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0.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25.xml" ContentType="application/vnd.openxmlformats-officedocument.presentationml.notesSlide+xml"/>
  <Override PartName="/ppt/ink/ink4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28.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29.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30.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31.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32.xml" ContentType="application/vnd.openxmlformats-officedocument.presentationml.notesSlide+xml"/>
  <Override PartName="/ppt/ink/ink89.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90.xml" ContentType="application/inkml+xml"/>
  <Override PartName="/ppt/notesSlides/notesSlide37.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38.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20.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93" r:id="rId2"/>
    <p:sldId id="294" r:id="rId3"/>
    <p:sldId id="349" r:id="rId4"/>
    <p:sldId id="357" r:id="rId5"/>
    <p:sldId id="331" r:id="rId6"/>
    <p:sldId id="332" r:id="rId7"/>
    <p:sldId id="333" r:id="rId8"/>
    <p:sldId id="334" r:id="rId9"/>
    <p:sldId id="335" r:id="rId10"/>
    <p:sldId id="336" r:id="rId11"/>
    <p:sldId id="365" r:id="rId12"/>
    <p:sldId id="337" r:id="rId13"/>
    <p:sldId id="362" r:id="rId14"/>
    <p:sldId id="364" r:id="rId15"/>
    <p:sldId id="358" r:id="rId16"/>
    <p:sldId id="361" r:id="rId17"/>
    <p:sldId id="363" r:id="rId18"/>
    <p:sldId id="338" r:id="rId19"/>
    <p:sldId id="339" r:id="rId20"/>
    <p:sldId id="340" r:id="rId21"/>
    <p:sldId id="341" r:id="rId22"/>
    <p:sldId id="342" r:id="rId23"/>
    <p:sldId id="343" r:id="rId24"/>
    <p:sldId id="381" r:id="rId25"/>
    <p:sldId id="295" r:id="rId26"/>
    <p:sldId id="304" r:id="rId27"/>
    <p:sldId id="297" r:id="rId28"/>
    <p:sldId id="262" r:id="rId29"/>
    <p:sldId id="277" r:id="rId30"/>
    <p:sldId id="279" r:id="rId31"/>
    <p:sldId id="325" r:id="rId32"/>
    <p:sldId id="298" r:id="rId33"/>
    <p:sldId id="299" r:id="rId34"/>
    <p:sldId id="300" r:id="rId35"/>
    <p:sldId id="347" r:id="rId36"/>
    <p:sldId id="291" r:id="rId37"/>
    <p:sldId id="329" r:id="rId38"/>
    <p:sldId id="292" r:id="rId39"/>
    <p:sldId id="290" r:id="rId40"/>
    <p:sldId id="351" r:id="rId41"/>
    <p:sldId id="352" r:id="rId42"/>
    <p:sldId id="353" r:id="rId43"/>
    <p:sldId id="354" r:id="rId44"/>
    <p:sldId id="355" r:id="rId45"/>
    <p:sldId id="356" r:id="rId46"/>
    <p:sldId id="313" r:id="rId47"/>
    <p:sldId id="259" r:id="rId48"/>
  </p:sldIdLst>
  <p:sldSz cx="9144000" cy="6858000" type="screen4x3"/>
  <p:notesSz cx="6985000" cy="9271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77811" autoAdjust="0"/>
  </p:normalViewPr>
  <p:slideViewPr>
    <p:cSldViewPr>
      <p:cViewPr varScale="1">
        <p:scale>
          <a:sx n="88" d="100"/>
          <a:sy n="88" d="100"/>
        </p:scale>
        <p:origin x="1407" y="3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9" d="100"/>
        <a:sy n="79" d="100"/>
      </p:scale>
      <p:origin x="0" y="-3261"/>
    </p:cViewPr>
  </p:sorterViewPr>
  <p:notesViewPr>
    <p:cSldViewPr>
      <p:cViewPr varScale="1">
        <p:scale>
          <a:sx n="54" d="100"/>
          <a:sy n="54" d="100"/>
        </p:scale>
        <p:origin x="-1878" y="-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7.wmf"/><Relationship Id="rId1" Type="http://schemas.openxmlformats.org/officeDocument/2006/relationships/image" Target="../media/image48.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13824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138244"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138245"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D68766D4-2B21-4B2E-B72B-684FBBA0F6FA}" type="slidenum">
              <a:rPr lang="en-US"/>
              <a:pPr>
                <a:defRPr/>
              </a:pPr>
              <a:t>‹#›</a:t>
            </a:fld>
            <a:endParaRPr lang="en-US"/>
          </a:p>
        </p:txBody>
      </p:sp>
    </p:spTree>
    <p:extLst>
      <p:ext uri="{BB962C8B-B14F-4D97-AF65-F5344CB8AC3E}">
        <p14:creationId xmlns:p14="http://schemas.microsoft.com/office/powerpoint/2010/main" val="97441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00:49.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-1 211 19,'0'0'22,"0"0"0,0 0-7,0 0-1,0 0-3,0 0-4,0 0-1,0 0-2,0 0 1,0 0 1,1-10 0,-1 10-1,10-15 1,0 4-2,1-4-1,6-1-1,3-4 0,5-3-1,569 36 12,-594-1-13,0-12 1,7 11-1,3-9 1,5-3-1,5-3 1,6-4 0,3-6-1,5-2 1,4 1-1,-3-3 0,-1 1 1,-7 1-1,-5 6 1,-7 1 0,-3 5 0,-12 4 0,14-6 0,-14 6-1,13-2 1,-13 2-1,15 0-1,-4 2 1,-1 0 0,1 3 0,-2 6 0,-1 2 0,2 10 0,-2 3 1,0 6 0,-3 5-1,1 6 2,-2 5-1,0 0 0,1 1 0,1-2 0,1-3 0,0-2 0,3-2 0,3-5-1,-2-6 1,1-3-1,-2-6 0,-1-4 0,-1-4 1,-8-12-1,10 14 0,-10-14 0,0 0 0,0 0 0,0 0 1,0 0-1,0 0 0,0 0 0,0 0 0,0 0-2,0 0-3,0 0-13,0 0-17,-9-18 2,1 5-2,-5-7 1</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37.8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14 16,'-16'11'15,"0"4"0,0 9-3,3 3-1,-2 2-3,5 3 0,2 0-3,5 0 1,9-3-3,10-6 0,10-11-1,10-6-1,10-8 0,6-6 0,-2-8 0,2-6 0,-8-8 0,-6 1 0,-17-3 1,-9 1-1,-17 0 2,-11 4-2,-7 3 1,-5 8-2,-3 5 1,-2 4-2,4 7-1,0 3-1,8 5-5,0 1-7,5 3-9,7 0 1,2-2-1</inkml:trace>
  <inkml:trace contextRef="#ctx0" brushRef="#br0" timeOffset="351">320 39 14,'0'0'16,"0"0"-5,0 0-4,-3 16-1,1-4 1,1 12-2,-1 7 0,0 8-1,-1 9 2,0 3 0,2 6 0,-4-1-1,3 4 0,-2-11-1,4-2-1,-2-5 0,4-8-3,2-8-8,1-5-14,1-11-1,4-5-1,-1-11 0</inkml:trace>
  <inkml:trace contextRef="#ctx0" brushRef="#br0" timeOffset="751">679 411 6,'0'0'13,"15"-10"-2,-3 5 1,1 0-3,6-1-2,0 5-1,-2-2 0,2 4-1,-5 2-1,-2 4 0,-6 5-1,-2 3-1,-9 6 0,-5 1 0,-4 7 1,-4 2-1,-5 3 1,-1 0 1,-1-2-1,0 1 1,4-6-1,6-1-1,5-10 1,10 3-1,7-4 1,10-4-2,12-2-1,3-5-1,9-4-5,2-7-7,4 0-12,-2-7 0,1-9-1,-6 0 0</inkml:trace>
  <inkml:trace contextRef="#ctx0" brushRef="#br0" timeOffset="1222">1124 482 5,'0'0'14,"0"0"-1,0 0-2,50-31-1,-50 31-1,0 0-1,45-14-2,-45 14-1,0 0-1,0 0-2,0 0-1,45 43 0,-45-43 0,9 42 0,-9-42-1,3 53 1,-3-53 1,1 58 1,-1-58 0,-8 55 0,8-55 1,-14 48 0,14-48 0,-11 45 0,11-45-1,0 0-1,-16 50 0,16-50 0,0 0-1,46 44-1,-46-44-2,68 18-4,-17-9-14,-2-2-5,13-5-1,-6-3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5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75,'11'13'33,"-6"-4"-2,-5-9-2,7 20-30,-7-20-6,7 25-10,-4-10-11,5-1-4,3-4 1,2-6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7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63 0 28,'-1'14'22,"-9"-8"-1,-1-1-7,0 2-11,0 3-10,3 2-12,-3-6-2,11-6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58,'12'19'29,"-4"-6"-1,-8-13-3,0 0-23,0 0-11,0 0-19,0 0-1,-10-28 0,0 0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4.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 13,'18'-5'8,"7"-3"0,13 0 1,11-4 1,13 0-2,12 0 0,15 1-1,7 1-1,6 2 0,2 4-1,-3 2-1,-5 3-2,-6 0 0,-9 3 0,-18 0 0,-9-1-1,-13-1 0,-10-1 0,-10-1-1,-7 1 0,-14-1-3,11-1-2,-11 1-4,-13 6-4,-3-1-5,-7 5-3,-10 1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4.6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43 1,'-12'-16'11,"12"16"-2,-11-13-3,11 13-3,-13-5-2,13 5-1,-13 5 0,13-5 0,-4 11 2,4-11 2,26 16 2,8-10 1,14 1 0,19-5 0,15-1 1,11-1-2,12-2 1,4-1-4,-2 0-1,-10-3-1,-9 2 0,-18 0-1,-14 1 0,-13 1-4,-14 1-5,-11 4-9,-7 7-2,-11-10-1,-4 18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5.2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3,'0'0'11,"23"-5"0,6 2-1,13-1-1,17-4 0,16 1-1,19-4-1,13 1 0,8-1 0,3 3-1,0 1-1,-6 4-1,-14 3-2,-14 1 0,-20 3-2,-14 1 0,-16 2-4,-11 0-3,-11 0-7,-7 2-7,-5-9 0,-18 10-1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5.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6,'25'6'12,"8"-2"1,18 2-2,12-2 0,20-3-1,16-2-2,14-5 0,11-1 0,2-1-3,2 2 0,-10 0-2,-8 3-1,-13 2 0,-12 4-1,-15 4-1,-13 1-3,-13 5-4,-13-2-7,-10 1-7,-7 3-1,-17-6-1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6.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49 29,'34'-2'18,"16"-1"-2,14-2-2,16-1-2,15 0-4,15-2-1,9 1-2,0 1-1,0 1-1,-8 2 0,-5 1-2,-12 4 1,-11 3-1,-14 1-1,-12 2 0,-9 2-2,-10-4-3,-9 3-5,-9-2-7,-20-7-8,6 15 0,-21-12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6.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20,'60'-2'19,"8"-5"-2,17 1-2,9 0-6,8 0-3,3 3-4,-5 0-2,-6 2 1,-14 0 1,-13 3-1,-14-2 0,-12 2-1,-13 0-2,-9 1-4,-6 1-11,-3 4-3,-10-8-2,-4 9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9.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7816 21 4,'0'0'11,"8"-12"-2,-8 12-2,0 0-1,2-10-2,-2 10 1,0 0-1,0 0 1,0 0 0,0 0-1,0 0 0,0 0-1,0 0-1,9 1-2,-9-1 0,11 10 0,-11-10 0,11 14 0,-6-5 1,1 5 0,-2 1 1,-1 3-1,-1 3 1,-1 3 0,-1 3 1,0 2-1,-1 3-1,0 1 1,-1 0-2,-1 0 1,1-2-1,-1-2 1,0-3-1,0-2 0,1-5 0,-2-3 0,3-5 0,0-1 0,1-10 0,0 0-2,0 0-1,0 0-2,-11-9-1,7-3-1,-3-8 0,0-4-3,-4-2 0,0 1 0,-2-1 1,0 0 1,1 2 3,-2 3 0,3 7 3,-1 3 1,3 2 3,9 9 0,-13-11 1,13 11-1,0 0 1,0 0 0,0 0-1,-7 9 0,7-9 1,5 15 0,-4-5 1,1-1 0,-1 5-1,0 3 1,0 2-2,0 3 0,1 0 0,1 2 1,2 2-1,4 2 1,4-1 0,3-2 1,4 0 0,3 0-1,2-2 0,2-1 0,-1 0-1,0-4-1,-4-2 1,-4-3-1,-3 0 3,-6-8 0,2-1 1,-11-4-1,9-10 1,-7-4 0,4-2-1,1-8 0,2-3-2,4-4-1,1-2-1,2-2 1,3 3-1,-1-2 0,-1 8 1,-1 2-1,-3 5 0,-2 5-2,-3 2-2,-8 12-7,0 0-7,0 0-7,0 0 0,0 0 0</inkml:trace>
  <inkml:trace contextRef="#ctx0" brushRef="#br0" timeOffset="5949">4537 3355 4,'0'0'6,"0"0"-2,0 0-2,0 0-2,6 12-2,-6-12 0,12 0 1,0 0 3,4-3 2,4-4 1,6 0 1,6-2 1,7 0-1,5 2-1,7 3 0,8 2-2,10 4-1,10 1 0,9 3 1,8 3 0,9 0 2,5-1 0,5 2 0,0-2 2,1 1-2,-9-1 0,-6 2 0,-12-3-3,-9 2 0,-11-2 0,-8-2-2,-14 0 1,-10-2 0,-9-2 0,-5-1 0,-6-3 1,-1 1 1,-7-2 0,-9 4 1,13-6-1,-13 6 0,0 0-1,0 0-1,0 0-2,0 0-2,0 0-3,0 0-3,0 0-2,0 0 0,0 0-1,11-11 1,3 7 1,-2-4 3,7 0 2,-1-2 2,6-2 2,1 0-4,-1-1-6,0 7-3</inkml:trace>
  <inkml:trace contextRef="#ctx0" brushRef="#br0" timeOffset="6539">6568 3288 9,'-18'-10'13,"18"10"-1,-10-7-2,10 7-1,0 0-3,0 0-1,0 0-2,-9-4-1,9 4 1,0 0-1,0 0 0,0 0-2,0 0 1,10 10 0,-10-10-1,21 13 1,-5-4 0,5 2 1,5 0-1,4 0 2,2-1-2,-1 0 0,-1 0 0,-4 2 0,-4-1-1,-3 1 0,-4 1 0,-5 1 0,-1-1 0,-3-2 0,0-1 0,-6-10 1,7 15-1,-7-15 1,1 13-1,-1-13 1,-16 16 0,-1-3 0,-8 1 1,-8 3-1,-9 2 1,-5 3-1,-3 1 1,1-1 1,1-3-2,6-1 2,6-3-2,10-1 1,7-4-1,6-3 0,13-7-1,-12 9 0,12-9-2,0 0-3,0 0-8,0 0-11,-9-5 0,4-11 0</inkml:trace>
  <inkml:trace contextRef="#ctx0" brushRef="#br0" timeOffset="25897">390 2891 4,'0'0'5,"0"0"0,0 0-1,-9 13 0,9-13-2,0 12 1,0-2 0,8 0 1,1 1 1,4 2 1,8-4 0,1 4 1,11 0 0,9 1 0,11 1 0,7-3 0,6 4-3,14-3 0,-1 4-1,15-4 1,4 1-1,4-3-1,2 1 1,4-3-2,0-2 0,1-3 0,2-1 0,-1-3 1,-5-2-1,0-4 0,-4-3 0,-2-5 0,1-1 0,-8-6 1,-4-2-1,-9-1 0,-5-4 0,-10-1 0,-7 1 0,-10-2 0,-5 0 0,-9-1 0,-4 1 0,-7-2-1,-2 2 1,-2-2-1,-3-2 0,-1-1 0,-5 1 0,-4 1 0,-5 0 0,-5-1 0,-3 2 0,-7 0 1,-1-1 0,-5 1-1,-2 3 1,-2 0-1,1 1 1,-5 2-2,-6 1 1,-3 4 0,-6 4 0,-8 3-1,-5-1 1,-7 3 0,-7-1 0,-4 2 0,-5 1 0,-2 0 0,-4 2 0,0 3 0,-3 2 0,0 3 1,3 3-1,-4 3-1,5 4 1,3 2 0,4 0 0,3 0 0,3 0 0,6-2 0,1 0 0,3-1 1,3 0-1,-1 2 1,3 0-1,-6 4 1,7 1-1,-2 1 1,5-1-1,0 1 0,-1-1-1,2 1 1,6-2 0,46-15 0,-79 24 0,79-24 1,-83 27-1,83-27 1,-69 32-1,69-32 1,-69 35-1,69-35 0,-75 37-1,75-37 1,-59 39 0,59-39 0,-50 34 0,50-34-1,0 0 1,-50 50 0,50-50 0,0 0 0,-11 42 0,11-42 1,0 0-1,4 46 0,-4-46 1,0 0-1,18 54 1,-18-54 0,0 0-1,43 55 1,-43-55 0,58 32-1,-15-19-2,-3 6-6,10-7-13,-3 3-5,6-2-2,2-8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18.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63 0,'0'0'1,"0"0"1,0 0-1,0 0 1,0 0 0,0 0-1,0 0 0,-6 15 1,6-15-1,-5 20-1,3-7 1,0 5 0,0 1 0,1 4 0,1-1 0,0-1 0,0 1 0,0-1 0,0-1 1,2-1-1,0 0 1,0-1 0,2-1 0,0-3 0,3 0-1,-2-4 1,-5-10 0,10 15 1,-10-15 2,0 0 0,9 8 1,-9-8 1,0 0-1,0 0 0,0 0-1,0 0 0,0 0-2,0 0-1,0 0-1,0 0 0,0 0-1,0 0 0,0 0 0,0 0 0,0 0 0,13-2 0,-4 0-1,0 0 1,6 0 0,0 0 0,6 0 0,2 0 0,5-1 0,2 0 0,2 2 0,4 0 0,4 0 0,4 1 0,2 1 0,3 1 0,2 0 0,4 2 0,4-1 0,2-1 0,2 0 0,2 0 0,3 0 1,1-1-1,-1 2 1,1-1-1,-4 4 1,1-1 0,-2 0 0,-1 1 0,-2 1 1,1 0-1,-1-1 0,2 1 0,1 0 0,0-2 1,1-1-1,-1 1-1,1-2 1,1 1 0,1-4 0,2 1 0,-3-1-1,-2 1 1,2-1 0,-1 1 0,-2 0 0,-3 1-1,1 0 1,-1 1 0,2 0 0,2 1-1,-2 1 1,1-1-1,-1 0 1,0 0-1,-2 0 1,-6 0-1,-3 0 0,-5-1 1,-4 0-1,-2 0 0,-4 0 1,-3-1-1,-4 1 1,-1-1-1,-7 2 1,-2-2-1,-5 0 0,-2-1 1,-12-1-1,13 3 1,-13-3-1,9 1 1,-9-1-1,0 0 1,12-1 0,-12 1 1,0 0 0,9-4 0,-9 4 0,0 0 0,0 0 0,0 0-1,0 0 0,0 0 0,0 0-1,0 0 1,0 0-1,0 0 0,0 0 1,0 0-1,2-11 0,-2 11 1,0 0-1,3-11 1,-3 11-1,1-12 0,-1 12 0,0-13 0,0 13 1,0-18-1,-1 5 0,0-1 0,1-3 0,-1-1 0,-1-2 0,0 0 0,0-3 0,0-1 0,2 1 1,0 0-2,-1 1 1,1 0 0,2 0 1,-1 1-2,0 1 2,-1 0-2,-2 2 2,0-4-1,0 1 0,-3 4 1,2 0-2,0 2 2,1 1-2,0 1 2,1 2-2,1 11 1,0-11 0,0 11 0,2-10 0,-2 10-1,0 0 1,0 0-1,4-9 0,-4 9 1,0 0-1,0 0 0,0 0 1,0 0-1,0 0 1,0 0 0,0 0-1,0 0 1,0 0-1,-4 10-2,5 1-6,-6 2-13,-3 1-5,-1-8-1,-12-8 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43.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1162 234 3,'-56'-3'5,"1"0"0,1 0-1,0 3-1,-1 2 1,-2 2-2,-7 3 0,1 3 0,0 3 0,1 1-1,0 3 2,2-1-1,5 3 1,2-2 1,8 2-1,5 0 0,4 2 1,3 2-1,4-2 0,4 5-2,0 3 1,2 0-1,1 2 0,1 2-1,5-1 0,-1 2 1,6 1-1,3-1 0,6-3 0,4 2 1,6 0 0,7 0 0,7 2 1,7-3-1,4 3 1,8-3 0,5 1 0,7-5 0,7-3 2,6-6-1,5 0-1,6-2 1,6-5 0,3-1-1,5-6 0,1 2-1,3-5 0,1 5 0,1-7-1,-1 3 1,3-4-1,-1 4 0,1 2-1,2-4 2,1 0-1,0-2 0,-1 2 0,-1-4 0,1 3 0,-4-9 1,-2-3 0,-5-3-1,-4 1 0,-6-9 1,-4 0-1,-6-7 1,-5-4-1,-4 1 1,-4-3-1,-6 1 0,-2 1 0,-1 1 1,-5 5-1,-3-1 1,-4 4 1,-6 1 1,-3 5-1,-8-2 1,-3 4-1,-10-2 1,-4 0-2,-13-3 1,-8-1-2,-9-3 0,-8-3 0,-6-1-1,-11-1 0,-6 0 1,-4-3 0,-4 1-1,-2-1 1,-2 1 0,2 0 0,-1-1 0,2 0 0,0 0 0,-1 2 0,-1 2 0,-4 3 0,-4 3 0,-10 1 0,-7 5 0,-10 5 0,-6 3 0,-7 6-1,2 2 1,1 1 0,7 2 0,6 2 0,10 0 0,11 0 0,11 4 0,8-2-1,6 5-2,0 0-6,1 9-13,-3 4-3,-6-1 0,2 0-1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7:28.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895 171 22,'0'0'12,"-10"-2"-1,10 2-2,0 0-2,0 0-3,0 0-2,0 0-1,0 0-1,0 0 1,0 0 0,-11-9 0,11 9 2,-10-7 1,0 2 0,10 5 1,0 0 0,-8-11 1,8 11-1,-10-4-1,10 4-1,-18-3-2,8 3 1,-6 1-2,1 0 0,-6 1 0,21-2 0,-49 6 1,49-6 1,-48 4-1,48-4 1,-53 2-1,53-2 1,-54 0 0,54 0-2,-60 2 1,60-2-1,-55 3 1,55-3-1,-51 5 1,51-5-1,0 0 1,-49 7-1,49-7 2,0 0-1,0 0 0,0 0 0,0 0 0,0 0 0,0 0 0,0 0 0,0 0-1,0 0 1,0 0-1,0 0 0,0 0-1,0 0 1,0 0 0,0 0 0,0 0 0,0 0 0,0 0 0,0 0-1,-41 12 1,41-12 0,0 0 0,0 0 0,-2 45 0,2-45 0,-9 43 0,9-43 1,-16 56-1,16-56 0,-25 66 0,25-66 0,-34 80 1,21-35-1,-2 1 0,1 1 0,0 2 1,0 1-1,1 2 0,11-2 0,-4 0 0,1 2 0,3 2 1,-1 2-1,0 0 0,5 1 0,-8 0 1,1-1-1,4 1 0,-4 0 0,5-2 0,-1-2 0,2-5 0,-8-1 1,10-4-1,-6-1 0,3-42 0,-6 72 0,6-72 1,-7 59-1,7-59 0,-8 44 0,8-44 0,0 0 0,-10 45 1,10-45-1,0 0 0,0 0 0,0 0 0,-15 48 0,15-48 0,0 0 0,0 0 0,0 0 0,-19 48 1,19-48-1,0 0 0,0 0 0,-14 42 0,14-42 0,0 0 0,0 0 0,1 44 0,-1-44 0,0 0 0,0 0 0,-2 49 0,2-49 1,0 0-1,0 0 0,3 43 0,-3-43 1,0 0-2,0 0 2,24 55-1,-24-55 1,0 0 0,49 49 0,-49-49 0,51 33 0,-51-33 1,69 27-1,-69-27 1,67 24 0,-22-15 0,-45-9 0,86 10 0,-41-9 0,7-3 1,-3-2-2,16-3 0,-2-1 0,-3-2 0,4 2 0,-7 0-1,5 2 0,-14 0 1,2 4 0,-15 0-1,-3 3 1,-6-1-1,-4 1 0,-7 0 0,-5 0 0,1 0 1,-11-1-1,0 0 0,11 3 0,-11-3 0,0 0 0,0 0 0,0 0 1,0 0-1,0 0-1,0 0 0,0 0-2,0 0-9,0 0-19,-12-11 0,5-1-2,1-10 1</inkml:trace>
  <inkml:trace contextRef="#ctx0" brushRef="#br0" timeOffset="1933">691 52 15,'0'0'12,"15"-8"0,-6 3-2,12 0-1,4 0-2,11-1-1,8-1-1,16 2 0,7 2 1,9 2-1,4 3-1,10 1 0,7 5-1,9-1 0,0 2-1,4 0-1,0 2 0,1-2 0,-1-1 1,-4 0-1,-5-3 0,-14-1 0,-7-1 0,-15-1 0,-9 0 0,-16-1 0,-9 0 0,-10 1-1,-6-2 0,0 1 0,-5 0 0,-1 1 0,-9-2 0,13 2 1,-13-2-1,0 0 1,11 2-1,-11-2 1,0 0-1,0 0 0,0 0 0,0 0 0,3 16 0,3-4-1,-2 5 1,8 3 1,3 5-2,2 2 2,3 7-2,2 3 2,3 4-1,0 4 1,6 2-2,-5 6 1,-2 4 0,1 2 0,-5 5 1,-5 3-1,-5 5 0,-3 4 0,-6 5 1,-3 3-1,-5 2 1,1 4-1,-1-2 0,0 0 1,2-2-1,0-4 0,1-6 0,0-5 1,2-4-1,-1-5 0,1-5 0,0-6 0,-2-6 1,-1-7-1,-1-4 0,3-8 0,-1-4 1,-1-9-1,1-1 0,1-1 0,3-11 0,-9 14 0,9-14 0,-15 13 0,4-5-1,-4 2 1,-3 1 0,-11-2 0,-5 2 0,-12 1 0,-6 2 0,-12 1 1,-7-1-1,-5 4 0,-7-1 0,1 3 1,-2-1-1,1-1 1,-3-1-1,2-3 1,-1-3 0,3-4 0,3-4-1,-2-3 1,5-2 0,1-1-1,9 0 1,2-1-2,5 0-1,0 6-4,3-2-4,8 5-12,3 2-5,5-6 0,5-2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7:44.9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767 0 13,'0'0'8,"14"5"2,-5-2-1,2 0-1,2 0 0,7 2-3,2-3 0,-22-2 0,71 8 0,-23-3-1,-2-3 1,7 2-1,0-4 0,-4 3 1,4-4-2,-8 3 1,-4-3-2,-41 1 1,74-1-1,-74 1 1,60-1 0,-60 1 0,55-2 0,-55 2 0,0 0-1,55-3 0,-55 3 0,0 0 0,43-3-1,-43 3-1,0 0 1,0 0-1,41 1 0,-41-1 1,0 0 0,0 0-1,0 0 1,0 0 0,0 0 0,0 0 0,0 0-1,0 0 1,0 0-1,0 0 1,0 0-1,0 0 0,21 46 1,-21-46-1,0 0 1,19 42-1,-19-42 1,0 0-1,16 62 0,-16-62 0,6 57 0,-6-57 0,8 71 1,-3-30-1,-2 5 0,-1 4 1,-2 2 0,0 3-1,-6 4 1,2 2 0,-5 2 0,-1 4 0,8 0 0,-7 5 0,7 3-1,0 2 1,7-2 0,-7 1-1,5-5 1,4-2-1,-13-3 1,11-3-1,-9-8 1,-3-1-1,3-5 0,0-2 0,5-1 0,-5-4 1,4-42-1,1 73 1,-1-73-1,4 66 0,-4-66 0,2 53 0,-2-53 1,-2 49-1,2-49 0,6 41 0,-6-41 0,0 0 0,0 0 1,7 49-1,-7-49 1,0 0 0,0 0 1,0 0-1,0 0 0,0 0 0,0 0 0,0 0 0,0 0 0,-47 19 0,47-19 0,-49 9 0,6-5 0,-5 1 1,-7 1-1,-6 1 0,-16 1 0,-4 0-1,-7-1 1,0 0 0,4 0-1,1-1 1,8-2 0,3-1-1,13 0 1,11-1 0,9-1 0,9 0 0,9 0-1,5-1 0,7 1 0,9-1 0,0 0 0,0 0 0,0 0 0,0 0 0,0 0-1,0 0 1,0 0-1,0 0 1,0 0-1,-9-1 0,9 1-2,0 0-1,0 0-5,0 0-14,-14-7-9,4 0 0,-5-2-1,-8-6 0</inkml:trace>
  <inkml:trace contextRef="#ctx0" brushRef="#br0" timeOffset="13629">205 2749 20,'13'-14'18,"-13"14"0,11-8-2,-11 8-1,0 0-2,3-9-3,-3 9-3,0 0-2,0 0-1,0 0-1,0 0-2,-8 14 0,2 1-1,-5 4 0,-4 6 0,-7 6 1,-2 7 0,1 5 1,-4 2 0,2-2 0,3-3 1,2-2-1,6-3 1,5-5-1,5-2-1,2-4 0,6 0-1,5-3 0,7 0 0,9 1-2,4-4-1,10 3-5,-4-6-7,4-1-8,-4-3-5,-4-6 0,-4-5 0</inkml:trace>
  <inkml:trace contextRef="#ctx0" brushRef="#br0" timeOffset="14010">307 3138 14,'-17'0'16,"-2"9"-2,-1 1-2,0 2 0,1 5 0,-2-1 0,4 8-2,-2-2-1,3 6-2,1 0-1,3 5-1,0-1-1,3 1-2,4-1-2,2-2-3,6 1-5,-1-6-11,8-6-8,3-4 0,2-10 0</inkml:trace>
  <inkml:trace contextRef="#ctx0" brushRef="#br0" timeOffset="14300">519 2974 0,'20'4'16,"-20"-4"3,0 0-1,11-3-8,-11 3 1,0 0 1,-8 18-2,-1 0 1,-7 2 0,3 11-3,-5 7-3,1 10 1,-5 3-2,3 7-2,3-1 0,7 0-1,1-3 0,6-7-1,5-6 1,8-9-2,9-9 1,9-9-2,9-6-3,1-11-6,6-5-12,2-6-6,-4-5 1,1-2 1</inkml:trace>
  <inkml:trace contextRef="#ctx0" brushRef="#br0" timeOffset="14641">717 3360 17,'-13'7'18,"1"5"-3,-9 6 0,2 1-2,-6 12-1,-4 4-1,0 12-1,0 5-2,1 8-5,3 5-10,11 5-15,0-6-3,13-4-1,-1-14-1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3:37.3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1954 13,'0'0'6,"0"0"0,0 0 0,0 0-1,0 0-3,10 3 0,-10-3-2,0 0 2,0 0 0,11 5 0,-11-5 1,0 0-1,14 4 0,-14-4 0,12 4 0,-12-4-1,15 4 0,-15-4 0,17 3 0,-8-2 0,-9-1 1,15-1 0,-6 1-1,2-2 1,4 3 0,1-1 0,3 2-1,2-1 0,4 2 1,6 0-1,1 3 1,4-2-1,4 1 1,5-2 1,2 2 0,4-2-1,3 1 2,3-2-2,4 3 2,1-3-1,5 2 0,2-2-1,7 2 0,4-2 0,6 1 0,4-2-1,3-1 0,7-1 0,3-3 0,3-1 0,0-2 0,0-1 1,2 0-1,-1 0 0,4 1 0,-3 0 0,0 3 0,0 1-1,1 0 1,-1 2-1,1 1 0,2-1 1,-1 1-1,1-1 0,2-1 0,1 2 1,2 0-1,3 0 0,1 1 0,-2 3 0,3 1 0,0 2 0,1 2 0,-4-1 0,-1 1 0,0-1 0,-2 0 1,0-2-1,1 1 0,-1-2 0,2 2 1,-2-2-1,5 3-1,0 2 2,-2-3-1,-2 3 1,-2-5-1,-5 5 0,1 0 1,-2-1-1,-5-1 2,-4-4-2,-4 4 0,-2-4 0,0 4 1,-3-5-1,-7 0 0,-6-1 1,-5-1-1,-7 1 0,-6-1 0,-10 0 0,-9-1 1,-9-1-1,-7 2 0,-7-1 0,-4 0 1,-13 0 0,11 0-1,-11 0 1,0 0-1,0 0 1,0 0-1,0 0 1,0 0-1,0 0 1,0 0-1,0 0 1,0 0 0,0 0-1,0 0 1,0 0 0,0 0-1,0 0 1,0 0-1,0 0 0,7-14 1,-4 3-1,2-4 0,-1-5 0,3-4 0,-1-8-1,2-8 1,-1-6 0,-1-8-1,-1-8 2,0-15-2,-2-3 1,-1-6 0,-1-10-1,-1-5 1,0-4-1,-2 0 1,-1-4-1,0 7 1,-2 0-1,0 7 1,-4 10-1,0 9 0,-3 6-1,-2 10 1,-2 10-1,-2 9 1,18 41 0,-40-75 0,40 75 1,-39-60-1,39 60 1,0 0 0,-41-47 0,41 47-1,0 0 1,0 0-1,0 0 0,0 0 1,0 0-1,0 0 0,0 0 1,0 0-1,0 0 0,0 0 1,0 0-1,0 0 0,0 0 0,16 42 0,-16-42 0,0 0 0,0 0 1,-58 20 0,58-20 0,-63 4 0,63-4 0,-81 4 0,33-5 0,-4-1 0,-5 0 0,-2-1 0,-5-1 0,-5-1 0,-8-1 0,-6-3 1,-6 4-1,-6-2 0,-7-2 0,-9 0 0,-8 0 0,-6-1 0,-9-1 0,-10 1 1,-6-4-1,-10 0 1,-6 1-1,-5 2 1,-3 0-1,-1-1 1,-5 6-1,2 0-1,2 3 0,-1 1 0,-2 2-1,3 0 1,-6-1 0,0 2-1,-2-1 1,0 2 1,-3 0 0,3 0 0,4-1 0,4-3 0,4 1 0,8-2 0,5-2 0,11-2 0,7 1 0,11-1 1,7 1-1,9 3 0,9 1 1,9 4-1,10 0 0,6 3 0,8 1 0,7-1 0,8 2 0,6-2 0,7-1 0,44-4 0,-73 5 0,73-5 0,-58 2 2,58-2-1,0 0 1,-55 0-1,55 0 1,0 0-2,0 0 1,0 0 0,0 0-1,0 0 0,0 0 0,0 0-1,0 0 1,11 44 1,-11-44-2,0 0 1,38 53 0,-38-53-1,23 44 1,-23-44-1,15 52 0,-15-52 1,10 66 0,-8-24 0,-2 6 0,-2 12-1,-3 9 2,-3 10-2,-3 6 1,-2 5 0,-1 3-1,-3-2 1,4-3 0,0-13 0,3-9 1,3-4-1,2-7 2,2-4-1,1-7 1,4-1-1,-2 0 1,1 0-1,0 6-1,1-4 1,0 3-1,0-2 1,2 1-1,1-5 0,0-5 0,0-5 1,1-7 0,-1-6 0,-2-8 0,-3-11 0,4 9 0,-4-9 0,0 0 0,0 0 0,0 0 0,0 0-1,0 0 1,0 0-1,0 0 0,0 0 1,0 0-1,0 0 1,0 0-1,0 0 0,0 0 0,0 0 0,0 0 0,0 0 0,0 0 0,0 0 0,0 0 0,0 0 0,0 0 0,0 0 0,0 0 0,0 0 0,0 0 0,0 0 0,0 0 0,0 0-1,10 2 1,-10-2 0,15 5 0,-5-4 0,2 1 0,3 0 0,-1-1 0,2-1 0,3-1 0,1-1 1,0 0-1,3-2 0,2 1 0,5 1 0,5 2 0,6 0 0,0 2 0,7 0 0,4 2 0,5 0 0,4-1 0,5-2 0,6-1 0,4 0 1,9-3-1,3 0 0,7-4 0,6 2 0,7 0 0,3 1 0,5 2 0,3 0 0,4 2 0,2 2 0,5 0 0,6 0 0,4-1 0,3-1 0,3-2 0,6-3 0,3-1 0,3-3 0,1 2 0,0 0 0,-2 2 0,1 1 0,-6 3 0,-3 2 0,-1 2 0,0 1 0,-1 0 0,0-1-1,1-2 1,0-1 0,-1-2 0,-3-1 0,-7 0 0,-3 1-1,-9 1 2,-9 2-2,-11 1 1,-6 3 0,-11 2 0,-4 1 0,-10 1 0,-6-3 1,-4 1-1,-7 0 0,-4 0 0,-4-3 0,-5 0 0,-5-1 0,-3-1 0,-6 0 0,-3-1 0,-3-2 0,-6 1 0,-3-1 0,-4 1 0,-11 0 0,12-2 0,-12 2 0,10 1 0,-10-1-1,12 4 1,-3-2 0,5 0 0,1 0 0,5 0 0,2-1 0,0 0 0,3 2 0,0-2 0,-1 1 0,2 0 0,2 1 0,-1 1 0,2 0 0,0 0 0,0 1 0,2-2 0,0 2 0,-3-3 0,-2 1 0,-3-2 0,-5 1 0,-3-1 0,-6-1 0,-9 0 0,0 0 0,11 1 0,-11-1-1,0 0 1,0 0 0,0 0 1,9 0-1,-9 0 0,0 0 0,11 0 0,-11 0 0,0 0 0,0 0 0,10-1 0,-10 1 0,0 0 0,0 0-1,0 0 1,0 0 0,0 0 0,0 0-1,0 0 1,0 0 0,0 0-1,0 0 1,0 0-1,0 0 1,0 0 0,0 0 0,0 0-1,0 0 1,0 0 0,0 0 0,0 0 0,0 0 0,0 0 1,0 0-1,0 0 0,0 0 1,0 0-1,-6-10 0,9-1 1,1-3-1,1-9 0,-2-7 0,-2-9 0,0-8 0,-3-5 0,-1-5 0,-4-3 0,-4-5-1,-2-1 1,-1 1 0,2-3-1,-2-6 0,2-3 0,-1-4-1,3-7 0,0 2 1,2-8 0,0-1-1,3 0 1,2 6-1,1 2 1,1 3 0,1 11 0,1 4 1,-1 8-1,-3 4 0,-2 9 1,-5 1-1,10 47 1,-26-76-1,26 76 0,-32-58 0,32 58 0,0 0 0,-37-48 0,37 48 0,0 0 0,0 0 1,0 0-1,0 0 1,0 0 0,0 0-1,0 0 0,0 0 1,0 0-1,0 0 1,0 0 0,0 0-1,0 0 1,0 0 0,0 0 0,-44 25 0,44-25-1,0 0 1,-44 17 0,44-17 0,-55 12 0,55-12-1,-82 20 1,29-10-1,-8 2 1,-10 0-1,-6-2 2,-10 0 1,-3-2-1,-10 1 0,-7-5 0,-7-2 0,-5-5 1,-8-1-1,-9 1-1,-10-1 0,-3 1 0,-6-4 1,-4 1-1,-1-1-1,-1 3 0,3 0 0,3-4 0,4 1 0,-1-1 0,3-1 0,1 1 0,-1 1 2,-4 1-1,0 0 0,-1 2 1,0 1-1,0 1 0,3 2 0,1 0 0,6 1 0,0 1-1,1 0 2,3 2-1,2-1 0,4 1 0,2 0 0,4 1 0,3-4 0,9-1 0,3-1 0,7-3 0,6 2 0,4-3 0,7 1 0,5 0 0,7 3 1,5 1-2,8 2 2,6 1-1,7 1 0,8 0 0,43-4 0,-65 5 0,65-5 0,0 0 0,-46 2 1,46-2-1,0 0 1,0 0-1,0 0 0,0 0 0,0 0 0,43-4 0,-43 4 0,0 0 0,0 0 0,0 0 0,50 0 0,-50 0 0,0 0 0,0 0 0,0 0 1,0 0-1,0 0 0,0 0 0,0 0 0,0 0 0,0 0 0,0 0 0,-44-4 0,44 4 0,0 0 0,-43 0 0,43 0 0,0 0 0,-44 3 0,44-3 0,0 0 0,-43 2 0,43-2 0,0 0 0,-41-1 0,41 1-1,0 0 1,0 0 0,0 0 0,-44 23-1,44-23 1,0 0-1,0 0 1,-7 41 1,7-41 0,0 0 0,0 0 0,10 60 0,-10-60-1,11 53 1,-11-53 0,11 75-1,-5-24-1,-1 10 1,-2 9-1,-1 14 1,-3 8-1,1 1 1,-1 3-1,0 5 1,1-4-1,2-4 2,3-5-1,3-10 0,3-5 1,2 3-1,1-7 1,0-1-1,-2-3 1,1-1-1,-3-6 0,-3-4 0,0-6 0,0-6 0,-2-7 0,-1-8 0,0-7 1,0-5-1,-2-6 0,-2-9 0,6 11 0,-6-11 1,0 0-1,0 0 0,0 0 0,0 0 0,5 10 1,-5-10-1,0 0 1,0 0-1,0 0 1,0 0 0,0 0-1,0 0 1,0 0-1,0 0 1,-12-11-1,12 11 0,-17-15 0,3 4 0,0-1-1,-4 1 1,0-2-1,-2 3 1,0 2-1,-1 3 1,-2 2-1,4 1 1,-1 1 0,4 2-1,1-2 1,3 2 0,2-1 0,10 0-1,-10 0 1,10 0 0,0 0-1,0 0 1,0 0 0,14 4-1,1-3 1,5 1 0,5-1 0,5 0 0,10 0 0,3-1 0,8 0 0,6-1 1,6 2-1,9 1 0,6 0-1,9 0 1,5 1 0,6-1-1,5 0 1,7-1-1,7-2 1,4-1 0,8 0 0,11-1-1,7 0 1,11 0-1,7 2 0,9 3 0,1 0-1,6 2 1,1 1-1,-2 4 0,-2-1 0,4 3 0,-1-1 0,1 1 0,-1-4-1,4-1-1,-2-2 1,0 2-3,-2-3 2,-4 0 0,-6 0-1,-4 5 1,-5-1 1,-8 7-3,-7 0 0,-6 1-4,-8 2-4,-15-2-3</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04.5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 0 0,'-7'10'0,"7"-10"1,-7 14 0,2-1 0,-1 3 2,-1 7 0,-3 6 0,-1 9 1,-6 7 1,1 6 1,-3 4 0,0 2 0,1-1 0,0-1-1,2-10 1,1-5-1,5-5-1,2-10 1,2-4-1,0-8 1,6-13 1,-17 8-1,17-8 0,2-24-2,2-4 1,0-10-1,9-7 0,1-10-2,14-7-1,-9-1 0,2 3 1,-1 3-1,0 6 0,2 6-1,-1 9 1,-1 9 0,0 8 0,6 5-1,1 6 1,3 6 0,1 3 0,-1 5 0,-2 3 0,-1 5-1,-5 4 1,-8 4 0,-6 1-1,-4 3 1,0 1 0,-5-1 0,-3-3 0,-2 0 0,0-4 1,-1-4 0,-3-1 0,-4-6 1,-6-1 1,-4-5-1,-1 1 1,-3-7-1,1 1 1,-1-4-2,1-1-1,6 0-5,7-4-11,8 1-9,5-1 1,6-2-1,3 0 1</inkml:trace>
  <inkml:trace contextRef="#ctx0" brushRef="#br0" timeOffset="701">829 217 13,'0'0'15,"-15"3"-1,4-4-1,11 1-2,-22 2-1,9 4 1,-6 0-3,-1 9-1,-9 3-2,-2 11 0,-10 6-2,-4 8 0,-2 7 0,0 4-2,0 2 1,7 2-2,5-4 0,6-1 0,11-4 0,13-4 0,8-5 1,13-7 0,10-4 0,3-6-1,8-4-1,-4-7-4,4-4-6,-4-8-10,1-5-5,-2-5 1,-4-8 0</inkml:trace>
  <inkml:trace contextRef="#ctx0" brushRef="#br0" timeOffset="1122">707 719 3,'-4'-15'18,"-1"-6"1,6 2-8,1-1-1,4 1 0,14 2-4,-6 1 0,5 4 1,6 3-2,-1 6-1,4-3-2,0 9 1,0 4-1,-3 3-1,-3 4 1,-5 1-1,-5 3 0,-4 2 0,-7 2 0,-4 0 1,-8-1 0,-3-1 0,-6-1 1,2-1 0,-10-3 0,2-1 0,-3-5-1,2-3 1,-1-5-1,-2-1 1,0-5-1,4-2 0,4-3-3,-1-4-4,7 1-10,5-3-11,2-2-1,16 1 0,7-2-1</inkml:trace>
  <inkml:trace contextRef="#ctx0" brushRef="#br0" timeOffset="1783">1279 495 4,'0'0'11,"-3"12"-1,-3-3-1,-1 3 0,-1 2 0,-3 9 1,-1 6 0,-8 5 1,0 9-1,-5 6-3,-4 9-2,-6 0 0,3 8-2,-1-7 0,1-2-1,3-7-2,5-9 0,9-5-6,0-13-6,10-7-12,7-7 1,-2-9-1,15-10 0</inkml:trace>
  <inkml:trace contextRef="#ctx0" brushRef="#br0" timeOffset="2293">1261 787 11,'-8'14'10,"5"-2"1,-1 3-2,1 4 1,-3 3-1,1 4 0,2 2-2,-1-1 0,1 0-1,2-3-1,3-4 0,2-4-1,10-5-1,3-8-1,9-5 0,0-6 0,4-3-1,0-3 0,0 1 1,-6-1 0,-5 3 0,-5 2-1,-14 9 1,9-7-1,-9 7 0,-8 11 0,0-1-1,-1 2 0,2 4-1,-3 2 1,3 2 1,1 0-1,2 0 1,3-3 0,3 0 0,2-4 0,3-1 1,3-6-1,2-3 1,1-4-1,5-2 1,2-4-1,-1-3 0,2-1 0,0-4-1,0 2 1,0 1-1,-4-2 0,-3 2 0,-4 0 0,-1-1-3,-2 2-8,-6-1-14,-1-4-2,-1 2 0,3-4 0</inkml:trace>
  <inkml:trace contextRef="#ctx0" brushRef="#br0" timeOffset="2944">1801 724 7,'2'-12'15,"-2"12"0,10-1-9,-10 1-2,12 5 0,-12-5 1,5 16 0,-5-2 1,0 3-1,-2 6 1,-1 7 1,-3 7-2,1 5-1,-4 7-2,1 1 0,-3 4 0,-3 1-1,-2-1 1,-2-2 0,-3-6 0,-2-1 1,-3-9-1,1-3 1,-6-6 0,3-5-1,1-7 0,3-3-1,2-4-3,2-8-7,5-5-12,9-4-4,4-8 0,8-4 1</inkml:trace>
  <inkml:trace contextRef="#ctx0" brushRef="#br0" timeOffset="3435">2281 960 4,'0'0'7,"0"0"1,-11 21 0,4-2-1,-5 6 0,0 7 2,-8 5 0,-6 5 0,-4 7-1,-5-3-1,0 1 0,-1-3-1,2-5-1,1-6-1,6-6-3,7-7-4,6-13-3,14-7-3,-3-10 0,9-7-1,6-10 1,4-6-1,-1-6 2,3-5 3,0-1 5,-6 1 2,0 3 0,-4 3 3,-3 7 0,-2 5 1,0 7 1,-2 4-1,0 5 0,-1 10 0,5-9-1,-5 9 0,17-1-1,-3 2 0,7 3 0,0-1 0,6 3 0,-1-1-1,1 5 0,0-3-1,-4 2-1,-3 0 0,-4 3-1,-1-1 0,-3 2 0,-2 0 0,-1 3 0,-2 0 0,1 2 1,-3-1-1,-4 2 0,-3 2 1,-3 2 0,-6-4 1,-1 1-1,-5-3 2,-5-2-2,-4-1 2,1-5-2,-4-8 1,2-8 0,0-1-2,2-3-1,6-2-3,5-8-6,12 2-8,6-3-9,6 1 1,8 4-1,5-5 1</inkml:trace>
  <inkml:trace contextRef="#ctx0" brushRef="#br0" timeOffset="4176">2683 1144 13,'-16'4'14,"7"-3"-3,-7 2 2,-2 0-1,-4 5 0,-6 1 0,-2 5-1,-8 8-2,-3 9-3,-7 3 0,0 10-2,-1 2-1,0 4 0,4 2-1,4-3-2,8-4 1,11-6 0,7-4-2,9-5 1,10-4-2,6-5-4,11-2-2,2-7-4,7 1-13,0-3 0,2-4 0,0-4 0</inkml:trace>
  <inkml:trace contextRef="#ctx0" brushRef="#br0" timeOffset="4587">2489 1406 11,'0'0'5,"1"18"2,-4-2 2,-1 3 1,-1 7 1,-3 2 1,1 3 0,-2-1 0,4 4-3,0-5-1,5-1-3,4-6-1,7-5-1,5-9-1,6-5 1,4-8-2,4-4 1,1-6 0,0 0 0,-5-3 0,-3 5 0,-5 0 0,-5 4-1,-13 9 0,0 0 0,0 0 0,0 0-1,4 13-1,-6-2 1,-1 2-1,1 3 1,0-1 0,2 4 0,0 0 0,3-1 1,-1 0-1,2-1 0,1-1 1,0-1 0,3-3-1,0-3 1,1-3 0,4-2 0,1-7 0,4-2 0,-1-6 1,4-3-1,-1-3-1,-1-5 1,0 0 0,-5 1-2,-1 0-1,-6-2-7,1 9-12,-5 0-7,-2 4 0,-1 10 0</inkml:trace>
  <inkml:trace contextRef="#ctx0" brushRef="#br0" timeOffset="5368">3065 1305 6,'0'0'15,"0"0"-4,0 0 0,11 6-1,-11-6-1,0 0 0,13 14-1,-13-14 0,10 21-2,-7-4-1,4 6 0,-4 6-1,3 4-1,-1 4 0,0 6 0,-1 1 0,2 3 0,-2-3-1,-2 2 0,-3-6 0,-4 5-1,-4-4 1,-3-1-1,-6-3 1,-5-2 0,-2-2 0,-4 0 0,-6-4 0,-2-4 0,-1-3-1,1 0 1,1-4 0,4-3-1,0-2 0,7-3-1,4-3 1,7-2 0,3-3-1,11-2-1,-11 1-1,11-1-7,-5-9-19,5 9 0,-9-12-1,3 1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19.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89 297 27,'0'0'17,"0"0"-3,0 0-3,0 0-4,0 0-3,0 0-3,0 0-1,0 0-1,0 0 1,0 0-1,0 0 2,0 45 0,0-45 3,0 0-1,0 0 1,43 32 1,-43-32 0,45 20 0,-45-20 1,55 28-2,-25-11-1,1 1-1,5 3 0,1 0-2,-3 2 1,0-1-1,-3 1 1,5-2 1,-1 2 0,1-4 1,3 1 0,4-5-1,-1 6 1,2 0 0,4-1-1,-3 0 0,1 2-2,0-1 0,-4 0 1,-1 3 0,0-5-1,-2-1 1,-1 1 0,7-1-1,-5-1 2,6 2 0,1 0 0,-2-2-1,0 1 0,-2-1 0,0 1-1,-5 0 1,2 0-1,-7-1 0,1 1 0,-1-2-1,0 1 1,0-3 0,-1-1 0,2-1 0,-2 0 0,4-2 1,-5-1-1,1 2 0,0-2 1,-3 1-1,-2-1 0,-4-1 0,-7-1 0,-3-1 0,-3-2 0,-10-4 1,12 4-1,-12-4 0,0 0 0,0 0 1,0 0-1,0 0 0,0 0-1,0 0 0,0 0-1,0 0-2,0 0-2,0 0-3,-22 1-4,22-1-5,-22-2-7,9-1-3,-3-3 1,-3-3 2</inkml:trace>
  <inkml:trace contextRef="#ctx0" brushRef="#br0" timeOffset="931">2008 1186 7,'5'-12'16,"-5"12"-2,2-10-1,-2 10 0,3-13-1,-3 13 0,3-17-2,2 6-1,-5-4-1,6 1-2,-2-3-1,3 0-2,1-3-1,3 2 0,0-1-1,2 3 0,-1-1 0,1 1-1,-3 2 0,-1 2 1,-2 3-1,-7 9 0,9-12 1,-9 12-1,0 0 0,5-10 0,-5 10 0,0 0-2,0 0-4,0 0-13,-6 12-6,6-12-2,-21 9 1</inkml:trace>
  <inkml:trace contextRef="#ctx0" brushRef="#br0" timeOffset="1682">0 283 2,'-21'-52'9,"21"52"1,35-42-1,-35 42 1,46-53 0,-46 53 1,49-53-1,-49 53 0,41-49-1,-41 49-3,0 0-1,44-51 0,-44 51-3,0 0-1,0 0-1,0 0 1,0 0-1,0 0-1,0 0-1,0 0-8,0 0-11,0 0 0,-45 34-1,45-34 0</inkml:trace>
  <inkml:trace contextRef="#ctx0" brushRef="#br0" timeOffset="2333">1235 1081 2,'-2'10'4,"-4"2"0,3 3 0,-2 4 0,-2 6-1,-1 1 0,-1 6 0,-4 3 0,0-2 0,-1 4-1,-11 0 1,10 0-1,-6 0 1,5-2-1,-1-2 0,5-3-1,2 1 0,2-4 0,8-4 1,-1-3-1,1-3 1,4-2 0,5-2 0,-5 1 1,8-2-2,-4 1 1,7 0-1,-5 3 1,9-2-1,-7 3 0,3-1 0,3 2 1,4 1 0,7-3 1,3 4 1,10-3 1,7 1-2,8-1 1,11-1-1,12-4 0,10 0-1,8 1 0,9-2-1,4-2 0,1 5-1,5 0 1,0 2 0,-2 2 0,-2-1 0,-1 0-1,-2-1 0,-3 1 1,-3-3-1,-6-5 0,-6-2 0,-10-1 1,-9 0 0,-11-4 1,-12-1-1,-11-1 1,-9 1 0,-10-2 0,-8 1-1,-12 0-4,0 0-2,0 0-7,-9-11-5,-6 8-9,0 0 2,-2-3 0</inkml:trace>
  <inkml:trace contextRef="#ctx0" brushRef="#br0" timeOffset="3034">3411 1902 1,'0'0'6,"0"0"-1,-7 12 2,7-12 1,12 18 2,1-5 0,9 1 1,3 3-1,4 2 0,4-1-3,2 4-2,-3-2-2,-2-1-1,-7-2 0,-4 0-2,-6-5 1,-5 1 0,-9-1 0,-3 1 1,-5 0 1,-3 0 0,-6 3 0,-2 0 0,-6 2 1,-3 1-1,-4-2 0,1 1-1,-5-1 1,2-1-1,-1-3-1,3-1 1,2-3-1,4 0 0,3-3 0,5 0-1,3-2 1,5-1-1,1 2 0,10-5 0,0 0-1,-10 2-4,10-2-16,0 0-5,-5-12-1,-2 1 0</inkml:trace>
  <inkml:trace contextRef="#ctx0" brushRef="#br0" timeOffset="24205">1024 1949 7,'-6'18'6,"6"-1"-1,-6 7-1,3 4 0,-6 4 1,3 3-2,-4 7 1,2 0-2,-3 5 2,0 3 0,0 2 0,-1 2-1,1 0 0,-4-1 0,0 1 0,0-1-2,1-5 1,2-1-1,1-7 0,4-2 1,4-2 0,6-4 0,3-3 2,5-3 0,3 0 1,2-2 0,3-1-1,2 0 0,4-3-2,2-2 1,2-3-2,3 2 1,0-5-1,6 2 1,7-6 0,3 1 0,8-2 1,8-1 0,11-4-1,9 0 0,13-1-1,12 1 1,10 0-1,7 2-1,4 1 0,2 1 1,-2 1-1,2 1 1,-6-2-1,-4-1 0,-8-1 0,-2-2 0,-9 0 0,-6 0 0,-10 0 0,-10-2 0,-15 2 0,-12 0 0,-13 0-1,-12-1 0,-7 1-3,-18-2-4,0 0-9,0 0-9,-16 0 1,1-2 0</inkml:trace>
  <inkml:trace contextRef="#ctx0" brushRef="#br0" timeOffset="26328">921 2211 11,'-5'-11'8,"5"11"1,-5-15-2,5 6 0,-1 0-1,0-3-2,2 2 0,2-6-1,-2 4 0,3-3 1,0-2-2,0 1 1,0 0-1,2 0 1,1-1-1,0 5 1,0-5-2,-1 5 2,-2 3-2,5-3 0,7 2-2,1 1 1,3 0 0,1 1-1,10-1-1,-1-1 2,11 0-1,1-2 0,-2 2 2,4-2-1,2 0 0,2 0 1,3 1-1,-1 0 2,2 2-2,0-1-2,4 3 2,1-2 0,0 2 0,2 0 0,3 1 2,2 0-2,0 0 1,-2 0-1,-1-1 1,-3 3-1,-3-2 0,-2-1 0,-7 0 1,-4 0-1,-3 0 0,-5-1 0,-4 0 1,-4 0 0,-4 1 0,-4-1 0,-2 1 1,-6 2-1,-10 5 1,14-9-1,-14 9 0,0 0 0,8-10-1,-8 10 1,0 0-1,0 0 0,9-10 0,-9 10 0,0 0 0,0 0-1,11-10 1,-11 10-1,10-7 1,-10 7-1,16-6 1,-16 6-1,18-7 1,-18 7 0,17-7 0,-17 7 1,11-4 0,-11 4 0,0 0 0,5-11-1,-5 11 1,-8-11 0,-1 2-1,0-1 0,-2-1 0,0-2 0,-3 1 0,0-7 0,1 7 0,0-3 0,-1 5 0,2-2 0,-2-1 0,1 3 0,0-2-1,2 7 1,-4-5 0,0 1 0,-1-3-1,1 1 1,-1 5 0,2-3 0,-2 2 0,1-2 0,1 2 0,3 1 0,1 2 0,1-1 1,9 5-1,-17-10 0,8 7 0,9 3 0,-13-6 1,13 6-1,-10-4 1,10 4-1,0 0 0,0 0 0,0 0 0,0 0 0,0 0-1,18 12 0,-8-5 1,3 3-1,2 0 1,3 3 0,0-4 0,3 3-1,3 4 2,2-1-1,5 1 1,4 1 0,3 0-1,1 2 0,5 4 1,2-2-1,-1 1 1,0-1-1,-2 1-1,-3-4 1,-5 3 0,0-4 0,-6-1 0,-3-2 0,-3-1-1,-3-1 1,-4-4 1,0 0-1,-3 0 1,-3-3 0,0-2 0,-10-3 0,12 3 0,-12-3 0,0 0 0,0 0-1,0 0-1,0 0 1,0 0-1,0 0 0,0 0 1,0 0 0,0 0 0,0 0 1,0 0 0,0 0 0,0 0 0,0 0-1,0-14 1,0 14-2,-15-15 1,2 4-1,-4-2 0,-4-1 1,-3-3 0,-5 0-1,-5 1 1,-4-1 0,-2 1-1,-4-1 1,-4 1-1,0 2 1,-2-1-1,2-2 1,2 3-1,5 1 1,2 2 0,7 0 0,4-1-1,5 3 1,5 0-1,3 7 1,3-5-1,0 5 1,12 2-1,-15-6 1,15 6 0,-12 0 1,12 0-1,0 0 2,0 0-1,0 0-1,0 0 1,0 0 0,0 0-1,0 0 0,3 15 0,-3-15 0,18 11-1,-6-1 1,6 3 0,5 1-1,3-2 2,2 3-1,4-3 0,-1 6 0,2-6 0,1 1 0,1 0 0,-1-1 0,1 1 0,-2-2 0,-3 1 0,2-2 0,-3 1 0,-2-2 0,-5-2 0,-3-1-1,-4 0 0,-4-2 1,-11-4-1,14 5 0,-14-5 0,0 0 0,-13-9 0,1 2 1,-7-4 0,-5-3-1,-6-2 1,-8-4 0,-3-1 0,-4-6 0,-2 6 0,0-1-1,3 4 1,0 3 0,6 3-1,5 3 0,6 6-3,7 3-7,2 0-8,9 7-1,9-7-1</inkml:trace>
  <inkml:trace contextRef="#ctx0" brushRef="#br0" timeOffset="28952">3387 3021 11,'12'16'12,"2"-8"-2,3 7-1,8 1-2,5 5-1,3 1-1,2 0-1,0 1-1,-2-3-1,-2 1 1,-7-5 0,-3-1-1,-8-6 1,-1-1 0,-12-8 0,11 10-1,-11-10 0,0 0-1,0 0 0,0 0 0,3 9 0,-3-9 0,0 0 0,-6 10 0,6-10 1,-18 13-1,3-4 1,-5 4 1,-5 3-1,-5 4 0,-6 1 0,-5 3 0,-4-2 1,1 3-1,1-3 0,1 0 0,4-6 0,6-2 0,5-4 0,8-1 0,4-5 0,15-4 1,-14 2-1,14-2 0,2-11 1,3 2-2,6-3 1,1-3-1,5-3-1,2-2 0,8-1-1,3-1 1,4 3-1,1-1 1,0 1-1,-1 2 1,0 0 0,-1 2 0,-4 1-1,-1-1 1,-5 2 0,-4 1 0,-3 1 0,-3 1-1,-1-1 1,-12 11 0,12-15 0,-12 15-1,4-13 1,-4 13 0,-2-15-1,-3 5 1,-1-1-1,-4-2 1,-3-2 0,-3 0 0,-3-2 0,-4 1 0,-1 0 0,-1-1 1,-3 2-1,1 1 0,1 0 1,-1-1-1,4 2 1,2-2-1,-2 4 0,5 1 1,4 3-1,2 1 0,3 1 0,9 5 0,-11-3 0,11 3-1,0 0 1,0 0 0,0 0 0,0 0 0,0 0 0,13 8-1,1-2 1,-1 1 0,4 5-1,1-2 1,2 5 0,2 0 0,-1 5-1,0 2 1,1 2 0,2 0 0,2 1-1,2 1 1,-2 0-1,-4-2 0,-1-4 1,-3-2-1,-3-1 0,-4-1 1,-4-3-1,-3-2 1,0 1-1,-1-2 0,-2 0 1,-2 0-1,1-10 1,-6 18 0,-1-7 0,-5-3 0,-4 7 0,-7-1 1,-4 2-1,-4 0 1,-4 2 0,-5 0-1,-3-3 1,4 5-1,1-6 0,4 0 0,3-2 0,5-2 1,4-2-1,9-2 0,2-2 1,11-4 0,-11 5 1,11-5-2,0 0 1,14-14-2,1 4-1,2-6-2,9-2-3,5-8-3,6-2-1,-1-6 1,9 3-2,-8-2 3,2 4 1,-6-1 3,-5 6 1,-6 4 4,-5 6 0,-3 3 1,-14 11 0,16-14 1,-16 14-1,7-9 1,-7 9-1,0-10 0,0 10 1,-10-17 0,3 5 0,-6-2 0,-4-3 0,-4 2 0,-5-5 0,-1 0 1,-7 1 0,1 0 0,-7 1 0,5 3 0,1-1-1,3 4 0,4 1 0,3 3-3,6 3-9,6 3-11,12 2-1,-11-17 0,9 1-1</inkml:trace>
  <inkml:trace contextRef="#ctx0" brushRef="#br0" timeOffset="67577">4458 3907 7,'-131'14'6,"5"2"-1,7-1 1,13 4-1,5-1 0,15 1-2,9 2 0,16 1-2,10 1 1,14 1-1,8 3 0,8 1 0,12 3 0,5 0 0,7 1 1,5 1-1,8-1 2,4-1 0,9-1 1,3-5 1,8-1 1,5-5 0,11 1 1,7-5-1,10 3-1,5-4 0,9 3-2,7-2-1,8 3-1,8-1-1,4 0 1,3 0-1,2-2 2,3-1 0,2 0 0,1-3 1,-1-1 1,-1 0-1,1 0 0,-1-1 1,3-3-2,-4 4 0,1-1-1,-4 1 0,2 0 0,-2-5 0,-3 2-1,-4-4 1,-3 4-1,-3-6 1,-6-2 0,-3-4 0,-8-4 0,-10 4 0,-7-4 0,-8-3-1,-9 0 2,-10-4-1,-6-2 0,-10-1 0,-7-1-1,-6-8 1,-7-1-1,-8-5 1,-10-2-2,-5-5 1,-12-4-1,-8-1 0,-12-3 1,-8 0-1,-9-1 1,-10 0-1,-7 2 1,-12 4-1,-9 3 0,-8 5 0,-9 4 1,-7 3-1,-11 7 0,-8 3 1,-5 4-1,-5 3 1,-6 4 0,-3 4 0,-3 1 0,-2 3-1,0 2 1,1 4 0,3 3 0,4 4 0,6 0 0,5 4 0,11-1 0,12 2 0,10-1-1,14 2-3,4-5-8,12 1-13,7 0-3,4-8 2,5-4-2</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14.3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394 359 5,'-47'5'8,"-3"2"0,-3 0 0,-1 2-1,6 0-1,2 0-1,9-3-2,6 2-1,9-3-4,10-3-6,12-2-7,5-11 0</inkml:trace>
  <inkml:trace contextRef="#ctx0" brushRef="#br0" timeOffset="281">177 2 1,'-15'-3'6,"15"3"1,-12 0 0,12 0 2,0 0 0,22 9 0,4-4-1,10 3-1,12 5-1,15-2 0,8 4-1,9 4 1,-2-3-2,0 2 0,-11-1 0,-9-3 0,-14-5-1,-9 7-1,-11-7 0,-8 1-1,-16-10 0,13 16-1,-13-16-1,7 16 1,-7-16 1,4 16-1,-4-16 1,-5 15 0,5-15 0,-9 21 1,1-5 0,-5 1-1,-2 4 1,0 0-1,-2 1-1,0-1 1,0 0 0,1-1 0,1-3 1,6-3-1,-1 0 0,4-1 0,-2-1 0,1-2 0,2-1 0,1 1-1,4-10 1,-5 12-1,5-12 0,0 0-1,0 0-3,0 0-1,0 0-5,-11 5-7,11-5-10,-16-3 0,4-3 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0:00.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 8 7,'-2'10'6,"-3"2"0,-1 4 0,-1 5 1,-1 2-1,2 6 0,-2 5-1,2 4-1,0 5 0,0 6 0,1 2-1,3 4 0,-2 2 0,2-1-1,3 0-1,1-1 1,4-6-1,0-3 1,0-4-1,2-4 1,0-7 0,0-3 1,1-5-2,-1-3 1,-4-6-1,2-2 0,0-2 0,-2 0 0,-4-10-1,8 14 1,-8-14-1,4 11 1,-4-11-1,11 11 0,-11-11 0,0 0 1,7 16 1,-7-16-1,11 12 1,-11-12 0,13 11 0,-13-11 0,14 16 0,-4-9-1,-10-7 0,18 13 0,-9-8 0,1 3-1,3-2 0,0-2 1,5 0 0,3-1 0,5-2 0,6 0 0,6-1 0,7 0 1,6-1-1,7 1 0,7 0-1,6 1 1,8 0-1,5 1 0,9-1 1,7-1-1,7-1 1,7-1-1,9 0 0,5-1 1,6 0-1,3 0 0,2 1 1,1 1-1,1 0 0,0 1 0,-6-1 1,-1 0 0,-5 0-1,-5-1 0,-8-1 0,-9-4 1,-10 3-1,-10-2 1,-10 1-1,-10 0 0,-12 1-1,-9-2 2,-7-1-2,-6 6 1,-7-1 0,-7 2 0,-5-5 0,-4 4 0,-10 1 1,11-5-1,-11 5 1,0 0 0,0 0-1,0 0 1,0 0-1,0 0 1,0 0 0,0 0 0,0 0 0,9-11-1,-9 11 1,6-13-1,-6 13 1,13-19-1,-7 6 0,2-4 0,-1-3 0,1-4 0,2-4 1,1-7-1,-1-3 0,5-7 0,-1-2 0,1-2 0,0 0 0,1 2 0,-3 3 0,-2 3 0,0 7 0,-6 8 1,-2 4-1,-1 5 0,-3 5 0,1 3 0,0 9 1,-3-11-1,3 11 0,0 0 0,0 0 0,0 0 0,0 0 1,-8-9-1,8 9 0,0 0 0,0 0 0,0 0 0,-4-13 0,4 13 0,-6-10 0,6 10 0,-7-11 0,7 11-1,-12-12 1,3 7 0,-4-1-1,1 1 1,-4 0 0,-1-1-1,-5 2 1,-4-1 0,-3 0 0,-3 0 0,-3 1 0,-5 0-1,-5 0 1,-4-1 0,-5 1 0,-7 0 0,-5-2 0,-6 0 0,-3-2 0,-5-2 0,-5-2 0,-2-1 0,-5-2 0,-3 1 1,-6-1-1,-2 1 0,-6 2 0,-4 1 0,-4 0 0,-4 3 0,0 1 0,0 1 0,2 0 0,0 0 0,3 1 0,4 0 0,7 1 0,4 0 0,5 2 0,4 1 0,3 1 0,6 2 0,4-1 0,6 5 0,4-3 0,6 2-1,5-1 1,6 0 1,10 1-2,6-2 1,7 1 0,5-2 0,5 2 0,3-2 0,4 1 0,3 0 0,9-3-1,-15 8 1,15-8 0,-14 4 1,14-4-1,-13 5 0,13-5 0,-9 3 1,9-3-1,0 0 0,-10 1 0,10-1 0,0 0 0,0 0 0,0 0 0,0 0 0,0 0 0,0 0 0,0 0 1,0 0-2,0 0 2,11 0-2,-11 0 2,0 0-1,0 0 0,0 0 0,0 0 0,0 0 0,0 0 0,0 0 1,0 0-1,0 0 0,0 0 0,0 0 0,0 0-2,0 0 0,0 0-5,0 0-11,-7-10-8,7 10-2,-9-15 1,2 5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9:03:42.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1628 189 2,'-46'-1'6,"-7"2"0,-2 3-1,-3 3 0,-4 6 0,-3 3-1,0 4 1,0 5-1,1 5 0,0 3-2,1 5 1,-6 5-2,0 5 0,-2 8 0,-1 4 0,-3 6-1,-1 8 1,-2 7-1,1 6 0,0 6 0,4 4 0,6 6 1,8 3 0,11 4 0,11 1 0,13 2 1,15 2-1,15 4 1,14 3 0,12 0 0,13 2 0,9 1 0,14 0 0,9 4 1,12-3-1,11-1 0,7-6 2,7 1-2,6 0-1,8-5 0,5-5 0,5-6 0,0-4 0,1-3-1,7-8 1,1-4-1,4-6 1,1-5-1,4-4 1,3-3-1,5-8 1,5-4-1,4-6 0,4-9-1,7-7-2,0-9-1,0-10 0,-6-7-2,-1-8 2,-10-11 0,-6-5 0,-7-11 1,-9-8 2,-7-11 0,-6-9 0,-5-9 1,-3-11-1,-6-7 1,-9-10 0,-7-5 0,-14-5 2,-7-4 0,-14-3-1,-9-3 0,-15-5-2,-11-7-2,-12-2-3,-13-4 0,-7-4-2,-10-4 1,-9-5 0,-10-2 2,-8-1 3,-6 0 3,-6 1 2,-6 1 3,-5 3 0,-10 7 1,-6 2 0,-7 9-1,-7 5-1,-8 10 0,-12 8-2,-4 8-1,-7 6-1,0 6-1,-6 8-1,-4 3 1,-2 5 0,-3 5 1,2 5 0,-7 6 1,-7 3 0,-3 6 0,-7 4 1,-5 6 0,-7 5-1,-4 2-1,-7 2-1,-4 3-3,-4 1-6,-2 6-7,-13-3-4,5 1-1</inkml:trace>
</inkml:ink>
</file>

<file path=ppt/ink/ink1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14T21:13:26.125"/>
    </inkml:context>
    <inkml:brush xml:id="br0">
      <inkml:brushProperty name="width" value="0.05292" units="cm"/>
      <inkml:brushProperty name="height" value="0.05292" units="cm"/>
      <inkml:brushProperty name="color" value="#00B0F0"/>
    </inkml:brush>
  </inkml:definitions>
  <inkml:trace contextRef="#ctx0" brushRef="#br0">6460 7977 1,'-32'-10'773,"13"5"130,-3 3 0,-1-1-129,-2 0 129,-2 1-258,-1 0 0,-1 1-387,-1 1 258,-2 0-129,3-1-129,-4 0 0,2-1 0,0 2 0,-2-2 258,3 1-258,-6-1 129,4 2-129,-5 0-129,1 0 129,-6 5-258,0 2 0,-4 2 0,-1 2 0,-4 3 0,-5 2 0,0 4 258,-1 0-129,-3-2 0,2 0 129,-1 4-129,5-3 258,0 1-129,6 0 0,-1-4 129,6 3-129,0-5-129,5 4 129,1-4-129,2 3 129,1-5-129,3 2 0,0 2 129,1 3-129,3-2 258,-1 4-129,5-1-129,-2 1 129,4 4-129,4-4 129,1 1 129,5 1-258,2 0 258,3-1 0,-1-2 129,7 2-129,-6-6 0,6 6-129,0-6 129,0 6 0,0-7 0,3 4-258,1-4 129,7 4 0,-2-2-129,4 3 129,2-3 0,4 0 0,-2 2-129,5-2 129,-5 0-129,7 2 0,-2-2 0,5 2 129,-2-2-129,4 5 0,3 0-129,4 1 258,-1-1-258,4 0 129,1 0-129,5-1 0,0-3 129,6 1 0,-1-4 0,4-2 0,4-1 0,3 2 129,1-5-129,4 3 0,1-4-129,2 2 129,-2-3 0,4 2-129,2-3 0,2-1 0,-2 1 0,7-6 129,-6 0 0,1 0-129,1 0 129,-1 0 0,0 0-129,-2-5 0,1 0 129,0 3-129,3 0 0,0-1 0,0-4 0,2 0 129,-1-5-129,3-1 0,-3-1 0,0-5 0,0 2 129,0-5-129,1-1 0,1-1-129,-2 0 129,0-2 0,0 0 0,-2-3 0,-4-1 0,-3 1 0,-3 0 129,-1-1-129,-5 0 258,-3 1-129,-4 0-129,-4 3 129,-7-4 0,-4 1 129,-8-2-258,-3 1 129,-6 0-129,-5-4 129,-7-1-129,-2-3 129,-7-1-129,0 3 0,-7-3-129,-7-3 129,-8-1 129,-2 0-258,-7 1 129,-9 3 0,0 0 0,-8-1-129,-2 4 258,-6 1-258,-3 5 129,-4-2 129,-4 3-129,-6 0 0,-3 2 0,-7 5 129,-4 2-129,-4 3 0,-1 2 0,-7 4 0,-4 5 0,-4 3 0,-4 3 0,1 5 0,-3 6 0,-3 6 0,0 4 0,-3 4-129,5 3 129,3 1 0,7 5 0,5 1-129,9 4 0,8-3 0,10 4 0,7-2-129,14 4-387,4-12-1290,14 5-2709,7-9-387,5-14 0,3-12-645</inkml:trace>
  <inkml:trace contextRef="#ctx0" brushRef="#br0" timeOffset="1360.077">8126 7947 1806,'22'-19'3225,"-4"6"387,-3-7-2838,0-10-258,9-2 516,-3-11 0,5-1 129,0-17 0,11-5 0,1-20 129,12 2-258,-2-18 0,12-1-516,4-16 0,9-7-129,1-5 0,11-2-129,0-3-129,4-2 0,3-5 0,1 1-129,-5 4 129,-4 5-129,-3 7 129,-7 8 0,-8 7 129,-7 11-129,-11 11-129,-4 12 129,-9 12 0,-6 16-129,-9 11 129,-7 6-258,-7 11 0,-6 5-387,0 16-516,-11 0-2193,-4 3-1290,-2 6-387,-4-5-129</inkml:trace>
  <inkml:trace contextRef="#ctx0" brushRef="#br0" timeOffset="2524.144">10108 4705 1,'0'0'1676,"0"0"-386,0 0 129,0 0 129,0 0 129,-6-12-258,6 12 0,0 0-129,0 0-129,0 0-258,0 0-516,0 0-129,0 0 129,0 0-129,0 0 0,0 0-129,0 0 0,0 0 0,0 0-129,-9 12 129,9 0-258,0-1 258,0 4-129,0 1 0,0 5 0,-3-2 129,3 3 0,-1 1 258,1 4-258,-1 1 0,1 0 129,0-1 0,2-2-129,3-4 0,3-1 129,-1-6-129,5 1 387,-12-15-258,17 9 0,-17-9 0,20 0 129,-20 0-258,20-14 129,-11-1-129,0 0-129,2-2 129,-1-1-129,0 0-129,1-1 129,0-3 0,3-2-129,-2 2 129,-1 0 0,2-1-129,-1 3 129,-4-3 129,3 0-129,-4 2 129,-2 3-129,-2-1 0,-1 2 258,-2 5-258,0 0 129,0 12-258,-2-10 129,2 10-129,0 0 129,0 0-258,-15-7-258,15 7-258,0 0-774,0 0-1677,0 0-1290,3 8 0,-3-8-258</inkml:trace>
  <inkml:trace contextRef="#ctx0" brushRef="#br0" timeOffset="3296.187">10700 4611 645,'0'0'2709,"0"16"-129,0-16-2580,0 0 0,-8 5 516,8-5 258,-16 3 0,4-1 129,0 1 0,-4-1 0,1 6-129,-4-4 129,5 4-258,-3 0-258,3 1 0,-1 0-387,15-9 129,-18 15-258,18-15 129,-8 12 0,8-12 0,0 0 129,0 15 0,0-15 129,0 0-129,13 12 0,0-5 129,1-3 0,2 2-129,3-2 0,1 2-129,1 0 0,-1 2 0,0 4 0,-1-3-129,-4 6 0,-1-3-129,-2 3 258,-4-3 0,-2 4-129,-2-1 129,-4-1 0,0 1 129,-5-3 129,-1 0-258,6-12 129,-19 21 0,6-15 0,2 3 0,-3-3 129,0 2-129,-4-3 129,5 2 129,-5-2-129,5-2 0,-3-1 0,6 1-129,-2-3 129,12 0-129,-17 0-129,17 0 0,0 0-258,-9-17-129,9 17-387,3-21-1032,9 10-903,2-5-1548,-2-3-129</inkml:trace>
  <inkml:trace contextRef="#ctx0" brushRef="#br0" timeOffset="3740.213">10889 4681 1677,'0'0'2967,"0"0"-129,0 0-2580,0 0-516,0 0 258,0 0 516,0 0 129,0 0 258,0 0 258,0 0 0,0 0 0,0 0-258,0 7-258,3 4-387,-1 1 129,4 2-258,-3 2-129,3 2 129,-2 1-129,3 0 0,-2 0 0,0 1 129,-2-1-129,-1 0 129,-2 0-129,0-3 0,0 0 0,0-3 0,-2-1-129,2-12-387,-5 12-645,5-12-1935,-11 0-903,11 0-129</inkml:trace>
  <inkml:trace contextRef="#ctx0" brushRef="#br0" timeOffset="4312.246">11199 4632 2322,'-1'25'2838,"-4"-6"258,3-7-3354,2-1 387,0 1 258,0-12 258,0 19 129,0-19 0,1 19 0,-1-9 0,0 6 0,0 0-387,-1 2 129,-7 1-387,2 5 129,-7 1-258,6-2 0,-4 0 129,0-3-129,0 3 0,3-4 0,0-4 0,2-1 0,6-14 0,-10 18 0,10-18 129,-6 14-129,6-14 0,0 0 0,0 0 0,0 0 0,0 0 0,0 0 129,0 0-129,0 0 129,0 0 129,0-5-129,0 5-129,0 0 0,0 0-387,0-12 258,0 12-258,0 0-516,0 0-129,0 0-645,-15-9-2193,15 9 0</inkml:trace>
  <inkml:trace contextRef="#ctx0" brushRef="#br0" timeOffset="5108.292">11151 4850 1032,'13'6'129,"2"-6"387,-15 0 387,15-1 387,-15 1 387,16-14 129,-16 14 0,14-22 129,0 13-258,-8-6-387,8 1-516,-4-4-129,6 4-387,1-3-129,3 1-129,1-1 0,1 2 129,3 1-129,-2 1 0,0 5 0,-3 4 0,-1-1 0,-2 5 0,-4 0 129,-1 0-129,-12 0 129,15 17-129,-15-17 258,9 26-129,-6-13 129,-1 6-129,-2 0 258,0 1-258,-2 1 0,-1 6 129,-3-4-129,0 2 0,-1-1-129,1 1 258,-1-4-258,-1-1 0,3-6 0,-1-1 0,6-13-258,-8 16 129,8-16-258,0 0-645,0 0-1161,0 0-1935,1-19-258,12-2 0</inkml:trace>
  <inkml:trace contextRef="#ctx0" brushRef="#br0" timeOffset="6248.357">11915 4574 1677,'-6'10'3096,"6"-10"-258,0 0-387,0 0-3612,0 14 387,0-14 129,0 0 516,0 0 387,0 0 258,0 0 258,0 0 258,0 0-129,-14 0-258,14 0 0,-12 8-516,12-8-129,-12 12 0,12-12 0,-12 15 258,12-15 0,-12 13 129,12-13-258,-11 13 387,11-13-258,-15 15-129,4-8 129,-3 3-129,0 4-129,-2-2 129,-4 7-129,3-1 129,-1 3 129,3 3 0,2 2-129,3-1-129,5-1 129,5-2 129,2-4 0,8 0-129,10-5 258,1-7 0,10-3-129,-1-3 0,7-8 0,-1-5-129,4-2 0,-5-7 258,1-1-258,-6 0 0,-2-1 129,-10 1 0,-2 5 0,-10-4 129,-4 5-129,-3 1-129,-10 3 129,-6 1-129,-3 5-129,-1 0 0,-4 0 129,-1 4-258,1 3 129,0 0 0,5 5-258,1 1 129,-1 1-516,14 3-516,-8-8-516,14-2-516,0 0-129,0 0 129,0 0 129,20 0 0,-20 0 516,25-13 645,-11 7 774,-2 6 258,-12 0 387,20 8-387,-15 7 387,3 2-258,-4 5 129,0 5 129,0 4 516,-1 1-258,1 6 258,-2-2 129,4 5-258,-4-2 129,6 8-258,-1-4-129,5 5-258,-2 0 0,7-1-258,-3 3-129,4 1 0,-3-3 0,1-2-129,-2-2 129,-2-3-129,-3-3 129,-3-3 0,-2-5 0,-3-7 0,-1-1 129,-6-6-129,-6-4 129,-2-7-129,-2-1 129,-5-4 0,-3-4-129,1-6 0,-3-6 129,0-4 129,2-6-129,2 2 516,4-11-387,7-1 129,3-7 0,8 2 0,7-8-258,14 1 0,7-3-258,7-7-645,12 7-774,-1-9-1806,8-1-774,7 3-129</inkml:trace>
  <inkml:trace contextRef="#ctx0" brushRef="#br0" timeOffset="7556.432">12726 4111 903,'0'12'1290,"0"-12"0,0 19 258,0-8 129,0 0-258,0 2-129,0 5-258,0-3-129,0 8 0,0-1-129,4 12 129,-2 0-387,2 13-129,-4-1 129,3 5-387,-3 3 0,0 2-129,-2-3 0,-3 0-129,-4-7 258,1-4-258,-1-6 129,-1-5-129,0-11 129,2-5 0,8-15 0,-11 13 0,11-13 0,-7-7 129,7-7 0,0-5 0,0-1 0,2-4 0,3-3-129,2 2 0,2-1 0,3 1 0,1 0-258,1 3 387,1 3-258,3 2 258,-3 2-129,5 5 129,-3 3-129,1 4 129,-3 2-129,4 1 0,-2 0 0,-2 5-129,1 3 129,-2 3-258,1 1 258,-5-3-258,1 4 258,-3-2-258,-2-1 258,-3 2-129,-3-12 129,0 20 129,0-20-129,-7 21 129,7-21-129,-20 20 0,9-11 129,-4 0 0,0-1 0,0-3 0,-3 2 129,0-2-129,-2 0 129,0 0 0,-2-2-258,-2 1 0,2-1-129,1-3 0,2 0-258,0-3 129,9-1-1032,-3-6-1935,5-9-516,8-3-387</inkml:trace>
  <inkml:trace contextRef="#ctx0" brushRef="#br0" timeOffset="8188.468">13192 4688 2580,'-12'0'2193,"8"-13"-1677,4 2 903,-2-3-645,2 1 387,6-6-258,6 2 258,0-2-516,11 2 258,-3-1-129,7 5-258,-3-3 0,6 5-129,-7 2 258,3 9-387,-7 0 129,-3 11-129,-5 6-258,-3 4 0,-6 7 129,-2 1-258,0 1 258,-3-2-129,-8-4 387,2-1-129,-5-5 258,0-2-258,-3-9 129,0 4 129,-7-9-258,2-2 0,-5 0-258,-3-2-129,1-6-129,-3-6-387,7 4-129,-4-12-774,12 6-774,0-4-903,7-4-1161,10 2 258</inkml:trace>
  <inkml:trace contextRef="#ctx0" brushRef="#br0" timeOffset="8624.493">13662 4059 3096,'0'0'3612,"0"0"-129,7 8-129,-7-8-3354,0 0-258,0 0 129,12 14 258,-12-14 129,6 15 129,-3-1-129,1 0 129,-1 8 129,0 5-129,1 7 129,0 2 0,2 8-129,-2-1 0,5 3 0,-6-1-129,4 0 0,-3-6 0,2-6-129,-3-1-129,2-9-129,-3-3 129,0-5-258,1-4 258,-3-11-387,0 0-129,0 0-645,0 0-903,8-16-903,-8-3-1161,0 0 129</inkml:trace>
  <inkml:trace contextRef="#ctx0" brushRef="#br0" timeOffset="8892.508">13562 4334 1419,'-15'1'3612,"15"-1"387,4 12-258,11-10-2451,-1-4-258,12 2 0,-5-5 0,14 5-129,-3-8 0,8 4-258,-2-3-258,2 4-387,1 1-129,-4 0-258,1 2-903,-12-5-645,5 5-1032,-8 0-1290,-10-2-387,-1-3 387</inkml:trace>
  <inkml:trace contextRef="#ctx0" brushRef="#br0" timeOffset="9599.549">13985 3955 2193,'2'5'1935,"-2"-5"-1935,0 0-258,12 14 645,-12-14 516,6 14 645,-6-14 0,2 19 129,3-5-129,-5-3-129,2 9-129,-2-1-258,4 9-387,-4 0 0,6 5-387,-2 3 0,2 1-129,-1 2 0,1 0 0,-1-4-129,0 0 129,0-4 0,-3-2-129,-2-6 0,0-2 129,0-8 0,0-1 129,0-12 129,-2 13-129,2-13 0,0 0 0,-1-16-129,2 1 0,6-8 0,3-5-258,7-2 129,2-6-129,3 6 129,1 1 0,4 1 129,-1 7-129,0 7 0,1 7 0,0 6-129,-2 1 0,0 10 0,-2 2-129,-2 7 258,-2 0-129,-8 4 129,0 3 0,-5-2 129,-3 3 0,-2-3 0,-1 0 0,0-3 0,0-3-129,-2-1 0,0-5 0,1-2-258,1-10-516,0 0-2580,0 0-774,0 0-129,0 0-258</inkml:trace>
  <inkml:trace contextRef="#ctx0" brushRef="#br0" timeOffset="15939.911">15250 4185 1806,'8'16'3225,"-8"-16"0,0 12-2451,0 3 0,0-1 129,2 4-258,-2 1 258,0 6-258,0-1 0,-1 10-129,-4 2-129,4 8 0,-2 2 129,3 12-387,0-3-129,0 3-129,0 0 129,2-5-258,3 0-258,-4-14-645,4-1-516,-2-10-2064,-3-28-258,0 18 258</inkml:trace>
  <inkml:trace contextRef="#ctx0" brushRef="#br0" timeOffset="16487.943">15216 4225 2580,'4'13'3225,"8"-10"0,-12-3-129,7-8-3483,-7 8-258,26-15 516,-12 8 129,2-3 129,2 1 0,2-3 129,1-1 0,4-2 0,1 3-129,2 1-129,0 3-129,-2 5 0,-2 2-258,-1 1 129,-6 7 0,-3 9-258,-3-3 129,-4 9 129,-4-1-129,-3 1 129,0 2 258,-2-2 129,-5 2 0,-5-1 258,1 0 0,-8-3 129,1 0 129,-8-6 0,1 3 129,-6-5-258,2 3 129,-7-6-258,5 1 0,-2-7-258,4 0 129,0-3-258,6 0-387,5-1-516,4-9-1161,5-8-1548,9 6-387,1-12 387</inkml:trace>
  <inkml:trace contextRef="#ctx0" brushRef="#br0" timeOffset="17127.979">15644 4132 1161,'0'0'1806,"0"0"-2580,0 0-258,13-11 774,-13 11 387,19-5 645,-19 5 129,14-2 516,-14 2-258,0 0 258,15 9-516,-12 2-258,5 3-387,-1 1 129,2 3-129,5 5 0,1-4 258,1 3-129,1 0 258,-2-5-258,4 0 258,-5-2-129,1-1 0,-15-14-129,17 20 258,-17-20-129,0 0 129,0 0-258,0 0 0,0 0 258,-6 0-129,6 0-129,-19-16-129,8 2-129,0 0 0,-1-5 0,5 2 129,-1-3-129,4-1 0,0-3 0,4 2-129,0 2 0,8-1 0,3 4 0,5 2-129,2-3 0,3 2-258,3 3 258,3-2 0,-1 4 0,3 2-129,-3-1 0,-2 1-258,4 9-1161,-7 0-2193,-6 0-129,4 4-129</inkml:trace>
  <inkml:trace contextRef="#ctx0" brushRef="#br0" timeOffset="17420.996">16218 3987 4128,'0'12'3999,"2"7"0,-2-19-516,12 21-2967,-1-6-774,5 7 258,-1 1 129,-2 1 0,0-1 0,-3-3 129,-1-3-258,-1 4-903,-5-4-2580,-3-17-387,12-3-258,-12-22 1</inkml:trace>
  <inkml:trace contextRef="#ctx0" brushRef="#br0" timeOffset="17637.008">16300 3551 10062,'19'38'4515,"-5"-22"-645,-14-16-1548,11 7-6063,6 2-1161,3 0 129,0-5-387</inkml:trace>
  <inkml:trace contextRef="#ctx0" brushRef="#br0" timeOffset="18208.041">16672 4055 1935,'-18'19'3096,"3"-19"0,15 0-1806,-12 3-1677,12-3 0,-17 1 645,2-2 258,15 1 258,-22-22 129,16 9 129,-3-8 0,5 1 0,3-2-387,1 1 0,9 1-387,2 3-129,9 1-258,4 3 0,3 4 0,2 3 0,3 4 0,-2 2 129,-2 5-129,0 7 129,-6 5 0,-4 0 0,-5 5 129,-3 2 0,-9 3 0,-1-1 258,-12-2 0,0 1 258,-11-6 0,-2 2 0,-4-8 0,0 2-129,-4-8-129,2 0-129,1-7-129,2 0 0,3-5-129,2-4-258,6 1-258,1-12-903,13 6-1161,2-5-1677,1-3-129,11 1-129</inkml:trace>
  <inkml:trace contextRef="#ctx0" brushRef="#br0" timeOffset="18772.073">16966 3827 774,'-16'2'3354,"0"0"258,16-2-258,0 0-2580,0 0-645,-8 12 258,8-12 129,0 0-129,9 10 258,2 1-129,-11-11 258,25 24-129,-14-11-258,5 4 0,0 3-258,3 2 129,-5-2-129,6 0 0,-4 1 0,0 0-129,-3 0 0,0-2 129,-5-3 0,0-2-129,-8-14 258,6 19 0,-6-19 129,0 0-129,-6 8 0,6-8 0,-20-4-129,10-6 129,-6-2-258,1-1 129,-1-5-129,-2-5 0,4-1 0,-1-2 0,3-4 0,0 6 0,8-1 0,0-1-129,4 5 129,4 1 0,12 7-129,8 2 0,11 6 0,6-4-258,15 6-774,3-7-1935,9 3-903,8-2-645,2-7 387</inkml:trace>
  <inkml:trace contextRef="#ctx0" brushRef="#br0" timeOffset="19876.136">17906 3471 1,'26'72'1676,"-11"-28"259,-2-1 0,4 6 129,-4-3-387,3 9-516,-3-8-129,3 3-387,-5-3-516,-1-1-516,1-6-1032,-4-1-1548,-7-18-645,5-2 0</inkml:trace>
  <inkml:trace contextRef="#ctx0" brushRef="#br0" timeOffset="20380.165">17692 3427 4257,'38'-17'3999,"-1"13"-516,-6-14-387,13 7-3612,4-3 129,2 1 0,2-3 258,-3 3 129,-4 1 129,-10-2 387,1 4-129,-10 2-129,-2 4 129,-4 4-258,-1 2-129,-3 8-387,-2 8 258,-1 5-129,-4 4 0,-3 5 258,-6 0 0,0 4 129,-6 0 129,-7 0 0,-3-1 258,-10-6 0,2 2-129,-6-8 0,2 4 0,-5-10-258,1-1 129,-4-6-129,2-3-129,2-2 0,-2-3 0,6-2-129,-1-2-258,10 2-1032,-5-5-1935,8-3-516,16 8-387,0-22 258</inkml:trace>
  <inkml:trace contextRef="#ctx0" brushRef="#br0" timeOffset="20876.194">18737 3156 516,'6'-10'2709,"-6"10"129,0 0-774,0 9-1548,-11 2-258,-2 6 258,-4 0 129,-3 4 129,-5 1 129,1 6-387,-3 1 258,4 6 0,-4 6-258,7 2 0,0 3-129,9 6-129,2-2 0,9 4-129,0-4 0,13-1 0,7-6 0,7-4 129,4-4 0,5-1-129,3-5 129,3-1-129,0-9 0,-2 1 0,-2-5 0,-3-1 129,-5-6-129,-5-2 0,-5-3 129,-6-3-516,-1 3-903,-13-3-2064,8-8-1032,-8 8-129,6-28 0</inkml:trace>
  <inkml:trace contextRef="#ctx0" brushRef="#br0" timeOffset="21680.24">18961 3456 1548,'0'0'1032,"2"19"-1290,2-6 258,1-3 645,2 2 258,1 2 387,-8-14 387,22 26 129,-22-26-129,28 30 0,-16-21-258,9 8-258,-7-6-258,6 6-387,-4-6 0,1-1-387,-4-1 0,0-3 0,-3-5 0,1-1 0,-11 0 0,18-16 0,-10-1-129,2-4 129,0-7-129,0 2 0,2 1 0,-3 1 0,1 3 0,0 5 0,-10 16 129,15-14-258,-15 14 129,9 2-129,-2 10 129,-4 5 0,0 3-129,1 1 129,0 3 129,1 2 0,-1-2 0,5 5 0,-2-9-129,0 2 258,1-6-129,1 1 129,-2-5-129,-7-12 129,14 16-129,-14-16 0,16 1 129,-16-1-129,13-4 129,-13 4-129,15-19 0,-9 8 0,-2-7 129,1 0-129,-4-4 0,4-3 0,-4-3 129,1 3-129,0-1 0,-1 1 0,-1 4-129,3 2 0,-2 3 0,-1 16-129,5-16 0,-5 16-258,0 0-258,6-17-774,-6 17-2709,15-1-129,-15 1-387,16-9 129</inkml:trace>
  <inkml:trace contextRef="#ctx0" brushRef="#br0" timeOffset="22288.274">19538 3021 645,'6'3'2064,"6"-3"516,-12 0 258,18 3-258,-2 2-258,-5-5-645,10 3-387,-6-3 0,10 10 129,-4-5-774,7 8 258,-1 0-516,3 7-129,0 1-129,0 4 0,0 1 0,-1 3-387,-6 3 129,0 2-129,-7 0 387,-4 2-129,-5 4 129,-4 3 0,-3 1-129,-4 2 129,-6 1 0,-4-3-129,-1-3 0,-3 2 129,0-7-129,-6-6 129,3-6-129,0-2 0,0-6 129,0-4 129,3-2-258,2-4 0,3-2-258,13-4-258,-12 5-1677,12-5-2193,0 0 0,-4-9-645,3-6 516</inkml:trace>
  <inkml:trace contextRef="#ctx0" brushRef="#br0" timeOffset="24119.378">13930 5419 129,'0'0'645,"0"0"258,0 0 516,0 0 129,0 0 129,-11 5 129,11-5 0,0 0-516,0 0 0,0 0-387,0 0-258,7-3-258,-7 3-258,24-10 0,-10 3 0,7 0-129,3 0 0,5-1 0,1 4-129,1 1 0,-2 3 129,1 0-129,0 5-129,-3 7 129,-5 0-129,0 8 258,-3 0-387,-4 6 387,1 0-129,-6 2 129,2 4 0,-4-2 0,-1 1 0,-2-2 0,-4 0 129,-1-4 0,-2-1 129,-7-6-129,-2-2-129,-7-2 129,-2-2-129,-1-2 0,0-4 129,-3-2-129,1-4 0,1 0 129,-1 0 0,3-5 0,4-2 0,-1-3 258,5-2-258,0-3 0,4 1-129,3 1 0,4-3-129,1 1 0,6-2-258,6 3 129,7-3 129,7 3-258,2-1 0,8 5-129,-4-2-774,8 3-1161,3 8-1161,-11-6-258</inkml:trace>
  <inkml:trace contextRef="#ctx0" brushRef="#br0" timeOffset="24728.414">14471 5431 129,'0'10'1548,"0"-10"-1548,2 12 129,-2-12 258,12 14 129,-12-14 258,14 18 0,-14-18 129,15 26 387,-9-10 0,0 2-129,-2 1-129,2 3 0,-6-5-258,6 0 0,-6-5 0,2 2 0,-2-14-387,0 0 258,19-5-258,-4-7-129,2-8 129,5 0 0,2-4 0,1 1 0,-4-3 0,2 9-129,-8 3 258,-2 6-258,0 3-129,-13 5 0,19 2-129,-11 9-129,4 3 0,-4 3 0,1 0 0,1 2 129,-2-2 0,-1-1-258,-1 1 0,-6-17-774,20 18-2451,-6-11-645,-3-7-387,6 0 258</inkml:trace>
  <inkml:trace contextRef="#ctx0" brushRef="#br0" timeOffset="25307.447">14996 5571 1548,'19'-39'2451,"-6"21"-387,2 0 129,7 1-516,-2 3-516,6 4-129,-4 1-387,3 6-129,-3-2-258,1 5 0,-3 0-129,-4 5-129,-1 2 0,-3 4 0,-12-11 129,14 23-129,-9-8-129,-4 0 258,-1-1 0,0 5 0,-6-4 258,0 2 129,-8 0 0,4 2 0,-10-5 129,6 6-129,-8-6-129,1-2-129,0-3 129,-1-1-387,1-5-387,-1-3-258,11-7-1032,-4-14-1161,5-5-1419,8-2-129,2-14 130</inkml:trace>
  <inkml:trace contextRef="#ctx0" brushRef="#br0" timeOffset="25779.474">15176 5170 2193,'-3'-42'3354,"3"17"129,4 12-387,3-4-3096,-1 1-129,3 1 0,-1 2 0,-8 13 258,16-15 0,-16 15 258,0 0 258,14-9 129,-14 9-129,0 0 129,0 0-258,11 16 0,-9-3 129,4 6-129,-4-2-129,4 8-129,1 1-129,1 6-129,0-3 258,2 2-258,2 1 0,-1 6 129,4 3-129,-3 1-129,1 3 258,0-2-258,-1 4 129,-3-1-258,-2-2 516,-1-1-516,-4-6 129,-1-4 129,-1-3-258,0-10-387,0 4-1032,-2-7-2451,2-17-258,0 0 0</inkml:trace>
  <inkml:trace contextRef="#ctx0" brushRef="#br0" timeOffset="28635.637">16205 5216 129,'0'0'1032,"11"-2"387,-11 2 129,0 0 129,0 0 258,0 0 129,0 0-387,0 0-258,0-15-387,0 15-387,0 0-129,-14-12-129,14 12-258,-18-3 129,4 3-129,-2 3 0,-1 4-129,-4 2 129,-2 4-129,1 2 0,-3 2 0,2 6 0,1-5 258,2 6-129,0-3 0,2 6 0,4-5 129,3 2 0,4-2 0,6-1 0,1-1 258,6 0-387,7-7 258,11 2-129,1-5-129,9-2 0,2-6 129,1 2-129,1-4 0,-3 0 0,-5-2 0,-4-2 0,-5-1 129,-3 2-129,-18 3 0,14-4 0,-14 4-129,0 0 0,0 0-129,0 0-387,0 0-258,0 0-774,0 0-2322,-7 0-516,7 0-516,-12-8 129</inkml:trace>
  <inkml:trace contextRef="#ctx0" brushRef="#br0" timeOffset="29527.688">16346 4792 258,'0'0'2709,"2"-12"-387,-2 12-1161,0 0-903,0 0-129,0 0 258,0 0 0,0 0 129,0 0 258,0 0-129,0 7 129,0-7 0,0 17-387,0-6 0,0 0-129,3 4 0,0 4 129,3 5 0,-2 1-129,1 5 129,-3 5 0,3 7-129,-5 1 0,0 5-129,0-2 258,-3 0-129,-3-3 0,0-2-129,-1-9 0,3-3-129,1-7 129,2-8 258,1-14-258,0 15 0,0-15 129,10-7-129,-4-6 129,6 1 129,-6-5-129,2 0 129,-1-3-258,-1 6 129,-4 0-258,0 2 129,0 2-129,-2 10 0,5-17 0,-5 17 129,0 0-129,10-12 129,-10 12 0,0 0-129,13 0 129,-13 0-129,13 12 0,-13-12-129,13 18 129,-9-7 0,2 4 0,-1 3 0,-2-1-129,1 4 129,-2 0 129,0 1-129,0 0 129,-1 2 0,0-2 0,-1-5-129,0-1 0,0-3-129,0-1 0,0-12-129,0 12-516,0-12-1161,1-7-2451,-1 7 0,10-20-129</inkml:trace>
  <inkml:trace contextRef="#ctx0" brushRef="#br0" timeOffset="30255.73">16628 5150 516,'-4'-9'2580,"4"9"-1290,0 0-645,0-13-129,0 13-129,0 0 516,4-12-258,-4 12 258,16-12 129,-6 10 0,1-5-129,6 7 0,0-3-129,3 3-258,-3 0-129,7 7-129,-3 1-258,1 4 0,-2-3 0,-3 4 0,-1 1 0,-6 1 0,-1 4 0,-3 3 0,-4-2 0,-2 3 0,0-3 0,-7 6 129,0-5-129,-1 4 0,-3-5 129,-1-3 129,-2 0 129,1-3-129,-2-2 0,0 0 0,-2-4 0,-2 0-129,-1-7 129,3-1-129,0 0 0,0-2-129,1-7 0,4-3 0,5-3 0,6-3 0,1 1 0,7 1 0,6-1-129,5 2 129,5 2-129,0 4 129,1 1-258,-1 4 129,2 4-387,-6-2-645,4 2-1032,-4 9-1677,-8-7-258,6 9 129</inkml:trace>
  <inkml:trace contextRef="#ctx0" brushRef="#br0" timeOffset="31051.776">16991 5068 1419,'0'0'1935,"12"-2"0,-12 2 258,0 0-387,0 0 0,0 0-387,2 7-129,-2-7-516,2 18 0,-2-18-258,9 26-129,-6-9 129,3 4-258,2-1-258,-1 7 258,-1-4-129,0 2 0,-2-2-129,-2 0 129,0-4-129,-2-2 258,0-5-129,0 0 258,0-12 0,0 11-129,0-11 0,0 0 0,0 0 0,0-12 0,0-1-129,4-5-129,3-3 0,2-3 0,4-1 0,1-2 0,4-1 129,1-1-258,-1 4 258,1 4-129,1 1 0,0 3 0,-2 4-129,-1 2 129,-2 3 0,1 4 0,-2 4-129,-1 0 129,-3 6-129,-10-6 129,19 25 0,-12-7 0,0 6 0,0 2 0,0-1 129,-2 3-129,0-1 129,-2 2-129,-2-5 129,-1-2-129,0-5 129,0 0-129,0-5-129,0-12-129,-1 15-258,1-15-1161,0 0-2193,-6-5-645,6-10 0,0-2-258</inkml:trace>
  <inkml:trace contextRef="#ctx0" brushRef="#br0" timeOffset="31843.821">17495 5005 1806,'0'0'2967,"0"0"-258,0 0 0,0-5-3612,0 5 129,0 0 387,0 0 258,0 0 516,10 5 516,-10-5 258,0 0 258,0 0 0,0 0-129,0 0-258,13 21-387,-12-9 0,7 8-129,-3 0-258,4 4 129,1 0-387,-2 3 387,0-3-387,-1-2 129,-2-5-129,1 2 129,-5-6 0,1-1 0,-2-12 0,0 13 129,0-13 129,0 0-129,0 0 0,0 0 0,-6 0 0,6 0-129,-3-22 129,3 4-258,-1-2 129,1-7-129,0-1 0,3 3 129,4-5-129,-1 5 0,2 0 0,3 4 0,-1 1 0,1 8 0,2 0 0,-1 2 0,-1 6 0,5-1 0,-2 5-129,0 0 129,-1 2 0,0 2-129,-2 5 129,-11-9 0,19 19-129,-13-5 129,-1 1 0,-2 3 0,-2 2 0,1 0 0,-2 2 0,0 2 0,0 2 0,-5-2 0,-2 0 0,1-3 0,-1 2 0,-1-3 0,-1-2 0,1-5-129,3 2-387,5-15-258,-8 16-774,8-16-2580,0 0-387,0 0-258,-1-19 130</inkml:trace>
  <inkml:trace contextRef="#ctx0" brushRef="#br0" timeOffset="32427.854">17997 5017 2709,'3'15'3354,"4"-3"-129,-7-12-258,0 0-3741,20 7 0,-4-3 387,0-1 387,1-3 129,3-3 516,-2-6 0,2 2 0,-4-7 129,1 3 0,-7-3-387,2 0 0,-5 1-387,-5-1-129,-2 4 0,0-1 0,0 11 0,-20-16-258,9 10 129,-5 4 129,0 2 0,-2 0 258,0 6-129,-1 4 129,1-1-129,1 4 258,0 3-129,4 4 0,3-3 129,0 5 0,3-4 258,7 3-129,-2-2 129,3 3 129,2-5 0,7 2-129,-3-6 258,6 4-258,-3-4-258,7 3 0,-4-5 0,7-2 0,0-6-258,0-1-129,7-1-258,-1-6-387,5 0-903,-5-11-2193,2-5-387,4-5-516,-4-5 517</inkml:trace>
  <inkml:trace contextRef="#ctx0" brushRef="#br0" timeOffset="33095.892">18465 4416 516,'9'-11'2580,"-9"11"129,0 0-1806,0 0-774,0 0 258,0 0-129,11 5 516,-11-5 129,0 0 129,0 0 0,0 0 0,5 15 129,-5-15-258,3 14 129,-3-14-516,13 29 129,-5-9-387,6 10 129,-1 4-129,5 5-129,-2 3 0,0 3-129,-1-1 129,-3 3-129,-3-1 129,-3 3 0,-6-4-129,0-4 129,0 0 129,-4-3-129,-5-1-129,2-4 129,-3-6-129,4-7 129,-1-3-129,4-2 0,3-15 0,-5 12-129,5-12-516,0 0-516,13-8-2580,-2-1-516,0-14-387,5 2 388</inkml:trace>
  <inkml:trace contextRef="#ctx0" brushRef="#br0" timeOffset="34027.946">19190 4531 645,'0'0'3354,"0"0"0,12 12-2064,-12-12-129,3 16 129,-3-16 129,4 25 129,-4-10-258,3 7-129,-2-5-258,8 11-387,-6-3 258,7 6-516,-1 1 129,3 5-258,3-1 0,0 1-129,-3-2-129,3 0 129,-3-1-129,-2-5 0,0-4-129,-4-9 0,-3 1-387,-3-17-645,0 19-1677,0-19-1419,-12 0-129,12 0 258</inkml:trace>
  <inkml:trace contextRef="#ctx0" brushRef="#br0" timeOffset="34611.979">19088 4481 1419,'0'0'3483,"2"-15"-129,15 15-258,-17 0-1935,25-15-1548,-8 6 0,6 3 0,0 0 387,1-1 387,2 1 129,-1-4 258,4 3 0,-2-1-129,2 7 0,0-4-258,2 5 0,-4 0-258,2 0 0,-3 8-258,-1 1 129,-3 2-129,-1 4 0,-2-2 0,-4 2 129,-1-1-129,-3 2 129,-3-1 129,-3 1 0,-3-1 0,-2 0 0,-3 0 0,-6 2 0,-6-1 258,-2 1-387,-8 0 258,-2-2-258,-5-1 258,1 2 0,-4-5 129,-2-1-129,-2-3 129,2 2-129,1-5-129,5-3 0,1 2-258,5-3 0,6 0-129,3 0-387,16 0-1161,-16 0-2064,16 0-516,0 0 0</inkml:trace>
  <inkml:trace contextRef="#ctx0" brushRef="#br0" timeOffset="36920.111">20014 4124 258,'0'0'1935,"0"0"-516,0 10-129,0-10-129,-11 8 129,11-8-516,-15 18 0,8-5-129,-6 3 129,6 4 0,-5 1-129,5 6-258,-5 0 0,4 9 258,-6-1-258,4 8 258,-6-1-129,2 10 0,-2-2 0,0 8-129,0-1 129,3 3-387,2-4 129,5-3 0,3-6 0,3-4 0,8-5 129,9-6 258,-1-8-258,12 0 129,-3-7-129,13 2 0,-3-6-129,5-1-129,1-5-129,0-2 129,-4-3-129,-3-2 129,-3 0 0,-6 0-129,-8-2 0,-4 2 0,-13 0 0,16-4-258,-16 4 0,0 0-387,17 0-903,-17 0-1935,7-15-1161,2 5 0,-3-10-129</inkml:trace>
  <inkml:trace contextRef="#ctx0" brushRef="#br0" timeOffset="37604.15">20224 4713 1548,'-38'-25'2709,"28"13"-129,-5-5-258,5 3-258,-3-6-516,8 3-258,-3-7-645,8 7 129,0-8-387,6 4 0,6-1 0,4 1-129,4 0 0,4 0-129,0 5 129,3-1-129,1 5 0,2 3 0,-2 2-129,0 3-129,-1 4 129,-2 0-129,0 4 129,-2 4-129,-2 4 0,-5 3 129,-2 2-129,-4 2 129,-6 3-129,-2-1 129,-2 4-129,-4 0 129,-4 3 129,-3-4-258,-4-2 258,1 2 0,-1-7 129,-3 3 0,-1-11 129,-2 1 0,-3-5 0,-2 0-129,-1-5 0,-1 0-129,0-4-258,1-4-129,3 1-258,1-7-387,7 3-1032,-2-8-1677,7-1-516,6 5-387</inkml:trace>
  <inkml:trace contextRef="#ctx0" brushRef="#br0" timeOffset="38124.18">20650 4081 1806,'0'0'2838,"0"0"0,0 0-2709,0 0-129,0 0-129,0 0 258,0 0 387,0 0 0,7 14 387,3-2 387,-2-1-129,4 11 129,-2-2 0,6 9-129,-5 3-129,5 11-387,-5 1 0,5 7-129,-7 1-387,3 1 129,-3 1-258,-2-4 0,-1-2 0,-2-5 0,-1-6 129,0-3-258,-2-6 258,-1-4-129,0-6 0,0-4 0,0 0-258,0-14-129,5 13-516,-5-13-1806,0 0-1419,0-8-516,-3-8 258</inkml:trace>
  <inkml:trace contextRef="#ctx0" brushRef="#br0" timeOffset="39000.229">20896 4300 903,'0'0'2064,"0"0"0,0 0-2838,1 9-258,-1-9 258,0 0 645,13 0 129,-13 0 258,0 0 387,12 2 129,-12-2 387,6 11 0,0 0 129,-2 1 0,7 7-129,-4-1 0,3 7 0,0-4-258,4 3 0,-4-7-387,6 3 129,-3-7-258,3 0 129,-2-7-129,6-4 0,-5-2-129,4-7 0,0-4 0,0-2 0,-4-6-129,-2-1 129,-2-3 0,-2 1-129,-3 2 0,-2 2-129,-1 1 129,-2 2-129,1 5 0,-1-2 0,-1 12-129,0 0 0,0 0 129,2-11-258,-2 11 129,0 0-129,0 0 129,1 11 129,-1-11-129,6 19 0,-2-7 129,0 3 0,5 1 0,2 2 0,2-4 129,0 1-129,3-3 0,-2 2 129,1-6 0,1-1 129,-4-5-129,1-2 129,-13 0-129,19-5 129,-13-6-129,2-2 0,-2-4 0,0 0 0,-2-2-129,0-4 0,0 2 0,-3-3 0,0 2 129,-1 6 0,0-5 0,-5 4-129,-2-1 258,-1 4-129,-2 0-129,-1 1 129,11 13-129,-21-20-129,21 20 0,-15-11-129,15 11-516,0 0-516,0 0-2064,0 0-1032,0 0-258,2-13 0</inkml:trace>
  <inkml:trace contextRef="#ctx0" brushRef="#br0" timeOffset="39872.28">21243 3724 1677,'0'0'1677,"-2"11"-1419,2-11 129,15 14 258,1-1 387,1-2 258,8 1 129,-3 1 0,9 3-258,-4-1 0,10 5 0,-6-1-258,5 6-516,-3-1 129,0 6-129,-2 0-258,-1 5 0,-2 1 0,-4 5 0,-6 2-129,1 0 129,-9 3-129,1 0 387,-5 0-387,-3 4 258,-3-5-129,0 0 129,-4-5 0,-4 3 129,-3-7 0,-1 5 0,-4-9 0,0 1-258,-6-8 258,5 2-129,-6-7 0,3 1 0,-4-5-129,4-3 0,0-2 0,2-2 0,3-1-258,3-3 129,12-5-387,-15 8-129,15-8-1677,0 0-2064,6 3-387,3-9-129</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42.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2779 564 7,'0'0'8,"0"-11"1,0 11-1,0 0 0,0 0 1,0 0-2,-6-10 0,6 10 0,0 0-1,0 0-1,0 0 1,0 0-3,0 0-1,-10 1 0,10-1-1,-7 18-1,3-4 0,1 1-1,3 1 0,4 1 1,8-5 0,8-6 1,8-9-1,8-8 0,3-8 0,4-7 1,-3-5-1,-3-2 1,-8-2 1,-8 2 0,-13 4 0,-9 5 1,-12 4-1,-5 6 1,-7 6-1,-2 3-1,-2 7-1,-2 3-1,4 5-2,3 0-5,9 5-4,6-1-6,9-1-1,6-2-2,8-2 0</inkml:trace>
  <inkml:trace contextRef="#ctx0" brushRef="#br0" timeOffset="390">2991 450 11,'3'17'17,"3"7"-2,-4 8-2,5 11-3,-3 9-3,0 7-2,-2 8-2,1-2 1,-2-1-2,0-3 1,-1-7 0,1-8-1,4-10-1,-3-10-5,4-8-15,-6-18-2,15-1-2,-10-17 0</inkml:trace>
  <inkml:trace contextRef="#ctx0" brushRef="#br0" timeOffset="781">3253 770 16,'0'0'13,"1"-11"-1,-1 11-1,0 0-1,-1-10-3,1 10-1,0 0-2,0 0 0,0 0-2,-2 13-1,3-3 0,-1 8-1,0 2 1,-1 4 0,1 2 1,-1 6-1,-1-5 0,0-2 0,0-1-1,0-7-3,2-2-9,3-4-9,-3-11-1,14 1 0</inkml:trace>
  <inkml:trace contextRef="#ctx0" brushRef="#br0" timeOffset="1352">3474 756 6,'0'0'10,"0"0"1,0 0-1,0 0-1,0 0-1,0 0-2,-1 10-1,2 0-1,-1-10-2,1 24 0,-1-9 1,1 8-1,-2-3 1,1 3 2,-2 2-2,0-1 0,-1 0 0,2-2-1,1-2 0,2-1 0,1-4-2,1-1 1,0-4-2,-4-10-1,9 14-2,-9-14-5,0 0-14,0 0 0,0 0 1</inkml:trace>
  <inkml:trace contextRef="#ctx0" brushRef="#br0" timeOffset="2213">4023 566 10,'-5'23'11,"2"0"-1,6-1-1,9-1-1,8-7-2,11-9-1,10-10-2,6-8 0,2-9-2,1-6 1,-7-3-1,-6-4 2,-13-2 0,-13 5 1,-18 3 2,-10 6-2,-13 4 1,-5 9-1,-6 3-1,0 5-2,2 4-4,7 1-4,13 4-4,7-2-4,12-5-3,18 4 0,5-5 0</inkml:trace>
  <inkml:trace contextRef="#ctx0" brushRef="#br0" timeOffset="2473">4299 415 25,'3'20'16,"-2"7"0,-1 9-2,0 7-3,0 9-2,2 10-3,2 1-1,0 3-1,1-3 1,-1-3-1,2-7 0,-3-6-1,-1-12-1,-1-9-2,3-7-10,-4-19-15,15 0-2,-2-15 1,-4-13-1</inkml:trace>
  <inkml:trace contextRef="#ctx0" brushRef="#br0" timeOffset="2824">4636 757 28,'0'0'11,"10"-19"0,2 14-1,5-5-4,-1 5-3,1-5-1,-2 8 0,0 2-1,-6 4 0,-5 8 1,-4 3-1,-3 2 2,-3 5-1,-4 0 3,-2 4 0,-5-1 1,0 4-1,0-5 0,3 0 1,0-2-2,8 1 0,3-6-1,10 1-1,10-5-3,6-4-4,9-3-9,3-4-11,1-6-1,3-4 0,-4-6 0</inkml:trace>
  <inkml:trace contextRef="#ctx0" brushRef="#br0" timeOffset="3194">4947 814 4,'-12'1'14,"3"-5"-6,9 4-4,2-14 0,8 8 0,8-3 1,0 4-2,2 2 1,-1-1 0,1 4 1,-5 2-1,-3 7 0,-12-9 1,13 20-1,-12-8 1,-3 3 1,-3 3 0,-2 5 0,-3 0 0,0 9-1,-2-2 0,2 1-1,1-1 0,5 0-1,4-3-1,9-2 0,7-5-1,9-7-1,9-2-3,4-5-8,7-4-14,6-4-2,-2-9 0,-1-2-1</inkml:trace>
  <inkml:trace contextRef="#ctx0" brushRef="#br0" timeOffset="3905">2516 1456 7,'28'-3'11,"4"-6"-3,10 4 0,5-2 0,9 1-2,4-1-1,9 3-1,10 0-1,14 0 0,10 5 0,13-3 1,13 3 0,16 0 1,14 3-1,13-1 1,15 4-1,4-2-1,7 2-1,3-1-3,1 1-1,-10-3 0,-9-4-2,-16 2-2,-18-9-1,-14 2-10,-14-2-4,-25-7 2</inkml:trace>
  <inkml:trace contextRef="#ctx0" brushRef="#br0" timeOffset="4326">5651 1375 4,'10'-27'19,"-1"-13"-1,2-8-7,2-9-6,1-12 0,3-9-2,0-9-1,1-5-1,-1-5 0,-3 0 0,-1 3-1,-3 5 1,-3 8 0,0 13 0,-4 8-1,-2 10 0,-3 11 0,-2 4-2,-2 12 1,-3 3-1,-3 10-1,-6-1 0,-2 7 0,-3 1 1,-5 4-1,-5 4 1,-6-1 0,-5 3 2,-5-2-1,-7 3 1,-6-5 0,-4-2 1,-6-2 0,-7-6 0,-3 1 0,-8-3 0,-5-5 0,-6 3 1,-2-1 0,-6 0 0,-6 2 0,-6 3 0,-6 0 1,-2 0 0,-1 4 0,3-1-1,-1 1 0,5 0 0,7 1 0,10 0-1,11-1 1,10 1-2,6 1 1,8 1-1,8 0 0,7 2 0,5 1 0,6 0 0,5 1 0,5 1 0,8-1-1,6 0 1,4-2-2,5 1 2,12-3 0,-12 2-1,12-2 1,0 0 0,0 0 0,0 0-1,0 0 1,0 0-1,0 0 0,0 0 0,0 0 0,-6 9 1,6-9-1,-10 11 1,1-1 0,1 0-1,-3 3 1,-3 1 0,-1-1 0,-4 5 0,2 2-1,-3 10 1,0 5 0,1 8 0,0 11-1,4 8 1,0 9 0,5 7 0,3 6 0,3 3-1,6 2 1,3-3 0,3-7 0,0-6 0,4-9 0,-2-8 0,0-10 0,0-9 0,-1-7-1,-1-5-2,0 1-2,0 2-4,-2 0-5,2 7-5,-4-2 1</inkml:trace>
  <inkml:trace contextRef="#ctx0" brushRef="#br0" timeOffset="21981">1965 2712 4,'0'0'6,"11"10"0,-11-10 1,0 0-3,12 5 0,-12-5-2,0 0 1,0 0 0,0 0 0,0 0 0,0 0 1,0 0 0,0 0 1,0 0-1,0 0 1,0 0-1,0 0-1,0 0-1,0 0 0,0 0 0,0 0-1,0 0 0,0 0-1,0 0 1,0 0 1,0 0-1,0 0 0,0 0 1,0 0 0,0 0-1,0 0 1,0 0-1,0 0 1,0 0-1,10 1 0,-10-1-1,0 0 1,12-1 0,-12 1 0,16 0-1,-4 0 1,2-7 0,5 6 0,2-6 0,8 6 0,5-6 0,6 6 0,9-6 0,7 6-1,7 1 1,6 0 0,4 0 0,2 0 0,1 0 1,-2 0-1,-4 1 0,-4-2 1,-11 2-1,-6-2 0,-11 2-1,-7-1 1,-10 0 0,-5 1 0,-16-1 0,13 1 2,-13-1-1,0 0 1,0 0-1,0 0 1,0 0-1,0 0 0,0 0-1,0 0-2,0 0 0,0 0-3,0 0-4,0 0-6,0 0-10,0 0-4,0 0 1,0 0 0</inkml:trace>
  <inkml:trace contextRef="#ctx0" brushRef="#br0" timeOffset="23193">3738 2776 1,'0'0'10,"0"0"-1,0 0-1,17 9 1,0-7 0,9-2 0,7 3 0,10-4 0,7 3 0,7-3 0,6 1-1,4-1-1,5 1-2,-7-1 1,1 2-2,-5-1-1,-4 1-1,-8-1 0,-4 1-1,-12 0 1,-3-1 0,-9 0 0,-6 1 0,-15-1 0,16-2 1,-16 2-1,0 0 1,0 0-1,0 0 0,0 0 0,0 0-1,0 0 0,0 0 0,0 0 0,0 0 0,0 0-1,0 0 0,0 0 0,0 0 0,0 0-1,0 0 0,0 0-1,0 0 0,0 0-4,-14 0-4,5 4-14,-8 0-5,-2-3 0,-4-4 0</inkml:trace>
  <inkml:trace contextRef="#ctx0" brushRef="#br0" timeOffset="30754">0 4132 10,'0'0'12,"0"0"0,0 0-3,0 0-3,0 0-2,0 0-1,0 0-1,0 0 0,0 0 0,0 0 1,0 0 1,0 0 0,0 0 0,0 0 1,0 0 0,0 0-1,0 0-1,0 0 0,16 0-1,-7-1-1,5 0 0,1 1 0,2-1 0,5 1-1,0-1 1,0 0-1,0 1 1,1-1-1,-1 0 1,1-1 0,0 1 0,3-1 0,3 1 0,0 0 0,4 2-1,3-1 1,5 2-1,3 0 0,4 0 0,0 0 1,4 0-1,2 0 0,0-1 1,1-2 0,2 2-1,-1-1 1,2-1-1,0 1 0,-1 1 1,1-1-1,-1 1 0,0 0 1,-3-1-1,-3 2 0,-5-1 0,-2 0 0,-4 0 0,-2 1 0,-4-1 0,-7 1 1,-3 0-1,-4-1 1,-6 1-1,-3-2 2,0 1-1,-11-1 1,0 0-1,0 0 1,0 0-1,0 0-1,-17-10 1,4 4-1,-7 1 0,-2-1-1,-6 0 1,-7-1-1,-4 0 1,-6 1 0,-4 1 0,-1 2 0,1 0 0,2 2-1,6 1 1,9 0 0,7 1 0,9 0 1,6 0-1,10-1 1,0 0-1,24-3 1,6 2-1,8 0 0,10-1 0,8 1 0,6-1 0,6-1 0,-4-3 0,-5 2 0,-10-2 0,-8-3 0,-10 4 1,-10-4-1,-4 5 0,-17 4-1,12-6 1,-12 6 0,0 0-1,0 0 0,0 0 0,0 11 1,0-11-1,0 0 0,0 0-2,-10 11-7,-3-6-13,-6-2-2,-4 0 0,-5-9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7T22:12:19.9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8 105 3,'0'0'3,"0"-10"-1,0 10-2,0-9 0,0 9 0,-2-16 1,2 7 0,-1-3-1,0 1 1,0 0-1,1 11 0,-2-17 1,2 17-2,-1-10-1,1 10-4</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22.1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51 1,'0'0'4,"0"0"-1,0 0 0,0 0 0,0 0 0,0 0 0,0 0 0,-11-7 0,11 7-2,-11 6 0,11-6 0,-13 15-1,2-2 0,-1 4 1,-2 4-1,-6 5 1,-3 3 0,-3 1 0,-1 3 0,0-3-1,2-2 0,2-3-2,4-5-6,10-2-5</inkml:trace>
  <inkml:trace contextRef="#ctx0" brushRef="#br0" timeOffset="381">161 128 4,'0'0'5,"0"0"-3,0 0-1,-12 2 1,2 10-1,-2 1 1,-2 3 0,0 4 1,-1 3 0,0 2-1,1 3 1,1-1 0,3 1-1,0-2 1,2-2-1,2-1 1,2-6-1,2 1 1,4-6 0,5-2 1,6-4-2,6-2 1,5-4-1,5-5 1,4-1-1,3-6 0,-1-2 0,0-2 1,-6-2 0,-2 2 0,-6 1 0,-4 2 1,-7 3-2,-10 10 0,15-9 0,-15 9-2,12 10-1,-12-10-4,13 20-10,-2-4-5,-11-16 0,15 14-1</inkml:trace>
  <inkml:trace contextRef="#ctx0" brushRef="#br0" timeOffset="1692">1857 0 5,'0'0'6,"0"0"-2,0 0-2,0 0 0,2-10-1,-2 10 0,0 0-1,0 0 1,0 0-1,0 0 1,0 0-1,0 0 1,0 0-1,0 0 1,0 0-1,0 0 1,0 0-1,0 0 0,0 0 0,0 0 0,0 0 0,0 0 0,0 0 0,0 0 1,0 0-1,0 0 0,0 0 1,-13 4 0,13-4-1,-18 13 1,4-2 1,-2 1-1,-6 3 1,-1 3 1,-6 5 0,-1 2-1,-3 3 1,1 0-1,2 4 0,1-2 0,7-1-1,3-2 0,5-5 0,5-5-1,3-3 0,3-5 1,3-9-1,0 0-2,0 0-2,0 0-7,0 0-5,9-2 0</inkml:trace>
  <inkml:trace contextRef="#ctx0" brushRef="#br0" timeOffset="2684">1440 187 2,'-2'24'4,"-1"-1"0,1 3 0,-2 1 0,2-2 0,1 0 0,1-4 1,2-1-1,4-4 1,6-2 0,11-5-1,8 0 0,5-5 0,7-3-2,6-4 1,3-6-2,1-3 2,-5-4 0,-6-2 2,-8-2 0,-7 1 1,-5 3-2,-11 2 0,-1 5 0,-10 9-3,0 0-4,10 12-15,-10 6-4,0-18 0,-12 18-1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26.4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3 6,'11'0'6,"8"-1"0,2 1 1,6-1 0,4 1 0,7 0-1,6 0 0,5 0 0,6 5 0,6-4-1,5 4 0,5-3 0,4 5-1,4-5 1,5 4-2,2-5 0,2 1-1,-4-1 0,-3-1 0,-7 0 1,-5 0 0,-8-2 0,-9 2 0,-11-2 0,-7 1-1,-10 1 0,-3 0 0,-8 0-1,-2 0 0,-11 0 0,9 1 0,-9-1 0,0 0 0,0 0 1,-19-12-1,4 10 0,-1-3 0,-5 3-1,-4 1-1,-4 1 1,-2-4-1,-5 4 1,-5 5-1,0-4 1,-8 4 0,-5-3-1,-5 1 1,-5 0 0,-6 6 0,-3-3 0,-4 3-1,0-1 1,-2 1 0,1 0-1,2 0 1,4 0-1,2-3 1,8 0 0,6-3 0,3 0 0,10-1 0,6 0 0,6-2 0,7 0 0,7-2 0,6 1 1,11 1-1,0 0 0,10-4 0,16 1 0,10 0 0,10-1 0,10 0-1,13 0 1,9 1 0,6 1 0,5 0 0,1 3 0,1 1 0,2 2 0,-3 1 0,-4 0 0,-6 1 0,-6 0 0,-9 0 0,-10-1 0,-11-2 0,-11 0 1,-10-1-1,-8-1 0,-15-1 0,0 0 0,0 0 0,-20-4 0,-4 2 0,-9 0 0,-6 0 0,-8 0 0,-9-1 0,-4-1 0,-8 1-1,-4-1 1,-6 1 0,-5-2 0,-4 2 0,-4-2 0,3 4 0,1 1 0,4 4-1,7-1 1,9 2-1,15 1 0,10-2 0,14 2 0,15-3 0,13-3 0,32 3 0,13-3 1,12 1-1,18-1 0,11 0-1,14 3-14,6 1-7,-6-5 0,1 0-1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37.0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55 140 3,'1'9'4,"-1"1"0,0 1-1,0 1 0,0 4 0,-2-2 0,0 4-1,-2 0 1,-3 1-1,2 1 0,-2 2 1,0-1-1,2 2 0,-3-1 0,4 2-1,2-2 1,0 0 0,3-3-1,-1-1 1,1-2 1,0-5-1,3-2 0,-4-9 0,2 12-1,-2-12 1,0 0 0,0 0-1,0 0-1,0 0 1,0 0 0,6 9 0,-6-9 0,0 0-1,0 0 1,0 0 0,0 0-1,5 10 0,-5-10 1,5 10-1,-5-10 0,9 10 0,-9-10 2,12 11-1,-3-6 2,2-1-1,3-1 1,2-1 1,5 2-1,1-2 0,5 1-1,2-1 0,2 0-1,3 0 0,3 1 0,1-1 0,3-1 1,3 0 0,3 0-1,3 0 2,2 0-1,3 0 0,3 0-1,0 1 1,2-1-1,1 0 0,1 0 0,0 0-1,1 0 1,0-2-1,3 1 1,2-1-1,4 1 1,1 0-1,3-1 0,4 1 1,1 0-1,3 0 1,1 1 0,2-1-1,1 1 1,3 0 0,-2-1 0,-1 0-1,-1 1 1,-1-1-1,-2 0 1,0-2-1,0 2 1,-4-1-1,0 0 1,-1 0-1,0-1 1,-3 0 0,2 0-1,-4-1 0,-3 0 0,-5-2 0,-2 2 1,-4 0-1,-1 0-1,-7 1 1,-4 0 0,-5 1 1,-2 1-2,-5-1 1,-1 1 0,0 1 0,-5-1 0,1 1 0,0 0 0,1 0 0,-2-1 0,0 1 1,-1-2-1,-4-1 0,-3 1 1,-5-1 0,-4 1 0,-13 1 0,17-2-1,-17 2 1,0 0 0,0 0-1,0 0 0,0 0 0,0 0 0,0 0 0,0 0 1,0 0-1,9-5 1,-9 5-1,0 0 0,0 0 1,0 0-1,0 0 1,0 0-1,0 0 0,0 0 0,0 0 0,0 0 0,0 0 0,0 0 0,0 0 0,0 0 0,0 0 0,0 0 0,2-10 1,-2 10-1,3-9 0,-3 9 0,4-17 0,0 5 1,0-4-1,0-2 0,-2-3 0,0-5 0,0-2 0,0-3 0,-2-2 0,0-3 0,0-1 1,-2 0-1,1-4 0,0 6 0,-1 1 0,-1 2 0,1 4 0,-4 3 0,2 5 0,1 4-1,3 16 1,-7-17 0,7 17 0,0 0-1,-5-9 1,5 9-1,0 0 0,0 0 1,0 0-1,0 0 0,0 0 1,0 0-1,10 6 0,-10-6-1,0 0-1,3 10-2,-3-10-4,9 13-8,-9-13-9,16 13 0,-16-13 0</inkml:trace>
  <inkml:trace contextRef="#ctx0" brushRef="#br0" timeOffset="36552">3840 1351 9,'0'0'20,"0"0"-5,0 0-3,8-10-2,-8 10-1,0 0-3,0 0-2,0 0-2,0 0-1,4 14 1,-5 1 0,0 5 0,-1 7 1,0 11 0,-2 7 1,2 8-1,-2 4 1,0 3-2,-1-4 1,3-3-1,0-7 0,-1-6-1,1-12-1,-1-6-5,3-8-8,0-14-12,0 0 0,2-18 0,-2-13 0</inkml:trace>
  <inkml:trace contextRef="#ctx0" brushRef="#br0" timeOffset="36903">3648 1358 9,'0'0'19,"10"-8"1,7-1-9,10-2-3,8-2-1,10-4-2,10-3 1,6 1-2,0-2 0,1 1 0,-5 1-1,-4 3 0,-11 1 0,-8 4 0,-12 2-1,-5 2-2,-7 3-2,-10 4-5,0 0-10,0 0-8,0 0 1,0 0 0</inkml:trace>
  <inkml:trace contextRef="#ctx0" brushRef="#br0" timeOffset="37183">3663 1367 2,'-2'16'20,"2"-16"0,24 14 0,7-10-12,11 1-3,11-1 0,9-4 0,5-1-2,4-4-1,-3 1 0,-6-3-1,-7 3 0,-9-1 0,-12 2 0,-11-1-2,-5 1-7,-7 1-13,1 2-1,-12 0 0,13-7 0</inkml:trace>
  <inkml:trace contextRef="#ctx0" brushRef="#br0" timeOffset="37463">4742 1307 1,'19'1'19,"-4"5"-2,-15-6 0,0 0-11,-18 0-4,-3 4 1,-9 3 1,-7 0 1,-3 5 0,-4 0 3,4 3-2,1-3 0,10 4-1,4-2 0,13 2-2,8 0-1,11 1-1,11 1-1,8 3 0,5 2 1,2 1-1,4 2 0,-2 1 1,-4 0 0,-8 1 0,-9 2 1,-10 1 0,-10 0 1,-8 2 1,-8-3 0,-2 3-1,-5-6 0,2 0 0,0-7-1,5-4-2,7-4-4,3-12-9,11-11-15,8-11-1,6-14 1,7-12 0</inkml:trace>
  <inkml:trace contextRef="#ctx0" brushRef="#br0" timeOffset="37894">5048 1262 12,'12'27'22,"-3"-1"2,1 5-1,-2 3-10,-4 6-6,3 9-1,-8 1 0,-2 4-2,-6 1 1,0 0-2,-1-6 0,-1-5 0,1-9-1,3-7-2,1-6 0,3-8-1,3-14-4,-5-10-3,4-9-1,-8-18-1,-3-5 0,-7-11 0,-5-4 2,-7-6 3,-6 1 4,-5 10 4,-3 2 2,-1 11 0,3 9 3,4 10-1,8 3-1,11 7-2,20 10-1,0 0 0,38-8 0,17 10 0,16 2-1,18 1 0,12-1 0,8 1 0,-4 0 0,-7-1-1,-15-2 0,-15 2-2,-16-2-3,-19-3-6,-14 2-13,-19-1-4,0 0 2,-8 9-2</inkml:trace>
  <inkml:trace contextRef="#ctx0" brushRef="#br0" timeOffset="38515">5559 1709 11,'0'0'21,"0"0"-2,17-11 1,8-5-14,6-5-6,8-6 1,9-4 0,3-5 0,1 0 0,1 4 3,-9-1-1,-5 8 2,-8 3 0,-8 8 0,-10 1-1,-1 9 0,-12 4-1,0 0-1,0 0-2,-3 22 0,-9-1 0,3 5-1,-5 8 0,-1 6 1,1 9 0,3 1 0,-1 0 0,2-3 0,2 0-1,0-4 1,1-6 0,1-5 0,-4-7 1,0-3-1,-4-5 0,0-2 0,-3-4 1,-3 0-1,-1-4 1,-1 0-1,-1-3 1,-1-1-1,3-2 0,1-1 0,2-1 0,5 0-1,4 1 1,9 0-1,0 0 1,0 0 0,13 6 1,8-2-1,8 0 0,9 2 1,7 1 1,8 1 1,2-1 0,2 0 0,-8-1 1,-2 3 0,-7-4 0,-5 2 0,-9-5 0,-6 3-2,-8-4 0,-12-1-1,18 4 0,-18-4 0,9 2 1,-9-2 0,0 0 0,0 0 1,0 0-1,0 0 0,0 0 1,0 0-1,0 0-2,0 0 0,0 0-2,0 0-8,0 0-20,0 0-1,-2-18-2,-4 3 1</inkml:trace>
  <inkml:trace contextRef="#ctx0" brushRef="#br0" timeOffset="52205">1443 2245 2,'0'0'17,"-14"-21"-1,14 21 0,14-16-12,3 13-3,9 2 0,8 3 0,10 2 1,8 1 2,10 3 0,10 0 1,6 2 0,4-2 2,4 0-2,-1-3-1,-1 2 0,-7-5-1,-3 0 1,-11-3-2,-6 1 0,-8-2-1,-10 2 1,-8-2-1,-8 2 0,-8-1 1,-3 1-1,-12 0 0,0 0 0,-18 6-1,-8-1-6,-12 1-15,-10 5-4,-16-10-1,-11-2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20.1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33 5,'-2'10'-3,"2"-10"2,0 0 3,0 0 3,0 0 1,0 0 1,0 0 1,0 0-2,0 0-2,0 0 0,0 0 0,0 0-1,11 1 0,-11-1 0,0 0-1,0 0-1,0 0-1,0 0 0,0 0 1,0 0-1,0 0 1,0 0 0,0 0 0,0 0 0,0 0 1,0 0-1,0 0 0,0 0-2,0 0 1,0 0-2,0 0 0,0 0-2,0 0-1,0 0 1,-4-10 0,4 10 0,0 0 0,-9-12 0,9 12-2,-8-11-1,8 11-2,-6-11-2</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20.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513 3938 9,'34'2'13,"8"3"0,6 0-3,9 1 0,6 0-3,9-1-1,10 1-1,7 0-1,12-1 0,7-2 1,12 0-2,4 1-1,9 1 1,5 0-1,6 2 0,5 0 0,3 1 1,6 1-1,3 0 0,7-2 0,2 1 0,6-2 0,3 0-1,6-1 0,7 0-1,1 3 1,5-1-1,4 2-1,-1 3 1,3 2-1,0 2 0,-3 3-1,-7-2 1,-1 2 0,-3-1 0,-2-1 1,-4 0-2,-4-2-3,1-4-2,-2-1-1,-3-3-2,-6-2 2,-7-4 2,-7-3 1,-14-2 4,-8-4 3,-10 1 3,-16-3 2,-5-2 0,-18 0-1,-3-2-1,-15-1-4,4 0-1,-16-4-2,0 1 0,-4-4-1,-5-1 3,-3-2 3,-43 25-1,75-61 2,-75 61 1,56-87 1,-29 36-1,-8-12 0,5-8-2,-5-13-1,-3-10 0,3-15-3,1-7 0,0-14 0,-3-8 0,6-8 0,-7-5 0,4-5 0,7-4 0,-5 0 0,5 1 0,1 0 0,-3-1-1,-7 0 1,-5 6-1,-2 7 0,-13 4 1,-1 10 0,-7 9 1,-10 14 0,2 10 0,2 17 1,0 8-1,-1 11 1,4 10 0,-3 8-1,16 46 1,-18-67-1,18 67 1,0 0-1,-22-53 0,22 53 0,0 0-1,0 0 1,0 0 0,0 0 0,0 0-1,0 0 1,0 0 0,0 0 0,-55-41 0,55 41 0,-44-14-1,44 14 1,-65-14-1,17 6 1,-6-4-1,-10 0 1,-8-4 0,-12-1 0,-9 0-1,-16-2 0,-8 1 1,1 1 1,-12 2-1,-4 2-1,-7 1 1,-8 2-1,-8 0 1,-2 1 0,-12 0-1,-9 0 1,-8 1 0,-6 1-1,-8 2 1,-2 4 0,-3 3 0,-4 3 0,-2 2 0,3 1 0,-3 1 0,0-2 0,2-3 0,-2-2 0,1-2 0,3-2 0,0 1 1,0 0-1,6 2 0,4 3 0,2 3 1,8 1-1,3 3 0,6 3 0,3 0 1,5 4-1,3 0 0,4 0 0,5-1 0,5 0 0,8-2 1,5-1-1,12-1 0,11-3 1,12-2-1,12-1 1,13 0-1,11 0 1,11 0-1,11-1 0,10 1 0,8-1 0,9-1 0,4 0 0,6 0 0,10-5 0,-11 7 0,11-7 0,0 0 1,11 13-1,-11-13 1,13 19-1,-5-4 0,1 5 1,-2 5-2,-5 5 1,-1 8 0,-4 6 0,-2 10-1,-3 11 1,-1 7 0,1 6-1,-1 8 2,3 10-1,1 9 1,5 7-1,5 7 1,4 6 0,4 7 0,2 14 1,2 1-1,-2 3 0,-3-3 0,-4-5 0,-6-5 0,-5-8 0,-3-10 1,-4-15-1,-1-8 0,1-9 0,2-9 1,5-12-1,4-7 1,4-8-1,4-6 0,5-7 1,3-5-1,5-5 0,2-3 0,1 1 0,1-1-1,-1-1 0,-2-1-1,1 3-3,-8-2-5,-1 2-12,-2 6-5,-9-13 0,3-6 0</inkml:trace>
  <inkml:trace contextRef="#ctx0" brushRef="#br0" timeOffset="3425">592 7457 5,'0'0'9,"0"0"-4,0 0-4,11 4-1,-11-4 1,12 2 1,0 1-1,1 0 1,6 1-1,4-1 1,8 1 0,6-1-1,4 2 0,5-3 0,7 1-1,7 0 1,3-3-1,4 2 1,8-1 0,2-2 0,7-4 1,2 3 0,3-1 0,2 1 1,3 0 1,2 1-1,2-2 0,0 0-1,5 2 1,1-1-1,0 0 0,3-2-1,2 1 1,-1-1 1,-4 1 0,1 2 1,-4-1 2,-1 0-2,-2 0 0,3 1-1,-4 0 0,1 1-1,1-2-2,3-1 0,0-1 0,0 2 0,0 0 0,-4-2 0,-2 0 0,0 1 0,-4 2 1,-1-4-1,0 3 1,-1 0-1,0-1 1,1 1-1,1-1 1,4-2-1,0-2 1,-1 1-1,-4-2 0,-2-2 1,-2 0 0,0 1-1,-3 3 1,-1-1-1,0 3 1,0 2-1,4 1 1,1 2-1,1 0 1,1 0-1,-3-2 1,2 0-1,-1-3 0,-2 0 0,-1 0 0,-2-1 1,-1-1-1,-3 1-1,0 1 1,-2 2 1,0 1-2,-3 2 1,-5-1 0,4 0 0,-4 1 0,-1-2-1,-3 0 2,-3-1-1,-9-2 1,0 1-1,1-1 0,-7 2 0,-2 0 0,-1 1-1,-4 2 0,0-2 0,-6 2-1,-4-1 2,-7 1 1,-5-2 1,-5-1 0,-3 0 0,-10 2 0,0 0 0,0 0-1,1-10-1,-1 10-1,0 0 0,0 0-1,0 0 1,0 0 0,0 0 0,0 0 0,1-10 1,-1 10 0,0 0 0,-1-9 0,1 9 0,0 0-1,-6-14 0,6 14 0,-8-9 1,8 9-1,-9-12 1,9 12 0,-6-14-1,5 5 2,-1-3-1,1-3 0,0-6 1,3-2-1,1-7 1,-2-4-1,3-8-1,-2-5 0,1-10-1,4-3-2,2-10-2,-3-4 0,2-3-2,1-3 2,2-2 0,-1-1 1,1-1 1,2 0 1,-4 4 3,7-3-1,-5 2 2,-1 1-1,-1 2 0,-1 2 0,-5 5 0,-3 2 1,3 5-2,-6 4 1,0 6 0,0 4 0,-2 8 0,4 3 1,4 4-1,-5 5 1,2 1 0,-2 2 0,0 1 0,-3 1-1,1 0 1,-4 0-1,-3 1-1,-1-2 1,-2 2-2,0 1 1,3 0 1,1 2-1,0-1 1,2 1 0,1 1 1,5 1 0,0 1 0,0-1 0,3 0 0,0 0 0,0 0-1,1-1 0,1 0 0,-1-1 0,1 1 0,1-1 0,-3 1 0,2-1 0,-2 2 1,-1-1 0,-1 0-1,-1 2 1,1 2 0,-1 2 0,0 1-1,-3-1 1,3 5-1,2 9 0,-4-14-1,4 14 1,-6-9 0,6 9 0,-14-7 0,14 7-1,-20-2 1,4 1 0,-4-2 0,-3 0 0,-5 0 1,-5-2-1,-6 0-1,-3-3 1,-6-2-1,-4 0 1,-11-2 0,0 0-1,-13 0 1,0-2 0,-10 0 0,-5 1 0,-5-2 0,-6 1 0,-4-4 0,-6-1 0,-1 1 0,-7-2-1,-2 0 2,-2 1-1,-5 3 0,0 2-1,2 3 1,-4 2 0,1-2 0,-1 3 0,0 1 0,1-1 0,-2-1 0,-3-2 0,-3-1 0,2-1 0,3 0 1,-2 0-1,0-1 1,3 1-1,1 1 1,1 2 0,3 1-1,-2 2 1,-1 2-1,2 1 0,1 4 0,-2 2 0,4 1 1,2 3-1,6 3 0,6 1 0,3 1 0,5 2 0,4-1 0,1 1 1,3-3 0,1 2-1,-2-3 1,4 0 0,1 1 0,3-2-1,3 2 1,3 0-1,5 1 0,6 0 1,7 0-1,3-2 0,2 0 0,2-1 0,6-2 1,1-1-1,1 0 1,1-1 0,-3-1-1,-1 2 0,0 1 0,-2 1 0,-2 1-1,0 1 0,2 2 0,1 0 0,3 3 1,5-1-1,2 3 0,6-1 1,4 2 0,5 0 0,3 0 0,6 0 0,2 1 0,6 1 0,5 1 1,1 4-1,3 3 0,3 4 0,-1 6 0,0 7 0,-2 5 0,-2 8 0,-4 6 0,-1 3 0,-2 4 0,-1 5 1,-3 3 0,1 3 1,1 3 1,0 2-1,2 4 2,0 3-1,3 5 0,0 1 0,4 6 1,1 3-2,3 4 1,3 0-1,4 0-1,2-5 0,5-4 0,1-7 0,5-7 1,0-11-1,3-9 0,-1-12 1,0-6 0,-4-8-1,0-8 0,-4-9 0,-1-5 0,-5-8 0,-2-4 1,-6-9-1,6 9 0,-6-9 1,0 0-1,0 0 0,0 0 0,6 11-1,-3-1 1,-1 6-1,1 3 0,2 2 0,0 5 0,1-1 1,1 2 0,-1-5 0,-1 0 0,0-8 0,3 2 2,0-1-2,1 3 1,-1 5-1,4 3 0,-3 2-1,3 2 1,-1 1-1,-3-3 1,-1-2-1,-2-6 0,-1-9 1,-4-11-1,5 14 1,-5-14 0,0 0 0,0 0 1,0 0-1,0 0-1,0 0-5,1 11-20,-1-11-5,0 0-2,-7-27 1</inkml:trace>
  <inkml:trace contextRef="#ctx0" brushRef="#br0" timeOffset="7681">3195 4769 5,'0'0'12,"0"0"1,20-4 2,-3 0-1,12 0-5,12 1-3,13-1-3,12 1-2,15 0 0,9 1 0,9-3 0,6 2 1,-3-2 3,-3 3-1,-10-4 2,-7 4-1,-14-4 0,-9 3 0,-17 0-1,-8 2-1,-13 1-2,-7-1-2,-14 1 0,0 0 0,-12 1 0,-16 0 0,-10-1 0,-15 1 0,-9-1 1,-13 0 1,-12 1 0,-4 0 1,-2-2 0,2 3 0,7-1 0,10 3 0,12-3 0,14 2 0,13-1-1,13 1 0,22-3 0,0 0 0,25 7 0,13-5-2,11 1-4,9-3-8,11-1-12,10-2-2,-4-11-1,3-6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30.3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112 80 9,'-11'8'16,"11"-8"-1,0 0 0,-2 12-11,5-2-6,-1 7-1,0 6 2,-1 7 3,-1 10 4,-4 5 1,-1 6 2,-5-2 1,3 3-1,-3-7-1,3-3-1,-3-11-2,5-6-3,2-9-4,3-16-5,0 0-10,0 0-7,6-31 0,-4 0 0</inkml:trace>
  <inkml:trace contextRef="#ctx0" brushRef="#br0" timeOffset="230">8 138 13,'-3'-29'16,"-1"2"-4,5 10-3,5 3-1,5 4-2,10 4-1,7 2 0,9-1-1,9 1 0,7 2 2,4-2-1,0 0 0,-2 0-1,-6 1 0,-9 0-2,-10 1-4,-8 2-7,-11 1-10,-11-1-4,-1 9 1,-12-8-1</inkml:trace>
  <inkml:trace contextRef="#ctx0" brushRef="#br0" timeOffset="501">33 212 29,'-6'18'23,"16"2"-1,7-11 1,16-3-14,8 0-7,7-1 1,8 3 1,1-6 1,-1 1 0,-8-2 0,-7 2 1,-11-3-2,-7 2-4,-7 2-7,-16-4-12,0 0-9,3 10 0,-3-10 0</inkml:trace>
  <inkml:trace contextRef="#ctx0" brushRef="#br0" timeOffset="961">905 127 1,'12'-6'17,"2"5"2,-14 1 0,10-7-6,-10 7-3,0 0-1,-10 0 0,-6-1 1,-2 5 0,-7-4-1,3 3-2,-6-2-2,4 3-1,0-2 0,8 2-2,4 0-1,12-4 0,-7 12-1,7-12-1,15 20 1,1-8 0,3 4 0,4-1 0,2 4 0,-1-2 0,1 1 0,-3 0 0,-5 4 0,-1 0-1,-1 4-1,-7-1-1,2 4 0,-5-1 0,-1 2-1,-4-4 1,0-1 1,-8-3 2,-9-4 1,-1-2 3,-11-6 0,-3 3 2,-8-7 0,0 2 0,-6-5-1,5 2-1,1-5-1,8 2-3,10 0-7,1-2-22,21 0-1,-7-10-2,17-1 1</inkml:trace>
  <inkml:trace contextRef="#ctx0" brushRef="#br0" timeOffset="2614">770 196 3,'-14'-9'14,"14"9"-1,0 0-2,0 0-3,-9-8-1,9 8-1,0 0 0,3-9 0,-3 9-1,14-12 1,0 5-2,6-3-1,5 1-2,5 0-1,2 2 0,2-1 0,-1 3 0,-4 0 0,-5 3 1,-7 0 0,-3 1 1,-14 1 0,12-1 1,-12 1-1,0 0 1,0 0-4,0 0-6,0 0-16,0 0 1,-9-2-1,9 2-1</inkml:trace>
  <inkml:trace contextRef="#ctx0" brushRef="#br0" timeOffset="3055">1326 135 37,'0'0'25,"-9"6"-1,9-6 0,0 18-15,2-4-9,3 5-1,-1 7 0,2 5 1,-4 8 1,2 4 1,-4 3 0,0 5 1,-5-4-1,-1 2 2,0-5-1,0-3-1,0-9 0,2-4-1,1-7-1,2-8-1,1-2-3,0-11-7,0-10-11,1-4-5,-4-11 0,1-6 1</inkml:trace>
  <inkml:trace contextRef="#ctx0" brushRef="#br0" timeOffset="3365">1213 147 48,'10'-6'27,"-10"6"1,15-6-1,-3-1-18,9 3-6,6-1-2,8 0 0,7 2-1,4 1 1,1 2 0,-1 2 0,-5 0-1,-6 1 1,-6 0 0,-9-1-2,-6 1-1,-14-3-8,0 0-17,5 9-2,-5-9 1,0 0 0</inkml:trace>
  <inkml:trace contextRef="#ctx0" brushRef="#br0" timeOffset="4467">1929 304 1,'-11'-7'8,"11"7"1,0 0 3,0 0 3,-6-12 3,6 12 0,0 0-4,4-18-6,-4 18-4,17-16-2,-2 5-2,4 1 1,4 0-1,4-1 1,3 4-1,1 1 1,1 4 1,-4 0 0,-2 4-1,-6 1 1,-3 5 0,-7 5 0,-4 3-1,-6 4 1,-5 3 0,-6 2-1,-3 4 2,-5 0-1,-3 2 1,-5-3 0,-3 1 1,-4-3 0,4 1 0,-3-5 0,5 0-1,1-4-1,6-1-1,3-3 0,9-3-1,6-1 0,8 0 0,12-4 0,10 0 0,10-2 0,10-2 0,7-1 0,9-2 0,0 0-1,-3-2 1,-8 2 0,-9-1-2,-7 6-5,-15-2-22,-21-2 0,0 0-2,-15-7 1</inkml:trace>
  <inkml:trace contextRef="#ctx0" brushRef="#br0" timeOffset="5688">822 126 4,'0'0'6,"0"0"-4,0 0-2,0 0 0,0 0-1,0 0 2,0 0 1,0 0 2,0 0 1,-11-9 1,11 9 1,-12-3 0,12 3 1,-10-2-1,10 2 0,0 0-1,0 0-2,0 0-1,1-12-1,-1 12-1,15-8-1,-6 3 0,1 1-2,-1 0-4,-9 4-8,0 0-5,0 0-1,-10-4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2.4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41 334 4,'-42'15'10,"42"-15"-3,0 0 0,0 0-2,0 0-1,0 0-1,10-6 0,1 1 0,13-4 0,10-5 1,9-4 0,10-6-1,18-2 0,8-4 0,2-2 0,-1-1-1,5 1-1,-11 4 1,-7 2 2,-11 7-1,-17 0 3,-7 9-1,-10-1-1,-3 7 1,-19 4-1,0 0-4,0 0-4,0 0-5,-15 4-10,5 1-3,-13-4-1,5 0 1</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1:32.4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6726 580 4,'-31'-12'6,"-8"-2"-1,-3-1-1,-7-1 4,0 3 3,-6-4 1,2 3-1,-4-3-2,0 2-2,-5-2-1,-2 1 0,-3-3-5,-4-1-1,-5-1-2,-8-4 0,-5-2-2,-9-6 2,-5-4 0,-7-2 1,-8-2 2,-4 3 0,-3-1 1,-4 7 2,-5 6-2,1 8 0,-2 10 0,2 8-1,4 8 0,1 6-1,0 7 1,0 5 0,5 2 0,0 1 1,2 3-1,-5 0 2,0 1 0,-3 2 0,1 3 1,-5 0-1,3 4 0,1 4-1,0 3 1,4 5-1,-1 5-1,5 4 1,1 4-2,6 9 1,-1 6 1,2 8 0,3 7 0,3 4 0,0 5-1,4 3 1,1 4-1,2-2 1,0 5-1,-1 0-1,1-2 0,-1 5 1,4 6 0,-1 5-2,7-1 1,5 4 0,11-4-1,13 0 1,12 0 0,12-3 0,10-6-1,13-3 1,7 2 0,4 1-1,3 3 2,1-4 0,3 0-1,1-2 1,5-1-1,1-5 0,4-7 1,8-8-2,6-8 1,6-6-1,6-7 1,7-4 0,7-3 1,7-6 0,10-1 1,4-3 1,9 0 0,10-1-2,8-1 2,8-5-2,4 0 0,6-5 0,1 0 0,5-4-1,4-3 1,1-4 0,0-3 0,2-2 2,5-1-1,3-4 1,2 1 0,1-2 0,1 0 1,3 2-1,4 2 0,4 1 0,3-1-1,2-1 1,6 0-2,3-4 0,8-3 0,-1-8-1,2-3 0,3-8 1,1-5-1,0-6 0,-1-6 0,0-4 0,-1-2 0,-1-3 0,-1-4 0,-2-5 0,-2-2 0,-3-5-1,-1-6 1,0-8-2,-6-9 0,-5-7 0,-6-10 0,-8-5 0,-8-10 0,-6-7 0,-8-9 1,-9-5 1,-8-3-1,-11-5 1,-5-7 1,-9-4 0,-7-1 0,-13-3 1,-8 0 0,-10-3-1,-10-4 0,-11-5 0,-11-1-2,-11-6 0,-14-5 0,-9 0 0,-13-6 0,-9-2 0,-9 1 1,-7-2 0,-4 0-1,-5 3 1,-5 3-1,-4 6-1,-4 7 0,-6 7-1,-5 8-1,-8 11 0,-13 7-2,-6 16-6,-8 9-7,-9 4-8,0 11 0,-6-5 0,11 8 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2.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 15,'0'0'10,"9"-11"0,0 3-1,11 2-2,5 0-2,8 3-2,4-3 0,10 1 0,2 0-1,3 1 0,-7 0-2,-1 2 1,-12 0 0,-2 4 0,-11 0-1,-5 3 1,-14-5 0,10 16 0,-11-7 1,-6 6 0,1 1 1,-7 2 1,1 4 0,-11 3 0,1 4 0,-11-1 1,4 7 0,-8-3-1,-4 2 0,-1 1 0,8-2-2,0-3 0,11-5 0,0-3-1,8-6 0,3-3 1,11-3-1,1-10 2,0 0 0,0 0 0,0 0 1,0 0-1,0 0 0,0 0-2,0 0-2,0 0-5,1-9-7,9 6-14,3-3-2,4-3 0,6-3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5.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8,'0'0'9,"0"0"0,-9 3-1,9-3-3,0 0-2,0 0-1,0 0-2,0 0 0,0 0-1,0 0 1,0 0 2,0 0 0,0 0 2,0 0 1,0 0 0,0 0 0,0 0 0,0 0-1,0 0 0,0 0-2,12 7 0,-1-4 1,9 0 0,2 2-1,11-1 1,8 2 0,8 0 0,6-2 2,6 2-1,4-4 0,6 2 0,0-3 0,0 1 0,0-6 0,1 2-1,-6-1 0,-2-2-1,-7 1-1,-6 0 0,-5 1-1,-8 0 0,-12 3 1,-5 0 0,-6-3 0,-6 3 0,-9 0 1,0 0-1,-10-3 0,-7 4 0,-7-1-1,-11 1 1,-8 2-2,-7-2 1,-9 2-1,-8 0 0,-3 2 0,-4-2 1,-2 3-1,4-2 0,6 3-1,2-1-1,14 2-4,7-3-4,18 5-9,14-2-7,11-8 0,21 0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5:46.3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-5-47 13,'-14'2'17,"14"-2"0,10 6-8,4-4-5,7 0-1,4 0 0,12 0 2,6-2 1,13 1 0,9-6 2,12 3-2,4-4 0,8 6 0,2-7-2,4 5 0,-4-2-1,1 2 0,-11 0-1,-9 2 1,-10 0-1,-7 0 0,-16-2 0,-8 2 0,-9 0 0,-6 0 0,-16 0-1,0 0 1,-23 2-1,-3 0 1,-11 2-1,-10-2 0,-11 2-1,-10-3 1,-10-2-1,-8-1 0,-5 0 1,0 0-1,1-4 0,3 4 1,8-3-1,8 3 0,12 0 0,15 2 0,15 2-1,12-2 1,17 0 0,16 5-1,20-1 1,20 0 0,14 0 0,14 1 0,13-1 0,7-2 1,1-2-1,2-2 0,-6 2 0,-10-2 1,-13-1-1,-7 1 1,-18 0-1,-10 4 0,-11-2 0,-14 2-1,-18-2-1,0 0-6,-21 15-20,-11-12 0,-10-6-3,-9-11 2</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04.2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0 19,'0'0'11,"0"0"-1,0 0-2,0 0-4,-9 10-2,9-10-1,-12 4-1,12-4 2,-16 4 0,16-4 2,-10 1 1,10-1-1,0 0 1,0 0-1,0 0 1,0 0-2,0 0-1,0 0 0,0 0-1,0 0 1,-10 8 1,10-8 0,0 0 1,0 0-1,0 0 1,0 0-1,10 4 1,-10-4-1,18 9 0,0-7-1,4 4 0,7-3 1,5 3 0,5-4 0,5-2 0,4-1 0,2 0-1,2 1 0,1-2 0,2 0 0,1-2-1,2 4 0,-3 0 0,-1 0-1,-3-3 0,-3 3 1,-8-3-1,-3 3 1,-11 4 0,-6-4 0,-6-4 0,-4 4 1,-10 0-1,9 0 1,-9 0-1,0 0 0,0 0-1,0 0-2,2 14-4,-2-14-16,2 10-8,-2-10-2,25-14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05.5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 27,'0'0'15,"0"0"0,0 0-2,-7-10-3,7 10-4,11 4-2,4 2-2,8 1 0,10 0-1,9 2 0,9-1 1,10 1 0,7-1 0,7-3 1,1-2 0,3 0 1,-4-3 0,2 3 1,-7-4-1,-4 2 0,-7-4 0,-6 5 0,-7-5-1,-8 4 0,-9-3-1,-5 2 0,-6-1-1,-4 0 1,-14 1-1,12-3 1,-12 3 0,0 0-1,0 0 0,0 0 1,0 0-2,0 0 1,0 0 0,0 0-1,0 0 0,0 0 0,0 0 0,0 0-1,0 0 1,0 0 0,0 0-1,0 0-2,0 0-2,0 0-7,0 0-16,0 0-3,-10-13 2,3-7-1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6:37.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2,'0'0'5,"0"0"-2,3 12-12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4:18.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16 4,'0'0'7,"-6"11"-1,6-11 1,0 0-4,0 0 0,0 0 1,0 0 1,0 0 1,0 0 0,0 0 0,0 0 0,0 0-1,11 4-1,-11-4 0,9 2 1,-9-2 2,19 4-1,-7-4 0,8 2 1,4-3-2,8 3 0,7-2-1,5 1-1,11-1 0,7 1 0,11 0 0,8 0 0,7-1-1,7 1 1,2-2 0,4 1-1,2-2 0,3 1 1,-5-1-2,0 2 1,-3-2-1,-3 0 0,-6 2 1,-6 0-1,-9 0 0,-8 2 0,-13-2 1,-8 1 0,-16-1-1,-7 1 0,-9-1 2,-13 0-3,12 1 1,-12-1 0,0 0-1,0 0 0,0 0 0,0 0-2,0 0-5,-12 4-14,1 0-3,-11-10-2,-3-7-1,-10-16 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6" units="1/cm"/>
        </inkml:channelProperties>
      </inkml:inkSource>
      <inkml:timestamp xml:id="ts0" timeString="2009-09-16T19:14:34.745"/>
    </inkml:context>
    <inkml:brush xml:id="br0">
      <inkml:brushProperty name="width" value="0.05292" units="cm"/>
      <inkml:brushProperty name="height" value="0.05292" units="cm"/>
      <inkml:brushProperty name="color" value="#1F497D"/>
      <inkml:brushProperty name="fitToCurve" value="1"/>
    </inkml:brush>
    <inkml:context xml:id="ctx1">
      <inkml:inkSource xml:id="inkSrc1">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1" timeString="2009-09-16T19:14:37.840"/>
    </inkml:context>
  </inkml:definitions>
  <inkml:trace contextRef="#ctx0" brushRef="#br0">348 193</inkml:trace>
  <inkml:trace contextRef="#ctx1" brushRef="#br0">18 72 0,'0'0'2,"0"0"0,0 0-2,0 0 0,0 0-1,-11 7 0,11-7 1,0 0 0,0 0 0,0 0 1,0 0 0,0 0 0,-7-11-1,7 11-2,0 0-1</inkml:trace>
  <inkml:trace contextRef="#ctx1" brushRef="#br0" timeOffset="1502">7 102 14,'0'0'8,"0"0"1,0 0 0,0 0-1,0 0-3,0 0 0,0 0-2,0 0-1,10 8-1,-1-9-3,-9 1-2,18-5-3,-18 5 0,18-12-1,-18 12 2,16-18 1,-14 9 2,-1-1 2,-1 10-1,-3-18-2,3 18-1,-6-23 0,5 9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4:41.8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55-4 14,'-11'3'9,"0"-5"0,11 2-1,-16 3-3,16-3-3,-11 3-1,11-3-2,0 0 1,0 0 3,0 0 2,-10 5 1,10-5 2,0 0 1,0 0 1,0 0-1,0 0-1,0 0-3,0 0-1,0 0-2,0 0-1,0 0 0,0 0 1,0 0 0,0 0 1,0 0 0,0 0 0,0 0 1,0 0-1,0 0-1,0 0 1,0 0-1,0 0 0,0 0 0,0 0 0,0 0-1,0 0 1,0 0-1,0 0-1,0 0 0,0 0 1,0 0-1,0 0 0,0 0-1,0 0 1,0 0 0,0 0 0,0 0 0,0 0 0,0 0 0,0 0 0,4 9 0,-4-9 0,0 0 0,0 0 0,12 9 0,-12-9 1,20 8-1,-4-3 1,5 0-1,7 0 1,5 0 0,5-2-1,6 0 1,6-1-1,4-2 1,6 0 0,1-1-1,5 0 1,-1 0 0,4 0 0,-1-1 0,1 2 0,-3-1-1,2 2 1,-5 0 1,-4 1-2,-3-2 1,-5 3 0,-10-1 0,-5 0 0,-8 0 0,-7 1 0,-5-1 0,-4-1 0,-2 1-1,-10-2 1,12 3-1,-12-3 0,11 3 1,-11-3-1,10 1 1,-10-1 0,0 0 0,0 0 0,10 0-1,-10 0 0,0 0 1,0 0-1,0 0 0,0 0 0,12 1 0,-12-1 0,12-1 0,-12 1 0,13-1 0,-13 1 0,0 0 0,12-1 0,-12 1 0,0 0 0,0 0 0,0 0 0,0 0 0,9 0 1,-9 0-1,0 0 1,0 0 0,0 0-1,0 0 0,0 0 1,0 0-1,0 0 0,0 0 0,0 0-1,0 0-2,0 0-3,1 9-11,-1-9-9,2 11-2,-2-11-1,-17-13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5:20.2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30 23,'0'0'11,"0"0"0,-46 12 0,46-12-9,0 0-1,0 0-1,0 0 0,0 0 1,0 0 1,0 0-1,0 0 1,0 0 0,0 0 0,-32 44 0,32-44-1,0 0 0,0 0 0,0 0-1,68 12 0,-68-12 0,69-3 1,-22-1-2,6 2 2,6 3-1,4-1 1,9-1 1,0-1 0,6 0 1,0-2 2,13-3-2,8-1 0,6-4 0,15 1-1,1-1 0,11 1-2,4 1 0,17 2 0,-8 4 1,3 0-2,-1 4 1,0 2 1,2-1 0,-4 0 1,3-1 1,-6-1-1,8 1 1,0-3 0,3 0 0,-1 1-1,3 3-1,-1 2 0,0 6 0,4-2-1,-2 2 1,2 2-1,1 1 0,1 0 0,2 1 0,3-2-1,1 2 1,4 0-1,-1 1-1,-2 0 0,-2 0 0,1 3 0,-5-3 0,-2 0 0,-6-2 1,-4-1 0,-4-1 2,-1-1-1,-2-2 1,-3-3 0,-1-1-1,-3-1 0,1-4-1,-4 4 0,-6 1-1,-5-2-2,-9 0-2,-8 3-2,-11 1-8,-9-1-1,-12 2-1,-11-10 1,-7-4 0</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1-10T17:41:34.4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6597 45 28,'-103'-7'18,"-11"-4"1,3 7-2,-7 0-3,0 7-6,-7 4-2,-8 6 1,-7 4-2,-2 5-2,-4 0 0,-7 2-2,-5-1 1,0-4-2,2 0 2,-2-6 0,1-1 1,-3-3 0,1 1 1,-3 1 0,-1 5 0,0 9 0,-3 6-1,-3 11 0,5 7-1,-1 10-1,2 7 3,0 6-2,4 6 1,1 2-1,4 4 1,6-2-1,5 0 1,7 2-2,7-3 0,8-1-1,7-2 0,7-3 1,4-1-1,1 0 2,-1 1-1,1 0 2,3 2-1,1 2 0,6 1 0,6 4 1,7 2-1,11 1-1,13 2 0,11-2-1,7 0 1,11-1-1,3 0 1,7 2-2,2 2 2,1 5-1,2 2 1,0 5-1,3 3 1,1 6-1,1 1 0,3 4 0,0 1 1,4 1-2,3-2 2,5-1-2,3-2 2,5-4-2,9-3 2,4-7 0,7-5-1,9-7 1,6-4-1,4-4 0,8-5 1,6-3-1,5-1 0,8-4-1,2-2 1,6-4 0,5-2 0,9-3-1,5-2 1,2-1 0,3-4 2,4-1-1,7-1 0,1-2 0,3-3-1,3-3 1,1-4 0,6-1 0,1-5-1,6-4 0,6-2 0,7-2 1,6-3-1,6-1 1,5-1-1,7-1 1,2-2-1,4 2 1,0-3-1,-2 0 0,-2-1 0,1-1 0,-1-1 0,0 0 0,-1 0-1,-1-1 1,-3 0 0,4 0 0,0 2 0,0 0-1,-1 4 2,1 2-1,3 3 0,-2 1 0,3 2 1,1-1-1,1 1 0,1-1 0,0-1 0,3-3 0,0-2 0,1-3 0,5-3 0,-1 0 0,0-2 0,-1-3 0,3 0 0,-4-3 0,0 2 0,-1 0 0,-3 0-1,0-2 1,2 0 0,1 1-1,-1-1 1,-1 2-1,-1-2 1,4 0 0,1 0-1,-1-1 0,-10 0 0,-3 1 1,-2-1-1,-7-3 0,-5-1 1,-8-3-1,-9-4 1,-8-5 0,-3-4 0,-5-7-1,-5-4 1,-4-6-1,-2-6 0,-1-2 0,0-5 1,-3 0-1,-3-2 0,-3-3 1,0-2 0,-2 0 1,-8 3 0,-8-3 0,-3-1 0,-8-2 0,-2-3 0,-2-1 0,-6-3 0,0-4-1,0-5 0,-3-3 1,-7-4-1,0-6 1,-5-6 0,-8-6 0,-6-6-1,-11-3 0,-4-2 0,-4-3 0,-2-3-1,-1 0-1,1 0 1,1 1 0,-2 5 0,-1 0 0,-4 2 1,-1 1 0,-2 4 0,-8 2 1,-8 3 0,-8-1-1,-7 0 0,-6-2 1,-8-1-1,-8-1 1,-12-5-2,-9-1 0,-6-1 1,-9 1-1,-10-1 0,-14-1 0,-7 6 1,-8 3-1,-10 4 1,-11 4 1,-11 2-2,-10 2 2,-9 5 0,-12 4-2,-11 0 0,-14 3 0,-11 1 1,-7 3 0,-11 3 0,-11 3-1,-8 5 0,-8 2 1,-9 4 0,-8 4-1,-11 4 1,-4 4 0,-10 4-1,-4 5 1,-5 4-1,-3 7 1,-1 4-1,2 6 0,2 6 1,0 4-1,2 6 0,3 4 1,5 4 0,6 7-1,-1 4 1,3 6 0,-3 7-1,5 4 0,0 5-2,6 9-1,1 2 0,7 5-3,13 0-4,17 1-7,19 0-5,10-4-5,20 3 0,13-15 2,24-3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5:21.2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9126 3692 72,'10'3'24,"-10"-3"-2,8-14-1,-4 1-17,3-7-4,0-6-1,8-10 0,-7-5 1,2-6 0,-1-12 1,1-7 0,-1-10 0,-1-9-2,2-4 1,-4-8 0,2-5-1,-2-9 2,-1-1 0,-2-5-1,-2-1 2,2 1 0,1 1 0,-1 1 0,-4 0 0,1 2-1,-2 2 1,0 7 0,-1-1-2,-1 5 1,0 0 0,3 4 0,1 2-1,1 7 1,-1 4 0,0 6-1,-3 3 2,-1 7 0,-5 6 1,-3 9-1,-6 6-1,1 4 0,-7 4 0,-1 4-1,-2 6 0,0 0-1,-3 2 1,-3 2-1,0 1 1,-4 1-1,2 4 1,-3-2-1,-4 2 0,-4 2 1,-1-1-1,-5 1-1,-8 0 1,-5 1 1,-8 0-1,-8 2 0,-6 0 0,-8 2 0,-7-1 0,-7 2 0,-7 0 0,-6 0 1,-5 1-1,-4-1 1,-7-1 0,-7 0 0,-7 0 0,-8 0 0,-7 0 0,-4-2 0,-10 1 0,-4-2 1,-8 5-2,-4 1 1,-2 3 0,-6 0 0,0 4 0,-1 3 0,2 2 0,0 3 0,6-1 0,6 2 0,3 2 0,8 0 0,3 2 1,6 2-2,5 2 1,4 2 0,9 2-1,5-2-1,7 3 1,3-1-2,7 2 0,3-1 1,7 3-1,4-1 1,7 1 1,1-1-1,7-1 1,8 2 1,6-1 0,10-3 1,-1-2 0,10 0-1,2-2 1,11-1 0,-1-2 0,6-1 0,3-3 0,2 1 0,12-3-1,0-1 0,4-3 0,0 1 1,4-3 1,5 0-1,1-1 0,4 1 0,0-1 0,4 2 0,-2-1-1,5 1 0,-2 0-1,3 1 1,-6 1-1,15-4 1,-19 8-1,6-3 1,1 3-1,-1 0 1,3 2 0,-5-1 0,9 4-1,-8 1 1,5 2 0,9-16 0,-18 42 0,18-42 0,-20 67 1,15-15-1,-10 11 0,-1 12 1,-9 16-1,0 15 0,-10 15 1,-1 10 0,-12 5 0,1 3 0,-5-2 2,6 1-1,6-9 0,-2-6 1,13-10-1,8-6 1,12-8-2,3-3 0,10-6-1,-2-4 0,-3-6 1,4-3-1,-8-8 0,-4 0 0,-8-11 0,5-9-1,12-49 1,-29 69-1,29-69 0,0 0-1,-12 47 1,12-47-2,0 0 0,0 0-5,0 0-9,0 0-8,0 0 1,0 0-3,0 0 3</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9.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1 379 3,'-3'-53'6,"6"2"-1,12 6-1,9 1-1,14 6-1,16 4-2,23 3 0,13 11 0,22-1 0,12 5-1,10 4 2,6 5-1,2 6 0,-2 4 2,-9 5-1,-8 5 1,-11 3 0,-12 6 0,-11 11-1,-5 7 0,-12 11 0,-9 8-1,-10 11 0,-13 6 0,-11 5 0,-16 8 0,-16 1 0,-21 0 1,-18-3 0,-16-4-1,-17-11 1,-14-9 1,-16-7 0,-7-14 1,-11-12 0,-7-13-1,-3-10 1,0-13 0,2-10-2,4-7-1,9-10-7,13-3-6,12-11-3,26-4-1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30.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250 855 13,'-27'-41'10,"-4"-10"0,2-4-2,-2-5-2,2-4-3,1-7-1,3-1 0,3 1 0,5 2 0,9 5 0,12 3 0,16 8 0,17 10 0,22 11-1,21 8-1,22 9 0,20 9 0,16 9 0,15 7 0,6 8-1,1 3 1,-5 6 1,-5 5-1,-9 5 0,-11 5 0,-12 8 0,-18 6 0,-14 8 0,-12 8 0,-16 4-1,-17 4 1,-16 0 0,-15-1 0,-19-3-1,-15-5 1,-19-7 1,-15-9-1,-14-11 0,-12-11 1,-18-10 1,-14-10-1,-10-11 1,-5-10 0,-3-9-1,-2-8 1,-1-9 0,5-7-1,8-6 1,11-10-1,11-8 1,11-5-2,16-5-2,13 1-4,15 6-7,13 3-6,20 11 0,12 2-2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8:49.5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1739 531 4,'0'0'9,"0"0"0,0 0 0,0 0-3,10 7-1,-10-7-2,11 4 1,-11-4 0,21 5 0,-8-2 1,5 1-1,0 1-1,8-1 1,2 0 0,5 1 1,3-1 1,6 3 0,7-5 0,8 3 1,5-4-1,7 4-1,0-3 0,7 2 0,2-1-1,7 2-1,-2-2 0,6 2 0,-1-2 0,5 2-1,1-2 1,5 1-1,0-2 1,5 1-1,-1-2-1,-2 1 1,0-2 0,0 2 0,-6-1-1,-1 1 1,-6-3-1,-7 2 2,-10-1-2,-6 0 1,-12-2-1,-9 2 1,-9-2-1,-9 1 0,-9 0 1,-5 1-1,-3-1 0,-9 1-1,9-1 1,-9 1-1,0 0 0,11-1 0,-11 1 1,9-3-1,-9 3 1,10-3-1,-10 3 0,18-6 1,-6 2-1,3 0 0,2 0 0,7 0 0,3 0 0,1-1 0,3 1 0,-2 1 0,0 1 0,-1 1-1,-2-1 2,-3 0-1,-4 0 0,-1 1 0,-3 1 0,-1-1 0,-3-1 0,-2 2 0,-9 0 0,9 0 0,-9 0 1,0 0 0,0 0-1,0 0 1,0 0-1,0 0 1,0 0-1,0 0 0,0 0 0,0 0 0,0 0 0,0 0-1,0 0 1,0 0 0,0 0-1,0 0-1,0 0-3,0 0-16,15-9-11,-4-1-1,8-8-1,10-11 0</inkml:trace>
  <inkml:trace contextRef="#ctx0" brushRef="#br0" timeOffset="1623">5572-1 0,'0'0'3,"0"0"0,-3-9 1,3 9 1,0 0 2,0 0 0,0 0 0,0 0-1,0 0-1,0 0-1,0 0-2,0 0 1,0 0 0,0 0 1,0 0 0,11-5 0,-11 5 0,0 0 0,0 0-1,0 0 0,0 0-2,0 0-1,0 0 1,0 0-1,0 0 1,-1 10 0,1-10 1,0 0 0,4 11 0,-4-11 0,4 12 1,-4-12-1,7 16 0,-4-6 0,-1-1 0,0 3-1,2 0 1,-2 2-1,-1 2 1,-1 1 0,-1 4 1,0 5-1,-3 0 1,0 5 0,-4-1-1,3 1 1,-1 1-1,0-1-1,1-3 0,-1-4 0,0-1 0,4-5 0,0-3 0,0-2 0,0-3 0,2-10 1,0 10-1,0-10 1,0 0 0,0 0-1,0 0 0,0 0 0,0 0 0,0 0 0,0 0-1,0 0 1,0 0-1,0 0 0,0 0 1,0 0-1,0 0 0,0 0 0,0 0 1,0 0-1,0 0 0,0 0 1,0 0-1,0 0 0,0 0 0,0 0 0,0 0 0,0 0 1,0 0-1,0 0 0,0 0 0,0 0 0,0 0 0,0 0 0,0 0 0,0 0 0,0 0 0,0 0 0,12 2 0,-12-2 0,10 0 0,-10 0 0,22-1 0,-3 0 0,4 0 0,7 1 0,2-1 1,6-1-1,6 0 0,6-1 0,2 1 0,6-1 0,7 1 0,1 0 0,7 2 0,1 0 0,6 1 0,0 0 0,2 1 0,-3 1 0,2-1 1,0 1-1,-5-3 0,0 0 0,-4-2 0,-6-1 0,-5 0 0,-6-1 1,-7 1-1,-9-1 0,-9 1 0,-7 1 1,-9-1-1,-2 2 1,-12 1-1,9-2 0,-9 2 1,0 0-1,0 0 0,0 0-1,0 0 1,0 0 0,0 0 1,0 0-1,0 0 0,0 0 1,0 0-1,0 0 0,0 0 0,0 0 0,0 0 0,0 0 0,0 0 0,0 0 0,0 0 0,0 0 0,0 0 0,0 0 1,0 0-1,0 0 0,0 0 0,0 0 0,0 0 0,0 0 0,0 0 1,0 0-1,0 0 2,0 0-2,0 0 1,0-10-1,0 10 1,0-15-1,-2 5 1,1-3-1,-1-2 0,0-3 0,2-1 0,1-2 0,0-1 0,3-4 0,-2 2 0,1 2 0,2 2 0,-1 3 0,0 1 0,-1 2 0,-1 3 0,-2 11 0,2-11 0,-2 11 0,0 0 0,1-11 0,-1 11 0,0 0 0,0 0-1,0 0 1,0 0 0,0 0-1,0 0 1,0 0-1,0 0-1,0 0 1,0 0 0,0 0 1,0 0-1,0 0 0,-2 15 0,1-5 1,0 4 0,0 2 0,-1 4 0,-2 6 0,1 1 0,-2 5 0,3-2 0,-3-1 0,2 0 0,1 0 0,-2-4 0,2-5 0,0-3 0,1-3 0,1-4 0,0 0 0,0-10 0,0 10 1,0-10-1,0 0 0,0 0 1,0 0-1,0 0 1,0 0 0,0 0 0,0 0 1,-10 7-2,10-7 1,-9-3-1,9 3 0,-12-4 0,0 0 0,-3 0 0,0 0 0,-5-1 0,-3 2-1,-4-1 1,-5 1 0,-4-1 0,-4 1 0,-5 0 0,-4-2-2,-5 1 2,-3-1 0,-3 1 0,-1-1-1,0-1 1,-1 3 0,0 0-1,0 1 1,3 2 0,1 0 0,4 1 0,1 1-1,5-1 1,2 1 0,5-2 0,4 0 0,0 0 0,3 1 0,3-1 0,2 0 0,1 1 0,2 1 0,4 0 0,5 0 0,3-1-1,5 0 1,9-1 0,-11 2 0,11-2 0,0 0 0,0 0 0,0 0 0,0 0 0,0 0 0,0 0 0,0 0-1,0 0 1,0 0 0,-12 5 0,12-5 0,0 0 0,-15 3 1,15-3-1,-17 1 0,8-1 0,-1 0 0,-1 1 0,0-1 0,-2 0 0,-1 1 0,2 1 0,-1-1 0,2 0 0,0 0 0,0 1 0,2-2 0,9 0 1,-10 0-1,10 0 0,0 0 1,0 0-1,0 0 0,-10-15 0,10 15 1,-7-11-1,7 11 0,-10-14 0,10 14 0,-12-12 0,12 12 0,-15-11 0,15 11 0,-9-13 0,9 13 0,-9-17 0,6 4 0,0-2 0,1 0 0,0-4 0,-2-7 0,-2 1 0,0-1 1,-2-1-2,1-2 2,0 2-2,1 1 2,-1 2-2,1 9 1,3 0 0,-1 3 0,4 12 0,-1-13 0,1 13-1,0 0 1,0 0-1,0 0 0,0 0 0,0 0-3,0 0-6,7 9-16,3-4-3,0-3-2,0-8 2</inkml:trace>
  <inkml:trace contextRef="#ctx0" brushRef="#br0" timeOffset="8302">8914 179 3,'0'0'8,"0"0"0,0 0-2,0 0 0,0 0 0,0 0 0,0 0 2,0 0-1,0 0 0,0 0-1,0 0 0,0 0-1,9-7-1,-9 7-2,0 0 0,0 0 0,0 0 1,0 0-1,0 0 1,0 0 0,0 0-1,6 14 1,-6-14-1,3 11 0,-2-1 0,-3 1 0,1 6-1,-4 2 0,3 4 1,-5 4-1,2 4 0,-2 4 0,3 0 1,-1 4-1,4-1 0,-1 1 0,3-1 1,1-5-1,2-1 0,2-6 1,-1-2-1,-2-7 0,0-2 0,1-6 0,-4-9-1,3 13 1,-3-13 0,0 0 0,0 0 0,0 0-1,0 0 1,0 0 0,0 0 0,0 0 0,0 0 0,0 0-1,0 0 0,0 0 0,8 9 0,-8-9 0,0 0 0,0 0 0,15 8 0,-15-8 0,16 6 0,-5-3 1,3-1-1,2-1 0,2 2 1,5-1-1,3 0 0,5-1 1,6 2-1,4-2 0,7 0 0,8-1 0,6-1 0,5 0 1,6 0-1,3-1 0,4-2 0,5 1 0,2 1 0,4 0 0,3-2 0,3 0 1,3-1-1,3 0 0,1 0 0,5-1 0,0-1 0,0 2 0,2 0 0,1 1 0,2-2 0,2 4 0,-1 0 0,-1 0 0,-3 1 0,-1-1 0,-1-1 0,0-1 0,-2 2 1,0-1-1,-2-1 0,-2 2 0,-2 0 0,-2 1 0,-3 1-1,-5 1 1,-9-2 0,-8-1 0,-7 2 0,-7-3 0,-7 0 0,-8 0 0,-7-3 0,-7 1 1,-5 2-1,-5-1 0,-4 1 1,-4 0-1,-3 1 1,-10 2-1,10-5 0,-10 5 1,0 0-1,0 0 0,0 0 0,0 0-1,0 0 1,0 0 0,0 0-1,0 0 1,0 0 0,0 0 0,0 0 0,0 0 0,0 0 0,0 0 0,0 0 0,0 0 0,0 0 0,0 0 0,0 0-1,0 0 1,0 0 1,0 0-1,0 0 0,0 0 0,0 0 0,0 0 1,0 0-1,0 0 1,0 0-1,2-10 1,-2 10-1,-1-9 1,1 9-1,-1-20 1,0 6-1,0-4 0,-2-2 0,1-6 0,-3 0 0,1-1 0,2 0 0,1-2 0,-3 0 0,4-1 0,-1 0 1,1 2-1,0 2 0,-1 3 0,-3 3 0,1 3 0,2 5 0,-3 2 0,4 10 0,0 0-1,0 0 1,0 0 0,0 0 0,0 0 0,0 0 0,0 0 0,0 0-1,0 0 1,0 0-1,0 0 1,0 0-1,0 0 1,0 0 0,0 0 0,0 0 0,0 0 0,0 0 0,0 0 0,0 0 0,0 0 0,0 0 0,0 0 0,0 0 0,0 0 0,0 0 0,0 0 0,0 0-1,0 0 1,0 0 0,0 0 1,0 0-1,0 0 0,0 0 0,0 0 0,0 0 0,0 0 0,0 0 0,0 0 0,0 0-1,0 0 1,0 0-1,0 0 0,0 0-1,0 0-2,0-9-4,0 9-5,-10-3-9,-4 0-6,-2 0 0,-9-5 1</inkml:trace>
  <inkml:trace contextRef="#ctx0" brushRef="#br0" timeOffset="13630">1055 1564 21,'10'-17'11,"0"-2"-1,3-1 0,-3-3-2,-2-3-2,1 2 0,-1-4-3,-2-1 0,-3-2-1,-1-4 1,-4 0 1,-1-2-1,-4-1 1,-1-1-1,-1-1 0,0 6-1,-3-3 1,1-1 0,-2 5-2,0 2 1,-1 0-1,-1 0 1,-2 2-2,-3 0 2,-3 0-2,2 7 1,-4-4-1,1 0 0,-1 2 0,1 2 0,-1 3 0,2 1 0,-2 4 0,-3 0 0,0 5-1,-3 4 1,-2 3 0,-2 2-1,1 2 1,-1 5 0,1-1-1,-1 4 1,2 2 0,0 0 0,1 4-1,-2 2 1,1 3 0,-1 2 0,0-2 0,1 4 0,1 5-1,0 1 1,1 2-1,2 0 1,4 1-1,4 3 1,6 5-1,1 2 1,8 0 0,5 2 1,4 2-1,5 1 1,2 0-1,3-1 1,0-2-1,5 1 0,1-5 1,-1-1-1,4-4 1,3 2 0,0-1 1,4-1-1,4 0 1,3 0 0,3 0 0,2 2 0,4-4-1,0-3 0,3-3 1,-2-6-1,0-7 1,-2-3-1,-1-9 1,3-5 0,0-6-1,4-4 1,-2-6-1,1-1 0,-3-7-1,-1-5 1,-4-3 0,-4-4 0,-4-1 0,-4-7 0,-5 0-1,-1 0 1,-2 2 0,0 1-1,-2 2 0,-1 0 1,-4 2-2,-6 3 1,1-2 0,-4-3 0,-5-2 0,-4-1 0,-4-1 0,-3 2 0,-4 1 1,1 1-1,-2 4 0,-1 0 0,1 3 1,0 6 0,-3 0-1,3-1 1,-4 3-1,-1 0 0,-4-1 1,0 4-1,-5-2 0,0-2 0,-1 1 0,-4-2 0,1 0 0,-1 0 0,0 2 0,2 0 0,0 2 0,-2 0 0,1 2 0,1 3-1,2 3 1,2 4 0,-1 3-1,2 2 1,2 4 0,4 3-1,0 3 1,0 2-1,2 2 1,0 0-1,4 2 1,-2-2 0,4-1-1,-1 2 1,5-1 0,-1 1 0,5 1-1,-2 0-1,5 9-7,2-1-16,5 0-4,5-10 1,2-9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07.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247 187 10,'-2'13'11,"2"5"-7,1 7 1,-3 4 3,-3 6 0,0 7 2,-4 9-1,-2 6 2,3 6 0,0 0-3,1 2-3,-1-3-1,5-2-1,1-9 0,2-7-1,3-12 0,-1-9-1,2-7 0,-4-16-3,0 0-11,13-7-10,-11-19-2,0-7 1,-7-16-1</inkml:trace>
  <inkml:trace contextRef="#ctx0" brushRef="#br0" timeOffset="291">0 239 24,'18'-9'23,"7"-5"-1,11 1-8,12 0-3,3-3-3,11 0-2,0 0 1,1 1-2,-4-1 1,-4 3-1,-11 0 0,-2 2 0,-10 0-2,-5 4-1,-8 1-1,-2-1-2,-7 5-2,-10 2-9,16-9-12,-16 9-5,0 0 1,-18 1-1</inkml:trace>
  <inkml:trace contextRef="#ctx0" brushRef="#br0" timeOffset="581">173 427 27,'10'17'26,"11"-1"0,6-8 0,9-5-15,10 0-8,4-2-2,4-4 0,-1-2 0,-4-3 1,-5-3 0,-6 2 2,-10-3 0,-7 3-1,-6 2-1,-6 2-3,2 6-14,-1 1-11,-10-2-4,20 3 2,-9-5-1</inkml:trace>
  <inkml:trace contextRef="#ctx0" brushRef="#br0" timeOffset="871">1201 156 9,'0'0'18,"20"-4"0,-20 4-3,0 0-11,0 0 1,-7-10 1,-10 11 1,-10-2 3,-1 5-2,-9-3 1,1 6-1,-4-2-1,3 6-2,4 0-2,7 5-1,8 3-1,12 6 0,15 3-1,10 2-1,13 3 1,8 0-1,3 3 0,2-2 0,0-2 0,-8-2 1,-12 0 0,-9 1 0,-14 1 0,-8 1 1,-8 2-1,-4-2 1,-9 0 0,-2-1 1,-4-4 0,0-3 1,-2-8 1,2-1 0,-4-8-1,7 0 1,0-6-2,6-3-2,6-4-4,2-8-10,12-2-11,11-5-5,4-5 0,9-5 0</inkml:trace>
  <inkml:trace contextRef="#ctx0" brushRef="#br0" timeOffset="1552">1520 118 20,'0'0'18,"0"0"-1,2 12-8,-2 0-7,0 6-2,0 7 2,1 8 0,-2 6 3,0 9 0,0 6 3,-1 8-2,-1 3 0,2 1 0,0-4-1,2-4-2,0-7-1,1-8 0,1-12-1,-2-8 0,2-10-4,-3-13-10,-6-10-10,4-7-2,-5-14 1,3-6 0</inkml:trace>
  <inkml:trace contextRef="#ctx0" brushRef="#br0" timeOffset="1843">1181 194 12,'0'0'15,"0"0"0,19-6 0,11 6 1,5-3-1,14 3-1,5-5-2,12 3-1,-2-4-5,3 1-1,-3-4-2,-6 2 0,-7-1-2,-8-1 0,-10 2-1,-8 0-3,-4 4-6,-7 2-15,-2 2-5,3 1 1,0-2 0</inkml:trace>
  <inkml:trace contextRef="#ctx0" brushRef="#br0" timeOffset="2183">2128 299 33,'-11'-2'22,"11"2"0,0-19 0,9 5-20,6-2-4,4-2 0,5-3 1,3-4 1,3-1 1,2 0 2,2 3 0,-1-1 0,0 3-1,-2 4 0,-2 2 0,-1 3-1,-4 5-1,-7 1 2,-2 3 0,-6 0 1,-9 3-1,9-1 0,-9 1 0,-5 10 0,-1 2-1,0 4-1,-1 5 0,-1 7-1,0 6 1,0 6 0,0 4 0,1 3 1,0 2-1,1 2 0,0 2 0,-2-1 1,3 0-1,-2-1 0,0-3 0,1-3 0,-1-3 0,-1-6 0,2-6 0,-2-7 0,-1-4 0,0-7 0,0-4 0,-2-3 1,0-3-1,-3-3 0,-2-2 0,-3-1 0,-4-1 0,-3-2 0,-2-1-1,-3-2 2,1 1-1,2 2 0,2-1 1,4 3-1,3 1 0,6 2 0,13 2 0,-10 1 0,10-1 0,22 7 1,5-2-1,11 0 1,12 2 0,11 0-1,8 0 1,5 1-1,1-2 1,-8-1-1,-7 0 1,-13-2 2,-9 0-1,-13-3 0,-9 3 1,-16-3-1,10 0 0,-10 0-1,0 0 0,-20 3-2,0-3-2,-5 3-8,-11-2-17,-13-5-1,-6-8-1,-7-13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17.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60 17,'0'0'9,"17"-5"1,-1 3-1,2-1-3,3 0-4,5 0 0,3 1-2,-1 1 1,-4 0-1,-2 0 1,-3 0-1,-4 0 1,-4 1-1,-11 0 0,10 0 1,-10 0-1,0 0 0,0 0 2,0 0 0,0 0-1,-14-3 2,-2 1 0,-6-1 2,-4 1 0,-6-3 2,-2 3-3,0-2 1,5 3 0,4-2 0,7 3-2,9-2 1,9 2-2,20 0-1,11 1 0,8 0 0,9-1 0,9 0 0,7 0 0,-1 0 0,-4-1-1,-13-1 2,-8 2 0,-13-2 0,-8-1 0,-17 3 0,0 0 0,-17-4-2,3 5-1,1 5-5,-4-1-11,3 3-11,4 1 2,0-5-1,10-4 1</inkml:trace>
  <inkml:trace contextRef="#ctx0" brushRef="#br0" timeOffset="1753">976 20 27,'0'0'13,"0"0"0,0 0-3,12 1-3,5-1-2,3 0-2,6 1-1,4-1-2,3 1 2,1 0-1,-1 0 3,-5-1-1,-3 0-1,-5 0 1,-2 0 0,-6 0-1,-12 0-1,14 0 0,-14 0-1,0 0-1,0 0 1,0 0-1,-16 3 1,0-2 1,-3 1 0,-6-1 1,-1 2 1,-4-2 0,2 2 0,0-1 0,7 0-1,5-1 0,4 3 0,12-4-1,0 0 0,30 10-1,3-7 1,12-1-1,5 0 1,8-1 0,2-2 0,-4-2 1,-6 2 1,-11-3 0,-9 2-1,-13 0 1,-17 2-1,0 0 0,0 9-1,-12-1 0,-5-1-1,-2 2-1,-5 1 1,-3-2-1,-2-2-2,2 1-7,-5-4-16,0-5-3,7-4 1,3-9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3.7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0 10,'0'0'16,"2"10"0,-2-10-3,13 24-11,-7 1 0,1 9 1,0 10 2,-1 10 2,-4 9 0,2 8 2,-5 0-1,3 3 0,-4-5-2,2-6-1,-1-10-2,2-9-1,1-13 0,0-11-4,3-11-9,-5-9-13,11-25-1,-6-3 0,-7-14 0</inkml:trace>
  <inkml:trace contextRef="#ctx0" brushRef="#br0" timeOffset="251">16 123 17,'-13'-20'21,"10"9"1,3 11-4,8-13-4,10 13-5,12-2-4,19 2-2,13-3 0,16-2 1,7 1-1,6-3 0,-3 1-1,-7-1-1,-11 2-2,-21-5-4,-18 6-8,-19 3-10,-12 1-2,-26-5 0,-6 1 0</inkml:trace>
  <inkml:trace contextRef="#ctx0" brushRef="#br0" timeOffset="511">-1 257 60,'12'28'30,"13"-8"-2,16-9-1,16-6-23,6-1-6,8-3 0,2-1 2,0-2-1,-3-3 1,-5-1 0,-8 2 1,-4-2-3,-4 6-14,-4 1-11,-5-2-2,-4 0 2,-6-3-2</inkml:trace>
  <inkml:trace contextRef="#ctx0" brushRef="#br0" timeOffset="792">1345 130 26,'0'0'24,"2"-14"0,-13 3 1,-6 0-11,-4 5-8,-5-1-1,-6 4-1,-6 1-1,-2 4 1,-3 0-1,8 4 1,2 2-2,6 2-1,7 5-1,12 0 0,10 5-1,12 0 1,7 4-1,4 0 0,4 2 0,1 1 0,-2 0 1,-5 0-1,-7 1 0,-8 0 1,-8 0 0,-4 1 1,-8-2-1,-4 0 1,-6-2 1,-2-1-1,-3-4 0,-1-2 1,-1-4-1,0-2 0,0-5-1,0-4-3,8-3-10,-1-7-15,2-10-1,9-9 1,5-9 0</inkml:trace>
  <inkml:trace contextRef="#ctx0" brushRef="#br0" timeOffset="1252">1539 259 2,'0'0'17,"-2"16"2,2-16 1,-17 21-7,8 2-5,-6 4 2,5 9 0,-7 2 0,7 6 0,-1-3-1,4 2-2,1-3-3,6-3-2,2-6-4,-3-11-9,4-4-11,-3-16-6,0 0 1,1-21-1</inkml:trace>
  <inkml:trace contextRef="#ctx0" brushRef="#br0" timeOffset="1473">1266 201 36,'-12'-17'23,"0"5"0,12 12-4,0 0-11,9-6-4,12 11-2,8-4 0,9 2 0,12-3 2,11 0-1,7-3 1,5-1-1,-3-2 0,-3 1-1,-6-1-1,-11 2 0,-10 2-4,-14-2-17,-10 2-7,-4 0 0,-12 2-1</inkml:trace>
  <inkml:trace contextRef="#ctx0" brushRef="#br0" timeOffset="1853">1985 74 54,'0'0'27,"0"0"-1,14 4-1,4-6-21,3 1-6,1 0 0,5 0 1,2 1 1,-2 1 1,0 1 1,-4 1-1,-3 2 1,-4 3-1,-5 2 0,-2 4 0,-7 0-1,-3 5 0,-7 2 1,-3 1-1,-8 4 2,-4 0-1,-6 2 1,-8-1 0,-1 1 0,-4 0 0,2-1 0,1-2 0,7 0 0,5-3-1,7 2 0,9-3 0,9-1 0,11 0 0,8 0 0,8-3 0,6 2 1,4-2-1,6-2 2,2-1-2,-1-3 0,-5-2 0,1-1-1,-5 0 0,-2-4-3,3 6-12,-6-4-15,-1-3-1,-3-6-1,-2-5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20.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0 277 2,'25'-13'4,"5"-1"-2,2 1-1,4-3 3,-4-2 0,5 1 2,-1-2 1,1-1 0,3 1 1,4 0-1,1 0-1,6 1-1,3 2-2,4 2 0,6 0-2,2 5 0,4 0 0,7 3-1,5 4 1,7 1-1,6 3 1,2 2-1,2 0 1,2 1 1,4 3 0,-2 0 0,2 4 2,3 3-2,1 4 1,2 2-1,4 3-1,-1 0 1,-1 3 0,-3 0 1,-5 2 1,-8-3 1,-6 2-1,-10 1 1,-4 4 0,-10 1-1,-3 3 0,-8 0-3,-6 2 0,-5-3 0,-4-2-1,-6-4 1,-4-3-1,-5-6 1,-4-5 0,-3-3 0,-2-3 0,-6-3 1,-11-7-1,14 10 0,-14-10 0,0 0 0,11 6-1,-11-6 1,0 0-1,0 0 0,0 0 0,0 0 0,0 0 0,0 0 1,3 9 0,-3-9 0,0 0-1,0 0 1,0 0 0,0 0 0,0 0 0,0 0 0,-6-13-1,-2 1 1,1-3-1,-3-7 0,-2-4 0,0-5 0,-1-2 0,-1-3 0,1 0 0,4 2 0,-2 2 0,4 3 0,0 4 0,1 3 0,2 3 0,2 3 1,0 4-2,0 2 1,2 10 0,-2-12-1,2 12 0,0 0 0,0 0-1,0 0 1,0 0-1,15 19 1,-5-5 0,5 5 0,1 3 0,5 3 0,-1 3 1,2 4-1,-4-1 0,-1 1-1,-3-2 0,0 0-1,-5-2 1,-1-4-1,-3-5 0,0-2 1,-4-5 0,-1-1 0,0-11 2,-13 13-1,1-8 2,-9 1 0,-6 0 1,-9 1-1,-5 2 1,-8-2 1,-3 2-1,-3-4 1,1 4-1,5 0 1,-1 1-1,6-2 0,4 3-1,4-2 0,6-1-1,4 3 1,5-5-1,3-1 0,8-2 0,10-3 0,-10 2-1,10-2-5,0 0-14,0 0-7,0 0-1,0 0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9:3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 0,'0'0'4,"0"0"-2,0 0 0,0 0 2,0 0 1,0 0 2,0 0 0,0 0 0,0 0 0,0 0 1,0 0 1,0 0-2,7 9 0,5-6-1,5-2 1,6 2-2,4 0 1,8 1-1,10 0-2,6 1-1,5 0 0,7 0-1,4-2 1,4-1-1,2-4 2,1 0 1,-6-5 0,0 1 0,-3-4 0,0 3 0,-7 0-1,0 2 0,-1 1-2,-1 4 1,-4 0-2,-2 1 0,-10 1 1,-4 1 0,-10-3 1,-5 2 1,-10-3-1,-2 2 1,-9-1-1,0 0 0,0 0 0,0 0-1,0 0-1,0 0 0,0 0 0,0 0 0,0 0 0,0 0 0,0 0 0,0 0 0,0 0 0,0 0 0,0 0 0,0 0 0,0 0 0,0 0 0,0 0-1,0 0 1,0 0 0,0 0-1,0 0 1,0 0-1,0 0 0,0 0 0,0 0-2,0 0-6,0 0-20,0 0 0,-11-1-3,9-12 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5T22:17:26.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2,'51'-2'12,"14"4"-2,6-4-1,12 1-2,9 0-2,9-1-2,4 1-1,10 2-1,6-1 0,2 2 0,1 0-1,-2 1 1,-5 0-1,-3 0 2,-6-1 1,-9-2 0,-5 1 1,-11-2 0,-6 2 1,-11-1 0,-5 0 0,-8 0-1,-3 0-1,-6 2 0,-3 1-2,-9-2 0,-4 1-1,-7 0 1,-6 1 0,-1-3 0,-14 0 0,10 3 0,-10-3 0,0 0-1,0 0-7,0 0-16,0 0-5,-14-4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4T18:53:38.3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 1393 8,'0'0'17,"12"0"-6,-3 0-2,4 1-1,4 1-1,3-1 0,2 2-1,2 0-1,4 1-2,4-1 2,3 3-3,5-2 1,7 1 0,9-2-1,12 1 1,14-3 0,20 1 1,17-1-1,20 2 1,16 0 0,17 5-1,7 0 1,9 3-1,-1 1-1,-8 4-1,-9-2 0,-11 1 0,-16-3-1,-12-4 1,-14-1-2,-16-1 0,-12-2-3,-16-4-13,-12-5-10,-9-4 1,-19-11-1</inkml:trace>
  <inkml:trace contextRef="#ctx0" brushRef="#br0" timeOffset="671">43 16 9,'-18'-4'18,"18"4"-1,-15-6-4,15 6-3,-10-5-4,10 5-3,0 0 0,0 0-2,17 0 1,2 2-1,9 1 2,10 0 0,16 0 0,16 0 1,18 0 1,13-2-1,19 2 0,14-2 0,15 1 0,11-2-2,13 1 1,6-2-2,4 0 0,5-2 1,2 1-1,-3 0-1,-7 1 1,-12 2-1,-13 1 0,-12 2 0,-16 3 1,-17 1-1,-16 3 0,-15 0-1,-11-1 1,-13 1 0,-13-4 0,-10 0 0,-7-2 1,-9-1-2,-16-4 0,0 0-4,-14-4-5,-14 3-15,-7 2-1,-15-13-1,-5-6 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3:48.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0 376 6,'0'0'14,"0"0"-4,11 6-4,3-4-1,8 0 1,12-2 0,13-1 1,13-1 0,15-2 0,12-2 0,13-2 1,14 1-2,4-3 1,2 1 0,-1 0-1,-3 5 0,-11-1-2,-11 2 0,-15 2-2,-16 0-1,-16 2-4,-12-3-8,-15-1-14,-8-3-2,-15-10 1,-11-3 0</inkml:trace>
  <inkml:trace contextRef="#ctx0" brushRef="#br0" timeOffset="391">639 20 2,'0'0'14,"-17"-14"-2,17 14-9,-7-11-1,7 11 2,0 0 1,0 0 2,0 0 1,-10-3 2,10 3-1,0 0 3,-17 11-3,-5-5 0,-5 8-3,-17 2-1,-12 9-3,-11 2 0,-3 6-1,-4 3 0,4 3 0,10 0 0,13 2-1,17-2 1,20-3 0,20-5-1,15-2 2,11-4-1,11-1 2,5-4 0,5-2 1,-2-4 0,-1 3 0,-2-3 0,-1 2 0,0 1-2,-2-1 0,-2-2 0,-4 1-2,-5-4 0,-6-1 0,-8-3 1,-6-1-1,-18-6 0,0 0-1,0 0-4,0 0-23,-15 3-1,9-16-2,-1-8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2:48.4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325-3 2,'0'0'12,"-12"-4"-2,12 4-3,0 0-3,0 0-2,9 7-2,4-2 0,2 0-1,7 1 1,2 0 1,5 1 1,4 0 1,4 0 1,1 1 1,2 1 1,3 3 0,-3 3 0,2 4 0,0 4-1,-2 5 0,-8 4-3,-5 6 0,-11 4 0,-11 5 1,-15 2 0,-11 6 1,-21-1 2,-11 6 0,-17 0 1,-4 5 0,-7-3 0,4 4-1,2-8-1,13-3-2,11-4-1,20-2 0,17-8-2,18-4 1,20-4-1,15-3 1,12-2 0,8 1-1,6-1 2,0 2-2,-2-1 2,-5 4-2,-8 2 0,-9 3 1,-11 6-1,-10 3 1,-14 7-1,-13 4 2,-17 6-1,-8 4 1,-15 2 0,-4 6 2,-3-2-2,4 2 0,10-3-1,15-2 0,16-5 0,17-4 0,18-1-1,12-7 1,8-1-1,3-4 0,0-4 1,-3 1-1,-6 1 1,-6-2-1,-11 1 1,-9 1-1,-11 3 1,-8 3 0,-12 2-1,-9 5 1,-14 1 1,-8 4-1,-6 3 1,-5 0-1,-1-2 1,1 0 0,1-3-1,1-6-1,5-2-3,-5-9-6,7 0-24,-6-8 0,1-8-1,-3-12-2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1:47.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1538 229 4,'0'0'5,"0"0"-2,3 15 1,-3-15 1,17 22 1,-5-6 0,7 9 1,2 5 0,8 7-1,2 9 0,6 7-1,1 6 0,4 5 0,1 1 0,2 1-1,-3-6 2,-1-4-1,-5-8 0,-4-8-1,-5-8 1,-5-4-2,-5-9 0,-8-4-1,-3-4-2,-6-11-7,0 0-16,0 0-2,-22-8-1,1-5 1</inkml:trace>
  <inkml:trace contextRef="#ctx0" brushRef="#br0" timeOffset="341">1456 842 6,'11'11'6,"12"-4"0,14-6 0,9-6 1,11-9 1,10-6 2,5-10 0,4-3 0,-5-7 0,0 0 1,-13 0-1,-3 4 0,-12 1-2,-7 8-2,-13 6-1,-5 4-4,-6 9-6,-12 8-7,16-9-14,-16 9-2,11 0 1,-11 0 1</inkml:trace>
  <inkml:trace contextRef="#ctx0" brushRef="#br0" timeOffset="3906">34 441 12,'-13'18'13,"5"5"-1,0 0-2,4 1-1,5 1-2,2-3-1,10-1-1,5-6-1,7-3-2,7-9 1,6-7 0,3-8-1,4-4 0,-2-9 0,-3-1 2,-8-7 1,-5 4 1,-11-4 0,-6 7 0,-10-3 0,-2 8-1,-7 3-1,-1 6-2,-6 6-2,0 4-1,-4 7-1,-2 3 1,0 7-2,-6 1 0,3 6 0,-4-1-2,4-1-1,0-3-2,9 0-4,2-8-4,14-9-5,0 0-2,0 0 0</inkml:trace>
  <inkml:trace contextRef="#ctx0" brushRef="#br0" timeOffset="4287">441 206 15,'12'-18'18,"3"3"-2,-6 6-3,-6-4-2,-3 13-2,5-11 0,-5 11-3,0 0-1,0 0-1,0 0-2,0 0-1,-4 12-1,0-1-1,0 7 1,-5 6 0,1 6 1,-4 8 0,-3 5 0,-1 3 0,0 2 0,3 5 0,3-4 0,6-4-6,9-5-18,11-7-1,3-19-1,8-7 1</inkml:trace>
  <inkml:trace contextRef="#ctx0" brushRef="#br0" timeOffset="4647">458 649 5,'-17'7'9,"17"-7"-1,-10-11 2,8 1 1,3-5 1,2-1 0,7-1 0,-1-1 1,9 1-4,0 1-4,5 1-3,2 4-1,0 2-1,0 6 0,-2 3 0,-1 4 0,-6 6 0,-4 4 0,-4 5 1,-4 2-1,-4 2 0,-2 1 1,-3 1 0,-2-2 0,1-1 2,-6-6 0,2 1 1,-3-9 0,0 0 0,-1-7 0,0-1-1,-2-6 0,1-2-3,3-1-2,-1-8-4,5 5-5,1-9-5,5 3-5,4-4-4,6 2-1,6-2 0</inkml:trace>
  <inkml:trace contextRef="#ctx0" brushRef="#br0" timeOffset="5048">699 462 1,'-3'17'12,"0"-7"-2,2 2-4,0 0-2,1-2 0,2 2 0,1-3 0,-3-9 2,10 12 0,-10-12 2,9 8 1,-9-8 2,3 9-2,-3-9-1,0 11-1,-2 1 0,2-3-2,4 3-1,7-2-1,8-2-2,7-2-2,5-5 0,4-2 0,1-5 1,1-3 1,-1-1 0,-10 0 2,-5 2 1,-9-1 0,-1 5-1,-11 4 1,0 0-2,10 1 0,-10-1-2,7 15-1,-3-5 1,1 2-1,-1 2 1,-2 3 0,-1-1 0,-3 1 0,-1-1 1,-4 0-1,3-2 0,-2-1 0,3-3-1,4-1-2,-1-9-6,11 10-3,-11-10-1,19-3 0,-10-6-2,4 0-11,-1-3-1,-4-9 2</inkml:trace>
  <inkml:trace contextRef="#ctx0" brushRef="#br0" timeOffset="6149">1420 44 10,'0'0'13,"0"0"-8,0 0-1,-7 13 0,11 2 0,0 4 1,3 7 0,-2 7 0,1 7 1,-2 4-1,-1 9-1,-4 8 0,-6 5 0,-2 8 0,-9-2 1,2 4-1,-5-1 0,2-3-1,1-7 0,3-9-5,6-8-11,8-9-11,5-16 1,12-12 0</inkml:trace>
  <inkml:trace contextRef="#ctx0" brushRef="#br0" timeOffset="6530">2479 354 33,'0'0'20,"-1"15"-1,-3 1-8,0 10-11,1 6-1,-1 13 1,-1 7 1,-3 11 2,-1 4-2,0 5 0,-2 0 0,3 0-4,-2-6-12,0-11-6,6-10-1,2-19 0</inkml:trace>
  <inkml:trace contextRef="#ctx0" brushRef="#br0" timeOffset="8392">1654-2 7,'11'-2'12,"-11"2"-9,0 0-2,-8 15 2,1-6 2,-4 5 3,-4 5 0,-5 4 2,-3 6-1,-4 6 1,-6 5-1,-3 10-2,-4 7-2,0 11 1,-1 5-2,3 8 1,1-2-1,8 3 0,4-4-1,11-2-1,6-6 1,12-5-2,10-6 0,14-5-2,18-1-7,8-7-14,14-8-5,6-9 1,4-15-1</inkml:trace>
  <inkml:trace contextRef="#ctx0" brushRef="#br0" timeOffset="8833">2462 162 32,'0'0'24,"-14"-11"-2,14 11 0,0 0-15,-3 13-8,5 0-3,2 7 1,1 4 0,-1 9 2,1 6 0,0 11 0,-2 9 1,0 8 0,-4 8 1,-1 9-1,-2 1-1,0-2 1,-3-2 0,-2-7 0,-1-11 0,0-12 1,-2-10-2,3-12-11,-1-8-9,-3-19-1,13-2 0</inkml:trace>
  <inkml:trace contextRef="#ctx0" brushRef="#br0" timeOffset="9164">2809 899 25,'23'31'21,"-1"-8"-4,8-5-1,-1-7-12,8 0-7,4 0 3,-1-4 2,-1-1 1,-2-3 2,-1 1 4,-9-3 1,-1 1-5,-6 0-10,-7 1-16,-13-3-5,13-12 1,-18-3-1</inkml:trace>
  <inkml:trace contextRef="#ctx0" brushRef="#br0" timeOffset="9384">2944 698 36,'-5'12'25,"3"-3"1,9 2-2,8 2-17,5-2-6,7 1 0,4 1 1,8-2-1,7-2 0,4-3-2,9 0-9,4-2-14,-2-6-1,4-2-1,1-9 1</inkml:trace>
  <inkml:trace contextRef="#ctx0" brushRef="#br0" timeOffset="9694">3818 572 48,'5'-11'26,"7"1"0,10 4-1,6 4-23,4 6-2,6 4-2,1 6 1,0 3 1,-2 6 0,-4 2 0,-6 2 0,-6 3 0,-7 0 0,-9 0 1,-7 2 0,-9 0 0,-12-3 3,-6 2 0,-10-4 1,-1 2-1,-6-4 1,6 4-1,0-5-1,9 1 0,7-1-2,13 2 0,15-1-1,12-2 1,14-1-1,11-3 0,7 0 0,8-1-1,6-2-3,-4-6-7,-5 1-18,-2-1-1,-11-6-1,-12-6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1:43.8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264 519 3,'-12'-1'8,"-5"0"-2,-1 2-4,-1 2-2,-5-1-2,-1 4-1,-1-1 0,2 1 1,-1-2 0,4 1 1,3-2 3,2-1 1,6 0 3,10-2 0,-11 1 0,11-1 1,0 0-1,0 0-1,0 0-1,0 0 0,0 0-1,16 12-1,-7-7 0,5 2 1,3 1-1,4 0 2,5 0-1,3 0 1,3 0 1,1-1 0,5-2 0,4 1 0,0 0-1,5 0 1,3-1-1,4 1-1,0-1 0,8 4 0,2-3-1,7 0 1,6-1-1,6 2-1,6-4 1,8 1 0,5-3 0,5 0 0,3-1 0,2 1 0,1-1 0,3 2 0,0 1-1,3 1 0,-1 1 0,1 3-1,-7 2 1,-1-2 0,-10 2-1,-5 0 1,-12-2 1,-9 1-1,-11-3 1,-10 1-2,-7-4 2,-5 3-2,-5-1 1,-3-1-1,-2 0 0,-1 1 0,0 1 0,1-1 0,0 1 1,-1-1-1,0-1 0,-1 0 0,-4-1 0,1 0 1,-3-1-1,-2 1 0,-1-1 0,0 1 0,0-1 1,0 0-1,-2 0 0,1 0 0,-4 0 0,1 0 0,-2 0 0,-2 0 0,-3 0 1,-10-2-1,16 3 0,-16-3 0,0 0 0,9 3 0,-9-3 1,0 0-2,0 0-2,0 0-7,0 0-19,0 0 0,-6-15-3,2-5 2</inkml:trace>
  <inkml:trace contextRef="#ctx0" brushRef="#br0" timeOffset="14181">3907 376 5,'-12'-8'17,"12"8"1,-14 11-6,2-2-5,-1 5-3,-3 5-2,2 1 0,-2 3 0,5 3 0,3-3 2,8 1 1,5-7 0,10-4-1,10-10-1,6-5-2,6-10 1,1-4 0,0-7 0,-3-5 0,-6-3 1,-5 0 2,-13 0 0,-6 5 0,-9 0 1,-4 6-2,-7 2-1,-6 8-1,-3 5-2,-4 6 0,-2 6-2,-1 4-2,4 8-8,1-1-11,5-3-4,9-3 1,12-12-1</inkml:trace>
  <inkml:trace contextRef="#ctx0" brushRef="#br0" timeOffset="14561">4284 0 48,'0'16'26,"-4"1"-1,5 5-4,-2 1-25,2 8-2,-5 2 0,3 5 3,-7 0 0,0 4 3,-1 1 2,-5-2 3,1 3 2,-4-1-1,2-1 0,-1-3-3,4-5-5,5-6-20,9-7-5,-2-21 1,22 1-1</inkml:trace>
  <inkml:trace contextRef="#ctx0" brushRef="#br0" timeOffset="14932">4506 411 47,'12'1'26,"-2"9"0,-1 6-9,1 3-11,2 5-3,-3 2-2,1 2 0,-4 0-1,-3-5 1,0-2 1,-5-2 1,-9-7 1,-5-1 0,-6-8 0,-1-1 0,-6-6 0,4 0-1,-3-4-2,4-1-1,9-1-3,3-6-3,12 5-5,2-9-7,13 2-9,2-3-3,6 0 1,4-1 1</inkml:trace>
  <inkml:trace contextRef="#ctx0" brushRef="#br0" timeOffset="15252">4723 485 24,'0'0'21,"-4"13"0,4-13-7,0 0-6,0 15-1,0-15-1,3 9 1,-3-9-1,8 13 1,-8-13-1,6 15 0,-6-15-1,12 17 0,0-10-2,8 1 0,6-4-2,7-1-1,3-2 0,4-1-1,-2-3 1,-3 1 0,-6 0 0,-8 2 1,-7 1 0,-14-1 1,8 12 0,-9-2-1,-3 1 0,1 3 1,0 0-1,3 1 0,1 1 1,5-3-1,5-2 0,3-3 0,2-2 0,0-2 2,-1-2-2,-1 0 0,-4-1-1,-10-1 1,5 14 0,-10-2-1,0 3 0,-3 1-2,6 7-5,-6-4-15,9 1-9,1-9-2,-2-11 1</inkml:trace>
  <inkml:trace contextRef="#ctx0" brushRef="#br0" timeOffset="15853">5817 277 12,'0'0'13,"0"0"-8,0 0-5,0 0-11</inkml:trace>
  <inkml:trace contextRef="#ctx0" brushRef="#br0" timeOffset="16364">5912 226 21,'0'0'21,"-15"14"1,-3-6 2,-4 5-15,-3 5-5,-10 4 0,-3 6 2,-7 5-1,0 8 1,-3 1 0,3 7-1,3 0-1,7 3-1,7 1 0,10 0-2,9-5 1,11 0-1,11-5 0,7-5 0,9-5-2,5-5-1,8-4-4,-4-10-5,6-1-7,-1-10-10,-1-7-1,-2-8 1</inkml:trace>
  <inkml:trace contextRef="#ctx0" brushRef="#br0" timeOffset="16754">5947 440 3,'-10'-17'11,"10"17"-6,-8-10 2,8 10 1,-9 13 3,4 0-1,1 10 1,3 1-1,4 8-1,2 0-4,5 3-1,4-3-2,6-4-2,6-6-4,6-7-6,5-8-3,2-7-3,6-7 1,-1-8 2,2-1 4,-5-6 6,-4 0 6,-4 0 5,-8 4 5,-6-1 1,-6 8-1,-4 0-5,-9 11-7,0 0-4,9-2-5,-9 2-1,-6 16 0,-2-4 1,-3 2 2,-5 3 4,-6 1 3,-2 2 5,-7-4 3,1 3 3,-3-6 0,4 2 1,0-6-1,5 1-3,4-5-3,4-2-4,6 0-4,10-3 0,-12 1-1,12-1 0,0 0 1,0 0 1,0 0 2,-9 15 1,5-4 0,3 7 1,-1 0 1,3 8-1,-1 4 2,7 7-1,5 2 1,1 5 0,1-3-1,3 5 0,0-4 0,-1-1-2,-2-7 0,-3-5 0,-5-7-1,1-7-1,-4-3 1,-3-12-3,0 0-5,-1-10-16,0-6-5,0-7-1,1-7 0</inkml:trace>
  <inkml:trace contextRef="#ctx0" brushRef="#br0" timeOffset="17916">6638 442 13,'6'10'14,"-6"-10"-1,15 4 2,-6-2-16,3 3-2,-2 2 2,2 6 3,0 4 4,-4 7 1,0 6 0,-3 7-1,-4 9-2,-3 3 1,-2 7 0,-6-1 2,0 4 0,-7-5 1,3 1-1,-6-8 1,3-4-2,1-6-2,0-9-5,7-4-9,1-10-13,8-14-6,0 0 1,1-20 0</inkml:trace>
  <inkml:trace contextRef="#ctx0" brushRef="#br0" timeOffset="18256">7056 993 39,'17'17'25,"-2"-10"2,5-2-2,1-1-17,2-3-5,4 2 1,-2-4-1,2 1-1,-4-1-1,-1-2-1,-1 2-9,-7-4-13,-5-4-6,-5-3 1,-8-5-1</inkml:trace>
  <inkml:trace contextRef="#ctx0" brushRef="#br0" timeOffset="18457">7056 750 33,'-10'7'24,"11"6"-1,7 1-6,4-1-9,10 5-2,4-5 2,9 4-2,-1-9 0,7-1-3,2-2-4,-2-5-8,2-2-13,-2-1-6,-4-2 1,-4-3-1</inkml:trace>
  <inkml:trace contextRef="#ctx0" brushRef="#br0" timeOffset="18777">7787 618 53,'-7'-18'25,"7"18"-1,6-22-1,3 12-23,3 0-4,7 6 1,3 2 1,4 2 2,2 4 1,1 2 1,3 1 1,-4-1-1,-2 2 0,-4 0-2,-4 1 1,-5-1-1,-4 4 0,-5 1 1,-7 4 0,-5 1 1,-4 4 1,-8 5 0,-6 6 0,-7 1 2,-1 4-2,-5-1 1,1 2 0,0-2-1,6 0-1,5-7-1,11-1 1,10-4-2,11-3 0,19-4 0,12-6 1,14-3-1,13-2-1,12-4 0,5-8-7,4 0-21,-1-4-1,-7-5-1,-8-5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0:16.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885 4 3,'0'0'7,"0"0"-2,0 0-2,0 0-1,0 0-1,0 0 1,0 0 1,-11-10 1,11 10 0,-13-2 0,13 2 1,-16-3-1,6-1 1,1 3-1,-5-1 0,-3 1-1,-6 1 1,1 1-1,-5 0 0,-4 1-1,-3 4 0,-4 1 0,-3 2-2,1 3 0,-3 1 0,-4 1 0,-3 0 1,2 1 1,2-4 2,4 0-1,6-2 0,5-3 0,8-3 0,3 0 0,20-3-1,-14 2 0,14-2-1,0 0-1,-11 1 1,11-1 0,0 0 0,0 0-1,0 0 1,0 0-1,0 0 1,0 0 0,0 0-1,-11 1 0,11-1 0,0 0-1,0 0 1,0 0 0,0 0 0,0 0-1,0 0 1,-8 13 1,8-13-2,-11 18 1,3-3 0,1 4 0,-2 1 0,0 5 0,9 1 0,0-26 1,-6 53-1,0-27 0,3 0 0,3-26 1,-15 49 0,15-49 0,-23 51 0,23-51-1,-3 58 0,3-26 1,4 4-1,-1 3 0,9 6 0,-4 1 0,11 4 0,-5 2 0,-3 3 0,1 3 1,-1 1-1,-2 2 1,-6-2-1,4 2 1,1 0 0,-1 0 0,3 1-1,-3 1 1,3 0-1,2 3 1,1-2-1,2 4 0,-5 2 0,-6 1 0,-4 3 1,3 2-1,-10 2 1,-5 2-1,-1 1 0,-2-1 1,1-3-1,0-1 1,4 0-1,3 0 1,-2-3-1,7 2 1,1 1 1,-4-1-1,-4 5-1,4 1 1,-7 1-1,-7 2 1,8 1 0,2 1 0,-10 0-1,7 0 2,2 1-1,4 1 1,5 0-1,2 0 0,0-1-1,-1 2 2,1-3-1,9 5-1,1-5 1,-3 1-1,-2-2 1,3 0-1,-6-1 1,6-2-2,4-1 1,-13-1 0,4 0 1,-6 0 0,6 4 0,-4 4 0,-3 2-1,-1 5 1,-1 5 1,3 4-1,-7 5 0,6 1 0,-4-1-1,1-2 1,5-2 0,-2-3-1,0-2 2,-3-2-2,3-2 1,-1-2 1,-2-5-1,5-1 0,-3-3 0,10-2-1,-6-5 0,6-6 0,-3-4 0,4-5-1,1-3 1,4-1-1,-5-6 1,-9-1 0,12-4 0,-3-5 0,-4-5 0,1-4 0,-5-8 0,-4-4 1,12-7-1,0-3 0,-5-3 0,-2-9 0,5 12 0,-5-12 1,15 14-1,-15-14 0,7 15 2,-7-15-1,4 14-1,-4-14 1,10 10 0,-10-10-1,0 0 1,-10 5 0,10-5-1,0 0 0,0 0 0,-1 11-1,-2-2 1,6 2 0,6 5 0,-7 2 0,1 2-1,6 2 2,-4 2-1,2 0 0,1 0 0,3 0 0,-10-1 0,12 4 0,-4 0 0,-5 1 0,2 1 0,6 0 1,-4 0-1,5 1 0,-4-1 0,3-2 0,1-2 0,3-1 1,-2-3-1,-1-1 0,-2-2 0,-2 0 1,6-3 0,-2 0 0,-1-2 0,4 0 0,-2-1 0,2 1-1,4-3 1,1 0-1,-1 1 0,2-1 1,3-1-1,-1 2 1,3-2 0,8-1-1,3 0 0,2-1 0,10-2 0,6 1 0,8 0 0,10-2 1,8 0-1,1 1 0,6 1 0,2 0 0,3 1 0,-5-1 0,-2 0 0,-4 0 0,-7 0 0,-7 0 0,-9-2 1,-3 1-1,-11-1 0,-7-1 1,-8 0-1,-7 1 0,-3-2 0,-6 1 0,-4-2 1,-11-1-1,10 2 1,-10-2-1,0 0 1,0 0-1,0 0 1,0 0 0,0 0-1,0 0 1,0 0-1,0 0 1,0 0-1,0 0 1,0 0-2,0 0 0,0 0-2,0 0-4,0 0-25,-17-10-1,-3 0-1,-12-10-1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17:57.2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8817 419 0,'0'0'2,"-2"-10"1,2 10 0,0 0-1,-11-11 2,11 11 1,-23-6 1,5 6 2,-5 1 1,-4 3 0,-6 1 0,-1 5-1,-5 3 0,1 6-1,-3 1-1,4 6-4,2 0 0,2 3 0,3 0-1,2 3 1,1 1 0,1 5 1,0-1 1,1 5-1,-2 3 1,2 7-1,-3 4 0,2 5-1,1 2 0,1 1-1,0 2 0,2 3 0,2 0-1,2 1 1,2 0 0,0 3 0,2 2 0,3 1 0,1 4 1,2 2 0,-4 2 0,2 6 0,-1 1 0,-1 7 0,-3-2-1,-3 3 1,-4 4-2,-3-1 0,-5 1 1,-4 1-1,-6 0 0,-7 0 0,-4 1 1,-7-2-1,-2-2 1,-3 0 1,-5 0-1,-1-3 0,-4-2 0,-1-3 0,-2-6 1,-2-2-1,-3-5 0,-2-4 0,-1-9 2,-2-8-2,-3-8 1,-3-5 1,-5-5-2,0-6 1,-3-4-1,-4-7 0,-3-7-1,-4-1 1,-3-6-1,0-3 0,0-6 1,0-5-1,-4-3 0,-2 1 0,-3-3 1,-1 0-1,0 2 0,-3 0 0,-6 0 0,0 1 1,0 1-1,-3 0-1,-1 2 1,-3 0 0,-2 3 0,-1 2-1,-1 7 1,-1 4 0,-4 4-1,-2 7 1,4 2 0,4 4-1,-2 1 1,1 3 0,2 1 0,7 1 0,3 4 0,4 4 0,3 8 0,0 7 0,8 8 0,7 3 0,5 7 0,4 2 0,7 4-1,3 0 1,5 0 0,5 0 0,5 1-1,0 3 1,3 7 0,3 5 0,3 9 0,3 7 0,2 7 0,3 5-1,6 7 1,5 5 0,7 4-1,5 1 0,2 0 2,7-1-2,4 0 2,5-5-1,4-5 0,7-5 0,4-6 1,9-2-1,10-4 0,9-3 0,10-1 1,9-1-2,5 2 2,4 0-1,2 4 0,2-2-1,2 0 1,1-3 0,1-3-1,1-2 1,6-6 0,5-4 0,8-11-1,5-6 2,9-13-1,6 1 1,8-13-1,7-7 0,10-8 0,4-3 0,7-4-1,4-1 1,5-3-1,-1-5 1,1 3-2,2-1 4,-3-2-4,0-1 4,-3-1-2,-1-2 1,2-3 0,0-2-1,4-4 0,2-6 1,6-3-1,5-5 0,6-6 0,5-1 0,3-3 0,2 0-1,-3 1 1,2 1 0,-4 2 0,-2 3 0,-1 2 0,-2 0-1,-1 0 1,3-3 0,1-6 1,1 2-1,3-4 0,1-2 0,-1-2 1,1-1-1,-2 1 0,-2 1 0,-1 3 0,0 1-1,-2-1 1,-1 0 1,0 1-2,-1 1 2,4-1-1,0 0 1,5 2 0,3-4 0,3 7-1,5 0 1,3-1-1,1 1 0,4 1 0,2-2 1,2 0-1,-3-3 0,4 2 0,2 0 0,-4-1 1,5 2-1,0 3 0,-5-1 0,1 5 1,0 3-2,-1 2 1,-2 3 0,1 1 0,0-1 0,-1 0 0,3 1 0,0-2 0,2 1 0,1-2 0,1-1 1,-2 1 0,2 1-1,-1 0 0,-2 0 0,0-1 1,-2 1 0,-2-1-1,0-1 0,-2-4 0,3-4 0,-1 0 0,0-3 1,1-1-1,0-4-1,-4-2 1,-2-3 0,-3-1 0,-6-5 0,-8-3 0,-8-5 1,-8-4 0,-2-6-1,-3-5 0,-6-6 0,-4-5 1,-3-3-1,-2-7 0,-3-3 0,-8-7-1,-8-2 1,-10-3 0,-10-2 1,-10-5-1,-9-5 1,-7-6 0,-6-2-1,0-4 0,-4-6 1,-4-8-2,1-4 1,10-6 0,-8 0 1,-4-2-2,-5-3 2,-9 2-1,0-1 1,-8 0-1,1-1 1,-17-1-2,6-2 0,2-3 0,1-1 0,0-6-1,1-2 1,0-1 0,-3-3-1,-1 0 1,-3-1 0,-6 3 0,-2-2 1,4 5-1,-7 0-1,2 1 0,-2-1 0,6 5-1,2-3 0,8 0 1,-1 0-1,3 1 1,-2 0 1,2 0 0,-6 6 1,1 2 0,-1 6 0,-10 3 1,-4 3-1,-7 2 0,6 3-1,-2 7 0,14 0-1,-11 3 1,-5-2 0,1 3 0,1 3 0,4 6 1,-7 3 1,4 5-1,-16 5 1,7 4 0,-2 7-1,-3 3 0,4 4 0,-8 3 0,3 4-1,-18 2 1,17 4 0,-18 2 0,4 3 0,1 4 0,-1 3 1,-1 3-1,-9-1 1,5 3-1,-16 1 1,45 41-1,-82-80 0,34 41 1,-9 0-1,-6 2 0,0-1 0,-5 2-1,-2 1 1,-7 3 0,-7 3 0,-4 3 0,-9 5-1,-1 3 1,-6 1 0,-10 6 0,-4 1 0,-3 0 0,0-2-1,-7 1 1,-4-3 0,-5 1 0,-5 4-1,-6-6 1,-7 6-1,-6 2 1,-10 1 0,-4 5 0,-5 2 0,-3 3-1,-6 1 1,-2 0 1,0 0-1,-3-1 1,1 1-1,0 0 1,2 0 0,-3-3 0,3 3-1,1 3 1,-1 3-1,0-1 1,2 1-1,-1-1 1,1 0-1,-2 0 1,1 0-1,0-6 1,-4 0 0,5 0-1,-4 0 0,1 3 0,-1 0 1,8 1-1,2 3 0,4 2 0,6 1 0,3 1-1,9 3 2,6-2-1,6 2 0,4-2 0,4 1 0,6-1-1,3 1 1,4-1 0,-1-2 0,2 3 0,1-2 0,1 4-1,-2 0 1,-2-2 0,0 0-1,0-1 1,0-2-1,-2-4 1,-1-1-1,3-2 1,-1-4-1,5-1 0,-3-2 0,4-2 0,1 0-1,6-2 0,5-3 0,6 0 0,3-2-1,8-1 0,4 1-2,11 5-3,4-1-8,6 5-12,9 6 1,4 0 0,11 4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35.6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160 312 7,'0'0'9,"0"0"-2,0 0-1,0 0-2,-3 13 0,3-13-1,0 19 1,1-7 0,2 3 0,-1 4 1,2 7 1,-2 0-1,3 5 0,0 6 0,1 7 0,-2 7 1,1 4-3,-1 10 1,1 5 0,-4 7 0,0 3-1,-3 2 0,-1-2 0,0-3-1,-1-4 1,-2-12-1,4-7 0,-1-11-1,2-8 0,0-13 0,1-5 0,0-17 0,1 10-3,-1-10-8,6-17-13,-2-9-2,1-9-1,-1-13 0</inkml:trace>
  <inkml:trace contextRef="#ctx0" brushRef="#br0" timeOffset="711">-5 272 11,'0'0'12,"-1"-22"-2,1 22-1,0 0-2,0 0 0,21-57-2,-21 57 0,0 0-1,59-46 1,-59 46 0,70-31 1,-27 19-2,8 12 0,1-4 0,4 3-1,-1 4 0,1-1-1,-2 11-1,-2 4-1,-3 1 0,-5 6 0,-7 2 0,-7 4 0,-5 3 0,-6 8 0,-7-4 0,-6 0 0,-6 2 0,-4-5 0,-1 1 0,-2-4 0,-3-1 1,-4-5 0,-4-2 0,-4-4 1,-8-3-1,-5-1 1,-8-4 0,0-4 0,-7-3 0,2-4 0,0-5-1,4-1 0,5-4 0,7-2 0,5 2-1,2-2-2,8 4-4,0-1-8,4 4-12,13 5 0,-10-10 0,10 10-1</inkml:trace>
  <inkml:trace contextRef="#ctx0" brushRef="#br0" timeOffset="1592">1510 0 18,'0'0'16,"0"0"-3,0 0-1,0 0-3,0 0-3,0 0 0,0 0-1,0 0-3,-54 16 0,54-16-1,-60 54 1,18-11-1,-1 11 1,-1 12 0,-4 11-1,0 10 1,-6 5 0,0 8 0,0 7 0,9 0 1,4 4 0,6 0 0,5-4 1,10 3-2,11 0 1,12-2 0,9-5-1,10-4 0,8-11 0,8-9 0,10-11 0,8-14 1,3-15-2,2-11 1,0-16 0,0-6 0,-8-9 0,-4-4-1,-10-3 0,-9 1 0,-6-1-1,-8 3 0,-5 3 1,-11 4-2,0 0 1,9-2-1,-9 2 0,0 0-1,0 0-2,0 0-2,0 0-15,0 0-7,-3-17 0,6 1 0</inkml:trace>
  <inkml:trace contextRef="#ctx0" brushRef="#br0" timeOffset="15442">1400 634 14,'0'0'9,"0"0"-1,0 0 0,0 0-2,0 0-2,0 0-2,0 0-1,0 0-1,0 0 1,0 0-1,0 0 1,0 0 1,-4 15 0,5-4 1,-1 0 0,1 5 0,1 1 1,0 4-1,0 4 0,-1 3 0,1-4 0,-1 10 0,2 5 0,-3 0-1,0 1 0,-3 1-1,2-2 1,-1-6-1,2 3 0,0-10 0,0-7 1,4-6 0,6-7-1,2-10 1,5-5 0,2-10 0,1-5 1,2-8-1,1-5 0,-3-8 0,-3 0-2,-1 0 1,-3 1-1,-2 6 0,-1 3 0,-3 5-1,1 8 1,-2 7-1,-1 3 0,-5 12 1,6-11 0,-6 11-1,0 0 1,0 0-1,0 0 1,0 0-1,0 0 1,0 0 0,1 18 1,0-7-1,-1 3 1,3 6 0,0 2-1,0 6 2,1 5-1,-1 2 0,2 1 1,-1 3-1,2 2 0,-1 0 0,2 0 1,0-2-1,5-4 0,1-2-1,5-4 1,1-5 0,-3-9 0,5-9 0,4-8 0,-1-13 0,1-9 1,-2-12-1,-1-8 1,0-11-1,6-2-1,-5-3 0,-1 0 0,-2 4 0,-2 6 0,0 6 0,-3 9 0,-4 10 0,-1 6 1,-4 6 0,-6 13-1,7-10 0,-7 10 0,0 0-1,0 0 0,0 0-1,0 0-1,2 15-6,-2-15-15,5 14-3,-5-14-1,11 11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38.6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17 377 6,'7'10'7,"-7"3"-2,-2 8 0,1 7 0,-1 11 0,-1 9 1,1 17 0,0 9 0,-1 14 0,1 6 1,-1 12 0,2 4 2,-1 6-1,3-5 0,0-4-1,2-6-1,-1-11-1,4-8-1,-1-11-1,1-11-1,3-12 0,-5-7-2,0-9 1,2-7 0,-3-8-1,-1-4 1,-2-13 0,2 12 0,-2-12 0,0 0 1,0 0-1,0 0 1,0 0-2,0 0-3,0 0-14,12-5-8,-12 5-2,9-18 0,-5 1-1</inkml:trace>
  <inkml:trace contextRef="#ctx0" brushRef="#br0" timeOffset="3665">950 827 4,'-13'3'5,"13"-3"-1,-11 7 0,11-7-1,-11 6 0,11-6 0,-12 13-1,5-3 0,-4 2 0,-6 3 0,3 4 0,-5 7 1,0-3 1,-4 14 1,-2 3 0,1 7-1,4 2 1,5 3-1,4 1 0,6 1-1,8 3 0,6-10-1,10-6-1,8-6 2,9-7 0,6-8 0,8-8 0,4-11 0,8-6 0,3-10 0,2-5-1,-6-8 1,-2-5-1,-7-6 0,-7-2-1,-10-3 1,-9-9 0,-10 0 0,-9 5-2,-7-1 1,-4 2 0,-5 3-1,-7 4 0,-6 4 0,-4 16 0,-8 4 1,-3 2-1,-3 10 0,-6 8 1,-5 8 0,-3 5-2,2 2-1,-3 1-5,3 10-16,7 0-2,2-5 1,11-3-1</inkml:trace>
  <inkml:trace contextRef="#ctx0" brushRef="#br0" timeOffset="4857">1241 829 10,'-16'-1'11,"1"-2"0,1 1-1,-2-1-1,0 2 0,-1-2-3,1 1-1,-3 0-1,2 0-2,-4 1 0,1 1-1,-2 2 0,2 0 0,-3 3-1,1 2 1,2 1 1,-5 5-4,3 1 5,-1 3-3,2 4 1,-3 0 0,2-1 0,1 2-1,-2 9 1,5 2 0,0 2-1,2 0 2,3 2-2,2-1 1,2 5-1,3-1 1,2-9-1,3-2 1,3 0 0,1-1 0,2-3 0,3 1 0,3-3 0,2-1 1,3-1-1,2-4 1,6-5 0,6-4 0,2-7-1,4-5 1,2-8 0,3-3 0,1-8 0,1-2-1,-4-2 0,-2-1-1,-1 1 1,-2 3-1,-4-2 1,-2 3-1,-3-1 1,-4-1-1,-3-3 2,-3-5-2,-2-1 2,-2 0-2,-5-1 1,-3 1-1,-3 1 0,-3 3 0,-3 3 0,-1 8 0,-5 1-1,-4 2 2,2 1-2,-1 2 1,-2-1 0,-3 2 0,-2-2-1,-2 3 0,3 2-2,-7 2-3,0 8-11,-3 5-9,-2 2 1,2 3 0</inkml:trace>
  <inkml:trace contextRef="#ctx0" brushRef="#br0" timeOffset="14381">1563 0 8,'0'0'10,"0"0"-2,0 0-1,0 0-1,0 0-1,0 0-2,0 0 0,0 0-1,0 0 2,0 0 1,0 0-1,24 48 0,-24-48 0,40 69 1,-9-14 0,5 10 1,9 11-2,2 7-2,2 9 0,3 5 0,-3 1 0,-5 3 0,-6-5 1,-3 1-1,-3-2 1,-7 4-1,-3-2 1,-8-5-1,-7 5 0,-7-2 0,-4 2 0,-12 2-1,-8 0 1,-10-9 0,-10-1 1,-5-6 1,-6-3 1,-4-9-1,2-6-1,-1-13 1,7-9-1,2-10 0,11-6-1,3-5 0,12-7-1,3-7 0,8-4 0,12-4 0,-11 5 0,11-5-1,0 0 0,0 0 0,0 0-1,0 0-2,-10-5-6,10 5-18,-4-9-3,2 0-1,-4-4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56.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0 155 9,'21'-1'6,"8"-5"0,6-4 1,4-4-1,9-3-1,4-1-2,2-1 0,2 1-1,-3 3 0,-4 3 1,-4 1 0,-4 5-1,-6 2 1,-3 2-1,-4 0 2,-3 3-1,-5-2 1,0 3 1,-10-3-1,-1 3 2,-9-2-2,0 0 0,0 0-1,0 0-1,3 17 0,-8-4-1,0 8-1,0 8 1,0 7-1,-2 8 1,-2 8-1,0 7 1,0 1-1,-2 1 0,3-4 0,-3-3 1,-1-5 0,1-7 0,5-11 0,-1-5 0,4-8 0,1-4 1,2-14 1,-4 15-1,4-15 0,0 0 0,0 0 0,0 0-1,0 0-3,0 0-10,0 0-12,0 0-3,-16-3 1,-2-11-1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3:54.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14663 0 1,'0'0'8,"14"6"-1,-4-3-2,2 1-2,5 0 1,-1 1 0,7-1 1,6 2 1,6-1 0,7 1 1,8-3 0,6 4 0,9 2 0,8 0-2,3 2 1,1 4-3,0-2-1,-3 3 0,-3 0 0,-6-2 0,-11-5 1,-7 2 0,-13-6 0,-4 0 1,-11-3 0,-5-1 0,-14-1-1,10 0 1,-10 0-2,0 0-1,0 0-2,0 0-6,-12-8-15,2 4-3,-8-5-1,-5-3 0</inkml:trace>
  <inkml:trace contextRef="#ctx0" brushRef="#br0" timeOffset="1131">0 9872 5,'13'-3'8,"-1"-3"0,1 0-1,8-5-1,3-5-2,10-5 1,6-7-2,8-9 1,10-7 0,8-7 0,11-9 0,12-7 0,16-8 0,14-10 0,11-8-1,15-8-1,15-7 0,14-10-1,10-10 2,15-11-1,7-11 1,10-11 0,12-11 0,7-8 1,11-8 0,10-7 0,11-6-1,4-2-1,16-3 1,5 1-2,10-1 1,9-1 0,3-1-1,4 4 0,-2-2-1,10 2 0,-5 4-1,3-2 1,-2 1 0,0 7-1,-2 1 1,2 0-1,-4 2 2,-4 4 0,-8 1-1,-5 2 1,-10 4-1,-9-1 1,0 2-1,-9 1-1,-1 3 1,-8 4-1,-6 3 0,-8 8 1,-7 5-1,-10 8 0,-18 12 0,-9 12 1,-18 11-1,-11 10 1,-17 8 0,-13 10 0,-16 10 0,-15 6 0,-17 6 0,-15 8 0,-15 6-1,-11 7 0,-6 6 0,-4 5-1,2 4-2,2 1 1,2 0-1,4 3 1,5-1-1,1 0 2,-5 2 1,-4 1 0,-6 0 1,-6 1 1,-4 2-1,-9-5 0,-5-1-1,-7-1-1,-6-2 0,0 0-1,-6 0-1,-6 0-4,-1 5-7,-3 7-4,-9 0 0,2 7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9-15T21:58:08.9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2,'0'0'2,"0"0"-1,0 0 2,0 0 0,0 0 0,-10 5 0,10-5 0,0 0 0,0 0 0,0 0-1,-12 8-2,12-8 0,0 0 0,0 0-2,0 0-1,0 0 1,0 0-2,0 0 1,0 0-2,3 8-3</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39.8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14,'0'0'17,"0"0"-7,0 0-2,0 0-3,0 0-1,-6 9-1,8 0-1,1 5 1,4 4-1,0 3 1,7 6 1,1 3 0,4 5 2,3 2-1,4 5 0,1-3 0,7 5 0,-1-2-1,2 2 1,-4-4-1,2 0 0,-4-7 0,-3-2-1,-4-6 0,-5-4 0,-3-7 1,-4-1-1,-10-13-1,13 12 1,-13-12-1,0 0 0,0 0-1,0 0-1,9 5-3,-9-5-10,-2-15-15,7 6-1,-4-5 0,3-2-1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40.4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306 445 14,'0'0'12,"16"-5"0,-16 5 2,0 0-1,0 0-1,0 0 0,-11 3-4,-2-3-1,-2 4-1,-5-2-2,-1 4-1,-3 2 0,-2 2-2,-1 4 0,0 2 0,-2 3 0,4 2 0,2 4 0,3 2 1,2 0-1,6 3 1,3-2 0,5 1 0,8 0 0,4 2 0,5-4 0,9 1 0,7-5 0,9-2-1,9-5 1,7-3-1,1-6 0,2-3 0,-2-6 0,-6-1 1,-8-3-1,-9 2 2,-10-2-1,-7 4 1,-15 2-1,11-6 0,-11 6-2,0 0-4,-12-2-9,12 2-16,-16-7-2,16 7-1,-15-21 1</inkml:trace>
  <inkml:trace contextRef="#ctx0" brushRef="#br0" timeOffset="621">741 466 22,'6'14'20,"-6"-14"-1,0 0-3,9 12-15,-9-12-2,7 19 1,-3-6 0,2 4 1,-1 2 2,1 3 1,0 4 0,1 4-1,0 1 1,2 4 0,-1-1-1,-1 0-2,0-5 1,0 0 0,-4-7 2,1-3 1,-4-9 0,1 0 1,-1-10 0,0 0 0,-17-7 0,17 7-1,-17-21-2,7 5 0,-2-3-1,0-2-1,1-2 0,5-3 1,3-2-2,6 0 0,9-1-1,8-1 1,9 2-2,6 0 2,9 4-2,2 3 1,1 3 0,-2 2 1,-8 6-1,-7 2-2,-6 5-3,-12 0-10,-12 3-12,0 0-2,0 0 1,0 0 0</inkml:trace>
  <inkml:trace contextRef="#ctx0" brushRef="#br0" timeOffset="1262">1381 0 16,'0'0'22,"9"9"-1,-9-9 1,-3 9-10,0 5-5,-6 4-1,1 9-2,-9 7 1,0 14 1,-7 7-1,1 9 1,-2 3-2,8 7 1,4-2-1,8 2 0,4-9 0,10-3-2,7-11 1,11-6-1,7-13 1,5-9-2,3-12-1,2-13-4,7-6-9,-2-12-15,-3-8-2,-5-6-1,-7-7 0</inkml:trace>
  <inkml:trace contextRef="#ctx0" brushRef="#br0" timeOffset="1772">1156 224 10,'0'0'15,"0"0"-6,0 0 0,0 0 2,0 0 2,0 0 1,0 0 1,0 0-2,0 0-3,19 12-1,1-11-2,14 6-1,10-3-1,15 3 0,8-3 0,13 2-1,3-3 0,2 1-2,-5-3 2,-8 1-2,-12-2-1,-10 0 0,-15 0-1,-11 0-3,-5 6-13,-19-6-15,0 0 0,0 0-2,-21 3 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4:54.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141-4 8,'0'0'12,"0"0"0,0 0-2,0 0-3,0 0-1,0 0 0,0 0-1,0 0 0,-7 11-2,7-11 1,-2 19-2,1-1 1,1 6 0,0 12-1,0 11 0,0 9-1,0 9 2,-3 7-1,2 6 1,-3-1 0,1-2 1,-2-7-2,0-7 1,-1-10-1,1-10-2,1-9-2,-1-14-5,5-18-10,0 0-7,-8-14 0,9-13 0</inkml:trace>
  <inkml:trace contextRef="#ctx0" brushRef="#br0" timeOffset="361">19 127 12,'-15'4'19,"15"-4"-2,0 0-7,6-17-6,8 6-1,3-2 0,8-1 0,4-1 0,7 0 0,3 1 1,-2 5 1,-1 0-1,-3 5-1,-5 5 0,-5 7-1,-8 6-1,-5 5 0,-8 4 0,-2 4 0,-5 3-1,1 1 1,-2-1 0,-1 0 1,-5-5 1,0 0 0,-4-4 1,-4-1 1,-7-5 0,-1 0 0,-7-5-1,3 0-1,-2-4-1,0-1-2,6 0-3,2-5-3,10 0-10,6-5-10,7-4-2,8-5 1,6-9 1</inkml:trace>
  <inkml:trace contextRef="#ctx0" brushRef="#br0" timeOffset="842">976 48 32,'0'0'23,"0"0"-2,0 0-3,-11-8-3,0 12-4,-7 0-5,-2 6-2,-7 3-2,-2 9 0,-6 8-1,-4 10 0,-7 12 0,-2 10-1,-3 10 0,-3 9 0,0 8 0,2 2 1,4-2 0,8-7-1,11-6 1,13-10 0,15-11-1,16-12 1,15-11-2,10-9 1,13-8-1,8-3 0,2-7 0,-1-4 0,-3-2 1,-7-2-1,-9-1 1,-7 1 1,-11 1-3,-10-4-7,-15 6-17,0 0-2,-1-14 2,-9 4-1</inkml:trace>
  <inkml:trace contextRef="#ctx0" brushRef="#br0" timeOffset="1462">1262 468 8,'0'0'21,"8"-11"-4,-8 11-4,0 0-1,0 0 0,-13-6-2,3 8-3,-8 3-3,-2 4-1,-9 7-1,-4 5 0,-7 6 0,-1 6 1,-4 2 1,3 4 0,4-4 0,7 3-1,6-7 0,15-2 0,11-8-1,14-4-1,14-8-3,9-5-2,12 0-4,1-11-6,6-2-11,1-3-2,-6-4 0,-3-1 0</inkml:trace>
  <inkml:trace contextRef="#ctx0" brushRef="#br0" timeOffset="1803">1435 550 34,'0'0'21,"1"13"1,-1-13-1,0 0-19,14 8-2,-14-8 2,14 7 1,-14-7 0,20 14 1,-9-6-1,4 3 1,0 3-1,2 1-1,1 3-1,1 2 0,-2 0 0,-2 2 0,-4 1 1,-1 0 1,-10-2 0,-4 3 0,-7-2 0,-4 2 0,-10-4 0,-2 1 0,-8-6-1,0-1 0,-1-8 0,3-4 0,4-8-1,8-6-1,9-9 0,10-5 0,13-3-1,8-4-1,12 0 0,8 0 0,7 5 0,4 2 1,2 5 0,0 4 0,-2 5-4,-8 1-11,-3 4-12,-3-1 0,-11-3 0,-2-3 0</inkml:trace>
  <inkml:trace contextRef="#ctx0" brushRef="#br0" timeOffset="2474">1969 121 13,'0'0'15,"0"0"-2,0 0-4,0 0-1,-5 10-2,5-10 0,0 0-1,0 0 2,0 0 0,3 10-1,-3-10 0,0 0-1,0 0 0,0 0 0,5 9-1,-5-9 0,0 0-1,0 0 1,10 6-1,-10-6 1,0 0-1,13 15-1,-9-3 0,1 6 0,1 8 0,-1 7 0,1 8 0,-2 11-1,-2 7 1,-3 4 0,0 3-1,-3 0 1,1-2-1,1-3 1,2-4-2,2-9 1,6-5-1,3-6 0,4-8-2,9-5-4,-2-11-7,8-8-12,1-10-4,1-12-2,-4-12 1</inkml:trace>
  <inkml:trace contextRef="#ctx0" brushRef="#br0" timeOffset="2935">1895 306 30,'-14'19'24,"3"-3"0,7 1 1,6-1-15,3-2-5,7 2 1,4-4 0,8 1-1,5-4-1,5-2-1,6-3-6,-2-4-10,5-3-14,2-3-1,-4-7 1,-1-2-2</inkml:trace>
  <inkml:trace contextRef="#ctx0" brushRef="#br0" timeOffset="3175">2518 68 6,'9'3'16,"-9"-3"0,0 0 2,0 0-11,4 11 0,0-1 2,-4 1 2,5 12 0,-5 3 1,7 13 0,-7 8-1,3 15-4,-5 11-2,-1 15-1,-5 7-1,1 3-1,0-3-2,1-5-3,4-5-15,1-14-10,3-19-2,4-20 1,4-25 0</inkml:trace>
  <inkml:trace contextRef="#ctx0" brushRef="#br0" timeOffset="3545">3504 470 34,'0'0'27,"0"0"1,-12-6-1,-7 3-14,1 5-4,-11-2-3,-5 10-2,-8 2 1,-4 7-2,-8 5 0,-1 7-1,-4 3 1,0 5-2,1 3 1,9-1 1,4-1-2,10-2 0,9-2 0,13-3 0,11-4 1,12-3-2,14-6 0,8-3-1,10-3-3,3-7-5,13 0-10,-4-9-12,-1-3-1,-3-8 1,-8-3 0</inkml:trace>
  <inkml:trace contextRef="#ctx0" brushRef="#br0" timeOffset="3976">3593 602 45,'0'0'28,"9"-8"-1,-9 8 0,0 0-17,0 0-8,-4 12-1,4-12-1,-6 14 0,6-14 0,-6 17 0,6-17 0,-6 18 0,6-18 0,-2 12 1,2-12-1,0 0 0,-1 10 1,1-10 0,0 0-1,0 0 1,0 0 0,0 0 0,0 0 0,0 0-1,0 0 0,0 0 0,0 0 0,2 9 0,-2-9 0,1 14 0,1-1 0,2 0 0,3 5 0,3 3 0,3 1 0,2 3 0,2-1 0,-2 0 1,0-3-1,-3-1 0,-2-3 1,-3-4-1,-4-4 1,-3-9-1,2 11 1,-2-11 0,0 0 0,0 0 1,0 0-1,-11 2 1,11-2 0,-12-7-1,12 7 1,-14-16-1,9 1 0,1-4 0,3-5-1,5-4 0,4-3-1,4-1 0,4 1 0,0 2 0,2 4 0,-1 6 0,2 4-1,0 5-1,1 7-3,-2-2-3,8 9-6,-1-2-10,4 1-5,3-1 1,-2-2 1</inkml:trace>
  <inkml:trace contextRef="#ctx0" brushRef="#br0" timeOffset="4687">4222 266 42,'0'0'24,"-3"9"0,3-9-1,-8 10-20,4 4-4,-1 7 0,-3 8 1,-4 10 2,0 14 1,-5 7 3,4 11 0,-2 0 1,8 4-1,1-7 0,8-2-1,3-10-2,8-8-1,3-12-1,4-9-1,2-10-1,-3-8-1,6-5-4,-5-13-4,5-4-11,-5-8-8,-2-9-1,-3-7 2,-5-5-1</inkml:trace>
  <inkml:trace contextRef="#ctx0" brushRef="#br0" timeOffset="4988">4092 501 45,'-17'-5'24,"7"9"2,5 5-9,5-9-8,14 21-4,7-10-1,9 4-1,6-4 1,8 2-2,6-3-2,2-6-5,1-2-17,-1-3-4,-9-10-3,-2-4 1</inkml:trace>
  <inkml:trace contextRef="#ctx0" brushRef="#br0" timeOffset="5348">4425 14 59,'0'0'30,"-5"-9"-3,5 9-1,11-2-23,-2 7-5,3 2 0,5 9-1,3 7 1,7 9 0,5 8 1,5 11 1,3 7 0,4 9 1,5 6-1,1 5 0,-2 3 0,-3-1 1,-8 1 0,-7-5 1,-11-4 0,-14-8 1,-13-3 1,-15-6-1,-10-6-4,-11-7-24,-6-2-2,-13-13-3,-1-5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0.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3 1,'10'6'15,"-10"-6"0,3 11-4,-1 3-6,0 9 0,4 11 2,-1 7 1,3 17 1,-1 11 3,5 13-3,-2 9 0,1 7-2,-4-5-3,0-4-1,1-11-3,-3-11-4,2-18-6,-2-19-14,-5-30 0,3-12-2,-5-24 1</inkml:trace>
  <inkml:trace contextRef="#ctx0" brushRef="#br0" timeOffset="240">43 222 30,'-16'-24'25,"-2"1"0,10 7-1,6 2-14,8-1-6,10 3-3,9 2-2,9-1-1,8 7 1,5 2 1,3 4 1,-1 5 0,-4 4 1,-6 4 1,-7 2 0,-8 3 1,-11-1 1,-4 4 1,-11-6 0,-5 6 0,-7-5 0,-2-1-1,-7-3 0,-5-3-1,-1-2-3,0-3-3,4 0-8,-4-7-11,7 2-10,3-3-1,6-1 0,13 3 0</inkml:trace>
  <inkml:trace contextRef="#ctx0" brushRef="#br0" timeOffset="591">858 3 46,'46'-2'27,"-10"7"-1,-14 2-1,-14 5-19,-7 3-6,-5 6-1,-8 3 1,-8 1 0,-4 5 1,-5-2 1,-3 4 2,-3-1-1,-1 6 1,-4-1-1,-1 8 1,0 1-1,1 10 0,1 2-1,6 5 1,4 2 0,10-1-1,8-2 0,12-3 1,12-5-3,11-10 0,11-1-7,3-12-19,12-3-4,-1-10-2,4-2 1</inkml:trace>
  <inkml:trace contextRef="#ctx0" brushRef="#br0" timeOffset="1052">1293 462 29,'0'0'25,"6"-10"1,-6 10 0,-8-10-14,8 10-6,-14-10-2,4 7-1,-5 1-2,-1 3 0,-3 2-1,-2 5 1,0 4 0,-1 9 0,-3 3 1,1 11 1,0 2 0,3 6 1,0 0 0,8 2 0,2-1-1,11-3 0,9-6-1,10-6-1,13-7-2,9-8-2,8-3 0,3-8-1,4-2-1,-6-8-3,1 2-10,-8-5-11,-8-3 0,-7-2 1,-7-5 2</inkml:trace>
  <inkml:trace contextRef="#ctx0" brushRef="#br0" timeOffset="1572">1672 558 9,'0'0'10,"0"0"2,-13-5-12,13 5 1,-12 8 4,5 3 3,-2 5 3,1 5 3,1 6 2,3 5-2,-1 0-4,8 6-2,0-4-2,7 1 0,4-9-2,6-2 1,5-11-2,6-5 0,-1-9-1,2-6 0,-2-8 0,-2-2 0,-4-5 1,-7-1-1,-5 0 1,-6 1 0,-4-2 1,-2 5 1,-5-2-2,3 1-1,-5-1 0,5 2-1,-1 0-2,0 2-2,3 4-2,-4-2-7,4 15-9,3-16-10,-3 16-2,0-14 2,2 3 1</inkml:trace>
  <inkml:trace contextRef="#ctx0" brushRef="#br0" timeOffset="2303">2175 82 23,'5'-10'18,"-5"10"-3,0 0-2,0 0-4,0 0 0,-1 15-3,-2-5-2,-1 4 0,2 3-1,-2 6 1,2 7 0,-4 7 1,4 12-1,-4 4 1,2 10 0,-1 1 0,4 5 0,1-2-1,5 1 0,3-10-1,10-7-1,7-9-2,6-13-4,9-8-4,-2-14-5,8-7-7,-5-12-7,-2-8-2,-3-8 1</inkml:trace>
  <inkml:trace contextRef="#ctx0" brushRef="#br0" timeOffset="2714">1967 362 36,'13'2'25,"14"-1"0,4-6-1,12-2-19,11 2-3,4-2-4,1 4-14,1-3-9,0 4 1,-10-7 0</inkml:trace>
  <inkml:trace contextRef="#ctx0" brushRef="#br0" timeOffset="3725">2926 67 18,'0'0'21,"0"0"0,0 0-1,0 0-10,1 15-4,-4-5-1,1 10 0,-2 3 0,3 14 0,-3 9 1,3 15-1,-4 12 0,-1 14-1,0 6-1,-1 7 0,-3 2 0,-1 1-1,0-12 1,0-8-1,-2-15 0,5-14-1,0-11-8,-1-12-18,3-15-4,6-16 0,-14-3-1</inkml:trace>
  <inkml:trace contextRef="#ctx0" brushRef="#br0" timeOffset="4577">3493 449 24,'0'0'22,"11"7"-1,-11-7 0,-9-1-12,-3 3-8,-2 1-2,-3 2 2,-5 3 1,-2 3 2,-5 4 1,0 8 2,-3 5 0,4 8 0,-1 3-1,7 6-1,2 0-1,10 2 0,8-3-1,12-4 0,9-9-2,12-8-2,13-9-8,-1-11-11,9-10-9,2-8-1,-2-9 1</inkml:trace>
  <inkml:trace contextRef="#ctx0" brushRef="#br0" timeOffset="4907">3884 417 43,'-2'22'24,"-3"-10"1,3 5 0,1 0-20,-1 7-6,2 5 1,1 7 1,1 4 0,4 3 0,2 0 1,2-1 0,0-1 1,0-7-1,1-4 1,-5-9 0,2-5 0,-6-6 0,-2-10 0,0 0 1,0 0-2,-14-15 1,6-5-1,-3-9-1,2-8 0,3-3-2,3-5-1,8 1-1,4 0-1,10 5 1,1 4-1,9 9 0,-1 5 1,4 6-2,-2 2-4,5 4-11,0 3-6,-3 0 0,3 1 1</inkml:trace>
  <inkml:trace contextRef="#ctx0" brushRef="#br0" timeOffset="5308">4545 219 24,'0'0'24,"-12"-2"-2,2-1 2,10 3-11,-16 4-10,8 6 0,2 7 0,-4 8 2,2 13 1,-3 8 1,3 15 0,-5 4 2,6 8-2,-2-2-1,7-2-1,-1-8-1,6-7-2,4-11-2,7-14-1,9-9-7,0-18-6,7-7-16,0-11-1,1-8-1,-3-10 1</inkml:trace>
  <inkml:trace contextRef="#ctx0" brushRef="#br0" timeOffset="5598">4455 356 15,'-18'5'23,"4"-1"2,13 7 2,12 3-11,6-4-6,14 4-1,5-4-2,10 4-3,7-3-1,5-4-10,-1-3-19,-1-2-2,-8-5 1,-7-3-1</inkml:trace>
  <inkml:trace contextRef="#ctx0" brushRef="#br0" timeOffset="6139">5025 184 36,'11'-3'24,"6"3"2,-6 1-4,5 2-15,4 5-4,0 6-1,3 7-1,2 7 0,1 12 0,0 8 1,2 12-1,-4 11 2,-1 9-1,-7 5 1,-3 9 1,-12-1 1,-5 1 0,-12-8 1,-3-4-1,-10-11-2,-8-13-5,-5-11-26,-4-14-1,-6-19-3,-3-13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55,'13'3'31,"-13"-3"-1,0 0 0,14 5-18,-14-5-8,0 0-1,0 0 0,0 0 0,0 0-1,0 0-3,2 10-5,-2-10-8,0 0-17,0 17 0,2-3-1,-2 6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5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46,'-2'21'27,"4"-3"0,-2-9-2,-2 0-19,3 1-7,0 3-2,-2 2 1,1 6-6,-4-2-12,-3 0-7,3-1 2,-6-10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5:07.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0 81,'4'38'33,"-2"-9"-3,1-4 2,-1-10-31,0 3-2,2-1-1,-3-2 1,1 2-1,-4-2-2,3 2-6,-6-3-14,4-3-7,1-11-1,-7 11 1</inkml:trace>
  <inkml:trace contextRef="#ctx0" brushRef="#br0" timeOffset="241">0 447 29,'9'22'17,"-4"-11"-8,-5-11-7,17-4-19,-17 4-6</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6:25.0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396 1216 6,'0'0'9,"0"0"-2,0 0-2,0 0 1,-5 11 1,5-11 1,-5 12 0,5-12 0,-8 15 0,4-4 0,4-11 0,-8 18-3,8-18-1,-10 18-1,10-18-1,-9 18 0,3-7-2,0 2 1,-2 2 0,-1 2-1,0 5 1,-1 6-1,-3 7 0,1 5 1,-1 7-1,-1 4 1,0 4-1,-4 2-2,6 2-4,-3-6-7,-1-8-11,6-5 1,-2-13-1</inkml:trace>
  <inkml:trace contextRef="#ctx0" brushRef="#br0" timeOffset="481">11 1951 12,'0'0'23,"9"-7"1,-9 7 0,0 0-9,0 0-8,0 0 1,0 0-3,0 0-2,0 0 0,0 0-1,0 0 0,0 0 0,7 16-1,-7-4 0,-1 7 0,1 5 0,0 9-1,0 6 1,-1 4-1,0 4 1,0 2 0,0-2-1,1-2 0,1-8 0,3-9 0,6-13 1,8-14 0,7-13 0,7-13 0,5-10 0,5-10 1,5-2 1,0-6 0,1 6 0,-6 1-1,-2 10 1,-6 5-1,-4 10 0,-7 4-1,-5 5 0,-5 5 0,-2 3-1,-11 4 0,0 0-1,2 13-2,-2-13-1,-10 23-6,1-14-10,6 4-10,3-13 0,-2 10 0,2-10 0</inkml:trace>
  <inkml:trace contextRef="#ctx0" brushRef="#br0" timeOffset="40238">765 608 0,'0'0'5,"0"0"0,0 0-1,10-9 0,-10 9 1,21-12 0,-2 4 0,7-1 1,3 3 0,3-1-2,0 4-1,-4 2-1,3 2 0,-9 6 0,-9 5 0,-8 7 0,-6 2 0,-7 3 0,-6 3-1,-6 4 1,-2 2-1,-5 4 0,-3 0 0,-3 1 0,0-2 0,1-1 0,1 0-1,4-1 0,4-4 1,8-2-1,8-3 0,15-3-1,10-5 2,11 0-2,8-7 2,7-3-1,6-3 1,-1-7 0,-1-1 0,-8-2 1,-9-1 0,-7-2 0,-8-1-4,-5 0-6,-4-1-9,-2-5-2,4 0-1</inkml:trace>
  <inkml:trace contextRef="#ctx0" brushRef="#br0" timeOffset="41610">1522 516 5,'-17'22'8,"-7"4"-1,-3 10 0,-5 4-2,-1 10-1,-1 3 0,5 5-1,4-2-1,8 0-1,8-6 0,12-6 0,11-9 1,11-9 0,10-9 0,6-9 1,3-8 0,-2-7 1,1-5 0,-8-6 1,-5-1-1,-15-2 0,-6-4 1,-11 6-2,-9-2-1,-6 11 0,-10 6-2,-5 4 0,-5 5-2,-1 8-4,-3 7-2,3-1-6,3 6-5,4-12-2,12-4 1</inkml:trace>
  <inkml:trace contextRef="#ctx0" brushRef="#br0" timeOffset="42251">2016 8 10,'0'0'7,"0"0"1,-1 61-1,1-61-1,-1 55-1,1-26-1,1 0 0,1-5-2,1 2 1,3-5 0,3-7-1,4-9 1,-13-5 0,0 0 0,55-36 0,-55 36 0,46-55 0,-46 55 0,39-69 0,-39 69 0,28-60-1,-28 60 0,13-43-2,-13 43 1,0 0-2,0 0 1,0 0-1,0 0 0,0 0 0,48-8 0,-48 8 1,0 0 0,27 62 1,-23-32 1,-4 9 0,-7 5-1,-2 5 1,-8 2-3,-2-4-9,-3 2-11,5-8 0,-2-9-1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0.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177 182 17,'0'0'13,"0"0"-2,0 0-2,0 0-2,0 0-2,0 0-1,2 16-2,1 2-1,-2 7 0,0 10 1,-2 12 0,-4 9 1,-3 11-1,-5 6 0,-3 4 2,-3 0-2,0-4 1,0-9-1,4-11 0,1-11-2,6-13-1,1-17-5,7-12-11,-2-21-1,0-11-1,1-11 1</inkml:trace>
  <inkml:trace contextRef="#ctx0" brushRef="#br0" timeOffset="250">6 398 21,'-5'-50'15,"8"10"-2,-1 5-3,3 8-1,5 4-5,5 1-2,7 1-1,6 2-1,7-4 1,6 4 1,5 0 1,1 6 1,0 5 0,-5 2 0,-2 8 0,-8 2 0,-5 11-1,-9 0-1,-5 7 0,-7-1 0,-4 6 1,-6-1 1,0 4 1,-8-4-1,1 2 1,-6-2-1,1 0 1,-10-3-1,1 0-1,-5-4 0,-1-1-2,-2 0 0,-2-5 0,0-1-2,1-5-2,10 2-8,0-7-14,8-3-3,4-2-2,12 3 2</inkml:trace>
  <inkml:trace contextRef="#ctx0" brushRef="#br0" timeOffset="781">1391 10 9,'0'0'19,"0"0"2,13-7-2,-13 7-9,4-10-9,-4 10 2,0 0 1,-16 3 0,-6 7-1,-6 8 0,-10 7 0,-7 7 0,-10 9 0,-6 10-1,-6 13 0,-1 8 1,-1 2-1,7 5 1,8 2-1,12 2 0,15-2 0,18-3 0,17-10 0,17-6-1,18-6 0,11-10 0,9-7-1,4-7 2,0-8-1,-5-6 0,-6-3 0,-7-5 0,-12-3 0,-8 1 1,-10-4-1,-7-1 0,-12-3 0,11 2-2,-11-2-6,0 0-20,0 0-1,-10-22 0,2-1 0</inkml:trace>
  <inkml:trace contextRef="#ctx0" brushRef="#br0" timeOffset="1852">1701 568 8,'0'0'13,"0"0"-10,0 0-1,0 0 2,-6 12 1,6-2 1,-1 4 0,3 8 0,1 5 0,-2 2-1,2 4 0,1 1-1,1-2 0,1-4-1,7-3 0,6-11 1,8-4-1,7-12 0,6-3 0,2-7 2,2-2 0,-5-3 1,-1 2 0,-13 0 0,-3 4 0,-12 2-1,-10 9-1,0 0-1,0 0-2,8 14-1,-6 0-1,3 4 0,2 1 1,5 4-1,6 1 2,5-1-1,3-4 0,7-3 1,2-8 0,1-5 0,-1-5 1,-3-7 0,-2-4 0,-7-8 0,-3-1 1,-9-3-1,-4 3 0,-5 2 0,-1 2-1,-2 5-1,-1 2-1,2 11-2,-3-11-5,3 11-16,11-11-6,-11 11-1,20-21 1</inkml:trace>
  <inkml:trace contextRef="#ctx0" brushRef="#br0" timeOffset="2844">2822 573 10,'0'0'21,"0"0"0,0 0 1,0 0-13,3 11-1,-3 5-2,1 12 0,-3 7-1,0 10-2,-4 7 2,0 6-2,-2 0-1,-1-6-6,6-4-4,1-16-5,8-13-9,10-18-1,7-20-2,8-13 1</inkml:trace>
  <inkml:trace contextRef="#ctx0" brushRef="#br0" timeOffset="3044">3117 607 23,'17'-36'20,"-2"12"-2,-6 10-5,-9 14-2,0 0-4,3 14-2,-8 8-2,-2 7 0,-2 8-1,0 1 0,2 3 0,2-2 1,6-4-1,5-10 3,13-8-2,7-17 1,13-12 0,2-10 1,6-4 1,-1-5-1,-1 2 0,-9-1 0,-5 8-1,-12 5-1,-4 15-1,-10 11 0,-4 12-1,-3 10-1,-1 7 0,0 11-1,3 3-2,8 10-4,-1-5-19,12-9-4,4-14-1,7-16 0</inkml:trace>
  <inkml:trace contextRef="#ctx0" brushRef="#br0" timeOffset="3605">3853 789 11,'8'19'7,"2"-8"-2,3 3 1,6-4 1,7-2 1,6-3-1,3-5 0,5-2 2,-4-6 1,1 0 1,-8-8-1,-1 3 0,-15-7-2,-3 2 1,-12-4-2,-4 4-2,-8-1-2,-1 3 0,-7 3-2,-3 4 0,-3 8 0,-2 10 0,-2 8 0,-1 7 0,0 6 0,3 8 0,5 5 0,7 4-1,10 2-1,7-4-2,14 1-4,8-9-2,15-2-4,4-13-2,12-7-1,-2-14 0,8-6 2,-2-12 2,-1-7 4,-3-6 2,-3-5 3,-5 1 1,-4 1 1,-3 6 0,-6 5 1,-5 8 2,-4 5 0,-4 9 1,-5 11 1,-2 4 1,-5 11 2,-5 5 1,-5 8-1,-3 7 0,-6 5 1,-5 10 2,-8 4-2,-5 5-3,-7 0-17,2 0-8,-5-12 0,6-10-3</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5.5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43 452 3,'0'0'17,"0"0"-1,0 0 0,0 0-14,0 0-1,-5 10 0,2 2 1,-3 6 1,-1 5-1,-1 7 2,2 3 0,2 3 1,3-2 1,5 2 1,3-5-1,11-5 0,5-11 0,10-8 0,5-13-2,7-5-1,-2-8 0,1-5-1,-3-3 0,-6 1 0,-9 5 0,-6 4-1,-9 6 0,-11 11 0,0 0-1,-3 28 0,-4 2 0,3 4-1,6 4 0,3 0 0,6-1 2,9-7 0,7-13 0,11-12 1,4-18 0,5-12-1,-2-14 2,2-7-1,-6-13 0,-4-2-1,-8 0-1,-5 8 1,-9 5-1,-4 10-2,-3 10-4,-8 5-10,2 14-11,-2 9-2,0 0 2,13 5-2</inkml:trace>
  <inkml:trace contextRef="#ctx0" brushRef="#br0" timeOffset="621">1139 620 36,'-3'10'23,"3"-10"0,8 9 1,0 4-21,-1 10-3,-1 9 2,-3 9-1,-5 8 1,-5 5 0,-1 2 0,-4 0 0,1-6-2,1-10-7,4-12-17,3-19-1,13-11 0,4-18 0</inkml:trace>
  <inkml:trace contextRef="#ctx0" brushRef="#br0" timeOffset="972">1498 613 16,'0'0'21,"6"-11"-1,-6 11 1,9-5-14,-9 5-4,0 0 0,9 10-1,-7 5 2,-2 5-1,-1 10 0,-4 6 2,0 7-1,-3 2 0,1 1 0,0-4 0,5-3-1,4-10 0,12-10-1,12-15 0,10-13-1,11-10 0,6-10-1,5-7 2,3-6-2,-3 1 2,-6 2-2,-9 5 2,-9 8-2,-10 6 1,-6 12 0,-7 12-1,-4 8 0,-3 11-1,-3 8 1,0 5 0,0 6 0,0 3 0,1 0-2,2 2-9,1-7-16,0-13-1,3-8 1,-8-19-1</inkml:trace>
  <inkml:trace contextRef="#ctx0" brushRef="#br0" timeOffset="1472">2410 671 12,'0'0'21,"-1"15"0,1-15 1,0 0-9,2 16-7,1-4 0,4 8 1,-2 5-1,5 9 0,0 2 0,4 6-1,1-2-1,3 1-1,1-5-1,2-3 0,-1-10 0,4-8 0,0-8 0,2-7 0,-1-9 0,-1-3-1,0-7 1,0-4-1,-3-1 0,-2-2 0,-4-3 0,-2 1 0,-4 0 1,-1 1-1,-3-1 0,-1 3 0,0 1-1,-1 2 0,-1 6 0,0 3-1,3 4 1,-5 9-1,8-9 0,-8 9 0,10 0 1,-10 0 0,11 0 0,-11 0 0,9-1 1,-9 1 0,0 0-1,0 0 0,0 0 1,9-6-2,-9 6 0,0 0 0,3 15 0,-2-1 1,1 8-1,-2 7 0,0 4 1,0 3 0,3 1-1,1-2 2,-1-4-1,3-6 1,4-8 0,9-11-1,8-10 1,7-9-1,5-7 1,6-8-1,4-4 0,3-5 0,-2-1 0,-3 2 0,-7 5 0,-7 5 1,-7 3 0,-7 7-1,-7 4 1,-12 12-1,12-11 0,-12 11-2,0 0-4,0 0-12,0 0-13,0 0 0,-15-8 1,15 8-1</inkml:trace>
  <inkml:trace contextRef="#ctx0" brushRef="#br0" timeOffset="2374">3694 0 47,'0'0'25,"5"16"1,7-1-1,4 3-26,8 12-1,3 8 1,9 9 1,3 8 0,4 12 0,4 6 1,-1 10-1,0 8 1,-2 6 0,-2 3 1,-7-1 2,-2 0 1,-8-9 0,-6-2 2,-11-10-1,-9-5 0,-19-9-3,-16-6-20,-17-8-10,-15-10-3,-20-10-1,-18-9-1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1:43.5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60 0,'0'0'9,"0"0"1,0 0 0,0 0 1,-5-13 0,5 13 1,-2-9-1,2 9 1,0 0-1,-6-9-2,6 9-2,0 0-2,0 0-2,-13-7-2,13 7-1,0 0 1,0 0 1,0 0 0,0 0 2,0 0-1,0 0 0,0 0 0,0 0-1,21-6 0,-4 4-1,4 0-1,2 1 0,4 0 0,-1 0 0,1 0 0,-3 1 0,-4 0 1,-2 1-1,-4 0 1,0-1-1,0 1 1,-2 0-1,-1 0 1,1-1-1,-2 1 2,-10-1-1,13 0 2,-13 0-1,0 0 1,0 0-1,0 0 0,0 0-1,0 0-3,0 0-7,0 0-13,0 0-2,0 0-3,9-15 2</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9.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1,'22'-1'19,"-3"2"1,6 12-2,1 12-9,3 11-3,2 13 1,-2 13-4,-1 15 2,-6 9-2,-6 15 3,-7 3-1,-7 3 1,-9-8 1,1-7-2,-6-18 1,3-12-2,-2-19-4,4-25-3,7-18-2,-3-40-2,8-11-1,-3-19 3,1-11 1,-1-14 3,-1-8 3,0 4 2,-3 3 3,3 12 2,-3 7-1,6 17-3,2 9-1,7 9-2,6 10-1,9 7-1,9 9-1,6 5-1,9 6 0,2 6 1,2 8-1,-6 4 2,-4 8 1,-10 4 0,-12 3 1,-10 4 3,-14-5 0,-8 3 2,-14-6-2,-6 0 1,-9-10-2,0 0 1,-1-7-3,1-4-2,7-1-6,1-7-3,15 5-6,3-7-2,11 7-9,14-7-6,5 0 2,7-2 0</inkml:trace>
  <inkml:trace contextRef="#ctx0" brushRef="#br0" timeOffset="531">1058 45 17,'67'-18'14,"-11"1"0,-2 10-1,-13 4-12,-7 5 0,-9 5 1,-9 6 1,-10 1 2,-9 2 3,-3 1 2,-8 1 0,-1 3-2,-9-1-1,-3 6 0,-12 0 0,-4 10 0,-10 4 0,-1 15-1,-10 9-1,-1 17-1,-1 9-1,6 6-1,8 4 0,10 4-1,12-5 0,14-6 0,15-11-1,16-12 0,16-11 0,13-12 0,8-7-1,9-11 0,5-6 0,-1-4 0,-3-6-2,-9-8-2,-4 0-11,-12-10-14,-10-6-1,-10-6 1,-9-10 1</inkml:trace>
  <inkml:trace contextRef="#ctx0" brushRef="#br0" timeOffset="1022">1335 659 11,'4'-10'21,"-4"10"1,11-9 2,-11 9-14,9-3-2,-9 3 2,6 9-1,-6-9 0,1 22-1,-1-7-2,4 5-1,-1 0-2,7 2 0,3-1 0,8-3-2,5-8 0,6-6 0,5-7-1,2-6 1,1-4 0,-5-2 0,-6-2 1,-5 2 0,-6 2-1,-7 7 1,-11 6-1,12 5 0,-8 10 0,3 2-1,7 8 0,3 3-1,7 3 1,6-1 1,8-6-1,7-10 0,7-11 0,1-10 0,1-12 2,0-10-2,-6-8 1,-3-4-1,-9 0 1,-8 1 0,-10 4 0,-5 5 0,-6 4-1,-5 7-3,1 5-5,-4-1-7,1 16-16,9-15 0,2 14-1,0 0 1</inkml:trace>
  <inkml:trace contextRef="#ctx0" brushRef="#br0" timeOffset="1853">2590 497 8,'0'0'18,"11"0"0,-11 0-7,4 13-2,-4-1 0,0 11 1,-6 3 1,2 12-1,-5 3 0,2 8-1,-2-2-3,4 1-1,1-5-7,3-9-11,6-12-13,5-11-1,3-16-1,5-8 1</inkml:trace>
  <inkml:trace contextRef="#ctx0" brushRef="#br0" timeOffset="2113">2862 507 9,'18'19'16,"-15"-3"2,0 7-10,-1 5-1,-5 6 2,-1 7 2,-4-4 1,2 1-1,-2-5 0,6 1 1,2-14-3,12-6-1,7-16-3,15-11-2,10-9-1,6-4-1,5-4 0,-1-2-1,-1 4 0,-7 4 0,-10 6 0,-9 11 1,-13 9-1,-9 11 0,-6 8 1,-3 6-1,-1 9 0,0 6 0,4 5-3,-1-4-8,5 0-18,4-5-1,0-12 1,1-7 0</inkml:trace>
  <inkml:trace contextRef="#ctx0" brushRef="#br0" timeOffset="2905">3653 592 19,'0'0'16,"0"0"1,0 0-2,0 0 1,0 0-1,4 18-3,0 6-2,-5 5-1,4 10-2,-3 3-2,4 6 0,1 2-3,5-5 1,4-6-2,5-9 1,4-12-1,7-12 0,2-10-1,3-11 1,-2-7-1,-1-4 1,-5-3 0,-3 2 0,-7 3 0,-4 6 1,-5 2-1,-2 7 0,-6 9-1,0 0 0,0 0 0,6 13-1,-2 2 0,-1 4 1,5 5-1,-1 4 1,4 1 1,1 0-1,0-2 1,1-4 0,-1-7 0,3-2 1,-4-12 0,6-9 0,-2-9-1,2-11 0,-2-8 0,1-9-2,-1 0-1,-2-7-6,4 5-18,-5 0-6,0 4 0,2 3 0</inkml:trace>
  <inkml:trace contextRef="#ctx0" brushRef="#br0" timeOffset="3956">4539 57 16,'0'0'19,"23"15"1,-6-2-9,6 3-4,9 8 1,3 5 1,6 11-1,2 7-1,8 11-1,-1 7 0,4 14-1,-5 5-1,-2 10 0,-6 3 0,-6 0 0,-13 1-1,-9 2 1,-14-5 0,-9-3 0,-16-5 0,-9-1-1,-13-5 0,-8-1-2,-11-2-4,-9-8-16,-8-8-11,-6-9-2,-5-17 1,-4-14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7:28.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2,'50'13'20,"11"-1"-1,1-4-1,16 1-8,11 1-3,13-4-1,14 1 0,14-4 0,15 1 0,13-6 1,15 1 0,11-5 0,17 2 0,14-2-2,17 2 0,14-1-2,13 4-1,17 3 0,13 5-1,15 1 0,16 7 0,12 1 0,10 2 0,12 1-1,9 0 1,8-2 0,4 0 0,-2-1 0,-2-3 0,-14 0 0,-8-1 0,-20 3-1,-17-2 1,-27 2-1,-21-1 0,-28 2-2,-27-3-2,-26 3-8,-26-6-17,-32-6-1,-31-7 1,-37-10-1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1588 24,'0'0'13,"-17"-1"-3,17 1-1,-10 1-2,10-1-2,0 0-1,0 0-1,0 0 0,18-1 0,4-1 1,8-2 0,10 2-1,4-1 1,8 1-2,1 0 0,0 1-1,-5 2 0,-4 0 0,-8-1 0,-5 1 0,-5-1-1,-4-2-2,-2-1-10,-1-1-11,-6-7 0,3-4-1</inkml:trace>
  <inkml:trace contextRef="#ctx0" brushRef="#br0" timeOffset="341">104 1282 5,'-6'18'14,"6"-18"2,20 9-1,4-7-2,7-4 0,10 1 0,4-4-4,8 1-1,0-3-3,0 1-1,-5 0-1,-2 3-1,-12 1-1,-5 1-1,-7 3-6,-8 1-10,-5-2-9,3 1-1,-12-2 1</inkml:trace>
  <inkml:trace contextRef="#ctx0" brushRef="#br0" timeOffset="1382">1337 176 11,'-4'-12'10,"4"12"3,-5-16 0,5 16-2,0 0 1,0 0-1,0 0-1,0 0-3,0 0-2,0 0-3,0 0-1,-9 9-1,9 7-1,1 7 0,0 12-1,2 12 2,0 12-1,1 10 1,0 5 1,0 5-2,0 0 1,-3-1-2,-2-9-2,-3-7-4,0-11-7,-1-12-6,3-4-1,-3-20 0</inkml:trace>
  <inkml:trace contextRef="#ctx0" brushRef="#br0" timeOffset="1753">1166 239 0,'10'-27'16,"8"1"-3,5 2-2,9 3-1,9 3-1,5 5-3,11 7 0,7-2 0,3 9-1,2 6 0,-3 3-2,-5 1 0,-7 5-1,-11 3 0,-10 1-1,-12 5 0,-7 0-1,-11-1 1,-4 0 1,-9 3-1,-6-3 2,-7 2-1,-5-1 1,-9-2 0,-5-2 0,-9-1 0,-4-1 0,-2-2-2,2-3 0,6-1-4,3-7-7,11 2-10,10-3-6,12-6 2,13 1-2</inkml:trace>
  <inkml:trace contextRef="#ctx0" brushRef="#br0" timeOffset="2734">2802-1 10,'0'0'19,"0"0"-2,0 0-3,0 0-3,0 0-3,-13-1-2,4 6-1,-6 1-2,-3 6 0,-9 5 1,-6 7-2,-7 9 0,-5 12-1,-7 12 0,-6 14-1,-7 14 1,-3 11-2,1 5 1,6 4 0,6 3 0,9 0 1,12-5-1,13-8 2,14-10-2,14-8 2,13-6-1,11-8 0,10-9-1,8-12-3,11-7-5,3-11-11,1-9-4,4-7-1,-6-18 0</inkml:trace>
  <inkml:trace contextRef="#ctx0" brushRef="#br0" timeOffset="3205">2970 705 10,'-32'16'19,"-1"-1"2,5 6-7,5 4-5,3 2-3,10 3 2,5 1-4,14 0 0,9 1 0,13-4-1,10-10 0,7-8 1,7-8-1,5-8 0,0-13 0,-1-9 0,-6-11 0,-8-7 0,-11-8 0,-6-6 0,-14-4 1,-6 5 0,-9 2 0,-5 10 0,-8 4-1,-2 10-1,-7 11 0,-3 15-1,-6 12-1,-5 13-1,-5 11-1,-9 7-1,-2 13-4,-6 1-10,5 9-11,5 0-1,4-6 0,10-7 1</inkml:trace>
  <inkml:trace contextRef="#ctx0" brushRef="#br0" timeOffset="3816">3932 118 8,'0'23'15,"-4"7"-4,3 18-4,-1 14 1,-2 19 0,-6 14-1,0 13-1,-3 13 0,-7 7-1,-2 2 2,-6-11-1,0-7-1,-1-13-1,5-11-2,0-18 0,2-15-3,8-15-6,4-13-11,4-14-5,6-13-1,8-26 1</inkml:trace>
  <inkml:trace contextRef="#ctx0" brushRef="#br0" timeOffset="4186">4052 810 21,'0'0'23,"0"0"0,0 0 0,0 0-14,0 0-3,0 0-3,0 0 0,0 0-2,0 0 0,5 14 0,-5 2 0,0 3 0,-2 4 1,1 2 0,0 4 1,-1-4 0,3 0 0,2-4 1,10-4-1,5-6-1,12-7 0,8-7-1,4-6-1,3-4 0,1-6 0,-2-4 1,-6-1 0,-9-1 0,-7 5 0,-11 3 1,-3 3 0,-5 5-1,-3 9-1,0 0 0,-5 16 0,3 3-1,1 4 0,2 6 0,1 5 1,3 1 0,3 1 0,3-1 1,2-4-1,2-5 1,1-4 0,1-6-1,1-5 1,-2-7 0,3-7 0,-3-8 0,1-8 0,-2-7 0,0-3 0,-3-3 0,1 0 0,-5-1 0,0 6 0,-3 3-1,-1 8 0,-1 4 0,-3 12-1,3-12-1,-3 12-4,0 0-19,4-10-4,-4 10-3,8-25 2</inkml:trace>
  <inkml:trace contextRef="#ctx0" brushRef="#br0" timeOffset="5208">5015 77 5,'0'0'18,"0"0"-1,0 0-4,0 0-5,-5 20-2,13 0-1,3 9-1,8 12-1,6 12 0,4 16 1,6 9-2,0 10 0,-2 7-2,-5 7 1,-5 4-1,-12 1 0,-9-4 1,-9-7 0,-10-3 0,-6-9 1,-4-6-1,-5-9 1,-2-8 0,-1-11 0,-2-5-1,1-8 0,1-6-1,4-5-4,1-7-11,2-11-9,7-5 1,2-15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6.6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163 1966 8,'-3'26'6,"0"7"3,-3 10 2,-1 9 1,-3 11 0,-3 11-1,-5 8-2,-3 4-1,0 0-2,0-5-3,2-8-5,7-14-11,8-11-8,6-22-1,12-16 0</inkml:trace>
  <inkml:trace contextRef="#ctx0" brushRef="#br0" timeOffset="220">119 2068 13,'-11'-27'18,"-4"-3"0,5 4-7,3 2-4,7-1-2,5 2-2,7 4 0,6 0 1,10 2 1,10 5-1,6 2 1,8 5-1,2 6 1,1 5-1,-5 1 0,-3 4-1,-10 3-1,-11 6 0,-12 4-1,-13 5 1,-15 2 0,-10 3 0,-11 0 0,-6 3 0,-9-6 0,1 0 0,-4-7-2,3-6-1,8-8-9,6-6-15,7-14-1,9-7-1,10-11 1</inkml:trace>
  <inkml:trace contextRef="#ctx0" brushRef="#br0" timeOffset="610">1159 1521 9,'27'19'16,"-10"1"-8,-8 3-1,-9 6 1,-14 8 0,-10 6 1,-17 10 1,-10 12 0,-20 10-1,-10 16 0,-14 9-1,-1 12-1,0 0-1,10 2-1,11-8-2,20-1 0,21-12-1,25-10-2,28-15-2,20-15-3,17-11-4,6-14-7,12-12-11,2-16 0,-3-17 1</inkml:trace>
  <inkml:trace contextRef="#ctx0" brushRef="#br0" timeOffset="1031">1256 2241 30,'-2'10'23,"2"-10"-1,0 0-2,1 19-14,0-6-2,0 8-3,1 3 1,-1 6-1,-1 6 1,-1 3 1,-2 2-1,2-1 2,-2-6-1,4-2 1,1-8-1,7-5 0,5-12 0,7-7-1,3-11-1,4-7 0,1-8-1,0-6 0,-4-3 1,-5 1 0,-5 0 1,-4 7-1,-6 6 0,-1 6 0,-4 15 0,0 0-1,-8 16 0,4 4-1,0 6 0,1 3 1,0 6-1,1-1 2,3-1-1,2-6 1,1-5 0,3-6 1,5-5 0,2-7-1,3-9 1,0-9-1,2-7 0,0-6 0,1-8-1,-1-3 0,-5-3 0,-2 2 0,-3 1 1,-2 4-1,-3 6 0,-2 6-2,0 6-5,-5-2-10,2 8-13,-1-1-1,1-2 2,0 0 0</inkml:trace>
  <inkml:trace contextRef="#ctx0" brushRef="#br0" timeOffset="1862">1854 1623 29,'-6'10'22,"6"-10"-1,8 10 2,3 1-19,6 9-3,5 7-1,5 12-1,5 8 2,3 10-1,-1 6 1,-1 11 0,-4 4-1,-6 5 0,-5 3 1,-7-1 0,-6 0 0,-7-4 1,-4-2 2,-9-10 1,-7-3 0,-9-10 1,-6-6 0,-11-8-1,-5-3-2,-6-3-3,-8-6-13,-3-2-14,-1-4-2,0-12 0,2-8 0</inkml:trace>
  <inkml:trace contextRef="#ctx0" brushRef="#br0" timeOffset="15171">2349-7 12,'-10'4'13,"10"-4"1,0 0-2,0 0-1,0 0-2,0 0-1,0 0-1,0 0-3,0 0-2,0 0-1,-4 12 1,4-12 0,-7 17 0,0-2 0,-5 4 0,-3 8 0,-7 7 1,-4 9-1,-5 6 1,-4 6-2,-2 4 1,-2 1 0,3-3-2,3-4 0,8-6-5,2-12-7,8-8-10,6-9-1,9-18-1,0 0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54.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625 0 3,'0'0'5,"0"0"-2,0 0-1,-3 9 0,3-9-2,0 0 1,-4 11 0,4-11 1,-3 11 1,3-11 0,-7 11 2,3-2-1,-2 0 1,-1 5-1,-4 4 1,-1 7-2,-5 7 0,-5 11-1,-3 9 0,-8 8 0,-5 9 0,-2 0 1,-2-1 1,-1-1-1,3-8 1,4-8-1,4-8 0,7-12 0,8-9-5,5-8-3,12-14-9,-11 1-5,11-1-1,4-18 1</inkml:trace>
  <inkml:trace contextRef="#ctx0" brushRef="#br0" timeOffset="481">20 554 4,'0'0'11,"0"0"-6,0 0-3,0 0 1,0 0-2,0 0 1,10 10 0,-10-10 1,8 13-1,-8-13 2,5 11 0,-5-11 0,1 12 1,-1-12 0,-3 12 0,0-3 0,-3 3 0,2 5 0,-1 4-1,1 3 0,0 4-2,0 3-1,0 0 1,1 1-1,1-2 0,1-1 0,1-6 1,3-1-1,4-2 2,5-5 0,9-6 1,8-5-1,10-7 1,9-5-1,5-8 1,5-3 0,-3-8 0,1 0 0,-9-1 0,-8 5 1,-11 1-1,-4 8 0,-10 0-1,-4 7 0,-10 7-2,0 0 0,0 0-1,12-5 0,-12 5-1,0 0 0,0 0 1,0 0-1,3 9 1,-3-9 0,0 0 1,0 0-2,-3 11 0,3-11-3,0 0-9,0 0-12,-3 9-4,3-9 1,0 0-1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39.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 1242 0,'-15'8'22,"15"-8"0,-9 3-5,9-3-2,0 0 0,13 7-3,7-1-4,9-2-2,10 3-1,7-2-1,12 2 0,3-4-1,7 0-1,-2-3-2,0-4-4,2-2-15,-4-7-7,-9-7-1,-5-5 0</inkml:trace>
  <inkml:trace contextRef="#ctx0" brushRef="#br0" timeOffset="281">246 863 25,'-19'14'20,"8"-6"2,11-8 1,13 9-17,8-11-2,10 2 0,7-4 1,10 2 1,7-3-2,7-1-2,5 0-14,7 0-12,0-9-2,3-1 0,-4-14 0</inkml:trace>
  <inkml:trace contextRef="#ctx0" brushRef="#br0" timeOffset="611">1786 202 55,'0'0'28,"0"0"0,0 0 0,4 12-21,-6 7-7,-1 10-1,2 9 0,-2 14-1,1 10 2,-2 9-1,0 6 0,-1 0 0,2 0 0,-1-8-1,0-9 1,-1-13-1,4-12-2,-1-17 0,2-18-2,3-10 0,3-13 0,-3-12 2,1-8 0,-1-12 3,-3-9 2,0-7 3,-4-2 1,0 2 1,-3 0 0,6 3 0,-2 4-3,7 8-1,7 7-2,5 7 0,11 7-1,8 4 0,13 4-1,5 5 1,9 7 0,2 3 1,3 8-1,-3 5 0,-6 7 0,-8 7 0,-15 6 1,-10 4 0,-15 5 2,-12 5 0,-16-2 2,-5 3 0,-13-4 1,-2 0-1,-8-4 1,-3 0-2,-5-6 0,1-2-3,-1-6-1,0-4-3,7-2-7,3-6-16,8-8-3,11-6 2,10-7 0</inkml:trace>
  <inkml:trace contextRef="#ctx0" brushRef="#br0" timeOffset="1242">3107 46 14,'6'14'13,"-5"-4"-1,-1-10-8,-23 14-1,3-6 3,-9-2 3,-3 5 1,-10-4 5,0 6 1,-7 2 1,-1 9-3,-5 2-4,4 10-4,0 7-3,4 10-2,4 9 0,6 7 0,8 4-2,9 5 1,11 2 0,8 0 1,11-3-1,8-2 0,7-8 0,6-8-2,10-4-3,2-16-6,7-10-17,7-14-2,1-18 1,4-15 0</inkml:trace>
  <inkml:trace contextRef="#ctx0" brushRef="#br0" timeOffset="1623">3526 527 10,'-23'26'16,"-9"-5"1,4 4-4,-2 4-6,4-2 0,5 5 2,2-5 2,13 4-1,5-7 1,17-2 0,7-9-3,14-6-4,9-7-3,7-10-1,5-10-2,-2-11-1,2-10 1,-7-8 2,-10-3 1,-7 2 3,-14 0 2,-6 6 0,-13 2 1,-5 9-1,-10 5 0,-7 13-3,-7 5-2,-9 7-2,-5 11-2,-11 3-4,2 16-10,-6 4-13,1 4-2,3 1 2,6-6 0</inkml:trace>
  <inkml:trace contextRef="#ctx0" brushRef="#br0" timeOffset="2113">4184 229 52,'0'0'23,"14"20"-1,-14-20-4,21 21-21,-9-3-5,5 13 2,-5 10 3,0 12 1,-6 12 4,-8 4 3,-2 8 2,-6-1-1,1 3-1,-2-5-5,-1-9-16,0-12-9,5-14 0,-3-21-1</inkml:trace>
  <inkml:trace contextRef="#ctx0" brushRef="#br0" timeOffset="2404">4498 580 41,'12'20'14,"-5"-10"-3,5-5 1,-12-5-19,15 18 4,-7-5 3,-4 1 2,2 5 5,-5-3 7,7 6 3,-1-5-2,8 5-4,3-7-5,8-3-3,4-6-1,5-6-2,-1-7 0,1-5 1,-3-7 1,-2 1 0,-9-3 2,-4 5 0,-6 0 0,-4 5 0,-4 2 0,-3 9-3,10 0-1,0 6 0,3 7-3,2 2 1,2 6 0,2 3 1,1 3 0,1 1 1,-2-3 1,-2 1-1,0-3 1,-2-5-1,2-6 1,0-6-1,0-7 0,2-8 0,-4-9 0,0-7 1,-4-10 0,-1-3 0,-2-6-1,-3 2 2,-3 3-2,-3 2-3,4 10-4,-7 4-20,4 4-4,-2 3 0,0-1-1</inkml:trace>
  <inkml:trace contextRef="#ctx0" brushRef="#br0" timeOffset="3065">5460-3 76,'0'0'31,"-11"3"-2,11-3-4,12 17-26,-2-3-3,10 12 0,0 5 0,8 11 0,3 11 1,5 11 2,-2 10 1,-1 7-1,-4 5 1,-8 0 0,-3-2 1,-6-3-1,-7-6 1,-11-7 1,-5-8 0,-10-8 0,-6-4-1,-6-4 0,-4-3 0,-3-1-1,-2-7-2,4-1-4,-2-8-13,4-7-10,6-9-1,3-17 1</inkml:trace>
  <inkml:trace contextRef="#ctx0" brushRef="#br0" timeOffset="3535">6747 395 47,'0'0'26,"3"19"1,-1-2-2,0 10-18,3 12-6,-1 11-2,-2 13 0,1 13 1,-2 8 0,-2 5 0,-2-1 0,0-6 1,0-9-1,0-9-2,-1-15-9,0-16-15,3-17-1,-2-26 1,3-16 0</inkml:trace>
  <inkml:trace contextRef="#ctx0" brushRef="#br0" timeOffset="3776">6653 467 70,'-6'-12'30,"8"1"-4,7 6-8,11-3-19,7 0-4,12 0 1,5-1-1,9 4 0,3 0 2,4 2 3,-1 3 1,-5 0 1,-2 4 0,-10 0 1,-6 4-1,-8 4 0,-8 6 0,-12 6-1,-10 5 1,-13 4-1,-8 4 3,-9 0-1,-6 1 1,-9-6-1,-4-2 0,-3-8-4,0-11-9,3-9-18,7-10-1,8-15-2,11-13 0</inkml:trace>
  <inkml:trace contextRef="#ctx0" brushRef="#br0" timeOffset="4136">7789 237 21,'35'16'16,"-6"-1"-5,-16-8-2,-13-7-9,1 12-5,-13-3 2,-9 2 3,-9 3 2,-4 6 7,-6 6 6,-6 8 1,-6 7-2,3 13-3,-5 5-3,5 11-1,1 2-1,9 9-1,3-1 1,16 5 0,7-5-1,14 1-1,11-5-1,11-3-1,11-5-3,5-11-4,15-7-17,2-16-9,9-17 0,0-15-1</inkml:trace>
  <inkml:trace contextRef="#ctx0" brushRef="#br0" timeOffset="4517">8027 753 8,'0'0'18,"-20"3"0,20-3 0,-10 3-11,10-3-3,-10 8 2,4 1 3,5 7-1,0 4 1,6 7-1,-2 1 0,7 5-2,1-1-1,6-1-2,4-3-2,4-8-2,5-4 0,2-11 0,2-7-1,0-8 1,-1-4 1,-3-3 2,-4-4 1,-3 3 1,-10-2 0,0 7 1,-7 1-1,-6 12-2,0 0 0,9-1-3,-6 13 0,-1 5 0,2 7-1,1 2 0,1 5 1,1 2 1,2-2 1,1-4-1,1-6 0,3-7 1,1-9-1,2-10 1,1-11-1,0-7 1,0-9 0,0-5 1,-2-7-1,-4 0 0,-3-1 0,-2 7 0,1 3-3,-6 1-3,5 11-11,-3 2-14,2 3-1,1 2 1,-2-4 0</inkml:trace>
  <inkml:trace contextRef="#ctx0" brushRef="#br0" timeOffset="5188">8754 266 54,'0'0'29,"-7"17"-3,7-17-5,12 2-16,-2 1-14,7 11-1,-1 2 1,9 10 2,1 4 3,3 8 3,3 6 5,-3 1 1,2 7 1,-1-1-2,-1 3 0,-5 0-2,-4 2 0,-8-2 0,-5 4-1,-11 2 1,-7 4 0,-8 1 2,-7 4 0,-12-6 2,2 1 0,-8-7 0,0 0 0,-1-12-1,-2-7 1,-1-8-4,0-9-3,5-4-14,-4-12-16,1-10 0,2-11-2,4-14 1</inkml:trace>
  <inkml:trace contextRef="#ctx0" brushRef="#br0" timeOffset="6520">1549 1174 15,'0'0'19,"0"0"-1,0 0-4,11 7-10,-11-7-4,3 17 0,-4-4 2,-1 7 1,-4 5 1,-4 8 3,-8 7 0,-2 10 0,-4 0 1,-1 7-1,0-2 0,3 1-2,3-6-1,8-1-1,11-9-1,13-4-1,10-4-2,13-6-1,9-2-1,9-6 0,9 2-1,7-4 2,6 1 0,2 1 1,5-1 2,4 2 1,8-3 0,12 1 1,13-5-1,14-1 0,16-6-1,16-4-3,16 0 0,11-4-1,8 1 0,0-1 0,1 3 1,-6 2 1,-9 2 1,-10 3 2,-12-1 1,-8 3-1,-11-4 0,-4 1-1,-8-3-2,-10-4-1,-7 1-2,-10-3 1,-12 0 2,-13 0 2,-18-1 1,-13 3 2,-17-2 2,-6 4 0,-14-2 0,-4 2-1,-10-1-3,0 0-2,11-4-1,-11 4 0,0 0 0,2-11 0,-2 11 0,0-12 1,0 2 0,0-3 0,4-4-1,2-8-1,7-4-1,2-12-1,5-7 1,1-9 0,3-6 1,1-6 2,-2-8 1,-1-1 2,-7-2 2,1 3-1,-6 1 1,1 8-3,-2 6-2,-1 5-9,1 11-18,4 10-1,-3 6-1,3 8 0</inkml:trace>
  <inkml:trace contextRef="#ctx0" brushRef="#br0" timeOffset="7561">6596 1499 33,'1'22'23,"1"9"-2,-5 4-5,-3 8-8,-1 5-3,-1 5-4,-4 2 0,2-1 0,2-1 2,1-8 0,5-1 1,1-10 1,7-2-1,0-6 0,6-6 0,1-4-1,6-2-2,2-3 0,4 3-2,4-7 1,6-4-1,7-3 1,7-4 1,4-6 0,8-1 0,9-2 0,6-6 1,9 3-2,5-1 2,8-3-2,7 5 1,8-1-1,5 0 0,8 0 0,2-4 0,6 2 0,4-3 0,-3 0 0,-2 0 0,-5 2 0,-6-2 0,-6 3-1,-10 2 1,-10 3 0,-9 1 0,-12 3 0,-10 2 1,-15-1-1,-7 5 1,-15 0 0,-8 2 0,-6-1 0,-14 2 0,0 0 0,0 0-1,0 0 1,0 0-1,0 0 0,0 0 0,0 0-1,0 0 1,0 0 1,0 0-1,0 0 2,0 0 0,0 0-1,4-13 1,-5 3 0,1-2 0,-2-4 0,2-4 0,0-3-2,-1 0 1,0 0-1,0 0 0,0 3-1,0-1 1,1 4-3,-3 2 1,3 3-2,-7-2-6,6 4-11,-5-2-9,-6-1-1,-5-3 0,-3-7 2</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13.4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15,'0'0'6,"0"0"1,0 0-1,0 0 1,0 0-2,0 0 0,0 0-1,0 0 1,0 0 0,0 0-2,0 0 1,0 0-2,0 0-1,0 0 0,0 0 0,5 10-2,-5-10 1,14 7 1,-4-2 0,0 0 1,7 0 1,-1-3 2,6 2 1,3-3 0,5 0 0,5-1 0,8 0-1,7-2 0,5 1-1,4 0-1,6 2-2,0 1 0,3 1 0,0-1-1,-1 0 0,1 0 1,0 0-1,0-2 2,1 0-1,0-3 0,3 2 1,-2-1 0,2 1-1,1 0 1,-1 1-1,-1 1-1,-1 0 1,-3-1 0,-4 2 0,-3-1 0,-3 0 0,-6 1 0,-1 0 1,-7 0-1,-4 2 0,-2-2-1,-3 2 1,-5-3-1,-4 2 1,-4-2-1,-4 1 1,-5-2 0,-2 1 0,-10-1 0,12 0 0,-12 0 1,0 0-1,0 0 1,0 0-1,0 0 1,0 0-1,0 0 0,0 0 0,0 0 0,0 0 0,0 0 0,0 0-1,0 0 0,0 0 1,0 0-1,0 0 0,0 0 0,0 0 0,0 0 0,0 0 1,0 0-1,0 0 0,0 0 1,0 0-1,0 0 0,0 0-1,0 0 1,0 0-2,0 0 0,0 0-2,0 0-4,0 0-9,9-9-14,-2-1-1,4-3 1,-1-5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26.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0 10,'-12'4'-1,"-3"0"1,1-1 2,1-1 0,1-2 0,2 0 2,10 0-1,-11-2 1,11 2 1,0 0 0,18 1-1,-4 1 1,8-1 0,8 1 0,10 0 1,8 1 0,11 2 0,11 1-1,11 0-1,13 3 0,10 1-1,11 2 0,8-1 0,15 3-1,9-1 0,8 3 1,8-2-2,7 1 1,5-2-1,2 3 1,4-1-2,-4 0 1,-3-2 0,-6-2 0,-10-4 2,-10-2-1,-12-3 2,-10-2-2,-15-5 1,-10 0-1,-10-2-1,-7-2-1,-6 2-2,-4 1-1,-4 3 0,-2 0-1,-3 6-1,-9 0-6,-6 2-14,-6 4 1,-18-9 0,-7-2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1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0 124 19,'50'7'23,"2"-5"1,5 0-8,13 3-2,9-1-5,13 4-3,11-1-2,9 2-1,10-1-1,13 0 0,15 0-1,9-2 1,11-2-1,11-2 0,9-4-1,12-4 1,13-3 0,8-3 0,8-4 0,9-2 0,4-3 0,4 0-1,2 2 1,1 2-1,-4 2 0,-3 3 0,-8 4 0,-4 3 0,-11 1 0,-12 3-1,-12 0 1,-10 2 0,-16 2 0,-11 1 0,-19 3-2,-17-1-1,-16 6-4,-20-3-10,-19 0-10,-19-1 1,-21-6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7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6,'-3'40'19,"6"9"2,-4 6-8,-1 6-1,7 5-2,-4 1 0,4 3-4,-2-3-1,1-4-1,-1-6-2,0-7-1,-1-10-2,-2-8-1,-1-9-5,-3-14-10,-6-15-6,3-12 1,-10-17-1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6T19:11:4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56 47,'9'-5'19,"2"1"0,-2-2-4,5 5-5,0-5-4,5 6-1,-1-2-1,2 2 0,6-1 0,7 2 0,3-2 0,8 1-1,0-2 0,5 2 0,0-2 0,1 1 0,-8-3 0,-4 3 1,-12-1 0,-4 1 1,-9 0-2,-4 0-1,-9 1 0,0 0-1,0 0-1,0 0 0,0 0-1,0 0 1,0 0-1,0 0-1,0 0-3,0 0-11,1 18-10,-12-18 0,-5-8-1,-13-20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39.9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0 249 17,'9'-43'18,"3"2"-2,9 7-3,6 2-3,5 3-1,9 6 0,2 2-2,9 7-1,-3 4 0,3 9-1,-8 3-1,-2 6 0,-9 4-1,-5 5-1,-9 5 0,-10 5-1,-8 1 0,-4 0 1,-6 1 0,-2 1 0,-6-3 0,-5-2 1,-3-8-1,-2-2 0,-9-8 0,-1-4-1,-2-4-3,-1-8-7,2-4-17,6-2-3,6-5 0,8-1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0.3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566 0 9,'40'3'11,"-8"7"-7,-9 1 1,-8 2 3,-6 2 2,-14 0 2,-8 4 1,-9-3 2,-6 9 0,-11-1 0,-4 12-3,-11 1-5,-2 11-2,-9 8-2,2 7-1,-1 7-1,4 4 0,7 3 0,7 1 0,10 1-1,11-4 1,13-6-1,11-5 1,12-6-1,11-10-1,13-8-5,6-15-19,11-12-3,5-11-2,1-13 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0.8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127 239 7,'-16'-4'18,"5"6"1,-4-6 1,2 1-11,1-1-4,1-3 0,4-4 1,5-10 0,8-2-1,6-5 0,10-1-1,9-1 0,7 2-1,4 3-1,5 9 2,-4 8-2,-2 9 2,-3 5-1,-5 9 0,-10 6 0,-6 8-2,-9 2 1,-7 7 1,-10 0-1,-2 1 1,-8-2 0,-1-2 1,-7-6-1,-1-5 1,-4-11-1,0-8-1,-3-10-1,-1-6 1,0-6-6,-5-10-7,6-2-19,2-3 0,7-3-2,4-3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42.1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312 0 25,'0'0'19,"0"0"1,0 0-3,0 0-2,0 0-4,0 0-4,0 0-2,0 0-2,9 11-1,-1 2-1,5 7 0,3 7-1,5 10 1,3 7-1,1 7 0,2 7 1,-2 6-1,-2 1 1,-6 4 0,-4-1 0,-8 0 0,-7-3 1,-5-1-1,-9-6 1,-4-2 0,-6-7 0,-2-3 1,-6-8-1,-2-3 0,-4-5 1,1-3-1,-1-6 0,2-3-2,1-2-2,-2-6-5,2-1-21,3-1-1,0-8-2,3-5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8:52.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3,'15'8'17,"-15"-8"0,18 6-1,-18-6-12,16 9-1,-16-9 0,13 18 1,-11-4-1,-2 4 2,-1 5 0,-1 5 2,1 7-2,-3 6 1,4 6-1,-1 1-1,4 2 0,0 0-1,4-1 0,1-6 0,5-7-2,2-7 1,7-8 0,5-12 0,8-10-1,6-12 1,6-9 0,5-8 1,3-1-1,-1-3 1,-1 3-1,-8 2 0,-7 7 0,-9 8 0,-6 6-1,-9 3 0,-14 5-1,12-2-1,-12 2 0,0 0-2,0 0-5,0 0-17,11 2-2,-11-2-2,12-4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29:18.8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-2 789 0,'-15'-2'8,"15"2"-3,0 0-2,0 0-1,0 0 1,0 0 0,10 6 1,-10-6 3,0 0 0,0 0 0,9 5 1,-9-5-1,0 0-1,0 0 0,15 3-1,-15-3 0,15 0-1,-3-2 0,3 0 0,5-4 0,8-2 0,9-5 0,12-2 0,11-7-1,13-4 0,14-5 0,17-4-1,13-6 1,15-3-1,8-5 0,12 1 0,7-2 0,2 2 0,2 2-1,-3 1 0,-2 4 0,-3 5-1,-11 3 1,-7 3-1,-15 6 1,-6 2-1,-15 3 0,-14 5 1,-19 1 0,-14 7 1,-16 0 0,-10 4 0,-10-1 0,-8 4 0,-10-1-1,0 0 0,0 0 0,0 0-1,0 0-1,0 0 0,0 0 0,0 0-1,0 0-1,0 0-4,0 0-11,0 0-10,-19 4-2,6-12 1,-7-9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0:18.3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128 210 2,'0'0'16,"9"-13"1,-9 13-9,0 0-3,4 16 1,-3 7 1,-6 9-2,-1 13 0,-6 12 0,0 9 0,-6 7 0,1 2-1,-2-5-2,2-8-1,3-12-2,3-14-4,6-18-6,5-18-4,5-18-4,5-15-1,-1-15 1</inkml:trace>
  <inkml:trace contextRef="#ctx0" brushRef="#br0" timeOffset="220">39 286 23,'-13'-28'18,"4"7"-3,1 2-3,3-1-3,7 2-1,7-4-3,9 4 0,5-3 0,9 4 1,5 1-1,4 5-2,1 4 0,4 6-1,-3 4 0,-1 6-1,-7 2 0,-2 4 0,-4 4-1,-5 2 1,-4 1-1,-7 3 0,-6 2 0,-2 0 1,-6 1 0,-6 1 1,-7-1 0,-7 1 1,-9-3-1,-4-1 1,-9-3-1,-5-1 0,-3-6 0,0-1-2,3-4-1,6-7-4,11-1-9,6-8-13,13-8-1,10-6-1,12-7 1</inkml:trace>
  <inkml:trace contextRef="#ctx0" brushRef="#br0" timeOffset="691">1346-2 21,'10'7'21,"-10"-7"2,0 0 1,0 0-17,-20 7-3,5 0 0,-8-2 1,-5 6-1,-9 5 1,-4 8-1,-6 12-1,-5 11 0,-5 13-1,0 11 2,-3 10-2,4 6 0,6 4-1,7 1 1,9-6-1,12-6 0,12-9 0,13-8 0,18-13-1,13-8 0,11-10-2,8-16-3,11-4-8,0-19-11,3-12-5,-2-13 0,-8-12 1</inkml:trace>
  <inkml:trace contextRef="#ctx0" brushRef="#br0" timeOffset="1071">1625 330 8,'0'0'21,"-2"13"0,-4 0 1,-5 4-12,-3 4-2,-2 11 0,-5 2 0,-1 16 0,-3 1 0,6 9-1,0 1-1,9 3-2,5-5-1,9-2-1,9-7 0,12-15-1,12-12-1,9-13-2,8-12-3,0-16-7,2-6-5,-8-14-9,-5-6-4,-12-8 2,-16-1 1</inkml:trace>
  <inkml:trace contextRef="#ctx0" brushRef="#br0" timeOffset="1342">1508 450 14,'-23'13'19,"6"3"1,9 3-3,13 3-1,-1-2-6,9 3-2,4-2 0,7-1-2,6-4-1,4-3-2,1-2 0,6-4-2,3-2-2,-1-7-4,4-2-7,-4-3-4,1-6-8,0 1-2,-4-10 0</inkml:trace>
  <inkml:trace contextRef="#ctx0" brushRef="#br0" timeOffset="1622">2134 273 16,'-10'11'20,"10"-11"-7,-14 17-2,6-6 1,3 5-2,-4 1-1,4 8-1,-2 2 0,3 4-2,1 1-1,2 4-1,0 1 0,3 3-1,-1-5 0,4-2-1,3-7 0,6-5-2,2-6 1,6-5 0,2-10-1,4-7 2,-2-4-2,-1-1 1,-4 0 0,-3 2 0,-7 3-1,-11 7 1,0 0-1,5 19 0,-10 5 1,-1 2-2,2 7 2,1 3-2,5 2 1,5 0 0,10 0-5,5-12-11,12-6-9,4-11-4,5-10 1,0-12 0</inkml:trace>
  <inkml:trace contextRef="#ctx0" brushRef="#br0" timeOffset="2013">2742 725 3,'-2'14'15,"5"8"1,-2-1-10,7 1-3,1-1 1,3-2 1,5-5 1,0-6 1,5-4 1,-3-7 0,3-2 0,-3-9-1,0-1 0,-3-6-1,-2 1-1,-3-3 0,-3-1-1,-5 3-1,-2 2 1,-5-1-3,-2 8 2,-8 6-3,-2 6 0,-7 7 0,-5 12 0,-4 1 0,-1 9 0,-1 7 1,3 2 0,4-2 0,9 1 1,6-3 0,13-3-1,12-3 1,12-5-1,11-5 0,7-4-2,11-3-3,0-11-7,4-3-17,0-5-2,-5-7 2,-6-6-1</inkml:trace>
  <inkml:trace contextRef="#ctx0" brushRef="#br0" timeOffset="2894">3285 66 11,'0'0'14,"0"0"-1,0 0-2,0 0-2,0 0-2,14 9-2,-5 0 0,6 5 0,2 6 0,4 7 0,5 7-2,4 8 0,1 9-2,3 5 1,-1 4-1,0 5 0,-3 3-1,-3 3 1,-7 1-1,-4 0 1,-6 1 0,-6 1 0,-5-3 1,-3-1 0,-8 1 1,-4 0 0,-8-5 1,-4-2 0,-7-7 1,-3-2-2,-6-5-2,-5-9-5,1-9-17,-5-8-6,0-13 0,3-8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47.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679 283 8,'-1'-9'9,"10"9"-1,2-2-3,3 2-4,4 0-1,4 0-3,3 2 2,0-1 0,-3 1 1,-2 0 1,-5 0 1,-4 0 0,-11-2 1,0 0 0,5 15 1,-5-15-1,-18 15 1,5-7-1,-1 1 1,-4-1-1,-2 0 0,2-2 1,2 0-1,1-3 0,4 0 0,0-2 1,11-1-1,-14 0 1,14 0-1,0 0-1,11-9 0,-11 9-1,13-7 1,-3 2-1,0 3-1,0 0 0,-1 2 1,-9 0-1,12 2 0,-12-2 0,0 0 0,0 0 1,-2 14 0,2-14 1,-16 8 0,4-3 0,-3 1 1,-1-2-1,0 0 1,0-2-1,4 1 0,-1-3 0,3 1 0,10-1-1,-10-4 0,10 4-1,-1-9-2,1 9-3,2-14-7,-2 14-12,10-19-1,-4 6 0,6-2 0</inkml:trace>
  <inkml:trace contextRef="#ctx0" brushRef="#br0" timeOffset="2394">6 309 9,'-3'-15'9,"1"-4"-1,1-1 0,1 1 0,2-2-1,4-2-1,4 0 0,4-2-2,4 0-1,6 3 0,3-1-1,5 2-1,5 2 1,3 6-1,-2 2 1,0 5-1,-3 2 1,-5 4-1,-4 2-1,-5 3 2,-7 3-1,-4 3-1,-4 5 1,-4 3 0,-1 7-1,0 4 1,-3 5 0,0 2 0,-2 2-1,-2 2 1,-2-3 0,0-3 0,-5-5 1,2-3 1,-6-7 0,1-2 1,-4-9-1,-1 0 1,-4-7 0,1 2 0,-3-6-1,4-1-1,-3-2-1,3-2 0,1 0-1,2-5-1,6 2-6,-1-4-10,3-2-8,7-4 0,2-3 0</inkml:trace>
  <inkml:trace contextRef="#ctx0" brushRef="#br0" timeOffset="3095">1374 47 2,'0'-14'9,"0"14"0,0 0-2,0-9 1,0 9 0,0 0-1,0 0-2,0 0-2,-14-6-1,5 7-1,-3 0-1,-1 1 0,-2-1 0,0 2 1,0-1 0,-2 1 0,4 0 0,3-1 1,10-2-1,-16 5 0,16-5 0,-13 4 0,13-4 0,-14 4-1,14-4 0,-16 6 1,5-3-1,0 1 0,2 0 0,-1 2 0,10-6 0,-15 9 0,15-9-1,-12 12 1,12-12 0,-6 16 0,2-7-1,1 3 1,0 0 0,-4 2 0,4 0 0,-3 0 0,2 1 0,-1-2 0,2 0 0,-2-1 0,2-1 0,3-2 0,0-9 0,4 15 0,-4-15 1,12 10 0,-12-10 1,16 6-1,-6-4 1,-1 1-1,2-1 0,-1 2 0,0 0-1,1 2 0,2 2 0,2 3 0,1 1 0,4 3 0,1 0 0,0 2 0,-2 2 1,-1 0-1,-1-1 0,-3 1 1,-2 0-1,-5-2 2,-4 0-1,-4-3 1,-1 0 1,-3-4 2,-4 1 0,-5-4 0,0 1 1,-7-3-1,1 1 1,-4-3-1,-1 3-2,-4-3 0,0 1-1,-3-1-1,-3-1-1,0-1-1,-2-3-3,1 2-8,-1-3-13,1-4-2,4-5 0,7-9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52.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27-6 8,'-3'-10'13,"3"10"-2,0 0-1,0 0-3,4 9 0,-1 1-2,0 3-1,1 5-1,0 6-1,1 8 0,0 6 1,-3 8 0,-1 7-1,-5 6 0,2 5 2,-4 2-2,-1 5 1,-1-1-1,2 1 0,-3-7 0,3-5 0,4-7 0,-1-6 0,1-6 0,2-7 0,1-8 0,-1-6 0,2-5 0,-1-3 0,-1-11 0,0 13-2,0-13-2,0 0-8,-1-10-14,5 0 1,-1-12-1,8-4 0</inkml:trace>
  <inkml:trace contextRef="#ctx0" brushRef="#br0" timeOffset="551">335 381 25,'0'0'13,"0"0"0,0 0-2,5 9-4,-5-9-4,3 20 0,1-5-1,2 6 0,1 3 1,4 6 2,2 3-2,0 2 1,2 5-1,3 4 0,1 0 0,-3 4-2,3-3 1,1 0-1,-2-3 0,-1-4-1,2-8 1,-8-6-1,1-5 1,-2-5 1,-10-14 0,11 12 2,-11-12-1,0 0 1,1-11 0,1 0-1,-1-7 0,4-2-1,-2-7-1,4-4-1,7-11 0,-1 1 0,5-3-1,1-2 1,1-3 0,1 1 0,0 1 0,-2 1 0,-2 8 1,-1 0-1,-5 5 0,0 3 1,-3 7-1,-2 4 0,0 6-1,-2 3 1,-4 10-2,1-9-1,-1 9-1,0 0-4,0 0-10,-5 11-8,5-11 0,-11 5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53.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19 7,'7'-11'8,"-7"11"2,0 0-2,4-10 1,-4 10-1,0 0-1,0 0-3,0 0 0,0 0-2,0 0-1,0 0 0,0 0 0,0 0 0,-8 9 0,8-9 1,-3 13 0,3-13-1,-1 19 1,1-5 1,0 5 0,-3 5-1,4 7 1,0 4-1,-2 10 0,-3 6 0,-5 5 0,1 4-1,-2 6 0,-3 0 0,1 1 1,-2-3-1,4-4 0,0-7 1,3-7 0,1-4 1,0-7-1,4-7 0,-1-4 0,0-3 1,0-4-2,1-2 0,0-2 0,0-2-1,2-11 1,-1 14 0,1-14 0,0 0 1,0 0-1,0 0 1,0 0-1,0 0 1,0 0-1,0 0 0,0 0 0,0 0-1,0 0 1,0 0-1,0 0 0,0 0 1,0 0-1,0 0 0,0 0 0,0 0-1,0 0 1,0 0-1,-10 3 0,10-3-1,0 0 0,0 0-2,0 0 0,0 0 0,0 0-1,0 0 1,9 1 0,-9-1 1,0 0 0,0 0 1,0 0-1,0 0-5,-9 10-10,9-10-3,0 0 1,-14 10-2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29.4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74 424 6,'0'0'12,"-7"-10"1,7 10-1,-9-13-1,9 13-1,-9-9-3,9 9-1,-15 4-2,8 6 0,1 4-2,-1 5-1,1 4-1,1 1 0,3 2 0,2 0 0,3-5 1,8-6 0,10-8 0,7-9 0,4-7 0,4-8 1,1-4 0,1-5 0,-2-5 0,-7 1 1,-13-2 0,-8 5 0,-9 0 0,-7 5 0,-7-1-1,-5 5 1,-4 3-2,1 5 0,0 3 0,-2 5-2,6 4 0,2 3 0,7 6-1,-2-2-3,12 5-4,0-14-6,8 12-11,10-9 3,-3-7-1</inkml:trace>
  <inkml:trace contextRef="#ctx0" brushRef="#br0" timeOffset="401">281 201 14,'5'14'20,"-5"-1"1,0 9-7,-3 0-5,4 10 1,-3 0-3,4 7-2,2 5-2,1 4-1,0 1 0,5-1-1,-1-4-1,-1-2 1,0-4-2,-1-9 0,1-6-6,-4-5-15,-4-18-1,3 13 0,-3-13 0</inkml:trace>
  <inkml:trace contextRef="#ctx0" brushRef="#br0" timeOffset="731">516 610 18,'0'0'16,"9"-7"0,4-5-1,4-4-5,3-6-3,5 0 1,1-6-3,1 2-1,-1-2 0,-1 6-2,-6 4 1,-5 5-1,-5 3 0,-9 10 0,11-8-1,-11 8 0,0 0-1,0 0 0,-4 13-1,0 2 1,3 4-1,1 5 1,1 5-1,4 5 0,-2 4 1,5-2-1,-1 2 1,3-4-1,0-5 0,-3-3 1,1-6 0,-2-3-1,-2-5 1,-7-3 0,3-9 0,-20 4 0,4-5 1,-2-2-1,-3-1 1,0-2-1,4 1 1,1-1-1,5 0 0,11 6 1,-8-10-1,8 10 0,11-11 0,-11 11 0,25-14 1,-5 6-1,2 1 1,3-1-1,0 0 0,-1 3 0,-4 2-2,-2-1-6,-7 3-16,-1 1 0,-10 0 1,12-9-2</inkml:trace>
  <inkml:trace contextRef="#ctx0" brushRef="#br0" timeOffset="1633">1198 118 20,'0'0'16,"-8"-10"0,8 10-4,-10 5-4,10-5-2,-16 10-2,7-2-1,2 1-1,1 2-1,6-11 0,-10 16-1,10-16 1,0 14-1,0-14 1,0 0 0,0 0 0,0 0 0,0 0 1,0 0-1,10 4 0,-10-4-1,0 0-2,0 0-4,0 0-4,0 0-3,0 0-1,7-14-5,-7 14-1</inkml:trace>
  <inkml:trace contextRef="#ctx0" brushRef="#br0" timeOffset="2053">1181 142 5,'0'0'6,"-10"-5"-2,10 5-2,0 0 0,0 0-1,0 0 1,-11-3 0,11 3 0,0 0 0,0 0 0,0 0-1,0 0 0,0 0 0,0 0-2,0 0 0,0 0-2,0 0-2,0 0-6</inkml:trace>
  <inkml:trace contextRef="#ctx0" brushRef="#br0" timeOffset="3015">920 533 12,'0'0'14,"0"0"-2,4-14-2,3 4-2,2 1-2,3-5-2,2 1-1,0-3-1,0 4 0,0 0 0,-3 2 1,-11 10-1,14-10 1,-14 10 0,0 0-1,0 0-1,0 0 0,0 0 0,0 0-1,0 0 0,0 0 0,0 0 0,9 14-1,-5-1 1,0 1 0,2 5 0,-1 3 0,0 2 1,0 2-1,1 1 0,-2-1 1,-2-1-1,-2-1 1,-1-3-1,-1 0 1,-1-3-1,0 0 0,-4-3 1,2 0-1,-1-3 0,3-1 1,3-11 0,-8 15 1,8-15 0,0 0-1,0 0 1,0 0-1,0 0 0,-12 0 0,12 0-1,0 0-1,0 0 0,-10-10-1,10 10 0,0 0 1,0 0-1,0 0 1,13-13-1,1 6 1,4 0 0,4 0 1,1-3 0,1 2 0,-4 2 0,-1 0-1,-6 5-2,-13 1-12,10 1-5,-10-1-1,0 0 0</inkml:trace>
  <inkml:trace contextRef="#ctx0" brushRef="#br0" timeOffset="3906">1551 62 1,'-14'2'12,"14"-2"1,-16 21-2,3-3-2,-3 5-1,1 3-3,-1 3 0,4 0-2,7-3 1,5-4-1,9-8 0,8-11 0,12-11-1,3-8 1,6-3-1,-3-8 1,0 0-1,-7-4 0,-5 1 0,-13 1 0,-8 7 0,-13 5-1,-6 1 1,-4 6-1,-3 2-1,1 4 0,3 2-2,4 2 0,16 0 0,0 0 1,0 0-1,10-1 0,3-1 1,3 0-1,-1 1 1,-1 1 0,-2 1 1,-12-1 0,11 16 0,-10-4 1,-3 6 0,-1 5 1,1 7 0,-1 6 2,2 7-2,0 4 1,3 3-1,-1 2 0,2 4 1,-6-6-11,12 8 1,-4-12-15,1-10-1,-5-15 0,5-11 0</inkml:trace>
  <inkml:trace contextRef="#ctx0" brushRef="#br0" timeOffset="4777">1954 327 6,'14'-14'8,"-1"-2"-1,2 3 2,-4 1 0,0 3 1,-11 9 0,11-12-2,-11 12-1,0 0-2,0 0 1,0 0-3,0 0-2,0 0 0,0 0-1,0 0 0,0 0 0,10 12 0,-5-2 1,-3 2 0,2 3 0,-2 5 1,-2 2-1,1 0 0,-5 5 1,3 0-1,-3 1 1,2-1-1,-2-2 0,2-2 0,3-2-1,-3-2 1,2-6 0,-1-2-1,1-11 1,-2 13-1,2-13 0,0 0 1,0 0-1,0 0 0,0 0 0,0 0 1,0 0-2,0 0 1,0 0 0,0 0 0,-11 6-1,11-6 1,-12 1 0,12-1 0,-14-1 0,14 1 0,-10-1 0,10 1-1,0 0 1,0 0 0,0 0-1,0 0 1,0 0 0,18-12 0,-3 6 0,4 0 1,1 1 0,2 0-1,-1 1 1,-3 1 0,-1 1 0,-4 2-1,-13 0 0,10 2 1,-10-2-1,0 0 0,0 0-1,0 0-3,0 0-11,0 0-8,0 0-1,10-17 1</inkml:trace>
  <inkml:trace contextRef="#ctx0" brushRef="#br0" timeOffset="5568">2341 274 5,'-11'-3'19,"11"3"0,0-15-8,0 15 0,16-18 0,-3 9-4,2-1-2,2-7-2,-1 7-1,1 5-1,-4 6 1,-2 1-1,-1 7 1,-10-9-2,7 21 1,-7 0 0,-1-4 0,-2-1 0,-1 7 1,-5-3-1,0 2 1,-4 1 0,0 2 0,-1 0 0,2-1 0,-1-2-1,5-3 0,3-2 1,8-6-1,10-5 0,7-4 0,6-4 0,4-3 0,1-2 0,0 0 0,-2-1 0,-5 1-3,-5 5-5,-10 0-14,-9 2-5,0 0 1,0 0-1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39.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52 147 11,'0'0'13,"0"0"-2,6-12 0,-6 12-3,0 0-1,0 0-2,0 0 0,0 0-2,0 0-1,0 0-1,0 0-1,0 13 1,-1-4-1,-1 7 0,1 5 1,-1 4 0,0 8 0,-3 5 0,0 7 2,-1 2-2,0 2 0,1 0 0,0-2 0,2-3 0,1-3 1,3-6-1,2-7 0,-1-5 1,1-4-1,1-8 1,-1-2 1,-3-9 0,0 0 0,0 0-2,6-13-1,-3-6-1,0-8-1,2-5-1,1-10-2,4-5 1,-1-5-1,3 1 2,-2-1 0,3 2 2,-2 4 1,0 3 0,-3 4 0,-3 5 0,-2 1 1,-3 1 1,-1 7-1,-2 2 2,-1 3 0,0 4 0,2 3 0,-1 4-1,3 9-1,0 0 0,0 0-1,0 0 0,0 0-1,0 0 0,0 0 0,0 0 0,0 0 0,0 0 0,0 0 0,0 0 0,0 0 0,0 0 1,0 0 0,0 0 0,0 0 0,-11-6 0,11 6 1,0 0-2,-10-6 0,10 6 0,-13-4-1,13 4 1,-11-3-1,11 3 1,-10-1-1,10 1 2,0 0 0,0 0 0,0 0 0,0 0 0,0 0 0,0 0 2,0 0 0,0 0 0,0 0 1,0 0-1,0 0 0,0 0-1,0 0 0,0 0 0,-9 7-2,9-7 1,0 0-1,-5 15 0,5-15 1,-4 13 0,4-4 0,1 1 0,2 4 1,2 4 0,3 4 0,6 7 0,2 6 0,3 4 0,4 6 0,3 5 0,1 2 0,2 0 0,1 1 0,-1-1-1,-2-3 0,-1-2 1,-2-4-1,-1-5 0,-1-5 1,-4-3-1,-3-6 1,-3-4 0,-2-6 0,-1-4 0,-9-10 1,9 11 0,-9-11 0,0 0 1,0 0 0,0 0 1,0 0-1,0 0 1,0 0-1,0 0 1,0 0-2,0 0 0,4-9 0,-4-3-1,3-3-1,3-7 0,1-10 0,5-4 0,2-13 0,3-6 0,3-12 0,0-1-1,1-2 1,-1 2-1,0 4 1,-4 5 0,-2 7-1,-3 9 1,-1 14-1,-3 5 1,-3 6 0,-1 4 0,-3 14 0,3-13-1,-3 13 0,0 0 0,0 0 0,0 0-2,0 0-4,0 0-14,0 0-7,-14-4 1,14 4-1</inkml:trace>
  <inkml:trace contextRef="#ctx0" brushRef="#br0" timeOffset="1773">81 93 3,'0'0'4,"0"0"2,0 0 0,0 0 0,0 0 2,0 0 0,0 0 1,0 0-2,0 0-1,0 0-1,0 0-1,0 0-1,0 0-1,-9 15-1,8-5-1,-1 4 1,-1 2 0,2 4 1,-2 7 1,-1 2-1,-2 6 0,1 8 0,-3 4 1,1 9-1,-2 8 1,3 3-1,-1 1 0,2 1 0,2-2-1,2-4 1,0-8-1,2-9 1,0-11 0,0-6 0,0-9 0,0-4 0,-2-6 0,1-10 1,1 10-1,-1-10 0,0 0-1,0 0-1,0 0-9,0 0-14,8-21-3,-5 0 1,-1-12-2</inkml:trace>
  <inkml:trace contextRef="#ctx0" brushRef="#br0" timeOffset="2413">91 178 7,'0'0'8,"0"0"1,0 0-4,-3 15-2,0-6 0,2 3 0,0 4 0,2 3 0,2 4 0,2 5 0,6 7 0,1 2 1,6 5-2,1 3 1,5 1 0,0 4 0,2-3-1,-1-1 1,-3-5-1,-1-3 1,-3-5-1,-1-3 1,-4-4 0,2-3-1,-3-2-1,1-4 1,-2-1 0,1-3 0,-3-2 0,-9-11 1,14 14 1,-14-14 0,0 0 0,0 0 1,0 0 0,0 0 0,0 0-1,0 0-1,5-21-1,-5 6 0,1-7-1,1-4 0,2-9 0,4-4-1,1-4 0,6-3-1,2-4 2,5 3-1,1 0 0,0 1 0,-2 3 1,1 4 1,-5-1-1,-1 4 0,-6 0 0,-1 4 1,-4 5-1,-1 4 0,-2 2-2,-1 5 1,0 7 0,-1 9 0,2-10 0,-2 10-1,0 0-3,0 0-9,0 0-14,2-10-3,1-2 2,1-8-2</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5:45.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0 402 3,'13'-33'3,"-1"-3"0,1-2 1,1 2-1,-2 1 0,2 2-2,-1 5 0,-2 5-1,0 2 0,-3 5 0,-2 4 0,-3 2-1,-3 10 1,7-12 0,-7 12 1,0 0-1,-2-11 1,2 11-1,0 0 0,0 0 1,17-4-1,-3 3 1,6 1-1,11-1 0,6 0 1,11 0 1,7 1 0,10 0 0,8 2 1,10 1-1,8 0 0,10 2 0,5 2 0,8 0 0,5-1-1,5 1-1,4-1 0,0-1 1,-2 2 0,-4 1 1,3-1 0,-6 2-1,-1 0 0,-3 3 0,-3-2 1,-6 3 0,-2-4-2,-8 1 1,-8-1 1,-7-2 0,-7 0 0,-14-2 0,-8-1-1,-10-2 1,-42-2 0,68 3-1,-68-3 0,43-1 2,-43 1 0,0 0 3,0 0-1,0 0 0,0 0 1,0 0-1,0 0 0,0 0-2,0 0-1,0 0-1,0 0-2,0 0 1,0 0-1,0 0 0,0 0 0,0 0 1,0 0-1,0 0 0,45 22 1,-45-22-1,0 0 1,15 55 0,-15-55 0,14 56 0,-14-56 1,20 68-1,-20-68 0,20 74 0,-8-35-1,-12-39 1,14 72 0,-14-72 0,15 57 0,-15-57 1,2 43 0,-2-43 1,0 0 0,0 0 0,0 0 0,0 0 0,0 0 0,0 0-3,0 0-5,0 0-17,0 0-2,0 0-1,0 0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29.7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1137 660 0,'-22'1'8,"8"0"-1,-8-1 1,-3 0-4,-3 0 0,-4 2 0,-4-1 1,-3 2 1,-5 0 0,-3 1 0,-2 2-1,-1 1 0,3 2-2,-1-1-1,6 1 0,3-1-1,9 1 0,6-4 0,5 1 0,6-3 1,4 1 2,9-4-1,0 0 1,0 0-1,0 0 1,6 9-1,7-6 0,6 5-2,5-5 0,9 6 0,5 1-1,7 2 0,4 0-1,1-1 1,1 1 0,-3 0 0,-2 2-1,-6-3 1,-4 1 0,-4-1 0,-3 0-1,-5 3-1,-4-3-1,-3 1 0,-7 1 0,-2 3 0,-10-2 0,-6 3 0,-11 0 0,-8 4 2,-13 1 1,-9 4 1,-9 1 2,-9 1-1,-4 1 0,-2 0 1,1-1 0,1-3-1,9 2 0,7-5 0,11 2-1,10-5-1,7-1 0,9 2 1,11-6-1,9 2 2,10 1-1,9-4 2,12 1-1,11 3 1,13-2-2,10-2 1,8 2-1,6-4 1,3 1-1,-3-4 1,-1 0 0,-9-3 0,-5 0 1,-13-1-1,-3 2 1,-8-1-1,-3 1-1,-6 0-1,-8 0 0,-3 0 0,-5-2-2,-3 0-1,-14-4-5,0 0-17,0 0-2,-15-14 0,-2 4 1</inkml:trace>
  <inkml:trace contextRef="#ctx0" brushRef="#br0" timeOffset="1262">0 1985 7,'10'-16'7,"-10"16"0,5-13 0,-5 13-1,0 0-1,0 0 1,0 0-1,0 0-1,5 16-3,-4-4-1,-1 3 1,0 3 0,0 1 2,1 0 0,0 0 1,-2-1 1,5-2 1,0-3 1,7 0-2,5-6 1,10-1-2,4-7-1,5-3 0,3-4-2,0-2 2,-3-5 0,-3 0 1,-9-3 0,-5 3 1,-9 1-1,-2 4 0,-6 1-1,-1 9-1,2-9-2,-2 9-2,0 0 0,0 0 0,4 12 0,-4-12 0,5 19 1,-2-10 0,4 4 2,-3 1-1,1-1 1,-2-1-1,3 0 1,1-1-1,3-4 1,3 3 0,1-6-1,4-3 1,1-3 0,2-4 1,-3-5-1,1-2 1,-5-6 0,-3 0 1,-4-3-2,-2 1 1,-4 1-1,0 4 0,-1 1 0,-1 4-2,1 11 1,-1-15-2,1 15-2,0 0-5,0 0-4,0 0-10,0 0-5,13 13 0,-13-13 1</inkml:trace>
  <inkml:trace contextRef="#ctx0" brushRef="#br0" timeOffset="1993">954 2023 22,'0'0'21,"8"-11"-2,-8 11-1,9-10-15,-9 10-6,0 0-1,0 0-1,0 0 2,0 0 0,0 0 2,-15 9 1,4-3 1,-5 1 1,-3 0 1,-4 2-1,-4 0 0,-3 0-1,-1 0 1,1 2 0,1 3-1,4-2 1,4 4-1,7-1 3,6 3-1,7 0 0,9 1 1,3-2 0,9 2-1,4-2 1,5 0-1,0-3 0,4 0-2,-3-4 1,1-1-1,-1-1-1,0-3 1,-5-1 0,0-2-1,-4-1 1,-2 1 0,-4-2-1,-4 0 0,-11 0-5,0 0-6,4-11-9,-4 11-5,-23-17 0,8 5 1</inkml:trace>
  <inkml:trace contextRef="#ctx0" brushRef="#br0" timeOffset="2504">743 2196 11,'14'5'14,"5"0"-8,0-2-3,0 1 2,2-1 0,-2-1 1,0 0 2,-2-3 0,-1 2 0,-2-2 0,3 1 1,-2-1-4,1 1-1,-3-1-3,0 1 0,-2 0-3,-11 0-3,9-1-11,-9 1-5,-11-1-1,11 1 0</inkml:trace>
  <inkml:trace contextRef="#ctx0" brushRef="#br0" timeOffset="2854">1107 1938 16,'3'-12'22,"-3"12"-1,0 0-1,0 0-9,0 0-7,5 10-3,-2 4-2,1 0 0,1 4 1,0 2 1,0 3 1,1 1 0,1-1 0,2 3 0,-2-3 0,2 3 0,1-3 0,0-3-1,-2-2 0,0-4 0,-1-4 0,-7-10 0,7 13 0,-7-13-1,0 0 1,0 0 1,0 0-1,0 0 1,0 0 0,0 0 2,0 0-1,0 0 1,0 0 0,0 0-1,0 0-1,7-13 0,-7 13-1,9-17-2,0 6 1,1-4 0,3-3-1,4-4 1,2-3 0,1-2 0,-1-2 1,0-1-1,-1 1 1,-2 1-1,-3 1 1,-2 4-1,-1 5 0,-6 3 0,2 4 0,-6 11 0,6-12 0,-6 12-1,0 0 0,0 0-2,0 0-1,0 0-2,0 0-6,0 0-13,-15 6-3,15-6 1,-14-7 0</inkml:trace>
  <inkml:trace contextRef="#ctx0" brushRef="#br0" timeOffset="5288">1986 879 13,'9'-2'9,"-9"2"1,0 0-1,0 0-2,0 0-2,0 0-1,0 0-2,0 0-1,0 0 0,0 0 0,0 0-1,0 0 0,0 0 1,0 0 0,0 0 2,0 0-1,0 0 0,0 0 1,0 0-1,0 0 0,0 0-1,0 0 0,0 0-1,0 0 0,0 0 0,0 0 2,0 0 1,0 0-1,-9-3 0,9 3 0,0 0 0,0 0-1,-9-2 0,9 2-1,0 0 0,0 0 0,-10 0 1,10 0 0,0 0 1,0 0 0,0 0 0,0 0-1,-12 0 1,3 3 0,-5 1-1,-1 2-1,-6 1 0,-1 2 0,-1 2 0,-1 4 0,-2 1 0,1 2 0,-1 3 0,0 2 0,2 2 0,0 2 0,1 1 0,3-1 0,4 4 1,0 0-1,6-1 1,3 2 0,4-2 0,6 3 0,4 1 0,4 1-1,7-3 1,2 0 0,3-5 0,3-1 0,-1-2 0,3-1 1,0-5-1,5-2 1,-1-1 0,6-3 0,-2-2 0,3-3 0,-6-2 0,-3 0 1,-7-4 0,-4 0 0,-9-2-1,-10 1 1,0 0-2,0 0 0,0 0-3,0 0-5,0 0-9,0 0-12,-12-8-3,12 8 3,-8-22-1</inkml:trace>
  <inkml:trace contextRef="#ctx0" brushRef="#br0" timeOffset="6369">2415 1079 0,'0'0'14,"-9"-9"-3,-3 8-5,-1 6-3,-2 4-2,-3 3-1,-2 3-1,-2 6 1,-1 3 0,-2 2 0,1 1 1,2 1 1,0 0 0,2-1 0,2-1 1,6 1 0,3-3 1,7 2 0,5-1 1,5 0 0,8 2 0,2-3 1,7 3-1,-1-3 2,6-1-3,-3-3 1,0-1-2,-2-2-1,-1-3 0,-3-3-1,-5 0 0,-3-5 0,-2 0 1,-11-6-1,11 5 1,-11-5 0,0 0-3,0 0-3,-11-11-6,2 3-12,-1 0-2,-2-6 0,2-1-1</inkml:trace>
  <inkml:trace contextRef="#ctx0" brushRef="#br0" timeOffset="6880">2392 1279 17,'0'0'20,"0"-13"-1,0 13-6,0 0-7,11-1-3,-11 1-3,11 12-1,-11-12 1,12 15-1,-3-5 1,-3 1 0,0-1 0,1 1 1,-1 1-1,3 0 1,-2 0-1,1 2 1,1-1 0,-1 1 1,0-3-1,0 4 2,3-1-1,-2 0 0,1-1 0,0-4 1,0 1-1,-10-10 0,18 14 1,-18-14-1,15-1 1,-15 1-1,11-17 1,-4 3-1,-1 0 0,-2-3 0,0 0-1,-2-1 0,1 2 1,-2 1-1,1 3 0,-2 12 0,-1-14-1,1 14 0,0 0-1,2-10 0,-2 10 0,0 0 0,0 0 0,15 13 0,-15-13 0,13 14 0,-4-4 1,-2 4 0,1-4 0,1 5 1,0 1-2,-1-2 2,1 0-1,0-1 1,0-3-1,0-5 1,4 1-1,-3-6 2,2-2-1,3-3 0,-1-3 0,1-4 0,0-1 1,-2-1 0,-1 0 0,-3-4 0,1 4 1,-5-3 0,0 5-1,-2 2 0,0 1-1,-3 9-1,2-14 0,-2 14-2,0 0 1,0 0-1,0 0 0,0 0-2,0 0-1,8 13-4,-8-13-10,-2 10-7,2-10 0,0 0 0</inkml:trace>
  <inkml:trace contextRef="#ctx0" brushRef="#br0" timeOffset="7922">2999 1051 3,'12'-2'14,"-12"2"-1,5-9-8,-5 9-4,0 0-1,0 0 0,0 0 0,11 3 2,-11-3 1,11 18 0,-4-3 0,3 4 1,2 5-1,3 4-1,-2 2-1,3 3 0,-3 1 0,1 0 0,-3 2 0,1-2 0,-2 0 1,-1 1-1,1-1 1,-3-1-1,-1-2 1,-1 0 0,-3-7 0,-2 2 1,-5-7 1,-1 0 1,-7-3 0,1 0 0,-5-3 0,0 0 0,-6-1-1,1-1-1,1-4-1,0 1-1,3-2 0,3-2 0,3-2-1,2-2-5,10 0-15,0 0-5,-6-17 0,12 3 1</inkml:trace>
  <inkml:trace contextRef="#ctx0" brushRef="#br0" timeOffset="9534">3855 1318 12,'0'0'13,"0"0"-7,0 0-3,0 0-4,0 0 1,0 0-1,8 10 1,-8-10 1,2 13 0,-1-3 0,-1 2 1,0 6 0,-1 6 1,0 2 0,0 3 2,0 5-1,2 4 1,-2 2 0,3 1-1,-1-4 0,3-2 0,-1-2-2,0-4 0,1-6 0,0-5-2,-2-7 0,-2-11-3,0 0-8,0 0-6,0 0-3,-8-20 1</inkml:trace>
  <inkml:trace contextRef="#ctx0" brushRef="#br0" timeOffset="9925">3663 1617 25,'18'0'11,"3"-1"0,8-2 1,5-1-1,8 0-2,3-1-2,5 1-2,1 1-1,-4 2-1,-1 0-1,-7 1 0,-6 1-1,-6 1-1,-7 2 1,-5-2-1,-6 1-1,-9-3 1,10 4-2,-10-4-3,0 0-5,0 0-9,-16-13-3,8 4 0,-3-8-1</inkml:trace>
  <inkml:trace contextRef="#ctx0" brushRef="#br0" timeOffset="10956">5287 757 0,'13'-2'2,"-13"2"-1,15-1-1,-15 1 0,14 6 0,-14-6 1,13 8 2,-13-8-1,0 0 2,0 0-2,8 14 1,-8-14 0,0 0-1,0 0 0,0 0-3,-2 9 1,2-9-1,0 0 2,0 0 0,0 0 1,0 0 1,0 0 1,0 0-1,0 0 0,0 0 0,0 0 0,1 9-2,-1-9-1,0 0 0,0 0 0,0 0 0,-11 2 1,11-2 0,-14 1-1,1 1 1,-2-2 0,-8 4 0,-4 3-1,-6-1 1,-3 4-1,-6-3 0,-1 6 1,-2-5-1,-1 5 1,-1-4 0,-1 0 0,2-1 0,-2 2 0,3 1 0,0 0 0,3-1 0,1 0 0,7 1 0,4-3 0,3 0-1,10-2 1,1-2-1,7 0 1,9-4 0,-9 5 1,9-5 1,0 0-1,0 0 1,0 0-1,0 0 1,0 0 0,0 0-2,0 0 0,0 0-1,1 10 0,-1-10 0,0 0 0,0 0 1,0 0-1,0 0 1,0 0 0,0 0 0,0 0 0,0 0-1,0 0 1,0 0 0,0 0-1,0 0 1,0 0-1,0 0 0,0 0 1,0 0-1,0 0 0,0 0 1,0 0-1,9 11 1,-9-11 0,10 11 0,-10-11 0,21 17 0,-6-7 1,3 1-1,8 3 1,4 0 0,7 3 1,2 4-2,8 2 1,2 0 0,0 3-1,3 1 0,-1 0 0,-4-1 0,-3-2-1,-5-3 1,-6-3 0,-5-4 0,-3-2 1,-8-5-1,-3 0 1,-14-7 0,13 6-1,-13-6 1,0 0-1,0 0 0,0 0 0,0 0-1,0 0 1,0 0-1,0 0 1,0 0-1,0 0 1,0 0-1,0 0 1,0 0-1,0 0 0,0 0 0,0 0 0,0 0 0,0 0-1,0 0 1,0 0-1,0 0 1,0 0 0,0 0 0,0 0 0,0 0 0,0 0 0,0 0 0,0 0 1,0 0-1,0 0 0,0 0 0,0 0 0,0 0 0,0 0 0,0 0 0,0 0 0,0 0 0,0 0-1,0 0 1,0 0 0,0 0 1,0 0-2,0 0 1,0 0 0,0 0 0,0 0 0,0 0 0,0 0 0,0 0 0,0 0 0,0 0 0,0 0 0,0 0-1,0 0 1,0 0 0,0 0 0,0 0-1,0 0 1,0 0 0,0 0 0,0 0 0,0 0 0,0 0 0,-3 11-1,3-11 2,-12 13-2,-1 1 2,1 1-2,-3 4 2,-5 2-2,-1 3 2,-2 1-2,-3 0 1,0 4 0,1-4 0,-2-1 0,0 2 0,3-3 0,-2 1 0,0 2 0,1-2 0,0 0 1,2-2-1,1 0 0,1-3 0,-2-1 0,4-3 0,1 0 1,3-4-1,0-2 0,0-1 0,2-1 0,2-2 0,11-5 0,-15 9 0,15-9 0,-11 5 0,11-5 0,0 0 1,0 0-1,-11 7-1,11-7 1,0 0 0,0 0 0,-10 9 0,10-9 0,0 0 0,0 0 0,-8 10 0,8-10 0,0 0 0,0 0 0,0 0 0,0 0 0,0 0 1,0 0-1,0 0 1,0 9 0,0-9 0,15 2 1,0-1-1,9 1 0,5-1 1,12 0-1,7-1 0,11 0-1,6 0 1,9 0-1,6-1 0,3 0 0,5 0 0,-2 2 0,0 0 0,-7 2 0,-2 1 0,-8 0 0,-11 3 0,-8-1 0,-11 2-3,-11-4-4,-5 4-10,-12-1-11,-11-7 0,-14-4-1,-6-9 0</inkml:trace>
  <inkml:trace contextRef="#ctx0" brushRef="#br0" timeOffset="13700">4471 2439 4,'0'0'5,"0"0"-1,0 0-1,0 0 1,0 0 0,0 0-1,0 0-1,0 0-1,0 10 0,0-10 1,0 16 2,0-5-1,0-1 2,0 1 0,0 0-1,1 3 1,-2-1-1,2 2 0,-1 0-1,2 0 0,3 0 0,1-2 0,6-2-1,0 0 2,2-5-2,4-3 2,-1-6 1,1-1 0,-4-7 1,-1 0-1,-4-4 0,0 0-1,-4-1 0,0 0-2,-3 4 0,-2 0-2,0 12 0,4-15 0,-4 15 0,0 0 0,2-9-1,-2 9 0,0 0 1,0 0-1,0 0 0,4 11 0,-4-11 0,11 17 1,-6-6-1,1 4 1,2-2 0,1 0 1,0 0-1,0-1 0,0-2 0,1-1 1,2-1-1,3-3 0,0-3 0,3-2 0,-1-3 1,3-4 0,-1-6 1,-1 0 0,-2-6 1,-1 1-1,-4-4 1,-1 3-1,-2-1 0,-3 3 0,1 2-2,-2 1 0,-2 5 0,-2 9 0,3-12 0,-3 12-1,0 0 0,0 0-2,0 0-3,0 0-6,0 0-7,0 0-8,0 0 0,0 0 1</inkml:trace>
  <inkml:trace contextRef="#ctx0" brushRef="#br0" timeOffset="15412">5300 2540 21,'0'0'11,"0"0"-1,0 0 0,0 0-2,0 0-4,0 0-2,-10 4-1,10-4-1,-19 6-1,6-2 1,-3 0 0,-2 0 0,-1 2 0,-2 0 1,3 2-1,-2 1 0,1 1 0,4 0 0,-1 3 0,5 1 1,1 0-1,4 1 1,3 1 0,4 1 0,4-1 1,2 2 0,2 0 1,0-2 0,4 2 1,1-5-1,4 0 0,3-2 0,6 0 0,4-4-1,5-1 0,5-1 0,1-2 0,-1-1 0,-4-2 0,-5 0 1,-7-1-1,-7 0-1,-4 0-3,-14 1-4,0 0-7,0 0-11,-10-6 0,-6-1 0</inkml:trace>
  <inkml:trace contextRef="#ctx0" brushRef="#br0" timeOffset="15983">5055 2680 4,'-16'5'17,"16"-5"-2,0 0 0,13 7-11,1-2-4,6-1-1,4 3-1,4-3 2,3 2 1,-1 2 1,0-1 0,-1 0 1,-4-1-1,1 2-1,-3-2 1,-2 2-2,-7-4 0,2 0 0,-5-2-1,-11-2-1,16 3-3,-16-3-11,14-2-1,-12-7 0</inkml:trace>
  <inkml:trace contextRef="#ctx0" brushRef="#br0" timeOffset="16374">5528 2486 27,'0'0'21,"0"0"-1,0 0 1,0 0-17,0 0-4,7 13-2,-7-13 0,11 19 0,-5-8 1,0 1 1,-2 5 1,2-2-1,-2 2 1,1 1 0,0-1 0,-1 3 0,1-1 1,0-3 0,2 2 0,0 3 0,3-1 0,-3 2 0,-1-2 0,2-2-1,1-1 0,-3 0 0,0-4 0,-6-13 2,6 10 1,-6-10-1,0 0 0,13-17 1,-7 5 0,2-6-1,2-3-1,2-5-2,2-4 1,0-2 0,0-1 0,-1-3 0,-1 1 0,-1 0 0,1 4 0,-2 2 0,-3 6-1,1 3-3,-4 4-6,1 3-13,-5 13-6,7-11 2,-8 2-2</inkml:trace>
  <inkml:trace contextRef="#ctx0" brushRef="#br0" timeOffset="17656">6054 1660 1,'24'-4'13,"-13"2"-1,2 4-4,2 0-2,-4 0-2,2 2-1,-3 0-1,-10-4 0,14 11-1,-14-11 1,3 13-2,-3-13 1,-6 15-1,3-6 0,3-9 1,-13 15 2,13-15 0,-18 14 2,9-12 0,9-2 2,-11 5 2,11-5-2,-11 0 0,11 0 0,0 0-2,0 0-1,0 0-2,0 0-1,16-9-1,-16 9 0,13-5 0,-13 5-1,13-8 1,-13 8-1,12-4 1,-12 4-1,0 0 0,0 0 0,0 0 0,0 0-1,-6 16 1,6-16-1,-7 12 1,7-12 1,-13 13 1,13-13 0,-10 10-1,10-10 1,-10 4-1,10-4-3,-11 0-7,11 0-13,-9-13 0,6 1-1,2-8 0</inkml:trace>
  <inkml:trace contextRef="#ctx0" brushRef="#br0" timeOffset="20690">6120 1786 7,'0'0'6,"0"0"1,0 0 0,-6-13 0,6 13 0,-10-15 0,2 3-3,-1-1-2,2 0-1,-5-2 1,2 0 0,-3-2 0,2-1 1,2-1 0,0-2 0,-1-2 0,-2-4 0,3 2 0,-2-3-1,3-2-1,0-1 0,-4-1 1,5-2-1,1-1-1,4 1 0,1-2 0,4 1 1,0 2-1,5 3 0,5 4-1,1 2 1,4 2 0,0 7 0,4 2-1,4 3 1,1 5 0,2 3-2,-1 4 2,3 4-1,-3 6 1,-2 3-1,-2 7 1,-3 3-1,-2 3 1,-3 3 0,-3 2 0,-4 1 0,-2 2 1,-2-2-1,0 2 1,-3 2-2,-2-3 2,-3-1-1,-3-1 0,-1-1-1,-2-5 1,-2 3 0,-5-5 0,-1-3 1,-2 1-2,-1 0 2,1-2 0,2 1-1,1-4 2,2-2-1,2-5 4,5-2 0,-2-8 0,9-1 1,-15-10 1,7 1-1,-3-6 0,3 3-1,-2-1-3,1-1-2,1 5-1,8 9-1,-11-11-2,11 11-3,0 0-9,9 2-10,-9-2 0,16 1 1,-3-5 0</inkml:trace>
  <inkml:trace contextRef="#ctx0" brushRef="#br0" timeOffset="21541">6447 1845 5,'-8'-10'12,"8"10"-1,0 0-7,0 0-4,0 0-2,0 0-1,12 8 0,-12-8 1,19 13 2,-7-7 1,1-1 1,3 0 0,-4-1 0,2-2 1,-5 1-1,-9-3 2,16 4-1,-16-4 2,0 0 1,0 0 0,0 0 1,-12 9 0,12-9-1,-14 5 1,1-4-2,13-1-1,-10 4-2,10-4-1,0 0 0,0 0 0,0 0 0,0 0-1,0 0 2,11-15-1,-11 15 0,3-14-1,-3 14 0,-9-13-2,9 13-8,-12-3-12,12 3 0,0 0 0,-1-18-1</inkml:trace>
  <inkml:trace contextRef="#ctx0" brushRef="#br0" timeOffset="22403">7290 1175 4,'0'0'5,"-46"-13"-1,46 13-1,0 0 0,-50 0-1,50 0 1,-48 1 0,21-2-1,27 1 0,-47 0 0,47 0 0,-36-1-2,17 0 1,8 2-1,1 0 0,10-1 0,-14 5 0,14-5 0,-12 7-1,3-3 2,9-4 0,-10 8 0,10-8 1,-6 14 0,6-14 0,-2 15 0,1-5-1,3 2 1,-6 0-1,3 2 0,-4 1-1,3 1 0,-2 1 0,0 1 1,-3-2-1,1 4 2,4 0 0,-9-3 1,9 3 1,-5 1-1,4-3 1,2 1-1,-1-1 1,3-2-1,-2-6-1,10 5 1,-9-15-1,6 14 0,5-10 0,-11-4 1,20 3-1,-10-2 0,-1-1 0,-9 0 0,0 0 0,55 3-1,-55-3 0,47 7-1,-47-7 0,59 16 1,-59-16-1,73 24-1,-73-24 1,63 34-1,-63-34 1,53 38 0,-53-38-1,45 38 1,-45-38-1,0 0 1,37 46 0,-37-46-1,0 0 0,0 0 1,22 42 0,-22-42 0,0 0 0,0 0 1,-45 36 1,45-36 1,-53 14 0,53-14 2,-78 7-1,37-5 0,-1-2-1,5 1 0,-3-1-1,7 1-1,13 3-4,-3-3-2,23-1-6,-12 10-11,12-10-5,0 0 1,0 0 1</inkml:trace>
  <inkml:trace contextRef="#ctx0" brushRef="#br0" timeOffset="68489">53 538 24,'0'0'11,"2"-12"0,-2 12-2,5-19-1,0 3-3,2-5-2,0-6-2,2-4 1,-1-4-1,0 1 0,0-5 0,1 3 1,-1-1 0,-1 3 2,-2 3-2,-1 5 2,1 4-1,0 1 0,-3 4-1,1 5 1,-2 1-1,-1 11 0,2-13 0,-2 13 0,4-9-1,-4 9 1,0 0 1,9-12-1,-9 12 0,0 0 0,12-9 0,-12 9-1,14-5 0,-1 3-1,3 1 0,6-1 0,5 1 0,6 1 0,5 1 0,9 2 1,5 2-1,9 2 1,11 1-1,8 3 2,9 2-1,10 0 0,7 2 0,7-4 0,1 3 0,3 1 0,-2-2 0,1 2-1,-1-5 0,-2 1 0,3-4 1,-4 5-1,2-6 0,-1-2 0,-1-2 0,-4-2 1,-9 0-1,-7 0 0,-12 1 0,-8-1 0,-10 2 1,-9 0-1,-9 1 0,-7 2 0,-6-1 0,-5 0 0,-4 0 0,-4 0 0,-6-3 0,-2 2 0,-10-3 0,10 3 0,-10-3 0,0 0 0,12 7-1,-12-7 1,9 8 0,-9-8 0,10 13-1,-10-13 1,11 18 0,-5-5-1,3 4 1,-2-1-1,1 5 1,1 0 0,1 4 0,-2 1-1,1 1 1,-2 0 0,0 4 0,-2 1 0,-2 0 0,-3 3 0,0-3 0,-2 1 0,1 5 0,0 1-1,1-4 1,-1-3 0,2-4-1,1-4 0,1-2 0,-2-7-5,-1-15-15,0 0-6,0 0 1,6-31-1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2:40.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851-9 3,'0'0'9,"0"0"-2,0 0-1,9-8 0,-9 8 0,0 0 0,0 0 1,0 0-1,0 0 0,0 0-1,0 0-1,0 0-1,0 0-1,0 0 1,0 0-1,0 0 0,0 0 1,0 0-1,-9 11 2,9-11-1,-12 15 1,1-4 0,-3 7-1,-8 6 0,-4 6-1,-9 9 0,-7 8 0,-8 8-1,-5 6 1,-3 5-1,0 2 0,0-5 0,8-3 0,5-6-2,9-14 0,11-7-3,6-10-1,10-7-6,9-16-12,0 0-1,8-10-1,0-11 1</inkml:trace>
  <inkml:trace contextRef="#ctx0" brushRef="#br0" timeOffset="511">193 328 11,'0'0'11,"0"0"1,0 0-1,0 0-1,0 0 0,0 0 0,-7 12-2,5 0 1,-4 4-3,-1 7-2,-2 10 0,-3 4-1,-6 8-1,0 6 0,-2-1 0,-1 0 0,-3-3 0,5-2 0,1-8 0,8-6-1,11-7 1,10-7-1,13-9 1,16-7-1,14-9-1,13-6 1,11-7-1,3-4 1,4-3 0,-4-4-1,-8 1 1,-7 5 0,-14 4 0,-14 4 0,-9 5 0,-7 4 0,-10 4-1,-12 5 0,10 0 0,-10 0 0,0 0-1,6 13 0,-6-13-3,1 12-2,-1-2-11,-5 0-10,5-10 1,-18 10-1,4-13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3:09.2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5028 1095 4,'-19'0'7,"-3"-1"-1,2 1-1,-3 2-2,-3 4-2,-3-1 0,-3 6-2,-4-4 1,-2 5 1,-4 2 0,-3 0 0,-2 1 1,-1 0 0,-1 3 1,1 0 0,0 6-1,1-1 1,1 1-1,1 4 1,2 2 0,0 1 0,2 1 0,0 3 0,0 1 0,2 1 0,-1 2 0,2-1-2,1 2 1,2 0-1,4 0-1,3-3 2,4 0-1,2-2 0,7-2 0,4-2 0,4-1 1,6-1 1,4-2 0,5 2-1,6-1 2,3 1-1,3 0 0,5 0 0,5 2 0,1-3-1,4 1 0,-1 0-1,4-1 0,0-1 1,1-1 0,3-2 0,3 0 1,-1-1 0,4 0 0,4-2 0,2 1-1,4-3 1,4 2-2,0-1 1,1-1-2,5 0 1,0-1-1,-2 0 1,5-2-1,1-1 1,2 1 0,3-4-1,3 0 1,2 0-1,2-2 1,1 1-1,3 2 0,4-2 0,-3 3 1,0-2-1,1 0 0,-2 1 0,0-1 0,1-2 1,-2 0-1,0-1 0,3-3 1,0 3-1,2-1 0,-1-1 0,1 2 0,1 0 1,0-2-1,-1 0 0,0 0 0,1-1 1,0-1-1,4-1 1,2-1-1,1 0 1,-1 1-1,1-1 0,2 0 1,-2-3-1,2-1 1,1-2-1,2-3 0,2-4 1,3-3-1,2-2 1,2-2-1,3-1 1,-2-2-1,1-1 1,-3 1-1,1-3 0,0-2 0,-1-1 1,-2-4-1,-3-1 0,-2-4 0,-5-2 0,0 0-1,-6 0 0,-5-1 1,-5 2-1,-9 0 1,-6 1-1,-8 2 0,-8-1 2,-8 1-2,-11-2 1,-8-2 0,-6 0-1,-4-1 0,-5 0-1,0 0 0,-5 0-1,-6-3 1,-3 3-1,-6 1 1,-7 2-1,-6-2 1,-5 1 0,-15 0 1,-1 0-1,-11 1 2,-5 0-1,-6 0-1,-8-1 2,-6 1-1,-1 4 0,-6 1 0,-5 3 1,-3 2-1,-1 1 0,-4 2 1,-1 1 0,-2 1-1,-3 1 1,-3 2 0,0 0 0,-2 2 0,-1 0 0,-1-3-1,-3 6 1,1-1 0,-1 4-1,0-1 1,1-3 0,-3 5 1,-3-2 0,-1 8-1,-2-6 1,0 7 0,-3-6 0,-2 5-1,-2 7 1,-1-5-1,4 6-1,-1-5 1,3 5 0,-2-5 0,3-1 0,1-1 1,2-4-1,0 2 1,-1-4 1,5 4-1,1-5 0,6 4 0,4 4 0,5-2 0,5 2-1,5 1 0,8-1 0,3 3 1,6 4-1,5-3 0,3 4-1,6 2 0,7 2 1,5-1 0,8 3-1,3 0 0,6-3 1,5 2 0,3-5 1,5-1-1,0-2 1,5-1 0,0-1-1,2-2 1,10-1 0,-17 0-1,17 0 1,-11 0-1,11 0 1,0 0 0,0 0-1,0 0 1,0 0 0,0 0-1,0 0 1,0 0-1,0 0 0,0 0 0,0 0 0,0 0 0,0 0-2,0 0-6,-11-9-17,11 9-2,-24-16-1,5-3 1</inkml:trace>
  <inkml:trace contextRef="#ctx0" brushRef="#br0" timeOffset="2693">131 1457 2,'-17'-6'15,"17"6"-3,0 0-2,0 0-4,0 0-2,0 0-2,11 7 0,1-1-1,2 0 2,4 1 0,4 0 1,6 1 0,6 0 0,6-2 0,8 1 1,9-3 0,13 3-1,10-3 0,10 1-1,10-1 0,15 1 0,9 1-1,5 2 0,4-1-1,5 1 1,3-2 1,4 2-1,0-3 0,-3 0 0,-3-2 0,1 0 0,-7-2 0,-6 2-1,-10-1 0,-10 0 0,-12-1-1,-11 0 1,-12-1 0,-12-1-1,-13-1 1,-8 1 1,-12-3 0,-6 2 0,-8-1 0,-13 3 0,12-3-1,-12 3 0,0 0-1,0 0 0,0 0 0,0 0-1,0 0 1,-10-5 0,10 5 0,0 0 1,-11-9-1,11 9 0,0 0 0,0 0 0,-10-7 0,10 7 0,0 0 0,0 0 0,0 0 0,1-17 0,-1 1 0,-1-9 0,-1-8 1,0-7-1,-4-10 0,0-6 0,-1-8 1,1-5-1,0-5 1,1-4-2,3-4 1,2-4-1,5-5-1,-1 1 1,4-1 0,-1 0-1,1 4 1,-1 3 0,-1 10 0,0 5 1,-2 15-1,-1 6 1,0 11 0,-2 9 0,3 9-1,-2 8 0,-2 11 0,1-10 0,-1 10 0,0 0-1,0 0 1,0 0-1,0 0 1,0 0 1,-14 10-1,14-10 1,-17 6 0,2-3 0,-3-1 0,-6 0 0,-5-2 0,-6-3 1,-6 1-1,-6 0 0,-7-1 0,-8 1 0,-8 1 0,-6 1 0,-11 2-1,-3 1 1,-11 1 0,-6 2 0,-7-1-1,-5 1 1,-3 0-1,-4-1 1,0-1 0,-5 2-1,3-1 1,1 0 0,4-1 0,7 0 1,4-1-1,10 0 0,11 1 1,12-3-1,11 2 0,11 0 0,11 2 1,7 0-1,9 1-1,7 3 1,1-2 0,4 1 0,4-3 0,2 0 0,12-5 0,-14 7 0,14-7 0,0 0 0,0 0 0,0 0-1,0 0 0,0 0 1,-5 10-1,5-10 0,1 22 0,-2-4 0,0 8 1,-3 7-1,-5 9 1,0 7 0,-3 3 0,-3 5 0,-1 5 0,-2 4 0,-1 4 0,1 2 0,1 0 0,-1 2 1,-2 3-2,-1 2 1,1-3-1,-2-3 1,2-7-1,1-9 1,3-6 0,4-9 0,2-10 0,3-9 0,4-7 1,2-6-1,1-10 1,0 10-1,0-10 0,0 0 1,0 0 0,0 0 0,0 0 0,0 0-1,0 0 0,0 0-1,0 0-4,13-9-8,-2 1-12,7-1 1,2-16-1,7-6 0</inkml:trace>
  <inkml:trace contextRef="#ctx0" brushRef="#br0" timeOffset="10475">4852 1145 5,'-37'6'5,"-5"1"0,-4 1-1,-1 5-1,-4 1-1,0 3-1,-1 2 0,-1 4-1,1 2 1,0-2 0,3 5 1,1 0 0,5 2-1,-2 0 1,5 3 0,-2 0 0,2 2 0,2 2 0,2-1 0,0 1 1,2 2-1,3 1 0,3 2 1,6 1-1,4-1 0,6 4-1,5 0 0,4 1 0,6-3 0,3 0 1,5-3 1,6-2 0,4 0 1,3-2 1,5-5 1,8 1-1,1-3 0,7 3-1,4-1 0,6 1-1,2-2 0,7 0-1,6-2 0,5 2 0,6-1 0,4-2-1,4-1-1,4-3 1,6 2-1,1 0 1,5 1-1,0 1 1,5-2-1,3-1 1,8-2 0,6 1-1,6-5 1,4-1-1,7-5-1,6-1 1,2-1-1,1-1 0,-2 0 0,-3-1 0,0 2 0,-4-1 1,-3 1-1,-5-1 1,0-1-1,1-4 0,-1-2 0,0-4-1,-1-3 0,3-2-1,-2-3 1,-4-2-1,-1 1 1,-4-1 0,-2 2 1,-4-1-1,-2 0-1,-6-2 0,2-2-2,1-5-2,0-2 2,-3-5-2,-1 1 1,-7-6 1,-1-1 0,-7 0 2,-9-1 2,-9 0 1,-8-2 1,-7-1-1,-6-2 0,-7-2-3,-6-3 0,-6-1-2,-3-3 0,-4 0-1,-3-2-2,-1 2 1,-3 0 1,-1 4 2</inkml:trace>
  <inkml:trace contextRef="#ctx0" brushRef="#br0" timeOffset="11276">10793 2014 1,'11'-35'4,"-4"1"2,-7-2-1,-10-2 1,-11-3-3,-15-1-1,-13 0-5,-17-5-7,-11 7-3</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15.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275 5 18,'0'0'10,"0"0"0,-7-10-2,7 10-3,0 0-2,0 0-2,0 0-1,0 0-2,0 0 1,0 0-1,0 0 1,0 0 1,-10-4 0,10 4 1,0 0 0,-11 10 0,11-10-1,-15 13 1,7-2 0,2 1-1,0 7 0,0 3 0,2 5 1,1 5-1,2 5 0,1 3 0,-1 7 0,0 3 1,-2 7-1,-1 5 0,-2 5 0,-2 8 0,1 6 0,0 6 1,-1 6-1,0 5 0,1 2 1,0-2-1,0 3-1,0-3 1,2-2-1,-1-4 0,-1-5 0,-1-6 0,0-5 0,-3-3 1,1-9 0,-2-2 0,3-4 0,-2-3 0,4-6 0,1-1-1,3-4 0,3-2-1,2-3 1,3-7-1,-1-4 0,0-3 1,2-4-1,-1-5 1,0-2 0,1-3-1,-6-11-1,14 17-1,-5-13-2,2 1-2,0-5-1</inkml:trace>
  <inkml:trace contextRef="#ctx0" brushRef="#br0" timeOffset="1492">185 2473 3,'0'0'5,"9"10"-1,-9-10-1,0 0 0,0 0-1,1 9-1,-1-9-1,0 0 1,0 0-1,1 10 0,-1-10 0,0 0 1,0 0-1,0 0-1,0 0-1,0 0-1,2 13-2,-2-13-3</inkml:trace>
  <inkml:trace contextRef="#ctx0" brushRef="#br0" timeOffset="2414">315 2524 0,'0'0'4,"0"0"-1,0 0 0,-6 12 1,6-12 1,0 0 0,0 0 0,0 0 1,0 0-2,0 0 0,0 0-1,-5 9-1,5-9-1,0 0-1,0 0 1,4 10 0,-4-10 1,0 0 1,0 0 0,4 10 0,-4-10 0,0 0 1,0 0-1,0 0-1,3 10-1,-3-10 1,0 0-1,0 0 1,3 9 1,-3-9 1,0 0-1,0 0 0,5 12 1,-5-12-1,0 0 0,8 11-1,-8-11-1,6 9 0,-6-9 0,0 0-1,8 10 0,-8-10 1,0 0 0,0 0-1,0 0 1,0 0 0,0 0 0,0 0-1,0 0 0,0 0-1,0 0-2,0 0 0,0 0-2,0 0-5,0 0-5,0 0-7,0 0-1,0 0 1</inkml:trace>
  <inkml:trace contextRef="#ctx0" brushRef="#br0" timeOffset="3986">377 2642 9,'0'0'11,"12"2"-6,-12-2-4,14 1-3,-4 0-1,3 1 1,-2-2-1,2 1 0,-1-1 1,-1 1-2,-1-2-3</inkml:trace>
  <inkml:trace contextRef="#ctx0" brushRef="#br0" timeOffset="8743">0 2360 7,'0'0'5,"0"0"-2,10 8-2,-10-8 0,0 0 2,0 0 0,0 0 0,0 0 1,0 0-1,0 0 1,0 0-1,1 10-1,-1-10 0,0 10-1,0-10 0,2 15 0,-2-15 1,6 17-1,-3-8 2,-2 2-1,1-1 1,-1 1 1,1-1 0,2 2-1,-1 0 0,-2 1 1,1-2-2,3-1 0,-2 2 0,4-1-1,-2-2-1,1 2 2,-6-11-2,14 17 0,-14-17 1,13 16-1,-13-16 0,11 10 1,-11-10-1,0 0 1,8 11-1,-8-11 1,0 0-1,5 9 0,-5-9 0,0 0 0,0 0 0,9 10 1,-9-10 0,0 0 1,0 0 0,0 0 0,0 0 1,0 0-1,0 0 1,0 0-1,0 0 0,0 0 0,0 0-1,0 0 0,0 0-1,0 0 0,0 0 0,3 10 0,-3-10 0,0 0 0,0 0 0,0 0 0,10 10 1,-10-10 0,0 0-1,10 7 1,-10-7-1,0 0 1,11 9-1,-11-9 0,11 7 1,-11-7-1,15 10 0,-15-10 0,18 11 0,-7-6 0,3 0 1,3 0-1,1-1 0,5 2 1,3-2-1,4 1 0,2-1 1,5 1-1,-1 2 0,4 0 0,0 0 0,4-1 1,0 1-1,2-1 1,0-1-1,2-1 1,2-1-1,3-1 1,2-1-1,-1 0 0,1 1 1,2 1-1,1-1 0,3 2 0,0-2 0,2 0 0,1-1 0,6-1 0,0-1 0,4-2 0,2 2 0,4-3-1,7 3-1,5-2-1,8 3-5,3-1-4,4-1-10,5 2-3,-1-3 1,1 3-1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03.0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3 2,'0'0'8,"0"0"0,0 0 1,0 0 0,0 0 1,0 0 0,0 0 0,0 0-2,0 0-1,0 0-2,0 0-1,0 0-2,-11 12 0,11-12-1,-13 15 0,5-5 0,3 5 0,-1 3 0,2 8 1,0 7-1,-6 7 1,3 7-1,-3 8 1,1 6 0,-1 8-1,-2 6 0,0 4 1,-2 3-1,12 2-1,1 5 1,0 1 0,5 4 0,-8 2 0,6 5 1,-1 2-2,6 5 1,-8 2 1,0 4-2,0 5 2,1-3-1,10-4-1,-9-5 0,-2-7 1,-2-8 0,3-4 0,-2-8 0,2-11 0,-4-4 0,-8-5 0,8-2-1,1-2-1,1-2-1,0-4-1,1-1 1,-2-5-2,3-3 1,1-6 0,2-4 2,0-8 1,3-5 0,0-7 1,-4 1 0,-2-12 1,10 5 0,-10-5 0,0 0-1,13 2 0,-13-2-1,0 0 0,14 4-1,-14-4 1,16 5 0,1-3 0,5 1 0,7 0 1,9 0-1,15-2 0,2 1 0,13-2 1,11 0-2,18 0 1,1-1 0,23-1 0,7-3 0,14-2-1,14-4 1,24-3 0,9-5 0,7 2 0,8-4-1,0 2 0,3 2 1,-2 4-1,-7 1 1,-5 7-1,-3 1-1,-4 2-1,-3 3 1,-2 0 0,-6-2-1,-6 2 1,-7 0 0,-14-2 2,-13-1 3,-18-2 0,-14 0 2,-20-5 0,-15 2 1,-16-6-1,-11 1 0,-11-5-2,-10 0-1,-7-2-2,-4-1 0,-1 0-1,-5 0-1,-1 3 0,-4-4 0,-1 2 1,-2-3-1,0-1 1,-2-3 1,1-4-1,-2-5 1,2-5 1,1-6 0,-1-7 0,4 0 1,0-8 0,3-4 1,-1-2-1,6-1 0,1-2 0,1 3 0,0-1-2,0 1 0,0 3 0,-5-1-1,-2 2 0,-9-2 0,-2 0 0,-3-2 0,-4 1 1,-2 0 1,-1-1-1,2 3 0,1 1 0,5 5 0,1 3 0,6 0 0,1 3-1,3 3 1,0 3 1,2 3 0,-1 1 1,0 4-1,-2 4 0,-1 5 0,-1 4-1,-1 2-1,1 2 0,1 2-1,-2 1 0,1 1 0,1 1 0,-1 1 1,2 1 1,-1 0 0,1 5 1,0 0 1,2 9-2,-2-11 2,2 11-2,0 0 1,0 0-1,0 0 0,0 0-1,-3-10 0,3 10 0,-13-8 0,0 1 0,-2-2-1,-4 0 1,-5-2 0,-5-2 0,-3 0 1,-4 2 0,-2-3-1,-4 1 2,-7 0-1,-6-2 0,-7 0 0,-6-1 0,-7 0 0,-8-2 0,-7-1 0,-10-1 0,-8 0 0,-5-1 1,-7 0-1,-6 1 0,-4 2 0,-5 2 0,-5 3 0,-2 1 0,-2 3 0,-6 1 0,-4 2 0,-2 1 0,-3 0 0,-2 0 1,2 0-1,2-1 1,3 1 0,3-2 1,8 1-1,-1 0 1,15 3 0,6 1 0,6 3-1,5 2 1,10 4-2,10 4 1,8 1-1,12 1 0,2 2-1,13-3 1,13 2 1,11-5 0,7-1 0,2-4 0,24-4 2,0 0 0,-21 6-1,21-6-1,0 0 1,0 0-1,0 0 0,0 0-1,0 0 0,0 0-1,0 0 1,0 0 0,0 0 1,0 0-1,0 0-1,0 0 2,0 0 0,0 0-1,0 0 1,0 0-1,0 0 0,0 0 0,0 0 2,0 0-2,0 0-2,0 0 2,0 0 2,0 0-2,-12 2 0,12-2 0,0 0-2,0 0 1,0 0 2,0 0-1,14-1-1,-14 1 2,0 0-1,0 0 2,0 0-2,0 0 0,0 0 0,0 0-2,0 0 2,0 0-1,0 0 0,-3 17 0,3-17-1,-2 26-3,2-26-14,-22 47-11,22-47-1,0 0 1,0 0-2</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06.9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482 191 28,'0'0'18,"9"-8"-4,-9 8-4,0 0-5,0 0-3,0 0-2,0 0-1,0 0 1,0 0-1,0 0 1,0 0 0,0 0 1,0 0-2,0 0 2,13 15-1,-9-2 0,2 5 0,-2 7 0,1 4 0,-4 7 0,-1 6 1,-4 6-1,-9 5 1,-3 5-1,-4 6 1,1 6-1,-5 9 1,3 6-1,4 4 0,3 2 0,6 3 1,3 0-2,3-2 1,1-2 0,0-2 0,-2-1 1,-3-1-1,-2 3 1,-4-4-1,-2 2 1,0 2 1,1 3-1,4-2 0,2-1-1,4-2 0,0-6 1,4-5-1,1-7 0,1-6 2,-3-7-1,-1-4 0,-1-7 1,-2-3-1,-1-1 0,1-1 1,1 0-2,0 1 0,2-1 0,1-4 1,-1-1-2,3-3 2,-1-4-1,1-4 0,-1-7 0,0-1 1,0-5 0,-1 0-1,0-11 1,0 14-1,0-14 0,0 10 0,0-10-1,2 10 1,-2-10-1,0 0 1,2 9 0,-2-9 0,0 0 0,0 0 0,0 0 0,9 11 0,-9-11-1,12 10 1,-2-4 0,4-1 1,3 0 0,4-1 1,7 0-1,4-2 1,9-1 0,8 1 0,7-2-1,8 0 0,7 0-1,7 2 0,4-3-1,7 1 1,1-1 0,2 1 0,4-1-1,3-1 0,1-1 1,0-4-1,4 3 1,1 0 0,1 0 0,5 1 0,2 2 0,4 1 1,-2 0-1,4 3 1,-2 0-1,-2 0 1,-1 0 0,3 1-1,-4 0 1,-4 0-1,1-1 0,-1-1 0,2-1-1,-2-2 0,-2 0 1,-2 0-1,-4 0 1,-2 1-1,-1 2 1,-3 2 0,-3 0 0,2 2 0,0 0 0,4 3 0,-1-3 0,2 0 0,-1 4 0,0-3-1,-6 2 2,-1-2-2,-2 0 2,-4 1-2,-8-1 1,-1-2-1,-2-4 1,-1 2-1,-2-3 0,0 1 0,-3 0 0,1-2-1,-2 1 2,-4-2-1,-6 1 1,-3 0 0,-7 0-1,-2-1-1,-6 1 0,-3-3 0,-3 4 0,-5-5-1,3-2 1,-7-2 1,0 0-1,-4-1 4,3-2-2,-4 2 1,1-2-2,-1 5 1,-1 2-3,0 1 1,0 0 1,-5 2 0,1-1 2,-2-2 0,-3-1 1,-9 6 1,16-16-1,-9 4-1,-1 1 0,1-3 0,1 0-1,0-2-1,0 1 1,-1-3 2,3 0 0,0-1 1,-2-2 0,2-2 0,-4-4 0,0-1-1,-2-3 0,-1-1-1,-3-5-1,1-1 0,-1-4 0,0-2 1,1-3-1,2-4 0,1-2 1,1-1 0,4 1-1,-4-4 0,0 2 1,-2 0-1,-3-1 0,-1 1 0,-4 0-1,-2 2 0,-6-3-1,-1 2 1,2 0-1,-2-2 0,2 0 0,-2-1 0,3 4 1,-1-1 1,2 3 0,2 3 1,0 0-1,0 3 1,0 4 0,2 2 0,-1 0-1,-1-1 1,0 0 0,-2-4 0,2-1 0,-1 0 1,2 0 0,1-1 0,1 0 1,6 3-1,0 0 0,5 7 0,-1-1-1,4 0 1,0 1-1,0 0 0,2 2 1,-2 1-1,-1 3 0,0 4 0,0 4 0,-2 4 0,-2 5 0,-1 3-1,-3 10 0,5-11 0,-5 11 1,0 0-1,0-14-1,0 14 1,-12-18 0,-1 6-1,-1-1 0,-4-4 1,-2-2-1,-3-1 0,1 1 1,3 0-1,1 1 1,4 2 0,0 0 0,1 2 0,2 1 0,1 1 0,0 2-1,0-1 1,0 0 0,-1 2 0,-1-1-1,2 2 1,-2 0-1,-2-2 1,0 0 0,-2 0 0,0-2-1,0 0 1,-1 0 0,-3 0 0,1 1 0,0 0-1,-5 1 1,-1-2 0,-3 2 0,-3-2 0,-4-3 0,-4 1 0,-8-2 0,-2 1 0,-5 1-1,-7 5 1,-1-1-1,-5 4 0,-4 0 0,-2 3 0,-2 1 1,-3-1-1,-3-1 0,-3-2 1,-3-1 0,-2-1 0,-1 1 0,-5 0 0,-3 2 0,-6 1 0,-2 1 1,-4 1-1,-2 0 0,-6 1 0,-4-1 0,-5-1 0,-3 0 0,-2 0 0,1 1 0,0 2 0,3 1 0,2 1 0,7 2 0,1-1 1,1 1-1,2 1 0,8 2 1,2 1-1,2 1 0,4 3 1,3 0-1,3 3 0,7 0 1,7 0 0,4-2 0,5-4 1,-1 0 0,3-4 0,2 1 0,0-4 0,-1 0-1,-1 2 1,0-2-1,-4 2-1,1-1 1,-2 0 0,4-2 0,5-1-1,-1-2 1,12-3 1,1-2-1,7 1 0,5 0 0,8 2-1,2 2 1,5 2 0,3 0-1,0 0 1,4 6-1,2 0 1,2 0-1,0 0 0,5-1 1,-3 0-2,12-5 1,-13 8 0,13-8 0,-9 4-1,9-4 1,-12 4 0,12-4 0,-16 7 0,3-4 0,-4 2 0,-4 0 0,-1 0 1,-1 0-1,1 1 0,-1-2 1,2 0-1,1-1 0,5-1 0,4 0 0,-3 0-2,1 5-3,-10 1-12,-9 6-11,-9-7-2,-6-18 1,-2-14-1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4:26.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2232 2946 0,'11'3'7,"0"-1"-1,2 0 0,5-2-1,3 1-2,3-1 0,8 0-1,0 0 1,6 0 0,-1-2 0,10 2-1,1 3 1,3-2 0,4 1-1,2-2 0,1 1-1,3-2 0,4 1 1,-1-2-1,3-2 1,4 1 0,1-2 0,4 1 1,6 2 0,2-2 0,5 0 0,5-1 0,4 2-1,1-5-1,7 3 0,4-2 1,5 0-2,7-1 1,0-1-1,3 2 1,1-1 0,3 2-1,3 0 1,-2 1 0,-2 2-1,-3 1 1,2 1-1,1 0 1,-3 0-1,1 1 0,-6 0 0,0 0 0,-3 0 1,-4 0-1,-3 1 0,-3 0 0,-3 2 1,-8 1-1,-5-1 0,-5 0 0,-9 1 1,-11-2 1,-5-2 0,-11-1 0,-6-3 0,-8 0 1,-3-1-1,-9 0 1,0 0-1,-6-2-1,-1 1 0,-6 0-1,1 1 0,-12 5 0,16-12 0,-7 4 0,-9 8 0,15-13 0,-15 13-1,16-16 1,-7 6 0,2 2-1,-11 8 0,18-18 1,-9 10-1,0 0 1,-9 8 0,15-16 0,-10 7-1,0 0-1,-1-2-1,2-2-1,-2-1 0,6-1 0,-2-4 0,4 0 1,1-3-1,1 0 3,2-2 2,-1-3 0,2-1 1,-3-5 0,0-1 0,-4-2-2,3-3 0,3-2-2,-1-2 0,3-1-2,0-5 2,3-1 0,-2 0 1,2-3 2,-5-2 1,-3-2 4,-1-5-2,-4-2 1,-1 0-1,-3-3-2,3-3-1,-2-1-2,0-3-1,1 3-1,-1 0-1,-3 5 1,0 0 1,-2 4-1,-4 6 2,-3 3 1,-2 6 1,-3 7 1,1 4-1,1 5 0,0 4 0,3 5 0,2 2-1,-1 5 0,2-3 0,-2 2 0,1 1 0,-2 0 0,-1 0 0,-2 1 0,1 1 0,0 1 1,0 1-1,1-1 0,1 1 1,0 2-1,1-4 0,-3 2 0,0-1 0,-3-1 0,-3 1-1,-2-1 1,-7 1-1,-4 0 0,-6-1 0,-5 1 0,-6-1 1,-5 2-1,-12-1 1,-7 0 0,-8 1-2,-6 1 2,-9-1 0,-6 1 0,-8-1 0,-5 0-1,-3 0 1,-4-3-1,-4 0 1,-6-1-1,-4-4 1,-6 1-1,-3 2 1,-6-3 0,-6 3 0,-7 1 0,-3 1-1,-2 0 1,-5 2-1,-1 2 0,3-2 1,0 3-1,4 0 1,2 1-1,3-1 1,3 2 0,3 0 0,-1-2 0,3 0 0,0 0 0,-1-1 0,0 3 0,3 0 0,3 2 0,-3 3 0,5 1 0,1 2 0,8 2 0,2 2-1,2-1 1,6 1 0,3 1 0,5-2 1,7-1-1,3-1 1,5-1-1,5-2 2,5 1-1,8-1 0,5 1 0,9 3 0,5 0 0,3 3-1,3 0 0,7 3 0,1-2 0,6 1 0,3-2 0,6 1 0,5-3 1,7-1-1,9-1 0,2 0 0,13-2 2,-12 3-2,12-3 1,0 0 0,0 0-1,0 0 1,0 0-1,0 0 1,0 0-1,-10 2-1,10-2 1,0 0 0,0 0-1,0 0 0,0 0-2,0 0-2,-12 10-6,8 1-8,-7-6-1,11-5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39:09.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189 187 13,'0'0'13,"0"0"-2,0 0-1,11-11 1,-11 11-1,0 0-1,0 0-1,0 0-1,0 0-2,4 16-1,-6-4-1,0 5-1,-2 6 0,0 6 0,0 4 1,0 8-1,-1 6 1,1 6 0,2 4 0,2 5 0,-1-5 0,5 1-1,0-4-1,1-5 0,1-8-4,-1-12-3,1-5-7,-1-8-11,-5-16-3,0 0 0,-9-14 2</inkml:trace>
  <inkml:trace contextRef="#ctx0" brushRef="#br0" timeOffset="460">6 338 15,'0'0'24,"-2"16"0,2-16 3,0 0-12,0 0-4,0 0-2,0 0-1,0 0-1,-6-15-1,7 1-2,4-1-1,3-6-1,5-5-2,3-4 1,7-3 0,1 0 1,4-1-1,-3 0 1,-2 6 0,-4 2 1,-1 6 1,-8 5-1,-2 5 0,-8 10-1,0 0 0,0 0 0,0 0-1,0 0 0,0 0-1,0 0-1,0 0 0,13 12 1,-13-12-1,15 19 0,-4-6 1,4 4 0,0 4 0,2 3 0,-1 3 1,1 2-1,1 2 0,-3 3 1,-1 1-1,-3-1 0,0-3 1,-1-4-1,-3-3 0,0-4 1,-2-4-1,-4-7 1,-1-9-1,5 10 1,-5-10-1,0 0 1,0 0 0,0 0 0,0 0 0,0 0-1,0 0 1,0 0-1,0 0-3,0 0-14,0 0-16,-2-11-1,-5-7 0,-1-10-1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16T18:54:35.9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233 100 5,'0'0'14,"-12"-7"0,12 7-3,-20 0-2,6 6-2,-5 5-1,-5 8-1,-2 7 0,-3 5-1,1 3 1,2 6-1,5-3-1,8-2 2,14-7-1,12-12 0,14-10 0,9-12-1,7-7 1,1-11-1,1-3 0,-6-8-1,-6 0 0,-12-3-1,-12 4 1,-11 1-1,-8-1 0,-7 2 0,-4 6-1,-4 2 0,0 6-1,-3 15 0,0 4 0,3 6-2,1 9-2,7 5-5,-1-2-5,9 5-7,6-4-2,8-9 0,10-5 1</inkml:trace>
  <inkml:trace contextRef="#ctx0" brushRef="#br0" timeOffset="370">325 47 10,'11'2'16,"-11"-2"-2,0 18-2,-1 6-3,1-3-1,-1 15-1,1 0-2,2 9 1,3 7-3,0 10 1,4 5-2,-4 3 1,6 1-1,-7-1 0,5-7-2,-7-7 2,0-11-2,-1-11 1,-2-9-1,1-11-6,0-14-14,10-7-1,-7-14-1,8-6 0</inkml:trace>
  <inkml:trace contextRef="#ctx0" brushRef="#br0" timeOffset="771">628 394 19,'0'0'19,"3"-15"-5,7 4-1,6 1-1,2-5-4,6 4-3,0-1-2,0 6 0,-3 1-1,-1 5-1,-9 6 0,-1 6 0,-11 5 0,-6 4-1,-5 4 2,-2 3-1,-6-1 1,0 2 0,1-3-1,-1-4 1,5-3-1,2-4 0,7-3 0,4-2 0,2-10 1,13 14-1,3-10 0,6 1 1,3-3-1,4-1 1,1 0-1,2-2-1,-3 0-1,-3-3-5,-2-3-17,-4 2-3,-2-5 1,0-1-1</inkml:trace>
  <inkml:trace contextRef="#ctx0" brushRef="#br0" timeOffset="1452">1112 318 0,'0'0'16,"0"0"1,0 0-6,0 0-2,2 14 1,-2 0-3,1 7-2,-2 1 0,2 7 0,-1 1-1,1 4-1,-1-4-1,1 0-1,3-7-2,-1-4-8,5-8-12,5-5-1,1-12 1</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2T15:05:21.12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7160 8085 1419,'0'0'1935,"0"0"-129,0 0 0,0 0-387,0 0-387,0 0-129,0 0-129,0 0-129,0 0 0,0 0 129,0 0-129,0 0 0,0 0 0,0 0-129,-6-2-129,6 2 129,0 0-258,0 0-129,-15-5 0,15 5 0,-13 0 0,13 0-129,-14 0 129,14 0 0,-19 6-129,9 0 129,-2-3 0,-1 5 129,3-3-129,-3 3 129,-1 0-129,0 0 129,1 2-129,-4-1 0,4 0 0,-2 0 129,1 0-129,3 2 0,-1-2 0,2 2 0,-3-4-129,6 4 129,7-11 0,-12 20 0,12-20-129,-11 15 129,11-15 0,-9 18-129,9-18 129,-4 21 0,4-21 0,-4 19 0,3-8 0,1-11-129,0 20 129,0-9 0,0-11 0,9 18 129,-9-18-129,17 17 0,-17-17 0,20 12 0,-7-8-129,-1 2 129,3-4-129,-2-1 129,2-1-129,-2 2 129,0-2-129,1 0 129,-4 0-129,2 0 0,-12 0 129,17-4-129,-17 4 129,12-4-129,-12 4 0,0 0 0,15-7-129,-15 7 129,0 0-258,0 0 0,0 0-387,0 0-645,16-4-2322,-16 4-1161,0 0-129,7-13-129</inkml:trace>
  <inkml:trace contextRef="#ctx0" brushRef="#br0" timeOffset="875.05">7327 8199 1,'0'0'2966,"0"-12"-1805,0 12 0,0 0 516,0 0 0,0-12-129,0 12 129,0 0-258,0 0-258,0 0-129,0 0-258,0 0 0,0 0-387,0 0 0,0 0-258,0 0 0,0 0 0,0 0-129,2 14 258,-2-14-258,5 22 0,-3-10 0,1 3 0,1 1 0,2 0 129,-1-3-129,0 2 0,-1-2 0,1 0 129,0-2-129,-5-11 129,5 16-129,-5-16 0,3 10 0,-3-10 129,0 12-129,0-12 0,0 0 0,0 0 0,-12 9 129,12-9 0,0 0-129,-10 6 258,10-6-129,0 0 0,-13-7 0,13 7 129,-7-11-129,7 11-129,-6-17 129,6 17 0,-1-21-129,1 21 129,1-19-129,-1 19 129,15-20-129,-4 9 129,-1 1-129,4 3 129,0-1-129,1 0 0,1-1 129,-1 2-258,0 2 129,0 1 0,1 1 0,-2-2-129,0 4 129,-1-1-129,1 2-258,-3 0-129,4 3-516,-15-3-1161,24 0-2193,-9 0-258,-5 0-258</inkml:trace>
  <inkml:trace contextRef="#ctx0" brushRef="#br0" timeOffset="1637.092">7791 8276 2967,'0'0'2709,"0"0"-1677,0 0 0,0 0 387,0 0-387,16 3-129,-16-3 0,13 0 0,-13 0-258,18-1 129,-18 1-387,20-8 0,-20 8-129,23-12 0,-23 12 0,18-13-129,-18 13 129,15-14 0,-15 14 0,7-13-129,-7 13 0,0 0-129,2-13 129,-2 13-258,0 0 129,-6-11-129,6 11 0,-12-7-129,12 7 0,-18-8 0,18 8 0,-20-2 129,8 2 0,-2 0-129,2 0 258,-1 2 0,0 4 0,-1 1 129,2 1-129,-2 3 258,2-1-129,1 2 129,-1 0 0,3 1 258,-2-1-129,7 1-129,-6-2 129,7 3 0,-1-2-129,4 3 0,0-3 0,6 2-129,-6-14 129,23 22-129,-7-12 129,5 0-129,0-3 0,4-2 0,-3-2-129,2-3 0,0 2-258,-5-3-645,7 1-1548,-5-4-1935,-7-5-129,1-2-387</inkml:trace>
  <inkml:trace contextRef="#ctx0" brushRef="#br0" timeOffset="2403.137">8121 8233 2709,'0'0'1935,"0"0"-516,-12-5 516,12 5-387,0 0 129,0 0-129,0 0-258,0 0-129,0 0-387,0 0 0,0 0-258,12 0-129,-12 0-129,19 0-129,-19 0 0,25 8 129,-11-1-258,-1 2 129,4-3-129,-1 2 0,1 2 0,-3 0 0,3 2-129,-6-3 129,2 4 0,-13-13 0,19 21 0,-13-9 0,-3 0 0,0 1-258,-3-2 258,0 0 0,0 0-258,-6 0 387,6-11-258,-14 17 0,14-17 129,-18 14-129,7-9 129,-2-3 0,-1 1 0,-1-2-129,-2-1 129,2 0 129,-1 0-129,0-1 0,2-3 0,14 4 0,-17-6 0,17 6 0,0 0 0,-4-17 129,4 17-129,10-17-129,2 8 129,3-4-129,2 4-258,1-5-645,8 6-1032,-2-1-2193,-4-6-258,3 5 129</inkml:trace>
  <inkml:trace contextRef="#ctx0" brushRef="#br0" timeOffset="2772.158">8523 7986 2709,'3'7'3354,"-3"-7"-1677,0 0-387,0 17-129,0-17 387,-1 25-387,-4-11-129,5 13 129,0 0-516,1 10 129,1-2-387,4 8 0,-1-3-258,3 2 0,-2-6-129,1-3 0,0-7-129,-2-7 129,1-3-645,-6-16-1290,0 0-2064,0 0-516,6-8 129</inkml:trace>
  <inkml:trace contextRef="#ctx0" brushRef="#br0" timeOffset="3448.197">8380 8215 903,'15'9'3741,"-15"-9"0,28-1-2193,-1 1-258,-1 0-258,8 0 0,-3-5-129,7 5-258,-4-2 129,8 2-129,-7-3-129,3 3 0,-3-5-258,2 4-129,-3-1-129,3 0 129,-4-1-129,-2 2 0,-3-1 0,0 0 129,-6-3-129,-2 2 0,-4-2 129,-3 2 0,-13 3 129,13-11-258,-13 11 129,0 0 0,4-15-129,-4 15 129,0 0-258,-14-9 129,14 9 0,-20-3 0,7 2 0,1 1 0,-3 0 0,1 0 0,-2 3 0,4-2 0,-2 8 0,0-5 0,1 4 0,2-2 129,-1 5 0,-2 1 0,4-2 0,-1 9 129,4-6 0,1 5 0,0-3 0,5 5 0,1-3 0,1 0 0,5 0-129,5 0 0,0-2 0,6-2 0,0 0-129,7-1 129,-2-2-129,5-1 0,6-3-129,3-5-258,8 6-774,-8-7-2838,13-7-645,4-5-645,0-6 387</inkml:trace>
  <inkml:trace contextRef="#ctx0" brushRef="#br0" timeOffset="4431.253">9757 8235 774,'0'0'3354,"0"0"-1548,0 0-129,7 0 0,-7 0-129,15-9-258,-15 9-258,24-9-129,-11 6-258,2 2-129,0-1-258,2 2 0,1 5-129,0 4 0,1 1-129,-1 3 0,1 0 129,0 3-129,-3 1 0,-3 2 0,-2-3 0,-3 2 129,-3-4 129,-4 1-129,-1-1-129,-6-1 258,-7-3-129,1-1-129,-6-2 0,-1-1 0,-2-2 0,-1-1 0,-2-2-129,3-1 129,0 0 0,3-2-129,4-3 129,2 0-258,12 5 0,-12-12 129,12 12 0,0-14-129,0 14 129,18-19 0,0 11 0,3-4 129,5 4-129,0-3-258,6 5-387,-5-4-1290,3-1-1935,4 9-387</inkml:trace>
  <inkml:trace contextRef="#ctx0" brushRef="#br0" timeOffset="4895.28">10274 7945 1161,'16'12'3870,"-16"-12"0,0 0-2451,5 10-645,-5-10 0,2 22-129,-2-11 129,0 9 0,0-1-258,0 8 129,0 0-129,0 6-129,0-3 129,0 1-129,0-2-258,0 1-129,0-2 0,0-7 0,0-1-258,0-7 0,3 1-516,-3-14-258,4 18-387,-4-18-2451,0 0-516,0 0 129</inkml:trace>
  <inkml:trace contextRef="#ctx0" brushRef="#br0" timeOffset="5243.299">10445 7907 1419,'0'17'3741,"0"-17"258,0 16-2193,2 5-645,-2-4 129,1 8-129,-1-1 0,0 9 0,0-7-258,0 8 0,-1-6-258,1 3-258,0-3 0,0-2-258,0-5 0,0-1-258,1-4-129,-1-16-387,12 21-1419,-12-21-2451,19 0-129,-8-3-387</inkml:trace>
  <inkml:trace contextRef="#ctx0" brushRef="#br0" timeOffset="6075.347">11003 8176 645,'0'0'1806,"0"0"0,0 0-129,-9 6 0,9-6-129,-2 14-258,2 1 0,-3 0-258,3 11 0,-2-2-387,2 10 129,-4-4-387,4 8 0,-1-1-129,1 5 129,-1-9-258,1 1-129,-1-6 129,1-5-387,0 1 129,0-10-903,3-3-2064,-3-11-1032,0 0-516</inkml:trace>
  <inkml:trace contextRef="#ctx0" brushRef="#br0" timeOffset="6539.374">10969 8207 2967,'20'-18'3741,"-6"4"-2322,7 4-387,-7-2 258,9 5 0,-9-3-258,7 7-258,-5 0-129,1 3-129,-6 3-129,3 7-129,-5 1-129,-1 5 0,-1-1 129,-2 3 0,-4-3 129,-1 5-129,0-5 129,-1 3 0,-9-7 129,3 3-129,-6-3-129,3 0 129,-7-2-129,3-1-129,-4-4 129,2-1-129,1-1-129,-1-2-129,4 0 0,-1-2-645,13 2-387,-14-14-645,14 14-1290,5-13-1548,4 4-258</inkml:trace>
  <inkml:trace contextRef="#ctx0" brushRef="#br0" timeOffset="7031.402">11352 8281 645,'-3'-28'903,"9"12"258,3 0 129,2 2 0,2-1 129,1 5-129,-2-1-387,3 5 0,-3 0-387,-1 6 0,-11 0-129,17 8-129,-17-8 129,12 19-129,-10-6 129,0 4 129,-2-2 258,0 4-129,-6-8 129,3 7 0,-12-8 0,6 4-258,-8-6 0,5 3 129,-7-8-387,6 3-129,-2-5 0,3-1-387,12 0-516,-18-12-387,18 12-2064,3-19-1161,3 1-387,7 2 388</inkml:trace>
  <inkml:trace contextRef="#ctx0" brushRef="#br0" timeOffset="7583.432">11905 8126 1806,'0'-14'3354,"0"14"-1806,-10-5-258,-1 4-129,11 1 0,-27 1-258,12 7 0,-5 1-129,3 0-129,-5 1 0,4 4-258,-2-3 129,3-2-387,3 0 0,4-3-129,10-6 129,-11 8 0,11-8 129,0 0-129,8 0 0,4 0 258,1 0-387,5 1 129,0 5-129,3-2-129,-2 2-258,-1 6 258,-3 1 0,-1-1 129,-3 1-129,-5-1 258,-6-12 0,7 22 129,-7-22 129,-7 21-129,-4-15 0,-2 1 0,-5-2-129,0-1 0,1-1-129,-1-1-129,3-2-387,-1-2-645,16 2-387,-14-8-1290,14-4-1290,0 12-516</inkml:trace>
  <inkml:trace contextRef="#ctx0" brushRef="#br0" timeOffset="8307.474">12212 8147 1677,'-34'6'1677,"16"1"-387,-3-2-129,6 6 258,-4-5-258,7 2 0,-2-3 0,14-5-387,-15 9-129,15-9 129,0 0-387,-6 11 129,6-11 0,0 0-258,7 8 258,-7-8-258,14 12-129,-14-12-129,19 14 129,-19-14-129,16 15 0,-16-15 129,11 19-129,-8-8 129,-3-11 0,0 17 129,0-17 0,-14 20-129,1-12 0,0 0-129,-1-3 0,1 1 0,2-3 0,11-3-129,-15 5 0,15-5-129,0 0 0,0-10 0,10 3-129,5-5-129,5 0 129,3-6 0,7 2-258,-3-4 258,6 3-129,-4-1 129,3 0 0,-5 0-129,0 3 258,-4 1 129,-1 6-258,-6 1 258,-1 5 129,-1 1 0,-3 1 0,-11 0 0,16 17 387,-10-5-258,-2 2 387,2 4 0,-6-4 0,4 6 258,-4-7-387,4 3 258,-4-5-387,0-11-129,8 15-903,-8-15-2709,0 0-516,22-3-387</inkml:trace>
  <inkml:trace contextRef="#ctx0" brushRef="#br0" timeOffset="9087.519">12729 7790 2967,'17'9'3870,"-17"-9"-903,0 0-1806,2 25 129,-2-25 0,1 32-129,-1-13-129,2 9-129,-2 0-258,0 6-129,0-3-129,0 2 0,0 2-387,0-6 129,0 0-129,5-8 129,2-4-258,5-5 129,2-2 0,3-6-129,0-4 129,4 0 0,-3-10 0,1 1-129,-1-4 129,0-1-258,-3 4 258,0-3-129,2 3 129,-4 0 0,0 8-129,-2 0 129,1 2-129,-12 0 258,20 9-129,-20-9 0,15 23 0,-10-5 129,-2-2 0,0 4-129,-3-2 387,-3 1-129,-7 0 129,1 3-129,-9-7 129,4-1-129,-6-2 0,4-2 129,-4-3-258,1-2-129,2-3 0,1-2-129,5-2-258,-5-10-516,16 12-1419,-10-12-2322,7-3-258,3 1-129</inkml:trace>
  <inkml:trace contextRef="#ctx0" brushRef="#br0" timeOffset="9607.549">13261 7840 2709,'0'0'3741,"0"0"-1806,0 0-258,0 0 129,8 16-387,-8-2-129,0 13-129,0 1-129,0 11-258,-5-3-258,3 8 0,0-3-387,0 0-129,2 1-774,0-16-516,11-5-3096,2-4-258,6-13-258</inkml:trace>
  <inkml:trace contextRef="#ctx0" brushRef="#br0" timeOffset="10079.576">13533 8182 1,'0'18'3353,"13"-18"130,0 0-2193,-3-8-387,7-2 0,-4-7-129,4 0-387,-6-1 258,2 1-387,-5 0 129,-1 2-258,-3 0 129,-4 15-129,0-17 0,0 17-129,-16 0 129,0 0 0,-1 5 0,-1 5 0,-2 0 258,0 5-258,1-4 129,2 4 129,0-4 129,8 6 129,-4-7 129,9 2-258,4-12 129,-1 22 258,1-22-387,8 24 129,0-12-258,9 2 0,-2 1-129,6 2 0,1 0-258,5-3 0,4 4-258,-2-11-387,15 8-1419,-4-8-2580,0-7-258,-3 0-258</inkml:trace>
  <inkml:trace contextRef="#ctx0" brushRef="#br0" timeOffset="11319.647">7777 8780 774,'0'0'1548,"14"-12"-387,-14 12 129,0 0 0,0 0 258,12-5-516,-12 5 258,0 0-516,-7 0 0,7 0-129,-17 5-258,4 2 0,-3 0-258,-1 1-129,0 2 0,0 0 129,2-1-129,1 0 0,2-2 0,12-7 0,-12 11 129,12-11 0,0 0-129,14 7 129,1-5-129,6-2 0,3 0 258,1 0-258,-1 3-258,0 3 258,-3 4-129,-3 2 129,-2 2-129,-3 4 129,-4-1 0,-1 5 0,-5-4 129,1 0 258,-4-1 0,0-1 129,-5-3 129,-4 1-129,-6-4 129,0 1-258,-5-3-129,3-1 0,-3-2-258,-1-2-129,6-1-258,-3-2-516,18 0-387,-14-13-645,14 2-2193,0 11-258,5-24 258</inkml:trace>
  <inkml:trace contextRef="#ctx0" brushRef="#br0" timeOffset="11755.672">8134 8746 2451,'0'15'3354,"0"-15"-1806,-4 14-258,2 0 258,-4-3-258,5 11-258,-3 0-129,4 8-129,0 0-129,0 8 0,0-4-387,3 0 0,-2 0-129,3-6-129,-3-6 0,-1-2-258,2-8-258,-2-12-774,0 0-2064,0 0-903,0 0 129</inkml:trace>
  <inkml:trace contextRef="#ctx0" brushRef="#br0" timeOffset="11988.685">8029 8942 1032,'0'0'3612,"0"0"-774,0 0-774,0 0-387,9 0-387,10 0 0,-5-3-258,14 3-129,-3-4-387,7 4-129,0-3-258,2 3-387,5 0-1032,-7 0-1935,-2 0-1161,5 1 0</inkml:trace>
  <inkml:trace contextRef="#ctx0" brushRef="#br0" timeOffset="12587.72">8530 8922 1677,'0'0'3483,"0"13"0,0-13-2322,0 0-774,-1 15 129,1-15 129,0 20 129,0-20-129,5 24-129,0-11 129,4 2-129,-5-2 129,6 3-258,-5-4 0,2-1-129,-7-11 129,10 12 0,-10-12 0,0 0 0,0 0-129,0 0 0,-13 1 129,13-1-258,-17-2 129,17 2-129,-17-17-129,10 6 129,3-2-129,1-3 0,3-1 0,7 0 0,7-1 0,1-1 0,6 1 0,3 0 0,2 3-129,3 3 129,-1 4-129,-1-4-129,1 10-387,-7-8-516,8 10-2193,-6 2-1032,-7 1-387,1 4 388</inkml:trace>
  <inkml:trace contextRef="#ctx0" brushRef="#br0" timeOffset="12903.738">8974 8932 3483,'0'39'4257,"0"-13"-258,4-1-3225,-4-1-129,5 4 129,-4-5-387,5-1-516,2-3-1161,1-7-2709,-9-12-129,17 0 0</inkml:trace>
  <inkml:trace contextRef="#ctx0" brushRef="#br0" timeOffset="13107.749">9042 8809 1806,'9'22'3225,"4"-10"-1032,-13-12-2193,0 0-3741</inkml:trace>
  <inkml:trace contextRef="#ctx0" brushRef="#br0" timeOffset="13594.777">9251 8922 1,'14'0'3998,"-14"0"130,6 11-2064,-6-11-516,0 17-129,0-17-129,0 28-258,-5-16-258,5 1 0,0-13-258,12 16-258,1-13 0,7-3-129,5-8 129,5-4-129,1-4 0,6 4 0,-4-4-129,3 2 129,-7 0 0,-6 6-129,-3 3 258,-6 3-129,-14 2 0,15 13 129,-11-2-258,-2 4 129,-1 5 0,2-1-258,2 3-387,-1-10-903,13 1-2322,-1-2-774,-1-6-516,8-4 259</inkml:trace>
  <inkml:trace contextRef="#ctx0" brushRef="#br0" timeOffset="14270.815">9898 9000 2580,'8'19'3354,"-8"-19"516,0 0-2967,26-12-258,-13-5 387,8 8 0,-6-14-129,7 7 0,-6-8 0,2 7-129,-7-3-387,1 8 0,-5 0-258,-7 12-129,2-13 129,-2 13-258,-12 0 129,-2 0 0,-2 6 0,-3 4 0,0 1 0,-1-1 0,2 3-129,5 1 258,1-1-258,5 1 129,5 1 0,2-1 0,2 3 0,8 5 129,3-1-258,4 4 129,2 0 129,3 5-129,-2 1-129,1 3 129,1 1 129,-5-4-129,-3 1 129,-4 0-129,-4-4 0,-6-2-129,0-5 258,-4-3-258,-7-4 0,0-4 0,-5 0 0,-2-5 0,2-3 0,-3-2 0,1 0 129,0-2 0,4-6 0,-3-4 258,4-2-129,2-2 0,4-7-129,3-1 129,4-2-258,6-3 258,10-1-129,8-2-129,3-3 0,10 1 0,3 4 0,3-3-387,6 6-1548,0 5-2064,-4-7-387,5 7 129</inkml:trace>
  <inkml:trace contextRef="#ctx0" brushRef="#br0" timeOffset="16042.917">10353 8851 1806,'14'-11'1548,"-1"4"-258,-13 7-258,11-9 0,-11 9-258,10-6-129,-10 6-258,0 0 387,0 0-129,0 0 258,14-4-387,-14 4 258,0 0-129,-8 0-258,8 0 258,-21 7-387,6 3 0,-6-2-258,2 4 129,-5-3 0,4 2 129,-1-1 0,5 2-129,3-2 0,13-10 0,-15 16-129,15-16 129,0 0-129,14 13 129,0-10-258,7-3 258,5 2-129,-3-2 0,3 0 0,1 5 0,-4 0 0,0 1 0,-4 4 0,-2 0-129,-6 3 129,0 1 0,-5 0 129,-2 0 0,-3-3 129,-1 6 258,0-17-258,-11 24 258,0-18-129,-2 2 0,-5-3 129,3 3-258,-4-4 0,4-1-129,0-3-129,4 0 0,11 0 0,-17-3-258,17 3-258,-3-12-387,10 10-1161,6-2-2451,0-8-129,8 3-129</inkml:trace>
  <inkml:trace contextRef="#ctx0" brushRef="#br0" timeOffset="21739.243">11097 8884 1,'0'-12'0,"0"12"0,0 0 0,0 0 0,0 0 0,0 0 0,0-12 0,0 12 0,0 0 0,0 0 128,0 0-256,2-12 256,-2 12-128,0 0 0,0 0 129,0 0-129,0 0 258,0 0-129,0 0 129,0 0 0,0 0 0,0 0-129,0 0-129,0 0 0,0 0 0,0 0-387,0 0 129,0 0 0,0 0-386</inkml:trace>
  <inkml:trace contextRef="#ctx0" brushRef="#br0" timeOffset="24043.375">11171 8847 1,'0'0'257,"0"0"130,0 0 0,0 0 129,-4-11 129,4 11 129,0 0 129,0 0 129,0 0 129,0 0 129,0 0-387,-8-10-129,8 10-258,0 0 0,0 0-258,0 0-129,0 0-129,0 0 258,0 7-129,0-7 0,0 0 0,0 15 129,0-3 258,0 2-258,0 0 0,0-1 258,0 1-258,0 1 0,0-1 129,0 1-129,0-1 0,0-14 129,8 12 0,-8-12-129,13 3 129,-13-3-129,19-2-129,-19 2 258,21-18-129,-11 7-258,1 1 0,-4-2 0,3 2-129,-3-3 129,-1 2 0,-6 11 0,10-18-129,-10 18-129,11-12 258,-11 12-129,11-11 129,-11 11 0,0 0-129,15 0 129,-15 0 0,0 0 0,0 0 0,12 4-129,-12-4 129,4 15 0,-4-15 0,7 17 0,-7-17 129,8 23-129,-2-10 129,0-1 0,1-2 258,-7-10-258,14 12 129,-14-12-129,20 3 0,-9-4 0,1-4 0,2-6 0,-1 0-129,3-5 0,-2 2 0,-4-4 0,1 4 0,-2-2 129,-2 0-258,-1 3 129,-1 0 0,-5 13 0,5-17 0,-5 17-258,3-12-258,-3 12-387,0 0-516,0 0-1806,14 0-1161,-14 0-129</inkml:trace>
  <inkml:trace contextRef="#ctx0" brushRef="#br0" timeOffset="24540.403">11766 8777 1161,'5'16'3225,"-5"-16"387,0 0-3225,0 0 129,-6 14 0,6-14 129,0 0 0,-15 11-129,15-11 258,-9 11 129,9-11-387,-8 14 129,4-4-387,4-10 129,-9 24 0,3-9-258,3 1 129,-2 3-258,5-5 129,0 6-129,0-3 0,0-2 0,0-15 0,13 19-387,-13-19-645,16 5-1419,-3-3-1806,-7-7 0</inkml:trace>
  <inkml:trace contextRef="#ctx0" brushRef="#br0" timeOffset="25027.431">12023 8642 1,'0'12'3353,"0"-12"-386,0 0-1806,0 0-129,0 0 0,0 0 129,0 0-387,0 0 0,0 0 0,0 15 0,0-15-258,-6 12 0,6-12 0,-6 17-129,2-5-129,3 5 0,-1 3 0,0 3-129,0 4 0,2-1-129,0 2 129,0-3-129,0 2 0,2-9 0,0 2 0,0-8 0,-2-12-129,0 11-516,0-11-774,0 0-1290,0-5-1548,0 5-258</inkml:trace>
  <inkml:trace contextRef="#ctx0" brushRef="#br0" timeOffset="25291.446">11856 8789 1,'34'5'3611,"-8"-5"517,-5 0-1419,4 0-1419,6 0-258,-3-4-387,4 3-129,-8 0-258,3 0-387,-3 1-645,-6 0-516,1 0-1419,-2 5-1548,-17-5 258</inkml:trace>
  <inkml:trace contextRef="#ctx0" brushRef="#br0" timeOffset="25931.483">12160 8668 1548,'11'-3'3483,"-11"3"129,0 0-2838,0 0 129,11 0-129,-11 0 129,0 13 0,0-13 0,0 20-258,0-20 129,2 22-258,-2-8 0,3 3 0,-2 2-129,4 4-129,-1-2 0,4 1-129,-3 2 0,3-1 0,-1-3-129,1-3 129,1-5 129,3-7-129,2-1-129,1-4 0,4-4 0,-1-5 0,2-4 0,1-3 0,-1 0 0,-3 1 0,0-1 0,-4 7 0,-3-1 0,-10 10 0,17-12-129,-17 12 129,0 0 0,11 0 0,-11 0 0,0 0 0,6 14 0,-6-14 129,3 22 0,0-7 0,-3 1 0,2-1 0,0 0 129,0 2-129,0-3-258,-2-14-129,11 27-1161,-11-27-2838,0 0-258,17 2-387</inkml:trace>
  <inkml:trace contextRef="#ctx0" brushRef="#br0" timeOffset="27305.561">13011 8891 1161,'-12'-16'1806,"8"5"-387,0-1-129,4-1-129,0-2-387,6 5 0,1-5-129,6 4-258,3-2 129,2 3-129,2 2 0,1 4 0,-4 2-129,2 2-129,-4 0-129,1 5 0,-5 4 0,-11-9 0,18 22 258,-14-10-129,-1 0 129,-1 1 0,-2 1 258,0 3-129,-2-1 258,-3-1 0,-6-3 0,3 1-129,-7-5 0,6 5 129,-10-10-129,4 6-258,-3-9 0,2 0-129,-1 0 0,1 0-258,4-2-258,-2-8-258,14 10-774,-13-14-903,12 2-1935,1 12-387,8-25 259</inkml:trace>
  <inkml:trace contextRef="#ctx0" brushRef="#br0" timeOffset="27959.599">13333 8736 2451,'0'0'1419,"4"10"-516,-4-10 129,0 0 387,0 0-258,2 11-129,-2-11 0,3 13-129,-3-13-129,2 17 0,2-3-258,-4-4 129,3 5-258,-3-1 258,4 3-258,-4-7 0,4 0 0,-4-10 0,8 12-129,-8-12 0,15 0-129,-4-6 0,5-3 0,2-5-129,1-3 0,3-2 0,1 4-129,-1-1 129,-2 0 129,0 2-129,-4 4-129,0 0 129,-3 6 129,-2 4-129,-11 0 0,17 0 129,-17 0-129,11 8 129,-6 2 129,-1 3-129,0 4 129,-1-3-129,-1 1 0,2 2-258,-1-5-516,6 7-645,-9-19-2322,12 8-903,5-6-129</inkml:trace>
  <inkml:trace contextRef="#ctx0" brushRef="#br0" timeOffset="28490.628">13911 8787 1161,'28'-12'3225,"-13"2"-2064,4 1 0,-5 1-129,2 1-129,-5-2 0,1 4-129,-12 5-129,12-9-258,-12 9 0,0 0-258,0 0-129,-14-12 129,2 11-129,-1-1 0,-5 2 0,-1 0 129,-1 0-129,2 4 129,-1 1 0,-1 3 258,2-2 0,5 4 0,-3-3 258,8 6 0,8-13 129,-13 20-258,13-20 258,-6 23-258,5-12 0,1 5 0,4-6-129,6 1 0,-10-11-129,23 21 0,-6-13-129,4 0 0,4-6-129,2-2-129,3 2-258,-3-4-1032,8-1-2838,-1-1-516,-3-11-129</inkml:trace>
  <inkml:trace contextRef="#ctx0" brushRef="#br0" timeOffset="41350.365">14374 8749 1032,'0'0'1548,"0"0"-129,0 0-258,0 0 0,0 0 129,0 0-258,0 0 129,0 0-258,0 0-129,0 0 129,0 0 0,0 0-258,0 0-258,0 0-129,0 0-129,0 0 0,0 0 129,0 0-129,0 0-129,0 0 129,0 0 0,0 0-129,0 0 129,7 10-129,-7-10 129,13 6 0,-13-6 0,17 7 0,-6-6-129,2-1 129,0 2-129,2-2 258,1 0-258,0-3 0,-1 1 0,1-3 129,-2-1-129,-3 3 0,0-4 0,-11 7 129,14-10-129,-14 10 0,0 0 0,6-13 0,-6 13-129,0 0 0,-4-11 129,4 11-258,-12-8 129,12 8 129,-16-5-129,16 5 0,-21-7 129,11 5 0,-2-1-129,0 3 0,2-2 129,-3 2-129,2 0 0,11 0 129,-20 0-129,20 0 129,-16 2 0,16-2 0,-14 5 0,14-5 0,-11 11 0,11-11 129,-7 13-129,7-13 129,-7 17-129,7-17 129,-1 21-129,1-8 129,0-13 0,0 24-129,3-12 129,2 0 0,-1 1 0,1 2 129,0-1-129,1-3 0,0 2-129,4-1 129,1-2 0,5-1-129,3-3-129,2-2-258,6 3-387,-3-7-645,9-3-1677,-3-1-1161,-5-8-129</inkml:trace>
  <inkml:trace contextRef="#ctx0" brushRef="#br0" timeOffset="41867.394">14676 8865 516,'9'19'3483,"-9"-19"258,11 12-1935,-4 0-1032,-7-12 0,13 17-387,-13-17 129,20 10-129,-20-10 129,24 0-129,-12-2 129,3-2 0,-4-7-129,4 2 129,-4-4-258,0 3 0,-6-5 0,2 2-129,-3 1 0,-4 12 129,0-22-129,0 22 0,-7-18 0,7 18 0,-18-16-129,6 11 129,1 2 0,-4-1-129,1 4 0,1-2 0,-1 2-129,3 2 0,-3 5 0,0-2 0,2 2 0,-2 0-258,2 4-129,-2-4-129,9 6-903,-5-5-645,10-8-1548,0 15-516</inkml:trace>
  <inkml:trace contextRef="#ctx0" brushRef="#br0" timeOffset="42475.429">14902 8465 2193,'0'-14'3354,"0"14"-1548,0 0-1419,0 0 258,0 0 129,0 0 0,0 0 0,0 14-129,2-1 516,-2-1-258,0 5 258,-3 2-129,3 7-129,0-3-129,0 10-387,0-6 129,0 6-129,1-3 0,2 3-258,1-4-129,1-4 129,2-5 0,3-6 0,5-4-129,1-5 0,8-5 129,-1 0-129,6-11 0,1-2 0,-2-3 0,-2-1 0,-5 1 0,-1 3 0,-8-1 129,-1 6-129,-11 8 0,7-11 0,-7 11 0,0 0 0,0 0 0,-3 11 0,3-11 0,-5 20 0,2-5 0,1 2 129,0-1-129,2 0 0,0 2 0,4 0 0,1-4-129,4 0 0,2-2-645,-11-12-774,30 0-2709,-10 0-258,-2-11-387</inkml:trace>
  <inkml:trace contextRef="#ctx0" brushRef="#br0" timeOffset="42935.455">15460 8303 1032,'14'12'3870,"-14"-12"387,11 22-516,-5-6-3225,-3 1 0,1 8 0,-2-1-129,3 8 387,-5 0-258,5 4 258,-5 0-129,5 3-258,-5-6 387,2 4-387,-2-6 0,4 0-258,0-6-129,2-3 0,1-3-129,1-7 0,2 1-258,-10-13 129,19 9-645,-19-9-258,15-9-1677,-15 9-1419,9-28-387,-2 12 258</inkml:trace>
  <inkml:trace contextRef="#ctx0" brushRef="#br0" timeOffset="43203.471">15374 8531 1677,'0'11'4257,"8"0"129,-8-11-129,19 0-3612,6 0 258,-5-7-129,10 6-258,-2-2-258,9 3 129,-2-2-258,2 2 258,0-2-387,-1 2 0,-4 2-129,-2 3-258,6 4-1677,-1-2-2193,-9-6-129,3 8-516</inkml:trace>
  <inkml:trace contextRef="#ctx0" brushRef="#br0" timeOffset="46015.632">16089 8787 1419,'-6'6'2709,"6"-6"-387,-11 1 129,11-1-387,0 0-516,-17 0 0,17 0-387,-12-4-387,12 4 0,-12-3-258,12 3-258,-15-9 0,15 9 0,-15-8 129,15 8-258,-16-11 129,16 11-129,-10-16 0,10 16 129,0-17-258,0 17 129,14-24 0,0 12-129,5 0 0,2 0 0,3 2 0,0 0 0,-2 1 129,-2 4-129,1 2-129,-7 2 258,0 1-129,-14 0-129,15 11 129,-15-11-129,1 20 0,-1-8 129,-6 3 0,-2-2 0,-4 0 0,0-1 0,-3 3 129,2-3-129,-3 1 129,0-4-129,-1-1 0,4-2 129,-2 0-258,3-2 0,12-4-129,-21 0-516,21 0-1677,0 0-1806,-11 0-516,11 0 129</inkml:trace>
  <inkml:trace contextRef="#ctx0" brushRef="#br0" timeOffset="46830.678">16317 8645 1161,'0'0'3870,"10"12"129,-10-12-258,0 0-3354,0 0-387,3 16 258,1-4 129,-4 1 0,1 7 0,-1 2 129,0 6-129,-1 1-129,0 5 0,-3-1-129,4 3 0,-1-1 129,1 3-129,0-8-129,0-4 129,0-4-129,1-3 0,3-4 0,-4-15 129,1 14-129,-1-14 0,0 0 129,0 0-129,0-12-129,0-1 0,0-3 129,0-6-258,0-2-129,0-5 258,0-2 0,1-3 0,-1-3 129,1 2 0,-1-1 129,2 3-129,1 2 129,2 3 0,0 0 0,5 7 129,3 3-258,1-1 0,1 2-258,3 5 516,-1 2-129,2 0-129,-2 4 0,-1 3 129,-3 3-129,-2 0 0,2 7 129,-13-7-129,20 20 0,-13-6 0,1 0 0,-1 3 0,1-2 0,-2 2 129,-4-2-129,3-1 0,-3 1 129,-1-1 0,-1-2 129,0 0-129,0-12 258,-8 18 129,-3-14-129,11-4 0,-25 11 129,7-7-129,-5-4 0,0 0-258,-1 0 0,-2-5-258,5 5-1548,2-5-2709,-6-6-387,4 0-258,-2-5 130</inkml:trace>
  <inkml:trace contextRef="#ctx0" brushRef="#br0" timeOffset="48875.794">17053 8753 2580,'-10'0'2451,"10"0"-129,0 0-387,0 0-387,-8-10-258,8 10-258,0 0-258,0 0-258,-5-16 129,5 16-258,0-11 0,0 11 0,4-14 0,-4 14-129,13-16 0,-1 8 0,2-1-129,3 1 0,0 1 0,4 2 0,-2 2-129,1-1 0,1 3 0,-3 0 0,-3 1-129,-4 0 129,-11 0 0,16 9-258,-16-9 258,8 17-129,-8-5 129,0 0 0,0 3 0,-5-2 129,0 0-129,-4 2 129,0-2 0,1-2 0,-5-3 0,13-8 0,-20 15 129,6-11-129,1-2 0,-3-2-129,0 1 0,0-1 0,1 0-258,-2-1-387,17 1-516,-26-12-1161,22 1-1161,1-1-903,1-12-258</inkml:trace>
  <inkml:trace contextRef="#ctx0" brushRef="#br0" timeOffset="49482.83">17296 8340 903,'0'0'3999,"1"21"0,-1-21-129,0 0-3612,-1 17 0,1-17 387,0 23-129,-1-11 129,1 7-129,0 0 0,0 7 0,0-1 129,0 8-129,0-2-129,2 3 0,-1-4 0,4 1-258,0-4 129,-1-5-258,1-3-129,0-2 129,1-7 0,-6-10 0,15 12 0,-15-12-129,18 0 0,-18 0-129,23-12 0,-9-1-258,1 1 258,1-5-129,2 2 0,0-1 129,-3 1 129,0 1-129,-3 2 258,-12 12 0,18-15 0,-18 15 387,0 0-387,12-10 129,-12 10 0,0 0 0,0 7 0,1 4 0,-1 3 129,1 3-129,-1 3 0,5 4 0,0 0-129,1-1 0,4 0-258,-1-9-129,10 3-1806,0-9-2064,-4-8-258,7-3 129</inkml:trace>
  <inkml:trace contextRef="#ctx0" brushRef="#br0" timeOffset="49850.851">17844 8291 1419,'12'15'4128,"-12"-15"258,3 23-258,-3-3-2967,0-1-645,-1 8 258,-8 7-129,6 10-129,-6 1-129,2 11 258,-4 2-258,2 0-129,-1 1 0,2-7-129,1-3 0,2-9-258,3-6 0,2-14-258,6-3-1032,-6-17-1161,16 0-1935,2-8-258,-3-16 258</inkml:trace>
  <inkml:trace contextRef="#ctx0" brushRef="#br0" timeOffset="50175.869">17987 8349 5160,'13'23'4644,"-13"-23"-387,4 21-774,-3-4-3225,-1 9 0,1 8 258,-1 2 0,0 11-258,-2-2 129,-2 4 0,-1 1-129,3 1 0,-1-6-258,0-4 129,1-8-129,1-8-129,1-2-129,-4-11-516,4-12-2838,0 0-903,0 0-129,0-15-258</inkml:trace>
  <inkml:trace contextRef="#ctx0" brushRef="#br0" timeOffset="50430.884">17774 8641 516,'0'0'4128,"0"16"258,0-16-387,0 0-2322,19 0-903,-6 0-129,11 0 258,-2 0-516,6 0-129,5 0-258,0 0-129,2 0-387,-1 0-258,5 4-387,-7-4-645,3 3-387,-7-3-258,0 0-1032,-1 2-645</inkml:trace>
  <inkml:trace contextRef="#ctx0" brushRef="#br0" timeOffset="51310.934">18173 8681 1806,'14'9'3483,"8"-12"-645,-3 1-1548,-6-5 129,8 2-387,-6-3-387,3 1 129,-4-4-258,1 4-129,-15 7 0,18-20 129,-18 20-258,9-17 129,-9 17-129,0-15 0,0 15 0,-9-11-129,-2 9 0,11 2-129,-21 0 0,6 1 0,2 2 0,-4 4 0,4 0 129,-2 3-129,3-1 129,0 4 0,0-2 129,2 4-129,-1-1 0,5 4 0,-1-2 0,4 5 0,3-5 0,3 1-258,7-2 129,7-3-258,6-5-129,1-6-129,6-1-129,2-6 129,3-3 129,-3-5-258,3-4 258,-7 1 129,0 0 129,-5-2 0,-4 4 129,-3 1 0,-6 4 129,-10 10-129,10-14 0,-10 14 129,0 0-129,0 0 129,0 0 0,0 0 0,0 0 0,0 0-129,0 0 258,0 0 0,-6 4-129,6-4 0,0 15 0,0-15-129,2 22 0,1-5 129,-1 0-258,0 1 258,1-2-129,-1-1 129,0-1-129,1 0 129,-3-14 0,1 17 0,-1-17 258,0 0-258,0 0 129,0 0-129,0-7 0,0 7 0,2-25 0,0 9-129,3-1 0,2-3 129,1 3-129,4 0 129,2-2 0,3 5-129,0 2 129,3 2-129,1 3 0,-1 2 0,3 2-258,-2-2-129,1 5-903,-3 0-1290,-3-2-1677,8 2-258,-9-1 129</inkml:trace>
  <inkml:trace contextRef="#ctx0" brushRef="#br0" timeOffset="52246.988">18911 8658 1032,'25'15'3354,"8"-10"387,-33-5-516,25-7-3225,-8 4-129,-1-1 129,0-2 129,-4-1 387,1 1-129,-13 6 258,16-15-129,-16 15 258,6-15-258,-6 15-129,0-15 0,0 15-258,-7-14 0,7 14 0,-20-9-129,8 7 0,-2 1 0,-2 1 129,-2 1 0,2 3 0,-2 5 387,2-2-387,2 5 129,-1-2 0,3 5-129,1-3 258,4 1-258,-1-1 258,3 2-387,2 0 129,3-1 0,0-1 129,2 0-129,5-2-129,0 2 129,-7-12-129,25 16 129,-11-11 0,1 0-129,1-5 0,3 0 0,0-4 0,2-4 0,0-5 0,2-1-129,-3-3 129,2-2-129,0 5 129,-3-4 0,2 2 0,-7 3 0,4 2 0,-6 1 0,0 5 0,-12 5 129,13-8-129,-13 8 0,0 0 0,0 0 0,5 6 0,-5-6 0,0 17 129,0-17-258,-5 21 258,4-9-129,1 1 129,0-1 0,0-12-129,11 14 129,2-10-129,3-4 0,3 0 0,4-4 129,2-8-129,3 2 0,0-2 0,-2-3 129,-2 3-129,-3 1 129,-3 3-129,-3-1 129,-15 9-129,17-6 0,-17 6 0,2 6 0,-2 5 0,0 2 0,-3 4 129,-3 0-258,6 2 129,-1 1 0,1 1-129,1-6-516,12 2-1290,-2-5-2322,1-11-516,6-1 0</inkml:trace>
  <inkml:trace contextRef="#ctx0" brushRef="#br0" timeOffset="53111.037">19955 8540 1,'7'14'4256,"-13"-5"130,-7-5 0,3-1-1935,10-3-1677,-32 14 258,19 0-258,-10-8 0,7 10-258,-1-8 0,4 4-129,-1-1-129,4 2 0,10-13 0,-13 22 0,13-22 0,-1 21-129,1-10 129,1 0-129,-1-11 0,19 22 0,-7-10-129,6-3 0,-1 0 0,5-1 0,4 0 0,4-5 129,2-2-258,4-1 0,4 0 0,1-2 0,2-4-129,-1-5 129,2 1-129,-4-3 0,-2-2 129,-5 0 129,-4 1-129,-6 1 0,-4 1 129,-6-2-129,-13 14 129,11-18 0,-11 18-129,-2-12 129,2 12 0,-24-9-129,8 7 129,0 2 0,-4-3 0,1 3 0,-1 0 0,0 0 0,2 0 129,1 3 0,1 1-129,1-1 129,1 0-129,2 1 129,-1-2 0,13-2 0,-19 10 129,19-10-129,-17 13 129,17-13 258,-16 19-258,9-6 0,-3 1 0,4 2 0,-1 4-129,3 1 0,0 2-129,4 1 129,0 0-129,1 2 0,8-8 129,2 1-129,5-3 0,5-4 0,6-2-129,0-3-387,10 3-1806,-5-8-2322,2-2-387,1-7-387,-4-10 0</inkml:trace>
  <inkml:trace contextRef="#ctx0" brushRef="#br0" timeOffset="56374.223">6897 10231 1161,'0'0'1806,"-8"0"-516,8 0-258,-22 4 0,10 0 0,-2 3-129,1 1 0,-2-2 0,4 4 129,-4-4-258,15-6 129,-23 13-129,23-13 0,-25 16 129,25-16-387,-22 18 0,11-8 129,-1 0-258,2 5 0,-4-2 0,3 3 0,-3 0-129,5 3 0,-2-2 0,4 5 0,1-3 0,5 1-129,1-3 0,0 0 0,9-5 0,6 1 0,3-7 0,5-3 0,7-3 0,5 0-129,3-3 129,-1-3 0,3-5-258,-1-1 129,-3 0 129,-4-1-258,-7 4 0,-6 0 129,-2 2-258,-17 7-516,17-3-1419,-17 3-2193,0 0-258,0 0-258</inkml:trace>
  <inkml:trace contextRef="#ctx0" brushRef="#br0" timeOffset="57006.259">7166 10259 903,'0'0'3870,"0"0"258,0 0-1548,0 0-1290,0 0-129,5 6-258,-5-6 0,0 22-129,0-8-387,0 5 0,0-1-258,0 5 129,0-1-129,0 0 0,0-2 0,0 4 258,0-8-258,1 2 129,-1-6 0,0 0-129,0-12 0,0 12 0,0-12 0,0 0 0,0 0 0,0 0 0,0 0 0,-4-8 0,4-5-129,0 1 129,1-6-129,4-3 0,1-6 0,2 3 0,3-1 0,1 0 0,1 4 129,2 0-129,0 2 0,2 2 0,0 8 129,0 1-129,1 1 0,1 4-129,1 1 0,-1 2-129,4 0-516,-5 0-1032,10 0-1548,-6 2-1032,-3-2-516,2 0 258</inkml:trace>
  <inkml:trace contextRef="#ctx0" brushRef="#br0" timeOffset="57599.293">7513 10352 1677,'0'0'4128,"8"10"258,-8-10-387,19 15-2967,-19-15-258,24 2 0,-10-2-258,7 3 0,-1-3-129,6-1 0,-1-6-129,1 2-129,-2-2 0,1 0-129,-7-3 129,2 1 0,-6-1-129,-1-2 0,-13 12-129,13-18 129,-13 18-129,3-14 0,-3 14 0,-10-6 0,-2 6 0,-5 0 129,-3 3-129,-1 1 129,-4 7-258,0-3 258,1 4 0,-1 0 0,3 2 0,2-2 258,1 1-129,5 0 0,1-4 0,4 10 129,2-7 0,3 5 0,2-5 0,2 2 0,0-1-129,7 3 129,-1-1-129,10-2 0,0-2 0,5 2-129,3-4 0,3-5-258,6 5-387,-4-9-1161,8 0-2451,0 0-387,1-6-258</inkml:trace>
  <inkml:trace contextRef="#ctx0" brushRef="#br0" timeOffset="58330.336">8316 10193 2967,'-13'0'3870,"-4"14"-1806,-1-9-258,5 5-258,-9-2-387,8 3 0,-6-3-258,6 4-258,-5-1-129,5 2-258,0-1 129,1 1-129,0-3 0,4 0 129,9-10 0,-16 20-129,16-20 0,-6 14-129,6-14 0,0 10 0,0-10-129,10 11 0,-10-11 129,23 13-129,-7-8 0,2 3 0,2 4-129,0-3 129,0 0 0,-6 1 0,3 0-129,-8 1 258,-3-1-129,-6-10 129,0 16 0,0-16-129,-12 19 129,0-9 0,-4-2-129,-3-1 0,0-3 0,-2-2 0,4 3 0,-3-5-258,7 2-258,-2-9-903,15 7-1677,0-12-1290,0 0-258,10-2-129</inkml:trace>
  <inkml:trace contextRef="#ctx0" brushRef="#br0" timeOffset="58922.37">8704 10285 774,'0'-10'3612,"3"-2"387,-3 12-2193,-6-5-258,-8 3 0,14 2-258,-30 9-258,13 6-129,-9-3-258,6 4 0,-5 0-258,3 0-129,1-1 0,3-1-129,3-4-129,15-10 129,-12 16 0,12-16-129,5 11 129,9-9-129,4 0 129,4 2 0,2 0-129,0 1 0,1-3 0,0 3 0,-4 4 0,-2-1 0,-3 5-129,-4 0 129,-3 0 0,-1 3 0,-5 0 0,-2 0 129,-1-3-129,-3 4 258,-6-6-129,1 1 258,-5-6-258,-1 3 258,-4-2-129,2-2-129,-3-5 129,-1 0-129,0 0 0,4 0-129,-1-3-129,3-3-129,14 6-387,-23-16-1548,23 16-2322,-3-14-258,3 14-258</inkml:trace>
  <inkml:trace contextRef="#ctx0" brushRef="#br0" timeOffset="61266.504">9564 10241 258,'0'0'1548,"0"0"129,0 0 0,6 1 387,-6-1-387,11 0-129,-11 0-258,14 0-258,-3 0-387,-11 0 0,16 0-258,-16 0-258,22 0 0,-22 0 0,23 7-129,-23-7 258,22 14-258,-22-14 129,19 18 0,-19-18 0,20 20-129,-11-7 129,0-1 0,1 2-129,-1-1 0,-1 3 0,3-2 0,-2 2 0,-2-1 0,2 3 0,-2-1-129,-1-2 129,-2-3 0,0 0 0,-4-12 0,0 17 129,0-17-129,-3 12 0,3-12 0,-14 12 0,3-6 0,-2 1 129,-3-3-129,0 1 0,-4-1 0,1-1 0,-1-2 129,0-1-129,2 0 0,-2-6 0,0 0 0,4 1 129,1-2-129,3-2 0,12 9 0,-20-16 0,20 16 0,-7-16 129,7 16-129,-2-16 258,2 16-258,2-19 0,-2 19 129,12-15-129,-12 15 129,18-12-129,-18 12 0,22-9 0,-9 5 0,5 3 0,-1 1 0,1-3 0,4 3 0,0 0 0,4-1-129,4 1-645,-7 0-1935,0-1-1290,7 1-387,-10-7 129</inkml:trace>
  <inkml:trace contextRef="#ctx0" brushRef="#br0" timeOffset="63483.63">10106 10234 2967,'0'0'2709,"0"0"-1548,-8 10 0,8-10-129,0 0 129,-2 12 0,2-12 0,0 16-129,0-3-258,0-13-258,0 22 0,0-11-129,0 2-258,0 4 129,0 1-129,0-1 129,2 3-129,1-3 0,0 0 0,1-1 0,0 1 0,-2-5 0,-2-12 0,4 16 129,-4-16 0,0 0 0,0 0 129,0 0-129,0 0 0,0 0 0,0 0 0,0 0-129,0-9 0,0 9 0,-8-16 0,2 2 0,2 2-129,-1-6 129,0 2-129,2-2 0,1-1 0,2-2 129,0 4-129,5-1 0,7 0 0,3 4-129,3 1 129,3-2 129,2 2-129,1 2 0,-1 1 129,1 3-129,-1 2 0,-3 3 0,-1 2 0,-4 0 0,-2 0-129,-3 3 0,-10-3-129,18 12-258,-18-12-387,14 12-1677,-14-12-1677,0 0-645,16 9 129</inkml:trace>
  <inkml:trace contextRef="#ctx0" brushRef="#br0" timeOffset="64226.672">10501 10326 1,'0'11'3611,"0"-11"130,0 0-129,0 0-3096,14 5 0,-14-5 0,11 0 129,-11 0 129,18 0-129,-6-2 0,0-5 0,2 2-258,0 0 129,1-4-387,3 0 0,-3 1-129,3-2 129,-5 2-258,2-3 129,-5 6-129,1-2 129,-11 7-129,12-12 0,-12 12 0,0 0-258,0-10 129,0 10 0,-13-4-129,13 4 0,-20-1 0,6 1 0,0 0 129,-3 0-129,1 1 258,-3 3 129,3-1 0,-1 2 0,1 1 129,3 0 258,2 1-258,-2-1 129,13-6 0,-16 15 0,16-15 258,-13 17-258,9-5 129,0 0 0,1 1 129,0 0-258,3 2 129,-2-2-129,2 8 129,0-7 0,3 3-258,3-2 129,2 1-129,4-6 129,1 2-387,7-4-129,-1-8-645,12 8-258,-7-8-1032,13 0-1677,0 0-903,-3-1 258</inkml:trace>
  <inkml:trace contextRef="#ctx0" brushRef="#br0" timeOffset="65118.723">11224 10222 903,'13'0'1677,"-13"0"129,11 0 258,-11 0 129,0 0-129,0 0 0,0 0-516,-2-15-258,2 15-645,-18-1-129,8 1-387,-4 0 0,-1 1 0,-4 5 0,3 3 0,-2-2-129,2 1 0,-2 2 129,4-1-129,-1 2 0,5-2 129,10-9-129,-16 18 0,16-18 129,-9 15-129,9-15 129,0 14 0,0-14-129,10 10 129,-10-10-129,21 13 0,-7-6 0,0-2 0,2 2 0,-1-3 0,-3 1 0,0 2 0,-1-2 0,-11-5 258,13 17-129,-13-17 0,0 16 0,0-16 129,-13 20 0,4-6 0,-6-3 0,2-1 0,-4-3-129,1 5 129,-1-7-129,3 2-129,-3-7 0,4 0 0,13 0-129,-19-2-129,19 2-129,-12-10-129,12 10-387,-3-17-516,8 17-1548,-5 0-1677,15-19 0,1 11 0</inkml:trace>
  <inkml:trace contextRef="#ctx0" brushRef="#br0" timeOffset="65791.762">11565 10265 2322,'11'0'4128,"-11"0"258,0 0-2322,0-18-645,0 18-129,-7-3-129,7 3-645,-24 0 0,10 2 129,-5 1-258,2 4-129,-4 2 0,2-2-129,-3 3 0,2 0-129,1 0 129,1-1-129,3 4 0,1-6 0,14-7 0,-17 17 129,17-17-258,-3 13 258,3-13-129,6 11 129,4-9-129,4 6 0,2-4 129,2 3-129,3-1 0,-2-2-129,2 3 129,-4-4 0,-1 4-129,-1 0 129,-1-2-129,-14-5 258,16 17-258,-16-17 258,9 19-129,-6-9 0,-3-10 129,0 15 0,0-15 0,-14 18 0,2-12 129,-1 1-129,-3-2 129,-1 0-129,-2 0 0,1 0-129,-3-2 129,3-1 0,0-2-129,3 2 0,2 0-129,0-2-387,13 0-645,-13 0-2580,13 0-1032,0 0-129,6-19-258</inkml:trace>
  <inkml:trace contextRef="#ctx0" brushRef="#br0" timeOffset="68598.923">12485 10183 258,'0'0'1548,"0"0"0,0 0 0,0 0 0,0 0 0,0 0-258,0 0-258,0 0 0,0 0-258,0 0 0,0 0-258,0 0 129,0 0-129,0 0 0,0 0-129,0 0-129,0 0 0,0 0 0,0 0 129,0 0-258,0 0 129,0 0 0,11 0 0,-11 0 0,10 1 0,-10-1 129,17 4-258,-17-4 0,21 8-129,-8-2 129,2 2-129,-1 0 0,2 0 0,1 2 0,-1 1 0,0 0-129,-1-1 258,1 4-129,-3 0 0,0-2 0,-3 1 0,0 1-129,-5 1 129,1-1 0,-5 4 0,-1-6 0,0 1 0,-4 0-129,0 2 129,-6-3 0,10-12 0,-22 17 0,9-11 129,-2 4-129,0-4 129,-2-2-129,1-1 0,-1-3 0,-1 0 0,3 0 0,-1 0 0,2-8 0,-1-1 0,5 0 0,1-4-129,3 1 129,1-3-129,5 1 0,0-1 129,5 1-258,3 2 258,1 1 0,2 3 0,3-2 0,1 7 0,2-4 258,0 4-258,1 2 0,2 1 0,2 0 0,-1 0 0,3 1-258,0-1-129,3 8-903,-8-8-1677,5 0-1290,3 0-258,-10-3 0</inkml:trace>
  <inkml:trace contextRef="#ctx0" brushRef="#br0" timeOffset="69299.962">13492 10132 516,'0'0'3354,"3"-12"-1419,-3 12-129,0 0-258,-14-7 0,14 7-387,-26 0-129,12 0 0,-6 0-258,2 5-129,-5-3-129,6 8-258,-4-5 129,1 3 0,1-2-129,0 5-129,3-2 129,-1 3-129,1-3 129,3 6 0,1-3 129,3 2-258,0-1 129,6 2 0,1-3-129,2 2 129,0 1-129,7 1 0,1-4 129,6 5-129,0-5 0,5 0 0,0-2 0,2 1 0,1-6 0,2-1 0,-3-3 0,2-1-129,-3 0 0,0-1 0,-3-5 0,-2 0 0,0 2 0,-15 4-129,21-9-129,-21 9-129,14-5-258,-14 5-903,0 0-2580,0 0-516,12-12-129,-12 12 130</inkml:trace>
  <inkml:trace contextRef="#ctx0" brushRef="#br0" timeOffset="70311.021">13682 10219 129,'0'0'3354,"0"0"-129,0 0-1032,0 0-258,0 0-387,0 0 0,14 15-258,-14-15-387,17 5 0,-17-5-258,25 2-129,-8-2 0,2 0-258,1 0 0,5-2-258,-2-2 129,1-2-129,2-1 0,-3 3 129,-1-4-129,-4 1-129,0 1 258,-6-3-258,-1 2 129,-11 7 0,11-16-129,-11 16 0,0-10 129,0 10-258,-14-8 129,2 5-129,-2 1 0,-3-3 0,-2 5 129,-2-2 0,-2 2 0,0 0 0,1 1 0,-1 3 0,2 0 129,1 1 0,3 2-129,0 1 129,4-1 0,3 3 129,-1-1-129,5 3 129,0 1-129,2 1 129,0-1 0,4 1 0,0 1 0,0-1 129,0 0-129,6 1 129,0-3-129,2 0 129,-8-12-129,24 19 0,-10-11 0,2-1 0,6-2-258,0-1 0,4 1-516,-4-5-1290,7-2-2451,6 2-129,-5-6-129</inkml:trace>
  <inkml:trace contextRef="#ctx0" brushRef="#br0" timeOffset="71543.091">14475 10174 1548,'0'0'3354,"0"0"-1806,0 0 0,-6-6-129,-4 3 0,10 3-258,-25 0 0,13 6-258,-6-3-258,0 7 129,2-4-387,-1 5-258,4-5 129,-1 4 129,14-10-258,-16 14 129,16-14-129,-6 11 129,6-11-129,0 0 0,9 14 129,3-7 0,0-3 0,3 2 0,0 1-129,1-2 0,-2 4-129,-3 1 0,-11-10 0,18 17 0,-18-17 0,3 19 0,-3-7 129,-3 1 0,-9-4 0,0 4 129,-4 0 0,-3 2-129,-4-5 129,-1 2 0,-1-2-129,1 0 129,1-3-258,0-3 129,6 0-258,1-4 129,16 0-258,-18 0-258,18 0-258,0 0-1290,0-16-2064,0 16-516,21-16-258</inkml:trace>
  <inkml:trace contextRef="#ctx0" brushRef="#br0" timeOffset="72167.127">14733 10210 1032,'0'0'3870,"-6"0"387,-8 0-258,-1 0-2709,1 0-387,-8 3-129,3 6 129,-7-2-258,5 3-129,-1-3 0,2 3-129,-1-1-258,8-1 0,0-1 0,13-7-129,-11 14 0,11-14 129,0 15 0,0-15 0,20 12-129,-7-5 129,4 0 0,-1-2 0,4 7-129,-1-6 0,-3 5 0,4-1-129,-7 0 129,1 1-129,-14-11 129,17 22 0,-17-22 0,4 18 0,-4-18 0,-1 16 0,1-16 129,-12 18 0,12-18 0,-21 16 129,7-13 0,0 4-129,-1-2 129,1 1 0,-2-4-129,2-1 129,1 0-258,13-1 0,-18 0-258,18 0 0,0 0-258,-14-5-774,14 5-3096,0 0-387,10-20-129,1 11 129</inkml:trace>
  <inkml:trace contextRef="#ctx0" brushRef="#br0" timeOffset="72679.157">15031 10437 258,'0'0'3870,"0"0"387,0 0 129,0 0-2580,8 0-774,-8 0 258,0 0-129,0 0 258,0 0-387,0 0-258,0 0 129,0 0-516,0 0-129,0 0-129,0 0-129,0 0-129,0 0-129,14 0-387,-14 0-774,11-1-1935,-11 1-1419,19-12-129,-5 7-129</inkml:trace>
  <inkml:trace contextRef="#ctx0" brushRef="#br0" timeOffset="72979.174">15350 10395 4128,'0'0'4515,"0"0"0,13 3-129,-13-3-3354,0 0-516,12 0 129,-12 0-129,0 0-258,0 0 0,0 0-129,0 0-129,0 0-129,0 0-258,0 0-516,18 5-1290,-18-5-2064,14 3-387,2-3-258</inkml:trace>
  <inkml:trace contextRef="#ctx0" brushRef="#br0" timeOffset="73273.191">15876 10371 3483,'0'0'4128,"0"0"-258,0 0-1419,0 0-1677,6-6 129,-6 6 129,0 0-258,0 0-129,0 0 0,0 0-387,0 0-129,0 0 0,0 0-258,0 0-129,0 0-516,0 0-1161,0 0-2322,18 2-129,-18-2-129</inkml:trace>
  <inkml:trace contextRef="#ctx0" brushRef="#br0" timeOffset="73554.207">16086 10425 2451,'0'0'4515,"10"12"-258,-10-12-387,0 0-2967,0 0 0,0 0-387,0 0-129,0 0-258,0 0-258,4 16-645,-4-16-3096,0 0-387,0 0-258,0 0 130</inkml:trace>
  <inkml:trace contextRef="#ctx0" brushRef="#br0" timeOffset="80678.614">17337 10193 1161,'11'-9'1290,"-11"9"-129,8-11 129,-8 11-258,0 0 258,0 0-129,5-12-129,-5 12 0,0 0 0,-3-12-258,3 12 0,0 0-258,0 0 129,0 0-387,0 0 0,0 0-129,0 0 129,0 0-129,-4-12 129,4 12-129,0 0 0,0 0-129,0 0 258,0-10 0,0 10 0,0 0-129,0 0 129,0-12 0,0 12 129,0 0-129,0 0 0,0 0 129,0 0-129,0 0 0,0 0-129,0 0 0,0 0-129,0 5 129,0-5-129,0 0 129,0 0-258,0 0 258,0 16-129,0-16 129,0 15 0,0-15-258,0 25 129,0-11 0,1 3 0,-1 3 0,1 0 0,0 1 129,0 1-129,-1 0 0,4 1 129,-3-3-129,2-4 129,0-3-129,-1-1 0,-2-12 0,6 16 129,-6-16-129,0 0 0,0 0 129,0 0 0,0 0-129,15 0 129,-8-11-129,5-4 129,1-2-129,3-6 0,3-2 0,0 0-129,2-3 258,2 1-258,-1 1 129,1-1 129,1 3-129,-1 4 0,-1 0-129,-1 3 258,1 8-129,-7-3 129,0 9-129,-3 3 129,-12 0-129,19 6 0,-19-6 129,10 22 0,-6-10-129,-2 5 129,0-1-129,0 4 0,0-3 0,0 2 258,-2-1-258,1 1 129,-1 0-129,2-2 258,-2-1-516,0-1 516,0-2-258,0-2 0,0-11 129,0 13-129,0-13 0,0 0 0,0 0 0,0 0-129,0 0-258,0 0-258,0 0-1806,0 0-1935,7-1-258,-7 1-129,8-21 130</inkml:trace>
  <inkml:trace contextRef="#ctx0" brushRef="#br0" timeOffset="82470.716">18580 10345 2193,'-11'0'2967,"11"0"-1419,0 0-129,-16 0-129,16 0 0,-18-5 129,18 5-129,-19-10 0,19 10-129,-15-10-258,15 10-258,-12-18-129,12 18 0,-3-20-258,3 9 0,1-2 0,8 2-258,0-5 129,2 4-129,5 0 129,1 1-129,-3 1 129,5 2-129,-4 3 0,1 1 0,0 1-129,-3 3 129,0 2-129,-13-2 129,19 17 0,-19-17 0,15 22-129,-12-7 258,1-2 0,-3 3-129,-1-4 129,0 0 129,-7-2-129,7-10 129,-19 19-129,6-11 0,-2 0 0,-2-4-129,-2 2 0,1-1-258,3 0-129,-3-5-387,18 0-1419,-18 6-1935,18-6-387,-10-6-258</inkml:trace>
  <inkml:trace contextRef="#ctx0" brushRef="#br0" timeOffset="82898.741">18966 9913 2193,'3'11'3741,"-3"-11"129,0 12-258,0-12-3225,-1 15-129,1-15 129,-5 23 258,0-10-258,3 8 129,-4 2 258,5 7-258,-6 0 129,5 10-129,0 1-129,0 5-129,0-1 129,2 4-258,0-4-129,4-4 258,0-4-258,1-7 0,1-2 0,-3-10-129,2 0-129,-5-18-258,5 15-1419,-5-15-2193,-7 0-129,7 0-258,-14-20 388</inkml:trace>
  <inkml:trace contextRef="#ctx0" brushRef="#br0" timeOffset="83171.757">18832 10330 3870,'9'-1'4128,"4"1"-129,-1 0-2193,-12 0-387,26-6-387,-14-3-129,8 7-387,-3-5-129,5 4 0,-3-3-129,1 4-129,0-2 0,-1 4 0,-4 0-258,0-1-129,-2 1-774,-13 0-1806,15 0-1290,-4 5-258,-11-5-129</inkml:trace>
  <inkml:trace contextRef="#ctx0" brushRef="#br0" timeOffset="83681.786">19623 9861 2709,'0'0'3612,"0"0"-774,0 0-1806,2 8 0,-2-8 0,0 15 0,1-2 0,-1-2-258,0 7 0,0 0-129,0 9-129,-1-1 0,1 9-129,0-2 258,0 5-387,0-1 129,1 1-258,0-6 129,3 1-129,-3-6-258,2-5 129,-1-3-129,-2-19-258,7 25-903,-7-25-2709,0 0-387,0 0-129,0 0-129</inkml:trace>
  <inkml:trace contextRef="#ctx0" brushRef="#br0" timeOffset="83976.803">19466 10119 3483,'0'0'4515,"10"6"-258,10-4 0,0-2-3354,2-2-516,9-1 258,-3-4-387,6 0 0,1 2-258,2 1 129,-2 0-129,-2 2 0,-3 0-258,-4 0 0,-2 2-387,-7 0-387,2 1-1032,-9 3-1935,-10-4-516,11 0-129</inkml:trace>
  <inkml:trace contextRef="#ctx0" brushRef="#br0" timeOffset="84598.838">19942 9856 774,'16'5'3612,"-16"-5"516,0 0-1677,0 0-1290,0 0-129,10 20 0,-10-20-129,0 22-129,0-8-387,0 5 387,0-1-387,0 6 0,0 0 258,2 7-258,-1-2-129,4 5 129,-3 0-129,2-3 0,-2 1 0,1-1-129,-2-4 0,1-6-129,-1-5 129,2-5-129,-3-11-129,0 0 129,23 1-129,-9-7-129,6-11 129,1-4 0,6-1 0,3-5 0,2 3-129,-3 1 129,0 0-129,-6 5 258,0 5-129,-5 2 129,-5 9 0,-2 2 129,-11 0 129,12 18-258,-11-2 258,4 1 0,-5 4 0,2 2-129,-2-4 0,3 4 0,0-2-258,0-7-129,9 3-1677,-1-5-2193,-11-12-516,28 0 0,-13-15 1</inkml:trace>
  <inkml:trace contextRef="#ctx0" brushRef="#br0" timeOffset="85154.87">20590 10219 1548,'19'6'3741,"-19"-6"387,30-7-129,-10-1-2967,0-4-258,2 4-387,-2-4 129,2 2-129,-5-2 129,0 3-129,-5 1 0,0 1 0,-12 7-129,8-13 0,-8 13-258,0 0 258,-5-11-129,5 11-129,-16-7-129,16 7 129,-20-3 129,7 0-129,1 3 0,-2 0 0,3 0-129,-1 0 258,-3 4 129,5 3-129,-3-2 129,3 2-129,-2 2 258,3 4-129,-2-2 129,4 4-258,-2 2-129,4 1 258,-1-1-129,4 4 129,-1-4 0,3-2-129,0 1 0,0-3-129,4-2 258,4 1-258,5-6-129,1 0 0,7-1-129,-1-5-387,13 3-129,-9-6-1548,12-2-2322,3-4 129,-1 0-516</inkml:trace>
  <inkml:trace contextRef="#ctx0" brushRef="#br0" timeOffset="85838.909">21321 10067 1935,'-22'0'2322,"7"0"-1290,4 0 516,-3 0-258,2 0 129,-2 0-129,14 0 0,-24 7-129,24-7-129,-15 12 0,13 0-387,2-12 258,0 0-516,-12 15 129,12-15-258,0 12 258,0-12-387,3 15-129,-3-15 0,17 15 0,-8-5 0,4 1 0,-2-3 0,3 5 0,-2-4 0,-1 3 0,-11-12 0,18 19 129,-18-19-258,6 16 258,-6-16 0,-1 12 0,1-12 129,-20 12-129,10-7 129,-8-2-129,2 2 129,-2-1-129,1-1 0,-2-1-129,4-1 0,0-1 0,3 0 0,12 0-387,-16-6-129,16 6-1290,0 0-2322,0-13-387,7 7-387</inkml:trace>
  <inkml:trace contextRef="#ctx0" brushRef="#br0" timeOffset="86522.947">21494 10210 3483,'13'0'3999,"-13"0"-129,13 0-1935,-13 0-1419,17 0 0,-7 0-129,-10 0 0,23 0-129,-10 0-129,2 0 0,-1 0 0,2-3 129,0-4-129,1 0 0,-2-2 258,1-1-129,-16 10-129,22-19 258,-22 19-258,13-18 0,-13 18-258,1-14 0,-1 14 129,-8-5-129,8 5 129,-23-5-129,11 3 0,-6-1 0,3 3 258,-4 6-129,5-2 0,-3 0 129,3 4-129,0 1 129,2-1 0,2 5 0,10-13 129,-17 18 0,17-18 258,-15 23-129,15-23 0,-10 25 0,4-12-129,3 4 129,0-3-129,3 1 0,-1 1-129,1 1 0,1-2 0,7-3-129,3 1 129,5 1 0,3-3 0,6-1 129,0-2-129,4-3-129,2 0-129,-1-2-258,5 7-1806,-7-7-2451,-6-3 0,-4-5-516,-9-9 259</inkml:trace>
  <inkml:trace contextRef="#ctx0" brushRef="#br0" timeOffset="91947.259">7760 12076 2709,'-11'3'3741,"11"-3"-1290,-14 1-645,14-1-258,-14 3-258,14-3-129,-13 5-129,13-5-258,-13 9-258,13-9 0,-15 8-129,15-8 258,-13 11-387,13-11 129,-12 7-129,12-7-129,-11 10 129,11-10-129,0 0 0,-14 10 0,14-10 129,-12 8-129,12-8 129,-13 11-129,13-11 0,-18 15 129,18-15-129,-17 21 0,10-10-129,-1 4 258,0-3-258,3 3 0,0-1 0,1 1 0,1 1 0,3-7 0,-2 6 0,2-3 0,2 3 0,1-2 0,4-2 0,0 1 129,2 1 129,-9-13-258,21 18 0,-9-12 129,2 0 0,0 1 0,2-3-129,-1 2 129,3-6-258,0 0 129,-3 0 0,1 0 0,-2 0 129,3-5-258,-3 3 129,0-4 0,-1 5 0,-3 1-129,-10 0 0,19-3 129,-19 3-129,12-1 0,-12 1-516,0 0-1677,0 0-2064,0 0-258,0 0-258,0 0-129</inkml:trace>
  <inkml:trace contextRef="#ctx0" brushRef="#br0" timeOffset="94162.385">8071 12133 645,'-11'-4'2322,"11"4"-645,0 0-258,0 0 516,0 0-645,0 0 258,-9-14-258,9 14 0,0 0-129,0 0-258,0 0-129,0 0-129,0 0-258,0 0 0,7-10-129,-7 10-129,13 0 258,-13 0-258,20 0 0,-8 2 0,0 3 0,3 2-129,-1 0 129,1 3-129,-1 0 0,-1 4 0,2-1 0,-2 3 0,-1-1 0,1-1 0,-2 3 0,1-4 0,-1 3 0,-2-4 0,2 1 0,-4-1 0,-7-12-129,12 21 129,-12-21-129,9 17 129,-9-17 0,0 19 0,0-19 0,-5 14 0,5-14 0,-14 16 129,3-7 129,0-5-258,-1 3 0,-2-3 129,0 2 129,0 0-258,0-5 0,3 0 0,-3-1 0,3-1 0,11 1 0,-18-13 0,18 13-129,-12-19 0,8 6 129,2 4 0,2-4-129,0 13 0,1-19 129,-1 19 0,11-19 0,-11 19 0,18-13-129,-18 13 129,22-14 129,-8 10-258,0 1 129,3 1 0,1 2 0,0 0-129,4 0 0,-3 2 0,2 2-645,-8-4-1677,2 0-1677,2 3-387,-17-3 129</inkml:trace>
  <inkml:trace contextRef="#ctx0" brushRef="#br0" timeOffset="95010.434">8546 12102 2709,'0'0'2451,"0"0"-387,0 0-129,0 0 0,0 0 0,0 0-516,0 0-258,0 0-129,0 0-516,0 0-129,-4 14-129,4-14-129,0 0 0,0 14 0,0-14 129,4 17-129,1-4 129,1 2-258,1-1 129,1 2-129,0 2 129,2 2-258,0-1 258,-2-1-258,2-1 129,-2-1 0,-1-3 129,-1 0-258,-2-1 258,-4-12-129,6 13 0,-6-13 129,0 0 0,0 0 0,4 12 0,-4-12 129,0 0 0,0 0-129,-9 0 129,9 0-129,-11-8 0,11 8 129,-12-17-258,5 5 129,4-2-258,-2 3 258,3 0-258,2-2 258,0 1-129,2-2 0,5 2 129,3-2-129,3 3 129,0-2-129,5-3 129,-3 5-129,4-1 0,-2 2 0,-1 0 0,0 5 0,-3 1-129,-1 2 129,-12 2-129,20 0-129,-20 0-129,19 2-258,-19-2-903,15 4-2451,-15-4-645,15 10-129,-15-10 0</inkml:trace>
  <inkml:trace contextRef="#ctx0" brushRef="#br0" timeOffset="95674.472">8925 12238 1677,'19'9'4128,"-8"-9"0,-11 0-516,12-10-2451,1 10-129,-13 0-129,25-7-387,-9 0 0,3 3-129,-1-4 129,3 2-129,-5-3-129,4 2-129,-3-4 129,-3 1-129,-4 2 0,-10 8 0,13-17 0,-13 17 129,0-11-129,0 11 0,-9-9-129,-2 8 129,-3 1-129,-1 0 0,-3 0 0,2 1 0,-3 2-129,3 4 129,-2 1 0,4-3 0,0 3-129,2 0 129,0 2 129,12-10-129,-17 22 0,8-8 129,1 0-129,2-1 129,0 2 0,2 0 0,-2 0-129,6 2 129,-1-4-129,1 2 0,0-3 129,1-2-129,-1-10 0,15 19 129,-15-19-129,23 14 129,-11-11-129,4 2 0,-2-4 0,3 0 0,0 4 258,-2-5-516,4 0-258,-6-5-516,13 3-2322,-6-3-1290,1-3 0,2 1-387</inkml:trace>
  <inkml:trace contextRef="#ctx0" brushRef="#br0" timeOffset="96422.515">9532 12112 1,'-10'-2'3482,"10"2"-644,0 0-516,0 0 129,0 0-645,0 0-387,-14-3-258,14 3-129,-11-2-258,11 2-258,-16 0-258,16 0 129,-21 11-129,11-4-129,-4 0 129,3 4-129,-1-1-129,2 2 258,0 0-258,2 0 129,8-12-129,-12 21 129,12-21 0,-1 18-129,1-18 129,1 16-129,-1-16 0,14 14 129,-14-14-129,22 16 0,-10-8 0,0 0 0,0 1 0,-2 1 0,-10-10 0,18 18 0,-18-18 0,12 14 0,-12-14 0,2 15 129,-2-15-129,-1 10 129,1-10 0,-19 13 129,7-7-258,-2 0 129,0 1 0,-3-3 0,3 1 0,-4-2 0,5-2-387,-2-1 0,15 0 0,-19 0-1161,19 0-1806,0 0-1290,2-9-129,10 2-387</inkml:trace>
  <inkml:trace contextRef="#ctx0" brushRef="#br0" timeOffset="97086.553">9860 12137 3354,'18'-8'4644,"-18"8"-516,0 0-258,0 0-3096,0 0-258,-12-7-129,12 7 0,-18 1 0,8 2-258,-4 2 129,1-2 0,-2 2-129,4 0 0,-3 0 0,14-5 0,-19 12-129,19-12 129,-16 17-129,16-17 129,-10 16 0,10-16-129,-3 15 0,3-15 129,0 15-129,0-15 0,5 14 0,-5-14 0,15 18 0,-15-18 0,23 17 0,-10-6-129,3-2 129,-2 0 0,1-1 0,-2 0 0,-2-1 0,-11-7 0,16 9 0,-16-9 0,0 0 129,0 0 0,5 10 0,-5-10 0,-6 4 0,6-4 0,-18 3 0,5 1 0,0-1 0,-1-1 0,-2 1 0,2 0-129,1-1 0,0-2 0,2 3 129,11-3-387,-15 2-258,15-2-1548,-15-1-2064,15 1-516,0 0-258,0-13 0</inkml:trace>
  <inkml:trace contextRef="#ctx0" brushRef="#br0" timeOffset="101398.799">10968 12167 1935,'0'0'3612,"0"0"-774,0 0-774,0 0-387,0 0-258,0 0-258,0 0 0,0 0-129,0 0-387,0 0-129,1-6 0,-1 6-258,11 0-129,-11 0 129,17 0-129,-6 0 0,-1 0 0,4 1 0,-1 0-129,1 3 129,-1-1-129,3 2 0,-2 0 0,1 4 129,3 0-258,-3 2 129,1 2 0,1 0-129,-1-1 129,-1 1 0,2 0 0,-2-1-129,-3-1 129,1 1 0,-4 0 0,0-1 0,-3 0 0,0 1 0,-6-12 0,4 17 0,-4-17 0,-2 17 0,2-17 258,-17 17-129,6-10 129,-4 2-129,-1-1 129,-4-4-129,2 1-129,-2-5 129,-2 0-129,5 0 0,-2-2-258,3-5 129,1-2 0,2 1 0,13 8 129,-18-15-129,18 15-129,-7-17 0,7 17 258,0-12 0,0 12-129,13-14 129,-13 14 0,21-13-129,-8 9 129,3-3 0,1 3 0,0 0 0,1 4 0,0-2-258,4 2-387,-8 0-774,10 0-1548,-3 5-1548,-7-5 129,6 1-129</inkml:trace>
  <inkml:trace contextRef="#ctx0" brushRef="#br0" timeOffset="102230.847">11437 12161 2193,'0'0'3741,"0"0"129,0 0-1935,0 0-1161,0 12 258,0-12-258,0 0 0,0 0-258,-3 13 0,3-13 129,0 10-129,0-10 0,1 18 129,-1-18-387,12 21 0,-7-9 0,4 5 0,-2-2-258,1 3 129,1-1-129,-2 0 0,-1-2 129,-1-2 0,0 1 129,-1-2-129,-4-12-129,4 12 129,-4-12-129,0 0 129,0 12 0,0-12 129,0 0-258,0 0 129,0 0 129,3-9 0,-3 9 129,0-11-258,0-1 0,0 1-129,0-1 0,0 0 0,-1-1 0,0-1 0,0-1 0,1-1 0,0 3 0,0-1 0,3 4 0,3-2-129,-6 12 129,18-20 0,-6 12 0,4-1-129,2 2 129,3 1 0,1-1 0,-1 1-258,4 2 258,-2 1-129,0 3 0,-5-3-258,2 3-516,-20 0-1935,24 0-1548,-14 1-258,-10-1-258</inkml:trace>
  <inkml:trace contextRef="#ctx0" brushRef="#br0" timeOffset="102958.888">12168 12112 1161,'0'0'3999,"0"0"129,3-7-1677,-3 7-1032,0 0-258,0 0-129,-9 0-258,9 0-258,-14 3-258,14-3-129,-17 4 0,17-4 0,-22 5 129,11 0-129,-2 2 129,0 3 0,-1-2 129,3 5-129,-1-1 0,0 5-129,0-2 0,3 3 0,0-3 0,2 3 0,3-2 0,-1 1 0,5-4 0,2 1 0,4-2-129,6 0 258,-2-3-258,8 2 0,-3-2 129,6-2-129,-2-2 129,2 0-129,2 0-129,-3-2 129,0 0-258,-3-3 0,2 4-129,-4-4-645,5 4-1806,-3-3-1548,-7-1-129,3 0-129</inkml:trace>
  <inkml:trace contextRef="#ctx0" brushRef="#br0" timeOffset="103778.935">12399 12252 1935,'15'7'3612,"0"-6"-129,-15-1-1290,13 0-1677,2-3-129,-4-3 258,6 3-129,-5-5 129,5 4 0,-5-4 129,2-1-258,-14 9 129,21-15-387,-21 15 129,14-15-129,-14 15-129,8-17 0,-8 17 0,1-11 0,-1 11-129,0-12 129,0 12-129,0 0 0,-14-12 0,14 12 0,-18-6 0,6 6 0,12 0 0,-21 0-129,11 0 129,-3 0 129,1 3-129,0 2 129,-1 0 129,3 1 0,-2-1-129,1 3 129,-1-1-129,2 5 129,0-3-129,1 3 0,9-12 0,-16 21 0,8-9 0,4 2-129,-2-3 129,5 1 0,1-12 0,-2 23 0,2-12-129,0 1 258,0-12-129,3 20 0,-3-20 0,12 21 129,-6-10-129,5 1 129,0-2-129,6-2 129,-3 1-129,3-2 0,0-2 129,2-1-129,-2-4 0,0 0-129,-2 0 0,-5-4-258,7-1-258,-17 5-387,23-7-1419,-23 7-2322,19-14 129,-19 14-774,19-16 646</inkml:trace>
  <inkml:trace contextRef="#ctx0" brushRef="#br0" timeOffset="104669.985">13037 12176 645,'0'0'3483,"0"0"387,0 0-2064,0 0-387,-12-8 129,12 8-129,-21-3-258,21 3-258,-28-2-129,16 2-258,-8 0-129,5 4 129,-3 1-258,5 0-129,-1 0 129,3 3 0,-2-3-129,13-5 129,-16 10-129,16-10 0,-12 13-129,12-13 129,0 0 0,-7 14-129,7-14 0,0 12 0,0-12 129,5 15-129,-5-15 0,15 14 0,-15-14 0,22 15 0,-10-7 0,0-3-129,1 4 129,-1-4 0,-12-5 0,18 14 0,-18-14 0,12 13 0,-12-13 0,5 13 129,-5-13-129,0 11 129,0-11 129,-13 11-129,1-5 129,2-1-129,-7 0 0,4-1 0,-3 0 0,3-1 129,0 1-516,1-2 258,12-2 0,-15 2-387,15-2-129,0 0-903,0-7-1677,0 7-1419,12-15-258,-1 5 0</inkml:trace>
  <inkml:trace contextRef="#ctx0" brushRef="#br0" timeOffset="105310.023">13324 12155 3225,'8'-9'4515,"-8"9"-129,0 0 0,0 0-3225,-8-8-387,8 8-129,-14 0-258,2 0-129,12 0 0,-23 0 0,10 5 0,0 0-129,1 2-129,1-2 129,0 3-129,11-8 129,-19 14 0,19-14-129,-10 14 129,10-14 0,-5 17 0,5-17 0,0 17 0,0-17-129,9 17 0,-9-17 258,20 18-258,-9-10 0,2 2 0,1-3 0,-2 1 0,-12-8 0,21 15 129,-21-15-258,15 16 258,-15-16-129,9 15 0,-9-15-129,4 22 258,-4-22-129,0 17 129,0-17 0,-7 19 0,7-19 0,-17 14 129,6-9 129,-2-2-129,-1-2 0,-2 0 0,0 2 129,0-3-129,1 0-258,0 0-258,5 0 0,-2-3-258,12 3-2064,0 0-1935,0 0-516,-13-12-387,13-1 258</inkml:trace>
  <inkml:trace contextRef="#ctx0" brushRef="#br0" timeOffset="106423.087">13815 12380 4257,'0'0'4902,"0"0"-258,0 0-387,0 0-2580,0 0-774,0 0 0,0 0-129,0 12-129,0-12-258,0 0 0,0 0-129,0 0 129,0 0-129,0 0 0,0 0-129,0 0 0,0 0-129,0 0-258,0 0-258,0 0-258,0 0-774,0 0-3225,14 0-129,-14 0-258,16-12-129</inkml:trace>
  <inkml:trace contextRef="#ctx0" brushRef="#br0" timeOffset="106758.106">14168 12342 5934,'17'1'4902,"-17"-1"-516,11 0-129,-11 0-3741,0 0 0,0 0-129,0 0 0,0 0-129,0 0-129,0 0 258,0 0-258,8 11-129,-8-11-258,0 0-387,12-3-645,1 3-1806,-13 0-1677,20-10 129,-8 3-387</inkml:trace>
  <inkml:trace contextRef="#ctx0" brushRef="#br0" timeOffset="107064.123">14519 12342 2580,'13'0'4644,"-13"0"0,0 0-387,0 0-1806,0 0-1548,0 0-129,0 0-258,0 0-129,0 0-258,0 0-129,0 0 0,0 0 0,0 0-129,0 0-129,12 2-129,-12-2-774,12 0-1677,-12 0-1677,14 0 0,-14 0-387</inkml:trace>
  <inkml:trace contextRef="#ctx0" brushRef="#br0" timeOffset="107355.14">14804 12339 1419,'21'15'4257,"-8"-9"129,-13-6-129,8-6-2322,-8 6-903,0 0-129,0 0 258,0 0-387,0 0-129,0 0-258,0 0 0,0 0-258,0 0-258,0 0 0,0 0-645,15 4-1161,-15-4-2451,0 0-129,17 0-516,-17 0 387</inkml:trace>
  <inkml:trace contextRef="#ctx0" brushRef="#br0" timeOffset="107723.161">15277 12342 5031,'10'12'5031,"-10"-12"-516,0 0-129,0 0-3354,0 0-387,0 0-129,0 0-258,0 0 0,0 0-258,0 0-258,0 0 0,0 0-258,0 0-645,0 0-1677,17 0-1677,-17 0-129,16-8-258</inkml:trace>
  <inkml:trace contextRef="#ctx0" brushRef="#br0" timeOffset="107992.176">15702 12302 3096,'19'0'4386,"-19"0"129,14 0-516,-14 0-2451,0 0-1032,12 0 129,-12 0-258,0 0 0,0 0-258,0 0-129,0 0-129,0 0-516,0 0-2322,0 0-1419,0 0 129,0 0-645</inkml:trace>
  <inkml:trace contextRef="#ctx0" brushRef="#br0" timeOffset="110494.319">8166 11785 516,'0'0'2580,"0"0"-1419,0 0 129,0 0 387,0 0 129,0 0-129,0 0 0,-8-5-129,8 5-258,0 0-387,0 0-129,0 0-258,0 0-129,-11-12-129,11 12-129,0 0 129,-8-11-129,8 11 0,-5-11-129,5 11 129,-6-13-129,6 13 0,-8-15 129,8 15 0,-12-20 0,12 20-129,-17-22 129,4 10-258,1 2 258,-2-2-258,2-3 129,-1 3-129,-1 2 129,1 2 0,0 3 0,-1-3 0,1 3 0,-2 2 129,1 3-129,-1 0 129,0 0 0,-1 0-129,2 0 129,-1 0 0,2 4 0,-1-2 0,2 1-129,1 1 129,-1-1-129,1 1 129,11-4 0,-20 12-129,20-12 0,-16 13 129,7-1 0,9-12 129,-17 19-129,17-19 0,-16 23 0,16-23 0,-16 21 0,16-21 0,-16 21-129,7-11 0,2 2 0,-3 0 0,2 0 0,-1-1 258,1 0-258,-1 1 0,2-1 129,-1 0-129,8-11 0,-13 15 0,13-15 129,-7 13-258,7-13 129,0 0 0,0 0 0,0 0 0,0 0-129,-5 13-129,5-13 0,0 0-516,0 0-1419,5-7-2322,-5 7-129,11-9-387</inkml:trace>
  <inkml:trace contextRef="#ctx0" brushRef="#br0" timeOffset="111274.364">7570 11773 1806,'-13'-5'3999,"13"5"0,0 0-1806,0 0-387,-12-17-387,12 17-516,0 0 0,0 0-258,0 0 129,0 0-387,0 0-129,0 0 0,0 0 0,0 0-129,0 0 129,0 0-129,0 0 0,0 0 0,0 0-129,-10 0 129,10 0 0,0 0-129,-13 10 0,13-10 0,-12 17 0,6-5 0,-2 1 129,1 0-129,-2 3 0,4-1 0,-2-1 0,2-2 129,-1 0-129,6-12 129,-6 19-129,6-19 0,-3 14 0,3-14 0,0 0 0,0 12 129,0-12-129,0 0 0,0 0 0,7 9 129,-7-9-129,0 0 0,15 5 129,-15-5-129,13 0 0,-13 0 0,14 0 129,-14 0-129,20 0 0,-9-4 0,1-1 0,3-3 129,0 0-129,2-2 0,1-1 0,-1 2 0,-1 1 0,1 2 0,-2 0 0,-1 0 0,-4 3 0,-10 3 0,16 0-129,-16 0 129,15 0 0,-15 0 0,0 0-129,11 6 0,-11-6 0,12 3-129,-1 4-387,-11-7-1806,18-7-1935,0 4-129,-2-8-516</inkml:trace>
  <inkml:trace contextRef="#ctx0" brushRef="#br0" timeOffset="112514.435">8084 11819 516,'-13'-10'1161,"13"10"387,0 0 129,-12-11 258,12 11-258,0 0 129,0 0-129,0 0-387,0 0-129,0 0 0,0 0-258,0 0-258,0 0-129,-12-7 0,12 7 129,0 0-258,0 0 0,0 0-129,0 0 0,-11-1 0,11 1-129,0 0 0,0 0 0,0 0 0,0 0 0,0 0-129,0 0 129,0 0-129,0 0 129,0 0-129,0 0 0,0 0 0,0 0 0,0 0 0,0 0 0,0 0 0,0 0 0,0 0 0,0 0 0,-11-1 0,11 1 0,0 0 0,0 0 0,0 0 129,0 0-258,0 0 258,0 0-129,0 0 0,0 0 0,0 0 0,0 0 0,0 0 0,0 0 0,0 0 0,0 0 0,9 1 0,-9-1 0,18 7 129,-5-4-129,0 1 0,0-1 0,-1-1 0,3 3 0,-5-3 0,4 2 0,-2-2 0,-1 2-129,2 0 129,-3-1 0,2 0 0,-2-2 0,2 5 0,-12-6 0,20 3 0,-20-3 0,15 3 0,-15-3 0,12 1 129,-12-1-129,0 0 0,0 0 129,0 0-129,0 0 258,0 0-258,0 0 0,0 0 0,1-7 129,-1 7-129,0-15 0,0 3 0,-1 0-129,0-2 129,1-1-258,0-1 258,0 2 0,1-4-258,3 1 258,0 3-258,1-1 129,-5 15-387,14-19-387,-2 13-2967,-12 6-774,0 0-129,0 0-129</inkml:trace>
  <inkml:trace contextRef="#ctx0" brushRef="#br0" timeOffset="114843.568">17254 11907 2580,'0'-13'2967,"0"13"-258,1-12-645,-1 12 0,0 0-387,0 0-516,0 0-387,-1-10 0,1 10-129,0 0-129,0 0 0,0 0-129,0 0 0,0 0-129,0 0 0,0 0-129,0 0-129,0 0 0,-4 6 0,4-6 129,0 15-129,0-4 0,0 3 0,0 3 0,1-1 129,2 6-129,-1-2 129,2 1-129,-1 0 129,0-2 0,0 1 0,-1-4-129,3-2 0,-3-1 129,2 0-129,-2-2 0,-2-11 0,4 14 129,-4-14-129,0 0 129,3 15 0,-3-15 0,0 0 0,0 0 129,10-10 0,-3-3 0,3-1-129,0-7-129,6-1 0,2-6 0,3-1 0,1 1-129,0 2 129,-1 2 0,2-1-129,-2 5 129,-2 4 0,-4 1 0,-3 8 0,-1 0-129,-11 7-129,13-4 258,-13 4 0,9 8 0,-9-8 0,8 22-129,-4-6 258,1 0-129,1 3 258,-1 0-258,4 0 129,-2 3-129,0-2 129,-2 0-129,1 0 129,0 3-129,-3-3 129,-2 0-129,2-2 0,-2-3 129,0-1-129,0-4 0,-1-10 0,3 12-129,-3-12 0,0 0-516,0 0-1290,0 0-2451,15-14-516,-7 1-258,4-4 129</inkml:trace>
  <inkml:trace contextRef="#ctx0" brushRef="#br0" timeOffset="115378.599">17892 12103 3612,'0'0'3999,"-8"6"-129,8-6-2193,0 0-1032,0 0 129,0 0 129,0 0-129,0 0 0,0 0-129,10-1 129,-10 1-258,11-5-129,-11 5-129,22-3-129,-10-1 129,7 1-129,-2 2-129,2 0 129,2 1-129,0-1 129,-2-1-129,1 1 129,-1-1-129,-3 0 0,-2 2 0,-3-3 0,-11 3 0,15-2 0,-15 2 0,0 0-129,0 0 0,0 0-258,0 0-516,0 0-2451,-6 0-1161,6 0-258,0 0 129</inkml:trace>
  <inkml:trace contextRef="#ctx0" brushRef="#br0" timeOffset="115850.626">18339 11838 2709,'11'0'4644,"-11"0"-516,0 0 129,2 15-3096,-2-15-1032,0 13 129,0-13 129,0 20 0,0-20 0,-5 20-129,3-8 0,2 5 0,-3-1-129,3 5 129,0-3 0,0 4-129,0-1 0,4 1 0,-1-2 0,0-1-129,-1-5 258,2-2-258,-4-12 0,4 18 0,-4-18 0,0 0-129,5 12-129,-5-12-516,0 0-2967,0 0-903,9-9-129,-9 9 0</inkml:trace>
  <inkml:trace contextRef="#ctx0" brushRef="#br0" timeOffset="116558.666">18884 12096 129,'-16'-2'3483,"16"2"516,-10-16-2193,10 16-516,-1-19-129,1 19 0,3-22-258,8 10-129,-4-3 0,8 3-387,-4-5 258,6 7-258,-4 0-129,2 3 0,-4 3-129,0 4 129,0-2-258,0 2 129,-11 0-129,16 19 0,-10-7 0,2 0 129,-2 2-129,0 6 129,-1-6 129,-3 3 0,-1 1-129,-1-1 129,0-1 0,-1 2 0,-6-5 0,-1-1 129,-4-2-258,0 2 129,-2-5 0,0-1-129,-2-4-129,2-2 0,0 0-387,-2-7-774,9-5-3096,1 2-516,1-14 0,5 2-258</inkml:trace>
  <inkml:trace contextRef="#ctx0" brushRef="#br0" timeOffset="116962.689">19177 11758 3999,'8'14'4644,"-2"1"-129,-4 0-258,2-1-3741,-4 2 129,0 9-129,0-1-129,0 5 0,-4 4-258,3 4 129,-2 1-129,3 3 0,-4-3-129,4-3 129,0-1-258,0-2 129,7-6 0,-1-5 0,1-4-258,-7-17 0,18 22-516,-18-22-645,12 5-2451,-12-5-774,0 0-258,0 0 517</inkml:trace>
  <inkml:trace contextRef="#ctx0" brushRef="#br0" timeOffset="117247.705">19080 12125 2193,'13'0'4257,"-13"0"258,27 0-258,-5 0-3225,-1-4 0,7 4-258,-4-5 0,9 5-258,-7-2 0,4 2-129,-4 0-129,0 0 0,-3 0-129,-3 0-129,-5 3-129,-4-1-129,4 5-258,-15-7-774,16 0-2709,-16 0-516,11 4-516,-11-4 129</inkml:trace>
  <inkml:trace contextRef="#ctx0" brushRef="#br0" timeOffset="117729.733">19705 11686 3483,'0'0'3741,"0"0"0,0 0-1935,0 0-1419,0 0 0,0 14 129,0-14 0,0 21 0,-6-9 0,6 6 0,-2 2 258,2 5-387,0 1 129,2 9-258,3-1 258,2 3-258,-1-1 0,2 1-129,-2-3 0,1-1 0,-2-4-258,-2-6 129,2-5-387,-5-18-387,5 24-1161,-5-24-2322,0 0-129,0 0-258</inkml:trace>
  <inkml:trace contextRef="#ctx0" brushRef="#br0" timeOffset="118015.75">19607 11925 3999,'28'0'4515,"-13"-6"-129,8-3-2193,3 8-1161,-1-10 129,7 11-516,-4-2-129,5 2-258,-3 0-129,-1 0-129,-3 5-645,-5-5-516,0 8-1548,-3-1-1677,-18-7-387,14 6 387</inkml:trace>
  <inkml:trace contextRef="#ctx0" brushRef="#br0" timeOffset="118630.785">19903 11696 516,'4'12'3870,"1"1"258,-5-13 129,3 16-2322,1 3-1419,-4-1 129,2 8-258,-2-3 258,2 5-129,-1 0-129,3 6-129,-4-8 258,3 3-129,-1-1 0,1-5 0,-1-3-129,2 0 0,-2-8 0,5 0 0,-7-12-129,17 14-129,-4-14 129,1 0-129,5-5 0,-1-7 129,5 0-129,-1-2 0,0-3 0,1-3 0,-2 1 0,-3 4 0,-3 1 129,-1 5-129,-3 3 0,-11 6 0,16-6 0,-16 6 129,0 0-129,15 6 129,-15-6-129,9 22 129,-4-9 129,2 6 0,-2-1-129,2 0 0,-1 4-129,3-1 129,-1 0-387,-8-21-903,20 18-3096,-5-7-516,2-11-129,2 0-516</inkml:trace>
  <inkml:trace contextRef="#ctx0" brushRef="#br0" timeOffset="119162.815">20506 12031 4128,'19'8'4515,"9"-8"0,-15-2-387,-2-10-3354,10 5-258,-5-3-258,3 3 0,-5-3 0,0 4 0,-14 6 0,20-13 0,-20 13-129,9-12 0,-9 12 0,0-13-129,0 13 129,-4-17-129,4 17 0,-19-14-129,6 9 129,-1 3 0,-1 2 0,-4-2 0,-1 2 129,0 3-129,-1 5 129,4 4 129,-2-3-129,0 6 129,6-2-129,4 4 258,1-3-258,4 6 129,3-5-129,1-1 0,3 1 0,9 1 0,2-3 0,5-2-129,2-1-129,1-3-129,7 0-129,-5-3-387,13 5-1161,-13-9-1806,6-1-1032,1 1-258,-3-6 129</inkml:trace>
  <inkml:trace contextRef="#ctx0" brushRef="#br0" timeOffset="119658.844">21040 11979 1548,'-21'-17'3999,"1"9"258,20 8-258,-16 0-2967,-2 0-258,8 1-129,-7 1 0,7 5 0,-6-4-129,8 9 129,-2-8-258,10-4-129,-10 18-129,10-18 0,0 17 0,0-17-129,12 17 129,0-8-129,4 3 0,1 0-129,0 3 129,1-1 0,-2 1 0,-2-1 0,-2 1 129,-3-2-129,-9-13 129,4 21 0,-4-21 129,-7 14 0,-7-11-129,-1 0 129,-4-2-129,0 0 129,-2-1-258,-1 0 0,4-1-129,-2-5-258,20 6-774,-27-10-1677,27 10-1677,-7-20-258,7 3-258</inkml:trace>
  <inkml:trace contextRef="#ctx0" brushRef="#br0" timeOffset="120246.877">21222 12054 2451,'24'-4'4386,"-14"-9"-129,11 10-258,2-4-3096,-3-3-645,3 3 129,-5-1-129,3 2-129,-5-2 129,3 3-129,-7-5 0,-12 10-129,17-13 129,-17 13-129,3-16 129,-3 16-129,-5-18 0,5 18 0,-20-16 0,7 11 0,-2 1 0,-3 4 0,0 0 0,-2 0 0,1 5 129,0 5 0,0-1 258,3 1-129,-2-1 129,8 7 0,-3-9 129,8 9 0,-4-6 0,9 5 0,-1-5 129,2 2-258,-1-12 0,20 24 0,-4-12-129,9 5 0,3-4 0,4 3-129,5-3-129,4 3 0,2-2 0,3-3-258,0 1-129,-5-8-258,6 11-1290,-9-6-2580,-1-6-516,-4-1-387,-11-5 258</inkml:trace>
  <inkml:trace contextRef="#ctx0" brushRef="#br0" timeOffset="126566.239">7225 13793 1806,'0'0'2580,"0"0"-129,0 0-258,0 0-258,0 0-387,0 0-258,0 0-516,0 0-258,0 0-258,0 0 0,0 0-129,0 0-129,0 0 129,0 0-129,-7 0 0,7 0 0,0 0 0,-6 11 0,6-11 0,-6 13 0,6-13 0,-7 15 129,7-15 0,-5 14-129,5-14 0,-2 18 129,2-7 129,0 0-258,0 3 129,0 3 0,0 3 0,1 3 0,-1 3 129,1 1-129,-1 0 0,0 2 0,0 0 129,0 2-129,0-4 0,0 1 129,0-3-258,0-3 129,0-3-129,0-6 129,0-1-129,0-12 129,0 0 129,4 12-129,-4-12 129,0 0-129,4-8 0,-4 8 0,5-16 0,-5 16-129,8-18 0,-3 6 0,2 0 0,0 0 129,3-2-129,-1 2 129,4-3-129,2 1 129,0 1-129,3 2 129,2-1 0,1 2-129,-2 3 0,3 2-129,0 2 129,-1 3 129,-1 0-258,-1 0 129,-1 4 0,-4 4 129,-1-3-129,-13-5 129,16 17 0,-11-5 0,-5-12 0,3 22-129,-3-12 0,0 2 129,-3-2-129,3-10 129,-14 22-129,14-22 0,-18 19 129,8-10 0,-3 2-129,2-4 258,-4-2-258,3 2 129,-3-3-129,1 1 129,-2-1-129,-2-3 0,-1-1 129,3 0-129,-3 0 0,1 2 129,1-2-129,2 0-129,0-2 129,5-1-258,10 3-516,-20-5-1806,20 5-1935,-5-13-129,4-2-129,1 15 1</inkml:trace>
  <inkml:trace contextRef="#ctx0" brushRef="#br0" timeOffset="127722.305">8117 14039 903,'0'0'2322,"0"0"129,0 0 129,9-12-129,-9 12-258,0 0-387,0 0-387,0 0-258,0 0-258,0 0-129,0 0-258,-9-12-129,9 12-258,-13-2 129,13 2-129,-16-2 0,16 2 0,-21 0-129,10 0 129,-2 0-129,1 2 129,-2 1 0,1 3 0,-2 0-129,1 1 129,1 2 0,-1 1 0,1-3 0,-1 1-129,1 2 258,1-1-129,0-1 0,2-1-129,10-7 129,-19 15-129,19-15 129,-12 19-129,12-19 0,-6 21 129,5-11-129,1 5 129,0-5-129,0 4 129,2-2-129,4-2 129,-6-10-129,16 17 129,-16-17-129,21 19 0,-6-14 129,0 2-129,3-5 0,-2-1 0,3 3 129,-2-1-129,4-3 0,-2 0-129,-1 0 129,-1 0-129,-2 0-129,0 0-129,0 2-645,-15-2-1161,14-7-2322,-14 7 0,10-12-387,-10 12 258</inkml:trace>
  <inkml:trace contextRef="#ctx0" brushRef="#br0" timeOffset="128502.349">8293 14022 129,'0'0'3225,"0"0"387,5-9-1548,-5 9-387,0 0-129,0 0 129,0 0 0,0 5-129,0-5-516,0 0-258,0 0-387,0 0 0,0 14 0,0-14-129,0 11 129,0-11-258,7 21 129,-1-9 0,-1 1-129,2 3 0,1 1-258,1 2 258,-1 2-129,0 1 0,-1-4 0,0 1 0,0-2 0,-1-4 0,-3-2 0,-3-11 258,4 13-129,-4-13 0,0 0-129,0 0 129,0 0 0,0 0 0,-4-5 0,4 5 0,-10-22 129,6 10-258,-1-5 129,1 1 0,-1-4 0,4 3-129,-1-3 0,2 3-129,0 0 129,4 1 0,4-1 129,1 4-129,3-1 0,1 2 129,3 2-258,3-4 387,0 5-258,2 0 0,-1 2 0,3 0-129,-1 4 0,1 0-258,-1 3-258,-7 0-1032,8 0-2193,-5 6-774,-1-3-129,-2 2-258</inkml:trace>
  <inkml:trace contextRef="#ctx0" brushRef="#br0" timeOffset="129262.393">8789 14062 4773,'0'0'4257,"5"13"-129,-5-13-387,0 0-2580,0 0-774,0 0-129,0 0 129,0 0 0,18 8 129,-18-8-129,18 0-129,-5 0 0,2-2 129,2-4-258,-1 0 0,-2-4 0,3 2 129,-4-1-129,2 0 0,-15 9-129,16-18 129,-16 18 0,9-14-129,-9 14 0,0 0-129,0-11 129,0 11-129,0 0 129,-8-4-129,8 4 129,-14 0-129,14 0 129,-14 0 0,14 0 0,-17 1 0,17-1 0,-19 9 0,19-9 0,-19 8 0,8-1 0,-1-2 0,1 4 0,11-9 0,-20 19 129,12-6-129,-3-2 129,3 2 0,-1 2 0,3-3 0,-1 2 0,1 1 0,-1-2 0,2-1 0,5-12 129,-6 21-129,4-9 0,2 1 0,0-13 0,3 21 0,-3-21 0,12 19-129,-12-19 0,22 19 0,-4-13 0,0-4-258,5 6-258,-2-8-516,12 3-1935,1-3-1548,-2-3-129,2-5-387,1-7 129</inkml:trace>
  <inkml:trace contextRef="#ctx0" brushRef="#br0" timeOffset="129954.431">9371 14033 4902,'13'-3'4386,"-13"3"-258,0 0-129,0 0-1806,0-12-1935,0 12-129,-19-2 0,6 2 0,-2 0 0,1 0 0,-1 0 129,-2 0 0,4 5-129,-2-1 0,3 1 0,-2 2 0,14-7-129,-17 10 387,17-10-387,-13 15 0,13-15 129,-6 12 0,6-12 0,-1 16-129,1-16 129,0 18-129,0-18 129,8 17 0,-2-8-129,-6-9 0,11 16 0,-11-16 0,18 16 0,-18-16 0,18 14 0,-18-14-129,14 13 129,-14-13 0,14 12 0,-14-12 0,8 14 0,-8-14 129,0 10-129,0-10 129,-1 12 0,1-12 0,-14 7 0,14-7 0,-17 2-129,17-2 129,-16 0-129,16 0 0,-15 0-129,15 0 129,0 0-387,0 0-258,-16-7-645,16 7-1548,8 0-1419,-8 0-516,13-10 0,-13 10 388</inkml:trace>
  <inkml:trace contextRef="#ctx0" brushRef="#br0" timeOffset="130650.472">9708 14010 2322,'0'0'3999,"6"-16"0,-6 16 129,0 0-1935,0 0-1161,0 0 129,0 0-258,0 0 0,-6 2-129,6-2-129,-12 2-129,12-2-258,-21 3 0,9 0 0,-3 3-129,2-2 0,-1 1-129,1 3 0,1 0 0,12-8 0,-19 15 0,19-15 0,-11 16 0,11-16 129,-9 13-129,9-13 129,-3 10-129,3-10 129,0 11-129,0-11 0,0 0 129,5 12-129,-5-12 0,0 0 0,16 17-129,-16-17 129,20 17-129,-8-8 129,2 2 0,1-1 0,-1 2-129,3 0 129,-3-3 0,-1-1 0,-13-8 0,14 14 0,-14-14 0,0 0 0,3 10 129,-3-10 0,0 0 129,-13 13-129,3-12 129,-4 4 0,-2 0 0,-1 2-129,-2-6 0,0 1 0,-2-2 0,5 0-129,-2 0 0,4 0-258,1 0-129,0-9-774,13 9-3225,0 0-258,-11-13-387,11 1-387</inkml:trace>
  <inkml:trace contextRef="#ctx0" brushRef="#br0" timeOffset="133534.637">10881 14010 2322,'0'0'4128,"0"0"-258,0 0-1290,0 0-258,0 0-387,0 0-258,0 0-516,0 0-387,-8 0-258,8 0-129,-13-1 129,13 1-387,-18-2 129,18 2-129,-21 0 0,11 2-129,-4-1 129,3 2-129,-3-1 129,2 2-258,-2 3 258,0-3-258,3 3 258,-3 0-129,1 1 0,1 1 0,0 1 0,2 0 129,-1 0-129,3 1 129,8-11 0,-13 23-129,6-11 129,4 0 0,0 0-129,2-1 258,1 0-258,0 1 129,0 1-129,2-2 129,3 1 0,5 0 129,-2 3-258,4-5 129,1 0-129,1-2 0,2-2-129,1 1-258,4 1 0,-1-8-774,14 0-2451,-7 0-903,5-5-258,-1-1-258</inkml:trace>
  <inkml:trace contextRef="#ctx0" brushRef="#br0" timeOffset="134602.698">11247 14045 2451,'13'-10'2838,"-13"10"0,0 0-516,13-3 129,-13 3-258,0 0-387,0 0-258,0 0-387,0 0-258,0 0-387,0 0 129,0 0-258,-8-2-129,8 2 0,-15 0-129,15 0 0,-20 2-129,9-1 129,-2 1 0,0 3 0,0-1 0,13-4-129,-21 10 0,21-10 129,-20 12-129,20-12 129,-13 13-129,13-13 129,-10 18-129,4-7 0,6-11 129,-7 18-129,3-7 0,4-11 129,-5 19-129,5-19 129,-2 19-129,2-19 129,-1 18 0,1-7 129,0-11-258,0 18 129,0-18-129,7 15 129,-7-15 0,12 17-129,-12-17 129,16 11-129,-4-6 129,3-2-129,-1 3 0,2 1 0,0-4 0,-1-3-258,6 1-129,-8-1-1032,8-1-2967,-6-1-129,0-3-387,-2-7-258</inkml:trace>
  <inkml:trace contextRef="#ctx0" brushRef="#br0" timeOffset="135885.772">11555 13997 3096,'0'0'3612,"0"0"-258,0 0-1548,0 0-774,3 5 0,-3-5-129,0 0 0,0 0 129,0 14-258,0-14 129,0 14-387,0-14 129,0 14-387,0-3 129,0 2-258,1 2 0,4 2-129,-4 0 0,6-1 129,-3 2-129,-2 1 0,2-2 129,-3-2 0,1-5-129,-2-10 129,0 17 0,0-17 0,0 0 129,0 12 129,0-12-258,0 0 129,0 0 0,0 0-129,-6-12 129,6 12-129,-6-20 0,4 6-129,-4-1 129,5 1-129,-1-2 0,-1 0 0,3-1 0,0 0 0,0 2 0,4 1 0,5 2 0,-9 12 0,23-20 129,-9 11-129,2 4 0,4-1 129,1 3-258,-1 1 129,2 2-387,-2-1-129,6 2-1032,-12 1-1935,5 0-1032,-1 1-129,-4-3-387</inkml:trace>
  <inkml:trace contextRef="#ctx0" brushRef="#br0" timeOffset="136602.813">11911 14085 6966,'12'6'3999,"-12"-6"-129,14 0-774,-2 0-2580,-12 0-258,23 0 129,-11-3 0,7 3 0,-5-5-129,4 2 129,-4-2-129,3 2 0,-4-5 0,1 1-129,-14 7 0,19-12 0,-19 12 129,13-12-129,-13 12-129,6-12 129,-6 12-129,0 0 258,0-11-258,0 11-129,-13-6 129,13 6 129,-17-3-129,17 3 0,-21-2-129,11 2 129,-2 0-129,0 0 258,1 1-129,0 1 0,-1 2 0,2 3 0,10-7 0,-20 10 0,20-10 129,-20 17-258,20-17 129,-18 22 0,11-11 0,0 1 0,2 1 0,2 1 258,-2-4-129,5 5 0,0-2 0,0 0 129,0-13 0,10 20-129,-3-8 0,2 0-129,-9-12 129,22 18-258,-10-10 129,3-2-129,2 4-129,0-6-129,4 5-387,-4-10-1161,9 0-2451,-2 1-258,-1-2-129,4-2 0</inkml:trace>
  <inkml:trace contextRef="#ctx0" brushRef="#br0" timeOffset="137465.862">12564 14000 2451,'0'0'3483,"9"-13"-387,-9 13-1032,0 0 0,0 0-129,0 0-387,0 0-258,0 0-129,-8-3-387,8 3-258,-13 0-258,13 0 0,-19 0-258,9 2 129,10-2 0,-20 6-129,20-6 129,-19 10-258,19-10 258,-15 12-258,15-12 129,-11 13 0,11-13 0,-6 13-129,6-13 258,-1 12-129,1-12 129,0 17-129,0-17 0,11 15 129,-11-15-129,18 16 0,-7-8 0,1 1 0,1-1-129,0 1 129,-2 0 0,1-1-129,-12-8 129,18 19 0,-18-19 0,9 15 0,-9-15 258,0 15-129,0-15 0,-5 17 258,5-17-258,-15 19 129,4-12-129,0 0 129,-1-3-258,0 2 258,-2-4-129,4-2 0,-1-1-129,11 1 0,-20-8-129,20 8-129,-15-12-645,3-3-2193,12 15-1419,-5-17-129,5 5-387</inkml:trace>
  <inkml:trace contextRef="#ctx0" brushRef="#br0" timeOffset="138213.905">12905 14039 1032,'15'0'4128,"-15"0"516,0 0-516,3-11-2193,-3 11-645,0 0 258,0 0-516,-8-5-129,8 5-516,-19 0 0,8 0-129,-4 0 0,2 4-129,-4 1 0,5 1-129,-2 0 0,0 1 129,3 1-129,-2-3 0,13-5 129,-18 11-129,18-11 129,-10 13-129,10-13 129,0 0-129,0 12 0,0-12 129,7 9-258,-7-9 258,18 11-129,-6-6 0,-1 1 0,0 2 0,0 2 0,0-3-129,0 3 129,-11-10 0,19 17-129,-11-5 129,0 1-129,-4-2 129,-4-11 129,2 19-129,-2-19 0,-3 20 258,3-20-129,-21 17 129,7-13 0,-1 3-129,-3-4 0,1 2 0,-1 0 0,0-3-129,1 1-129,1-3-129,5 9-1290,-3-8-2838,2-1-258,12 0-129,-17-20-387</inkml:trace>
  <inkml:trace contextRef="#ctx0" brushRef="#br0" timeOffset="141011.065">13182 14234 3483,'0'11'4515,"0"1"-387,0-12 0,0 0-2451,0 0-774,0 0 0,0 0-129,0 0 129,0 0 0,0 0-258,0 0-129,0 0 0,0 0-258,0 0 129,0 0-258,0 0-129,0 0 129,0 0-258,0 0 0,0 0-387,0 0 0,0 0-645,6 9-1935,-6-9-1548,0 0-258,0 0-129,12-8 259</inkml:trace>
  <inkml:trace contextRef="#ctx0" brushRef="#br0" timeOffset="141410.088">13411 14246 5160,'0'0'4644,"0"0"-387,12 14-258,-12-14-2709,0 0-1032,0 0 258,0 0-129,16 5 129,-16-5 0,0 0 129,0 0-129,0 0 0,0 0-258,0 0 0,0 0 0,12 0-258,-12 0 129,0 0-258,0 0 0,0 0-258,19 0-774,-19 0-1935,0 0-1548,16-4 0,-16 4-645,19-8 646</inkml:trace>
  <inkml:trace contextRef="#ctx0" brushRef="#br0" timeOffset="141739.107">13677 14249 2967,'17'4'4386,"-3"-4"0,-14 0-258,0 0-1548,13-3-2064,-13 3-129,0 0 129,0 0-129,0 0 0,0 0-129,0 0 0,0 0 0,0 0-129,0 0 0,13 0-129,-13 0-258,0 0-774,19-1-2451,-19 1-903,17-8-129,-6 6-387</inkml:trace>
  <inkml:trace contextRef="#ctx0" brushRef="#br0" timeOffset="142098.127">14040 14244 3612,'15'1'4644,"-15"-1"0,13 0-387,-9-7-2064,-4 7-1548,0 0-129,0 0 0,0 0 0,0 0 0,0 0-258,13 3 129,-13-3-129,0 0 0,0 0 0,11 9-129,-11-9 0,0 0-129,0 0 0,0 0-129,0 0-258,0 0-516,0 0-2322,8 11-1419,-8-11 0,0 0-516</inkml:trace>
  <inkml:trace contextRef="#ctx0" brushRef="#br0" timeOffset="145586.327">14873 13996 2451,'12'-4'1935,"-12"4"-387,16-5 129,-16 5-129,21-3 129,-21 3-258,21-3-129,-21 3-258,19-4 0,-19 4 0,20-2-387,-20 2-129,19-3 258,-19 3-387,21-1-129,-8 1 129,-1 0-258,2 0 0,1 6-129,-1-2 0,0 2 129,-2-1 0,3 4-129,-3-4 129,3 4 0,-4-5-129,2 3 129,-13-7 129,20 14-258,-20-14 0,18 17 129,-18-17-258,14 22 258,-9-11-129,2 0 129,-3 1-129,0 0 129,-1 0-129,-2-2 0,-1-10 129,2 21-129,-2-21 129,0 16-129,0-16 129,0 18-129,0-18 129,-10 13 129,10-13-129,-14 14 129,3-7-129,0 0 0,-1 0-129,0 1 129,-2 0-129,1-1 129,0-5 0,-1 1-129,1-1 0,-2 0 129,2-2-129,-3 0 0,4-7 129,-2 0-129,2-3 0,12 10 0,-19-12 0,19 12 0,-11-20 0,11 20 0,-2-14-129,2 14 258,0-12-258,0 12 129,13-17 0,-13 17 0,22-13 0,-5 6-129,-2 0 129,3 2 0,-3 1-129,4 1 129,-5 3-129,3-1 0,-3 1-129,-1 4 0,4 3-516,-17-7-516,30 7-2838,-15-4-387,-3-3-387,7 2 129</inkml:trace>
  <inkml:trace contextRef="#ctx0" brushRef="#br0" timeOffset="147374.428">15358 13984 2709,'0'0'2451,"0"0"387,0 0-645,0 0 0,0 0-387,0 0-516,8 0-129,-8 0-516,0 0 129,14-3-258,-14 3-258,17-3 0,-6 3-129,-11 0 129,22 0-129,-11 0 0,3 3-129,-2 0 129,1 4-129,4 0 0,0 2 0,-3 0 129,0 0-129,0-1 0,-1 3 0,-3 0 0,0 0 0,-3 2 129,-2-3-129,0 2 0,-2 0 0,-1 0 0,-2 0 0,0-2 0,0 2 0,-1 0-129,-3 0 129,-1 2 0,1-2 0,-2-1-129,0 0 129,0 1 0,-2-1 129,8-11-129,-14 18 0,14-18 0,-16 10 0,16-10 0,-17 14 129,17-14-129,-16 8 0,16-8 0,-14 0 0,14 0 129,-18 7-129,18-7 129,-16 0-258,16 0 258,-20-10-258,20 10 129,-20-6 0,20 6 0,-15-15 0,15 15 0,-12-13-129,12 13 129,-8-12 0,8 12 0,-5-14 0,5 14 0,0-12-129,0 12 129,8-12 0,-8 12 0,13-10 0,-13 10 0,13-14-129,-13 14 129,13-13 0,-13 13 0,12-8 0,-12 8 0,11-6 0,-11 6-129,17-4 258,-17 4-258,22 0 0,-7 2-129,-1 0-645,10 6-2193,1-2-1161,-6-2-387,8 2 0</inkml:trace>
  <inkml:trace contextRef="#ctx0" brushRef="#br0" timeOffset="149866.571">15768 14004 2967,'0'12'3483,"0"-12"-903,0 0-1290,0 0 129,0 0-258,0 0 0,0 0-129,0 0-387,0 0 129,0 0-258,0 0-258,-6 12-258,6-12-129,0 0-129,0 0-129,0 0-129,0 0 129,0-9-129,0 9 0,0 0 258,2-13 0,-2 13 129,0 0 387,1-14 0,-1 14 0,0 0 258,0 0-129,0 0 129,0 0 0,0 0 0,0 0-258,0 0 129,0 0-129,0 0 258,0 0-258,0 0 129,0 0-129,0 0 129,0 0-129,0 0 129,0 0-129,0 0-129,2 9 129,-2-9-129,5 15 0,-2-4-129,0 0 129,1 3-129,2 0 0,-2 0 129,3-1 129,-1 2-258,1-3 0,2 2 0,-1 3 0,-1-2 0,-1-2 0,-6-13 0,15 21 0,-15-21 0,9 15 129,-9-15-129,0 0 129,0 0-129,6 11 0,-6-11 129,0 0-129,0 0 0,0 0 0,0 0 0,0 0 129,-6-7-129,6 7 0,-9-12 129,9 12-258,-7-19 258,7 19-129,-8-20 0,7 6-129,0 2 129,1 0 0,0 12 129,1-22-129,3 11 0,4 0 0,-1 0 0,2 0 0,3-2 129,-2 4-129,3-3 0,0 1 0,0 1 129,0 1-129,0 0 129,0 2-258,-1 1 129,-1 3-129,0-1 0,1 2 129,0 2 0,0 0-258,-1 0 258,2 0 0,0 0-129,-1 0 258,0 3-258,1 0 129,-13-3-258,24 7-516,-24-7-903,17 0-2709,-17 0-387,16 0 0,-16 0-129</inkml:trace>
  <inkml:trace contextRef="#ctx0" brushRef="#br0" timeOffset="150790.623">16283 14076 3225,'0'0'4386,"0"0"-129,0 0-1935,0 0-774,11 3-129,-11-3-516,0 0-129,13 0-387,-1 0-129,-12 0 129,27 2-129,-14-2-129,5 0 129,0 0-129,1-2 0,-2-2 0,1 1 0,-3-3 0,-2-1-129,-1 2 129,-12 5-129,14-12 0,-14 12 129,5-12 0,-5 12-129,0 0 0,-8-12 0,8 12 0,-18-5 129,7 2-258,-1 0 129,0 0 0,0 3 0,-1 0-129,1 0 129,2 0 0,-3 0 0,13 0-129,-20 3 129,20-3 129,-21 9-258,21-9 258,-22 11-129,12-5 129,-1 3-129,0-1 0,11-8 0,-18 19 0,18-19 0,-16 19 0,16-19 0,-12 20 0,6-8 129,6-12-129,-9 21 258,9-21-129,-7 21 0,7-21 0,-5 23 129,5-23-129,-3 20 129,1-9-129,2-11 0,0 20 0,2-10-129,-2-10 129,10 16-129,-10-16 129,18 17 0,-4-9-129,2 2 129,6 0-129,2-3 0,5-2-129,0-4-129,7 3-129,-6-4-258,11 2-1548,-9-2-2322,-5-11-258,1-4-387,-3-2 258</inkml:trace>
  <inkml:trace contextRef="#ctx0" brushRef="#br0" timeOffset="151602.671">16850 14011 1161,'-9'-17'3741,"9"17"0,-12 0-1032,0-2-1806,12 2 0,-21 0-129,10 0 0,-4 0 0,5 5-129,-7-2 129,3 6-387,1-4-129,2 4 0,11-9 0,-18 19 129,18-19-129,-11 15-258,11-15 258,0 14 0,0-14-129,8 12 129,-8-12 0,18 10-129,-18-10 0,23 10 0,-9-3-129,0 3 0,1-4 129,-2 2-129,1 1 0,-3-1-129,-11-8 129,17 19 0,-17-19 129,7 13-129,-7-13 0,0 10 129,0-10-129,-4 16 129,4-16 0,-15 13 129,15-13-129,-18 14 129,5-7-129,1-1 258,-2-2-129,2 1 0,0-3-258,1 1 129,0-1-129,11-2 0,-15 1 0,15-1-258,0 0 0,-15-3-387,15 3-516,0 0-1290,0 0-2193,0 0 0,3-14-387</inkml:trace>
  <inkml:trace contextRef="#ctx0" brushRef="#br0" timeOffset="152309.711">17142 14035 4257,'0'0'4773,"11"-13"0,-11 13-1032,0 0-2580,0 0-258,0 0 0,0 0-129,0 0-129,-9-7-387,9 7 0,-21 0 129,10 0-129,-4 0 0,1 4 0,-2-4-129,2 6 0,-2-3 129,2 2-258,2 0 0,0-1 0,12-4 0,-15 9 0,15-9 0,-8 13 0,8-13 0,0 12 129,0-12-129,6 14 129,-6-14-129,14 13 0,-14-13 0,20 14 0,-10-9 0,1 0 0,2 2-129,1 1 0,1 1 129,0 1-129,2 0 0,-2-1 0,-1 4 0,-1 1 129,-3-1-129,-1-2 129,-5 2 0,-1-2 0,-3-11 129,0 15 0,0-15-129,-6 20 258,6-20 0,-19 14-129,4-11 258,2 4-129,-7-1 0,4 2 0,-2-4 0,-1-3-129,3 3 0,-2 1-129,4 0-129,-4-2-387,18-3-774,-27 11-2967,27-11-774,-21 1-258,21-1-129</inkml:trace>
  <inkml:trace contextRef="#ctx0" brushRef="#br0" timeOffset="162714.305">17775 14014 903,'0'0'3483,"0"0"-387,0 0-774,0-12-258,0 12-387,0 0-129,0 0-129,0 0-387,0 0-129,0 0-129,0 8-258,0-8 0,0 0-129,0 0-258,0 0 129,6-6-258,-6 6 129,14-4-129,-14 4 129,19 0-129,-7 0 0,1 0 129,4 0 0,0 0 0,0 0 129,2 0-258,1 1 129,-2 2 129,0-1-129,-2 3 129,-2 0-258,-1 1 258,-2-1-258,-11-5 129,19 12-129,-19-12 0,13 12 0,-13-12 0,8 13-129,-8-13 129,7 12-129,-7-12 129,3 17-129,-3-17 0,2 17 0,-2-17 0,0 20 0,2-8 0,-2-12 0,0 22-129,0-22 258,-5 21-129,5-21 129,-8 19 0,8-19 0,-9 16 0,9-16 0,-12 11 0,12-11 0,-14 5 129,14-5-129,-17 2 0,17-2 258,-21 0-258,11 0 0,-2 0 0,0 1 129,-1 1-129,2-2 0,-1 0 0,-2 0 129,3 0-129,-1-2 0,2-1 129,10 3-129,-18-10 0,18 10 129,-13-10-129,13 10 0,-6-11 0,6 11 0,0 0 0,-4-13 0,4 13-129,0 0 129,0 0 0,0 0 0,0 0 0,-3-12 0,3 12 0,0 0 0,0 0 129,0 0-129,3-12 0,-3 12 0,0 0 0,13-7 0,-13 7 0,18-7 0,-8 3 0,7-2 0,0 4 0,3-1-129,2 1 129,-2-2-387,5 4-516,-9-2-1419,1 2-2064,2 2-129,-6-1-516,4 6 387</inkml:trace>
  <inkml:trace contextRef="#ctx0" brushRef="#br0" timeOffset="164106.384">18249 13629 1806,'-8'3'2580,"8"-3"-1032,0 0 0,0 18 0,0-18-258,-4 14 129,4-14-129,-5 20-258,1-8 0,4 8-387,-1-1-129,1 5 129,0-2-387,0 6-129,1 2 0,1-1 129,2 3-129,0 4 0,-1-5 0,4-2 0,-5-3 129,3-2-258,-2-3 258,3-3-258,-4-5 0,-2-13-129,10 16 129,-10-16 0,6 12 0,-6-12 129,0 0 0,15 1-129,-15-1 129,13-5 0,-13 5 0,15-14 0,-15 14 129,22-17-129,-11 7 129,2 3-129,0 0 0,1 4 129,0-2-129,-1 3 0,2 2 0,-3 0-129,4 0 129,-2 2 0,0 3-129,-1 2 129,-1 1-129,0-1 129,-12-7-129,20 19 0,-20-19 0,17 20 0,-17-20 0,13 21 0,-13-21 0,10 22 258,-7-11-258,-2 0 0,-1-1 258,0 2-129,0-2-129,-4 2 258,4-12-129,-16 17-129,16-17 258,-17 11 0,2-5 0,2 1 0,-5-7 129,3 0-258,-6 0 129,2 0-129,-5 0 129,1-5-258,1-4 129,0 2-129,3-3 0,-1 0-516,8 7-387,-9-11-2322,21 14-1419,-10-20-129,10 6-645</inkml:trace>
  <inkml:trace contextRef="#ctx0" brushRef="#br0" timeOffset="172593.87">7705 7379 129,'-16'-5'2838,"16"5"-1935,0 0-129,-2-13-387,2 13-129,0 0 387,0 0 258,0-13-129,0 13 129,0 0 0,0 0-129,0 0 129,0 0-258,4-13-129,-4 13-258,19-2 129,-2 2 0,3-1 129,6 1-129,0 0 0,11 3 129,-4-2-129,6 3 129,2 1-258,6 4 258,-4-6-258,8 4 0,-3-2 0,6 0 0,1-1 0,7-1 129,0-3-129,5 0 0,3 0-129,1 0 129,4 0-258,0 0 129,1 0 0,1 0-129,-4 1 0,4-1 0,1 0 0,1 0 0,-2 0 0,-1-3 0,2-2 0,-4 3 0,0 0 0,1 2 0,-4 0 0,-1 1 0,-1 6 0,0 0 0,1 0 0,-3 3 129,-2-3-129,1 4 0,0-9 129,2 0-129,-3-2 129,1 0-129,0 0 129,6 0-129,0-2 129,1 0-129,1 2 0,-3 2 129,3 3-258,1-1 129,-2 0 0,1-2 0,-1 0 0,0-2 0,5 0 0,2 0 0,-1-2 0,2-3 0,2 2 129,4 0-258,-4 1 129,6 0 0,-1 0 0,3 2-129,0 0 129,2 0 0,3 0 0,0 0 129,2 0-129,-1 0 0,2-5 0,1 3 0,-1-3 0,0-3 129,-2 0-129,-1-1-129,-1 0 129,-4-1 0,-4 0 0,-8 3 0,-3-1 0,-5 0 0,-10 4 0,-4-1 129,-8 1-129,-7 2 0,-10 1 129,-4 0-129,-11 0 0,-4 1 0,-13 0 0,12 0 0,-12 0 0,0 0-258,-6 5-129,-8-5-903,14 0-3225,-15 7-258,0-7-258</inkml:trace>
  <inkml:trace contextRef="#ctx0" brushRef="#br0" timeOffset="173217.907">14284 6858 1,'20'-9'3611,"-13"-6"259,14 10-387,-7-4-2967,11-2-129,5 0-387,5-4 258,5-5 0,3-1 387,2-1-129,5-10 258,4 4 129,-3-8-129,7 4 0,-5-6 0,4 9-258,-5-5 0,4 6-258,-8 2 0,1 2-129,-6 3 0,-2 4-129,-3 1 0,-2 5 129,-8-1-129,-4 6 0,-4-2 0,-3 4 0,-4 2 0,-13 2-129,16 0-129,-16 0-774,0 0-1677,12 15-1548,-12-15-516,0 0 258</inkml:trace>
  <inkml:trace contextRef="#ctx0" brushRef="#br0" timeOffset="174321.97">15807 5695 1161,'19'0'2064,"-19"0"-903,0 0 129,10 0 387,-10 0-129,12 0-129,-12 0-258,0 0-129,17 0-129,-17 0 0,0 0-516,13 0 129,-13 0-258,12 12-129,-6-2 129,-1 2-129,3 5 129,-4 4 0,4 7-129,-3 1 0,0 6 0,-1 1 0,3 1 129,-4-1-129,1 0 0,-1-5 0,1-2 129,-3-7-129,3-3 0,-3-6 129,1-2-129,-2-11 0,0 0 0,0 0-129,13 3 129,-13-3 0,12-16 0,-5-4-129,3 1 129,1-5-129,0-5 0,1-3 129,-1-2-129,3 0 129,-2 1-129,0 2 129,1 1 0,-2 3 0,4 3-129,-2 4 129,3 7-129,-3 3 0,1-1 0,1 6 0,-1 2 0,-1 3 0,-1 0 0,-1 3 0,-11-3 0,18 11 129,-11 0-129,1 1 0,-1 4 129,-2 3-129,1 3 129,0 4-129,0 6 129,-1 1 0,1 1 0,0 1-129,1 0 129,-2-5 0,1 1 0,-2-7-129,1-2 0,-1-5 129,1-2 0,-5-15-129,6 17 0,-6-17 0,3 12-129,-3-12 0,0 0-129,0 0-645,0 0-2451,2-10-1161,-2 10-258,2-24-129</inkml:trace>
  <inkml:trace contextRef="#ctx0" brushRef="#br0" timeOffset="174880.002">16695 6089 3354,'0'0'3999,"0"0"-516,10 7-2064,-10-7-903,27 0-129,-12 0 0,8 0 258,-2-5-129,3 2 129,-1-3 0,4 3 0,-3-5-129,0 3-129,-3-2 0,-2 3-258,-4 2 258,-1-1-258,-14 3-258,14-5-258,-14 5-387,0 0-1161,0 0-2064,0 0-387,0-12 0</inkml:trace>
  <inkml:trace contextRef="#ctx0" brushRef="#br0" timeOffset="175239.023">16621 5900 2709,'6'3'4257,"16"-3"-129,-10-5-129,11 2-3096,-1 3-774,1 0 0,1 0-129,-1 0 0,4 0 0,-2-2 258,-1-3-258,0-1 129,-1-2 0,-1 0 0,-4 1 0,1 0-129,-4 0-129,1 3-258,-16 4-1548,22-16-1935,-8 16-387,-2-5 0</inkml:trace>
  <inkml:trace contextRef="#ctx0" brushRef="#br0" timeOffset="178642.217">17640 5391 1,'0'0'1418,"0"0"130,4-12-129,-4 12 129,0 0-129,0 0-258,0-11-387,0 11 0,0 0-516,0 0 258,0 0-387,0 0 129,0 0 0,-10 0 0,10 0 129,-12 2-129,2 1 258,10-3-258,-21 12 0,9-2 129,-2-3-258,-2 3 0,0-1 129,0 6-258,-2-1 0,0 3 129,2 1 0,-3 1 0,2 1 0,1 4 129,1-1-129,1 0 0,0 1 129,2 0 0,6 1-129,2 0 129,4 3-258,0-5 258,0 1-129,7 1 0,1-1 0,2 0 0,3-4-129,0-1 129,4-4 0,1-1-129,0-2 129,3 0 0,1-5 0,2-2-129,-3-3 129,5-2 0,0 0-129,0 0 129,0-2-129,0-7 0,0-2 129,0 0-129,0-2 0,-4-4 0,-2 0 0,-5 1 0,-2-2 0,-3 2 0,-3 2 258,-5 1-258,-1-1 0,-1 1 0,-2 0 0,-6-2 0,-3 5 0,-1-5 0,-3 6 0,-3-1 0,-4 4 0,-1 2 0,-1 3 0,0 1-258,-3 0 516,1 6-258,-1 4 0,-1-3-258,1 5 258,1 2 0,-1 0 0,0 1-129,2 5-129,-1-6-516,11 6-2451,1 0-1032,-1-4-258,9 2 129</inkml:trace>
  <inkml:trace contextRef="#ctx0" brushRef="#br0" timeOffset="185077.585">18725 13998 774,'0'0'1548,"0"0"-387,0 0 0,0 0 129,0 0 387,0 0-129,0 0 0,0-11-258,0 11 0,0 0-129,0 0-258,0 0-129,0 0 0,0 0-387,0 0 0,0 0 0,0 0-258,0 0-258,0 0 129,0-12-129,0 12 129,0 0 129,0 0-129,0 0 0,0 0 129,0 0 129,0 0-129,0 0 0,0 0 0,0 0-129,0 0 129,0 0 0,0 9-129,0-9 129,0 15-129,0-15 258,7 20-258,-3-9 0,0 3 0,0 1 0,1 0 0,-1 0 0,1-1 0,1 3 0,-1-3 0,-2 3 0,1-2 0,0-1 0,-1-1 129,3 1-258,-6-14 129,8 22 0,-8-22 0,7 16 0,-7-16 0,6 13 0,-6-13 0,0 0 0,3 12 0,-3-12 0,0 0 0,0 0 0,0 0 0,0 0 0,0 0 129,0 0-129,0 0 0,0 0 129,0 0-129,0 0 129,-3-8-129,3 8 129,0 0-129,-1-13 129,1 13-129,0 0 0,-2-13 129,2 13-129,-3-14 0,3 14 0,0-18 0,0 18 129,-1-20-129,1 8 0,0 2 0,0-5 0,0 2 0,1-1 0,2 2 129,1 0-129,-4 12 0,12-22 129,-12 22-129,11-17 0,-11 17 0,16-13 0,-16 13 0,16-11 129,-16 11-129,20-8 0,-9 6 0,0 0 0,2 2 0,2-2-129,2 2 129,-1 0 0,3 0 0,-4 0 0,2 0 0,-4 0 0,1 0 0,-14 0 258,15 0-258,-15 0 0,0 0 0,0 0 129,12 0-129,-12 0 0,0 0-129,0 0-258,0 0-516,0 0-1935,0 0-1677,0 0-129,0 0-258</inkml:trace>
  <inkml:trace contextRef="#ctx0" brushRef="#br0" timeOffset="186093.644">19154 14072 1161,'0'0'1806,"0"0"0,0 0 645,0 0-258,0 0-129,0 0-129,0 0-516,0 0-387,0 0-129,0 0-516,0 0 129,0 0-258,0 0 258,11 7-387,-11-7 129,13 4 0,-13-4 0,18 0-129,-9 1-129,4-1 129,-1 0 0,-2 0-129,3-5 129,-2 1-129,-1 0 129,-10 4-129,18-10 129,-18 10-129,12-10 129,-12 10-129,8-11 129,-8 11-129,3-12 0,-3 12 0,0-13-129,0 13 129,0-14-387,0 14 387,-3-14-387,3 14 258,-9-14-129,9 14 129,-12-6 0,12 6 129,-16-5 0,16 5 0,-15 0 0,15 0 0,-18 5 0,18-5 129,-18 8 0,18-8-129,-21 15 258,21-15-258,-20 17 258,20-17-129,-18 19 129,11-8-258,7-11 129,-16 19-129,16-19 129,-11 20-129,11-20 129,-10 21 0,6-9 0,1-1 0,3-11 0,-6 22 0,2-10 0,3 0 0,0 1-129,1 1 129,0-14 0,0 22-129,0-8 129,3 1-129,2-4 258,2 0-258,-7-11 129,18 16 0,-5-11-129,0-2 0,1-1 0,2-2 0,1 0 0,-1-2-129,0 2 0,0-3-258,-1 2 129,-15 1-387,26-4-1290,-26 4-2451,15-10-129,-15 10-387,13-18 129</inkml:trace>
  <inkml:trace contextRef="#ctx0" brushRef="#br0" timeOffset="186981.694">19703 14004 3354,'-10'-17'3870,"10"17"-129,0 0-2580,-13 0-129,13 0-258,-15 0-129,15 0 0,-16 0-258,16 0 129,-17 3 129,17-3-129,-13 4-129,13-4 0,-12 6 0,12-6 0,0 0-129,-10 11 0,10-11 0,-5 11-258,5-11 129,0 13-129,0-13 0,0 16 0,0-16 258,5 16-387,-5-16 129,10 16 0,-10-16 129,12 15-258,-12-15 129,14 12 129,-14-12-258,16 16 129,-16-16 0,14 13 0,-14-13 0,14 12 129,-14-12-258,9 15 129,-9-15 129,0 0-258,10 13 258,-10-13-129,0 0-129,3 16 258,-3-16-129,0 0 129,-2 17-129,2-17 258,-10 14-129,10-14 0,-17 15 0,6-8 129,-1-2 0,0 0-129,-2-2 0,0 1 0,-1-4 129,3 0-129,-1 0 0,2 0-258,11 0 129,-18-2-129,18 2-387,-11-5-258,11 5-1290,0 0-2322,0 0-258,9-8-129,-9 8 1</inkml:trace>
  <inkml:trace contextRef="#ctx0" brushRef="#br0" timeOffset="187661.733">20009 14025 2709,'14'-3'4257,"-14"3"-129,0 0 129,0 0-2967,-11-4-774,11 4 0,-17 0-258,17 0 258,-24 3-129,14 1-129,-4-3 0,2 3 0,-1-1 0,13-3 0,-22 10 0,22-10-129,-18 11 0,18-11-129,-10 13 129,10-13-129,-5 12 129,5-12 0,0 14-129,0-14 0,6 12 0,-6-12 129,15 15-129,-15-15 0,20 13-129,-6-9 129,-3 2 0,-1 1 0,-10-7-129,19 11 129,-19-11 0,11 17 0,-11-17 0,4 15 0,-4-15 0,0 16 0,0-5 0,0-11 129,-9 17-129,9-17 0,-11 18 129,11-18 0,-20 15 0,10-13 129,-4 1-258,1 2 387,-1-3-258,0 0 0,-1-2 0,0 2 0,5-2-258,-2 1 0,12-1-258,-16-3-1161,16 3-2709,0 0-129,-8-11-516,8 11-129</inkml:trace>
  <inkml:trace contextRef="#ctx0" brushRef="#br0" timeOffset="188476.78">20226 14244 3999,'0'13'4386,"0"-13"129,0 0-774,11-3-2451,-11 3-387,0 0 0,0 0-129,0 0-129,0 0 129,0 0-258,0 0-129,0 0 0,0 0-129,0 0-129,0 0 0,0 0-129,0 0-129,0 0-258,17 0-258,-17 0-1161,14-6-2451,-2 6-516,-2-4-258,5 3 0</inkml:trace>
  <inkml:trace contextRef="#ctx0" brushRef="#br0" timeOffset="188789.798">20516 14253 3354,'14'-2'4773,"-14"2"-387,12-3 129,-12 3-2580,0 0-1032,11-2-129,-11 2-129,0 0 0,0 0-387,0 0 0,0 0-129,0 0-129,0 0 0,0 0-129,8 8-645,-8-8-774,11-5-2838,2 2-387,-13 3-258,24-15 258</inkml:trace>
  <inkml:trace contextRef="#ctx0" brushRef="#br0" timeOffset="189099.815">20867 14233 3096,'13'0'4644,"-13"0"-129,0 0 0,20-2-2838,-20 2-645,0 0-129,0 0-387,0 0 0,0 0-258,0 0 0,0 0-129,0 0-129,0 0-129,10 0-129,-10 0 0,0 0-387,12 3-1548,-12-3-2193,13 0-258,-13 0-129,18-3 1</inkml:trace>
  <inkml:trace contextRef="#ctx0" brushRef="#br0" timeOffset="189390.832">21287 14244 2967,'16'6'3870,"-2"-5"387,-14-1-129,0 0-3354,0 0-129,0-7 0,0 7-129,0 0 258,0 0-387,0 0-258,0 0-387,0 0-387,0 0-645,0 0-1419,16 0-1677,-16 0-258,14 0 258</inkml:trace>
  <inkml:trace contextRef="#ctx0" brushRef="#br0" timeOffset="205669.763">22465 13800 1,'0'0'1934,"0"0"259,0 0-516,0 0 129,0 0-387,0 0-387,-13-7 0,13 7-129,0 0 0,0 0 0,0 0-258,0 0 258,-6-12-129,6 12 0,0 0-258,0 0 0,0 0 0,0 0-258,0-12-129,0 12 129,0 0-129,0 0-129,0 0 129,0-10 0,0 10-129,0 0 129,0 0-129,0 0 0,5-13 0,-5 13 129,7-12-258,-7 12 129,11-12 0,-11 12 0,13-17 0,-13 17 0,18-12 0,-18 12-129,20-12 258,-8 3-258,-1 5 129,0-4 0,2 6 0,0-1 0,-1 0 129,-2-1-129,-10 4 0,17 0 0,-17 0 0,15 0-129,-15 0 258,0 0-129,13 2 0,-13-2 0,0 0-129,7 11 129,-7-11 0,3 11 0,-3-11 0,4 17 0,-3-5 0,0 1 0,-1-1 0,0 4 0,0-1 0,0 4-129,-1-2 129,-3 2 0,1-1-129,-3 1 129,4-2 0,-5 0-129,2 2 258,-2-1-129,0 2 129,-2-2-258,-2-1 258,-1-1-129,1 2 129,-1-2-258,-2-2 0,2 1 258,-2-5-258,2 2 129,0 0 0,1-3 0,11-9 0,-18 15 0,18-15 0,-15 8-129,15-8 258,0 0-129,0 0 0,0 0 0,0 0 129,0 0-129,0 0 0,0 0 129,0 0-129,13 0 129,-3 0-129,3-3 0,4-2 0,1 1-129,5 1 129,-1-1-129,3-1 258,-1 0-258,2 3 129,0 1 0,0 1 0,2 0 0,-1-2 0,-1 1 0,1 1 0,-4 0 0,-2 0 0,-2 0 0,-5-1 129,-2 0-129,-12 1-129,12 0 129,-12 0-258,0 0-387,0 0-1806,0 0-1677,-6 0-387,6 0-129</inkml:trace>
  <inkml:trace contextRef="#ctx0" brushRef="#br0" timeOffset="207041.842">23401 13633 3354,'0'0'3870,"0"0"-1677,0 0-903,0 0 0,0 0-129,14-7 0,-14 7-258,0 0 0,0 0-129,0 0-129,0 0 0,0 0-129,-4-12-258,4 12 0,0 0-129,-12-5 0,12 5 0,-15 0 0,15 0-129,-20 0 0,8 0 0,0 0 0,-1 0 0,-1 3 0,0-3 0,0 2 0,-2-1 0,3 3 129,-3-4-258,2 1 258,-1 2-258,5-2 129,-2 1 0,12-2 129,-18 7-258,18-7 258,-14 8-129,14-8 0,0 0 0,0 0 0,0 0 129,0 0-258,0 0 258,0 0-258,0 0 129,0 0 0,0 0 0,0 0 0,0 0 0,0 0 0,0 0 0,-9 11 0,9-11 0,0 0 0,-4 12 0,4-12-129,-3 16 129,3-16 0,-4 19 0,4-19 0,-7 22 0,7-13 0,0-9 0,-1 20 129,1-20-258,0 12 129,0-12 0,11 9 0,-11-9 0,15 5 0,-15-5 0,16 3 0,-16-3 129,18 5-129,-18-5-129,15 3 129,-15-3 0,15 4 0,-15-4 0,19 6-129,-8-2 129,1 0 0,2 1 0,0 2 0,2 1 129,-1-1-258,1 0 129,0 3-129,0-1 129,0 1-129,-2 1 0,-1-3 0,-3 5 0,0-1 0,-1 2 129,-3-2-129,-2 3 258,-2-1-387,2-2 387,-2 3-258,-2-15 129,0 21-129,0-21 129,-3 17 129,3-17 0,-13 11 0,3-7 0,-1 4 129,-3-6 0,-2 3 0,-4-3 0,1 1-129,-3-3 129,2 1-129,-3-1 129,3 0-129,-2 0 129,3 0-129,1 0 0,0 0 0,4 0-129,0 0 0,1-2 0,0 0 0,13 2-258,-22-5-129,22 5-1032,-15 0-2709,15 0-516,-6-7-258,3-3 0</inkml:trace>
  <inkml:trace contextRef="#ctx0" brushRef="#br0" timeOffset="208981.952">23799 13854 129,'0'0'2967,"0"0"-1032,0 0-645,0 0 387,0 0-258,0 0 129,0 0-129,0 0 0,0 0-387,0 0 0,0 0-258,0 0-387,0 0 0,0 0-129,0 0 0,0 0 0,0 0 129,0 0-258,0 0 129,0 0-129,0 0 0,0 0 0,0 0-129,0 0 129,0 0-129,0 0 0,3 12 129,-3-12-129,2 17 129,0-4-129,-1 3 129,2 1-129,-2 2 258,0-2-258,0 2 129,-1 1-129,0-2 129,0 2-129,0-6 0,0-1 0,0-1 0,0-12 0,2 21 0,-2-21 129,2 16-129,-2-16 0,1 11 0,-1-11 0,0 0 129,0 0 0,0 0 0,0 0 0,0 0 0,0 0 0,10-7 0,-10 7 0,11-24 0,-5 10-129,2-2 0,2-4 0,3 2 0,-1-1-129,6-1-129,-1 0 258,3 4-129,0-2 0,1 3 0,1 5 0,-4 1 0,2 2 129,-3 2-129,-3 2 129,0 2-129,-2 1 129,-12 0 129,18 3-129,-18-3 0,16 8 0,-16-8 0,10 14 129,-10-14 0,8 19 0,-4-9-129,-1 2 0,2 2 129,-5 0-129,2 2 129,0-2-129,-1 0 0,0 0 0,-1-2 0,0 1 0,0-1 0,0-12 0,0 15 0,0-15 0,1 11 0,-1-11 0,0 0 129,0 0-129,0 0 0,0 0 0,0 0 0,0 0-129,0 0-129,0 0-129,0 0-903,0 0-2580,-9 3-645,9-3-387,0 0 0</inkml:trace>
  <inkml:trace contextRef="#ctx0" brushRef="#br0" timeOffset="210822.058">22938 14645 774,'0'0'1806,"0"0"387,-11 2 0,11-2 129,0 0-387,0 0-258,-13 0-387,13 0-258,0 0-258,0 0-129,-9-11-129,9 11-258,-2-16 0,2 16-129,0-19 129,0 19-129,5-19 129,-5 19-129,18-21-129,-7 10 0,-1 2 0,3 1 129,0 0-129,2 0 0,-4 5 0,-1-2 0,1 5 0,-11 0 0,19 0-129,-19 0 129,15 8-129,-15-8 129,13 12-258,-6 0 258,-7-12-129,10 20 129,-10-20 0,9 19 0,-9-19 0,3 19 129,-3-19-129,0 14 0,0-14 258,-3 12-129,3-12 0,-15 11-129,4-5 129,0-3 0,-2 2 0,0-2-129,0-1 0,-1 0 0,1 0-129,1 0 0,12-2-129,-22 0-387,22 0-774,-16 3-2838,16-3 129,0 0-516</inkml:trace>
  <inkml:trace contextRef="#ctx0" brushRef="#br0" timeOffset="211334.087">23319 14304 2580,'9'12'3870,"-6"0"129,-3-12 0,-6 2-3354,6-2-258,-6 18 0,5-7 258,1-11 0,-8 20-129,2-8-129,5 9 258,-3-3-258,4 6-129,0 1-129,0 5 0,0 2-129,0 2 129,1-2-129,2-3 0,-2-3-129,-1 1 129,1-5 0,0-4 0,-1-4-129,0-14 0,0 21-258,0-21-645,0 0-1419,0 0-1806,-6 0 0,6 0-258</inkml:trace>
  <inkml:trace contextRef="#ctx0" brushRef="#br0" timeOffset="211558.1">23211 14589 258,'16'2'3612,"-16"-2"0,26 0-129,-9 0-2451,3 0-645,1 0 129,4 0-387,2 0 0,-1 0-516,0 0-1677,-6-1-1419,13 2-387</inkml:trace>
  <inkml:trace contextRef="#ctx0" brushRef="#br0" timeOffset="212046.128">23811 14403 3999,'12'0'4257,"-12"0"-129,0 0-258,0 0-2967,0 0-387,0 0-129,0 15 258,0-15-129,-4 16 0,4-16-129,-4 24 0,1-9 0,2 7-129,0-3 0,1 6-129,0 2-129,0 1 0,0-2 0,0-1 0,0-1 0,2-3-129,-1-3 0,-1-4-258,7 3-774,-7-17-2838,0 0-516,0 0-258,0 0 129</inkml:trace>
  <inkml:trace contextRef="#ctx0" brushRef="#br0" timeOffset="212318.143">23698 14541 1935,'0'0'3741,"14"5"129,-1 0-129,2-2-2838,-4-3-258,9 1 387,-5-1-129,11 3-129,-5-3 129,6 0-387,0 0-258,1 4-516,3 1-645,-7-5-903,6 0-2322,-6 1-387,-6-1 0</inkml:trace>
  <inkml:trace contextRef="#ctx0" brushRef="#br0" timeOffset="212926.178">23990 14417 1032,'0'0'3612,"11"3"129,-11-3-1806,0 0-774,0 0 129,0 0 0,6 17 0,-6-17-129,1 11-129,-1-11-129,0 18-258,0-18-129,0 24-258,-1-6 0,0 0-129,-3 6-129,2 1 0,-1 2 0,0 3 129,2-3-129,-2 1 258,2-4-258,1-3 129,-1-5 0,1-5 129,0-11-129,0 0-258,14 0 129,-1-10-258,6-7 0,3-4 0,6-1 0,0-3 0,3 2 0,-3 1 129,0 7 0,-3 2 129,-5 6 0,-4 6 129,-4 1-129,-12 0 129,12 17-129,-8 1 129,-4 4 0,0 0 129,-4 6 0,-1 2-129,-2-3 0,2-1-258,0 1-129,-4-11-1548,9-16-2451,-1 19-387,1-19-129,2-9 1</inkml:trace>
  <inkml:trace contextRef="#ctx0" brushRef="#br0" timeOffset="213746.225">24361 14708 645,'19'7'3354,"-19"-7"129,19-1-903,-7 1-1806,-12 0 129,22-6-129,-22 6 258,21-5-129,-21 5-129,17-10-129,-17 10 129,17-8-387,-17 8-129,17-10 0,-17 10-129,17-8-129,-17 8 0,16-9 129,-16 9-129,11-8 0,-11 8 0,0 0 0,0 0-129,7-10 0,-7 10 0,0 0 0,0 0-129,0-14 0,0 14 129,0 0-258,0 0 387,-8-13-129,8 13 0,0 0 129,-12-9 0,12 9 0,-13-2 0,13 2-129,-13-3 258,13 3-129,-15 0 0,15 0 129,-13 0 0,13 0 129,-13 3 0,13-3-129,-14 9 0,14-9 129,-14 13-129,14-13 258,-15 14-258,11-2 387,4-12-387,-12 24 258,5-12-129,5 3 129,-2 1 0,3-2-129,-1 1 0,2 0 0,-1-3 0,1 3-129,0-15 129,1 20-129,-1-20 0,9 17-129,-9-17 387,19 14-516,-7-7 129,0-3-258,4 4 0,-2-8-387,7 5-1548,-2-2-2064,-7-3-516,4-3 0,-16 3 1</inkml:trace>
  <inkml:trace contextRef="#ctx0" brushRef="#br0" timeOffset="214421.264">24754 14732 6837,'0'0'3999,"0"0"-129,0 0-1161,0 0-2580,0 0 129,-7 0 0,7 0 129,-13 2 0,3 0 0,10-2 0,-17 6 0,17-6 0,-10 12-258,10-12-129,-6 11 129,6-11 0,-1 14-129,1-14 0,0 13 0,0-13 0,7 12-129,-7-12 0,16 17 129,-16-17-129,14 17 129,-14-17 0,18 20-129,-12-8-129,0 0 258,-1 0 0,0 1-129,0-4 129,-2 3-129,-3-12 129,0 17 129,0-17-129,-2 12 258,2-12 0,-17 5 0,17-5 129,-25 3 0,11-3-129,-8-3 258,3-1-387,0-4 129,0 1-258,0 0 0,4-1-258,4 1-387,-1-5-258,12 12-1032,0 0-2193,-5-13-516,5 13-258,12-16 0</inkml:trace>
  <inkml:trace contextRef="#ctx0" brushRef="#br0" timeOffset="-214199.416">24941 14872 1032,'0'0'3870,"0"0"258,0 0-1032,15 0-1419,-15 0-387,12 0-258,-12 0 0,14 0-258,-14 0 0,19-5-258,-19 5-129,21-9-129,-21 9 0,22-10-129,-10 5 129,-1-3-129,1 2 0,-12 6-129,19-14 0,-19 14 0,15-14 0,-15 14 0,8-14 0,-8 14-129,4-14 0,-4 14 129,0-12 0,0 12 129,0-12-129,0 12 0,-8-12 0,8 12 0,-17-10 0,17 10 0,-19-10 0,6 4 0,2 6 0,0-3 0,-2 3 0,13 0 0,-18 0 0,18 0 0,-18 0 0,18 0 0,-16 9 129,16-9 0,-13 6-129,13-6 129,-11 11-129,5 2 258,6-13-129,-11 19 0,11-19 258,-12 22-258,5-10 129,1 0 0,-1 0 129,2-2-258,-1 2 258,4 3-258,-1 0 0,3 1 0,0-4 0,2 4 0,2 0-129,5 1 129,1-3-129,3 2 129,0-5-129,5 7 258,-1-5-258,3-2-258,5 2 0,-4-8-258,13 7-2838,-8-6-1290,-2-5-258,-1-5-516</inkml:trace>
  <inkml:trace contextRef="#ctx0" brushRef="#br0" timeOffset="-205342.91">6633 15773 1935,'0'0'1161,"0"0"-129,-7 0 0,7 0-129,0 0 516,0 0 0,0 0-129,0 0-129,0 0 0,0 0-129,-10-10-258,10 10-387,0 0 0,0 0-129,0 0-258,0 0 0,0 0 0,0 0 0,8-9 0,-8 9-129,12-3 129,-12 3 0,21 0-129,-21 0 129,23-2 0,-11 1-258,1-1 516,1 2-258,-1 0-258,0 0 258,-1 3 0,3-1 0,-3 1 0,-2 1 0,3 3 0,-3-2 0,1 2 0,-11-7 0,19 14 0,-19-14 0,17 17-129,-17-17 129,16 18 0,-16-18 0,13 18-129,-9-6 129,0-1 0,-1 1 0,-1 0 0,-2 0 0,0 0 0,0-12 129,0 19-129,-3-8 0,3-11 129,-9 18 129,9-18-258,-14 18 0,14-18 0,-18 17 0,6-11 129,1-1-129,-3 1 0,0-2 0,-3 1 0,4-2 0,-3-1 0,2 0 0,-1-1 0,2 0-129,-1 0 129,3-1-258,0 0 258,11 0 258,-17-1-258,17 1-258,-12-6 258,12 6 0,-7-12 0,7 12 0,-3-11 0,3 11-129,0-14 129,0 14 0,3-17-129,2 6 0,-5 11 0,16-22 0,-3 12 0,-2 0-129,4-2 0,-2 3 129,4 1 0,-3-3 0,4 5 0,-4-1 129,5 2 0,-3-1 0,3 3-129,-3-2-258,6 4-903,-1 4-2193,-11-3-258,13 1 0</inkml:trace>
  <inkml:trace contextRef="#ctx0" brushRef="#br0" timeOffset="-203862.825">7056 15744 645,'10'-3'1935,"-10"3"-258,12-5-129,-12 5-516,17-1-387,-6 1-129,0-2-258,0 2-129,4 0-129,-2 0 129,4 0-129,-3 2 129,4 0 129,-3 1-258,0 1 258,-2 1-129,4 0 129,-3 2 0,-4-3-129,3 1 129,-13-5-129,21 13 0,-12-2-129,1-5 258,-10-6-258,19 15 129,-19-15-129,13 18 129,-9-7-129,2 0 129,-6-11 0,5 20-129,-5-7 0,0 0 258,0-2-258,0 2 387,-1-1-129,-2 0 0,-1 0-129,-4 0 258,8-12-129,-14 19-129,14-19 0,-20 16 0,20-16-129,-20 12 0,6-8 258,2 1-129,-5-2-129,2-1 0,-1 1 0,2 1 0,-2-1 0,5-3 0,-3 0 0,14 0 0,-18 0 129,18 0 0,-15 0 0,15 0 129,-11-7-129,11 7 0,-8-10 129,8 10-258,-5-15 0,5 15-258,-2-14 258,2 2-129,0 12 129,0-20 0,0 20-129,0-14 129,0 14-129,8-18 129,-8 18-129,13-11 129,-13 11-258,21-12 129,-6 6 129,2-2-387,3-1 129,-1 2-129,3 7-387,-3-5-645,3-6-1806,6 13-645,-14-7 259</inkml:trace>
  <inkml:trace contextRef="#ctx0" brushRef="#br0" timeOffset="-202870.768">7856 15719 516,'0'0'1290,"9"-10"129,-9 10 258,0 0 129,0 0 0,0 0 0,-3-11 0,3 11-645,-13 0-258,13 0-516,-21 0 129,9 0-258,-4 0-129,0 0 0,-1 4 0,0-1 0,0 3-129,0 2 129,0 0 0,3 2-129,-1 1 129,5 2-129,-2 3 258,4 0-129,1 2-129,2-2 0,1 2 129,2-1 0,1 2 0,1-1 0,0-4 0,4 3 0,3-5 129,1 2-129,6-2-129,0 3 129,3-7-129,0 1 129,4-2-129,1 1 0,-2-4 0,2 2 0,-2-4-129,-1-2-129,0 2-516,-6-2-774,5-4-2322,1 4-258,-19 0-129</inkml:trace>
  <inkml:trace contextRef="#ctx0" brushRef="#br0" timeOffset="-202261.733">8003 15809 516,'0'0'2580,"0"0"-129,0 0-1548,14 11-1290,-14-11 258,8 16 258,-8-16 1032,7 16-258,-7-16 258,9 27 258,-4-15-129,1 9-129,1-5-387,5 6-258,-2-2-258,1 2-129,-2-7 129,4 0-129,-7-4 0,4 1 258,-10-12 129,8 11 129,-8-11 0,0 0-258,0 0 258,0 0-129,-10-10-258,10 10-129,-16-19 0,3 7-129,2-3 129,0-2-258,-1 0 258,1 1-129,5-2 129,2-2-129,4 4 129,0-1-258,6-3 258,6 6-129,6-2 129,2 2 0,2-2-129,8 4 0,-1 2 0,4 1 0,0 2 0,0-2-129,-1 9-387,-3-7-516,3 8-1806,-4 4-1161,-9-5-516,-1 7-129</inkml:trace>
  <inkml:trace contextRef="#ctx0" brushRef="#br0" timeOffset="-201659.699">8452 15787 3999,'3'24'4257,"4"-2"-258,-7-22-258,11 3-1935,-11-3-2064,14 3 129,-3-1 129,1 0-129,-2-2 258,2 0 129,2-2 0,-14 2 258,26-4-129,-14-2 0,4 1-258,-3-2 129,3-2-129,-3 1-129,0 1 0,-2-1 0,-11 8 0,13-19 0,-13 19 0,2-16 0,-2 16 0,0 0 0,-12-17 0,12 17 0,-22-8-129,9 8 0,-3 0 0,0 0 129,-2 2-129,0 4 129,-1 0 0,2 7-129,3-3 129,-2 1 0,6 1 129,-1 5-129,5-2 0,-1 3 129,6 1-129,1 0 129,0 1 0,0 1 0,8 1 0,2-3 0,3 3 0,3-6-129,1-1 129,2-1-258,5-6 0,-2 1-129,0-9-774,8 3-1419,-3-3-1677,-4-3-258,4-4-129</inkml:trace>
  <inkml:trace contextRef="#ctx0" brushRef="#br0" timeOffset="-201014.662">9054 15702 5547,'0'0'4257,"0"0"-774,0 0 258,0 0-3870,0 0 0,-9-2 129,9 2 129,-13 0 129,2 0 129,0 2 0,-5 0 258,3 9-129,-2-7-129,2 4-129,-1 0-129,0-2-129,4 5 129,0-5-129,10-6 0,-16 17-129,16-17 129,-6 15 0,6-15-129,0 16 129,0-16 0,5 18 0,-5-18 0,17 15 0,-17-15 0,20 16 129,-7-12-129,-1 2-129,2-1 129,-4 0 0,1-1 0,-11-4 0,20 12-129,-20-12 129,15 14 129,-15-14 0,5 13 0,-5-13 129,0 16-129,0-5 129,0-11-129,-15 9 0,4-2-129,0-2 0,0 0 0,0-2-129,11-3-129,-21 6-129,21-6-387,-14 0-774,14 0-645,0 0-1032,0 0-1032,0 0-387</inkml:trace>
  <inkml:trace contextRef="#ctx0" brushRef="#br0" timeOffset="-200418.628">9495 15634 6063,'0'12'4257,"-8"-12"-1419,8 0-516,-13 0-2709,13 0-1290,-21 0 1032,9 4 129,-3-2 516,-2 2 516,0 6 774,-6-7 645,7 11-129,-7-6-387,8 6-774,-1-2-516,3 2 0,4-1-129,2-1 0,3 1-129,4-13 258,0 17 0,0-17-129,11 16 129,3-10 0,-1 2-129,5-1 129,-1 3-129,1-4 0,1-2 0,-1 3 0,-2 1 0,-2-1 0,-14-7 129,17 7 0,-17-7 129,6 13-129,-6-1 129,-8 3 129,-5-9 0,0 9-129,-8-4 0,-1 4 0,-3-6 0,4 1-129,-4-2 0,3-7-129,3 4-129,3-4-129,16-1-1032,-24 9-3096,24-9-129,0 0-258,-2-16-516</inkml:trace>
  <inkml:trace contextRef="#ctx0" brushRef="#br0" timeOffset="-197754.476">9633 16054 3096,'0'0'3225,"0"0"0,0 0-1677,0 0-1290,0 0-129,0 0-129,0 0-129,-10-6 0,10 6-258,0 0-258,0 0 0,0 0 129,0 0-258,0 0-258,0 0-258,0 0-258,0-12-129,0 12-903</inkml:trace>
  <inkml:trace contextRef="#ctx0" brushRef="#br0" timeOffset="-195259.333">10290 15470 774,'0'-12'3483,"0"12"258,0 0-387,0 0-1677,0 0-645,0 0-387,0 0 258,0 0-258,0 0 258,0 0-129,0 0 0,0 0-129,0 0-129,0 0-129,0 0-129,0 0-129,0 0 0,-6 7 0,6-7-129,-4 18 129,3-6-129,-1 3 129,-1 4-129,0 0 0,1 3 0,-1 2 0,-3 5 0,3 2 0,-1 1 0,1 4 0,-2-2-129,0 1 129,2 0 0,-1-4 0,1-3 0,2 0 129,0-4-129,1-7 0,0-1 0,0-3 0,0-13 0,1 15 0,-1-15 129,0 0-129,0 0 0,0 0 0,14-12 129,-14 12-129,9-23 0,-2 14 0,1-5 0,1 3 0,0-1 0,3 3 0,-1 0-129,5 3 129,-2-3 129,6 5-258,-1 0 129,3-2 0,0 4 0,-2 1 0,2-1 0,-1 2 0,-4 0-129,1 1 129,-4 1-129,-3 7 0,-11-9 129,16 20-129,-9-5 129,-5 1-129,0-2 129,-2-2 0,0 5 0,0-2 129,-3-3-129,3-12 129,-14 17 0,2-13 0,0 4 0,-2-6 0,-6 3-129,-3-3 129,0-2 0,-2 1-129,-1-1 0,0 0 0,0 0 258,4-3-258,0 0 0,4-1-387,2 4 258,16 0-387,-25-11-516,25 11-1419,0 0-1806,0 0-258,0 0-129</inkml:trace>
  <inkml:trace contextRef="#ctx0" brushRef="#br0" timeOffset="-194239.276">10687 15761 1,'0'0'3224,"-18"-9"259,18 9-774,0 0-903,0 0-258,0 0-387,-12-12 0,12 12-258,0 0-129,0 0-129,5-16-258,-5 16-129,14-7-129,-14 7-129,18-6 0,-6 6 0,1 0 0,0 0 0,1 0 0,2 4 0,1 0 258,-4 2-258,4 1 0,-2 2 0,1-1 129,-3 1-129,1 3 0,0-1 0,-2 3 0,2 1 0,-2 1 0,-1-3 0,-2 3 0,-2-1 0,-1 0 0,-1 3 0,0-3 129,-4-1-129,-1-2 0,0 1 129,-2-2 0,-6 0-129,8-11 129,-16 19 0,5-13 0,-2 0 0,1-1 0,-3 1 0,-1-2 0,2 0 129,-1-4-129,1 0 0,-2 0 0,3-2 0,0-3-129,0 0 0,3-2 129,10 7-129,-18-12-129,18 12 129,-12-15 0,12 15 0,-7-12 0,7 12 0,0 0 0,-1-15-129,1 15 129,0 0 0,15-16-129,-2 10 0,7 2 0,2-3 0,5 4-129,0-2-129,7 5-387,-7-9-645,7 9-1419,0 2-1161,-9-2-387,3 1 129</inkml:trace>
  <inkml:trace contextRef="#ctx0" brushRef="#br0" timeOffset="-193374.225">11500 15746 903,'-8'-5'2580,"8"5"0,0 0-1419,0 0-387,0 0 258,0 0 258,0 0 516,0 0 0,0 0-129,6-4 0,-6 4-129,0 0-387,0 0-516,0 0-129,-4-10-258,4 10 258,0 0-258,-13-8-129,13 8 0,-17-4-129,7 1 129,-2 3-129,0 0 0,-1 0 0,-1 0-129,0 3 258,-1 2-129,1 2 0,0 3-129,1-1 129,-1 1 0,3 2 0,1 0 0,-1 0 0,3 0-129,2 2 258,1 1-258,1-1 0,0 1 129,2-1 0,1 4 0,1-1 0,0-2 0,0-1 0,0-14 129,4 19-258,2-8 129,-6-11 129,12 16-129,-12-16 0,19 6 0,-9-3 0,3 2-129,1-3 0,6 0-387,-2-3-258,10 1-1419,-5 0-2193,2-5-258,2-3 0,-8-6-129</inkml:trace>
  <inkml:trace contextRef="#ctx0" brushRef="#br0" timeOffset="-192586.18">11661 15708 129,'0'0'2322,"0"0"129,0 0-1290,0 0-1161,0 0 258,0 15 129,0-15-129,7 14 516,-1-2 0,0 3 0,5-1-129,-3 3-258,3-1-258,-2 6 129,1-5-129,0 8-129,-1-6 258,-2-2 129,1 5 387,-3-8-129,1 5 0,-6-19 0,9 24-129,-9-24 129,3 13-258,-3-13 0,0 0 258,0 0-258,0 0 129,0 0 0,0 0 129,-8 0 0,8 0 0,-12-17-258,12 17 0,-13-20 0,13 20-129,-17-26-129,12 9 129,-2-1-129,2 1 0,-1-3 0,4 2-129,2 1 129,0-1-129,1 2 0,8 4 0,2 5 0,2-3 0,4 5-129,2-2 0,2 5 129,1-5-129,4 7-258,0-3 0,1 3-258,-6-1-645,7 2-1935,-4 4-1161,-8-5-387,2 3 129</inkml:trace>
  <inkml:trace contextRef="#ctx0" brushRef="#br0" timeOffset="-191735.131">12079 15865 3612,'0'0'3870,"11"14"-516,-11-14-387,0 0-2838,0 0 0,11-2 258,-11 2 258,11 0 129,-11 0 0,14 0 129,-14 0-258,18 0 0,-7 0-129,1 0-387,5-1 0,-3-1 0,6-4-129,-3-3-129,3 6 258,-1-8-129,0 0 0,-4-4 129,0 4-129,-2-3 129,-13 14-129,18-21 129,-18 21 0,9-17-129,-9 17 129,0-15-129,0 15 0,-4-12 0,4 12 0,-16-10-129,6 3 129,10 7-129,-25 0 0,11 0 129,-3 4 0,0 0 0,-2 3 0,1-1-129,2 5 129,-3-3 0,3 4 0,1 1 0,-1 0 0,5 5 0,1-5-129,0 4 129,3 0 129,2 2-258,1-5 129,2 3 129,2 3-129,0-8 129,1 8 0,4-6-129,3 5 129,1-7 0,3 3 0,1-3-129,2-1 129,2-3-129,-1 0 0,8-3-258,-5-5-258,8 8-1290,-4-4-2193,0-7-516,7 2-129,-6-10 0</inkml:trace>
  <inkml:trace contextRef="#ctx0" brushRef="#br0" timeOffset="-190979.088">12647 15744 1161,'0'0'3612,"13"7"0,-13-7-129,0 0-2064,0 0-1161,-6-7 387,6 7-129,-10-3 387,10 3 0,-18 0 0,18 0-129,-20 3 129,20-3-387,-23 7-258,10 0 0,-1 0-129,1-2-129,-1 5 0,2-3 0,12-7 0,-19 18 0,13-3 0,6-15 0,-5 18 0,5-18 0,2 19-129,5-7 258,-7-12-129,21 19 0,-9-13 0,3 3 0,-2 1-129,0 0 129,1-1 0,-4-3 0,-10-6-129,19 19 129,-19-19 0,11 17 0,-11-17 0,1 16 0,-1-16 129,-1 14 0,1-14-129,-16 15 129,16-15 0,-21 12 0,9-10 0,0 2-129,0 0 0,1-1 0,11-3-129,-17 1-129,17-1-387,-13 0-645,13 0-1290,0 0-1806,0 0 129,13-1-645</inkml:trace>
  <inkml:trace contextRef="#ctx0" brushRef="#br0" timeOffset="-190295.049">12941 15727 6321,'0'0'3999,"-15"-5"-387,15 5-129,0 0-3612,-16-2 0,16 2 129,-19 0 0,19 0 387,-22 4 258,22-4 258,-23 13-258,23-13-387,-22 17 0,12-7-258,-1 2 0,11-12 0,-16 21 0,16-21 129,-12 16-129,12-16 0,-5 18 0,5-18 0,0 17 129,0-17-129,0 17 129,0-17-129,6 18 129,-6-18-129,8 14 129,-8-14-129,0 0 0,12 16 0,-12-16 0,11 13 0,-11-13-129,12 11 129,-12-11-129,13 17 129,-13-17 0,12 17 0,-12-17 0,7 16 0,-7-16 0,6 15 0,-6-15 0,0 17 129,0-17-129,-2 14 129,2-14 0,-15 18 0,15-18 0,-18 17 129,5-12-129,1 0 129,-2-1 0,-2 1-129,-2-5 0,3 3-129,2-2-129,-2-1-258,15 0-1806,-12 0-2064,12 0-387,-6-8-387,6-6 0</inkml:trace>
  <inkml:trace contextRef="#ctx0" brushRef="#br0" timeOffset="-189466.001">13402 15983 6063,'0'0'5031,"0"0"-258,0 0-387,0 0-3096,10-2-1161,-10 2 258,0 0-129,0 0 0,0 0 0,0 0 0,0 0-129,0 0 129,0 0-129,0 0-129,0 0-129,0 0 0,0 0 0,13 0-258,-13 0-387,0 0-1161,0 0-2580,0 0-387,0 0-258,11-2 129</inkml:trace>
  <inkml:trace contextRef="#ctx0" brushRef="#br0" timeOffset="-189166.984">13686 15944 4644,'8'12'4515,"-8"-12"-129,0 0-258,0 0-2709,0 0-1419,0 0 129,10 0 129,-10 0 0,0 0 258,0 0-129,0 0 0,0 0-258,0 0-645,24 6-1161,-24-6-2451,13 0-645,1 0-258,-1-1 1</inkml:trace>
  <inkml:trace contextRef="#ctx0" brushRef="#br0" timeOffset="-188933.971">14073 15973 5289,'12'13'5160,"3"-4"-387,-15-9-258,0 0-3096,0 0-1290,0 0 0,0 0-129,0 0 129,0 0-129,0 0-258,0 0-387,12 0-2580,-12 0-1290,0 0-645,12-7 0</inkml:trace>
  <inkml:trace contextRef="#ctx0" brushRef="#br0" timeOffset="-188686.957">14446 15933 7611,'6'16'4773,"-1"-2"-258,-5-14-516,0 0-3999,0 0-387,0 0 0,0 0 129,0 0 129,0 0 0,0 0-387,0 0-2709,0-5-1290,0 5-129,0 0-516</inkml:trace>
  <inkml:trace contextRef="#ctx0" brushRef="#br0" timeOffset="-183407.655">14922 15744 1,'0'0'1418,"11"-12"259,-11 12 129,0 0 0,0 0-129,0 0-258,0 0-258,0 0-258,0 0-258,0 0-129,0 0-258,0 0 0,0 0 129,0 0-258,16-9 0,-16 9 129,19-7 0,-19 7-129,21-4 129,-7 1 0,0 1-258,2 2 129,-4 0-129,2 0 129,-2 5-129,0 2 0,2 1 0,-6 5 0,3 1 0,-3 2 0,0-2 0,-2 4 0,1 0 0,-2 1 0,0-1 129,-3 4-258,0-5 129,1 0 0,-2 4 0,0-4 0,-1 2 0,0-3 129,0 2-129,-4-7 258,0 1-129,-4-1-129,-3-1 129,-1 0 129,-4-3-129,-1 1 0,-1-3-129,-2 2 0,-1-1 129,-1-2-129,3-1 0,-2-3 0,3 0 129,0 0-129,2-3 0,2-2 0,1-2 0,2-1 129,11 8-129,-17-14-129,17 14 129,-10-20-129,10 20 129,-1-16-129,1 16 0,4-17 129,-4 17-129,17-15 129,-2 8 0,1 1 0,4-1 0,3 4 0,0 2-258,2 0 258,-2-1-129,3 2-129,-3-4-387,4 5-1032,-10 4-2064,-5-5-774,7 5 129</inkml:trace>
  <inkml:trace contextRef="#ctx0" brushRef="#br0" timeOffset="-182355.595">15297 15737 1161,'11'-4'1935,"-11"4"0,0 0 516,18-2-387,-18 2-258,19 0-258,-19 0-645,23 0-387,-11 0-129,7 1 0,-3 2-387,2 2 129,-2 1-129,-1 1 0,0 1 129,0-3-129,-4 6 129,1-1 0,-4 8-258,-2-3 258,3 1-258,-1 0 129,-2 6-129,-1-1 129,1 0-129,0-3 129,1-2 0,-1 4 0,-1-2 0,-1-1 0,0-2 0,-3-3-129,0 1 129,-1 3 0,0-16-258,-2 17 258,2-17 0,-16 14 0,5-7 0,-2-2 258,-2 0-258,0-2 129,-4-2-129,1 2 129,-1-3-129,2 0 0,-2-3 0,0-3-129,3 3 129,-1-3 0,2-1 0,1 1 0,0-2 0,4 4 0,10 4 129,-18-15 0,18 15-129,-10-12 0,10 12 0,0-15 0,0 15-129,5-16 129,6 10 0,-1 0-129,7-2 129,-2 1-129,4 6-129,1-3 258,1 4-258,0 0-129,4 3-774,-7-3-903,3 1-1419,5 12-774</inkml:trace>
  <inkml:trace contextRef="#ctx0" brushRef="#br0" timeOffset="-181130.525">15956 15745 3612,'16'7'3870,"-16"-7"-258,0 0-2838,0 0-774,-8-4 0,8 4 258,-15-4 129,3 1 258,12 3 129,-24 0-129,13 3 129,-4-3-258,3 4-129,-2 0 0,3 2-258,-3-3 0,4 4 129,-4 0-129,14-7 0,-18 18 0,11-5 129,-2 3 0,3 0-129,0-2 129,1 6-129,2-4 0,-1 4 0,1-3 0,2 4 129,-1-9-129,2 6 0,0-1-129,0-1 129,3-4 0,5 1-129,-8-13 129,18 19-258,-7-11 129,1-3 0,3 2 129,0-7-258,1 2 129,-2-2-258,2 0 0,-3 0-387,6 0-645,-19 0-1419,16-12-1935,-3 10-258,-5-10 129</inkml:trace>
  <inkml:trace contextRef="#ctx0" brushRef="#br0" timeOffset="-180535.491">16073 15806 3354,'0'0'3999,"0"0"-387,0 0-1419,0 0-2193,0 0 0,12 15 0,-12-15 129,8 18 387,-5-5-258,3 4 129,-2-1-129,3 4 129,3 0-258,-1 1-129,2 1-129,0 2 129,0-9 0,-4 5 0,1-6 0,-1-1 129,-7-13 129,6 19-129,-6-19 258,0 0-129,0 0 129,0 14-129,0-14 0,0 0 0,-14 0 0,14 0 0,-13-8-129,13 8 258,-14-11-129,14 11-129,-15-22 129,10 12-129,-1-5 129,3-2-258,-2-1 129,4 1 0,1 0 0,0-1-129,1 2 129,8 1-258,3 3 129,3 0 0,4 5-129,6-3 129,5 3-129,0 0-258,6 6-129,-6-7-387,10 8-903,-14 0-2451,1-2-516,0 2 0</inkml:trace>
  <inkml:trace contextRef="#ctx0" brushRef="#br0" timeOffset="-179951.457">16509 15876 2322,'9'15'4386,"3"-11"-387,-10-11-258,13 0-2451,-15 7-1677,23-5 258,-9 3 129,0-2 129,2 3 0,-2-3 387,5 4 0,-5-7-129,5 4 0,-6-2-129,5 0-129,-7-1-129,1 1 129,-12 5-129,13-16 0,-13 16 0,0-12 129,0 12 0,-7-14 0,7 14-129,-24-15 258,11 11-258,-3 1 129,0 3-258,-3 0 129,1 0-258,2 3 258,-2 5-129,5-5 129,-1 7-129,4 2 258,1 0-129,2-1-129,0 3 129,4 1 129,-1 2-129,3 1 0,1 2 129,0-1-129,0-5 258,5 6 0,0-3-129,3 3 0,0-4 0,3-1-129,5-4-258,-3-5-387,12 11-1032,-6-10-2709,3-7-129,6 0-129</inkml:trace>
  <inkml:trace contextRef="#ctx0" brushRef="#br0" timeOffset="-179170.413">17158 15745 1548,'0'0'3741,"0"0"129,0 0-645,-13 1-2709,13-1-387,-19 0-129,6 2 129,2 3 516,-5-2-258,5 7 129,-6-7 258,6 5-258,-3-2 0,3 5-258,11-11 0,-18 18-129,18-18 0,-12 14-129,12-14 129,-1 15 0,1-15 0,0 17 0,0-17 0,2 12 0,-2-12 0,12 18-129,-12-18 0,14 21 0,-14-21 0,18 20 0,-8-7 0,-10-13-129,19 21 129,-19-21-129,17 20 0,-17-20 0,10 19-129,-10-19 0,6 20 129,-6-20 0,0 19 0,-4-7 258,4-12-129,-18 20 258,3-15 0,3 4 0,-6-6 0,2 2 0,-4-2 0,4-1-129,-1 0-129,-1-2 0,5 0-129,-2 0-258,15 0 129,-21-4-645,21 4-1806,0 0-1677,0 0-258,0 0 129</inkml:trace>
  <inkml:trace contextRef="#ctx0" brushRef="#br0" timeOffset="-178403.369">17432 15798 2580,'0'0'4257,"0"0"-129,-14-15-1806,14 15-1032,-14 0-258,14 0-129,-21 8-258,21-8 0,-25 11 129,15 0-258,-6-4-129,5 4-129,-2-6 129,13-5-258,-21 15 0,21-15 0,-17 15-129,17-15 0,-7 15 0,7-15 129,-1 20-258,1-9 258,0-11-129,5 17 0,2-6 0,-7-11 129,14 18-258,-14-18 129,19 18 0,-9-8-258,1-1 258,-1 1-129,6 1-129,-6 0 129,4-2 0,-2-1 0,0 1 0,-4 1 0,-8-10 129,14 22 0,-14-22 0,2 15 129,-2-15 0,-6 20 0,6-20 0,-18 18 0,2-12 129,2-2-129,-6 3 0,4-2 0,-3-2-129,-1-3-129,4 3-129,-4-3-258,20 0-1419,-22 2-2580,10-3-129,12 1-387</inkml:trace>
  <inkml:trace contextRef="#ctx0" brushRef="#br0" timeOffset="-175751.218">18149 15826 516,'0'0'3483,"0"0"0,0 0-129,0 0-2193,0 0-1290,13-8 129,-13 8 129,0 0 258,0 0 387,11-18 129,-11 18-258,0 0 258,0 0-387,10-9 129,-10 9-387,13-1-129,-2 1 0,-11 0-129,22 0 0,-10 3 129,5 3-129,-4 1 0,6 3-129,-4 0 129,2 3 0,-2 1-129,0 0 129,-2 4-129,-1 1-129,0 2 129,-5 0-258,3 3 0,-8-2 129,2 1 0,-4 2 129,0-4-258,0-3 258,0-3 129,-6 0 129,-2-5 129,8-10-129,-22 17 129,8-13 0,-2-3 0,0 1-129,-3-2 258,-1 0-129,-1-2 0,2-3-129,-3-3 129,3 2 0,1-4 0,2 0 0,3-2 0,3 0-258,4-3 129,3 2-129,3 1-129,6 1 129,6-1 0,2 0-258,5 4 129,2-1 0,-1 9 0,2-3-129,0 3-258,-5 0-1290,-2 0-2451,6 7-258,-9-7 0</inkml:trace>
  <inkml:trace contextRef="#ctx0" brushRef="#br0" timeOffset="-174683.156">18572 15487 1419,'-15'-5'3354,"15"5"0,0 0-1161,0 0-1677,0 0-387,0 0 129,0 0 0,0 0 258,0 0-129,0 0 387,0 0 0,0 0 0,0 8 0,0-8-387,0 17 0,0-3 129,0-2-129,0 5-129,0 1-129,0 5-129,0-1 129,0 5 129,0-4-129,0 4-129,0 5 0,2-5 387,-2 5-387,1-4 129,0 1-129,-1-4 129,1 0-129,-1-5 129,0-5-129,0 2 129,0-17-129,0 17 129,0-17 0,0 0 0,0 0-129,0 0 129,0 0-129,0 0 0,6-13 0,-6 13-129,13-18 129,-13 18-129,18-21 0,-7 7 0,2 3 129,1 1-129,2 6 129,-2 0-129,2-1 129,2 5 0,-4 0-129,-1 2 0,1 8 129,-3 1-258,2 2 129,-3-1 0,0 5 0,0-2 0,-2 2 0,-1 0 0,-1-2-129,-4-1 129,2-2 129,-4 1 129,0-2-129,-7-1 129,7-10 129,-19 17-129,4-10 258,-1 0 0,-2-2-258,-2 0 129,1-5 0,-1 0-129,-1 0 129,4 0-258,-1 0 0,5-4 0,1 0-129,1-6-387,11 10-645,-14-16-1290,8 4-1935,6 12-387,0-17 258</inkml:trace>
  <inkml:trace contextRef="#ctx0" brushRef="#br0" timeOffset="-173971.116">19204 15822 1419,'14'0'3870,"-14"0"258,0 0-258,0 0-2451,0 0-1290,0 0 129,0 0 0,0 0 0,4-10 129,-4 10 129,0 0-129,-10-10-129,10 10 0,-19-4 0,5 1-129,3 3 0,-6 5 0,3 0-129,-3 2 129,1 4 129,-1-1-129,1 2 0,-1 0-129,1 1 129,2 1 0,3 3-129,0-1 129,2 1-129,4-1 0,2 2 129,1-3-129,2 2 129,0-5-129,9 5 129,-1-6-129,6 0 0,-1 1 0,4 0 0,0-5 0,3-3-258,2 1 129,-4-5-258,5 3-387,-6-5-387,7 2-1161,-6-2-1677,-1-5-516,2 3 0</inkml:trace>
  <inkml:trace contextRef="#ctx0" brushRef="#br0" timeOffset="-173311.078">19365 15802 2709,'0'14'3741,"0"-14"0,0 0 0,-7 17-3741,7-17-129,0 15 258,0 0 387,0-3 258,0 6-129,0-7 258,6 11-258,-4-7-129,5 10 0,-2-5-258,1 2 0,1-3-258,-3 0 0,3-2 129,-3-1-129,2-5 129,-6-11 0,4 19 0,-4-19 0,0 0 0,0 10 0,0-10 0,0 0 0,-10 0 129,10 0-129,-14-6 0,14 6 0,-17-16 0,17 16 0,-17-24 0,10 9 0,0-2 0,2 3 0,1-3 0,3-1-129,1 1 258,1-1-516,8 1 516,2 2-258,5 1 0,1 2-258,4 0 258,3 0-129,1 4 0,-1-4 0,3 10-129,-2 1 0,2 1-258,-10-4-516,10 7-1548,-6 2-2064,-4-4 0,0 7-387</inkml:trace>
  <inkml:trace contextRef="#ctx0" brushRef="#br0" timeOffset="-172651.04">19779 15913 2709,'0'12'4128,"0"-12"-129,0 0-258,11 3-3096,-11-3-774,15 2 129,-15-2 129,20 14 0,-20-14 258,22 8-129,-22-8 258,25 11-258,-14-8 0,7 2-129,0-5-129,-1 0 0,3-3 0,-2-2-129,1 0 129,-3-3 0,-1-2 129,-1-1 0,-14 11 0,13-16 129,-13 16-258,0-18 129,0 18 0,-17-16-129,2 13-129,-3-3 0,-4 5 0,-1-2 129,-2 3 0,2 0 0,-2 0 0,2 0 0,1 2 0,1 4 129,5-3 0,1 3 0,2-1-129,1 4 129,12-9 0,-16 23 129,16-23-129,-10 25 0,6-12 0,3 0 0,1 3 0,0 2 0,0-3 0,0-1-129,5 5 129,0-3-129,2-4 0,3 4 0,3-4-129,1-5-258,7 4-387,-4-10-387,13 2-1548,-2-1-1806,0-4-129,11-1 129</inkml:trace>
  <inkml:trace contextRef="#ctx0" brushRef="#br0" timeOffset="-172063.006">20349 15839 3354,'-6'13'3999,"6"-13"-387,0 0-129,0 0-3741,0 0 0,-14 0 129,14 0 129,-15 0 258,0 0 258,3 6 258,-8 1-129,6 0 129,-8 0-387,4 2 129,-2-1-258,3 1 0,1-1 0,3 2-129,3-4 0,10-6 0,-12 13-129,12-13 0,0 14 129,0-14-129,17 14 0,-7-6 0,4 1-129,-1 2 129,2 0-129,-3 1 0,1-2 129,-4 5-129,-2-3 129,-3 0 129,-2-1-129,-2 0 258,0-11-129,-8 17 129,-5-11 0,1-2-129,-4-4 0,0 1-129,0 1-129,0-2-129,4 0-129,-3-3-645,15 3-903,-12-6-1806,12 6-774,0 0-258</inkml:trace>
  <inkml:trace contextRef="#ctx0" brushRef="#br0" timeOffset="-171539.976">20631 15915 2193,'-26'-10'4515,"6"-4"-129,2 11-258,-7-1-2451,1-1-1548,4-2-129,-2 3 129,2 4-129,-1 0 258,2 1-129,2 2 129,5 5 0,0-1-129,3 3 258,9-10-387,-9 21 129,9-9-129,0 0 0,8 2 0,1 0-129,3-1 129,1 2 0,2-4-129,-1 4-129,2-5 129,-2 4 129,-1-1-129,-2-1 129,-3 0 0,-1 2 0,-5-3 129,-2 2 0,0-3 129,0-10 0,-19 18 0,8-11-129,-5 1 129,0-4 0,-4 0-129,0-1 0,2-1 0,-1 1-129,5-1-129,-3-2-258,17 0-1935,-10 3-2064,10-3-387,0 0-258</inkml:trace>
  <inkml:trace contextRef="#ctx0" brushRef="#br0" timeOffset="-170846.937">20882 16094 4128,'-1'10'5160,"1"-10"-387,0 0-387,0 0-1935,0 0-2709,9 0 0,-9 0 0,0 0 129,12-2 258,-12 2-258,0 0 0,16 0 0,-16 0-516,17 0-1032,-17 0-2580,13 0-387,1 0-387</inkml:trace>
  <inkml:trace contextRef="#ctx0" brushRef="#br0" timeOffset="-170598.922">21254 16070 9030,'0'0'4902,"2"11"-645,-2-11-1032,0 0-3483,0 0-129,0 0 0,0 0-129,12 6-129,-12-6-1419,15-4-2322,1 4-387,-1-6-129</inkml:trace>
  <inkml:trace contextRef="#ctx0" brushRef="#br0" timeOffset="-170399.911">21613 16044 1677,'14'7'3999,"-14"-7"258,0 0-645,8 12-2838,-8-12-774,0 0-258,0 0 0,0 0-774,0 0-903,0 0-1935,13-1-129</inkml:trace>
  <inkml:trace contextRef="#ctx0" brushRef="#br0" timeOffset="-170190.899">21900 16019 4902,'8'21'4902,"-8"-21"-258,0 0-258,1 14-3354,-1-14-1161,0 0-258,0 0-516,0 0-3483,0 0-258,0 0-129,-3-8 130</inkml:trace>
  <inkml:trace contextRef="#ctx0" brushRef="#br0" timeOffset="-165519.632">20626 16795 3096,'0'0'2580,"0"0"-516,-10-1-387,10 1-258,0 0-258,0 0-258,0 0 129,0 0-129,-6-13 0,6 13-387,0 0 258,0 0-387,-1-14 0,1 14-129,0 0-129,0-14 129,0 14-129,0-12 0,0 12-129,7-16 0,-2 5 129,-5 11 0,19-15-129,-5 12 0,2-1 0,1-3 0,3 2 129,0-2-258,4 6 129,-3-4 0,4 3 129,-2-4-129,-1 6 0,-2-1 0,-2 1 0,-2 0 0,-4 1 0,-1 5 0,-11-6 0,11 22-129,-11-22 129,4 19 0,-4-2 0,-2-4-129,-2 4 129,-5 4 0,-1-1 0,-4-3 0,-1 8 0,-3-1 129,-2-5-258,-1 9 258,1-4-258,-1-1 129,0-4 0,3 2 129,-2-1-129,7-1 0,-1-4 0,4-3 129,1 0-129,9-12 0,-12 19 0,12-19 129,-5 15-129,5-15 0,0 10 129,0-10-129,0 0 129,7 15 0,-7-15 0,16 6 0,-6-3 129,7-3-258,1 0 0,3 0 0,4-3 0,0-2-129,-1 0 129,4 1-129,-1 1 0,-5 1 129,1 2-129,-7-3 129,2 3-258,-8 0 0,7 9-645,-17-9-1032,14 3-2451,-4-2-516,-10-1 258</inkml:trace>
  <inkml:trace contextRef="#ctx0" brushRef="#br0" timeOffset="-164459.571">21492 16655 1,'0'0'3998,"5"10"130,-5-10-129,1 10-2064,-1-10-1677,0 0-258,0 0 0,0 0 0,0 0 129,1-5 129,-1 5 129,0 0 0,0 0-258,0 0 258,0 0-129,-7 0 258,7 0-258,-10 9 0,10-9-129,-16 16 129,4-10 0,2 5-129,-3 0 0,0-1 129,-1 5-129,-2 7 0,2-1-129,-3-1 129,3 2 0,-1 4-129,1-4 129,3-1 0,1-1-129,3-1 129,0-1 0,3 1 0,1-1-129,3-1 129,0-4 0,0 1 0,3 0 0,1-2 0,-4-12 0,12 24 0,-12-24-129,15 13 0,-15-13 0,17 17 129,-17-17-129,20 5 0,-9 2 0,2-7 0,2-1 129,0-3-129,2 0 0,2 0 0,0-3 0,0-4 0,-3-1-129,1-3 0,-4 7 129,-2 1 0,-1-4 129,-4 0-258,-6 11 129,6-13-129,-6 13 0,0 0 129,0-15-129,0 15 0,-3-12 0,3 12 129,0 0 0,-15-17 0,15 17 129,-16-8-129,16 8 0,-19-16 129,6 13-129,1-1-129,-3 3 129,0-1 129,-3 2-258,2 0 129,-3 0 0,0 7-129,0 1 129,1-4-129,2 4 129,0 2-129,4 1-129,-4-6-258,15 12-1032,-9-5-2580,10-12-516,-2 17-387</inkml:trace>
  <inkml:trace contextRef="#ctx0" brushRef="#br0" timeOffset="-163251.502">22162 16455 2193,'0'0'3354,"0"14"258,0-14-2064,0 0-1935,-8 0 387,8 0 0,0 0 129,-14 8 387,14-8-129,-15 12 516,15-12-258,-22 10 0,12 2-129,-6-5 0,5 7 129,-4-2-258,4 1 0,-4 3-129,5 4 258,-5-1-258,7 6 129,-4 0-129,3 0-129,-1 4 129,2 8 129,-3-4-258,2 7 0,0-2 0,0 1 0,0-5 0,2 2 0,1-3 0,3-3 0,-2-7 0,5 2 0,0-1 0,11-4 129,-3-1-129,5-4 0,3-1-129,3 0 129,1-1-129,2-1 129,3-12-129,-2 7 129,-3-7-129,1 0 129,-5 1 0,-2-1-129,-4 0 129,-10 0-129,12-1 129,-12 1-129,0 0-129,0 0-129,0 0 0,0 0-258,0 0-774,0 0-3096,0 0-129,0 0-516,-9-20 130</inkml:trace>
  <inkml:trace contextRef="#ctx0" brushRef="#br0" timeOffset="-162259.445">22214 16738 3225,'-3'24'3612,"3"-24"-129,0 0-2322,0 0-774,0 0-129,0 0 129,-5-10 645,5 10 0,0 0 0,0 0 129,-4-11-258,4 11-387,0 0 129,0 0-387,0 0-129,0 7 0,0-7 0,0 0-129,0 14 0,0-14 0,0 17 0,1-1 0,-1 0 129,1-1-129,-1-4 0,2 11 129,-2-4-129,0 3 129,0-2 0,0-2 0,0-2-129,1 3 0,-1 0 129,2-6 0,-2-12 0,2 12-129,-2-12 129,0 0-129,3 11 258,-3-11-129,0 0 129,0 0-129,0 0-129,0 0 129,3-7 258,0-4-387,1-1 129,-1-5-258,4 2 258,0-2-258,2-6 129,3 5-258,2-6 258,1 4-129,3 4 0,1-5-129,1 4 129,1-3 0,0 7 129,-3 1-129,-1 7 0,1 1 129,-7 4 0,2 0 129,-13 0-387,17 14 258,-17-14 0,9 12 0,-6 4-129,0-4 129,-3-1 0,0 0 0,0 2 129,0-1 0,0 7-258,0-1 258,1-3-129,0 1 0,2-1 0,-1 7 129,0-8-258,-2 3 258,4-3-129,-4-14 0,2 17 129,-2-17 0,4 12-258,-4-12 129,0 0 129,0 12-258,0-12 0,0 0-258,0 0-903,0 0-3096,0 0-129,11-12-516,-7-7 0</inkml:trace>
  <inkml:trace contextRef="#ctx0" brushRef="#br0" timeOffset="-161691.413">22756 16777 1,'2'14'2450,"-2"-14"130,0 0-2064,0 0-258,0 0 645,0 0 516,0 0 258,3-12 516,-3 12-129,0 0-258,0 0-516,0 0-387,0 0-387,0 0-387,0 0 0,8 10 0,-7 2-129,-1-12 258,2 18-258,-1-6 0,2 6 129,-2-5-129,-1 9 0,0-1 0,0 4 129,0 3-129,0 1 129,-1-4-129,-2-1 129,0-2 0,3-1-129,-1-6 0,1-15 129,-3 18-258,3-18-129,0 15-258,0-15-1161,0 0-2580,-2-7-516,2 7 0</inkml:trace>
  <inkml:trace contextRef="#ctx0" brushRef="#br0" timeOffset="-161239.387">22661 16937 2322,'0'0'3483,"-12"7"129,12-7-1806,8 0-1548,-8 0 129,11 0 129,-11 0 129,19 0 129,-19 0 0,27 0 0,-13-3-129,7-1-387,0 4 129,4 0-258,-1 0 129,2 0 0,-3 0-129,1 0 129,-6 0 0,2 4-129,-8-4 258,2 0-129,-14 0-129,13 0 0,-13 0-129,0 0 0,0 0 129,0 0-258,0 0 129,0 0 0,12 0-258,-12 0-258,0 0-387,0 0-1935,-8 0-1548,8 0-129,0 0-129</inkml:trace>
  <inkml:trace contextRef="#ctx0" brushRef="#br0" timeOffset="-160771.36">23120 16699 2967,'7'17'3999,"3"5"0,-10-22-516,0 0-3225,4 16-387,-4-16 129,7 15 129,-7-15 387,1 20 0,-1-20 258,0 29-129,0-17-129,0 10 258,-1-5-387,1 4 129,0-1-387,0 2 0,0-7-129,0-1 0,0-2 0,0-12-129,3 19-129,-3-19-258,0 14-387,0-14-1290,0 0-2064,0 0-387,0-16-129</inkml:trace>
  <inkml:trace contextRef="#ctx0" brushRef="#br0" timeOffset="-159735.301">23263 16445 2967,'0'0'2322,"0"0"0,0 0-516,0 0-387,0 0 129,0 0 0,0 0-258,0 0 0,0 0-516,0 0-129,0 0 0,7 12-129,-7-12-129,15 17-258,-6-5 129,3 1-258,2 2 129,0 3 129,3 9-258,0 4 0,2-8 0,0 5 0,-1 1 0,0 5 0,-1 0-129,-2 7 258,-1-9-258,-1 0 129,-5 11 0,-1-7 129,-4 1-258,-3-2 129,0-6 0,-7-4 129,-3-1 0,-4-2 0,-2-5-129,-2 0 387,-2-5-129,0 2 0,-2-3-129,3 1 258,0-3-387,2 3 129,1-5-129,2-1-129,14-6-258,-21 18 0,15-3-774,-7-1-3096,5-2-387,8-12-516,-19 3 387</inkml:trace>
  <inkml:trace contextRef="#ctx0" brushRef="#br0" timeOffset="-154035.975">19314 7389 258,'20'0'903,"4"-7"387,-13 2-387,2-1 129,-2 3-129,2-2-258,1 2 129,1-3-258,2 3-258,1-1-129,2 4 0,-1 0-129,6-2 258,-4 2-129,2 0-129,1 0 129,0 0 0,1 7 0,2-5 0,0 4 129,-1 2-129,2-2 0,0 2 0,2 1 0,4-1 0,-4 1 129,5-2 0,0 4-129,3 4 0,4-4 258,3 2-129,3 0-129,4 4 0,0-2 0,3 2 0,2 0-129,-2-1 258,-2-2-129,2 4 0,-8-2 0,6 1 0,-5 1 0,2 1 258,0 0-129,1 2 0,4-3-129,0 2 258,3 1-129,1 1-129,-2-3 129,0 3-129,1-5 129,0 3 129,-8-3-129,2 4 0,-4-4 0,-1 2 0,0 0 0,-2-1 0,-1 0-129,-1 0 0,1 2 129,-1-1-129,0-1 0,2 2 0,-3-3 0,2 5 0,-4-3 0,2 3 0,0-2-129,-2-1 258,-1 3-258,-1 1 129,-1-1-129,-1 1 0,1-2 129,0 0-129,-3 1 0,3 1 129,-2-3-129,0-2 0,1 2 129,1-2 0,-2 1 0,0 2 0,-4-3 0,1 1 129,-2 1-129,-2 0-129,0-1 0,-1 3 0,-2 0 0,1 2 0,2-3 0,2 4-129,0 2 129,1-1 129,1-1-129,-1-3 0,-2-1 129,-1-2-129,-3 5 0,-1-3 129,0-1-129,-1 0 0,2 4 0,1-2 0,4 7 0,-1-3 0,2-1 0,-1 2 0,0-3 0,-1 5 0,-1-5 0,-1 0 129,-3 1-129,-2 2 129,-2-1 129,1 0-258,-2 1 129,1 2-129,-1 0 129,-1 5 0,4-4 0,-1 0-258,0 7 258,5-4-129,-2 4 129,2 0 0,-1 3 0,-1-4 0,0 3-129,-2 2 258,1-3-258,-2 2 129,-2-3-129,1 0 0,0-2 0,0 1 129,0-2 0,-2 2-129,-1-2 129,1 2-129,-3-2 129,1-2-129,-2 5 129,0-2 0,0-1-129,-2 2 129,6 1-129,-4-2 129,4 4-258,0 0 258,-1 1-258,2-5 129,-3 0 129,2 0 0,-5-1-129,4-2 0,-4-1 129,0 1 0,-3 1 0,-1 1-129,-1 3 129,2-3-129,-3 6 258,0 2-258,-1-4 258,2 7-258,-2-5 0,0 1 129,1 0-129,0 1 258,-2-1-258,1-3 129,-1 2-129,1 0 0,1-2 129,-1-2-129,0 1 0,0 0 0,0-3 0,0-1-129,2 0 258,0-3 0,-1 0 0,1 5-129,-1-1 129,0-1 0,0 0-129,0 3 129,-1 1-129,-3 0 0,3-1 0,-2 2 0,2-4 0,-2 0 129,2 1-258,0-4 129,-1 0 0,1-2 0,0 2 0,-1-2 129,0-3-258,0 4 129,0-1 129,-1 3 0,1-4 0,1 4-129,0-2 0,-2-1 0,2 0 129,1-1-129,-1-1 0,2 4 129,-2-2-129,1-2 0,-1 2 129,2 0-129,-1 6 0,1 0 0,-1-1 0,2-3 0,0 3 0,1 0 0,1-4 0,-1 2 0,-1-4 0,2-2 0,-3 3 0,0 0 0,0 1 0,0 1 0,0 2 0,-2 0-258,2 7-258,-4-13-1935,5 7-2451,-6-5-129,-3-12-516,-8-12-258</inkml:trace>
  <inkml:trace contextRef="#ctx0" brushRef="#br1" timeOffset="-135470.913">17659 9687 516,'0'0'2838,"0"0"258,0 0-2838,0 0-129,-2-7 258,2 7 129,-9-12 129,9 12 258,-17-14 0,17 14 0,-23-10 0,9 7-129,-5 1-258,3 2-258,-4 0 129,-1 0-258,-4 6-129,-1 2 129,-2 2 0,-1-1 0,0 4 0,-2-4 0,-1 4 258,2 1-258,-4 2 0,1 3 129,-1-3-129,-2 1 129,-1 0 0,2 4 0,-1-1 0,3 1-129,-1-1 129,3 0-129,1 1 0,3 3-129,1 3 129,0 2-129,4-3 129,-1 1 0,2 4-129,0-2 129,4 3 0,0 0 0,4-3 129,3 2-129,3-1 0,6 3 0,1-2-129,3 1 0,8 1 129,2 1-129,1 0 0,7 0 0,-1 1 0,3 1 129,-1 0-129,3-2 129,2 2-129,1-2 0,2-1 129,2-2-129,2-1 129,4 2 0,2-5 0,2-1-129,-2-4 129,6 1 0,-2-10-129,2 4 129,-4-5 0,2-4 0,-5-1 0,3-3 0,-1-3-129,1-1 129,-3 0 0,2-4-129,-1-4 0,0-1 129,2-2-129,-1 1 129,0-2-129,0-5 258,-2 1-387,0-4 258,-1 1-129,-1-3 129,-3-2-258,0-3 129,0-2-129,-1 0 0,-2 0 129,1 0-129,-4-5 129,-1-3 0,-2 1 0,-3-2-129,-6-1 258,-2 1-258,-3-6 258,-1 2 0,-4-1-129,-2 2 0,0 0 0,-3-1 0,-1 2-129,0 1 258,-6 2-258,-3-1 129,-3 3-129,-3-1 129,-5-3 0,-5-1-129,-4-1 258,-4 2-258,-4-1 129,-5 5 0,-3-2 0,-5 4 0,-5 5-129,0 5 129,-4 11-129,-2 2 129,-1 8-129,-4 2-129,4 14-129,-6 1-516,10 18-1806,-3 3-1548,-2-4-387,6 7-258</inkml:trace>
  <inkml:trace contextRef="#ctx0" brushRef="#br1" timeOffset="-134709.87">17872 11881 1032,'-48'-34'2838,"33"20"-387,-13-7-3483,9 2-387,4 6-645,-4-3 259</inkml:trace>
  <inkml:trace contextRef="#ctx0" brushRef="#br1" timeOffset="-134450.855">17792 11586 903,'0'12'2709,"0"-12"-516,-8 7-2967,8-7-1290,0 0-902</inkml:trace>
  <inkml:trace contextRef="#ctx0" brushRef="#br1" timeOffset="-133111.779">17830 11478 903,'0'0'1419,"0"0"-258,-12 0 129,12 0-258,-21-4-129,6 3-387,-3 1-129,-6 0 0,1 0-129,-5 1-129,-2 4 0,-4 1 0,-3 0 258,-5 0-129,0 4 258,-7-3 0,-1 5 129,-7-2-129,2 4 129,-5-1 0,1 6-129,-3-3 129,6 4-258,-4 0 0,10 4 0,-2-5 0,4 8-129,6-3-129,6 2 129,4 1-129,4 2-129,5 1 258,6 3-258,4 5 0,9-1 129,4 2-129,1 1 0,7 0 0,8-1 129,1 0-129,4-1 129,1-3 0,4-1 0,-3-4 129,7 3 0,1-1 0,6 2 0,3-5 0,3 5-258,7-4 258,1 0-387,2 0 258,2-1-258,4-5 129,1-2 129,-2-6-129,3-3 129,-2-4 0,3-4 0,0-1-129,1-3 129,1-1-129,0-2 129,1 2-129,0-3 0,-1 0 0,2-1 0,-4-1 0,0-2 0,-3 1 0,0-3-129,-3-8 258,-1 1-129,-5-6 0,-2-1 129,-4-3-258,1-2 258,-9-4-129,1-1 129,-9-2-129,-3-1 129,-5-3-258,-3-3 129,-8-1 129,1-1-258,-8-3 258,-2 1-129,0 0 0,-5 1 0,-5-3 0,-4 1 0,-5 0 0,-1 1 129,-6-3-129,-7 3 0,-8 2 0,0-1 0,-9 7 0,-4 1 0,-12 5 0,0 7-129,-5 9 0,-8-1 0,-2 12 0,-6 3-129,0 6-258,-4 9-516,5 15-1419,-4 8-1935,-7-3-387,3 10 0</inkml:trace>
  <inkml:trace contextRef="#ctx0" brushRef="#br1" timeOffset="-130783.645">22830 13283 903,'-25'-1'3354,"-1"-10"-129,11 9-2451,0 1-387,-2 1 0,-1 0-387,-4 0 129,-3 0 0,-1 3 0,-3 3 0,-3-1 258,-1 1-129,-2 3 258,0-1-258,-4-1 0,4 5 0,-3-2 129,5 3-129,-2 2-129,2 0 0,0 7 0,4 0 258,0-4-258,2 5 0,-2 3 129,4-2 129,-1 1-258,7 4 129,-4-7 0,2 6 0,1-1-129,1 0 258,1-1-258,4 3 0,-1-4 0,3 1 0,2-1-129,0 3 129,4 0 0,0 0 0,4 1 0,2-2 129,0 0 129,0 1-258,5-6 258,4 4-129,4-6 0,5 1 0,-1-5 129,6 1-258,2-1 0,0-1 129,5-1-258,2-1 0,1 2 0,0-4 0,0-1 0,1 0 129,-1-3 0,0-2 0,1 0 0,0-3 0,0-2 0,2 4 129,0-4-129,1 0-129,2 0 129,3 0 0,-4 1-129,4 4 0,-2 1 0,3-3 0,-1 5 129,1 1-129,-1-2 0,3 0 129,-2-3-129,1-3 0,0-1 129,0 0-129,1 0 129,-3 0-129,3 0 0,0 0 0,1 0 0,-2 0 0,1 3 0,1-3 0,-1 0 0,-2 0 0,2 0 0,-3 0 129,-2 0-129,1-2 129,-1-1 0,-2 1-129,-1-1 129,1-2 0,-2 3-258,-1-2 129,0-2 0,-1 1 0,1-1-129,1-2 129,-2 0 0,0 0-129,-4 0 258,2-1-258,-2-2 258,-2 2-258,-1-1 129,-4 0 0,0-2 129,-3-2-129,-3-1 0,-1-2-129,-3-2 129,-1 1 0,-3-1 0,-2-4 0,0-1-129,-3 1 129,-4-2-258,0 2 387,-3-1-258,-4 0 129,-2-2-129,-1 1 129,-2 1 0,-1 0 0,-2-1 0,-2-1 0,-1-3 0,-2-1-129,-1-1 129,-6 3 0,-2 1-129,-6-2 0,-2-1 129,-5 1 0,-2 1 0,-2 1 0,-1-1 0,-2 2 0,-1-3 129,-1 3-129,-4 1-129,-2 1 129,-1 3 0,-6-1-129,-3 3 0,-4 2 129,-4 7 0,-4-1 0,-2 7-258,-8 3-129,-1 6-516,-11 3-774,-1 10-2709,-3 11-129,-10-3-516</inkml:trace>
  <inkml:trace contextRef="#ctx0" brushRef="#br1" timeOffset="-128343.505">20896 16333 645,'-56'-2'903,"28"2"-645,-3 5 129,1-4 129,-3 3 258,2 4 387,-2-8 129,3 9 258,-3-9 0,2 12 129,-1-12-516,3 9-258,-2-6-129,1 5-387,0 4-129,-1-5-129,2 3-129,0 0 0,-1 1 0,2-1 129,0 8-129,2-4 129,-2 2 129,8 2 0,-1 1 0,5 2 0,0 2-129,3 0 0,3-3 0,2 1-129,2-5 0,0 7 129,1 1-129,2 1 129,-1-1-129,2 3 387,1-1-387,1 9 129,0-5 0,0 7 0,1-9 0,5 4 129,1-6-129,3 4 0,1-2 129,4 2 0,2-6 129,4-1-129,2 2-129,5 0 0,5-3 0,3 5 0,3-4 0,6 2 0,2-4-129,4-1 129,1-5-129,3 6 129,1-2-129,2 1 0,1-10 0,2-2 0,-1 5 0,1 2 0,0-7 0,0-4 129,3-2-129,1 6 0,-3-5 0,2 2 0,-3 6 129,4-3 0,-2 1-129,2-5 0,-2 6 129,1-12-129,-1 3 258,1 12-129,-1-5-258,1-8 387,0 12 0,0 5-129,-2-17 0,0 8 0,3 8 0,-2-15 129,2-1-258,1 0 0,-2-10 0,0 0 0,0 14 0,-1 1 0,1 6 0,0-9 129,-2 11-129,2 15 129,0-26 129,2-2-258,2 3 129,3-3 0,-2-13-129,-1-1 0,1 14 0,-4-5 0,1 5 0,-1 3 0,-3-18 0,-2 2-129,-2-8 387,0 6-387,-1-26 129,-2 0-129,-5 11 258,-1-10-258,-4 6 129,-2 0-129,-5 6 129,-4-9 0,-5 3 129,-2-5-387,-6 4 258,-5-5-129,-1 9 258,-7-6-258,-2 1 0,-5-1 0,-1-6-129,0 2 258,-7 1 258,-6 8-258,-2-12 129,-4 6-258,-2-6 258,-5 3-258,-3 12 258,-1-6-129,-3 6-129,-5-4 129,-3 4 0,-4 1 129,-4 4-129,-4 6 0,-3-10-129,-3 10 258,-4-10-258,-1 3-129,-5-2 258,0 0-129,-5 1 129,1-3 0,-3 2 129,-1-1-129,-2 5 258,-1-1-258,-4 2 0,-3 3-258,-3 1 516,-5 2-258,-5 4-258,-7 2 258,-5 6-129,-2 3 258,-7 1-129,-5 1 0,-2 6 0,0 5 0,1 1-129,-3 3 0,1 5-129,-3-3-645,13 11-2709,-3 2-1161,-2-5-258,11-2-258</inkml:trace>
  <inkml:trace contextRef="#ctx0" brushRef="#br1" timeOffset="-125027.316">19443 5136 516,'0'-12'2838,"0"12"-1419,0 0 129,0 0 258,0 0 0,0 0 129,0 0-516,0 0-129,0 0-129,0 0-129,0 0-387,0 0-129,-10 5-258,10-5 129,-11 19-258,5-9-129,2 5 0,-2 2 0,2 3-129,3 2 258,1 3-129,2-1 0,7 5-129,1 2 129,4 1 129,4 2-258,1 0 129,3-2-129,-2 1 258,1-2-258,-1-2 129,-1 2 0,-2-2-258,0-2 258,-3-1 0,-4-1 0,1 2-129,-4-4 0,-1 2 0,-4-5 0,2-3-258,-4-17-1032,0 14-2580,0-14-129,0 0-258</inkml:trace>
  <inkml:trace contextRef="#ctx0" brushRef="#br1" timeOffset="-124578.29">19292 5663 1,'9'3'3353,"-9"-3"517,4-12-1935,11 7-129,-4-12 0,10 5-258,-2-6-129,11 2-258,-5-10-258,10 4-129,-3 0-516,0 2 0,-1 3-258,-2 4 129,-6 0-129,-2 4-129,-3 3 0,-3 2 129,-3 3-258,-12 1-387,21 0-387,-21 0-2580,0 0-387,0 0-516,0 0 258</inkml:trace>
  <inkml:trace contextRef="#ctx0" brushRef="#br1" timeOffset="-123804.246">19734 5232 645,'0'0'2838,"4"-10"-1419,-4 10 129,0 0 258,0 0-258,7-13-129,-7 13 129,0 0-387,0 0-258,0 0 0,0 0-387,0 0 0,0 0-258,0 0-129,9 7 129,-9-7-129,13 14-129,-5-2 129,2 2-129,1-1 129,1 3-129,0-1 0,2-1 0,-3 1 0,2 0 129,-3 0-258,2-2 129,0-1-129,-12-12 0,15 19 129,-15-19 0,10 10 129,-10-10-129,0 0 129,0 0 0,0 0 129,0 0 0,0 0 0,0 0-258,-10-2 129,10 2 0,-12-16 0,12 16 0,-13-22-129,9 10 129,1 0 0,2-5-129,1 0 129,0 2 0,4-1-258,4 0 129,0-2 129,1 1 0,4 0-129,-2 0 129,0 4-129,2 0 0,-1 0 0,-1 2-129,2 3 0,-13 8-129,22-7-258,-22 7-258,28-1-645,-17 1-2580,3 0-387,6 0-129</inkml:trace>
  <inkml:trace contextRef="#ctx0" brushRef="#br1" timeOffset="-123115.206">20242 5276 1032,'0'0'3096,"-10"7"-1548,10-7-258,0 0 645,-8-9-645,8 9 258,-7-13-258,7 13-258,-6-19-258,6 19 0,-2-22-129,2 11 0,0-2-258,4-2-129,0 1 0,6 2-129,-2 0 129,4 0-258,1 1 0,1 0 0,1 5-129,0-1 129,-2 6 0,3 1-129,-2 0 129,-1 0 0,2 0-129,-2 8 129,1 1 0,-2 3 0,-2-2 129,2 4-129,-4 1 129,2 4 0,-4-5 129,3 3 0,-7-5 0,2 1 0,-4-3 0,0 3 0,0-13 0,-12 15 0,-1-7-129,0-3 0,-6 1 0,0-1-129,-4-5 129,-1 0-129,-2 0 129,-1 0-129,3 0 0,-1 0-129,8-2-516,-2-5-387,19 7-1548,-7-11-1935,7-1 129,6-2-516</inkml:trace>
  <inkml:trace contextRef="#ctx0" brushRef="#br1" timeOffset="-122040.145">20484 4981 2193,'0'-6'2967,"0"6"-1290,0 0-129,0 0-129,0 0-258,0 0 0,0 0-387,0 0-258,0 0 0,0 0-129,0 0-129,0 0 0,0 0 129,11 5-258,-11-5 129,8 16-129,-8-16 129,13 20-129,-1-7 0,-3 0 129,3 6-129,-1-7 0,1 3-129,0 1 129,-2 0 0,3 0-129,-4-6 129,1 0-129,-10-10 129,14 14 0,-14-14 0,11 3 0,-11-3 129,8-6-129,-8 6 0,6-19 129,-4 4-129,2-2 0,3-4 0,-4-4-129,4 4 129,0-2-129,-1 0 129,6 3-129,-4-2 0,4 3 0,1 4 129,-1 4-129,0 1 0,-1 2-129,1 1 129,-12 7 0,20-7 0,-20 7 0,17 0 0,-17 0 0,16 7 129,-16-7 0,15 15-129,-7-1 129,-1-2 0,4 1 0,-2-2 0,3 2-129,1-3 129,-2-1-129,2-2 0,3-6 129,-1-1 0,1-3-129,3-5 129,-1-6-129,0-1 129,2-3 0,-1-4 0,1 2-129,-5-2 129,3 4-129,-5 3 129,0 3-129,-5 0 0,-8 12 0,17-10 0,-17 10-129,12-4 129,-12 4 129,0 0-129,14 0 0,-14 0 129,0 0 0,16 12 0,-16-12 129,11 23-258,-5-9 258,2 1-129,-2 0-129,1 2 0,0-2 0,2 1-129,-9-16-387,15 22-387,-15-22-2580,0 0-1161,20 0 0,-12-10-387</inkml:trace>
  <inkml:trace contextRef="#ctx0" brushRef="#br1" timeOffset="-120928.081">21823 4606 1806,'0'0'2064,"19"-13"-387,-19 13 129,24-6-258,-12 1-516,5 3-129,-4-1-387,5 3 0,-4 0-129,5 0-129,-2 5 129,1 2-258,0 4 0,-2 2-258,3-1 387,-1 2-258,-1 1 129,-4 1-129,1-2 0,-3 5 129,-2-6 129,1 1-129,-7-2 0,1 3 258,-4-15-129,0 21 387,0-21-258,-10 17-129,-4-10 258,1 1 0,-7-3-258,2 3 0,-7-6-129,3 0 0,-2-2 0,2 1 0,2-1 0,1 0 129,3-4-129,2 1 0,3-1 0,11 4 0,-14-8-129,14 8 129,-1-13 0,1 13-129,9-18 0,3 6-129,4-1 129,3 0-129,5 0 129,-1-2-516,9 6-387,-8-6-1419,2 2-1806,5 12 0,-7-9-387</inkml:trace>
  <inkml:trace contextRef="#ctx0" brushRef="#br1" timeOffset="-120336.047">22201 4311 774,'0'0'2838,"0"0"-903,0 0-1032,0 0 258,0 0-129,0 0-129,0 0 387,14 17-258,-14-17 0,12 14-129,-12-14-129,13 22 0,-8-8-258,6 8 129,-3 0-387,2 2 129,0 3-129,1 0-129,-1 0 0,2 2 0,-1-1 129,-2-3-387,2-2 258,-1 0-258,-2-7 258,2 1-258,-3-5 129,-7-12-258,10 11-258,-10-11-129,12-6-1161,-11-4-2064,-1-11-516,5 1 258</inkml:trace>
  <inkml:trace contextRef="#ctx0" brushRef="#br1" timeOffset="-119979.027">22446 4255 1032,'15'0'3225,"-15"0"-516,14 0-1419,-14 0-129,7 15 258,-7-15-258,9 23 0,-8-11 0,8 13-129,-4-8-258,7 11 0,-3-3-387,4 7 0,0-5-129,2 6 0,0-7-258,4 0 258,-2 1-129,-1-5-258,0 1 129,-4-9-387,1 2-258,-13-16-1419,0 0-1935,15 15-387,-15-15-129</inkml:trace>
  <inkml:trace contextRef="#ctx0" brushRef="#br1" timeOffset="-119147.979">23357 4457 645,'-24'0'3225,"2"-4"387,10-4-2580,12 8 0,-14-15 129,14 15-129,-10-23 0,10 12-258,-2-4 0,4 2-258,3-1 129,7-1-387,0-1 129,5 6 0,0 1-129,4 4-129,-1-1 129,1 5-129,0 1 0,4 0 0,-4 7 0,2 5 0,-1-1 0,0 5 0,-4-4 0,1 6 258,-4-2-258,0 3 129,-8-1 0,0-2 129,-7-2 0,0 2 129,-6-3-129,-5 3 0,-11-7-129,-2 1 258,-6-7-258,-3 2-129,-2-5-129,-1 0 0,4-5-129,0-4-258,12 2-645,-3-13-258,23 20-2064,0-25-1161,2 5-258,13 3-258</inkml:trace>
  <inkml:trace contextRef="#ctx0" brushRef="#br1" timeOffset="-118719.955">23678 3943 1419,'20'4'3612,"-20"-4"387,0 0-2580,15 20 258,-10-8-258,3 8-129,-5-3-129,9 9-129,-8 3-387,8 9-129,-6 1 0,9 5-129,-6-1-258,6 4 129,-2-1-258,0-3 0,3-4 0,-3-8 0,1-4-258,-5-9 0,4 1-645,-13-19-903,0 0-1935,0 0-645,0 0-258</inkml:trace>
  <inkml:trace contextRef="#ctx0" brushRef="#br1" timeOffset="-118470.941">23628 4347 1,'0'7'4127,"16"-11"259,-3-4 129,7-6-2709,9 11-129,-2-13-258,14 7-258,-3-10-258,12 8-258,-4-6-645,3-1-645,5 8-2322,-4-2-1548,-9-3-258,-3 2 0</inkml:trace>
  <inkml:trace contextRef="#ctx0" brushRef="#br1" timeOffset="-116035.801">19469 6135 774,'-2'-12'2193,"4"0"-387,-2 12-129,0 0 129,2-11-516,-2 11 0,0 0-258,0 0-129,0 0-258,0 0 129,0 0-258,0 0 129,0 0-258,13 9 129,-13-9 0,13 21-258,-4-2 258,4 3-258,1 7 129,1 3-129,0 2 0,0 4-129,-1 0 0,1 1-129,-3-3 0,-1-3 0,-4-7-258,2-2 0,0 0-516,-7-12-387,5 3-1290,-7-15-1548,0 0-516,0 0 129</inkml:trace>
  <inkml:trace contextRef="#ctx0" brushRef="#br1" timeOffset="-115646.78">19421 6359 2322,'-15'3'3741,"15"-3"387,0 0-2451,0 0-258,0 0-129,0 0-129,14 0-129,-14 0-129,29-10-129,-11-4-258,8 7-129,-4-6-129,9-1 129,-6 0-258,5-1 0,-4 4-129,2-1 0,-3 4-258,-1-4 0,-1 5-387,-3-2-645,6 0-1806,-7 2-1290,-5-5-258,0 5 0</inkml:trace>
  <inkml:trace contextRef="#ctx0" brushRef="#br1" timeOffset="-115039.745">19717 6004 258,'0'0'3741,"0"0"387,0 0-387,0 5-3096,0-5 258,0 0 129,0 0-258,0 15 0,0-15 0,6 21-387,-3-6 0,5 9 0,-2 1 258,1 6-387,5-1 0,2 3-129,-2 1 129,3-1-129,-1-3 129,3-2-258,-3-8 0,1-3 129,-5-3-129,2-5 0,-12-9 129,20 7-129,-9-7 0,0-9 0,2-7 0,4-8 129,-1-3-129,5-5 0,2-3-129,0-1 129,-2 3-258,3 4 258,-3 5-258,-6 7 129,3 4-129,-8 8 258,-10 5 0,17 1 0,-17-1 129,9 20 0,-4-4 129,1 6-129,1 0 258,2 1-387,0-2 258,3-1-258,1-3 0,-1-5-645,8 0-1032,-5-11-2451,-2-3-516,6-10-129,-8-10 130</inkml:trace>
  <inkml:trace contextRef="#ctx0" brushRef="#br1" timeOffset="-114555.717">20390 6086 1,'9'10'3482,"-9"-10"388,11 3-387,-11-3-2967,19-3 0,-4-4-129,-1-5 258,3 2-258,-2-4-129,4-1 129,-3 1-129,-3-3 0,-3 5-129,-1 0 129,-9 12 0,1-15 0,-1 15 129,-10-8 0,-3 6 129,2 2-129,-7 0 0,5 6 0,-4 1 0,1 2 0,0 0 0,1 6-129,1-2-129,1 4 129,0-3-129,4 1 0,-2 1 0,9 4 0,-2 1 258,4 0-258,2-1 129,7 0-258,4-1 129,4-2-129,5-2 0,2-10-258,13 2-645,-6-7-2064,10-9-1548,3-2-129,-2-8-387</inkml:trace>
  <inkml:trace contextRef="#ctx0" brushRef="#br1" timeOffset="-113671.666">20850 5865 2322,'-24'11'1935,"10"-3"129,-2-1-258,5 2-387,-4-4-129,6 7-258,-3-9-387,6 9 129,6-12-129,-12 12-258,12-12-129,-3 11 0,3-11 0,0 13 0,0-13-129,7 12-129,-7-12 129,18 15-129,-4-6 0,0 0 129,4 2-129,-2-2-129,3 0 129,-3 2 0,2 0 0,-4 0-129,-1 0 129,-13-11 0,13 21 0,-9-11 129,-4 1 0,0-11 0,-7 18 0,7-18 129,-22 18 0,8-11-129,-5-4 129,0 1-129,-3-1-129,0-3-258,3 0-516,-2 0-1806,0-11-1419,21 11-516,-20-16 387</inkml:trace>
  <inkml:trace contextRef="#ctx0" brushRef="#br1" timeOffset="-112867.621">20976 5992 1032,'0'0'3096,"0"0"129,16 0-3096,1-3 129,-1-4 258,8-3-129,0-3 129,5-4 129,0-2-258,3-1 129,-5-1-258,-2 0-129,-4 2 0,-3 5 0,-6-3-129,-5 6 0,-7 1 129,0 10 129,-6-12-258,-7 12 258,-4 0-129,-4 1 0,-2 4 129,-4 6 129,-2 1-129,-2 4 0,3 1 129,2 0 0,0 0 0,6 0 129,3 2-129,7 3 0,0-5-129,9 6 258,-1-7-129,4 5 129,6-2-258,8 3 129,2-6 129,4 2-258,8-6 0,4 0-129,3-2-387,2-4-387,10-5-2451,-1-1-1290,-3-9-258,6-3-129</inkml:trace>
  <inkml:trace contextRef="#ctx0" brushRef="#br1" timeOffset="-112003.572">22139 5677 516,'0'0'3354,"0"0"129,-10 11-2451,10-11-129,0 19 129,0 0-129,4 3 0,6 8 0,-1 0-129,6 11-258,0-4-129,6 9 129,-1-3-387,1 0-129,-1-7 0,-3-6-129,-1-1-387,-7-14-645,3-6-2580,-2 3-516,-10-12 258</inkml:trace>
  <inkml:trace contextRef="#ctx0" brushRef="#br1" timeOffset="-111543.545">22074 5671 516,'38'-39'3741,"-21"17"258,7 1-2322,5 9-258,-7-4 129,6 8-645,-4 0-258,1 8 0,-4 0-258,-1 0-258,-3 8 129,0 5-129,-4 2 387,-2 6-129,-6-3 0,1 4 129,-6-3 129,0 4-129,-6-5 0,-1 4 0,-9-10-129,2 5 0,-5-11 0,0 5-129,-3-7-129,-1 4-129,0-8 129,-2 0-387,5 0-129,-2-3-516,22 3-1806,-22-1-1935,22 1-129,-8-19-258</inkml:trace>
  <inkml:trace contextRef="#ctx0" brushRef="#br1" timeOffset="-111122.52">22559 5438 645,'11'-2'3483,"-11"2"-903,13 0-774,-13 0 129,10 10-387,-10-10-129,9 24-258,-6-10 0,7 8-387,-3-5-129,4 5-387,-3-1 0,4 1 0,-4-1-258,0-3 129,2 1-387,-5-5-258,5 6-1032,-6-4-2451,-4-16-387,14 8-258</inkml:trace>
  <inkml:trace contextRef="#ctx0" brushRef="#br1" timeOffset="-110659.494">23128 5338 3354,'0'0'3870,"-13"-9"-129,-5 7-2967,7 2-129,-11-1 387,7 1-258,-7 3 129,2 5-258,-1-2-129,1 7 0,-2-1 0,4 8-387,0-4 129,3 6-258,2 0 129,5 0 0,1-2 129,5 3 0,2-6-129,3 1 0,7-5 0,4 0-258,4-3 0,3-8-516,9 0-258,-4-5-516,9-3-645,-1-2-2064,-1-14-387,7 4 129</inkml:trace>
  <inkml:trace contextRef="#ctx0" brushRef="#br1" timeOffset="-110035.458">23260 5039 258,'13'36'3225,"-10"-16"-1419,1 4 129,3 0-516,2 8-129,-2-1-129,7 6-258,-4-6-129,6 7-258,-1-9 129,0 0-387,-2-7 0,1-3-129,-5-5 129,0-1 0,-9-13 0,7 11-258,-7-11 129,0 0 0,0 0 0,0 0 0,-7 0-129,7 0 129,-7-18 0,7 0 0,0-7-129,3-2 0,8-5 0,5-1 387,2-4-258,5 3 0,3 0 0,1 3 0,-1 3 0,-3 3-129,3 5 129,-5 0-258,1 4-129,-7 1-258,2 11-645,-17 4-645,17-16-1806,-17 16-774,0 0 0</inkml:trace>
  <inkml:trace contextRef="#ctx0" brushRef="#br1" timeOffset="-109711.44">23477 5274 3483,'17'15'4128,"4"-12"-2193,-2 8 0,-7-11-129,11 10 0,-8-10-645,12 8 129,-3-7-258,7 8-387,-4-8-129,6 3-129,-3-1-129,1 4-129,-1-3-129,-3 0 0,-2 3-387,-9-7-903,6 2-2967,-7 5-516,-15-7 0,12 0-129</inkml:trace>
  <inkml:trace contextRef="#ctx0" brushRef="#br1" timeOffset="-108172.352">20155 6902 1161,'0'0'3741,"0"0"-129,0 0-2322,0 0-387,0 0-129,0 0 0,11 0 129,-11 0-129,0 0-129,15 2 258,-15-2-258,22 20 0,-6-3-129,-2 0 129,6 9 0,-1 1-129,5 8-129,-3-3-129,6 5-129,-5 1 129,2-3-129,-4-2 0,1 2-129,-3-4-258,-3-8 0,-1 2-516,-14-25-774,15 18-2838,-15-18-129,0 0-129</inkml:trace>
  <inkml:trace contextRef="#ctx0" brushRef="#br1" timeOffset="-107788.33">20109 7168 1548,'-13'2'3999,"2"7"-129,11-9-2064,0 0-258,0 0-129,0 0-129,7-14 0,12 10-387,-1-13-129,12 5-129,-2-7-258,11 1 0,0-3-129,4 0-129,2 0-129,1 0 0,-1 4-258,-1-3 129,-1 7-516,-4-3-516,3 3-2322,-1 5-1032,-13-5-258,4 6 129</inkml:trace>
  <inkml:trace contextRef="#ctx0" brushRef="#br1" timeOffset="-107103.291">20404 6771 3225,'0'0'3612,"0"0"-1548,6 10-903,0 1 129,-6-11-258,8 23 129,-4-6-258,6 10 129,-4 0-258,7 9 0,-1-2-129,3 6-258,2-2 129,0 3-258,2-2 0,2-4-258,-3-9 129,0-5-129,-2-2 129,1-7-129,-5-11 129,3-1-129,-4-8 129,1-8-129,-2-6 129,1 1-129,0-8 129,1 0-129,0 3-129,0 3 258,-3 4-258,-2 4 129,-7 15-129,15-21 129,-15 21 0,14 0 0,-14 0 129,17 15 0,-8-1 129,4 5-129,-2 1 129,3 3 0,-4-3-129,3-1-129,0 1 0,-3-6-258,4 2-645,-14-16-1290,16 0-2193,-4-4-258,2-12-387</inkml:trace>
  <inkml:trace contextRef="#ctx0" brushRef="#br1" timeOffset="-106603.262">21141 6948 258,'6'19'3741,"-6"-19"387,8 12-129,-8-12-1935,0 0-1935,24-6 387,-11-6 129,4 3-129,-1-11 0,2 5-129,-1-4-258,-2 3 0,-3 0 129,-3 4-129,-4 0 0,-5 12 0,0-17 0,0 17 0,-7-8 0,7 8 129,-22 0-129,9 0 0,-4 7-129,1 3 0,-3 0 129,2 3 0,0 3 0,1 1 0,1 0 129,1 0-129,3 2 129,1 3 0,3-3 0,1 5 0,3-9 0,3 4-258,0-5 387,1 0-258,7 0 0,4 0 0,1-4 129,5-1-129,4-2-129,0-4-129,9 4-516,-3-7-516,14-8-2967,0-1-516,0-12-258,4 0-129</inkml:trace>
  <inkml:trace contextRef="#ctx0" brushRef="#br1" timeOffset="-105647.207">22047 6933 774,'-30'-9'1806,"6"-8"-387,15 2 129,1 1 258,1-3-129,7 1 129,-3-7-516,7 6 0,-2-5-129,12 7 0,-7-6 0,11 9-258,-8-3 0,9 6-258,-4-2-129,4 7-129,-2 0-129,4 4 0,-5 0-129,3 1 0,0 5 0,-3 5-129,-2 0 129,1 1-129,-2 2 0,-1 0 0,-3 0 129,2 2 0,-6-3 0,1 3 258,-6-4-258,0 2 129,0-14 0,-8 20 0,-4-11-129,-1 1 0,-4-3 0,-3-2-129,-2-3 0,0 1 0,1-1 0,1-2-129,0 0 129,2-2-258,4 2-258,0-7-516,14 7-774,-15 0-2709,15 0-258,-6-14-516,6-1 259</inkml:trace>
  <inkml:trace contextRef="#ctx0" brushRef="#br1" timeOffset="-104888.164">22371 6607 258,'0'-14'3354,"7"14"-1419,-7 0 0,0 0-258,0 0-516,0 0 258,0 0-645,0 0 129,0 0-129,16 14-129,-16-14-129,20 26 0,-9-13 129,7 4-258,-4-1 129,4 2-129,-1-4-129,-1 5 258,-2-7-258,2 0 0,-16-12 0,19 12 0,-19-12 0,15 0 0,-7-12 0,5-5-129,0-9 0,3-3 129,1-3-129,5 1 0,0-2 0,3 4-129,-2 1 258,4 11-129,-3 8 129,0 4-258,0 5 129,-1 0 0,-2 2 0,-1 6 129,-6 4-129,0 0 129,-14-12 0,20 22 129,-20-22-129,14 24-129,-10-12 129,1-2-258,-2 2-129,-3-12-129,13 16-516,-13-16-1032,19 0-2709,-5-8-387,1-1-516,4-3 129</inkml:trace>
  <inkml:trace contextRef="#ctx0" brushRef="#br1" timeOffset="-104063.117">23120 6528 1419,'18'1'2967,"-6"-1"-2451,3-1 387,3-5 129,2-6-129,3 0 258,1-8-258,1 3-258,-1-2 0,1 0-387,-5-3-129,-1 5 129,-8-1-129,-1 5-129,-10 13 0,0-18 129,0 18 0,-17-11 0,2 11 0,-6 0-129,0 2 129,-2 6 129,0 0-129,0 5 0,0 2 0,6 2 129,-5 2 258,9 3 0,-2-5 129,8 7-129,-2-5 0,4 3 0,4-3-129,1 1 0,1-5-258,9-1 129,-2-2-258,4 0 0,-1-3-129,5-5 0,6 0-387,-2-4-645,10-1-1419,4-2-1677,-3-14-387,8 4 259</inkml:trace>
  <inkml:trace contextRef="#ctx0" brushRef="#br1" timeOffset="-103483.084">23753 6231 2451,'0'0'3354,"-16"0"387,16 0-2967,-14 0 0,1 1 0,13-1 258,-28 10-129,14 0-129,-5-2 0,2 4-258,-5-3-129,7 5 129,-4-2-129,6 2-258,-1-1 129,7-1-129,7-12 0,-6 16 0,6-16-129,8 10 129,6-8-129,4 1 0,6-3 129,-1 2-129,6-2-129,-1 3 0,2 2-129,-4 0 129,-1 3 0,-3 0 0,-4 2 129,-6 1 0,-2 2 0,-5-1 387,-5 3-129,0-1 258,-11-3-129,-2 6 0,-10-6 0,1 6 0,-6-7-129,0 2 0,-3-5-129,3-1-258,5 3-645,-3-9-1935,6 0-1935,8 0-129,1-5-258</inkml:trace>
  <inkml:trace contextRef="#ctx0" brushRef="#br1" timeOffset="-102686.038">22035 7486 774,'0'0'3612,"12"9"387,-12-9-2193,0 19-774,7 0 258,-2 1-258,8 6 129,-5-1-129,6 11-258,-1-4-129,6 7-129,0-8-129,0 1-258,-4-5 129,1 1-516,-2-8 258,-1-4-387,-1-2-516,-12-14-1548,0 0-1935,13 4-129,-13-4 0</inkml:trace>
  <inkml:trace contextRef="#ctx0" brushRef="#br1" timeOffset="-102380.02">21944 7740 3354,'-18'2'3870,"18"-2"0,0 0-3096,0 0 258,0 0 0,16 0-129,-2-10 258,8 3-129,3-7-387,8 2-129,2-5 0,3 5-258,2-4-129,1 2-258,3 6-258,-7-6-774,4 3-2193,-5 3-903,-10-6-387,-1 6 129</inkml:trace>
  <inkml:trace contextRef="#ctx0" brushRef="#br1" timeOffset="-101763.985">22272 7422 3096,'11'4'4257,"-11"-4"-258,0 0-2322,0 0-516,0 0 129,0 0-129,1 16-129,-1-16-129,2 15-129,-2-2-258,5 9 0,-4-3-129,6 8 0,-1 0-258,4 4 129,-2 1-129,2 0 129,1-3-258,1-3 129,-1-6-129,3-5 129,2-7-129,3-5 129,3-8 0,1-12-129,3-4 129,1-4-258,0 0 258,0-3-129,-2 2 0,-4 4 0,-4 4-129,-1 5 129,-6 5 0,-10 8 0,14-12 0,-14 12 0,0 0 129,0 0-129,13 3 129,-13-3 0,5 18-129,0-7 129,-1 5-129,2-3 0,1 1-129,-1 2 0,4 2-645,-10-18-645,21 14-2451,-10-8-903,0-6-258,2 0-258</inkml:trace>
  <inkml:trace contextRef="#ctx0" brushRef="#br1" timeOffset="-101231.955">22823 7452 645,'0'0'3741,"11"0"516,-11 0-2064,17-9-1032,2 9 258,-3-8-129,8 8 0,-4-7-258,8 7-387,-7 0-258,5 0 129,-3 3-387,3 2 129,-3 3-258,-1 1 0,1 4-129,-4-1 258,-2 0 0,-1 5 0,-6-3 0,-3 1 0,-6-1 129,-1 3 0,-2-6-129,-7 3 0,-7-4 0,-2-1-129,-6-4 129,-2 0-129,-3-2 129,-1-2 0,-1-1 0,5 0-129,1 0 129,6-2-129,6-3 129,13 5-258,-9-12 0,13 0-129,16 0-129,1-5-387,9 5-645,-1-8-903,2-1-2193,8 5-258,-10-6 129</inkml:trace>
  <inkml:trace contextRef="#ctx0" brushRef="#br1" timeOffset="-100847.933">23141 7159 1,'13'0'3998,"-13"0"130,0 0-1032,15 4-1419,-15-4-129,8 16-129,-7-3 0,9 10-129,-6-4-516,10 10-258,-3 3-258,5 1 0,2 3-258,2 2 0,7-2-129,-3-3 0,1-4 0,-4-5-129,2-4-129,-8-6 0,0-2-903,-15-12-387,0 0-903,-1-8-1032,-19-8-1032,5 6 258</inkml:trace>
  <inkml:trace contextRef="#ctx0" brushRef="#br1" timeOffset="-100638.921">23129 7435 645,'-11'0'3225,"11"0"-258,9-7-387,5 6-258,-1-11-516,9 12 0,-2-13-516,10 8-258,-3-12-129,11 4-387,-4-6-387,2-4-774,7-3-3483,0 5-258,-9-7-387,6 7 0</inkml:trace>
  <inkml:trace contextRef="#ctx0" brushRef="#br1" timeOffset="-99607.862">23880 7149 1,'7'0'3869,"-5"-5"1,15 5 387,-4 0-3225,1-8 0,7 6 129,-6-6-258,10 7 129,-8-4-387,8 5 129,-5 0-387,3 1-129,-3 2 0,2 5-129,-4 4-129,0 3 0,-2 4 129,0-2 0,-4 5-129,-2-1 0,-7 3 129,0 0 0,-3-2 0,-5-2 0,-8-3 0,-6-1 0,-5-3 0,-1-2 0,-2-10 129,0 2-258,-1-3 0,3-8 0,7-1 0,5-2 0,8-5-129,5 2 0,1-2-129,11-3-129,9 8-129,-3-11-258,13 12-516,-8-10-645,13 11-774,-7-1-1419,-1-4-774</inkml:trace>
  <inkml:trace contextRef="#ctx0" brushRef="#br1" timeOffset="-99135.835">24210 7091 1161,'0'8'3741,"0"-8"258,13 5-2967,-13-5 129,22 4 129,-10 0-129,5 4-129,-3-2 0,5 4-516,-4 0 0,4 7-129,-1-2-129,-2 3 0,-1-4 0,-2 3 0,-1-8 258,-3 8 0,-9-17 0,10 14-129,-10-14 0,0 0 0,-13 0-129,13 0 129,-21-9-258,10 0 258,-4-6-258,6 0-129,-2-2 129,5-3 0,3 1 0,3 2 0,0-3-129,11 7 0,3-2 0,5-2-129,3 6-129,0-2-258,6 8-387,-6-12-645,11 15-1677,-4-8-1419,-3 0-387,0 8 129</inkml:trace>
  <inkml:trace contextRef="#ctx0" brushRef="#br1" timeOffset="-98723.811">24715 7028 645,'-11'12'3612,"11"-12"258,0 0-2064,15-5-774,-4-5 129,11 3 0,-5-12 0,11 5 0,-5-11-129,4 9-258,-7-4-129,0 6 258,-9-3-387,-1 6-129,-10 11 0,0-11 0,-14 11-258,-3 3 129,-6 4-258,-2 2 129,-3 4-129,2 1 129,0 5 129,4-2-129,3 2 129,8 1-129,1-1 129,8 1-129,1 0 129,1 3-129,8-7 0,4 4 0,3-4 129,3-3 0,0-3-129,2-1-129,2-2 0,1-5-387,4 6-774,-10-8-2967,6 0-774,1 0-129,-1-5-645</inkml:trace>
  <inkml:trace contextRef="#ctx0" brushRef="#br1" timeOffset="-96579.69">22998 8418 3096,'0'0'2967,"-9"-8"-1290,9 8-129,0-13-516,0 13 129,10-14-258,-10 14 0,16-14 0,-4 9 0,-1-5-387,4 5-129,-1-3-129,2 4 0,0 2 0,2-2-129,1 1-129,-4 3 0,5 0 129,-2 4-129,1-1 129,-1 2 0,-3-1-129,1 3 0,-3 2 129,-2-3-129,0 6 0,-11-12 0,13 25 0,-11-11 0,2-1 0,-4 3 0,0 1 129,0-3-129,0-1 129,-5-2-129,-1 2 129,6-13 0,-19 17-129,9-5 129,-4-7-129,0 2-129,-3-5 258,1-1-129,-3-1 129,4 0 129,-3 0-129,4-6-129,0 1 129,4-2 129,10 7-129,-15-9-129,15 9 0,-5-10 0,5 10-258,3-13 258,-3 13-258,21-19 258,-2 7-516,0-2 387,4 0-258,1-3-387,6 7-1161,-3-1-2193,-2-7-258,6 8-258</inkml:trace>
  <inkml:trace contextRef="#ctx0" brushRef="#br1" timeOffset="-96131.663">23524 8220 645,'7'0'4128,"-7"0"258,0 0-129,0 0-3096,-2-9 0,2 9 0,-12 0-387,12 0 129,-17 0-258,17 0-129,-23 15-129,13 1-129,-3-4 0,1 6-129,1-2 129,1 3-258,3 1 129,1-2 0,4-2 0,2-1-129,1-1 0,8 1 129,4-3-258,6-5 0,5 1 0,1-5-258,7-2-129,-5-4-516,15 0-903,-9-7-2580,-1-9-258,0-1-129</inkml:trace>
  <inkml:trace contextRef="#ctx0" brushRef="#br1" timeOffset="-95567.632">23711 7931 1419,'-6'12'3741,"6"-12"387,8 19-2580,-8-19-387,18 29 129,-9-10-258,9 11 129,-5-5-387,6 10 0,-5-5-258,3 7-129,-4-8-129,2 0-258,-4-5 258,-3-4-645,0-6 129,-8-14-129,9 23-516,-9-23-774,0 0 129,-9 0-258,9 0 258,-23-10-129,11 5 258,-11-4 129,-2-1 645,-1 3 774,-4-1 129,3 0 516,0 2 387,3 3 0,2-5 0,10 4 258,-1-7-129,13 11 0,0-17 0,16 13-129,-2-13-129,13 8-387,-4-10 258,10 8-387,-1-5 129,4 4-387,-3-5 0,1 4-129,0 2-387,-9-5-516,4 10-645,-14-7-1677,-4 4-1548,4 2-387,-15 7 387</inkml:trace>
  <inkml:trace contextRef="#ctx0" brushRef="#br1" timeOffset="-95099.604">24014 8008 1677,'10'7'2967,"-10"-7"-1161,0 0 258,0 0 258,0 0-258,0 13-387,7 6-387,-7-8 0,10 14-516,-3-10 129,4 11-258,0-8-258,7 8 0,-4-8 0,6-1 0,-3-5-129,6-1 129,-2-4-129,3 0-129,-1-7 0,-1-2 0,0-10-129,2-3 0,-7-2 129,0-5-129,-4-1 129,-3-1-129,-4 1 0,-2 2 0,-4 4 129,0-3-258,-5 7 129,-3 0-129,8 13 0,-23-15-258,23 15-258,-24-4-258,24 4-516,-22 4-1806,22-4-1677,-15 5-129,15-5 0</inkml:trace>
  <inkml:trace contextRef="#ctx0" brushRef="#br1" timeOffset="-94499.57">24399 7954 1161,'11'0'3999,"1"-2"258,-1 2-2580,-11 0 0,23-4-129,-23 4-258,28-8-129,-17 4-516,8 4 0,-5 0-129,6 0-129,-4 1-129,2 7 0,-1-1-258,0 3 129,3 5-129,-3-1 129,0 2-129,-1 0 129,-5-2 0,0 1 129,-4-1 0,-3 3 0,-4-17 0,-6 21 0,-12-13 0,1 4 129,-7-5-387,-1 1 129,-5-5-129,2 3 129,1-3-129,4-3-129,5 0 0,3-5-129,15 5 129,-6-17 0,9 6-129,8-7-258,11 7-129,-2-12-258,12 15-645,-7-15-903,5 6-2322,1 2 0,-8-2-129</inkml:trace>
  <inkml:trace contextRef="#ctx0" brushRef="#br1" timeOffset="-94087.546">24762 7631 645,'0'0'3612,"0"0"516,3-10-2580,-3 10-129,0 0 258,4 14-258,-4-14 129,3 22-258,-3-10-516,3 10 258,-1 0-387,8 4-258,-3 1 0,7 3-129,-1-1-129,4 3 0,-1-2 0,1-4-387,-1-1 0,-1-6-258,4 7-1548,-5-6-2193,-8-9-645,-6-11-129</inkml:trace>
  <inkml:trace contextRef="#ctx0" brushRef="#br1" timeOffset="-92719.468">23522 8990 1419,'0'0'3483,"0"0"258,2 12-2580,-2-12-258,0 0 129,0 0 129,12 9 0,-12-9 0,0 0-258,11 5 0,-11-5-258,13 10-129,-13-10 0,14 18-258,-6-4 0,2 2-129,2 4 0,0-3 0,2 5 0,1-4 0,1 0 0,-2-1 0,2-4 0,-3-4 0,1-6 0,-2-3 0,3-2 0,-4-8-129,2-5 129,-2-7-129,-1-2 0,-1 0 0,-1-4 0,-2 7 0,0 0 0,-2 4 0,-4 4 0,0 13 0,3-15 0,-3 15-129,0 0 129,0 0 0,0 0 0,0 0 0,0 0 0,14 12 0,-9-1 129,1 0-129,1 1 0,1 1 0,0 1 129,0-4-129,-1 2 129,-7-12-129,17 12 0,-17-12 129,13 9-258,-13-9 258,11 6-129,-11-6 0,12 0 0,-12 0 129,12-10-129,-4 0 129,0-4 0,1 0-129,0-3 258,-3-3-258,0-2 0,0 1-258,-5-1 258,0 4-129,-1-2-258,0 7-258,-10-6-258,10 19-1032,-10-5-2193,10 5-774,-14-2-129</inkml:trace>
  <inkml:trace contextRef="#ctx0" brushRef="#br1" timeOffset="-92076.431">24251 8997 1419,'0'0'3354,"0"0"129,-4-11-2709,2-4 129,2 3-129,0-5-129,0 4 258,0-7-258,3 7-129,1-4-129,4 2-129,-1 4-129,3 1 0,1-2 0,1 5 0,-1 0 129,3 6 129,-4-4-129,4 5 129,-14 0 0,21 12 0,-21-12 0,16 24 0,-12-11-129,1 7 129,-5-4 258,0 5-258,-2-3 0,-3 4 0,-4-6 0,-2 3 0,-2-7 0,-1-2-129,-1-2-129,-2-2 0,1-2 0,0-4-258,1 0 0,-2-5-258,17 5-387,-25-15-774,25 2-2322,0-3-774,0-3-516,7-1 258</inkml:trace>
  <inkml:trace contextRef="#ctx0" brushRef="#br1" timeOffset="-91571.402">24440 8699 2193,'4'11'3354,"-4"-11"-1548,10 16-516,1-3 129,-11-13-129,24 22-129,-14-10-258,7 4 129,-9-3-258,9 4 0,-17-17 0,15 24-258,-15-24-129,14 22 0,-14-22 129,5 15-258,-5-15 129,0 11 0,0-11-129,0 0 129,-6 5 0,6-5 0,-13 0 0,13 0 258,-11-6-387,5-5-129,0 0 129,1-2-129,2-8 0,3-2-129,0 0 0,6 0-129,5-3 129,-1 3-129,8 4-387,-5-3-387,10 15-774,-10-8-1806,5 7-1290,2 0-258,-3 3-129</inkml:trace>
  <inkml:trace contextRef="#ctx0" brushRef="#br1" timeOffset="-91119.376">24700 8826 1,'-15'2'3482,"15"-2"517,-12-10-387,11-7-2580,1 4-129,4-7 0,7 5-258,1-7 258,6 6-258,-4-4 258,7 7-387,-6 2 0,5 5-129,-7 0 0,4 6-129,-7 0 129,4 2 0,-14-2 0,16 21 0,-9-8 0,0 3 129,-4 1-129,-1 4 0,-2 0-129,0 3 0,-5-2 0,-5 0 0,-5-3-129,-2-2 0,-3-2-129,-2-4 0,2-5-258,-3-6-387,9 0-903,-9-17-1935,13-5-1290,7-1-129,3-10-645</inkml:trace>
  <inkml:trace contextRef="#ctx0" brushRef="#br1" timeOffset="-90802.358">24765 8419 258,'-12'5'3870,"12"-5"516,0 0-1548,4 17-1290,-4-17 258,10 19 0,-10-19-387,15 29-129,-12-12-258,12 11-387,-8-1 0,5 11-258,-4-2-258,3 2 0,-2 0-129,-1 0 0,3-2-129,-9-10-645,10 5-516,-12-18-2580,0-13-903,15 8-258,-9-14-129</inkml:trace>
  <inkml:trace contextRef="#ctx0" brushRef="#br1" timeOffset="-90144.322">25132 8502 2451,'-7'0'3870,"7"0"0,-18 2-2838,18-2 258,-20 11 0,12 2-258,-9-10 129,6 12-129,-7-8-129,9 9-258,-7-9-129,9 7-258,7-14 0,-13 18 0,13-18 0,0 20 129,0-20-129,10 14 0,-10-14 129,22 9-129,-11-4 0,4 0-129,-1-2 0,-1 1-129,0 2-129,-1-2 129,3 6-129,-3-1-129,0 1 129,-2 2 129,-10-12 0,17 21 129,-13-5 129,-1-2-129,-3-2 258,-3 6 0,-7-2-129,-2 2 129,-6-2 0,2 5-129,-5-6-129,0 2-129,1-1-129,-2-8-387,11 11-1677,-5-12-2322,3 1-516,13-8-516,-20-2 129</inkml:trace>
  <inkml:trace contextRef="#ctx0" brushRef="#br2" timeOffset="-40739.495">16782 10132 1,'0'0'128,"0"0"-128,0 0 0,0 0 0,0 0-128,0 0 128,0 0 0</inkml:trace>
  <inkml:trace contextRef="#ctx0" brushRef="#br2" timeOffset="-35296.184">529 10785 129,'7'0'387,"12"2"-129,-7-1 0,7 4 129,0-2-258,6 3 129,2-1-258,6 2 129,2-2 129,4 0-129,2 0 129,4 1 258,5-2-258,3-1 258,3-2-258,8 2 258,0-2-258,9 1-129,3-2 0,2 2 258,4-2-258,2 0 129,2 0-129,-3 0 258,5 0-129,-1 0 0,2 0 0,0 0-129,5 0 129,-1 0-129,0 0 129,2 0-129,2-2 129,-1 0-129,2-1 258,-1-1-258,2 3 0,-1-2 129,0-1-129,-1-2 258,-1 2-129,-3-4 0,0 4 129,-2-3 0,1 2 129,-4-3-129,1 4-129,-1 0 129,1 2-129,-3-2-129,1 4 0,-4-2-129,-2 1 129,0 1-129,-2 0 0,-4 0 0,-5 0 129,1 1-129,-2 3 0,-8-2 258,-2 3-258,-2 0 0,-3 2 129,-1 1 0,-1-3 0,-2 4 0,-6-2-129,2 2 129,-7-2 0,-4 0-129,-5-1 0,-3 2-129,-6-3 0,-4 3-129,-2-4-258,-3 6-645,-1-1-1419,-11-9-1419,27 19 129</inkml:trace>
  <inkml:trace contextRef="#ctx0" brushRef="#br2" timeOffset="-33236.066">425 7689 129,'0'0'645,"0"0"258,0-12 129,0 12 258,0 0-129,-1-12 516,1 12-387,0 0-129,-4-11-258,4 11-258,0 0-387,0 0-129,0 0-129,0 0 0,0 0 0,0 15 0,3 1 129,4 2 0,0 7 129,0 4-258,6 7 0,-3 2 129,3 3-129,1 2 0,0-4-129,0-4-258,3 0 129,-4-8-516,1 0-129,-5-9-903,-9-18-1548,17 21 129</inkml:trace>
  <inkml:trace contextRef="#ctx0" brushRef="#br2" timeOffset="-32872.045">315 7960 1935,'0'14'3354,"0"-14"0,0 0-129,9 0-2838,-9 0-774,21-10 258,-7 3 129,1-3 129,2 1 129,1-1 0,-2 0 129,1-1 0,1 3-129,-3-1 129,3 1-258,-2 1-258,1-1-516,3 0-1419,3 5-1290,-10-10-387,7 10 258</inkml:trace>
  <inkml:trace contextRef="#ctx0" brushRef="#br2" timeOffset="-32228.008">813 7935 1548,'5'-31'2838,"9"18"-516,-3-3-1419,-1 4-129,4 2-129,-2-1-258,3 2 0,-1 5-129,2 0-129,-1 4-129,0 0 0,0 2 0,-1 1 0,-1 5-129,-1 2 0,0-1 0,-4 2 129,-8-11 0,13 21 0,-11-11 129,-2 2 0,0 1 129,-2-1 387,-11-3-129,3 3 129,-7-4 129,3 1-129,-6-5 0,5 1-129,-4-5 0,4 0-387,2 0-258,1-2-645,12 2-1290,-2-14-1419,1-5-516,5 4 258</inkml:trace>
  <inkml:trace contextRef="#ctx0" brushRef="#br2" timeOffset="-31203.949">1684 7490 516,'-11'-5'2967,"11"5"0,0 0-129,-5 7-2838,5-7-129,-4 15 129,4-15 129,-2 22 387,-3-11 0,4 6 387,-6-4 129,4 8 0,-5-4-129,6 6-258,1-7 0,1-1-387,0-3-258,0-12 0,22 9-129,-3-11-129,4-13 0,0-6-129,4-1 258,-2-5 129,-1-2 129,-5 1 0,-2 1 129,-5 3 0,-6 4-129,-3 2 0,-3 5-258,0 13 0,-13-16 0,-1 12-258,-1 2 258,-1 2 0,-4 0 0,0 2 0,2 6 129,1 2 0,1-1 0,3 1 0,4 1-129,2 2 0,3-1 129,3 2-129,1 1 129,0-2-129,7 1-129,0 1 258,3 2 0,1 1 0,4 5-129,0 1 129,2 3 0,3 5 129,1 1-258,1 1 129,1 4-129,1-2 0,-3 0 129,-4-1-258,2-1 258,-5-5-387,-2 0 258,-5-6 129,-4-3 0,-3-3-129,0-2 129,-4-6 0,-8 1 129,-2-3 0,-4-7 129,-1 0-129,0 0 0,-2 0 129,-2-7 0,2-4 129,1-4-129,5-3 0,1-7-129,7-3-129,7-3-258,1-9-258,15 2-1032,4-3-1419,0-9-774,15 11-129</inkml:trace>
  <inkml:trace contextRef="#ctx0" brushRef="#br2" timeOffset="-30696.921">2026 7502 1806,'22'-38'3225,"-10"19"-645,5 7-774,4 1-387,-2 4-516,3 5-516,-2 2-258,-1 2-129,-1 9-129,-5 1 129,-1 3 0,-4 3 129,-3-3 129,-3 6 129,-2-7 0,0 6 258,-5-7-129,1 3 129,-10-7-258,14-9 0,-25 17-129,10-11-129,-3-5-258,-2-1-387,3 0-903,0 0-2451,-3-7 0,8 1-258</inkml:trace>
  <inkml:trace contextRef="#ctx0" brushRef="#br2" timeOffset="-29688.863">2903 6764 1,'5'24'2966,"5"15"-128,-10-13-1677,9 8-1161,-1 3 258,4 7-258,-1 4 129,2 6 129,1 5 129,0-2-129,4 2 129,-3-2 0,4-3-129,-4-4 0,1-7 0,-2-8-258,0-6-258,-5-9-258,-3-5-1548,-6-15-1032,0 0-129</inkml:trace>
  <inkml:trace contextRef="#ctx0" brushRef="#br2" timeOffset="-29431.848">2787 7363 1419,'0'0'2838,"16"-10"-258,0 2-516,6-6-258,7 1-387,7-10-129,7 6-258,0-8-258,7 5-258,-5-6-129,1 6-258,-4 0-258,-5 3-387,-6 6-645,-11 1-1806,-8-2-1161,1 12 0</inkml:trace>
  <inkml:trace contextRef="#ctx0" brushRef="#br2" timeOffset="-28944.82">3260 6953 3999,'10'-1'3999,"-10"1"-129,17 0-258,-17 0-3483,19 13-516,-5 0-129,3 2 258,-1 0 0,3 0 129,-3 1 0,-1-3 258,-2 3 129,-6-5 0,6 0 0,-13-11 258,8 19-258,-8-19 129,2 16-129,-2-16 0,0 0-129,-8 11 129,8-11-129,-22 0 0,10-2 129,-2-10 0,5 0-129,-5-5 129,7-2 129,0-3-129,4-2-129,3-1-129,5 1 0,6 1 0,5-1-129,2 3 0,4 5-258,4 1 0,-1 1-258,6 9-258,-4-7-903,6 9-1419,1 2-1161,-6-4 0</inkml:trace>
  <inkml:trace contextRef="#ctx0" brushRef="#br2" timeOffset="-28500.796">3777 6992 2580,'-28'-11'2709,"28"11"0,-5-17-3225,5-1-258,0 0 0,9 0 516,1-2 258,6-1 387,3 1 516,-2 0 258,5 6-129,-4 4-129,2 8 0,-2 2-516,0 0-258,-1 10-129,-4 6 0,-1 4 258,-1 4-258,-5-4 387,-1 3 0,-3-5 258,0 4 0,-2-8 0,-4 5 129,4-19-258,-16 19-129,2-16 0,4-3-774,-1 0-129,-5-3-516,16 3-645,-20-22-1419,7 1-1161,12 6-129</inkml:trace>
  <inkml:trace contextRef="#ctx0" brushRef="#br2" timeOffset="-27824.756">4105 6679 4128,'0'12'4257,"0"-12"-516,0 0-129,0 0-3741,0 0-258,0 0 0,0 0 129,17 15 129,-17-15 258,19 18 0,-8-3 0,-11-15 387,18 22-258,-18-22 0,16 22 0,-16-22 129,20 13-258,-20-13 0,21 0 0,-9-6 0,4-5 0,-2-5-129,4-5 129,-1-4 0,1 1 0,-3-2 129,0 3 0,-3 3-129,-1 6 129,-3 1-129,-8 13 0,13-7 0,-13 7-129,11 14 0,-6 0-129,0 2 258,1 0-129,-2 2 129,3-1-129,-1-2 129,2-4 0,-8-11 0,22 0-129,-7-6 129,5-8-129,2-10 129,2 1-129,1-6 129,2 1-129,-2 2 129,-4 1-129,-2 6 129,-3 6-129,-4 8 129,0 1 0,-12 4-129,14 10 0,-8 5 0,-1 4 0,0 1 0,1 2-129,1 3-258,-1-7-516,9 6-2322,-2-8-1290,1-10-258,2 0-129</inkml:trace>
  <inkml:trace contextRef="#ctx0" brushRef="#br2" timeOffset="-27172.719">5270 6389 903,'0'0'3354,"0"0"129,-13-19-258,13 19-3483,0-18 0,0 18 258,3-17 258,2 4 258,3 1 387,-2-3 129,10 5 0,-7-2-129,11 3-129,-4-1-129,7 5-387,-2 2-129,2 3-258,1 0 0,-1 6 129,-1 3-129,-4-1-129,0 1 129,-3 2 129,-5 0 0,-2-1 129,-7 1 258,-1 3-129,-5-2 129,-6 3 0,-7-1-129,-1 4 0,-5-3 129,-3-1-387,2 0-129,-2-6-387,6 1-129,-5-9-774,14 0-1677,12 0-1290,-22-24-387</inkml:trace>
  <inkml:trace contextRef="#ctx0" brushRef="#br2" timeOffset="-26632.689">5695 6021 5547,'15'17'4386,"-15"-17"-258,19 28-645,-19-28-4128,20 34 0,-11-11 0,4 6 387,-3-4-258,-1 1 774,1-4 0,-5-5 387,3 2 0,-8-19-129,14 16 129,-14-16-387,19 0 258,-7-8-387,1-8 0,-1-3-258,3-4 258,-2-2-258,0 0 129,-2 1-129,0 0 258,-3 3-129,0 6 129,-3 2 0,-5 13-129,9-14 0,-9 14 129,0 0 0,17 0-129,-17 0 129,12 20-129,-4-6 129,0 2 0,0 5-129,0-4-258,8 4-129,-6-9-387,10 5-258,-9-16-516,17 3-645,-11-11-387,13-5-774,-7-3-129,3-8 387</inkml:trace>
  <inkml:trace contextRef="#ctx0" brushRef="#br2" timeOffset="-26247.666">6365 6004 1935,'0'0'2322,"15"3"129,-15-3-258,15 6-387,-15-6-516,21 0-129,-10-9-129,6 0-129,-6-6-258,5 1-129,-5-5-129,0 1-129,-2 0 0,-5-2-258,-4 6 0,0-2-129,0 16 0,-13-16 0,2 16 0,-2 0-258,-2 0 258,0 12 129,-4-2 0,2 9 129,2-3 129,2 6 0,0 0 0,5 4 129,0-2-258,6 1 258,2-3-129,4 5 258,8-5-387,9-1 0,7 2 0,6-9-387,9 6-1419,0-2-2580,2-11-387,1-2-258</inkml:trace>
  <inkml:trace contextRef="#ctx0" brushRef="#br2" timeOffset="-25220.607">803 8952 516,'-20'26'1935,"13"-14"-1806,7-12 258,-20 17 258,9-8 516,-1-6 387,12-3 387,-23 0-129,23 0 258,-20-8-258,20 8-258,-14-23-516,14 11-258,-3-10-387,6 3 0,4-5-258,8-1 129,4-1-129,3 6-129,1-2 0,3 8 0,-2 4 0,1 8-129,-3 2-129,-4 9 129,-2 8 0,-5 4 0,-2 3 0,-5 1 129,-4 2 129,0 2 129,-7-5 129,-3 1 0,-3-8-129,-1 0 129,0-4-258,-2-4-129,4-5-387,-6-6-387,18 2-516,-21-20-1419,12-4-1419,7 2-387,-2-13 258</inkml:trace>
  <inkml:trace contextRef="#ctx0" brushRef="#br2" timeOffset="-24911.59">1034 8540 6966,'7'36'4386,"-1"-9"-129,0-6-387,1 4-3483,8 7-516,2 5 129,4 2-129,1 5 129,4 1-129,-4 2 129,0 0 0,-2-5 0,-3-5-129,-2-5 0,-7-10-129,2 2-516,-10-24-774,0 0-2322,4 10-516,-4-10 129,-12-8 130</inkml:trace>
  <inkml:trace contextRef="#ctx0" brushRef="#br2" timeOffset="-24692.577">1114 8999 1161,'-33'-9'2967,"33"9"-1032,-20-3-387,20 3-516,0 0 258,0 0-129,0 0 0,12-9 0,7 5 0,-1-9-129,13 9 0,-2-14-387,10 3-258,3-1-258,0-2-516,11 4-903,-8-2-1677,2-5-1161,1 8-129,-6-7 129</inkml:trace>
  <inkml:trace contextRef="#ctx0" brushRef="#br2" timeOffset="-24315.555">1798 8335 1032,'8'16'3354,"-8"-16"258,11 30-516,-4-9-2709,0 6 129,4 2 0,-1 2 258,6 8-258,-4-1 129,6 3 129,-4-3-129,6 2 0,-4-6-387,-1 0-258,2-6-129,-6-9-387,3 0-516,-14-19-1677,0 0-1290,12 9-129,-15-15 129</inkml:trace>
  <inkml:trace contextRef="#ctx0" brushRef="#br2" timeOffset="-23688.52">1725 8675 1161,'47'-2'1290,"-19"-1"-129,0-3-129,6-5-387,2-3 387,-2-5-129,1 0-387,-2-1 129,0-4-129,-3-4-387,-2-1-129,-2 2-129,-6 2-258,-4 1 129,-4 2 129,-4 2 0,-4 2-129,-3 5 258,-1 13 387,0-15-258,0 15 0,0 0 129,-12 0 0,12 0 129,-7 11-129,5 0 129,2 7 0,-2-4 258,2 9 129,0 0-129,4 11 387,1-4-129,4 5-129,-3-3 0,6 2-129,-4-5 0,5 0-387,2-10 0,4-9-129,2-10-129,4-1 129,3-16-258,4-11 129,-2-3-129,2-5 129,-4-1 129,-1 3 129,-8 5-258,-2 5 129,-6 8 258,-11 16-258,14-4 129,-14 4-129,4 20 0,-4-1 0,0 1 129,0 7-258,0-2 129,2 0-129,5-4 0,-1-6-387,9-1-387,-15-14-1806,23 3-1677,-2-5-129,-4-16-258</inkml:trace>
  <inkml:trace contextRef="#ctx0" brushRef="#br2" timeOffset="-23220.494">2821 8372 5676,'13'13'4644,"0"-8"-258,-13-5-129,0 0-3741,20-9-387,-8 0-258,3-5 129,0 0-129,0-6 0,-1 2 129,-2-7 0,-5 1 129,-2 2-129,-3 2 129,-2 4-129,-2 4 0,2 12 0,-18-8 0,5 8-129,-1 8 129,-3 8 0,0 1 0,2 6 0,-3-1 129,5 3 0,2-3 0,1 3 0,4-2 0,6-2 0,0-4 0,3-2-129,7-1 129,4-5-129,5 1-129,2-7 129,9 4-387,-3-7 129,8 0-258,-3-5-129,9 0-645,-11-6-2580,5-7-387,2 2-516,-10-15 517</inkml:trace>
  <inkml:trace contextRef="#ctx0" brushRef="#br2" timeOffset="-22380.446">3322 7982 3096,'0'20'3612,"0"-20"-258,-6 20-129,-1-10-3612,3 9 0,-4-1 387,0-2 258,1 0 129,-3-3 387,3 2-129,-2-3 129,6 0-258,3-12-258,-5 17 129,5-17-258,5 13 0,-5-13 0,20 13-129,-5-8 129,2 2-129,4-1-129,0 3 129,0 0-129,-2 4 0,1-4 0,-4 7 129,-3-4 0,-6 2 129,-6-3 0,-1 2 129,0-13-129,-10 21 129,-3-13 0,0-4-129,-2-1 0,4-2-129,-2-1 0,13 0 0,-14-13 129,12-3-258,2-1 0,8-5 129,5-1-129,6-6 0,4-1 129,4-6-129,4 3 0,5-2-129,1 3 129,1-3-129,4 5-129,-7 3 129,3 5 0,-10 3 0,-2 4 0,-9 3 129,-4 1 129,-13 11 0,0 0-258,0 0 258,0 0 0,-11-1 0,-7 2 258,0 7-129,-6 3-129,-1 1 258,-2 2 0,4 1 0,-3 2-129,6 1 258,-1 1-129,5 3-129,3 0 129,7 2-129,2-3 129,4 2-129,7 2-129,9-4 129,7 1-129,7-8-129,15-1-387,-3-10-2064,12-3-1677,8-3-258,-1-19 258</inkml:trace>
  <inkml:trace contextRef="#ctx0" brushRef="#br2" timeOffset="-21603.4">4390 7304 2322,'2'43'2967,"7"-16"-1032,-2 2-1806,4 6 129,1 6 258,2 1-129,1 7 258,1-5 0,-1 3-129,-1-5 129,-1-3-258,-3-8 0,-3-7-387,-1-3-516,-6-8-1677,0-13-1548,0 0 129</inkml:trace>
  <inkml:trace contextRef="#ctx0" brushRef="#br2" timeOffset="-21363.388">4202 7619 3483,'0'0'4515,"21"8"-387,-1-8-1419,10-7-1677,14 1-258,4-9-387,7 1-387,5-4-129,0-1-258,2 2-516,-8-7-516,1 9-774,-11-2-1419,-10-2-645,1 13 130</inkml:trace>
  <inkml:trace contextRef="#ctx0" brushRef="#br2" timeOffset="-20996.366">4764 7670 2967,'-19'-1'4386,"19"1"-645,-1-29-129,8 3-3096,3 3-1161,8 5 129,-1-5-258,8 6 258,-3 1-129,1 7 387,-3 5 258,0 4 0,-1 4 0,-5 8 129,1 4 129,-5 2 258,-2 6 129,-6-3 0,1 8 129,-3-8 258,-3 7 0,-11-6 0,4 6-129,-8-9-258,2 2-129,-7-6-258,1-4-387,0-2-645,-8-4-3483,0-5-516,3-7-258,-8-9 258</inkml:trace>
  <inkml:trace contextRef="#ctx0" brushRef="#br2" timeOffset="-13132.916">5759 7361 1,'0'0'1160,"0"0"259,0 0 0,12-1-129,-12 1 258,12-4-387,-12 4-516,18-2 0,-18 2 129,22-1-129,-12-4-129,5 5 129,2-1 0,4 1 129,4-4 0,6 3-129,3-8 129,11 7-258,1-6 129,10 1-258,4-5 129,7 4-258,3-6 0,5 5 129,4-3-258,2-1 0,0-2 0,0 1-129,0-2 129,-2-1-129,-2 1 0,-6 0 129,-1 1-129,-5 1 0,-7 1 0,-3 0 0,-7 5 0,-8 1-129,-6 1 0,-7 2-258,-5 1-258,-11-4-129,2 7-1161,-13 0-2451,0 0-387,0 0 258</inkml:trace>
  <inkml:trace contextRef="#ctx0" brushRef="#br2" timeOffset="-12491.879">7199 6863 258,'0'0'2064,"0"0"-2838,3 15 129,-3-15 774,12 7 516,-12-7 258,20 3 516,-7-1 258,1 0 129,5 1-129,-1-3-516,8 5-258,-1-2-258,9 3-258,0-1-258,6 1 258,3-2-258,-1 1-129,3-1 129,0-1 0,-3 0 129,-1 1-258,-8-1 387,-4 1-258,-9-1 129,-1 0 129,-19-3-129,11 14 129,-11-14 0,-12 21-258,-6-10 129,-3 5-129,-7 3-129,-6 3 0,-5 1 129,-1 5-129,-2 4-129,1 0 258,-2 4 129,2 2-129,2-1-129,3-2 129,2-1-129,3-2 0,2-4 0,4-6 0,4-3-258,0-10-774,6 2-2064,4 2-1032,-8-13-516</inkml:trace>
  <inkml:trace contextRef="#ctx0" brushRef="#br2" timeOffset="-10360.757">967 9612 129,'0'0'645,"0"0"0,0 0-387,0 0-129,0 0 258,-10-2-129,10 2 258,0 0-129,0 0 258,0 0-258,0 0 129,0 0-258,0 0 258,0 0-129,0 0 258,-8 6-129,8-6-129,0 18 258,0-3 129,0 1 0,0 4-258,0 4 129,2-1-258,-1 2 129,4 0-258,-2-4 0,3-2-129,3-3 129,-1-5-129,-8-11-129,19 8 129,-7-8 0,1-3 0,1-9 0,-1-4 0,-2 0 129,4-3-129,-6 2 129,4-1-258,-6-1 129,1 2 0,-4 0-129,2 5 129,-4-2-129,-2 14 0,0-23 129,0 23 258,0-17-129,0 17 129,0 0-129,0 0-129,0 0 0,0 0-129,0 0 258,0 0-516,0 0 129,0 0-129,0 8 258,0-8 0,1 23 0,4-2 129,-2 4 0,3 1 258,0 3-129,2 5-129,1 2 0,-1 3 129,5-4-129,-3 1 0,3-5 129,-1-3-258,0-3 129,-3-5-129,0-6 258,-9-14-387,11 19 258,-11-19-387,0 0-774,0 0-1935,0 0-1032,0-9-258,-6-11 0</inkml:trace>
  <inkml:trace contextRef="#ctx0" brushRef="#br2" timeOffset="-9768.724">1418 9778 1935,'-12'8'2322,"-2"-8"-1032,14 0-1548,-16 3 258,16-3 0,-16 0 516,16 0 516,-14-15 129,7 3 0,7 12 0,-9-25 0,9 13 129,0-9-516,2 8-129,5-3-258,2 3-258,4 0 0,2 0-129,2 3 258,1 6-258,0 1 0,-1 3 0,2 0 0,-4 3 0,0 2 0,-4 7 0,-2 2 129,-1 1-129,-4 4 258,-4 2 0,0 2 0,-3-2 258,-7 1 0,0 1 0,-4-5-129,2 4 387,-6-9-387,1 3 129,-2-8-129,3 3 0,-2-7-258,2-3 0,0-1-129,2-7-387,14 7-387,-20-28-1032,17 8-2322,3 0-258,0-5-387,11 4 388</inkml:trace>
  <inkml:trace contextRef="#ctx0" brushRef="#br2" timeOffset="-8948.676">1744 9578 258,'0'0'2451,"0"0"129,0 0-2064,0 0-516,0 0 258,0 0 387,0 0 258,10 14 0,-10-14 129,0 0-129,0 0 387,0 0-516,0 0 0,0 0-258,0 12-258,0-12 0,0 0-129,3 18 129,0-6-129,4 3 258,-1-2-258,0 3 129,0-4-129,3 1 129,1 0-258,-10-13 258,15 15 0,-3-15 0,-12 0 129,14 0-129,-14 0 129,13-13-129,-10-1 258,3 4-387,-4-5 129,1 3-129,-1-2-129,-2-3 0,0-2 129,0-1-129,0 1 129,0-2-129,-3 1 129,-3 3 0,1-2 0,-1 7 0,2 0 0,4 12-129,-9-13-258,9 13-129,0 0-129,0 0-258,-4 5-645,4-5-1806,0 0-1161,2 22 0,-2-22 0</inkml:trace>
  <inkml:trace contextRef="#ctx0" brushRef="#br2" timeOffset="-1508.251">1224 6360 2451,'0'0'3096,"11"-10"-1032,-11 10-1290,0 0-258,0 0-258,0 0 129,0 0 129,0 0 258,0 0-258,0 0 258,10-3 0,-10 3-129,0 0 0,0 0-129,0 0-129,10 6-129,-10-6 0,5 21 0,0-3 0,-5 3 129,5 8-129,-4 7-129,0 3 0,0 1 0,-1 0-129,0-1-129,0-5 0,0-4-258,0-9 0,0-4 0,0-17-129,0 0-387,0 0 129,0 0 129,-8-22-129,8 2 387,-3-6-258,-1 2 0,-3-4 516,-2 2 0,0 2 0,-2-3 129,0 3-258,1 1 0,0 3 129,0 3 0,3 2 129,2 1 129,1 2 0,2-1 258,2 13-129,0-17 258,0 17-258,8-19 129,3 12 0,5-1-258,0 2-129,3 1 129,3 3-129,-2 2 129,2 0 129,-3 8-129,3 3 258,-3 3-129,0 3 0,4 3 129,-1-1-129,3 2 0,5-1 0,2-3 0,0 0 0,-1-3 0,3-4-129,-5-3 0,-1-4 129,-6-1 0,-2-1 129,-8-1 0,-2-6 0,-4-8 0,-1 4 0,-5-10 129,0 1-129,-11-7-129,2 1-129,-2-7 129,-3-1-258,-1-3 129,-3 0-129,3 0-258,0 1 258,3 1-129,3 1 0,4 4-129,2 0 0,3 6-516,3 0 0,11 7-903,1 2-2451,-1-5 0,5 9-516</inkml:trace>
  <inkml:trace contextRef="#ctx0" brushRef="#br2" timeOffset="-976.22">2077 6260 258,'-21'29'3225,"3"-23"-258,11 9 0,-8-7-2967,4-4-258,-1-4 129,1 0 258,11 0 129,-20-25 387,16 6 129,1-10-129,3 2 258,1-7-129,10 3 0,3-1-516,5 3 0,5 3-258,2 3 0,3 7 0,1 6 0,0 5-129,-2 5 0,2 0 129,-6 5-129,-1 7 129,-3 2 0,-5 2 0,-5 3 387,-5-1 387,-2 7-258,-7-4 258,-3 11-129,-11-7 0,5 6 129,-9-5-258,3-1-387,-1-4-258,-1-6-387,7-2-645,-6-13-1548,-1-5-1548,9-7-258,-4-13 0</inkml:trace>
  <inkml:trace contextRef="#ctx0" brushRef="#br2" timeOffset="-608.2">2435 5789 2967,'13'15'3741,"-13"-15"-129,15 24 0,-8-7-3741,5 4-258,2 4 258,0 4 129,2 3 0,-2-1 129,1 4 258,-2-3-129,-1 0 0,1-7 0,-1-3-129,-1-1 0,-4-6-387,0-2-1419,6-5-2193,-13-8 0,2-7-258</inkml:trace>
  <inkml:trace contextRef="#ctx0" brushRef="#br2" timeOffset="-328.184">2185 5860 3999,'28'-28'4386,"-4"9"0,11 2-516,3-1-3354,6-6-258,8 3-258,1 1 0,0 2-129,-3 1-258,-9 2-387,-1 5-129,-14-4-774,-1 6-1677,-5 4-903,-20 4 129</inkml:trace>
  <inkml:trace contextRef="#ctx0" brushRef="#br2" timeOffset="143.844">2889 5591 2580,'17'0'2967,"-17"0"0,0 0-2967,14 9-258,-12 5 129,0 1 258,-2 4 129,0 3 387,0 3 129,0 4 129,0-3 129,3 6 0,-2-5-129,7 2 0,-3-5-129,9 2-258,-1-8 129,5-2-258,4-4-129,1-3 0,3-8 0,4-1-258,1-3 129,3-9 0,-1-3-129,-1-4 0,-3-2 0,-2 0-129,-5 0-129,-4 0-258,-1 6-1032,-10 3-2580,-7-2 0,0 14-258</inkml:trace>
  <inkml:trace contextRef="#ctx0" brushRef="#br2" timeOffset="440.861">2940 5738 6450,'31'-14'4386,"-3"6"-516,-5 1-1548,10-6-2451,2 0-129,2 2-129,-2-1 129,-2-2 129,-5 0-129,-4 2-516,-9-3-1032,-5-1-2064,2 6-129,-12-7-129</inkml:trace>
  <inkml:trace contextRef="#ctx0" brushRef="#br2" timeOffset="715.876">2881 5516 7482,'75'-20'4515,"-29"10"-387,-3-2-1161,8 4-3483,-1-9-258,9 11-129,-11-9-258,2 12-387,-14-5-1419,-3-2-1290,-1 7 258</inkml:trace>
  <inkml:trace contextRef="#ctx0" brushRef="#br2" timeOffset="2971.005">2352 9299 645,'18'6'2838,"-18"-6"129,0 0-1806,0 0-1032,12 2 129,-12-2 0,0 0 387,0 0 0,0 0 129,11 8-129,-11-8 129,0 0 0,0 0-129,0 0 129,0 0-516,0 0 129,0 0-129,0 0 258,0 0-258,0 0-129,0 0 129,0 0-258,0-7 129,0 7-258,0 0 129,0-16 0,0 16 0,0-14-129,0 14 129,1-17-129,-1 17 129,2-11 129,-2 11-258,0 0 129,0 0 0,7-12 0,-7 12 0,0 0 0,0 0 0,0 0 0,0 0 129,0 0-129,11 2 129,-11-2 129,8 17 129,0-6-258,-2 2 129,4 4-129,-2-1 0,5 2 0,-4-1 0,3 2 0,-1-2-129,-1-1 0,-2-6 0,0 2 0,-8-12 129,10 10 0,-10-10-129,0 0 129,8-7 0,-6-5 129,1-3 0,-1-3-129,5-6-129,-1 1 0,1-3-129,0 1 129,2 1 0,0 2-129,-1 2 0,3-1 129,-2 6 0,0 3 0,-9 12 129,19-16-258,-19 16 258,16-3-129,-16 3 0,18 1 0,-18-1 0,15 9 129,-15-9-129,18 17 258,-18-17-129,14 20 0,-14-20 129,14 21 0,-14-21-129,11 17 129,-11-17-129,0 0 0,16 9 0,-16-9 0,18-14 0,-6-3-129,1-5 129,3-2 0,-2-4 0,1 3 0,-2 1 129,0 4-129,-5 3 129,-8 17-258,15-14 129,-15 14 0,14 1-258,-7 12 129,-1-1 0,1 5 0,3 3 0,-3-1 0,1 3-129,-2-2-258,5 2-129,-7-11-1032,7 2-2709,-1-1-516,-10-12 0,13 2-129</inkml:trace>
  <inkml:trace contextRef="#ctx0" brushRef="#br2" timeOffset="4060.067">3022 9053 903,'0'0'2322,"0"0"-1935,0 0 258,0 0 258,0 0 0,0 0 258,0 0-129,0 0 129,0 0-258,0 0 0,10 0-387,-10 0-129,13-2-258,-13 2 0,17-15 0,-17 15 129,22-17-129,-11 8-129,2-2 0,-2 0 0,2 1 129,-5-4-129,0 2 0,-2 0 0,-6 12-129,7-19 129,-7 19-129,0-17-129,0 17 0,-15-8 258,2 6-129,1 2 0,-4 0 129,0 6 0,-2 5 0,-2 2 129,-1 3-129,1 2 0,-1 2 129,0 1-129,3 2 129,-2-2 258,4 1-258,2-2 129,3-3 0,1-1 129,4 2 0,1-4-129,5-1 0,0-1 129,5-1-129,-5-11 0,19 23 0,-3-15-129,3-3 129,2 2 0,2-3 0,2-2-258,1 0 0,2-2 0,-1-2-516,-1-1-129,-3-8-1032,-2-4-2322,5 3-258,-10-7 129</inkml:trace>
  <inkml:trace contextRef="#ctx0" brushRef="#br2" timeOffset="5044.124">3376 9035 645,'15'1'2580,"-15"-1"-129,0 0-2451,16 0 258,-16 0 258,20 0 258,-9-5 0,5-2-129,-1-3 258,4-2-129,-3-7 129,7 2-387,-4-5-129,5 0-129,-4 1-129,-4 0 129,0-2 0,-4 4-129,-1 2 0,-4 3 0,-5 1 0,-2 13-129,-2-12 258,2 12-258,-21-2 129,8 2-129,-5 1 129,3 6 0,-6-1 129,3 5 387,-2 1-387,1 2 129,1 0-129,0 5 258,1-2-258,1 2-129,-1 0 0,3 2 0,-2-2 0,6 3 129,-4-3 0,5 0 129,-2 1 129,5 4-258,-2-5 129,8 4-129,0-6 0,4 1 0,9-6-258,5 0 0,7-7-387,1-5 0,12 0-387,-5-16-774,15 3-903,-6-11-1290,2-2-774,1 1-129</inkml:trace>
  <inkml:trace contextRef="#ctx0" brushRef="#br2" timeOffset="5564.154">3905 8860 1548,'-20'9'3225,"20"-9"-774,-15 3-1161,15-3-3483,-8-8-129,8 8 903,0-20 645,0 2 774,7 2 903,-1-9 1032,10 1 774,-2-1 129,7 5-516,-2-3-645,7 8-645,-3 1-774,4 4-258,0 5-129,-2 3-129,0 2-129,-5 2 258,-1 6 129,-5 4-129,-3 2 129,-6 6 387,-5 1 0,0 4 129,-15-1 0,0 3 129,-7-1-129,1 3 0,-7-5-258,3-4-387,0-2-129,0-8-516,7 0-645,-5-10-645,11-5-1161,3-6-1290,-5-12 258</inkml:trace>
  <inkml:trace contextRef="#ctx0" brushRef="#br2" timeOffset="5900.173">4058 8358 1677,'13'8'3999,"-13"-8"129,14 27-516,-11-10-2451,9 8-1161,-1 4 258,3 2 0,0 5-258,-2-1 258,4 2 0,-6-4 0,6 4 0,-5-8-129,6-2-129,-4-3-387,-1-7-387,6 3-2064,1-5-1161,-8-14-387,5 3 517</inkml:trace>
  <inkml:trace contextRef="#ctx0" brushRef="#br2" timeOffset="6362.199">4703 8225 2322,'8'3'2838,"-8"-3"-2064,12 14-387,-12-14 258,22 27 129,-10-13 129,6 9 387,-5-6-258,7 9 129,-6-7-129,6 6-129,-7-1-258,1 0 0,-4-1-387,3-2-258,-2 0-387,-8-6-774,4 0-1677,-3 3-1161,-4-18-129</inkml:trace>
  <inkml:trace contextRef="#ctx0" brushRef="#br2" timeOffset="6608.213">4595 8439 2967,'21'-3'4515,"-4"-6"-129,11 4-387,-1-3-2838,4-4-1161,8-1-258,6 2-645,-6-6-387,6 7-774,-7-4-1032,-3-1-1290,2 8 258</inkml:trace>
  <inkml:trace contextRef="#ctx0" brushRef="#br2" timeOffset="7055.239">5065 8406 1806,'-10'-9'3870,"10"9"-129,5-21-258,14 6-3354,-8 1-387,9-1-129,-3 3 258,5-1 129,-1 2 129,-2 1 387,3 3 0,-2 2 0,4 3 0,-6 2-129,6 0 0,-4 6-129,-1 2-129,-2 4-129,-3 2 129,-3-1 129,-6 6 0,-5-3 129,-2 2 129,-13-1-129,0 6 258,-11-8 0,1 6-129,-6-2-129,-1 1 0,-4 0-129,3-2-258,1-2-258,-4-8-516,13 8-1290,-5-6-2322,-1-10-129,6 0-516</inkml:trace>
  <inkml:trace contextRef="#ctx0" brushRef="#br2" timeOffset="7936.289">3015 9900 774,'0'0'3483,"0"0"258,0 0-387,0 0-2451,0 0-645,0 0 129,0 0-129,11 0 129,-11 0 258,0 0 0,16 10 129,-6 2 129,-10-12-258,21 29-129,-9-10 0,4 5-129,-3-2 0,5 4-387,-4-1 129,1-1-258,-3-2 129,-1-4-258,1-2-387,-12-16-258,13 24-258,-13-24-645,0 0-2451,0 0-129,0 0-129</inkml:trace>
  <inkml:trace contextRef="#ctx0" brushRef="#br2" timeOffset="8403.315">2924 9814 4128,'0'0'4257,"0"0"-258,-7-20-258,7 20-3225,15-20-516,4 10 0,2-1-129,5-2 258,4 4-129,-1-3 129,1 2 0,-3 0 0,0 5 0,-5 1 0,0 1 0,-4 3-129,-1 7 0,-4 5 0,-4 2 0,-1 6-129,-3 1 129,-4 4 0,-1 0 129,0-1 0,-6 2 129,-5-4 0,-1 2 258,-6-6-129,1 3-129,-4-6 129,0-1-129,-2-4-258,3-4 0,4-1-387,-2-7-516,18 2-774,-15-14-1419,13-3-1290,5 2-387,7-11 258</inkml:trace>
  <inkml:trace contextRef="#ctx0" brushRef="#br2" timeOffset="9320.367">3414 9680 2580,'3'-10'3870,"-3"10"-258,17 0-258,-17 0-3354,22-7-258,-8 2-129,0-2 129,5 1 129,-5-5 516,5-1 0,-5 0 0,0-2 387,-2-1-258,-1 1 0,-5-3-129,0 4-129,-5-2-129,-1 15 0,0-21-129,0 21 0,-10-12 0,10 12-129,-20 0 129,9 0 0,-1 9 0,1 2 129,-1 5-129,1 2 258,0 5-129,2 4 0,-1 2 0,1 0 129,3 2-129,-1 1 129,3-3-129,4-3 129,0-2-258,1-4 129,5-7 0,7-4-129,-1-6 0,6-3 0,4-6 0,-2-8 0,5-5 0,1-4-258,1-3 258,-1-3-258,1 4 0,-6-3 129,1 5-129,-5-1 0,-2 5 0,-3-2-258,0 8 258,-8 1-129,-4 12-129,8-16 129,-8 16 129,0 0 0,0 0 129,14 11-129,-6 0 129,-1 2 0,5 4 0,0-1 258,3 3-129,1-1 129,-1-5 258,0 2-258,-5-3 129,4 0 129,-14-12 129,12 12-129,-12-12 0,0 0-258,0 0 129,0-12 129,-3 0-258,-3-5 129,-3 0-129,-3-5 0,3 0 0,-1-1 0,2 1-129,5 4 129,3-3-258,0 4 129,9 2-129,3 0-129,5 4 0,2 1-387,7 2-129,-4-6-903,8 5-2322,0 5-258,-5-5-129</inkml:trace>
  <inkml:trace contextRef="#ctx0" brushRef="#br2" timeOffset="9663.387">4226 9215 1032,'-11'25'3999,"11"-25"258,0 24-387,-2-5-2451,2 3-1161,8 4-258,1 5 0,5 4 0,-1 1 387,6 7-258,-3-4 258,1 2 129,1 0-258,4-2 129,-5-7-129,1-6-258,-3-2-258,-4-11-516,4 0-903,-15-13-1032,0 0-774,6-7-645,-11-9 516</inkml:trace>
  <inkml:trace contextRef="#ctx0" brushRef="#br2" timeOffset="9887.401">4215 9571 1161,'-20'0'2838,"20"0"-387,0 0-258,0 0-387,6 0 0,3-9-258,15 3-258,-4-8-129,13 3-387,-2-7-258,6 4-258,0-4 0,0 4-387,5 0-516,-8-1-774,2-3-2967,1 9 258,-13-5-645</inkml:trace>
  <inkml:trace contextRef="#ctx0" brushRef="#br2" timeOffset="10355.427">4668 9445 4128,'-19'3'3483,"19"-3"-774,-11-5-645,11 5-3999,0-21 516,9 9 129,-3-4 774,5-1 258,6 1 1032,-5-1 516,7 6 516,-3-3-258,5 7-387,-6 2-387,5 3-516,-4 2-129,1 5-129,-3 4 0,-2 4-129,-3 1 258,-1 3 0,-2-1 387,-1 6-129,-5-5 387,0 8-258,-6-8 129,0 4 129,-9-4-129,2 3-129,-9-7-258,2-1-129,0-1-258,-1-10-258,3 5-516,-4-12-1032,8-9-2580,7 1-129,-1-8-258</inkml:trace>
  <inkml:trace contextRef="#ctx0" brushRef="#br2" timeOffset="10871.456">4927 9257 4644,'-4'10'4257,"4"-10"-645,-12-1-258,12 1-3870,0 0-258,0 0 129,9 7 129,-9-7 516,19 17 387,-8-8 129,6 8 0,-7-4 258,6 4-387,-5-1 258,4 3-516,-7-6 129,3 4-129,-6-2 129,-1-3 0,-4-12 0,0 14 0,0-14 129,0 0-129,-8 8-129,8-8 0,-12-3 0,12 3 0,-13-21 129,7 9-129,2-5 0,0-1 129,4-3-129,0-1 0,2 2-129,8-1 129,1 2-258,2-3 0,9 7-387,-5-2-129,11 6-516,-8-7-129,12 11-903,-7-3-1935,0-2-516,6 6 129</inkml:trace>
  <inkml:trace contextRef="#ctx0" brushRef="#br2" timeOffset="11963.52">5318 9350 3225,'-14'3'2838,"14"-3"258,-7-13-1032,7 1-387,0-6-1032,3 0-258,5-4-258,2-2 129,-1-4 0,5 2 258,-1-2 0,3 7 0,-2-3 129,2 7-258,-2 0 129,3 1-258,-4 4-129,1 4 0,-1-2 129,-2 6-129,-11 4 258,20-7-129,-20 7 0,19 3 129,-19-3-129,16 17 0,-11-7 0,3 6 0,-1 0-129,-2 4 0,0-4 0,-1 2-129,-1-5 129,0 2 0,-3-15 0,5 17 129,-5-17-129,0 0-129,0 0 129,14-15 0,-10 1-129,0-2 129,0-2-129,0-6 0,2 3 129,-1-3-258,0 3 129,-1 0 0,4-1 129,1 5-129,1-1 0,3 4 0,1 2-129,1-1 129,1 6 0,-1 3 0,2 2 0,-3 2 0,-1 11 0,-3 0 0,0 5 129,0 4 0,-4-1-129,1 1 129,-3 1-129,3-4 129,-4-5-129,1 3 129,-4-15-129,4 17 129,-4-17 0,0 0-129,11 0 0,-11 0 0,12-16 129,-5-2-258,1 2 129,0-7 129,1 1-258,1 0 129,-3 0 0,3 0 0,-1 4 0,-2 4 0,0 3 0,-7 11 0,14-10 0,-14 10 0,13-2 0,-13 2 0,15 3 0,-15-3 0,13 20 0,-6-6 0,1 2 0,0 3 129,-1 1-129,2 2 0,0 0 0,0-3-129,0 1 0,-2-3-129,6 4-387,-13-21-1677,7 23-2322,-5-9-387,-2-14-387</inkml:trace>
  <inkml:trace contextRef="#ctx0" brushRef="#br2" timeOffset="18834.913">4648 9962 1161,'0'0'1806,"0"0"-387,0-12 129,0 12-129,0 0-258,0 0-258,0-11-258,0 11 0,0 0-258,0 0-129,0 0 258,0 0-129,0 0-129,0 0 258,0 0-129,0 0 129,0 0-129,0 0-129,0 0 0,0 0 0,0 0-129,0 0 0,0 0-129,0 0 0,0 0 0,0 0 0,5 9 129,-5-9 0,7 17 0,-4-7 0,2 5 0,1-1 129,1 6 129,-4-4-258,2 5 0,1-3 0,-1 2 0,-1-5 0,1-4-258,-5-11 258,5 18-129,-5-18 0,0 0 0,4 12 0,-4-12-129,0 0 129,0 0 0,0 0-258,0 0-387,0 0-774,0 0-2451,0 0-645,0 0 258</inkml:trace>
  <inkml:trace contextRef="#ctx0" brushRef="#br2" timeOffset="20006.98">4846 9910 2709,'0'0'3354,"0"0"0,0 0-2709,0 0-903,0 0 0,0 0 0,0 0 129,0 0 258,0 0 129,0 0 258,0 0-129,0 0 258,0 9-258,2 2 129,-1 1-258,5 2 258,2 1-387,0 3 129,0-3-129,3 1 0,-2-1 0,1-2-129,-2-1 258,-8-12-258,13 16 129,-13-16 129,7 10 0,-7-10-129,0 0 129,0 0 0,0 0 0,-10-1-129,10 1 0,-18-18-129,7 8 0,0 0 0,1-4 0,0 2-129,0-2 129,2-3 0,2 4-129,0-2 129,2 3 0,2-1-129,2 13 258,-1-18-129,1 18-129,0-12 129,0 12 0,0 0 0,9-11 0,-9 11-129,12-1 129,-12 1 0,13 0 0,-13 0 0,14 3 0,-14-3 129,16 12-129,-16-12 129,18 15-129,-7-4 0,0-3 0,0 1 0,1-1 0,1-1 0,-1 0 0,1 0 129,-13-7-129,24 8 0,-24-8 129,19 4-129,-19-4 0,12 0 129,-12 0 0,0 0-129,13 0 129,-13 0 0,0 0 0,10-14 129,-10 14-129,3-15 0,-3 1 0,0 4 0,0-5 0,0 3 0,-2-5 129,-3-1-129,1-1 0,-1-3 0,0 2 0,0 1-129,1 1 129,0-1 129,0 6-258,1 2 0,3 11-258,0 0 129,0 0 0,0 0-258,0 0 0,0 0-258,12 2-774,-12-2-1935,0 0-903,21 17-258</inkml:trace>
  <inkml:trace contextRef="#ctx0" brushRef="#br2" timeOffset="20639.016">5396 9607 3096,'0'0'2967,"0"0"129,0 0-2709,0 0-903,0 0-129,0 0 516,0 15 129,0-15 258,-17 17 387,4-3 129,-2-2 0,1 1-129,-3 0 0,3-1-387,1 1-129,4-1 0,1 0-258,8-12 129,-7 17 0,7-17-129,0 12 129,0-12 129,10 12-129,-10-12 0,22 9 0,-9-2 129,2-1-129,-3 2 0,5 1-129,-4 3 129,2-1-129,-3 0 129,-1 1 0,-1 1 0,-4 0 129,0 0-129,-6-13 516,0 19-258,0-19 129,-5 20 0,5-20 0,-20 18 0,5-12 0,2 1-129,-6-2-129,3 0-129,-2 0 0,3-1-129,2-1-129,0-3-645,13 0-774,-13-3-1419,8-9-1032,5 12-129</inkml:trace>
  <inkml:trace contextRef="#ctx0" brushRef="#br2" timeOffset="21119.043">5569 9668 903,'-11'0'3483,"11"0"387,0 0-258,0 0-2967,0 0-645,0 0 0,8 14-129,-8-14 258,14 15 258,-14-15-129,14 21 387,-11-8-258,2 6 258,-5-1 129,6 4-129,-6-1 0,1 7-129,-1-7-129,2 4 0,-1-7 0,5 1-258,0-7 0,-6-12 0,21 15 0,-4-15 0,4 0 0,1-8-129,3-4 129,3-4-129,-3 1 0,3-2-129,-6 3 129,-2-1-129,0 5 0,-8-2-387,3 7-129,-15 5-387,15-7-1032,-15 7-2322,0 0-258,0 0 0</inkml:trace>
  <inkml:trace contextRef="#ctx0" brushRef="#br2" timeOffset="21436.061">5616 9818 1677,'0'0'3612,"-14"2"258,14-2-516,0 0-2838,8 5-774,-8-5 0,18-5 258,-6 0 258,1-4 0,4 0 129,2-3 129,3-1-258,-2-2 0,5 3-129,-2-2-387,-1-1-258,0 5-516,-4-4-1032,-6-4-1935,4 12-258</inkml:trace>
  <inkml:trace contextRef="#ctx0" brushRef="#br2" timeOffset="21719.078">5534 9650 4128,'15'-1'4515,"4"-4"-258,-5-12-516,2 6-3612,8 0-387,5-1-129,-1 0 0,-1 3 258,-1-2-129,1 1 0,-3 1-516,-2 7-645,-4 0-2064,-6-6-774,5 8 258</inkml:trace>
  <inkml:trace contextRef="#ctx0" brushRef="#br2" timeOffset="22563.126">5918 9581 1032,'15'50'3096,"1"-23"-258,-6-7-3096,0 4-129,3-3 129,-1 1 516,-1 2 129,-2-7 258,0 0 129,-5-6 258,3 1 129,-7-12 0,0 0-129,0 0-387,0 0-258,0 0 0,0-12-129,-7-1 0,-2-2-258,-1-5 129,1 1-129,-3-5 129,3 0-129,1-1 0,6 2 129,1-2-129,1 2 0,3-1 0,6 4 0,4 1 0,2 2 258,2 2-258,3 4 129,3-1-129,1 1 0,1 5 0,0-1 0,-1 3 0,-1 4 0,-2 0-129,-5 0 129,-4 3 0,-12-3 0,14 17 0,-12-5 129,-2 0-129,-6 0 129,-6 2-129,-3 2 0,-1-3 0,-5-1 0,-3-1 0,2-4-129,-1 2 0,0-7-129,1 3 258,3-5-129,2 0 129,1 0-129,5 0 0,11 0 0,-14 0 129,14 0-129,0 0 0,0 0 129,11 2 0,3 2 0,2-2 129,5 9 0,-1-5 129,4 8-129,0-2 0,2 3 258,-2-1-129,1 1 0,-5-1-129,0-1 0,-5-1-129,-2-4 0,-1 3-258,-12-11-387,15 7-1290,-15-7-2193,0 0-129,0 0 129</inkml:trace>
  <inkml:trace contextRef="#ctx0" brushRef="#br2" timeOffset="22940.147">6434 9420 2709,'12'15'3225,"-3"5"129,-4-10-3354,3 5-258,-3-1 258,2 3 129,0 0 258,-3-1 258,7 4 129,-4-6-258,4 1 0,-3 0-129,2-1-258,-3 0-258,-7-14-258,16 18-645,-16-18-2193,0 0-645,2 13 129</inkml:trace>
  <inkml:trace contextRef="#ctx0" brushRef="#br2" timeOffset="23248.165">6235 9489 3096,'8'0'4257,"8"0"-258,-4-12-129,4 2-3483,8 0-516,2-3 129,2 0 258,1-2-129,0 2 129,0-1-129,-1 2 258,-5 3-387,-3-2-129,0 7-645,-8-1-1032,-1 1-2580,2 4 0,-13 0 0</inkml:trace>
  <inkml:trace contextRef="#ctx0" brushRef="#br2" timeOffset="23561.183">6698 9304 4902,'13'22'4644,"-13"-22"-258,20 27-387,-12-6-3741,7-1-516,-3 1 0,6 4 129,-5-1 129,-1-3-129,-1-5 129,-3-2 0,0-1 0,-1-2-645,-7-11-1419,0 0-2193,0 0-258,7-16 0</inkml:trace>
  <inkml:trace contextRef="#ctx0" brushRef="#br2" timeOffset="23755.194">6738 9147 5547,'0'0'4386,"1"13"-1032,-1-13-1032,0 0-6450,24 3-516,-11-1-258</inkml:trace>
  <inkml:trace contextRef="#ctx0" brushRef="#br2" timeOffset="24319.226">7064 9387 3483,'0'0'3999,"-13"0"-645,13 0-387,0 0-3999,0 0-258,-12-9 516,12 9 129,-5-15 645,-1 5 258,3-2 645,-4-5 258,7 3 0,-3-4-129,3 2-387,0-3-387,3 1-258,5 4-129,2-1 129,2 3-129,-2 3 129,4 2-129,1 2-129,0 3 258,-1 2 0,0 1 0,0 5 0,-2 5 0,-1 2 0,-4 1 387,-1 3-258,-5 1 258,2 3-129,-4-4 387,-4 7-129,-7-5 129,0 2-258,-6-5 258,0 3-258,-3-7-129,0 2-129,0-6-129,0-3-129,5-3-387,-2-3-516,18 1-903,-18-6-2322,13-9-516,5 1 0</inkml:trace>
  <inkml:trace contextRef="#ctx0" brushRef="#br2" timeOffset="24660.246">7273 9186 2580,'0'24'3741,"0"-24"-129,3 28-516,2-11-3870,6 6-129,-2-3 387,-1 1 129,4-4 387,-7-4 516,3 3 0,-8-16 258,0 0-258,0 0-516,0 0-903,12-5-1548,-12 5-1161,0-33-516</inkml:trace>
  <inkml:trace contextRef="#ctx0" brushRef="#br2" timeOffset="25207.277">7326 9180 2322,'-3'11'2580,"3"-11"-129,0 0-903,0 0-516,0 0-258,0 0-258,0 0 0,0 0 0,0 0 129,9 5-258,-9-5 129,0 0-258,0 0 0,0 0 0,11 2 0,-11-2 0,13 11-129,-13-11 129,17 14-129,-5-2 129,0-1 129,3 1 0,0-2-129,2 3 0,-3-1 0,6 2 0,-2-5 0,1-1-258,-4 1 0,2-3-129,-5 0 258,2-3 0,-14-3 0,16 0-129,-16 0 258,0 0-129,0 0 0,4-12 129,-4 12-258,-4-20 0,-2 7 0,-1-2 129,1-2-129,-1-2 0,0 2 0,3-1 0,2 0 0,2-1-129,0 2 0,3-2-258,9 9-645,-7-2-2838,5-4-645,7 4-387</inkml:trace>
  <inkml:trace contextRef="#ctx0" brushRef="#br2" timeOffset="34834.828">621 16244 129,'0'0'774,"0"0"-129,0 0-258,0 0 129,-11-4-258,11 4 258,0 0-129,0 0 258,0 0-129,0 0 0,0 0 0,0 0 0,0 0 0,0 0-387,0 0 129,0 0-258,0 0-258,6 6 129,-6-6 0,0 0 129,16 15 0,-16-15 0,14 5 0,-14-5 129,17 13-129,-5-9 129,0 0 258,2 0-258,3 0 0,1 1 0,2-3 258,0-1-258,3 3 0,1-3 0,-1 3-129,1 0 0,-1 5 0,3-5 0,-1 3 129,-1-4-129,2-1 258,0 2-129,3-1 0,-1-3 129,5 0 129,-3 0 0,4 0-129,1 0 129,1 3-258,6 1 0,-4-3 0,5 1-129,0-2 0,0 0-129,3 0 258,-2-2-258,3-4 258,0-3-258,2 1 258,1 1-129,0-3 0,2 4 129,-3 1-129,4 0 0,0 0 0,1 2 0,-1 1 129,1-2-129,0 2 258,-1-1 0,1 1-129,-2-3 258,0 2 129,-4-2-129,0 3 258,-5-3-258,2 5-129,-3-3 129,0 2-129,-2 1-129,3 0-129,-1 0 0,0 0 0,0 6 0,2-5 0,-1 1 0,2 4 0,-2-1 0,2 0 0,-2 1 129,0 0-129,0-3 0,3 2 129,-3-1 0,3-1 129,-4-3 129,7 0-258,-2 0 129,5 0 0,-3-4 0,0 3-129,2-1-129,-2-1 129,-1 1-129,0-1 0,-4 1 129,0-2-129,-1 2 0,1 1 129,-3-3 0,0 1 0,0-2-129,0 3 258,-1 1-258,1-3 0,-2 2 129,-1 1-258,1 1 129,-2 0 0,3 0 0,0 0 129,1-6-129,-2 6 129,-1-1 0,3-1-129,-2-8 0,0 5 258,0 1-258,2-2 129,-4 6-129,2-1 0,-2-5 0,1 4 0,-2 2 0,1 0 0,-3 0 0,-1 0 129,-2-4-129,1 4 0,2 0 0,-5 0 129,3 0-129,-2 0 129,-3 0-129,-1 0 129,-2 0-129,-3 1 0,-2 2 0,-3-3 0,-5 2-129,-11-2 0,17 8-516,-17-8-1290,0 0-2451,0 18-129,-6-14-258</inkml:trace>
  <inkml:trace contextRef="#ctx0" brushRef="#br2" timeOffset="39119.073">1278 16672 129,'0'0'1677,"0"0"-387,0 0-129,0 0-258,0 0 0,0 0 258,0 0-129,0 0-129,-7 0 129,7 7-129,0-7 129,-2 16-258,2-16 129,-4 34-258,3-15 0,1 10-129,0 0-129,3 8 258,0-2-387,2 14 0,-2-3-129,3 5 129,0-6-258,-3 9 258,2-13-387,-1 3 258,-1-10-258,0 0 129,0-11 0,-3-3-129,1-3-129,-1-17-258,2 23-516,-2-23-1290,0 0-1677,0 0-516,-6-12 258</inkml:trace>
  <inkml:trace contextRef="#ctx0" brushRef="#br2" timeOffset="39463.092">1127 17033 1,'0'0'3869,"8"-2"-257,-8 2 0,13-15-3225,1 6-129,7 6-258,1-6-258,6 4 516,1 3-129,1 1 0,1 1 0,-2-2 258,0 2 0,-4-3 0,2 3 258,-8 0-387,2 0 129,-5 0-258,-2 0 0,-14 0-258,18 2-129,-18-2-129,0 0-645,9 15-1290,-9-15-1935,0 14 258</inkml:trace>
  <inkml:trace contextRef="#ctx0" brushRef="#br2" timeOffset="40180.134">1597 16920 1548,'0'0'1677,"0"0"-258,0 0-258,0 0 0,0 0 129,0 0-258,0 0 387,0 12-387,0 2 0,0-2-258,3 10-129,-3-5-258,4 9 129,-3-4-258,6 7 0,-3-3-129,3 6 258,-2-7-258,2 7 387,-1-13-387,-2 4 0,1-8-129,0-3 129,-5-12 129,4 12-129,-4-12 129,0 0 0,2-12 129,-2 1-129,0-4 0,-4-2 0,-1-3 129,2-3-387,-3 0 129,-1-2-129,6 7 0,0-9 0,1 5 0,0-4-129,8 9 129,0-7-129,5 7 0,3 3 129,1 2 0,0 2-129,6 2 129,-5 6-129,4-3 129,-1 5-129,-3 0 0,0 0 0,0 0 0,-4 0-258,0 2 0,-14-2-387,26 10-1032,-26-10-2322,17 5-516,-4-3 0</inkml:trace>
  <inkml:trace contextRef="#ctx0" brushRef="#br2" timeOffset="40747.166">2031 17137 1032,'-15'10'3870,"15"-10"-387,-13-10-1419,8-4-2064,5-3-129,0 1 0,4-12-258,5 9 387,0 0 0,4 2 258,1 0 0,1 3 258,4 3-129,1 4-129,0 5-258,3 2 258,-1 2-258,-3 3-258,0 8 258,-4 1 0,-2 9 387,-8-8 129,-1 10 387,-6-11-129,0 13 0,-12-13 258,2 5-129,-6-9-258,2 2-129,-3-7-258,0-2-258,2-1-129,0-4-258,4-1-258,-1-11-645,14 14-645,-15-22-2322,8 5-258,7 2 0</inkml:trace>
  <inkml:trace contextRef="#ctx0" brushRef="#br2" timeOffset="41500.208">2365 16909 516,'7'18'3096,"-7"-18"258,0 0-2838,4 16-645,-4-16 258,12 27 387,-7-15 0,4 10 387,-9-22 129,10 29 0,-10-29-129,9 27 258,-9-27-129,0 0-387,17 6-129,-5-13-258,3-7-129,0-8-129,5-2 387,-2-7-387,3 6 129,1-8-129,-6 12 258,2 3-129,-10 2 258,3 8-129,-11 8 129,15-3 0,-15 3-129,8 12-129,-8-12 0,11 22 0,-5-6-129,0 0 129,-6-16-129,10 21 129,-10-21 0,16 10-129,-16-10 129,22-10-129,-6-2 129,4-14-129,1 10 0,-1-1-129,3 2 258,-2-2-129,-2 9 0,-3 4 0,-3 3 129,-1 6 0,-12-5 0,18 20 0,-11-6 129,1 8 0,-5-3-129,3 4 129,-2 0-129,1-3 0,-4-2-387,1-7-645,10 7-2064,-2-12-1806,-10-6-129,14-7-258</inkml:trace>
  <inkml:trace contextRef="#ctx0" brushRef="#br2" timeOffset="42507.266">3520 16603 1935,'11'23'3225,"-3"9"258,-3-15-3096,0 7-387,1 2 129,0 6 0,3 2 129,-5-2 387,6 2 129,-7-5-258,4 7 258,-7-15-129,6 9-129,-5-15-129,2 4-258,-3-5-516,0-14-129,0 16-258,0-16-258,-13 13-129,-2-11-258,2 0 258,-6-3-387,0-3 387,-4-4 258,0 0 129,-1-11 258,3 7 516,1-5 0,4 5 387,2 0-129,4 0 0,10 12 258,-7-18-258,7 18 258,2-16 0,11 11 258,-2 0 516,8 2-129,-4-2 516,12 5 0,-9-4 0,14 5-129,-9-2-387,9 1-129,-4-4-258,5 4-387,-1-3-258,-2 0-258,2-1-387,-7-4-258,5 8-645,-15 0-1548,-3-5-1677,5 5 0</inkml:trace>
  <inkml:trace contextRef="#ctx0" brushRef="#br2" timeOffset="43039.296">3752 16528 4386,'15'15'4515,"-2"4"-387,-13-19-387,4 26-3999,-1-9-129,6 7 0,-1 5 258,1 5 129,-1 10 129,-1-3 129,0 5 387,-4-7-258,6 5 129,-7-6-258,4-2 0,-3-15 129,3-3-258,-6-18 0,7 17 0,-7-17-129,12-7-129,-3-6 258,1-8-258,2-1 258,2-4-129,0 3-129,0-3 129,0 11 0,-1 1 0,-3 4 129,-10 10 0,20 0-129,-20 0 0,15 22 129,-7 2 258,-2 0 0,3 5 0,-6-2-129,3 6 0,-2-13 0,-2 4-387,10-5-516,-12-19-2064,10 1-1935,9-6-258,-1-13-387</inkml:trace>
  <inkml:trace contextRef="#ctx0" brushRef="#br2" timeOffset="43559.327">4285 16912 2451,'-9'32'4773,"2"-21"-645,7 7 129,-2-6-3096,2-12-903,0 12-129,0-12 0,10 0-129,-10 0 387,23-2 0,-14-11 129,6 3 0,-4-3-129,5 0 0,-3-4-129,3 3 0,-3-3-258,1 5 0,-1-1 0,-13 13 0,18-19 0,-18 19 0,6-14 0,-6 14 129,-3-13 0,3 13-129,-19-7 0,8 1 0,-3 6 0,2 0-129,0 0 129,0 5 0,1 4-129,2 5 129,9-14 0,-15 22 0,11-7 129,1-1-129,2-1 0,1 5 129,0-1-129,3 3 129,1-3-129,3 1 0,4-1 0,-2 1-129,5 0-129,0-2-129,8-2-387,-5-4-774,12-1-1548,0-1-1548,-4-10-387,7-4 387</inkml:trace>
  <inkml:trace contextRef="#ctx0" brushRef="#br2" timeOffset="44055.355">4741 16808 4257,'-16'12'3999,"16"0"-774,-13-16-258,13 4-3999,-16 0-129,16 0 387,-8 9 387,8-9 258,-13 15 516,13-15 516,-9 24 129,9-24 0,-7 18-129,7-18-387,0 13-387,0-13 0,5 13-129,-5-13 0,20 14-129,-8-7 129,3 0 0,-1 3-129,3 4 0,-1-3-129,0 5 129,-4-7 129,0 3 129,-5 1 0,-3 2 129,-4-15 129,0 14 129,0-14-258,-11 10-129,-2-10 0,-1 0-129,1 0-387,-2-3-645,15 3-903,-19-12-2451,9-5 0,10-3 0</inkml:trace>
  <inkml:trace contextRef="#ctx0" brushRef="#br2" timeOffset="44483.38">4897 16917 3483,'26'14'3741,"-26"-14"-516,24-2-2451,-9-3-1290,0-7 129,2-5 258,-3 0 258,0-2 387,-7-4 387,5 5 129,-12-6 387,4 9-129,-4 1-258,0 14-645,-7-20-129,7 20-258,-13 0-129,13 0 129,-20 7-129,9 2 258,-1 4 0,0 7 0,0-3 129,0 0 129,2 0-129,2 6 258,0-5-258,6 6 0,0-10 0,2 6 0,2 1-129,10 2 0,-1-7 0,7 4 129,0-3-387,7 0-129,6 2-645,-2-10-2967,5-9-645,10 0-516,-7-7 0</inkml:trace>
  <inkml:trace contextRef="#ctx0" brushRef="#br2" timeOffset="45375.431">5649 16961 2322,'-4'26'3741,"4"-26"387,-3 12-2064,3-12-1161,-1 17-129,1-7-129,0-10 129,8 12-258,-8-12 258,13 11-258,-1-11-129,5 3 0,1-3-258,4-7 0,3-5-258,0-1 129,1-5 0,-2-5-129,-4 0 129,-2 4 0,-5-1 129,-2 0-129,-4 6 129,-2 0-129,-3 2-129,-1 2 129,-1 10 0,0 0-129,0 0 0,-3 8 129,-1 3-129,-1 6 0,2 5 129,-3 5 0,2-1 0,1 1 0,1 9 0,1 10 129,-1-2-129,2 15 258,-2-5-129,2 10 0,0-12 129,0 7-129,5-10-258,-4-6-516,8-5-1161,3-23-2709,-12-15 258,15 3-774</inkml:trace>
  <inkml:trace contextRef="#ctx0" brushRef="#br2" timeOffset="45984.466">5632 17028 2193,'0'0'1290,"0"0"-774,0 0 387,10-5 516,-10 5 387,0 0 129,-2-14 129,2 14 0,-10-10-258,10 10-645,-8-14-387,8 14-516,-11-18-258,8 4-258,3-1 0,-1-8-129,3 13-129,3-12-129,11 10-258,-4-7-387,14 4-2193,2 4-903,-6-2 129</inkml:trace>
  <inkml:trace contextRef="#ctx0" brushRef="#br2" timeOffset="46778.511">6131 17043 258,'-1'19'3741,"-11"-19"258,12 0-1548,0 0-1419,-18-2-258,12-13-258,-1 3-387,3-9 129,1 4 0,3-3-129,0 0 258,0 0 0,3 0-129,5 7 0,-8 13 129,18-16-258,-18 16 129,21-9-129,-9 9 129,0 4-129,3 6-129,-2 5 129,0-3-129,1 4 0,-4 3 258,2 1-129,-9-3 129,2 4 129,-5-9 0,-2 6 129,-10-11 129,1 7-129,-3-9-387,-2-1-387,16-4-903,-27 0-1161,14-6-2193,11-10-387,-3-4 0</inkml:trace>
  <inkml:trace contextRef="#ctx0" brushRef="#br2" timeOffset="47186.534">6399 16864 258,'0'22'2838,"2"-2"-258,-2-20 0,0 0-3354,7 23-258,1-13 645,1 9 1032,-2-4 129,5 6 645,-12-21 387,18 29-129,-18-29-129,18 14-387,-18-14-516,20 3-387,-10-6-129,3-11-258,-1 2 258,-1-7-129,-2 0 516,2 0-258,-6 0 0,3-1 0,-6 3 0,-1 2-258,0 3-387,-1-7-774,0 19-2193,1-15-1161,-1-3-258</inkml:trace>
  <inkml:trace contextRef="#ctx0" brushRef="#br2" timeOffset="47567.556">6812 16375 2451,'7'12'3999,"-7"-12"0,0 0-258,7 19-2838,0-6-1419,-4-1 0,4 5 387,-3 5-258,2 5 258,-5 2-258,1 11-1290,5 3-1935,-13-9-516,6 10 517</inkml:trace>
  <inkml:trace contextRef="#ctx0" brushRef="#br2" timeOffset="48223.594">6933 17084 2193,'0'0'1806,"-3"-24"-1032,3 2-516,1 3 258,5-10-129,4 7 516,7-3-258,-4 6 258,8 0 0,-7 5 0,8 6-258,-8 1-129,6 7 0,-6 2-387,-1 11 0,-3-1 0,-2 4 387,-3 3-258,0 6 258,-5-8 258,0 7 129,-5-7-129,1 7 129,-10-9-129,5 9 0,-7-14-387,-2-1-129,-1 0-516,-3-6-387,6-3-516,-11-4-774,11-13-2064,0 0-645,-1-6-129</inkml:trace>
  <inkml:trace contextRef="#ctx0" brushRef="#br2" timeOffset="48523.611">7146 16620 5547,'2'36'3999,"-2"-36"-387,2 27-1548,-2-3-2709,2 6 387,0 3 258,2 8 258,-1 5 258,-3-3 0,0 11 0,0-4-516,-3 3-1419,-2-15-2451,6 2-516,-1-13-258</inkml:trace>
  <inkml:trace contextRef="#ctx0" brushRef="#br2" timeOffset="49319.656">7655 16937 516,'5'10'3483,"7"1"258,-12-11 0,0 0-2709,6 12-129,-6-12 0,11 26 258,-11-15 0,6 11-129,-7-6 129,1 10-387,0-11-258,0 7 0,0-6-516,2 2 129,-2-18-258,9 15 129,-9-15-129,21-5 129,-8-3-129,2-7 0,1-3 129,2-9 0,1 10 0,-3-2-129,1 4 258,-3 3-129,-3 4 258,2 6-258,-2 2 0,1 3 129,-2 1 0,2 6 0,0-5 0,-2 10 129,0-5 0,-1 1 129,-4 1 0,-1 7 0,-1-7 0,-1 0-129,-2 4 129,0-4-258,0 1 0,0 1 0,0-14-258,0 12-516,3 4-1032,-3-16-2967,0 0-258,11 0-387,-6-13-129</inkml:trace>
  <inkml:trace contextRef="#ctx0" brushRef="#br2" timeOffset="49910.689">8091 17057 1935,'21'12'2838,"-21"-12"-129,33 5 0,-17-5-2967,3 0 129,2-2 129,-2-4 129,2 2 387,-5-3 516,2-3 387,-2 2-387,-2-3-516,0 3-387,-5-6-129,-9 14 129,10-25-129,-10 14 129,0 1 129,0 10 0,-8-17-129,-5 11 0,13 6 0,-22-6-129,8 6 129,0 0-129,-1 8 0,0-6 0,0 3 0,2 4 129,0 1 0,2-3-129,1 6 129,-1-2 129,5 6 0,-1-3-129,4 9 129,2-6 0,1 7 0,4-1 129,7 5 129,2-8 0,4 1-129,3-4 0,5-2-258,6 2-387,-4-10-645,10-7-2709,0 0-1161,-5-8 129,4-3-258</inkml:trace>
  <inkml:trace contextRef="#ctx0" brushRef="#br2" timeOffset="50535.725">8571 17072 3096,'8'22'3354,"7"-5"0,-15-17-129,12 4-3354,-12-4 0,22 0 258,-8-4 258,-2-6 129,4 3 258,-4-10 258,6 2 129,-6 1-516,3-4-258,-1 4-129,-1-3-129,-3 1 129,-4 1-129,-1 5 0,-3-2-129,-2 1 129,0 11 0,-13-15 129,13 15-129,-24-2-129,10 1 129,-3 1-129,2 7 129,-3 1 0,2 4 0,-2 2-258,2 1 129,-1 2 129,4 4 129,1-4-129,5 4 0,-2-5 258,9 10-129,-2-9 0,3 6 0,6-2-258,7 5-129,7-6-129,-1-3-258,11 7-387,-9-16-1419,11 1-2064,3-7-516,-3-2 129</inkml:trace>
  <inkml:trace contextRef="#ctx0" brushRef="#br2" timeOffset="51078.757">9037 17161 3096,'1'13'3225,"-1"-13"-387,0-18-129,0-1-3225,0-5 129,6 2 387,3-7 129,-2 4 516,6 1 516,-3 5 387,6 0 0,-5 7-387,5 4-516,-2 8-516,-3 0 0,0 6-258,1 15 129,-6-7 0,-2 11 129,-2-5 258,-2 10 0,-2-10 258,-1 7-129,-8-9 0,0-5 0,-6-1-129,1-4-258,-3-7-258,-2-5-258,8 0-774,-6-14-1419,5-8-1935,9-3-129,2-6-387</inkml:trace>
  <inkml:trace contextRef="#ctx0" brushRef="#br2" timeOffset="51391.774">9223 16629 7998,'0'14'4515,"0"-14"-129,0 12-258,0 0-3870,-1 1-258,-3 6 129,2 2 129,2 12 258,-5 1-129,3 10 129,-4 2-129,5 6-129,-1-3-258,2 3 129,0-1-516,0-4-258,8-2-774,-6-8-1935,10-12-1419,2-9-258,0-8 0</inkml:trace>
  <inkml:trace contextRef="#ctx0" brushRef="#br2" timeOffset="51994.809">9852 16762 2451,'9'12'3999,"3"8"0,-12-20 0,5 17-2709,2 5-516,-4 1-387,7 12 258,-7-4 0,7 17 129,-8-10-129,6 11-129,-5-10-129,2 12-387,1-9-903,-5-11-3354,1-9-129,-2-22-645,0 0 258</inkml:trace>
  <inkml:trace contextRef="#ctx0" brushRef="#br2" timeOffset="52243.824">9671 16862 9546,'0'14'5160,"13"-6"-645,6-8-387,9-7-3612,0 3-1032,11 0 0,1-1 129,5 0 0,-4 0-258,6 5 258,-10 0-774,5 0-3096,-7 0-258,-8 2-258,-1 7 0</inkml:trace>
  <inkml:trace contextRef="#ctx0" brushRef="#br2" timeOffset="52663.848">10228 17052 7482,'-6'10'4515,"6"-10"-903,-23-2-645,23 2-2580,-1-31-1806,1 18 645,2-7 129,8 3 387,-2 1 387,-1-3 774,11 18 645,-18 1-258,26-11-387,-16 11-645,5 3-129,-2 6 0,-2 5-258,1 3 129,-4 2 0,-3-1 129,-2 8 129,-3-4 0,-2 0 258,-11-6-129,1 2 0,-8-5 129,0-2-258,-6-3 0,2-8-258,1 0-258,-4-7-903,16-1-3483,-3-7 0,4-9-387,5-8-516</inkml:trace>
  <inkml:trace contextRef="#ctx0" brushRef="#br2" timeOffset="53851.915">11090 17048 5160,'11'0'4386,"-11"0"-129,2-23-387,-2 23-3096,0 0-516,0-19 129,0 19 129,0 0 0,9-5 0,-9 5 129,0 0 0,0 0-129,0 0-129,0 10-258,2 3 0,1 5 0,-1 9-129,2 5 0,-1 15 129,1-2-129,-1 4 0,0 5 0,-1 3 0,-1-12-129,-1-3-129,7 4-516,-7-20-1548,0-26-1935,0 0-645,7-5-129,-2-26 0</inkml:trace>
  <inkml:trace contextRef="#ctx0" brushRef="#br2" timeOffset="54278.94">11150 16929 9288,'0'0'4515,"0"0"-516,0 0-387,2-7-3999,6-3-129,10 3 258,-2-3-129,3 6 387,3 3 129,-3-3 0,7 4 0,-5 2-129,-1 7 0,1 4 0,-1 3 0,-3 1-129,-3 6 0,-6-2 258,-4 4 0,-4-4 258,0 8 0,-12-12 0,0 4 258,-8-5-258,1-1 129,-4-5-129,3-2-258,-2-8 0,2-1-258,5-2-387,-3-10-387,18 13-774,-11-24-2709,11 5-387,5-4-129,4 2 0</inkml:trace>
  <inkml:trace contextRef="#ctx0" brushRef="#br2" timeOffset="54747.967">11543 16999 4773,'21'10'4257,"-21"-10"-258,31-1-387,-10-8-3483,1-2 0,4 1 0,-1-3 129,0-4-129,-3 3 129,3 2 0,-6-4 0,0 3 129,-4 1-129,-3-3-129,-3 1 0,-3 4-258,-6 10 129,0-11-129,0 11 258,-20-11-129,2 11 0,-3 0 0,-2 4 129,-2 4 129,-1-3-129,2 10 0,0-2 0,4 6 129,2-2-129,6 8 129,0 0-129,5 7-129,6-9 0,1 7 129,10-9-129,3-1-129,10-3-129,-2-7-774,15-3-516,-5-10-774,8-5-1806,3-1-387,-5-8 0</inkml:trace>
  <inkml:trace contextRef="#ctx0" brushRef="#br2" timeOffset="55234.994">12031 16932 7482,'6'12'4644,"1"0"-516,-7-12 0,0 0-3999,0 0-258,0 19 0,0-19 258,1 24 0,3-3 129,0-1 0,3 5 0,-2-4 0,3 4-129,-2-4 129,1 6-258,-1-9 129,-1-4 129,-5-14 0,4 17 0,-4-17 0,0 0 0,-7-2 129,0-10-258,-4-6 129,1-4-258,0 5-129,-2-9 0,4-1 0,3 1 0,5 4 0,0-5-129,9 5 0,5 7 0,6-3 0,3-5 0,5 12 0,0 3-129,5 1-129,-6-4-516,10 11-2193,-5 0-1290,-7-1-258,1 3-129</inkml:trace>
  <inkml:trace contextRef="#ctx0" brushRef="#br2" timeOffset="55928.034">12658 16651 1032,'-12'32'3870,"12"-7"129,-11-4-387,4-2-2580,5 14-387,-5-3 0,7 13 129,0-8 129,3 20 0,-1-9-129,8 9 258,-4-5-387,5 12-129,-2-8-387,-2-4 258,0-4-387,-2-6 129,1-15-387,-6-3-258,3-3-387,-3-19-903,0 0-258,-10 0-1290,2-9-129,-5-12-258,2 1 774,-5-9 1033</inkml:trace>
  <inkml:trace contextRef="#ctx0" brushRef="#br2" timeOffset="56115.045">12574 17236 903,'-35'-64'2193,"15"34"258,7 8 129,4 1-258,-2 1-258,11 7-129,-1-1-516,8 10 0,0-8-129,17 9-258,-2-9-387,7 7-387,6-3-258,5 2-516,5 5-387,-6-12-1161,3 7-2580,2 0-129,-7 3-129</inkml:trace>
  <inkml:trace contextRef="#ctx0" brushRef="#br2" timeOffset="56555.07">12862 17031 9030,'0'0'4257,"-11"0"-516,11 0-516,8-24-4386,8 12 129,-7-8 387,6 8 387,-1-3 0,1 5 645,3 9 387,-6-5 129,7 6-258,-7 4-387,3 10-129,0 3-258,-2 0 0,0 4 0,-2-1 258,-6-2 129,0 6 129,-5-4 129,-4 2 129,-10-14 129,1 9-258,-11-6 0,3-6-258,-5 0-129,0-5 0,-1-2-129,2-9-129,4 7-129,2-9-258,8 5-387,-5-10-1161,15 1-2580,-1 1-516,2 3-129,5-3 388</inkml:trace>
  <inkml:trace contextRef="#ctx0" brushRef="#br2" timeOffset="57375.117">13230 16879 3096,'0'0'3741,"0"-13"-387,0 13-2580,0 0 0,0 0-258,0 0 129,0 0 0,0 6 258,0-6-129,0 23 0,0-23-258,12 24-129,-4 0-258,3-1-129,0-2 0,-1-1 0,3 2 129,0-1 0,-6-4 129,2 0 0,-9-17 129,9 20 129,-9-20 0,4 12 0,-4-12 0,0 0 129,-9 0 0,9 0 0,-14-5-258,14 5 0,-16-17 0,7 5-129,4-5-129,0-5-129,4 7-129,1-7 129,0-4 0,7 0-129,6 4 0,-1-3 0,7 8 0,-2 5-258,7 2 0,-5-10-387,11 20-774,-11-5-1290,6-1-2064,4 4 0,-3-1-516</inkml:trace>
  <inkml:trace contextRef="#ctx0" brushRef="#br2" timeOffset="58128.159">13581 17087 774,'-8'16'3612,"8"-16"258,0 0 0,-13 8-2451,13-8-903,0-7-258,0-3 258,1-2 258,1-3 129,9-3-129,-2-2-129,7-5-387,-1 4-258,0-1 258,4-1-258,-3 0 0,1 10 0,-4 1 0,-3 5 129,-10 7-129,17-6 0,-17 6 129,9 9-129,-5 5 0,-4-14 129,4 24 0,0-7 0,1-2 129,1-1-258,4-4 0,4-7-129,5-3 129,4-3 0,3-5 0,2-8 129,4 3 0,-9-3 258,2 7 0,-10 0 258,1 6-129,-16 3 0,9 11-129,-9-11 0,0 27 0,-4-13-258,4 4 0,0-7 0,0-11 0,14 10 0,1-10 0,5-3-258,3-7 129,1-4 129,0-1-129,0 4 0,-2 2 0,-6 3 0,-1 1 0,-3 3 0,-12 2 0,18 7-129,-11 8 258,2-1-129,2 4-129,-2 2 129,2 2-129,4 3-645,-14-6-2580,6-4-1548,-7-15-387,14 6-129</inkml:trace>
  <inkml:trace contextRef="#ctx0" brushRef="#br2" timeOffset="59411.234">14800 16836 2322,'14'13'3612,"-14"-13"0,0 0-2451,11-5-1419,-11 5 129,19 0 258,-19 0 129,24 8 129,-13-6 387,6 9-258,-4-8 258,6 5-387,0-1 258,1 10-387,-1-2-129,1 4 0,-2 5-129,-1 5 0,-2-3 0,-4 6 387,-4-6-387,-3 3 516,-5-9 0,-2 9 258,-15-14-258,6-1 129,-13-4 0,7 2-129,-12-12-129,2 0-129,-2 0 0,3-9-258,1-1 0,1-6 0,7-1 0,2-7-129,7 6 0,7-9 0,2 7 0,2 2 129,9 1 0,5 1-129,3 7 129,5 2-258,3 7 0,0 0-258,10 7-1032,-4 2-2967,0 2-129,6 3-516</inkml:trace>
  <inkml:trace contextRef="#ctx0" brushRef="#br2" timeOffset="60327.286">15535 17021 1806,'-17'-29'3483,"18"-2"-1548,5 11-1032,6-4-387,2 2 129,10 4-387,-4-2 129,5 0 0,-1 10 0,3 6-129,-7-3 129,3 7 129,-5 12-258,-3 8-129,-3 1 129,-5 13 129,-4-7 0,0 10 516,-3-8 0,0 11 0,-10-22 258,3 11 258,-9-13-387,6 8 0,-8-16-387,1-2-258,-1-3-129,-1-6-645,4-5 129,-8-13-903,17 8-903,-16-12-2580,11-8-387,7 2-258</inkml:trace>
  <inkml:trace contextRef="#ctx0" brushRef="#br2" timeOffset="60568.3">15794 16603 2322,'12'59'4644,"-12"-29"-129,0 20 0,3 3-3612,-4-4-387,0 9 129,-4-11-129,4 8 0,-1-14-258,1 1-645,2-17-2967,7-9-1032,-8-16-516,20 0-258</inkml:trace>
  <inkml:trace contextRef="#ctx0" brushRef="#br2" timeOffset="61055.327">16023 16999 3354,'44'27'2580,"-11"-22"-387,-14-13-129,14 1-3225,-8-5 516,6-4 516,-2 1 516,-12-3 774,8 9 1032,-18-13 516,5 11-129,-12-4-1161,0 15-774,-6-15-258,6 15-258,-25-9 0,9 8-129,-7 1 129,2 6 0,-2-2 0,2 3 258,-3 0-129,8 6 129,-4-4-129,10 6 258,-3-5-129,8 7-129,-1-6 129,6 7 129,-2 1-387,2 0 129,5-2 0,5 0 0,2 4-129,3-4 0,4 3-258,2 0-258,7-1 129,-2-9 0,11 0-258,-6-8-258,10 3-645,-16-10-774,15-10-2193,-9-9-645,-4-7-258</inkml:trace>
  <inkml:trace contextRef="#ctx0" brushRef="#br2" timeOffset="61379.346">16573 16600 6966,'6'15'5031,"-6"-15"-387,6 23-387,0-11-4128,0 8-258,-2 6 129,5 3 129,-2 13 129,0-1-129,1 8 387,-2 3-258,2 4 0,-5-5-129,3-1 0,-1-8-387,-3-3-129,5-9-645,-7-14-387,0-16-2838,7 2-774,-7-9-129,3-11 1</inkml:trace>
  <inkml:trace contextRef="#ctx0" brushRef="#br2" timeOffset="61597.359">16885 16956 5289,'23'19'2967,"-9"-18"-2838,6-7-129,2 1-4257,9 1 1290,-9-13 1807</inkml:trace>
  <inkml:trace contextRef="#ctx0" brushRef="#br2" timeOffset="61875.374">17077 16926 516,'40'-26'4257,"-21"26"129,-13-12-258,-6 12-2064,0 0-1419,0-16-387,-8 12 0,-12 2-258,-1 1 129,-5 0 0,-2 1 258,-5 4 0,4 1 129,-2 0 0,6 12 0,-2-3 0,8 6 0,0-2-129,12 7 0,-2-7-129,7 11 129,2-3-258,8 1 129,8-1-258,4 0 129,6-5-516,2-1 129,9 1-129,-3-9-258,11 3-258,-10-13-387,13-2-645,-12-4-2838,-2-17 258,1-5-516</inkml:trace>
  <inkml:trace contextRef="#ctx0" brushRef="#br2" timeOffset="62215.394">17455 16589 5547,'8'44'5160,"-4"-14"-387,-2 2-258,2 1-2451,-3 8-2064,3 1 129,-2 3-129,2 8 0,-1-1 258,-2-5-258,4-3 258,-1-2-258,-2-4 129,3-8-258,-3 3 258,0-6-387,-2-10 0,0-7-516,0-10-387,-3 12-387,-13-18-1419,8-7-1806,0-6-387,-4-9 258</inkml:trace>
  <inkml:trace contextRef="#ctx0" brushRef="#br2" timeOffset="62723.422">17276 16767 3612,'0'22'2064,"0"-22"-1935,19 0 0,0-12-3096</inkml:trace>
  <inkml:trace contextRef="#ctx0" brushRef="#br2" timeOffset="63339.458">17453 16757 1419,'19'8'4128,"10"12"-258,-29-20-774,21 0-2580,-21 0-1806,15 6-387,-15-6 645,0 0 129,0 0 387,0 0 387,0 0 387,0 0 645,0 0 387,0 0-258,0 0-258,-10-4 0,10 4 0,-13 0 0,13 0-129,0 0 129,-11-1-258,11 1 129,0 0-387,-14-14-129,14 14-129,0 0 0,0 0-129,-12 0 0,8-10 0,4 10 0,0 0-258,-10 0 129,10 0 129,-12 0 0,12 0 0,-12-2 129,12 2 129,-15 0-129,15 0 0,-11 0 129,11 0-129,0 0 0,-15 6-129,15-6 129,0 0 129,-14 0 129,14 0 258,-6-12 129,6 12-258,0 0 129,0 0 258,6-12-258,7 12 0,-13 0-258,27-9 0,-8 5-129,7 0 129,-3-5 0,7 9 0,1-7-129,-1 0 0,3 4-129,-2 3 129,-1-2 129,0 2-516,-2 0 258,-7 0-258,4 2-129,-9 1-516,9 15-645,-14-18-1548,4 1-1677,3 2-258,-6-3 129</inkml:trace>
  <inkml:trace contextRef="#ctx0" brushRef="#br2" timeOffset="63639.475">17899 16944 7740,'3'38'4515,"-3"-24"-516,0 10-129,0 1-4257,0 0-129,0 1 258,0 6-129,0-1 258,0-4-516,0-6-2709,0-21-774,8 0-387,-1-12-258</inkml:trace>
  <inkml:trace contextRef="#ctx0" brushRef="#br2" timeOffset="63815.485">18065 16663 3225,'3'49'129,"2"-33"-129,-5-16-129</inkml:trace>
  <inkml:trace contextRef="#ctx0" brushRef="#br2" timeOffset="64243.51">18198 17077 3612,'-25'2'3999,"25"-2"-1161,-20-20-129,20-3-2709,-4-9-1677,4 15 903,4-9 129,5 8 774,4-1 645,-3 2 516,9 11 258,-6-4-258,6 10-387,-6-2-387,2 3-516,-1 7 0,-3 6 0,-1 3 0,-2 1 0,-3 5 129,1 3 0,-6-3 258,0 7 129,-8-9 258,-1 4-129,-8-9 0,-1 4 129,-4-11-129,2 3-129,-6-12-129,2 0-774,5 0-645,-8-12-1548,8 0-2064,10-5-387,-2-5-129</inkml:trace>
  <inkml:trace contextRef="#ctx0" brushRef="#br2" timeOffset="64750.539">18475 16893 6450,'-7'31'4773,"7"-31"-516,-6 17-258,6-17-3225,-1 14-1032,1-14 258,0 21 0,4-7 258,-2 0 258,5 7 258,-5-10 0,7 7-258,-9-18-258,11 12-129,-11-12-129,23 0 0,-10-12 0,4-5 0,3-4 0,4-5 0,1 6 129,5-2 0,-4-2 129,1 7 129,-6 5-258,0 3 258,-7 2-258,1 6 0,-15 1 0,17 11-129,-12 6 0,-1-3 0,-1 7 0,0 3 0,0 5 0,0 3 129,-1-3-129,-1 0 0,2-1-129,-3 2-516,8 1-2451,-6-11-1677,-2-20-516,0 0-387,-2-14 130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2.3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19 418 14,'0'0'9,"0"0"0,0 0-1,0 0-3,0 0 0,0 0-2,-10 2 0,10-2 2,0 0 2,0 0 1,0 0 3,-7-10 0,7 10-1,0-14 1,3 3-2,9-3-4,-3-4-2,7-1-2,0-6-1,7 0 0,1-2-1,6-2 1,-3-1-1,-1 2 2,0 0 0,-1 1 0,-4 3 0,-3 2 0,-4 1 1,-2 5-2,-7 4 1,0 2-2,-5 10-1,5-12-2,-5 12-5,0 0-3,0 0-5,-20 5-4,20-5 1,-19 12-1,5-2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4.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10 19,'10'-5'14,"-10"5"1,12-9 1,-12 9-3,0 0-2,0 0-2,0 0-3,0 0-1,0 0 0,0 0-2,0 0-1,0 0-1,0 0-1,-13 10 0,1 0 0,-4 9 0,-6 6 0,-3 8 0,-6 7 1,-4 7 0,-2 0-1,-1 1 1,2-3-1,3-3-5,4-9-6,6-7-8,3-9-1,9-11 1,11-6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8:53:24.8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0 5,'8'10'9,"-8"-10"-2,0 0 0,14 10 1,-14-10 1,3 15 0,-4-3 1,-2 3 0,-3 2-2,1 4 0,-1 3-2,0 3 0,0-2 0,5 1-1,-1-5 1,10-1-1,1-7 0,8-2 0,4-10-1,7-3 0,0-8-1,4-3 0,0-6-1,-2-1-1,-4-1-1,-3 0-2,-3 6-4,-9-4-9,2 7-7,-7-1-2,-1 3 2,-1-4-1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18T19:02:50.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1,'-13'10'2,"0"-3"-3</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1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28 30,'0'0'25,"0"0"0,0 0 2,-10 6-13,10-6-6,0 0-2,0 0 0,0 0-1,0 0-1,0 0-1,0 0-5,15 9-11,-15-9-15,19-10-2,0-5 2,0-2-1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42,'19'5'20,"-6"2"0,-2 3-2,-6 4-6,-3-1-15,1 0-18,6-2-3,-9-11-1,25 5-2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0.4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52,'12'15'29,"-12"-15"0,4 14-2,-4-14-16,9 18-11,-5-8-4,4 6-6,-4 0-10,2-1-7,3-1-2,-9-14 2</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1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71,'6'16'32,"-6"-16"0,12 7-2,-12-7-24,11-7-6,-11 7-1,9-5-7,-9 5-17,20 0-5,-2-4-2,6-4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1T18:54:01.3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 51,'10'9'29,"-10"-9"0,0 0-1,10 9-19,-10-9-8,0 0-6,0 0-17,16 11-6,-3-11-2,6-3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4915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4915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EAEA5233-343B-4F3F-963C-85DA0DC69F8D}" type="slidenum">
              <a:rPr lang="en-US"/>
              <a:pPr>
                <a:defRPr/>
              </a:pPr>
              <a:t>‹#›</a:t>
            </a:fld>
            <a:endParaRPr lang="en-US"/>
          </a:p>
        </p:txBody>
      </p:sp>
    </p:spTree>
    <p:extLst>
      <p:ext uri="{BB962C8B-B14F-4D97-AF65-F5344CB8AC3E}">
        <p14:creationId xmlns:p14="http://schemas.microsoft.com/office/powerpoint/2010/main" val="1246432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Noun" TargetMode="External"/><Relationship Id="rId3" Type="http://schemas.openxmlformats.org/officeDocument/2006/relationships/hyperlink" Target="https://en.wikipedia.org/wiki/Glyph" TargetMode="External"/><Relationship Id="rId7" Type="http://schemas.openxmlformats.org/officeDocument/2006/relationships/hyperlink" Target="https://en.wikipedia.org/wiki/Adjectiv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tionary.org/wiki/%CE%B4%CE%B9%CE%B1%CE%BA%CF%81%CE%B9%CF%84%CE%B9%CE%BA%CF%8C%CF%82#Ancient_Greek" TargetMode="External"/><Relationship Id="rId11" Type="http://schemas.openxmlformats.org/officeDocument/2006/relationships/hyperlink" Target="https://en.wikipedia.org/wiki/Latin_script" TargetMode="External"/><Relationship Id="rId5" Type="http://schemas.openxmlformats.org/officeDocument/2006/relationships/hyperlink" Target="https://en.wikipedia.org/wiki/Ancient_Greek" TargetMode="External"/><Relationship Id="rId10" Type="http://schemas.openxmlformats.org/officeDocument/2006/relationships/hyperlink" Target="https://en.wikipedia.org/wiki/Grave_accent" TargetMode="External"/><Relationship Id="rId4" Type="http://schemas.openxmlformats.org/officeDocument/2006/relationships/hyperlink" Target="https://en.wikipedia.org/wiki/Letter_(alphabet)" TargetMode="External"/><Relationship Id="rId9" Type="http://schemas.openxmlformats.org/officeDocument/2006/relationships/hyperlink" Target="https://en.wikipedia.org/wiki/Acute_acce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Googl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36623EE-4536-4A15-9479-237AA7898A6E}" type="slidenum">
              <a:rPr lang="en-US" smtClean="0"/>
              <a:pPr/>
              <a:t>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D67D31-396A-4F81-9B3B-06D372570160}" type="slidenum">
              <a:rPr lang="en-US" smtClean="0"/>
              <a:pPr/>
              <a:t>10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Create a set of new states that correspond to each pair of states from the original machines (</a:t>
            </a:r>
            <a:r>
              <a:rPr lang="en-US">
                <a:solidFill>
                  <a:schemeClr val="accent1"/>
                </a:solidFill>
              </a:rPr>
              <a:t>New states are called (x,y), where x is a state from M1, and y is a state from M2</a:t>
            </a:r>
            <a:r>
              <a:rPr lang="en-US"/>
              <a:t>)</a:t>
            </a:r>
          </a:p>
          <a:p>
            <a:pPr eaLnBrk="1" hangingPunct="1"/>
            <a:r>
              <a:rPr lang="en-US"/>
              <a:t>Create a new FST transition table for the new machine according to the following intuition…</a:t>
            </a:r>
          </a:p>
          <a:p>
            <a:pPr eaLnBrk="1" hangingPunct="1"/>
            <a:r>
              <a:rPr lang="en-US"/>
              <a:t>There should be a transition between two related states in the new machine if it’s </a:t>
            </a:r>
          </a:p>
          <a:p>
            <a:pPr eaLnBrk="1" hangingPunct="1"/>
            <a:r>
              <a:rPr lang="en-US"/>
              <a:t>the case that the output for a transition from a state from M1, is the same as the </a:t>
            </a:r>
          </a:p>
          <a:p>
            <a:pPr eaLnBrk="1" hangingPunct="1"/>
            <a:r>
              <a:rPr lang="en-US"/>
              <a:t>input to a transition from M2 or…</a:t>
            </a:r>
          </a:p>
          <a:p>
            <a:pPr eaLnBrk="1" hangingPunct="1"/>
            <a:r>
              <a:rPr lang="en-US"/>
              <a:t>Initial if Xa is initial</a:t>
            </a:r>
          </a:p>
          <a:p>
            <a:pPr eaLnBrk="1" hangingPunct="1"/>
            <a:r>
              <a:rPr lang="en-US"/>
              <a:t>Accept if Yb is accept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DB9E1-DDE6-4AC1-A124-CE57AAEE34EE}" type="slidenum">
              <a:rPr lang="en-US" smtClean="0"/>
              <a:pPr/>
              <a:t>11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12769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4E91A88-BCD8-4B9A-BF6E-5D4AB7C54B90}" type="slidenum">
              <a:rPr lang="en-US" smtClean="0"/>
              <a:pPr/>
              <a:t>12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Run with moderate </a:t>
            </a:r>
            <a:r>
              <a:rPr lang="en-US" b="1"/>
              <a:t>complexity</a:t>
            </a:r>
            <a:r>
              <a:rPr lang="en-US"/>
              <a:t> if deterministic and minimal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A </a:t>
            </a:r>
            <a:r>
              <a:rPr lang="en-CA" sz="1200" b="1" i="0" kern="1200" dirty="0">
                <a:solidFill>
                  <a:schemeClr val="tx1"/>
                </a:solidFill>
                <a:effectLst/>
                <a:latin typeface="Times New Roman" pitchFamily="18" charset="0"/>
                <a:ea typeface="+mn-ea"/>
                <a:cs typeface="+mn-cs"/>
              </a:rPr>
              <a:t>diacritic</a:t>
            </a:r>
            <a:r>
              <a:rPr lang="en-CA" sz="1200" b="0" i="0" kern="1200" dirty="0">
                <a:solidFill>
                  <a:schemeClr val="tx1"/>
                </a:solidFill>
                <a:effectLst/>
                <a:latin typeface="Times New Roman" pitchFamily="18" charset="0"/>
                <a:ea typeface="+mn-ea"/>
                <a:cs typeface="+mn-cs"/>
              </a:rPr>
              <a:t> – also </a:t>
            </a:r>
            <a:r>
              <a:rPr lang="en-CA" sz="1200" b="1" i="0" kern="1200" dirty="0">
                <a:solidFill>
                  <a:schemeClr val="tx1"/>
                </a:solidFill>
                <a:effectLst/>
                <a:latin typeface="Times New Roman" pitchFamily="18" charset="0"/>
                <a:ea typeface="+mn-ea"/>
                <a:cs typeface="+mn-cs"/>
              </a:rPr>
              <a:t>diacritical mark</a:t>
            </a:r>
            <a:r>
              <a:rPr lang="en-CA" sz="1200" b="0" i="0" kern="1200" dirty="0">
                <a:solidFill>
                  <a:schemeClr val="tx1"/>
                </a:solidFill>
                <a:effectLst/>
                <a:latin typeface="Times New Roman" pitchFamily="18" charset="0"/>
                <a:ea typeface="+mn-ea"/>
                <a:cs typeface="+mn-cs"/>
              </a:rPr>
              <a:t>, </a:t>
            </a:r>
            <a:r>
              <a:rPr lang="en-CA" sz="1200" b="1" i="0" kern="1200" dirty="0">
                <a:solidFill>
                  <a:schemeClr val="tx1"/>
                </a:solidFill>
                <a:effectLst/>
                <a:latin typeface="Times New Roman" pitchFamily="18" charset="0"/>
                <a:ea typeface="+mn-ea"/>
                <a:cs typeface="+mn-cs"/>
              </a:rPr>
              <a:t>diacritical point</a:t>
            </a:r>
            <a:r>
              <a:rPr lang="en-CA" sz="1200" b="0" i="0" kern="1200" dirty="0">
                <a:solidFill>
                  <a:schemeClr val="tx1"/>
                </a:solidFill>
                <a:effectLst/>
                <a:latin typeface="Times New Roman" pitchFamily="18" charset="0"/>
                <a:ea typeface="+mn-ea"/>
                <a:cs typeface="+mn-cs"/>
              </a:rPr>
              <a:t>, </a:t>
            </a:r>
            <a:r>
              <a:rPr lang="en-CA" sz="1200" b="1" i="0" kern="1200" dirty="0">
                <a:solidFill>
                  <a:schemeClr val="tx1"/>
                </a:solidFill>
                <a:effectLst/>
                <a:latin typeface="Times New Roman" pitchFamily="18" charset="0"/>
                <a:ea typeface="+mn-ea"/>
                <a:cs typeface="+mn-cs"/>
              </a:rPr>
              <a:t>diacritical sign</a:t>
            </a:r>
            <a:r>
              <a:rPr lang="en-CA" sz="1200" b="0" i="0" kern="1200" dirty="0">
                <a:solidFill>
                  <a:schemeClr val="tx1"/>
                </a:solidFill>
                <a:effectLst/>
                <a:latin typeface="Times New Roman" pitchFamily="18" charset="0"/>
                <a:ea typeface="+mn-ea"/>
                <a:cs typeface="+mn-cs"/>
              </a:rPr>
              <a:t>, or </a:t>
            </a:r>
            <a:r>
              <a:rPr lang="en-CA" sz="1200" b="1" i="0" kern="1200" dirty="0">
                <a:solidFill>
                  <a:schemeClr val="tx1"/>
                </a:solidFill>
                <a:effectLst/>
                <a:latin typeface="Times New Roman" pitchFamily="18" charset="0"/>
                <a:ea typeface="+mn-ea"/>
                <a:cs typeface="+mn-cs"/>
              </a:rPr>
              <a:t>accent</a:t>
            </a:r>
            <a:r>
              <a:rPr lang="en-CA" sz="1200" b="0" i="0" kern="1200" dirty="0">
                <a:solidFill>
                  <a:schemeClr val="tx1"/>
                </a:solidFill>
                <a:effectLst/>
                <a:latin typeface="Times New Roman" pitchFamily="18" charset="0"/>
                <a:ea typeface="+mn-ea"/>
                <a:cs typeface="+mn-cs"/>
              </a:rPr>
              <a:t> – is a </a:t>
            </a:r>
            <a:r>
              <a:rPr lang="en-CA" sz="1200" b="0" i="0" u="none" strike="noStrike" kern="1200" dirty="0">
                <a:solidFill>
                  <a:schemeClr val="tx1"/>
                </a:solidFill>
                <a:effectLst/>
                <a:latin typeface="Times New Roman" pitchFamily="18" charset="0"/>
                <a:ea typeface="+mn-ea"/>
                <a:cs typeface="+mn-cs"/>
                <a:hlinkClick r:id="rId3" tooltip="Glyph"/>
              </a:rPr>
              <a:t>glyph</a:t>
            </a:r>
            <a:r>
              <a:rPr lang="en-CA" sz="1200" b="0" i="0" kern="1200" dirty="0">
                <a:solidFill>
                  <a:schemeClr val="tx1"/>
                </a:solidFill>
                <a:effectLst/>
                <a:latin typeface="Times New Roman" pitchFamily="18" charset="0"/>
                <a:ea typeface="+mn-ea"/>
                <a:cs typeface="+mn-cs"/>
              </a:rPr>
              <a:t> added to a </a:t>
            </a:r>
            <a:r>
              <a:rPr lang="en-CA" sz="1200" b="0" i="0" u="none" strike="noStrike" kern="1200" dirty="0">
                <a:solidFill>
                  <a:schemeClr val="tx1"/>
                </a:solidFill>
                <a:effectLst/>
                <a:latin typeface="Times New Roman" pitchFamily="18" charset="0"/>
                <a:ea typeface="+mn-ea"/>
                <a:cs typeface="+mn-cs"/>
                <a:hlinkClick r:id="rId4" tooltip="Letter (alphabet)"/>
              </a:rPr>
              <a:t>letter</a:t>
            </a:r>
            <a:r>
              <a:rPr lang="en-CA" sz="1200" b="0" i="0" kern="1200" dirty="0">
                <a:solidFill>
                  <a:schemeClr val="tx1"/>
                </a:solidFill>
                <a:effectLst/>
                <a:latin typeface="Times New Roman" pitchFamily="18" charset="0"/>
                <a:ea typeface="+mn-ea"/>
                <a:cs typeface="+mn-cs"/>
              </a:rPr>
              <a:t>, or basic glyph. The term derives from the </a:t>
            </a:r>
            <a:r>
              <a:rPr lang="en-CA" sz="1200" b="0" i="0" u="none" strike="noStrike" kern="1200" dirty="0">
                <a:solidFill>
                  <a:schemeClr val="tx1"/>
                </a:solidFill>
                <a:effectLst/>
                <a:latin typeface="Times New Roman" pitchFamily="18" charset="0"/>
                <a:ea typeface="+mn-ea"/>
                <a:cs typeface="+mn-cs"/>
                <a:hlinkClick r:id="rId5" tooltip="Ancient Greek"/>
              </a:rPr>
              <a:t>Ancient Greek</a:t>
            </a:r>
            <a:r>
              <a:rPr lang="en-CA" sz="1200" b="0" i="0" kern="1200" dirty="0">
                <a:solidFill>
                  <a:schemeClr val="tx1"/>
                </a:solidFill>
                <a:effectLst/>
                <a:latin typeface="Times New Roman" pitchFamily="18" charset="0"/>
                <a:ea typeface="+mn-ea"/>
                <a:cs typeface="+mn-cs"/>
              </a:rPr>
              <a:t> </a:t>
            </a:r>
            <a:r>
              <a:rPr lang="en-CA" sz="1200" b="0" i="0" u="none" strike="noStrike" kern="1200" dirty="0" err="1">
                <a:solidFill>
                  <a:schemeClr val="tx1"/>
                </a:solidFill>
                <a:effectLst/>
                <a:latin typeface="Times New Roman" pitchFamily="18" charset="0"/>
                <a:ea typeface="+mn-ea"/>
                <a:cs typeface="+mn-cs"/>
                <a:hlinkClick r:id="rId6" tooltip="wikt:διακριτικός"/>
              </a:rPr>
              <a:t>δι</a:t>
            </a:r>
            <a:r>
              <a:rPr lang="en-CA" sz="1200" b="0" i="0" u="none" strike="noStrike" kern="1200" dirty="0">
                <a:solidFill>
                  <a:schemeClr val="tx1"/>
                </a:solidFill>
                <a:effectLst/>
                <a:latin typeface="Times New Roman" pitchFamily="18" charset="0"/>
                <a:ea typeface="+mn-ea"/>
                <a:cs typeface="+mn-cs"/>
                <a:hlinkClick r:id="rId6" tooltip="wikt:διακριτικός"/>
              </a:rPr>
              <a:t>ακριτικός</a:t>
            </a:r>
            <a:r>
              <a:rPr lang="en-CA" sz="1200" b="0" i="0" kern="1200" dirty="0">
                <a:solidFill>
                  <a:schemeClr val="tx1"/>
                </a:solidFill>
                <a:effectLst/>
                <a:latin typeface="Times New Roman" pitchFamily="18" charset="0"/>
                <a:ea typeface="+mn-ea"/>
                <a:cs typeface="+mn-cs"/>
              </a:rPr>
              <a:t> (</a:t>
            </a:r>
            <a:r>
              <a:rPr lang="en-CA" sz="1200" b="0" i="1" kern="1200" dirty="0">
                <a:solidFill>
                  <a:schemeClr val="tx1"/>
                </a:solidFill>
                <a:effectLst/>
                <a:latin typeface="Times New Roman" pitchFamily="18" charset="0"/>
                <a:ea typeface="+mn-ea"/>
                <a:cs typeface="+mn-cs"/>
              </a:rPr>
              <a:t>diakritikós</a:t>
            </a:r>
            <a:r>
              <a:rPr lang="en-CA" sz="1200" b="0" i="0" kern="1200" dirty="0">
                <a:solidFill>
                  <a:schemeClr val="tx1"/>
                </a:solidFill>
                <a:effectLst/>
                <a:latin typeface="Times New Roman" pitchFamily="18" charset="0"/>
                <a:ea typeface="+mn-ea"/>
                <a:cs typeface="+mn-cs"/>
              </a:rPr>
              <a:t>, "distinguishing"), from διακρίνω(</a:t>
            </a:r>
            <a:r>
              <a:rPr lang="en-CA" sz="1200" b="0" i="1" kern="1200" dirty="0">
                <a:solidFill>
                  <a:schemeClr val="tx1"/>
                </a:solidFill>
                <a:effectLst/>
                <a:latin typeface="Times New Roman" pitchFamily="18" charset="0"/>
                <a:ea typeface="+mn-ea"/>
                <a:cs typeface="+mn-cs"/>
              </a:rPr>
              <a:t>diakrī́nō</a:t>
            </a:r>
            <a:r>
              <a:rPr lang="en-CA" sz="1200" b="0" i="0" kern="1200" dirty="0">
                <a:solidFill>
                  <a:schemeClr val="tx1"/>
                </a:solidFill>
                <a:effectLst/>
                <a:latin typeface="Times New Roman" pitchFamily="18" charset="0"/>
                <a:ea typeface="+mn-ea"/>
                <a:cs typeface="+mn-cs"/>
              </a:rPr>
              <a:t>, "to distinguish"). </a:t>
            </a:r>
            <a:r>
              <a:rPr lang="en-CA" sz="1200" b="0" i="1" kern="1200" dirty="0">
                <a:solidFill>
                  <a:schemeClr val="tx1"/>
                </a:solidFill>
                <a:effectLst/>
                <a:latin typeface="Times New Roman" pitchFamily="18" charset="0"/>
                <a:ea typeface="+mn-ea"/>
                <a:cs typeface="+mn-cs"/>
              </a:rPr>
              <a:t>Diacritic</a:t>
            </a:r>
            <a:r>
              <a:rPr lang="en-CA" sz="1200" b="0" i="0" kern="1200" dirty="0">
                <a:solidFill>
                  <a:schemeClr val="tx1"/>
                </a:solidFill>
                <a:effectLst/>
                <a:latin typeface="Times New Roman" pitchFamily="18" charset="0"/>
                <a:ea typeface="+mn-ea"/>
                <a:cs typeface="+mn-cs"/>
              </a:rPr>
              <a:t> is primarily an </a:t>
            </a:r>
            <a:r>
              <a:rPr lang="en-CA" sz="1200" b="0" i="0" u="none" strike="noStrike" kern="1200" dirty="0">
                <a:solidFill>
                  <a:schemeClr val="tx1"/>
                </a:solidFill>
                <a:effectLst/>
                <a:latin typeface="Times New Roman" pitchFamily="18" charset="0"/>
                <a:ea typeface="+mn-ea"/>
                <a:cs typeface="+mn-cs"/>
                <a:hlinkClick r:id="rId7" tooltip="Adjective"/>
              </a:rPr>
              <a:t>adjective</a:t>
            </a:r>
            <a:r>
              <a:rPr lang="en-CA" sz="1200" b="0" i="0" kern="1200" dirty="0">
                <a:solidFill>
                  <a:schemeClr val="tx1"/>
                </a:solidFill>
                <a:effectLst/>
                <a:latin typeface="Times New Roman" pitchFamily="18" charset="0"/>
                <a:ea typeface="+mn-ea"/>
                <a:cs typeface="+mn-cs"/>
              </a:rPr>
              <a:t>, though sometimes used as a </a:t>
            </a:r>
            <a:r>
              <a:rPr lang="en-CA" sz="1200" b="0" i="0" u="none" strike="noStrike" kern="1200" dirty="0">
                <a:solidFill>
                  <a:schemeClr val="tx1"/>
                </a:solidFill>
                <a:effectLst/>
                <a:latin typeface="Times New Roman" pitchFamily="18" charset="0"/>
                <a:ea typeface="+mn-ea"/>
                <a:cs typeface="+mn-cs"/>
                <a:hlinkClick r:id="rId8" tooltip="Noun"/>
              </a:rPr>
              <a:t>noun</a:t>
            </a:r>
            <a:r>
              <a:rPr lang="en-CA" sz="1200" b="0" i="0" kern="1200" dirty="0">
                <a:solidFill>
                  <a:schemeClr val="tx1"/>
                </a:solidFill>
                <a:effectLst/>
                <a:latin typeface="Times New Roman" pitchFamily="18" charset="0"/>
                <a:ea typeface="+mn-ea"/>
                <a:cs typeface="+mn-cs"/>
              </a:rPr>
              <a:t>, whereas </a:t>
            </a:r>
            <a:r>
              <a:rPr lang="en-CA" sz="1200" b="0" i="1" kern="1200" dirty="0" err="1">
                <a:solidFill>
                  <a:schemeClr val="tx1"/>
                </a:solidFill>
                <a:effectLst/>
                <a:latin typeface="Times New Roman" pitchFamily="18" charset="0"/>
                <a:ea typeface="+mn-ea"/>
                <a:cs typeface="+mn-cs"/>
              </a:rPr>
              <a:t>diacritical</a:t>
            </a:r>
            <a:r>
              <a:rPr lang="en-CA" sz="1200" b="0" i="0" kern="1200" dirty="0" err="1">
                <a:solidFill>
                  <a:schemeClr val="tx1"/>
                </a:solidFill>
                <a:effectLst/>
                <a:latin typeface="Times New Roman" pitchFamily="18" charset="0"/>
                <a:ea typeface="+mn-ea"/>
                <a:cs typeface="+mn-cs"/>
              </a:rPr>
              <a:t>is</a:t>
            </a:r>
            <a:r>
              <a:rPr lang="en-CA" sz="1200" b="0" i="0" kern="1200" dirty="0">
                <a:solidFill>
                  <a:schemeClr val="tx1"/>
                </a:solidFill>
                <a:effectLst/>
                <a:latin typeface="Times New Roman" pitchFamily="18" charset="0"/>
                <a:ea typeface="+mn-ea"/>
                <a:cs typeface="+mn-cs"/>
              </a:rPr>
              <a:t> only ever an adjective. Some diacritical marks, such as the </a:t>
            </a:r>
            <a:r>
              <a:rPr lang="en-CA" sz="1200" b="0" i="0" u="none" strike="noStrike" kern="1200" dirty="0">
                <a:solidFill>
                  <a:schemeClr val="tx1"/>
                </a:solidFill>
                <a:effectLst/>
                <a:latin typeface="Times New Roman" pitchFamily="18" charset="0"/>
                <a:ea typeface="+mn-ea"/>
                <a:cs typeface="+mn-cs"/>
                <a:hlinkClick r:id="rId9" tooltip="Acute accent"/>
              </a:rPr>
              <a:t>acute</a:t>
            </a:r>
            <a:r>
              <a:rPr lang="en-CA" sz="1200" b="0" i="0" kern="1200" dirty="0">
                <a:solidFill>
                  <a:schemeClr val="tx1"/>
                </a:solidFill>
                <a:effectLst/>
                <a:latin typeface="Times New Roman" pitchFamily="18" charset="0"/>
                <a:ea typeface="+mn-ea"/>
                <a:cs typeface="+mn-cs"/>
              </a:rPr>
              <a:t> ( ´ ) and </a:t>
            </a:r>
            <a:r>
              <a:rPr lang="en-CA" sz="1200" b="0" i="0" u="none" strike="noStrike" kern="1200" dirty="0">
                <a:solidFill>
                  <a:schemeClr val="tx1"/>
                </a:solidFill>
                <a:effectLst/>
                <a:latin typeface="Times New Roman" pitchFamily="18" charset="0"/>
                <a:ea typeface="+mn-ea"/>
                <a:cs typeface="+mn-cs"/>
                <a:hlinkClick r:id="rId10" tooltip="Grave accent"/>
              </a:rPr>
              <a:t>grave</a:t>
            </a:r>
            <a:r>
              <a:rPr lang="en-CA" sz="1200" b="0" i="0" kern="1200" dirty="0">
                <a:solidFill>
                  <a:schemeClr val="tx1"/>
                </a:solidFill>
                <a:effectLst/>
                <a:latin typeface="Times New Roman" pitchFamily="18" charset="0"/>
                <a:ea typeface="+mn-ea"/>
                <a:cs typeface="+mn-cs"/>
              </a:rPr>
              <a:t> ( ` ), are often called </a:t>
            </a:r>
            <a:r>
              <a:rPr lang="en-CA" sz="1200" b="0" i="1" kern="1200" dirty="0">
                <a:solidFill>
                  <a:schemeClr val="tx1"/>
                </a:solidFill>
                <a:effectLst/>
                <a:latin typeface="Times New Roman" pitchFamily="18" charset="0"/>
                <a:ea typeface="+mn-ea"/>
                <a:cs typeface="+mn-cs"/>
              </a:rPr>
              <a:t>accents</a:t>
            </a:r>
            <a:r>
              <a:rPr lang="en-CA" sz="1200" b="0" i="0" kern="1200" dirty="0">
                <a:solidFill>
                  <a:schemeClr val="tx1"/>
                </a:solidFill>
                <a:effectLst/>
                <a:latin typeface="Times New Roman" pitchFamily="18" charset="0"/>
                <a:ea typeface="+mn-ea"/>
                <a:cs typeface="+mn-cs"/>
              </a:rPr>
              <a:t>. Diacritical marks may appear above or below a letter, or in some other position such as within the letter or between two letters.</a:t>
            </a:r>
          </a:p>
          <a:p>
            <a:r>
              <a:rPr lang="en-CA" sz="1200" b="0" i="0" kern="1200" dirty="0">
                <a:solidFill>
                  <a:schemeClr val="tx1"/>
                </a:solidFill>
                <a:effectLst/>
                <a:latin typeface="Times New Roman" pitchFamily="18" charset="0"/>
                <a:ea typeface="+mn-ea"/>
                <a:cs typeface="+mn-cs"/>
              </a:rPr>
              <a:t>The main use of diacritical marks in the </a:t>
            </a:r>
            <a:r>
              <a:rPr lang="en-CA" sz="1200" b="0" i="0" u="none" strike="noStrike" kern="1200" dirty="0">
                <a:solidFill>
                  <a:schemeClr val="tx1"/>
                </a:solidFill>
                <a:effectLst/>
                <a:latin typeface="Times New Roman" pitchFamily="18" charset="0"/>
                <a:ea typeface="+mn-ea"/>
                <a:cs typeface="+mn-cs"/>
                <a:hlinkClick r:id="rId11" tooltip="Latin script"/>
              </a:rPr>
              <a:t>Latin script</a:t>
            </a:r>
            <a:r>
              <a:rPr lang="en-CA" sz="1200" b="0" i="0" kern="1200" dirty="0">
                <a:solidFill>
                  <a:schemeClr val="tx1"/>
                </a:solidFill>
                <a:effectLst/>
                <a:latin typeface="Times New Roman" pitchFamily="18" charset="0"/>
                <a:ea typeface="+mn-ea"/>
                <a:cs typeface="+mn-cs"/>
              </a:rPr>
              <a:t> is to change the sound-values of the letters to which they are added</a:t>
            </a:r>
          </a:p>
          <a:p>
            <a:r>
              <a:rPr lang="en-CA" dirty="0"/>
              <a:t>The problem of </a:t>
            </a:r>
            <a:r>
              <a:rPr lang="en-CA" b="1" dirty="0" err="1"/>
              <a:t>diacritization</a:t>
            </a:r>
            <a:r>
              <a:rPr lang="en-CA" dirty="0"/>
              <a:t>, or vocalization, is essential to many tasks in Arabic NLP. Arabic is generally written without the short vowels, which means that one written form can have several pronunciations, each pronunciation carrying its own meaning(s). The word form ’</a:t>
            </a:r>
            <a:r>
              <a:rPr lang="en-CA" dirty="0" err="1"/>
              <a:t>mskn</a:t>
            </a:r>
            <a:r>
              <a:rPr lang="en-CA" dirty="0"/>
              <a:t>’ is an example for a highly ambiguous word. Its possible pronunciations include ’</a:t>
            </a:r>
            <a:r>
              <a:rPr lang="en-CA" dirty="0" err="1"/>
              <a:t>maskan</a:t>
            </a:r>
            <a:r>
              <a:rPr lang="en-CA" dirty="0"/>
              <a:t>’ (home), ’</a:t>
            </a:r>
            <a:r>
              <a:rPr lang="en-CA" dirty="0" err="1"/>
              <a:t>musakkin</a:t>
            </a:r>
            <a:r>
              <a:rPr lang="en-CA" dirty="0"/>
              <a:t>’ (analgesic), ’</a:t>
            </a:r>
            <a:r>
              <a:rPr lang="en-CA" dirty="0" err="1"/>
              <a:t>masakn</a:t>
            </a:r>
            <a:r>
              <a:rPr lang="en-CA" dirty="0"/>
              <a:t>’ (they-fem. have held), or ’</a:t>
            </a:r>
            <a:r>
              <a:rPr lang="en-CA" dirty="0" err="1"/>
              <a:t>musikn</a:t>
            </a:r>
            <a:r>
              <a:rPr lang="en-CA" dirty="0"/>
              <a:t>’ (they-fem. have been held). The importance of </a:t>
            </a:r>
            <a:r>
              <a:rPr lang="en-CA" dirty="0" err="1"/>
              <a:t>diacritization</a:t>
            </a:r>
            <a:r>
              <a:rPr lang="en-CA" dirty="0"/>
              <a:t> becomes clear when we look at how Google Translate renders ’</a:t>
            </a:r>
            <a:r>
              <a:rPr lang="en-CA" dirty="0" err="1"/>
              <a:t>A$tryt</a:t>
            </a:r>
            <a:r>
              <a:rPr lang="en-CA" dirty="0"/>
              <a:t> </a:t>
            </a:r>
            <a:r>
              <a:rPr lang="en-CA" dirty="0" err="1"/>
              <a:t>Almskn</a:t>
            </a:r>
            <a:r>
              <a:rPr lang="en-CA" dirty="0"/>
              <a:t> </a:t>
            </a:r>
            <a:r>
              <a:rPr lang="en-CA" dirty="0" err="1"/>
              <a:t>mn</a:t>
            </a:r>
            <a:r>
              <a:rPr lang="en-CA" dirty="0"/>
              <a:t> </a:t>
            </a:r>
            <a:r>
              <a:rPr lang="en-CA" dirty="0" err="1"/>
              <a:t>AlSydlyp</a:t>
            </a:r>
            <a:r>
              <a:rPr lang="en-CA" dirty="0"/>
              <a:t>’ (I bought a pain killer from the pharmacy): as ’I bought the home from the pharmacy’. This error would not occur if the input to the translation system were </a:t>
            </a:r>
            <a:r>
              <a:rPr lang="en-CA" dirty="0" err="1"/>
              <a:t>diacritized</a:t>
            </a:r>
            <a:r>
              <a:rPr lang="en-CA" dirty="0"/>
              <a:t> in a first step before the actual translation process. However, </a:t>
            </a:r>
            <a:r>
              <a:rPr lang="en-CA" dirty="0" err="1"/>
              <a:t>diacritization</a:t>
            </a:r>
            <a:r>
              <a:rPr lang="en-CA" dirty="0"/>
              <a:t> is far from trivial: the example above shows that the </a:t>
            </a:r>
            <a:r>
              <a:rPr lang="en-CA" dirty="0" err="1"/>
              <a:t>diacritized</a:t>
            </a:r>
            <a:r>
              <a:rPr lang="en-CA" dirty="0"/>
              <a:t> forms of a single </a:t>
            </a:r>
            <a:r>
              <a:rPr lang="en-CA" dirty="0" err="1"/>
              <a:t>undiacritized</a:t>
            </a:r>
            <a:r>
              <a:rPr lang="en-CA" dirty="0"/>
              <a:t> word differ in their parts of speech (POS) as well as in their meaning. This shows that to a certain degree, </a:t>
            </a:r>
            <a:r>
              <a:rPr lang="en-CA" dirty="0" err="1"/>
              <a:t>diacritization</a:t>
            </a:r>
            <a:r>
              <a:rPr lang="en-CA" dirty="0"/>
              <a:t> performs implicit POS tagging and word sense disambiguation. It also shows very clearly that word forms cannot be </a:t>
            </a:r>
            <a:r>
              <a:rPr lang="en-CA" dirty="0" err="1"/>
              <a:t>diacritized</a:t>
            </a:r>
            <a:r>
              <a:rPr lang="en-CA" dirty="0"/>
              <a:t> in isolation; the task is heavily dependent on the context of the word.</a:t>
            </a:r>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13</a:t>
            </a:fld>
            <a:endParaRPr lang="en-US"/>
          </a:p>
        </p:txBody>
      </p:sp>
    </p:spTree>
    <p:extLst>
      <p:ext uri="{BB962C8B-B14F-4D97-AF65-F5344CB8AC3E}">
        <p14:creationId xmlns:p14="http://schemas.microsoft.com/office/powerpoint/2010/main" val="114297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Morphology-Aware Network for Morphological Disambiguation</a:t>
            </a:r>
          </a:p>
          <a:p>
            <a:r>
              <a:rPr lang="en-CA" sz="1200" b="0" i="0" u="none" strike="noStrike" kern="1200" baseline="0" dirty="0" err="1">
                <a:solidFill>
                  <a:schemeClr val="tx1"/>
                </a:solidFill>
                <a:latin typeface="Times New Roman" pitchFamily="18" charset="0"/>
                <a:ea typeface="+mn-ea"/>
                <a:cs typeface="+mn-cs"/>
              </a:rPr>
              <a:t>Eray</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Yildiz</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Caglar</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Tirkaz</a:t>
            </a:r>
            <a:r>
              <a:rPr lang="en-CA" sz="1200" b="0" i="0" u="none" strike="noStrike" kern="1200" baseline="0" dirty="0">
                <a:solidFill>
                  <a:schemeClr val="tx1"/>
                </a:solidFill>
                <a:latin typeface="Times New Roman" pitchFamily="18" charset="0"/>
                <a:ea typeface="+mn-ea"/>
                <a:cs typeface="+mn-cs"/>
              </a:rPr>
              <a:t>, H. </a:t>
            </a:r>
            <a:r>
              <a:rPr lang="en-CA" sz="1200" b="0" i="0" u="none" strike="noStrike" kern="1200" baseline="0" dirty="0" err="1">
                <a:solidFill>
                  <a:schemeClr val="tx1"/>
                </a:solidFill>
                <a:latin typeface="Times New Roman" pitchFamily="18" charset="0"/>
                <a:ea typeface="+mn-ea"/>
                <a:cs typeface="+mn-cs"/>
              </a:rPr>
              <a:t>Bahadir</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Sahin</a:t>
            </a:r>
            <a:r>
              <a:rPr lang="en-CA" sz="1200" b="0" i="0" u="none" strike="noStrike" kern="1200" baseline="0" dirty="0">
                <a:solidFill>
                  <a:schemeClr val="tx1"/>
                </a:solidFill>
                <a:latin typeface="Times New Roman" pitchFamily="18" charset="0"/>
                <a:ea typeface="+mn-ea"/>
                <a:cs typeface="+mn-cs"/>
              </a:rPr>
              <a:t>, Mustafa </a:t>
            </a:r>
            <a:r>
              <a:rPr lang="en-CA" sz="1200" b="0" i="0" u="none" strike="noStrike" kern="1200" baseline="0" dirty="0" err="1">
                <a:solidFill>
                  <a:schemeClr val="tx1"/>
                </a:solidFill>
                <a:latin typeface="Times New Roman" pitchFamily="18" charset="0"/>
                <a:ea typeface="+mn-ea"/>
                <a:cs typeface="+mn-cs"/>
              </a:rPr>
              <a:t>Tolga</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Eren</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Ozan</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Sonmez</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Huawei Turkey Research and Development Center, </a:t>
            </a:r>
            <a:r>
              <a:rPr lang="en-CA" sz="1200" b="0" i="0" u="none" strike="noStrike" kern="1200" baseline="0" dirty="0" err="1">
                <a:solidFill>
                  <a:schemeClr val="tx1"/>
                </a:solidFill>
                <a:latin typeface="Times New Roman" pitchFamily="18" charset="0"/>
                <a:ea typeface="+mn-ea"/>
                <a:cs typeface="+mn-cs"/>
              </a:rPr>
              <a:t>Umraniye</a:t>
            </a:r>
            <a:r>
              <a:rPr lang="en-CA" sz="1200" b="0" i="0" u="none" strike="noStrike" kern="1200" baseline="0" dirty="0">
                <a:solidFill>
                  <a:schemeClr val="tx1"/>
                </a:solidFill>
                <a:latin typeface="Times New Roman" pitchFamily="18" charset="0"/>
                <a:ea typeface="+mn-ea"/>
                <a:cs typeface="+mn-cs"/>
              </a:rPr>
              <a:t>, Istanbul, Turkey</a:t>
            </a:r>
          </a:p>
          <a:p>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err="1">
                <a:solidFill>
                  <a:schemeClr val="tx1"/>
                </a:solidFill>
                <a:latin typeface="Times New Roman" pitchFamily="18" charset="0"/>
                <a:ea typeface="+mn-ea"/>
                <a:cs typeface="+mn-cs"/>
              </a:rPr>
              <a:t>eray.yildiz</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mustafa.tolga.eren</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@huawei.com</a:t>
            </a:r>
          </a:p>
          <a:p>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err="1">
                <a:solidFill>
                  <a:schemeClr val="tx1"/>
                </a:solidFill>
                <a:latin typeface="Times New Roman" pitchFamily="18" charset="0"/>
                <a:ea typeface="+mn-ea"/>
                <a:cs typeface="+mn-cs"/>
              </a:rPr>
              <a:t>caglartirkaz</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hbahadirsahin</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osonmez</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@gmail.com</a:t>
            </a:r>
          </a:p>
          <a:p>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14</a:t>
            </a:fld>
            <a:endParaRPr lang="en-US"/>
          </a:p>
        </p:txBody>
      </p:sp>
    </p:spTree>
    <p:extLst>
      <p:ext uri="{BB962C8B-B14F-4D97-AF65-F5344CB8AC3E}">
        <p14:creationId xmlns:p14="http://schemas.microsoft.com/office/powerpoint/2010/main" val="361098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This paper presents a model for Arabic</a:t>
            </a:r>
          </a:p>
          <a:p>
            <a:r>
              <a:rPr lang="en-CA" sz="1200" b="0" i="0" u="none" strike="noStrike" kern="1200" baseline="0" dirty="0">
                <a:solidFill>
                  <a:schemeClr val="tx1"/>
                </a:solidFill>
                <a:latin typeface="Times New Roman" pitchFamily="18" charset="0"/>
                <a:ea typeface="+mn-ea"/>
                <a:cs typeface="+mn-cs"/>
              </a:rPr>
              <a:t>morphological disambiguation based on</a:t>
            </a:r>
          </a:p>
          <a:p>
            <a:r>
              <a:rPr lang="en-CA" sz="1200" b="0" i="0" u="none" strike="noStrike" kern="1200" baseline="0" dirty="0">
                <a:solidFill>
                  <a:schemeClr val="tx1"/>
                </a:solidFill>
                <a:latin typeface="Times New Roman" pitchFamily="18" charset="0"/>
                <a:ea typeface="+mn-ea"/>
                <a:cs typeface="+mn-cs"/>
              </a:rPr>
              <a:t>Recurrent Neural Networks (RNN). We</a:t>
            </a:r>
          </a:p>
          <a:p>
            <a:r>
              <a:rPr lang="en-CA" sz="1200" b="0" i="0" u="none" strike="noStrike" kern="1200" baseline="0" dirty="0">
                <a:solidFill>
                  <a:schemeClr val="tx1"/>
                </a:solidFill>
                <a:latin typeface="Times New Roman" pitchFamily="18" charset="0"/>
                <a:ea typeface="+mn-ea"/>
                <a:cs typeface="+mn-cs"/>
              </a:rPr>
              <a:t>train Long Short-Term Memory (LSTM)</a:t>
            </a:r>
          </a:p>
          <a:p>
            <a:r>
              <a:rPr lang="en-CA" sz="1200" b="0" i="0" u="none" strike="noStrike" kern="1200" baseline="0" dirty="0">
                <a:solidFill>
                  <a:schemeClr val="tx1"/>
                </a:solidFill>
                <a:latin typeface="Times New Roman" pitchFamily="18" charset="0"/>
                <a:ea typeface="+mn-ea"/>
                <a:cs typeface="+mn-cs"/>
              </a:rPr>
              <a:t>cells in several configurations and embedding</a:t>
            </a:r>
          </a:p>
          <a:p>
            <a:r>
              <a:rPr lang="en-CA" sz="1200" b="0" i="0" u="none" strike="noStrike" kern="1200" baseline="0" dirty="0">
                <a:solidFill>
                  <a:schemeClr val="tx1"/>
                </a:solidFill>
                <a:latin typeface="Times New Roman" pitchFamily="18" charset="0"/>
                <a:ea typeface="+mn-ea"/>
                <a:cs typeface="+mn-cs"/>
              </a:rPr>
              <a:t>levels to model the various morphological</a:t>
            </a:r>
          </a:p>
          <a:p>
            <a:r>
              <a:rPr lang="en-CA" sz="1200" b="0" i="0" u="none" strike="noStrike" kern="1200" baseline="0" dirty="0">
                <a:solidFill>
                  <a:schemeClr val="tx1"/>
                </a:solidFill>
                <a:latin typeface="Times New Roman" pitchFamily="18" charset="0"/>
                <a:ea typeface="+mn-ea"/>
                <a:cs typeface="+mn-cs"/>
              </a:rPr>
              <a:t>features. Our experiments show</a:t>
            </a:r>
          </a:p>
          <a:p>
            <a:r>
              <a:rPr lang="en-CA" sz="1200" b="0" i="0" u="none" strike="noStrike" kern="1200" baseline="0" dirty="0">
                <a:solidFill>
                  <a:schemeClr val="tx1"/>
                </a:solidFill>
                <a:latin typeface="Times New Roman" pitchFamily="18" charset="0"/>
                <a:ea typeface="+mn-ea"/>
                <a:cs typeface="+mn-cs"/>
              </a:rPr>
              <a:t>that these models outperform state-of-</a:t>
            </a:r>
            <a:r>
              <a:rPr lang="en-CA" sz="1200" b="0" i="0" u="none" strike="noStrike" kern="1200" baseline="0" dirty="0" err="1">
                <a:solidFill>
                  <a:schemeClr val="tx1"/>
                </a:solidFill>
                <a:latin typeface="Times New Roman" pitchFamily="18" charset="0"/>
                <a:ea typeface="+mn-ea"/>
                <a:cs typeface="+mn-cs"/>
              </a:rPr>
              <a:t>theart</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systems without explicit use of feature</a:t>
            </a:r>
          </a:p>
          <a:p>
            <a:r>
              <a:rPr lang="en-CA" sz="1200" b="0" i="0" u="none" strike="noStrike" kern="1200" baseline="0" dirty="0">
                <a:solidFill>
                  <a:schemeClr val="tx1"/>
                </a:solidFill>
                <a:latin typeface="Times New Roman" pitchFamily="18" charset="0"/>
                <a:ea typeface="+mn-ea"/>
                <a:cs typeface="+mn-cs"/>
              </a:rPr>
              <a:t>engineering. However, adding learning</a:t>
            </a:r>
          </a:p>
          <a:p>
            <a:r>
              <a:rPr lang="en-CA" sz="1200" b="0" i="0" u="none" strike="noStrike" kern="1200" baseline="0" dirty="0">
                <a:solidFill>
                  <a:schemeClr val="tx1"/>
                </a:solidFill>
                <a:latin typeface="Times New Roman" pitchFamily="18" charset="0"/>
                <a:ea typeface="+mn-ea"/>
                <a:cs typeface="+mn-cs"/>
              </a:rPr>
              <a:t>features from a morphological analyzer to</a:t>
            </a:r>
          </a:p>
          <a:p>
            <a:r>
              <a:rPr lang="en-CA" sz="1200" b="0" i="0" u="none" strike="noStrike" kern="1200" baseline="0" dirty="0">
                <a:solidFill>
                  <a:schemeClr val="tx1"/>
                </a:solidFill>
                <a:latin typeface="Times New Roman" pitchFamily="18" charset="0"/>
                <a:ea typeface="+mn-ea"/>
                <a:cs typeface="+mn-cs"/>
              </a:rPr>
              <a:t>model the space of possible analyses provides</a:t>
            </a:r>
          </a:p>
          <a:p>
            <a:r>
              <a:rPr lang="en-CA" sz="1200" b="0" i="0" u="none" strike="noStrike" kern="1200" baseline="0" dirty="0">
                <a:solidFill>
                  <a:schemeClr val="tx1"/>
                </a:solidFill>
                <a:latin typeface="Times New Roman" pitchFamily="18" charset="0"/>
                <a:ea typeface="+mn-ea"/>
                <a:cs typeface="+mn-cs"/>
              </a:rPr>
              <a:t>additional improvement. We make</a:t>
            </a:r>
          </a:p>
          <a:p>
            <a:r>
              <a:rPr lang="en-CA" sz="1200" b="0" i="0" u="none" strike="noStrike" kern="1200" baseline="0" dirty="0">
                <a:solidFill>
                  <a:schemeClr val="tx1"/>
                </a:solidFill>
                <a:latin typeface="Times New Roman" pitchFamily="18" charset="0"/>
                <a:ea typeface="+mn-ea"/>
                <a:cs typeface="+mn-cs"/>
              </a:rPr>
              <a:t>use of the resulting morphological models</a:t>
            </a:r>
          </a:p>
          <a:p>
            <a:r>
              <a:rPr lang="en-CA" sz="1200" b="0" i="0" u="none" strike="noStrike" kern="1200" baseline="0" dirty="0">
                <a:solidFill>
                  <a:schemeClr val="tx1"/>
                </a:solidFill>
                <a:latin typeface="Times New Roman" pitchFamily="18" charset="0"/>
                <a:ea typeface="+mn-ea"/>
                <a:cs typeface="+mn-cs"/>
              </a:rPr>
              <a:t>for scoring and ranking the analyses</a:t>
            </a:r>
          </a:p>
          <a:p>
            <a:r>
              <a:rPr lang="en-CA" sz="1200" b="0" i="0" u="none" strike="noStrike" kern="1200" baseline="0" dirty="0">
                <a:solidFill>
                  <a:schemeClr val="tx1"/>
                </a:solidFill>
                <a:latin typeface="Times New Roman" pitchFamily="18" charset="0"/>
                <a:ea typeface="+mn-ea"/>
                <a:cs typeface="+mn-cs"/>
              </a:rPr>
              <a:t>of the morphological analyzer for morphological</a:t>
            </a:r>
          </a:p>
          <a:p>
            <a:r>
              <a:rPr lang="en-CA" sz="1200" b="0" i="0" u="none" strike="noStrike" kern="1200" baseline="0" dirty="0">
                <a:solidFill>
                  <a:schemeClr val="tx1"/>
                </a:solidFill>
                <a:latin typeface="Times New Roman" pitchFamily="18" charset="0"/>
                <a:ea typeface="+mn-ea"/>
                <a:cs typeface="+mn-cs"/>
              </a:rPr>
              <a:t>disambiguation. The results show</a:t>
            </a:r>
          </a:p>
          <a:p>
            <a:r>
              <a:rPr lang="en-CA" sz="1200" b="0" i="0" u="none" strike="noStrike" kern="1200" baseline="0" dirty="0">
                <a:solidFill>
                  <a:schemeClr val="tx1"/>
                </a:solidFill>
                <a:latin typeface="Times New Roman" pitchFamily="18" charset="0"/>
                <a:ea typeface="+mn-ea"/>
                <a:cs typeface="+mn-cs"/>
              </a:rPr>
              <a:t>significant gains in accuracy across several</a:t>
            </a:r>
          </a:p>
          <a:p>
            <a:r>
              <a:rPr lang="en-CA" sz="1200" b="0" i="0" u="none" strike="noStrike" kern="1200" baseline="0" dirty="0">
                <a:solidFill>
                  <a:schemeClr val="tx1"/>
                </a:solidFill>
                <a:latin typeface="Times New Roman" pitchFamily="18" charset="0"/>
                <a:ea typeface="+mn-ea"/>
                <a:cs typeface="+mn-cs"/>
              </a:rPr>
              <a:t>evaluation metrics. Our system results</a:t>
            </a:r>
          </a:p>
          <a:p>
            <a:r>
              <a:rPr lang="en-CA" sz="1200" b="0" i="0" u="none" strike="noStrike" kern="1200" baseline="0" dirty="0">
                <a:solidFill>
                  <a:schemeClr val="tx1"/>
                </a:solidFill>
                <a:latin typeface="Times New Roman" pitchFamily="18" charset="0"/>
                <a:ea typeface="+mn-ea"/>
                <a:cs typeface="+mn-cs"/>
              </a:rPr>
              <a:t>in 4.4% absolute increase over the</a:t>
            </a:r>
          </a:p>
          <a:p>
            <a:r>
              <a:rPr lang="en-CA" sz="1200" b="0" i="0" u="none" strike="noStrike" kern="1200" baseline="0" dirty="0">
                <a:solidFill>
                  <a:schemeClr val="tx1"/>
                </a:solidFill>
                <a:latin typeface="Times New Roman" pitchFamily="18" charset="0"/>
                <a:ea typeface="+mn-ea"/>
                <a:cs typeface="+mn-cs"/>
              </a:rPr>
              <a:t>state-of-the-art in full morphological analysis</a:t>
            </a:r>
          </a:p>
          <a:p>
            <a:r>
              <a:rPr lang="en-CA" sz="1200" b="0" i="0" u="none" strike="noStrike" kern="1200" baseline="0" dirty="0">
                <a:solidFill>
                  <a:schemeClr val="tx1"/>
                </a:solidFill>
                <a:latin typeface="Times New Roman" pitchFamily="18" charset="0"/>
                <a:ea typeface="+mn-ea"/>
                <a:cs typeface="+mn-cs"/>
              </a:rPr>
              <a:t>accuracy (30.6% relative error reduction),</a:t>
            </a:r>
          </a:p>
          <a:p>
            <a:r>
              <a:rPr lang="en-CA" sz="1200" b="0" i="0" u="none" strike="noStrike" kern="1200" baseline="0" dirty="0">
                <a:solidFill>
                  <a:schemeClr val="tx1"/>
                </a:solidFill>
                <a:latin typeface="Times New Roman" pitchFamily="18" charset="0"/>
                <a:ea typeface="+mn-ea"/>
                <a:cs typeface="+mn-cs"/>
              </a:rPr>
              <a:t>and 10.6% (31.5% relative error reduction)</a:t>
            </a:r>
          </a:p>
          <a:p>
            <a:r>
              <a:rPr lang="en-CA" sz="1200" b="0" i="0" u="none" strike="noStrike" kern="1200" baseline="0" dirty="0">
                <a:solidFill>
                  <a:schemeClr val="tx1"/>
                </a:solidFill>
                <a:latin typeface="Times New Roman" pitchFamily="18" charset="0"/>
                <a:ea typeface="+mn-ea"/>
                <a:cs typeface="+mn-cs"/>
              </a:rPr>
              <a:t>for out-of-vocabulary words.</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16</a:t>
            </a:fld>
            <a:endParaRPr lang="en-US"/>
          </a:p>
        </p:txBody>
      </p:sp>
    </p:spTree>
    <p:extLst>
      <p:ext uri="{BB962C8B-B14F-4D97-AF65-F5344CB8AC3E}">
        <p14:creationId xmlns:p14="http://schemas.microsoft.com/office/powerpoint/2010/main" val="129697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This paper presents a model for Arabic</a:t>
            </a:r>
          </a:p>
          <a:p>
            <a:r>
              <a:rPr lang="en-CA" sz="1200" b="0" i="0" u="none" strike="noStrike" kern="1200" baseline="0" dirty="0">
                <a:solidFill>
                  <a:schemeClr val="tx1"/>
                </a:solidFill>
                <a:latin typeface="Times New Roman" pitchFamily="18" charset="0"/>
                <a:ea typeface="+mn-ea"/>
                <a:cs typeface="+mn-cs"/>
              </a:rPr>
              <a:t>morphological disambiguation based on</a:t>
            </a:r>
          </a:p>
          <a:p>
            <a:r>
              <a:rPr lang="en-CA" sz="1200" b="0" i="0" u="none" strike="noStrike" kern="1200" baseline="0" dirty="0">
                <a:solidFill>
                  <a:schemeClr val="tx1"/>
                </a:solidFill>
                <a:latin typeface="Times New Roman" pitchFamily="18" charset="0"/>
                <a:ea typeface="+mn-ea"/>
                <a:cs typeface="+mn-cs"/>
              </a:rPr>
              <a:t>Recurrent Neural Networks (RNN). We</a:t>
            </a:r>
          </a:p>
          <a:p>
            <a:r>
              <a:rPr lang="en-CA" sz="1200" b="0" i="0" u="none" strike="noStrike" kern="1200" baseline="0" dirty="0">
                <a:solidFill>
                  <a:schemeClr val="tx1"/>
                </a:solidFill>
                <a:latin typeface="Times New Roman" pitchFamily="18" charset="0"/>
                <a:ea typeface="+mn-ea"/>
                <a:cs typeface="+mn-cs"/>
              </a:rPr>
              <a:t>train Long Short-Term Memory (LSTM)</a:t>
            </a:r>
          </a:p>
          <a:p>
            <a:r>
              <a:rPr lang="en-CA" sz="1200" b="0" i="0" u="none" strike="noStrike" kern="1200" baseline="0" dirty="0">
                <a:solidFill>
                  <a:schemeClr val="tx1"/>
                </a:solidFill>
                <a:latin typeface="Times New Roman" pitchFamily="18" charset="0"/>
                <a:ea typeface="+mn-ea"/>
                <a:cs typeface="+mn-cs"/>
              </a:rPr>
              <a:t>cells in several configurations and embedding</a:t>
            </a:r>
          </a:p>
          <a:p>
            <a:r>
              <a:rPr lang="en-CA" sz="1200" b="0" i="0" u="none" strike="noStrike" kern="1200" baseline="0" dirty="0">
                <a:solidFill>
                  <a:schemeClr val="tx1"/>
                </a:solidFill>
                <a:latin typeface="Times New Roman" pitchFamily="18" charset="0"/>
                <a:ea typeface="+mn-ea"/>
                <a:cs typeface="+mn-cs"/>
              </a:rPr>
              <a:t>levels to model the various morphological</a:t>
            </a:r>
          </a:p>
          <a:p>
            <a:r>
              <a:rPr lang="en-CA" sz="1200" b="0" i="0" u="none" strike="noStrike" kern="1200" baseline="0" dirty="0">
                <a:solidFill>
                  <a:schemeClr val="tx1"/>
                </a:solidFill>
                <a:latin typeface="Times New Roman" pitchFamily="18" charset="0"/>
                <a:ea typeface="+mn-ea"/>
                <a:cs typeface="+mn-cs"/>
              </a:rPr>
              <a:t>features. Our experiments show</a:t>
            </a:r>
          </a:p>
          <a:p>
            <a:r>
              <a:rPr lang="en-CA" sz="1200" b="0" i="0" u="none" strike="noStrike" kern="1200" baseline="0" dirty="0">
                <a:solidFill>
                  <a:schemeClr val="tx1"/>
                </a:solidFill>
                <a:latin typeface="Times New Roman" pitchFamily="18" charset="0"/>
                <a:ea typeface="+mn-ea"/>
                <a:cs typeface="+mn-cs"/>
              </a:rPr>
              <a:t>that these models outperform state-of-</a:t>
            </a:r>
            <a:r>
              <a:rPr lang="en-CA" sz="1200" b="0" i="0" u="none" strike="noStrike" kern="1200" baseline="0" dirty="0" err="1">
                <a:solidFill>
                  <a:schemeClr val="tx1"/>
                </a:solidFill>
                <a:latin typeface="Times New Roman" pitchFamily="18" charset="0"/>
                <a:ea typeface="+mn-ea"/>
                <a:cs typeface="+mn-cs"/>
              </a:rPr>
              <a:t>theart</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systems without explicit use of feature</a:t>
            </a:r>
          </a:p>
          <a:p>
            <a:r>
              <a:rPr lang="en-CA" sz="1200" b="0" i="0" u="none" strike="noStrike" kern="1200" baseline="0" dirty="0">
                <a:solidFill>
                  <a:schemeClr val="tx1"/>
                </a:solidFill>
                <a:latin typeface="Times New Roman" pitchFamily="18" charset="0"/>
                <a:ea typeface="+mn-ea"/>
                <a:cs typeface="+mn-cs"/>
              </a:rPr>
              <a:t>engineering. However, adding learning</a:t>
            </a:r>
          </a:p>
          <a:p>
            <a:r>
              <a:rPr lang="en-CA" sz="1200" b="0" i="0" u="none" strike="noStrike" kern="1200" baseline="0" dirty="0">
                <a:solidFill>
                  <a:schemeClr val="tx1"/>
                </a:solidFill>
                <a:latin typeface="Times New Roman" pitchFamily="18" charset="0"/>
                <a:ea typeface="+mn-ea"/>
                <a:cs typeface="+mn-cs"/>
              </a:rPr>
              <a:t>features from a morphological analyzer to</a:t>
            </a:r>
          </a:p>
          <a:p>
            <a:r>
              <a:rPr lang="en-CA" sz="1200" b="0" i="0" u="none" strike="noStrike" kern="1200" baseline="0" dirty="0">
                <a:solidFill>
                  <a:schemeClr val="tx1"/>
                </a:solidFill>
                <a:latin typeface="Times New Roman" pitchFamily="18" charset="0"/>
                <a:ea typeface="+mn-ea"/>
                <a:cs typeface="+mn-cs"/>
              </a:rPr>
              <a:t>model the space of possible analyses provides</a:t>
            </a:r>
          </a:p>
          <a:p>
            <a:r>
              <a:rPr lang="en-CA" sz="1200" b="0" i="0" u="none" strike="noStrike" kern="1200" baseline="0" dirty="0">
                <a:solidFill>
                  <a:schemeClr val="tx1"/>
                </a:solidFill>
                <a:latin typeface="Times New Roman" pitchFamily="18" charset="0"/>
                <a:ea typeface="+mn-ea"/>
                <a:cs typeface="+mn-cs"/>
              </a:rPr>
              <a:t>additional improvement. We make</a:t>
            </a:r>
          </a:p>
          <a:p>
            <a:r>
              <a:rPr lang="en-CA" sz="1200" b="0" i="0" u="none" strike="noStrike" kern="1200" baseline="0" dirty="0">
                <a:solidFill>
                  <a:schemeClr val="tx1"/>
                </a:solidFill>
                <a:latin typeface="Times New Roman" pitchFamily="18" charset="0"/>
                <a:ea typeface="+mn-ea"/>
                <a:cs typeface="+mn-cs"/>
              </a:rPr>
              <a:t>use of the resulting morphological models</a:t>
            </a:r>
          </a:p>
          <a:p>
            <a:r>
              <a:rPr lang="en-CA" sz="1200" b="0" i="0" u="none" strike="noStrike" kern="1200" baseline="0" dirty="0">
                <a:solidFill>
                  <a:schemeClr val="tx1"/>
                </a:solidFill>
                <a:latin typeface="Times New Roman" pitchFamily="18" charset="0"/>
                <a:ea typeface="+mn-ea"/>
                <a:cs typeface="+mn-cs"/>
              </a:rPr>
              <a:t>for scoring and ranking the analyses</a:t>
            </a:r>
          </a:p>
          <a:p>
            <a:r>
              <a:rPr lang="en-CA" sz="1200" b="0" i="0" u="none" strike="noStrike" kern="1200" baseline="0" dirty="0">
                <a:solidFill>
                  <a:schemeClr val="tx1"/>
                </a:solidFill>
                <a:latin typeface="Times New Roman" pitchFamily="18" charset="0"/>
                <a:ea typeface="+mn-ea"/>
                <a:cs typeface="+mn-cs"/>
              </a:rPr>
              <a:t>of the morphological analyzer for morphological</a:t>
            </a:r>
          </a:p>
          <a:p>
            <a:r>
              <a:rPr lang="en-CA" sz="1200" b="0" i="0" u="none" strike="noStrike" kern="1200" baseline="0" dirty="0">
                <a:solidFill>
                  <a:schemeClr val="tx1"/>
                </a:solidFill>
                <a:latin typeface="Times New Roman" pitchFamily="18" charset="0"/>
                <a:ea typeface="+mn-ea"/>
                <a:cs typeface="+mn-cs"/>
              </a:rPr>
              <a:t>disambiguation. The results show</a:t>
            </a:r>
          </a:p>
          <a:p>
            <a:r>
              <a:rPr lang="en-CA" sz="1200" b="0" i="0" u="none" strike="noStrike" kern="1200" baseline="0" dirty="0">
                <a:solidFill>
                  <a:schemeClr val="tx1"/>
                </a:solidFill>
                <a:latin typeface="Times New Roman" pitchFamily="18" charset="0"/>
                <a:ea typeface="+mn-ea"/>
                <a:cs typeface="+mn-cs"/>
              </a:rPr>
              <a:t>significant gains in accuracy across several</a:t>
            </a:r>
          </a:p>
          <a:p>
            <a:r>
              <a:rPr lang="en-CA" sz="1200" b="0" i="0" u="none" strike="noStrike" kern="1200" baseline="0" dirty="0">
                <a:solidFill>
                  <a:schemeClr val="tx1"/>
                </a:solidFill>
                <a:latin typeface="Times New Roman" pitchFamily="18" charset="0"/>
                <a:ea typeface="+mn-ea"/>
                <a:cs typeface="+mn-cs"/>
              </a:rPr>
              <a:t>evaluation metrics. Our system results</a:t>
            </a:r>
          </a:p>
          <a:p>
            <a:r>
              <a:rPr lang="en-CA" sz="1200" b="0" i="0" u="none" strike="noStrike" kern="1200" baseline="0" dirty="0">
                <a:solidFill>
                  <a:schemeClr val="tx1"/>
                </a:solidFill>
                <a:latin typeface="Times New Roman" pitchFamily="18" charset="0"/>
                <a:ea typeface="+mn-ea"/>
                <a:cs typeface="+mn-cs"/>
              </a:rPr>
              <a:t>in 4.4% absolute increase over the</a:t>
            </a:r>
          </a:p>
          <a:p>
            <a:r>
              <a:rPr lang="en-CA" sz="1200" b="0" i="0" u="none" strike="noStrike" kern="1200" baseline="0" dirty="0">
                <a:solidFill>
                  <a:schemeClr val="tx1"/>
                </a:solidFill>
                <a:latin typeface="Times New Roman" pitchFamily="18" charset="0"/>
                <a:ea typeface="+mn-ea"/>
                <a:cs typeface="+mn-cs"/>
              </a:rPr>
              <a:t>state-of-the-art in full morphological analysis</a:t>
            </a:r>
          </a:p>
          <a:p>
            <a:r>
              <a:rPr lang="en-CA" sz="1200" b="0" i="0" u="none" strike="noStrike" kern="1200" baseline="0" dirty="0">
                <a:solidFill>
                  <a:schemeClr val="tx1"/>
                </a:solidFill>
                <a:latin typeface="Times New Roman" pitchFamily="18" charset="0"/>
                <a:ea typeface="+mn-ea"/>
                <a:cs typeface="+mn-cs"/>
              </a:rPr>
              <a:t>accuracy (30.6% relative error reduction),</a:t>
            </a:r>
          </a:p>
          <a:p>
            <a:r>
              <a:rPr lang="en-CA" sz="1200" b="0" i="0" u="none" strike="noStrike" kern="1200" baseline="0" dirty="0">
                <a:solidFill>
                  <a:schemeClr val="tx1"/>
                </a:solidFill>
                <a:latin typeface="Times New Roman" pitchFamily="18" charset="0"/>
                <a:ea typeface="+mn-ea"/>
                <a:cs typeface="+mn-cs"/>
              </a:rPr>
              <a:t>and 10.6% (31.5% relative error reduction)</a:t>
            </a:r>
          </a:p>
          <a:p>
            <a:r>
              <a:rPr lang="en-CA" sz="1200" b="0" i="0" u="none" strike="noStrike" kern="1200" baseline="0" dirty="0">
                <a:solidFill>
                  <a:schemeClr val="tx1"/>
                </a:solidFill>
                <a:latin typeface="Times New Roman" pitchFamily="18" charset="0"/>
                <a:ea typeface="+mn-ea"/>
                <a:cs typeface="+mn-cs"/>
              </a:rPr>
              <a:t>for out-of-vocabulary words.</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17</a:t>
            </a:fld>
            <a:endParaRPr lang="en-US"/>
          </a:p>
        </p:txBody>
      </p:sp>
    </p:spTree>
    <p:extLst>
      <p:ext uri="{BB962C8B-B14F-4D97-AF65-F5344CB8AC3E}">
        <p14:creationId xmlns:p14="http://schemas.microsoft.com/office/powerpoint/2010/main" val="142839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D79F489-C783-4FDD-81D2-AB6FC71B975C}" type="slidenum">
              <a:rPr lang="en-US" smtClean="0"/>
              <a:pPr/>
              <a:t>18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English has orthographic spaces and punctuation but languages like Chinese or Japanese don’t…</a:t>
            </a:r>
          </a:p>
          <a:p>
            <a:pPr eaLnBrk="1" hangingPunct="1"/>
            <a:r>
              <a:rPr lang="en-US" dirty="0" err="1"/>
              <a:t>maxmatch</a:t>
            </a:r>
            <a:r>
              <a:rPr lang="en-US" dirty="0"/>
              <a:t> “ the table down there”</a:t>
            </a:r>
          </a:p>
          <a:p>
            <a:pPr eaLnBrk="1" hangingPunct="1"/>
            <a:endParaRPr lang="en-US" dirty="0"/>
          </a:p>
          <a:p>
            <a:pPr eaLnBrk="1" hangingPunct="1"/>
            <a:r>
              <a:rPr lang="en-US" dirty="0"/>
              <a:t>“Theta bled own there”</a:t>
            </a:r>
          </a:p>
          <a:p>
            <a:pPr eaLnBrk="1" hangingPunct="1"/>
            <a:endParaRPr lang="en-US"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t>Fig. 3.22</a:t>
            </a:r>
            <a:r>
              <a:rPr lang="en-US" baseline="0" dirty="0"/>
              <a:t> #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6AFA3E8-E5A1-499E-8293-FC0D36811FE9}" type="slidenum">
              <a:rPr lang="en-US" smtClean="0"/>
              <a:pPr/>
              <a:t>19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participle</a:t>
            </a:r>
          </a:p>
          <a:p>
            <a:pPr eaLnBrk="1" hangingPunct="1"/>
            <a:endParaRPr lang="en-US"/>
          </a:p>
          <a:p>
            <a:pPr eaLnBrk="1" hangingPunct="1"/>
            <a:r>
              <a:rPr lang="en-US"/>
              <a:t>Form: en+ large +ment +s </a:t>
            </a:r>
          </a:p>
          <a:p>
            <a:pPr eaLnBrk="1" hangingPunct="1"/>
            <a:r>
              <a:rPr lang="en-US"/>
              <a:t>Gloss: VR1+ AJ +NR25 +PL </a:t>
            </a:r>
          </a:p>
          <a:p>
            <a:pPr eaLnBrk="1" hangingPunct="1"/>
            <a:r>
              <a:rPr lang="en-US"/>
              <a:t>Cat: PREFIX ROOT SUFFIX INFL </a:t>
            </a:r>
          </a:p>
          <a:p>
            <a:pPr eaLnBrk="1" hangingPunct="1"/>
            <a:r>
              <a:rPr lang="en-US"/>
              <a:t>Feat: [fromcat: AJ [lexcat: AJ [fromcat: V [fromcat: N tocat: V aform: !POS] tocat: N tocat: N finite: !-] number: !SG] number: SG reg: +]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4CD6EE-9048-458D-86BB-5C158C0C524D}" type="slidenum">
              <a:rPr lang="en-US" smtClean="0"/>
              <a:pPr/>
              <a:t>20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For practical work, therefore, the new Snowball stemmer is recommended. The Porter stemmer is appropriate to IR research work involving stemming where the experiments need to be exactly repeatable. </a:t>
            </a:r>
          </a:p>
          <a:p>
            <a:pPr eaLnBrk="1" hangingPunct="1"/>
            <a:r>
              <a:rPr lang="en-US"/>
              <a:t>Does not require a big lexicon!</a:t>
            </a:r>
          </a:p>
          <a:p>
            <a:pPr eaLnBrk="1" hangingPunct="1"/>
            <a:r>
              <a:rPr lang="en-US"/>
              <a:t>The Porter algorithm consists of seven simple sets of rules. Applied in order.</a:t>
            </a:r>
          </a:p>
          <a:p>
            <a:pPr eaLnBrk="1" hangingPunct="1"/>
            <a:r>
              <a:rPr lang="en-US"/>
              <a:t>In each step if more than one of the rules applies, only the one</a:t>
            </a:r>
          </a:p>
          <a:p>
            <a:pPr eaLnBrk="1" hangingPunct="1"/>
            <a:r>
              <a:rPr lang="en-US"/>
              <a:t>With the longest match suffix is followed</a:t>
            </a:r>
          </a:p>
          <a:p>
            <a:pPr eaLnBrk="1" hangingPunct="1"/>
            <a:endParaRPr lang="en-US"/>
          </a:p>
          <a:p>
            <a:pPr eaLnBrk="1" hangingPunct="1"/>
            <a:r>
              <a:rPr lang="en-US"/>
              <a:t>Handles both inflectional and derivational suffixes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t>Applications: word processing, clean-up corpus, on-line hand-writing recognition</a:t>
            </a:r>
          </a:p>
          <a:p>
            <a:pPr eaLnBrk="1" hangingPunct="1"/>
            <a:endParaRPr lang="en-US"/>
          </a:p>
          <a:p>
            <a:pPr eaLnBrk="1" hangingPunct="1"/>
            <a:r>
              <a:rPr lang="en-US"/>
              <a:t>Introduce the need for (more sophisticated) probabilistic language models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CB98443-A884-4CA8-AE45-FC47FA2721F9}" type="slidenum">
              <a:rPr lang="en-US" smtClean="0"/>
              <a:pPr/>
              <a:t>21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There are way less stems than words!</a:t>
            </a:r>
          </a:p>
          <a:p>
            <a:pPr eaLnBrk="1" hangingPunct="1"/>
            <a:r>
              <a:rPr lang="en-US"/>
              <a:t>Works with new words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ECF8AB-F887-4314-AF24-35AA9A60D461}" type="slidenum">
              <a:rPr lang="en-US" smtClean="0"/>
              <a:pPr/>
              <a:t>22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584FDA-B7EE-43DF-9360-61B2DD3FB235}" type="slidenum">
              <a:rPr lang="en-US" smtClean="0"/>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t>Applications: word processing, clean-up corpus, on-line hand-writing recognition</a:t>
            </a:r>
          </a:p>
          <a:p>
            <a:pPr eaLnBrk="1" hangingPunct="1"/>
            <a:endParaRPr lang="en-US"/>
          </a:p>
          <a:p>
            <a:pPr eaLnBrk="1" hangingPunct="1"/>
            <a:r>
              <a:rPr lang="en-US"/>
              <a:t>Introduce the need for (more sophisticated) probabilistic language models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19387C-EF70-432B-BF1F-3288C248BF0A}" type="slidenum">
              <a:rPr lang="en-US" smtClean="0"/>
              <a:pPr/>
              <a:t>25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For convenience let’s call all of them prob distributions</a:t>
            </a:r>
          </a:p>
          <a:p>
            <a:pPr eaLnBrk="1" hangingPunct="1"/>
            <a:r>
              <a:rPr lang="en-US"/>
              <a:t>Word length, word class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A84DA00-7F25-4D21-92B1-954AD3C51BB8}" type="slidenum">
              <a:rPr lang="en-US" smtClean="0"/>
              <a:pPr/>
              <a:t>26</a:t>
            </a:fld>
            <a:endParaRPr lang="en-US"/>
          </a:p>
        </p:txBody>
      </p:sp>
      <p:sp>
        <p:nvSpPr>
          <p:cNvPr id="50179" name="Rectangle 2"/>
          <p:cNvSpPr>
            <a:spLocks noGrp="1" noRot="1" noChangeAspect="1" noChangeArrowheads="1" noTextEdit="1"/>
          </p:cNvSpPr>
          <p:nvPr>
            <p:ph type="sldImg"/>
          </p:nvPr>
        </p:nvSpPr>
        <p:spPr>
          <a:xfrm>
            <a:off x="1139825" y="684213"/>
            <a:ext cx="4635500" cy="3476625"/>
          </a:xfrm>
          <a:ln/>
        </p:spPr>
      </p:sp>
      <p:sp>
        <p:nvSpPr>
          <p:cNvPr id="50180" name="Rectangle 3"/>
          <p:cNvSpPr>
            <a:spLocks noGrp="1" noChangeArrowheads="1"/>
          </p:cNvSpPr>
          <p:nvPr>
            <p:ph type="body" idx="1"/>
          </p:nvPr>
        </p:nvSpPr>
        <p:spPr>
          <a:noFill/>
          <a:ln/>
        </p:spPr>
        <p:txBody>
          <a:bodyPr/>
          <a:lstStyle/>
          <a:p>
            <a:pPr eaLnBrk="1" hangingPunct="1"/>
            <a:r>
              <a:rPr lang="en-US"/>
              <a:t>Check if it is in the lexicon</a:t>
            </a:r>
          </a:p>
          <a:p>
            <a:pPr eaLnBrk="1" hangingPunct="1"/>
            <a:r>
              <a:rPr lang="en-US"/>
              <a:t>Find candidates and select the most likely</a:t>
            </a:r>
          </a:p>
          <a:p>
            <a:pPr eaLnBrk="1" hangingPunct="1"/>
            <a:r>
              <a:rPr lang="en-US"/>
              <a:t>it was funne   -  trust fun</a:t>
            </a:r>
          </a:p>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8ACA420-ADAC-43C4-903F-09A8E42F9273}" type="slidenum">
              <a:rPr lang="en-US" smtClean="0"/>
              <a:pPr/>
              <a:t>27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Very related problem: modeling pronunciation variation for automatic speech recognition and text to speech systems</a:t>
            </a:r>
          </a:p>
          <a:p>
            <a:pPr eaLnBrk="1" hangingPunct="1"/>
            <a:r>
              <a:rPr lang="en-US" dirty="0"/>
              <a:t>(.05% carefully edited newswire)  (23% in “normal” human typewritten text)  </a:t>
            </a:r>
          </a:p>
          <a:p>
            <a:pPr eaLnBrk="1" hangingPunct="1"/>
            <a:r>
              <a:rPr lang="en-US" dirty="0"/>
              <a:t>26% Web queries</a:t>
            </a:r>
          </a:p>
          <a:p>
            <a:pPr eaLnBrk="1" hangingPunct="1"/>
            <a:endParaRPr lang="en-US" dirty="0"/>
          </a:p>
          <a:p>
            <a:pPr eaLnBrk="1" hangingPunct="1"/>
            <a:r>
              <a:rPr lang="en-US" dirty="0"/>
              <a:t>OLD(Telephone directory lookup 38%)</a:t>
            </a:r>
          </a:p>
          <a:p>
            <a:pPr eaLnBrk="1" hangingPunct="1"/>
            <a:endParaRPr lang="en-US" dirty="0"/>
          </a:p>
          <a:p>
            <a:pPr eaLnBrk="1" hangingPunct="1"/>
            <a:r>
              <a:rPr lang="en-US" dirty="0"/>
              <a:t>Usually related to the keyboard:  Substituting one char with the one next on the keyboard</a:t>
            </a:r>
          </a:p>
          <a:p>
            <a:pPr eaLnBrk="1" hangingPunct="1"/>
            <a:r>
              <a:rPr lang="en-US" dirty="0"/>
              <a:t>Cognitive errors include homophones errors piece peace</a:t>
            </a:r>
          </a:p>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C68BD49-5FFB-4BC2-8964-ED969632E5AC}" type="slidenum">
              <a:rPr lang="en-US" smtClean="0"/>
              <a:pPr/>
              <a:t>28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Noisy channel: speech, machine translation</a:t>
            </a:r>
          </a:p>
          <a:p>
            <a:pPr eaLnBrk="1" hangingPunct="1"/>
            <a:endParaRPr lang="en-US"/>
          </a:p>
          <a:p>
            <a:pPr eaLnBrk="1" hangingPunct="1"/>
            <a:r>
              <a:rPr lang="en-US"/>
              <a:t>Bayesian classification</a:t>
            </a:r>
          </a:p>
          <a:p>
            <a:pPr eaLnBrk="1" hangingPunct="1"/>
            <a:r>
              <a:rPr lang="en-US"/>
              <a:t>You’ll find in one way or another in many nlp papers after 1990</a:t>
            </a:r>
          </a:p>
          <a:p>
            <a:pPr eaLnBrk="1" hangingPunct="1"/>
            <a:endParaRPr lang="en-US"/>
          </a:p>
          <a:p>
            <a:pPr eaLnBrk="1" hangingPunct="1"/>
            <a:r>
              <a:rPr lang="en-US"/>
              <a:t>In spelling noise introduced by processes that cause people to misspell words</a:t>
            </a:r>
          </a:p>
          <a:p>
            <a:pPr eaLnBrk="1" hangingPunct="1"/>
            <a:r>
              <a:rPr lang="en-US"/>
              <a:t>We want to classify the noisy word as the most likely word that generated 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167AB0C-B1CD-4A45-B2F1-591C0A06BFF8}" type="slidenum">
              <a:rPr lang="en-US" smtClean="0"/>
              <a:pPr/>
              <a:t>29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Memorize this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188C1AE-16A6-4111-A6AD-C73FCA1B553A}" type="slidenum">
              <a:rPr lang="en-US" smtClean="0"/>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Refer to distribution joint and conditional</a:t>
            </a:r>
          </a:p>
          <a:p>
            <a:pPr eaLnBrk="1" hangingPunct="1"/>
            <a:r>
              <a:rPr lang="en-US"/>
              <a:t>If you have a large enough corpus you could collect the pairs needed to compute </a:t>
            </a:r>
          </a:p>
          <a:p>
            <a:pPr eaLnBrk="1" hangingPunct="1"/>
            <a:r>
              <a:rPr lang="en-US"/>
              <a:t>P(S|w) for all possible misspelling for each word in the lexicon.</a:t>
            </a:r>
          </a:p>
          <a:p>
            <a:pPr lvl="1" eaLnBrk="1" hangingPunct="1"/>
            <a:r>
              <a:rPr lang="en-US"/>
              <a:t>Seems unlikely</a:t>
            </a:r>
          </a:p>
          <a:p>
            <a:pPr eaLnBrk="1" hangingPunct="1"/>
            <a:r>
              <a:rPr lang="en-US"/>
              <a:t>Hoping that what we are left with can be estimated more easily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7D1B7FC-79A4-4B8C-86BE-8FD636FBEA55}" type="slidenum">
              <a:rPr lang="en-US" smtClean="0"/>
              <a:pPr/>
              <a:t>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a:t>The next two lectures will learn about</a:t>
            </a:r>
          </a:p>
          <a:p>
            <a:pPr eaLnBrk="1" hangingPunct="1"/>
            <a:r>
              <a:rPr lang="en-US" sz="1400"/>
              <a:t>   </a:t>
            </a:r>
            <a:r>
              <a:rPr lang="en-US" sz="1600"/>
              <a:t>Finite state automata (and Regular Expressions)</a:t>
            </a:r>
          </a:p>
          <a:p>
            <a:pPr lvl="1" eaLnBrk="1" hangingPunct="1"/>
            <a:r>
              <a:rPr lang="en-US" sz="1600"/>
              <a:t>Finite state transducers</a:t>
            </a:r>
          </a:p>
          <a:p>
            <a:pPr lvl="1" eaLnBrk="1" hangingPunct="1"/>
            <a:r>
              <a:rPr lang="en-US" sz="1600"/>
              <a:t>English morphology</a:t>
            </a:r>
          </a:p>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7F46ED5-0BAF-4149-97F4-6906B66A8FC2}" type="slidenum">
              <a:rPr lang="en-US" smtClean="0"/>
              <a:pPr/>
              <a:t>31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Refer to distribution joint and conditional</a:t>
            </a:r>
          </a:p>
          <a:p>
            <a:pPr eaLnBrk="1" hangingPunct="1"/>
            <a:r>
              <a:rPr lang="en-US"/>
              <a:t>If you have a large enough corpus you could collect the pairs needed to compute </a:t>
            </a:r>
          </a:p>
          <a:p>
            <a:pPr eaLnBrk="1" hangingPunct="1"/>
            <a:r>
              <a:rPr lang="en-US"/>
              <a:t>P(S|w) for all possible misspelling for each word in the lexicon.</a:t>
            </a:r>
          </a:p>
          <a:p>
            <a:pPr lvl="1" eaLnBrk="1" hangingPunct="1"/>
            <a:r>
              <a:rPr lang="en-US"/>
              <a:t>Seems unlikely</a:t>
            </a:r>
          </a:p>
          <a:p>
            <a:pPr eaLnBrk="1" hangingPunct="1"/>
            <a:r>
              <a:rPr lang="en-US"/>
              <a:t>Hoping that what we are left with can be estimated more easily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7D3AB1A-10E5-4559-AEFA-5E983E671083}" type="slidenum">
              <a:rPr lang="en-US" smtClean="0"/>
              <a:pPr/>
              <a:t>32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spcBef>
                <a:spcPct val="0"/>
              </a:spcBef>
            </a:pPr>
            <a:r>
              <a:rPr lang="en-US"/>
              <a:t>P(w) is easy.  That’s just the prior probability of that word given some corpus </a:t>
            </a:r>
          </a:p>
          <a:p>
            <a:pPr>
              <a:spcBef>
                <a:spcPct val="0"/>
              </a:spcBef>
            </a:pPr>
            <a:r>
              <a:rPr lang="en-US"/>
              <a:t>(that we hope is similar to the text being corrected).</a:t>
            </a:r>
          </a:p>
          <a:p>
            <a:pPr>
              <a:spcBef>
                <a:spcPct val="0"/>
              </a:spcBef>
            </a:pPr>
            <a:r>
              <a:rPr lang="en-US"/>
              <a:t>We are making a simplifying assumption that P(w)  is the unigram probability, but in practice this is extended to triagram or even 4grams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49021B-C167-4328-AFD7-E5D7F64ED287}" type="slidenum">
              <a:rPr lang="en-US" smtClean="0"/>
              <a:pPr/>
              <a:t>33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ct val="0"/>
              </a:spcBef>
            </a:pPr>
            <a:r>
              <a:rPr lang="en-US"/>
              <a:t>What about P(O|w)… i.e. the probability that this string would have appeared </a:t>
            </a:r>
          </a:p>
          <a:p>
            <a:pPr>
              <a:spcBef>
                <a:spcPct val="0"/>
              </a:spcBef>
            </a:pPr>
            <a:r>
              <a:rPr lang="en-US"/>
              <a:t>given that the right word was w</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5BC9F-5DD0-4B0C-8BDA-DA0526CB3C2A}" type="slidenum">
              <a:rPr lang="en-US" smtClean="0"/>
              <a:pPr/>
              <a:t>34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r>
              <a:rPr lang="en-US" dirty="0"/>
              <a:t>Still have to build some tables!</a:t>
            </a:r>
          </a:p>
          <a:p>
            <a:pPr>
              <a:spcBef>
                <a:spcPct val="0"/>
              </a:spcBef>
            </a:pPr>
            <a:r>
              <a:rPr lang="en-US" dirty="0"/>
              <a:t>b was incorrectly used instead of a</a:t>
            </a:r>
          </a:p>
          <a:p>
            <a:pPr>
              <a:spcBef>
                <a:spcPct val="0"/>
              </a:spcBef>
            </a:pPr>
            <a:r>
              <a:rPr lang="en-US" dirty="0"/>
              <a:t>How many b in the corpus are actually 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15BC9F-5DD0-4B0C-8BDA-DA0526CB3C2A}" type="slidenum">
              <a:rPr lang="en-US" smtClean="0"/>
              <a:pPr/>
              <a:t>35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spcBef>
                <a:spcPct val="0"/>
              </a:spcBef>
            </a:pPr>
            <a:r>
              <a:rPr lang="en-US"/>
              <a:t>Still have to build some tables!</a:t>
            </a:r>
          </a:p>
          <a:p>
            <a:pPr>
              <a:spcBef>
                <a:spcPct val="0"/>
              </a:spcBef>
            </a:pPr>
            <a:r>
              <a:rPr lang="en-US"/>
              <a:t>b was incorrectly used instead of a</a:t>
            </a:r>
          </a:p>
          <a:p>
            <a:pPr>
              <a:spcBef>
                <a:spcPct val="0"/>
              </a:spcBef>
            </a:pPr>
            <a:r>
              <a:rPr lang="en-US"/>
              <a:t>How many b in the corpus are actually 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1E6DD8-3B85-45C8-BC56-D7CCBF39D2DF}" type="slidenum">
              <a:rPr lang="en-US" smtClean="0"/>
              <a:pPr/>
              <a:t>36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Apply any single transformation to O and see if it generates a word</a:t>
            </a:r>
          </a:p>
          <a:p>
            <a:pPr eaLnBrk="1" hangingPunct="1"/>
            <a:r>
              <a:rPr lang="en-US"/>
              <a:t>This can be a big set. For a word of length </a:t>
            </a:r>
            <a:r>
              <a:rPr lang="en-US" i="1"/>
              <a:t>n</a:t>
            </a:r>
            <a:r>
              <a:rPr lang="en-US"/>
              <a:t>, there will be </a:t>
            </a:r>
            <a:r>
              <a:rPr lang="en-US" i="1"/>
              <a:t>n</a:t>
            </a:r>
            <a:r>
              <a:rPr lang="en-US"/>
              <a:t> deletions, </a:t>
            </a:r>
            <a:r>
              <a:rPr lang="en-US" i="1"/>
              <a:t>n</a:t>
            </a:r>
            <a:r>
              <a:rPr lang="en-US"/>
              <a:t>-1 transpositions, 26</a:t>
            </a:r>
            <a:r>
              <a:rPr lang="en-US" i="1"/>
              <a:t>n</a:t>
            </a:r>
            <a:r>
              <a:rPr lang="en-US"/>
              <a:t> alterations, and 26(</a:t>
            </a:r>
            <a:r>
              <a:rPr lang="en-US" i="1"/>
              <a:t>n</a:t>
            </a:r>
            <a:r>
              <a:rPr lang="en-US"/>
              <a:t>+1) insertions, for a total of 54</a:t>
            </a:r>
            <a:r>
              <a:rPr lang="en-US" i="1"/>
              <a:t>n</a:t>
            </a:r>
            <a:r>
              <a:rPr lang="en-US"/>
              <a:t>+25 (of which a few are typically duplicates). For example, len(edits1('something')) -- that is, the number of elements in the result of edits1('something') -- is 494. </a:t>
            </a:r>
          </a:p>
          <a:p>
            <a:pPr eaLnBrk="1" hangingPunct="1"/>
            <a:r>
              <a:rPr lang="en-US"/>
              <a:t>Collect all generated words</a:t>
            </a:r>
          </a:p>
          <a:p>
            <a:pPr eaLnBrk="1" hangingPunct="1"/>
            <a:r>
              <a:rPr lang="en-US"/>
              <a:t>Sort and display top-n to the user</a:t>
            </a:r>
          </a:p>
          <a:p>
            <a:pPr eaLnBrk="1" hangingPunct="1"/>
            <a:r>
              <a:rPr lang="en-US"/>
              <a:t>the prior of the collected words</a:t>
            </a:r>
          </a:p>
          <a:p>
            <a:pPr eaLnBrk="1" hangingPunct="1"/>
            <a:r>
              <a:rPr lang="en-US"/>
              <a:t>Multiply P(w</a:t>
            </a:r>
            <a:r>
              <a:rPr lang="en-US" baseline="-25000"/>
              <a:t>i</a:t>
            </a:r>
            <a:r>
              <a:rPr lang="en-US"/>
              <a:t>) by the probability of the particular error that results in O (estimate of P(O|w</a:t>
            </a:r>
            <a:r>
              <a:rPr lang="en-US" baseline="-25000"/>
              <a:t>i</a:t>
            </a:r>
            <a:r>
              <a:rPr lang="en-US"/>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WRONG!</a:t>
            </a:r>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37</a:t>
            </a:fld>
            <a:endParaRPr lang="en-US"/>
          </a:p>
        </p:txBody>
      </p:sp>
    </p:spTree>
    <p:extLst>
      <p:ext uri="{BB962C8B-B14F-4D97-AF65-F5344CB8AC3E}">
        <p14:creationId xmlns:p14="http://schemas.microsoft.com/office/powerpoint/2010/main" val="2174140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2D0D07-1BAA-4996-A965-8BF28AC92BF0}" type="slidenum">
              <a:rPr lang="en-US" smtClean="0"/>
              <a:pPr/>
              <a:t>38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Corpus size N=44 million words</a:t>
            </a:r>
          </a:p>
          <a:p>
            <a:pPr eaLnBrk="1" hangingPunct="1"/>
            <a:r>
              <a:rPr lang="en-US"/>
              <a:t>Normalizing percentages</a:t>
            </a:r>
          </a:p>
          <a:p>
            <a:pPr eaLnBrk="1" hangingPunct="1"/>
            <a:endParaRPr lang="en-US"/>
          </a:p>
          <a:p>
            <a:pPr eaLnBrk="1" hangingPunct="1"/>
            <a:r>
              <a:rPr lang="en-US"/>
              <a:t>Acres -&gt; acress  two ways (1) inserting s after e (2) inserting s after 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8851A5F-621C-45F0-8C5B-27D4AAA6725E}" type="slidenum">
              <a:rPr lang="en-US" smtClean="0"/>
              <a:pPr/>
              <a:t>39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Neither was just proposing the first word that could have generated O by one error</a:t>
            </a:r>
          </a:p>
          <a:p>
            <a:pPr eaLnBrk="1" hangingPunct="1"/>
            <a:endParaRPr lang="en-US" dirty="0"/>
          </a:p>
          <a:p>
            <a:pPr eaLnBrk="1" hangingPunct="1"/>
            <a:r>
              <a:rPr lang="en-US" dirty="0"/>
              <a:t>The following table shows that </a:t>
            </a:r>
            <a:r>
              <a:rPr lang="en-US" i="1" dirty="0"/>
              <a:t>correct </a:t>
            </a:r>
            <a:r>
              <a:rPr lang="en-US" dirty="0"/>
              <a:t>agrees with the majority of the judges in 87% of the</a:t>
            </a:r>
          </a:p>
          <a:p>
            <a:pPr eaLnBrk="1" hangingPunct="1"/>
            <a:r>
              <a:rPr lang="en-US" dirty="0"/>
              <a:t>329 cases of interest. In order to help calibrate this result, three inferior methods ,are also</a:t>
            </a:r>
          </a:p>
          <a:p>
            <a:pPr eaLnBrk="1" hangingPunct="1"/>
            <a:r>
              <a:rPr lang="en-US" dirty="0"/>
              <a:t>evaluated. The </a:t>
            </a:r>
            <a:r>
              <a:rPr lang="en-US" i="1" dirty="0"/>
              <a:t>no-prior </a:t>
            </a:r>
            <a:r>
              <a:rPr lang="en-US" dirty="0"/>
              <a:t>method ignores the prior probability. The </a:t>
            </a:r>
            <a:r>
              <a:rPr lang="en-US" i="1" dirty="0"/>
              <a:t>no-channel </a:t>
            </a:r>
            <a:r>
              <a:rPr lang="en-US" dirty="0"/>
              <a:t>method</a:t>
            </a:r>
          </a:p>
          <a:p>
            <a:pPr eaLnBrk="1" hangingPunct="1"/>
            <a:r>
              <a:rPr lang="en-US" dirty="0"/>
              <a:t>ignores the channel probability. Finally, the </a:t>
            </a:r>
            <a:r>
              <a:rPr lang="en-US" i="1" dirty="0"/>
              <a:t>neither </a:t>
            </a:r>
            <a:r>
              <a:rPr lang="en-US" dirty="0"/>
              <a:t>method ignores both probabilities and</a:t>
            </a:r>
          </a:p>
          <a:p>
            <a:pPr eaLnBrk="1" hangingPunct="1"/>
            <a:r>
              <a:rPr lang="en-US" dirty="0"/>
              <a:t>selects the first candidate in "all cases”. As the following table shows, </a:t>
            </a:r>
            <a:r>
              <a:rPr lang="en-US" i="1" dirty="0"/>
              <a:t>correct </a:t>
            </a:r>
            <a:r>
              <a:rPr lang="en-US" dirty="0"/>
              <a:t>is significantly</a:t>
            </a:r>
          </a:p>
          <a:p>
            <a:pPr eaLnBrk="1" hangingPunct="1"/>
            <a:r>
              <a:rPr lang="en-US" dirty="0"/>
              <a:t>better than the three inferior alternatives. Both the channel and the prior probabilities provide a</a:t>
            </a:r>
          </a:p>
          <a:p>
            <a:pPr eaLnBrk="1" hangingPunct="1"/>
            <a:r>
              <a:rPr lang="en-US" dirty="0"/>
              <a:t>significant contribution, and the combination is significantly better than either in isolation. The</a:t>
            </a:r>
          </a:p>
          <a:p>
            <a:pPr eaLnBrk="1" hangingPunct="1"/>
            <a:r>
              <a:rPr lang="en-US" dirty="0"/>
              <a:t>second half of the table evaluates the judges against one another and shows that they</a:t>
            </a:r>
          </a:p>
          <a:p>
            <a:pPr eaLnBrk="1" hangingPunct="1"/>
            <a:r>
              <a:rPr lang="en-US" dirty="0"/>
              <a:t>significantly out-perform </a:t>
            </a:r>
            <a:r>
              <a:rPr lang="en-US" i="1" dirty="0"/>
              <a:t>correct, </a:t>
            </a:r>
            <a:r>
              <a:rPr lang="en-US" dirty="0"/>
              <a:t>indicating that there is plenty of room for further improvement. 6</a:t>
            </a:r>
          </a:p>
          <a:p>
            <a:pPr eaLnBrk="1" hangingPunct="1"/>
            <a:r>
              <a:rPr lang="en-US" dirty="0"/>
              <a:t>All three judges found the task more difficult and time consuming than they had expected.</a:t>
            </a:r>
          </a:p>
          <a:p>
            <a:pPr eaLnBrk="1" hangingPunct="1"/>
            <a:r>
              <a:rPr lang="en-US" dirty="0"/>
              <a:t>Each judge spent about half a day grading the 564 triples.</a:t>
            </a:r>
          </a:p>
          <a:p>
            <a:pPr eaLnBrk="1" hangingPunct="1"/>
            <a:r>
              <a:rPr lang="en-US" dirty="0"/>
              <a:t>(6) Judges were only scored on triples for which they</a:t>
            </a:r>
          </a:p>
          <a:p>
            <a:pPr eaLnBrk="1" hangingPunct="1"/>
            <a:r>
              <a:rPr lang="en-US" b="1" dirty="0"/>
              <a:t>selected </a:t>
            </a:r>
            <a:r>
              <a:rPr lang="en-US" dirty="0"/>
              <a:t>"1" or "2," and for which the other two judges</a:t>
            </a:r>
          </a:p>
          <a:p>
            <a:pPr eaLnBrk="1" hangingPunct="1"/>
            <a:r>
              <a:rPr lang="en-US" dirty="0"/>
              <a:t>agreed on "1" or "2”. A triple was scored "correct"</a:t>
            </a:r>
          </a:p>
          <a:p>
            <a:pPr eaLnBrk="1" hangingPunct="1"/>
            <a:r>
              <a:rPr lang="en-US" dirty="0"/>
              <a:t>for one judge if that judge agreed with the other two and</a:t>
            </a:r>
          </a:p>
          <a:p>
            <a:pPr eaLnBrk="1" hangingPunct="1"/>
            <a:r>
              <a:rPr lang="en-US" dirty="0"/>
              <a:t>"incorrect" if that judge disagreed with the other two.</a:t>
            </a:r>
          </a:p>
          <a:p>
            <a:pPr eaLnBrk="1" hangingPunct="1"/>
            <a:endParaRPr lang="en-US" dirty="0"/>
          </a:p>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46704AF-93DC-45B7-8847-138AB1EBABDA}" type="slidenum">
              <a:rPr lang="en-US" smtClean="0"/>
              <a:pPr/>
              <a:t>40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3A19682-3CE2-4C62-8BC1-76B610918934}" type="slidenum">
              <a:rPr lang="en-US" smtClean="0"/>
              <a:pPr/>
              <a:t>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b="1" dirty="0">
                <a:latin typeface="Courier New" pitchFamily="49" charset="0"/>
              </a:rPr>
              <a:t>buy +V +PAST-PART</a:t>
            </a:r>
          </a:p>
          <a:p>
            <a:pPr eaLnBrk="1" hangingPunct="1"/>
            <a:r>
              <a:rPr lang="en-US" dirty="0"/>
              <a:t>This this+Pron+NomObl+3P+Sg I</a:t>
            </a:r>
          </a:p>
          <a:p>
            <a:pPr eaLnBrk="1" hangingPunct="1"/>
            <a:r>
              <a:rPr lang="en-US" dirty="0"/>
              <a:t>s be+Verb+Pres+3sg </a:t>
            </a:r>
          </a:p>
          <a:p>
            <a:pPr eaLnBrk="1" hangingPunct="1"/>
            <a:r>
              <a:rPr lang="en-US" dirty="0"/>
              <a:t>only </a:t>
            </a:r>
            <a:r>
              <a:rPr lang="en-US" dirty="0" err="1"/>
              <a:t>only+Adj</a:t>
            </a:r>
            <a:r>
              <a:rPr lang="en-US" dirty="0"/>
              <a:t> </a:t>
            </a:r>
          </a:p>
          <a:p>
            <a:pPr eaLnBrk="1" hangingPunct="1"/>
            <a:r>
              <a:rPr lang="en-US" dirty="0"/>
              <a:t>Ambiguous stemming:</a:t>
            </a:r>
          </a:p>
          <a:p>
            <a:pPr eaLnBrk="1" hangingPunct="1"/>
            <a:r>
              <a:rPr lang="en-US" dirty="0"/>
              <a:t>Organization -&gt; organ / organize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EE23D6F-2F43-4EBC-B9E3-44475066865E}" type="slidenum">
              <a:rPr lang="en-US" smtClean="0"/>
              <a:pPr/>
              <a:t>41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ts val="500"/>
              </a:spcBef>
              <a:spcAft>
                <a:spcPts val="500"/>
              </a:spcAft>
            </a:pPr>
            <a:r>
              <a:rPr lang="en-US"/>
              <a:t>Distance how alike two strings are to each other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CF7648E-E1F5-43F5-98C4-B36876F718C3}" type="slidenum">
              <a:rPr lang="en-US" smtClean="0"/>
              <a:pPr/>
              <a:t>42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Sort and display top-n to the user</a:t>
            </a:r>
          </a:p>
          <a:p>
            <a:pPr eaLnBrk="1" hangingPunct="1"/>
            <a:r>
              <a:rPr lang="en-US"/>
              <a:t>the prior of the collected words</a:t>
            </a:r>
          </a:p>
          <a:p>
            <a:pPr eaLnBrk="1" hangingPunct="1"/>
            <a:r>
              <a:rPr lang="en-US"/>
              <a:t>Multiply P(w</a:t>
            </a:r>
            <a:r>
              <a:rPr lang="en-US" baseline="-25000"/>
              <a:t>i</a:t>
            </a:r>
            <a:r>
              <a:rPr lang="en-US"/>
              <a:t>) by the probability of the particular error that results in O (estimate of P(O|w</a:t>
            </a:r>
            <a:r>
              <a:rPr lang="en-US" baseline="-25000"/>
              <a:t>i</a:t>
            </a:r>
            <a:r>
              <a:rPr lang="en-US"/>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04D533C-8D9D-40AC-BC1C-40F58B02E800}" type="slidenum">
              <a:rPr lang="en-US" smtClean="0"/>
              <a:pPr/>
              <a:t>43</a:t>
            </a:fld>
            <a:endParaRPr lang="en-US"/>
          </a:p>
        </p:txBody>
      </p:sp>
      <p:sp>
        <p:nvSpPr>
          <p:cNvPr id="66563" name="Rectangle 2"/>
          <p:cNvSpPr>
            <a:spLocks noGrp="1" noRot="1" noChangeAspect="1" noChangeArrowheads="1" noTextEdit="1"/>
          </p:cNvSpPr>
          <p:nvPr>
            <p:ph type="sldImg"/>
          </p:nvPr>
        </p:nvSpPr>
        <p:spPr>
          <a:xfrm>
            <a:off x="1139825" y="684213"/>
            <a:ext cx="4635500" cy="3476625"/>
          </a:xfrm>
          <a:ln/>
        </p:spPr>
      </p:sp>
      <p:sp>
        <p:nvSpPr>
          <p:cNvPr id="66564" name="Rectangle 3"/>
          <p:cNvSpPr>
            <a:spLocks noGrp="1" noChangeArrowheads="1"/>
          </p:cNvSpPr>
          <p:nvPr>
            <p:ph type="body" idx="1"/>
          </p:nvPr>
        </p:nvSpPr>
        <p:spPr>
          <a:noFill/>
          <a:ln/>
        </p:spPr>
        <p:txBody>
          <a:bodyPr/>
          <a:lstStyle/>
          <a:p>
            <a:pPr eaLnBrk="1" hangingPunct="1"/>
            <a:r>
              <a:rPr lang="en-US"/>
              <a:t>Check if it is in the lexicon</a:t>
            </a:r>
          </a:p>
          <a:p>
            <a:pPr eaLnBrk="1" hangingPunct="1"/>
            <a:r>
              <a:rPr lang="en-US"/>
              <a:t>Find candidates and select the most likely</a:t>
            </a:r>
          </a:p>
          <a:p>
            <a:pPr eaLnBrk="1" hangingPunct="1"/>
            <a:r>
              <a:rPr lang="en-US"/>
              <a:t>it was funne   -  trust fun</a:t>
            </a:r>
          </a:p>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2EE4DFF-0CF2-424E-B165-001C2FBC120B}" type="slidenum">
              <a:rPr lang="en-US" smtClean="0"/>
              <a:pPr/>
              <a:t>44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Mental confusions</a:t>
            </a:r>
          </a:p>
          <a:p>
            <a:pPr lvl="1" eaLnBrk="1" hangingPunct="1"/>
            <a:r>
              <a:rPr lang="en-US"/>
              <a:t>Their/they’re/there  To/too/two Weather/whether</a:t>
            </a:r>
          </a:p>
          <a:p>
            <a:pPr eaLnBrk="1" hangingPunct="1"/>
            <a:r>
              <a:rPr lang="en-US"/>
              <a:t>Typos that result in real words Lave for Have</a:t>
            </a:r>
          </a:p>
          <a:p>
            <a:pPr eaLnBrk="1" hangingPunct="1"/>
            <a:r>
              <a:rPr lang="en-US"/>
              <a:t>Similar process for non-word errors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He is a director of research at </a:t>
            </a:r>
            <a:r>
              <a:rPr lang="en-CA" sz="1200" b="0" i="0" u="none" strike="noStrike" kern="1200" dirty="0">
                <a:solidFill>
                  <a:schemeClr val="tx1"/>
                </a:solidFill>
                <a:effectLst/>
                <a:latin typeface="Times New Roman" pitchFamily="18" charset="0"/>
                <a:ea typeface="+mn-ea"/>
                <a:cs typeface="+mn-cs"/>
                <a:hlinkClick r:id="rId3" tooltip="Google"/>
              </a:rPr>
              <a:t>Google Inc.</a:t>
            </a:r>
            <a:r>
              <a:rPr lang="en-CA" sz="1200" b="0" i="0" kern="1200" dirty="0">
                <a:solidFill>
                  <a:schemeClr val="tx1"/>
                </a:solidFill>
                <a:effectLst/>
                <a:latin typeface="Times New Roman" pitchFamily="18" charset="0"/>
                <a:ea typeface="+mn-ea"/>
                <a:cs typeface="+mn-cs"/>
              </a:rPr>
              <a:t>, and used to be its director of search quality</a:t>
            </a:r>
            <a:endParaRPr lang="en-CA" dirty="0"/>
          </a:p>
        </p:txBody>
      </p:sp>
      <p:sp>
        <p:nvSpPr>
          <p:cNvPr id="4" name="Slide Number Placeholder 3"/>
          <p:cNvSpPr>
            <a:spLocks noGrp="1"/>
          </p:cNvSpPr>
          <p:nvPr>
            <p:ph type="sldNum" sz="quarter" idx="10"/>
          </p:nvPr>
        </p:nvSpPr>
        <p:spPr/>
        <p:txBody>
          <a:bodyPr/>
          <a:lstStyle/>
          <a:p>
            <a:pPr>
              <a:defRPr/>
            </a:pPr>
            <a:fld id="{EAEA5233-343B-4F3F-963C-85DA0DC69F8D}" type="slidenum">
              <a:rPr lang="en-US" smtClean="0"/>
              <a:pPr>
                <a:defRPr/>
              </a:pPr>
              <a:t>45</a:t>
            </a:fld>
            <a:endParaRPr lang="en-US"/>
          </a:p>
        </p:txBody>
      </p:sp>
    </p:spTree>
    <p:extLst>
      <p:ext uri="{BB962C8B-B14F-4D97-AF65-F5344CB8AC3E}">
        <p14:creationId xmlns:p14="http://schemas.microsoft.com/office/powerpoint/2010/main" val="3504928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F2C2A21-9F35-43B1-B2A9-77A3E624C557}" type="slidenum">
              <a:rPr lang="en-US" smtClean="0"/>
              <a:pPr/>
              <a:t>46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EFB7F6-6A40-4E92-9EDF-F02A8363132B}" type="slidenum">
              <a:rPr lang="en-US" smtClean="0"/>
              <a:pPr/>
              <a:t>47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641CCC7-0894-43A2-97F5-5B76545C3028}" type="slidenum">
              <a:rPr lang="en-US" smtClean="0"/>
              <a:pPr/>
              <a:t>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participle</a:t>
            </a:r>
          </a:p>
          <a:p>
            <a:pPr eaLnBrk="1" hangingPunct="1"/>
            <a:endParaRPr lang="en-US" dirty="0"/>
          </a:p>
          <a:p>
            <a:pPr eaLnBrk="1" hangingPunct="1"/>
            <a:r>
              <a:rPr lang="en-US" dirty="0"/>
              <a:t>Form: </a:t>
            </a:r>
            <a:r>
              <a:rPr lang="en-US" dirty="0" err="1"/>
              <a:t>en</a:t>
            </a:r>
            <a:r>
              <a:rPr lang="en-US" dirty="0"/>
              <a:t>+ large +</a:t>
            </a:r>
            <a:r>
              <a:rPr lang="en-US" dirty="0" err="1"/>
              <a:t>ment</a:t>
            </a:r>
            <a:r>
              <a:rPr lang="en-US" dirty="0"/>
              <a:t> +s </a:t>
            </a:r>
          </a:p>
          <a:p>
            <a:pPr eaLnBrk="1" hangingPunct="1"/>
            <a:r>
              <a:rPr lang="en-US" dirty="0"/>
              <a:t>Gloss: VR1+ AJ +NR25 +PL </a:t>
            </a:r>
          </a:p>
          <a:p>
            <a:pPr eaLnBrk="1" hangingPunct="1"/>
            <a:r>
              <a:rPr lang="en-US" dirty="0"/>
              <a:t>Cat: PREFIX ROOT SUFFIX INFL </a:t>
            </a:r>
          </a:p>
          <a:p>
            <a:pPr eaLnBrk="1" hangingPunct="1"/>
            <a:r>
              <a:rPr lang="en-US" dirty="0"/>
              <a:t>Feat: [</a:t>
            </a:r>
            <a:r>
              <a:rPr lang="en-US" dirty="0" err="1"/>
              <a:t>fromcat</a:t>
            </a:r>
            <a:r>
              <a:rPr lang="en-US" dirty="0"/>
              <a:t>: AJ [</a:t>
            </a:r>
            <a:r>
              <a:rPr lang="en-US" dirty="0" err="1"/>
              <a:t>lexcat</a:t>
            </a:r>
            <a:r>
              <a:rPr lang="en-US" dirty="0"/>
              <a:t>: AJ [</a:t>
            </a:r>
            <a:r>
              <a:rPr lang="en-US" dirty="0" err="1"/>
              <a:t>fromcat</a:t>
            </a:r>
            <a:r>
              <a:rPr lang="en-US" dirty="0"/>
              <a:t>: V [</a:t>
            </a:r>
            <a:r>
              <a:rPr lang="en-US" dirty="0" err="1"/>
              <a:t>fromcat</a:t>
            </a:r>
            <a:r>
              <a:rPr lang="en-US" dirty="0"/>
              <a:t>: N </a:t>
            </a:r>
            <a:r>
              <a:rPr lang="en-US" dirty="0" err="1"/>
              <a:t>tocat</a:t>
            </a:r>
            <a:r>
              <a:rPr lang="en-US" dirty="0"/>
              <a:t>: V </a:t>
            </a:r>
            <a:r>
              <a:rPr lang="en-US" dirty="0" err="1"/>
              <a:t>aform</a:t>
            </a:r>
            <a:r>
              <a:rPr lang="en-US" dirty="0"/>
              <a:t>: !POS] </a:t>
            </a:r>
            <a:r>
              <a:rPr lang="en-US" dirty="0" err="1"/>
              <a:t>tocat</a:t>
            </a:r>
            <a:r>
              <a:rPr lang="en-US" dirty="0"/>
              <a:t>: N </a:t>
            </a:r>
            <a:r>
              <a:rPr lang="en-US" dirty="0" err="1"/>
              <a:t>tocat</a:t>
            </a:r>
            <a:r>
              <a:rPr lang="en-US" dirty="0"/>
              <a:t>: N finite: !-] number: !SG] number: SG </a:t>
            </a:r>
            <a:r>
              <a:rPr lang="en-US" dirty="0" err="1"/>
              <a:t>reg</a:t>
            </a:r>
            <a:r>
              <a:rPr lang="en-US" dirty="0"/>
              <a:t>: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EEF01D9-AB0E-4AAC-9678-36DDA4CD3441}" type="slidenum">
              <a:rPr lang="en-US" smtClean="0"/>
              <a:pPr/>
              <a:t>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10F4E6C-7318-4352-A38A-E42166BD844F}" type="slidenum">
              <a:rPr lang="en-US" smtClean="0"/>
              <a:pPr/>
              <a:t>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DB9E1-DDE6-4AC1-A124-CE57AAEE34EE}" type="slidenum">
              <a:rPr lang="en-US" smtClean="0"/>
              <a:pPr/>
              <a:t>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DA4C779-3218-4527-8DD6-36CA3EFA9021}" type="slidenum">
              <a:rPr lang="en-US" smtClean="0"/>
              <a:pPr/>
              <a:t>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Only sequences accepted by both transducers are accepted!</a:t>
            </a:r>
          </a:p>
          <a:p>
            <a:pPr eaLnBrk="1" hangingPunct="1"/>
            <a:r>
              <a:rPr lang="en-US"/>
              <a:t>Initial if both states are initial</a:t>
            </a:r>
          </a:p>
          <a:p>
            <a:pPr eaLnBrk="1" hangingPunct="1"/>
            <a:r>
              <a:rPr lang="en-US"/>
              <a:t>Accept if both states are accept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80B51D0A-B316-4729-95BE-DC2F4C1F2803}" type="datetime1">
              <a:rPr lang="en-US" smtClean="0"/>
              <a:t>1/15/2020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0AEA1576-D54E-443E-B3BD-669A039CB7C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9DECE33-8178-4E7C-817B-56532B618D20}" type="datetime1">
              <a:rPr lang="en-US" smtClean="0"/>
              <a:t>1/15/2020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149F53FD-F266-4F82-AF55-6C5D66DB21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BAD7082-CE57-49C0-8C46-055EBE74663F}" type="datetime1">
              <a:rPr lang="en-US" smtClean="0"/>
              <a:t>1/15/2020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5BCE490A-8DA6-4575-9C16-088E97FB2B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2618886-E209-4B15-8B6A-C856B1AF694B}" type="datetime1">
              <a:rPr lang="en-US" smtClean="0"/>
              <a:t>1/15/2020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43F0B54-CC8C-4A8A-BBA6-C2E278C939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ACE62339-C364-47FC-969B-45016E173DA3}" type="datetime1">
              <a:rPr lang="en-US" smtClean="0"/>
              <a:t>1/15/2020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E9E2B895-1D19-4E8C-99B7-A3524996CF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55CBA6E-DC2F-4788-A498-DE7F344C72FD}" type="datetime1">
              <a:rPr lang="en-US" smtClean="0"/>
              <a:t>1/15/2020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AFD0D56C-E171-4B00-A440-3860348E8F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DF01BA-BAAC-45B1-9815-BB093AE40948}" type="datetime1">
              <a:rPr lang="en-US" smtClean="0"/>
              <a:t>1/15/2020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D53B10D1-E280-4EF3-9BDA-F194225859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B1CB0B4-7193-4D47-9DB5-EDD2FF8508E7}" type="datetime1">
              <a:rPr lang="en-US" smtClean="0"/>
              <a:t>1/15/2020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940193F-4575-4238-A98F-DA3CC003EA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F51248D-417A-4362-A3EA-869AAEC1419E}" type="datetime1">
              <a:rPr lang="en-US" smtClean="0"/>
              <a:t>1/15/2020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7D273D4F-2FA4-4425-B6DF-8484927160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B589D4A-E415-4310-A832-64939DA59B3C}" type="datetime1">
              <a:rPr lang="en-US" smtClean="0"/>
              <a:t>1/15/2020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AE9D6C6A-4C1B-452F-A927-27328511E8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83F7AF2-ADB4-4EC7-96F8-D642B1C922E0}" type="datetime1">
              <a:rPr lang="en-US" smtClean="0"/>
              <a:t>1/15/2020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02B69A5C-A479-4165-BB8A-1101C41EE7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301C7B-87DB-47AF-9732-DF63B600B67F}" type="datetime1">
              <a:rPr lang="en-US" smtClean="0"/>
              <a:t>1/15/2020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255611C3-94B9-44EC-BE44-4E09BF0948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632DCE-E6AB-42B4-8D3D-F5C501A55656}" type="datetime1">
              <a:rPr lang="en-US" smtClean="0"/>
              <a:t>1/15/2020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8D7BE89-ED13-48EF-BD4D-9FBAEC0CEE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2683CE9C-55C0-4DC1-A3E1-860FAC4670DF}" type="datetime1">
              <a:rPr lang="en-US" smtClean="0"/>
              <a:t>1/15/2020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C7B7B8-9AC8-42D7-BA68-3187D5BDC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customXml" Target="../ink/ink31.xml"/><Relationship Id="rId18" Type="http://schemas.openxmlformats.org/officeDocument/2006/relationships/image" Target="../media/image32.emf"/><Relationship Id="rId26" Type="http://schemas.openxmlformats.org/officeDocument/2006/relationships/image" Target="../media/image36.emf"/><Relationship Id="rId3" Type="http://schemas.openxmlformats.org/officeDocument/2006/relationships/customXml" Target="../ink/ink26.xml"/><Relationship Id="rId21" Type="http://schemas.openxmlformats.org/officeDocument/2006/relationships/customXml" Target="../ink/ink35.xml"/><Relationship Id="rId7" Type="http://schemas.openxmlformats.org/officeDocument/2006/relationships/customXml" Target="../ink/ink28.xml"/><Relationship Id="rId12" Type="http://schemas.openxmlformats.org/officeDocument/2006/relationships/image" Target="../media/image29.emf"/><Relationship Id="rId17" Type="http://schemas.openxmlformats.org/officeDocument/2006/relationships/customXml" Target="../ink/ink33.xml"/><Relationship Id="rId25" Type="http://schemas.openxmlformats.org/officeDocument/2006/relationships/customXml" Target="../ink/ink37.xml"/><Relationship Id="rId2" Type="http://schemas.openxmlformats.org/officeDocument/2006/relationships/notesSlide" Target="../notesSlides/notesSlide10.xml"/><Relationship Id="rId16" Type="http://schemas.openxmlformats.org/officeDocument/2006/relationships/image" Target="../media/image31.emf"/><Relationship Id="rId20"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customXml" Target="../ink/ink30.xml"/><Relationship Id="rId24" Type="http://schemas.openxmlformats.org/officeDocument/2006/relationships/image" Target="../media/image35.emf"/><Relationship Id="rId5" Type="http://schemas.openxmlformats.org/officeDocument/2006/relationships/customXml" Target="../ink/ink27.xml"/><Relationship Id="rId15" Type="http://schemas.openxmlformats.org/officeDocument/2006/relationships/customXml" Target="../ink/ink32.xml"/><Relationship Id="rId23" Type="http://schemas.openxmlformats.org/officeDocument/2006/relationships/customXml" Target="../ink/ink36.xml"/><Relationship Id="rId28" Type="http://schemas.openxmlformats.org/officeDocument/2006/relationships/image" Target="../media/image37.emf"/><Relationship Id="rId10" Type="http://schemas.openxmlformats.org/officeDocument/2006/relationships/image" Target="../media/image28.emf"/><Relationship Id="rId19" Type="http://schemas.openxmlformats.org/officeDocument/2006/relationships/customXml" Target="../ink/ink34.xml"/><Relationship Id="rId4" Type="http://schemas.openxmlformats.org/officeDocument/2006/relationships/image" Target="../media/image25.emf"/><Relationship Id="rId9" Type="http://schemas.openxmlformats.org/officeDocument/2006/relationships/customXml" Target="../ink/ink29.xml"/><Relationship Id="rId14" Type="http://schemas.openxmlformats.org/officeDocument/2006/relationships/image" Target="../media/image30.emf"/><Relationship Id="rId22" Type="http://schemas.openxmlformats.org/officeDocument/2006/relationships/image" Target="../media/image34.emf"/><Relationship Id="rId27" Type="http://schemas.openxmlformats.org/officeDocument/2006/relationships/customXml" Target="../ink/ink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customXml" Target="../ink/ink40.xml"/><Relationship Id="rId7" Type="http://schemas.openxmlformats.org/officeDocument/2006/relationships/customXml" Target="../ink/ink42.xml"/><Relationship Id="rId12" Type="http://schemas.openxmlformats.org/officeDocument/2006/relationships/image" Target="../media/image47.e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4.emf"/><Relationship Id="rId11" Type="http://schemas.openxmlformats.org/officeDocument/2006/relationships/customXml" Target="../ink/ink44.xml"/><Relationship Id="rId5" Type="http://schemas.openxmlformats.org/officeDocument/2006/relationships/customXml" Target="../ink/ink41.xml"/><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customXml" Target="../ink/ink4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9.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ustomXml" Target="../ink/ink45.xml"/><Relationship Id="rId5" Type="http://schemas.openxmlformats.org/officeDocument/2006/relationships/image" Target="../media/image39.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customXml" Target="../ink/ink46.xml"/><Relationship Id="rId7" Type="http://schemas.openxmlformats.org/officeDocument/2006/relationships/customXml" Target="../ink/ink48.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customXml" Target="../ink/ink47.xml"/><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customXml" Target="../ink/ink49.xml"/></Relationships>
</file>

<file path=ppt/slides/_rels/slide29.xml.rels><?xml version="1.0" encoding="UTF-8" standalone="yes"?>
<Relationships xmlns="http://schemas.openxmlformats.org/package/2006/relationships"><Relationship Id="rId8" Type="http://schemas.openxmlformats.org/officeDocument/2006/relationships/customXml" Target="../ink/ink51.xml"/><Relationship Id="rId13" Type="http://schemas.openxmlformats.org/officeDocument/2006/relationships/image" Target="../media/image58.emf"/><Relationship Id="rId18" Type="http://schemas.openxmlformats.org/officeDocument/2006/relationships/customXml" Target="../ink/ink56.xml"/><Relationship Id="rId3" Type="http://schemas.openxmlformats.org/officeDocument/2006/relationships/notesSlide" Target="../notesSlides/notesSlide28.xml"/><Relationship Id="rId7" Type="http://schemas.openxmlformats.org/officeDocument/2006/relationships/image" Target="../media/image55.emf"/><Relationship Id="rId12" Type="http://schemas.openxmlformats.org/officeDocument/2006/relationships/customXml" Target="../ink/ink53.xml"/><Relationship Id="rId17" Type="http://schemas.openxmlformats.org/officeDocument/2006/relationships/image" Target="../media/image60.emf"/><Relationship Id="rId2" Type="http://schemas.openxmlformats.org/officeDocument/2006/relationships/slideLayout" Target="../slideLayouts/slideLayout12.xml"/><Relationship Id="rId16" Type="http://schemas.openxmlformats.org/officeDocument/2006/relationships/customXml" Target="../ink/ink55.xml"/><Relationship Id="rId1" Type="http://schemas.openxmlformats.org/officeDocument/2006/relationships/vmlDrawing" Target="../drawings/vmlDrawing2.vml"/><Relationship Id="rId6" Type="http://schemas.openxmlformats.org/officeDocument/2006/relationships/customXml" Target="../ink/ink50.xml"/><Relationship Id="rId11" Type="http://schemas.openxmlformats.org/officeDocument/2006/relationships/image" Target="../media/image57.emf"/><Relationship Id="rId5" Type="http://schemas.openxmlformats.org/officeDocument/2006/relationships/image" Target="../media/image40.wmf"/><Relationship Id="rId15" Type="http://schemas.openxmlformats.org/officeDocument/2006/relationships/image" Target="../media/image59.emf"/><Relationship Id="rId10" Type="http://schemas.openxmlformats.org/officeDocument/2006/relationships/customXml" Target="../ink/ink52.xml"/><Relationship Id="rId19" Type="http://schemas.openxmlformats.org/officeDocument/2006/relationships/image" Target="../media/image61.emf"/><Relationship Id="rId4" Type="http://schemas.openxmlformats.org/officeDocument/2006/relationships/oleObject" Target="../embeddings/oleObject2.bin"/><Relationship Id="rId9" Type="http://schemas.openxmlformats.org/officeDocument/2006/relationships/image" Target="../media/image56.emf"/><Relationship Id="rId14" Type="http://schemas.openxmlformats.org/officeDocument/2006/relationships/customXml" Target="../ink/ink54.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3.xml"/><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customXml" Target="../ink/ink57.xml"/><Relationship Id="rId7" Type="http://schemas.openxmlformats.org/officeDocument/2006/relationships/customXml" Target="../ink/ink59.xml"/><Relationship Id="rId12" Type="http://schemas.openxmlformats.org/officeDocument/2006/relationships/image" Target="../media/image66.e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63.emf"/><Relationship Id="rId11" Type="http://schemas.openxmlformats.org/officeDocument/2006/relationships/customXml" Target="../ink/ink61.xml"/><Relationship Id="rId5" Type="http://schemas.openxmlformats.org/officeDocument/2006/relationships/customXml" Target="../ink/ink58.xml"/><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customXml" Target="../ink/ink60.xml"/></Relationships>
</file>

<file path=ppt/slides/_rels/slide31.xml.rels><?xml version="1.0" encoding="UTF-8" standalone="yes"?>
<Relationships xmlns="http://schemas.openxmlformats.org/package/2006/relationships"><Relationship Id="rId13" Type="http://schemas.openxmlformats.org/officeDocument/2006/relationships/image" Target="../media/image70.emf"/><Relationship Id="rId18" Type="http://schemas.openxmlformats.org/officeDocument/2006/relationships/customXml" Target="../ink/ink66.xml"/><Relationship Id="rId26" Type="http://schemas.openxmlformats.org/officeDocument/2006/relationships/customXml" Target="../ink/ink70.xml"/><Relationship Id="rId21" Type="http://schemas.openxmlformats.org/officeDocument/2006/relationships/image" Target="../media/image74.emf"/><Relationship Id="rId34" Type="http://schemas.openxmlformats.org/officeDocument/2006/relationships/customXml" Target="../ink/ink74.xml"/><Relationship Id="rId7" Type="http://schemas.openxmlformats.org/officeDocument/2006/relationships/image" Target="../media/image41.wmf"/><Relationship Id="rId12" Type="http://schemas.openxmlformats.org/officeDocument/2006/relationships/customXml" Target="../ink/ink63.xml"/><Relationship Id="rId17" Type="http://schemas.openxmlformats.org/officeDocument/2006/relationships/image" Target="../media/image72.emf"/><Relationship Id="rId25" Type="http://schemas.openxmlformats.org/officeDocument/2006/relationships/image" Target="../media/image76.emf"/><Relationship Id="rId33" Type="http://schemas.openxmlformats.org/officeDocument/2006/relationships/image" Target="../media/image80.emf"/><Relationship Id="rId2" Type="http://schemas.openxmlformats.org/officeDocument/2006/relationships/slideLayout" Target="../slideLayouts/slideLayout12.xml"/><Relationship Id="rId16" Type="http://schemas.openxmlformats.org/officeDocument/2006/relationships/customXml" Target="../ink/ink65.xml"/><Relationship Id="rId20" Type="http://schemas.openxmlformats.org/officeDocument/2006/relationships/customXml" Target="../ink/ink67.xml"/><Relationship Id="rId29" Type="http://schemas.openxmlformats.org/officeDocument/2006/relationships/image" Target="../media/image78.e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69.emf"/><Relationship Id="rId24" Type="http://schemas.openxmlformats.org/officeDocument/2006/relationships/customXml" Target="../ink/ink69.xml"/><Relationship Id="rId32" Type="http://schemas.openxmlformats.org/officeDocument/2006/relationships/customXml" Target="../ink/ink73.xml"/><Relationship Id="rId37" Type="http://schemas.openxmlformats.org/officeDocument/2006/relationships/image" Target="../media/image82.emf"/><Relationship Id="rId5" Type="http://schemas.openxmlformats.org/officeDocument/2006/relationships/image" Target="../media/image40.wmf"/><Relationship Id="rId15" Type="http://schemas.openxmlformats.org/officeDocument/2006/relationships/image" Target="../media/image71.emf"/><Relationship Id="rId23" Type="http://schemas.openxmlformats.org/officeDocument/2006/relationships/image" Target="../media/image75.emf"/><Relationship Id="rId28" Type="http://schemas.openxmlformats.org/officeDocument/2006/relationships/customXml" Target="../ink/ink71.xml"/><Relationship Id="rId36" Type="http://schemas.openxmlformats.org/officeDocument/2006/relationships/customXml" Target="../ink/ink75.xml"/><Relationship Id="rId10" Type="http://schemas.openxmlformats.org/officeDocument/2006/relationships/customXml" Target="../ink/ink62.xml"/><Relationship Id="rId19" Type="http://schemas.openxmlformats.org/officeDocument/2006/relationships/image" Target="../media/image73.emf"/><Relationship Id="rId31" Type="http://schemas.openxmlformats.org/officeDocument/2006/relationships/image" Target="../media/image79.emf"/><Relationship Id="rId4" Type="http://schemas.openxmlformats.org/officeDocument/2006/relationships/oleObject" Target="../embeddings/oleObject3.bin"/><Relationship Id="rId9" Type="http://schemas.openxmlformats.org/officeDocument/2006/relationships/image" Target="../media/image42.wmf"/><Relationship Id="rId14" Type="http://schemas.openxmlformats.org/officeDocument/2006/relationships/customXml" Target="../ink/ink64.xml"/><Relationship Id="rId22" Type="http://schemas.openxmlformats.org/officeDocument/2006/relationships/customXml" Target="../ink/ink68.xml"/><Relationship Id="rId27" Type="http://schemas.openxmlformats.org/officeDocument/2006/relationships/image" Target="../media/image77.emf"/><Relationship Id="rId30" Type="http://schemas.openxmlformats.org/officeDocument/2006/relationships/customXml" Target="../ink/ink72.xml"/><Relationship Id="rId35" Type="http://schemas.openxmlformats.org/officeDocument/2006/relationships/image" Target="../media/image81.emf"/><Relationship Id="rId8" Type="http://schemas.openxmlformats.org/officeDocument/2006/relationships/oleObject" Target="../embeddings/oleObject5.bin"/><Relationship Id="rId3"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3" Type="http://schemas.openxmlformats.org/officeDocument/2006/relationships/image" Target="../media/image87.emf"/><Relationship Id="rId18" Type="http://schemas.openxmlformats.org/officeDocument/2006/relationships/customXml" Target="../ink/ink80.xml"/><Relationship Id="rId26" Type="http://schemas.openxmlformats.org/officeDocument/2006/relationships/customXml" Target="../ink/ink84.xml"/><Relationship Id="rId3" Type="http://schemas.openxmlformats.org/officeDocument/2006/relationships/notesSlide" Target="../notesSlides/notesSlide31.xml"/><Relationship Id="rId21" Type="http://schemas.openxmlformats.org/officeDocument/2006/relationships/image" Target="../media/image91.emf"/><Relationship Id="rId34" Type="http://schemas.openxmlformats.org/officeDocument/2006/relationships/customXml" Target="../ink/ink88.xml"/><Relationship Id="rId7" Type="http://schemas.openxmlformats.org/officeDocument/2006/relationships/image" Target="../media/image44.wmf"/><Relationship Id="rId12" Type="http://schemas.openxmlformats.org/officeDocument/2006/relationships/customXml" Target="../ink/ink77.xml"/><Relationship Id="rId17" Type="http://schemas.openxmlformats.org/officeDocument/2006/relationships/image" Target="../media/image89.emf"/><Relationship Id="rId25" Type="http://schemas.openxmlformats.org/officeDocument/2006/relationships/image" Target="../media/image93.emf"/><Relationship Id="rId33" Type="http://schemas.openxmlformats.org/officeDocument/2006/relationships/image" Target="../media/image97.emf"/><Relationship Id="rId2" Type="http://schemas.openxmlformats.org/officeDocument/2006/relationships/slideLayout" Target="../slideLayouts/slideLayout12.xml"/><Relationship Id="rId16" Type="http://schemas.openxmlformats.org/officeDocument/2006/relationships/customXml" Target="../ink/ink79.xml"/><Relationship Id="rId20" Type="http://schemas.openxmlformats.org/officeDocument/2006/relationships/customXml" Target="../ink/ink81.xml"/><Relationship Id="rId29" Type="http://schemas.openxmlformats.org/officeDocument/2006/relationships/image" Target="../media/image95.emf"/><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86.emf"/><Relationship Id="rId24" Type="http://schemas.openxmlformats.org/officeDocument/2006/relationships/customXml" Target="../ink/ink83.xml"/><Relationship Id="rId32" Type="http://schemas.openxmlformats.org/officeDocument/2006/relationships/customXml" Target="../ink/ink87.xml"/><Relationship Id="rId5" Type="http://schemas.openxmlformats.org/officeDocument/2006/relationships/image" Target="../media/image43.wmf"/><Relationship Id="rId15" Type="http://schemas.openxmlformats.org/officeDocument/2006/relationships/image" Target="../media/image88.emf"/><Relationship Id="rId23" Type="http://schemas.openxmlformats.org/officeDocument/2006/relationships/image" Target="../media/image92.emf"/><Relationship Id="rId28" Type="http://schemas.openxmlformats.org/officeDocument/2006/relationships/customXml" Target="../ink/ink85.xml"/><Relationship Id="rId10" Type="http://schemas.openxmlformats.org/officeDocument/2006/relationships/customXml" Target="../ink/ink76.xml"/><Relationship Id="rId19" Type="http://schemas.openxmlformats.org/officeDocument/2006/relationships/image" Target="../media/image90.emf"/><Relationship Id="rId31" Type="http://schemas.openxmlformats.org/officeDocument/2006/relationships/image" Target="../media/image96.emf"/><Relationship Id="rId4" Type="http://schemas.openxmlformats.org/officeDocument/2006/relationships/oleObject" Target="../embeddings/oleObject6.bin"/><Relationship Id="rId9" Type="http://schemas.openxmlformats.org/officeDocument/2006/relationships/image" Target="../media/image45.wmf"/><Relationship Id="rId14" Type="http://schemas.openxmlformats.org/officeDocument/2006/relationships/customXml" Target="../ink/ink78.xml"/><Relationship Id="rId22" Type="http://schemas.openxmlformats.org/officeDocument/2006/relationships/customXml" Target="../ink/ink82.xml"/><Relationship Id="rId27" Type="http://schemas.openxmlformats.org/officeDocument/2006/relationships/image" Target="../media/image94.emf"/><Relationship Id="rId30" Type="http://schemas.openxmlformats.org/officeDocument/2006/relationships/customXml" Target="../ink/ink86.xml"/><Relationship Id="rId35" Type="http://schemas.openxmlformats.org/officeDocument/2006/relationships/image" Target="../media/image98.emf"/><Relationship Id="rId8"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customXml" Target="../ink/ink89.xm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9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46.w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7.wmf"/><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customXml" Target="../ink/ink90.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26" Type="http://schemas.openxmlformats.org/officeDocument/2006/relationships/customXml" Target="../ink/ink93.xml"/><Relationship Id="rId21" Type="http://schemas.openxmlformats.org/officeDocument/2006/relationships/image" Target="../media/image51.wmf"/><Relationship Id="rId34" Type="http://schemas.openxmlformats.org/officeDocument/2006/relationships/customXml" Target="../ink/ink97.xml"/><Relationship Id="rId42" Type="http://schemas.openxmlformats.org/officeDocument/2006/relationships/customXml" Target="../ink/ink101.xml"/><Relationship Id="rId47" Type="http://schemas.openxmlformats.org/officeDocument/2006/relationships/image" Target="../media/image141.emf"/><Relationship Id="rId50" Type="http://schemas.openxmlformats.org/officeDocument/2006/relationships/customXml" Target="../ink/ink105.xml"/><Relationship Id="rId55" Type="http://schemas.openxmlformats.org/officeDocument/2006/relationships/image" Target="../media/image145.emf"/><Relationship Id="rId63" Type="http://schemas.openxmlformats.org/officeDocument/2006/relationships/image" Target="../media/image149.emf"/><Relationship Id="rId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13.bin"/><Relationship Id="rId29" Type="http://schemas.openxmlformats.org/officeDocument/2006/relationships/image" Target="../media/image132.emf"/><Relationship Id="rId11" Type="http://schemas.openxmlformats.org/officeDocument/2006/relationships/image" Target="../media/image101.emf"/><Relationship Id="rId24" Type="http://schemas.openxmlformats.org/officeDocument/2006/relationships/customXml" Target="../ink/ink92.xml"/><Relationship Id="rId32" Type="http://schemas.openxmlformats.org/officeDocument/2006/relationships/customXml" Target="../ink/ink96.xml"/><Relationship Id="rId37" Type="http://schemas.openxmlformats.org/officeDocument/2006/relationships/image" Target="../media/image136.emf"/><Relationship Id="rId40" Type="http://schemas.openxmlformats.org/officeDocument/2006/relationships/customXml" Target="../ink/ink100.xml"/><Relationship Id="rId45" Type="http://schemas.openxmlformats.org/officeDocument/2006/relationships/image" Target="../media/image140.emf"/><Relationship Id="rId53" Type="http://schemas.openxmlformats.org/officeDocument/2006/relationships/image" Target="../media/image144.emf"/><Relationship Id="rId58" Type="http://schemas.openxmlformats.org/officeDocument/2006/relationships/customXml" Target="../ink/ink109.xml"/><Relationship Id="rId66" Type="http://schemas.openxmlformats.org/officeDocument/2006/relationships/customXml" Target="../ink/ink113.xml"/><Relationship Id="rId5" Type="http://schemas.openxmlformats.org/officeDocument/2006/relationships/image" Target="../media/image67.emf"/><Relationship Id="rId61" Type="http://schemas.openxmlformats.org/officeDocument/2006/relationships/image" Target="../media/image148.emf"/><Relationship Id="rId19" Type="http://schemas.openxmlformats.org/officeDocument/2006/relationships/image" Target="../media/image50.wmf"/><Relationship Id="rId14" Type="http://schemas.openxmlformats.org/officeDocument/2006/relationships/oleObject" Target="../embeddings/oleObject12.bin"/><Relationship Id="rId22" Type="http://schemas.openxmlformats.org/officeDocument/2006/relationships/customXml" Target="../ink/ink91.xml"/><Relationship Id="rId27" Type="http://schemas.openxmlformats.org/officeDocument/2006/relationships/image" Target="../media/image131.emf"/><Relationship Id="rId30" Type="http://schemas.openxmlformats.org/officeDocument/2006/relationships/customXml" Target="../ink/ink95.xml"/><Relationship Id="rId35" Type="http://schemas.openxmlformats.org/officeDocument/2006/relationships/image" Target="../media/image135.emf"/><Relationship Id="rId43" Type="http://schemas.openxmlformats.org/officeDocument/2006/relationships/image" Target="../media/image139.emf"/><Relationship Id="rId48" Type="http://schemas.openxmlformats.org/officeDocument/2006/relationships/customXml" Target="../ink/ink104.xml"/><Relationship Id="rId56" Type="http://schemas.openxmlformats.org/officeDocument/2006/relationships/customXml" Target="../ink/ink108.xml"/><Relationship Id="rId64" Type="http://schemas.openxmlformats.org/officeDocument/2006/relationships/customXml" Target="../ink/ink112.xml"/><Relationship Id="rId8" Type="http://schemas.openxmlformats.org/officeDocument/2006/relationships/image" Target="../media/image84.emf"/><Relationship Id="rId51" Type="http://schemas.openxmlformats.org/officeDocument/2006/relationships/image" Target="../media/image143.emf"/><Relationship Id="rId3" Type="http://schemas.openxmlformats.org/officeDocument/2006/relationships/notesSlide" Target="../notesSlides/notesSlide37.xml"/><Relationship Id="rId12" Type="http://schemas.openxmlformats.org/officeDocument/2006/relationships/oleObject" Target="../embeddings/oleObject11.bin"/><Relationship Id="rId17" Type="http://schemas.openxmlformats.org/officeDocument/2006/relationships/image" Target="../media/image49.wmf"/><Relationship Id="rId25" Type="http://schemas.openxmlformats.org/officeDocument/2006/relationships/image" Target="../media/image130.emf"/><Relationship Id="rId33" Type="http://schemas.openxmlformats.org/officeDocument/2006/relationships/image" Target="../media/image134.emf"/><Relationship Id="rId38" Type="http://schemas.openxmlformats.org/officeDocument/2006/relationships/customXml" Target="../ink/ink99.xml"/><Relationship Id="rId46" Type="http://schemas.openxmlformats.org/officeDocument/2006/relationships/customXml" Target="../ink/ink103.xml"/><Relationship Id="rId59" Type="http://schemas.openxmlformats.org/officeDocument/2006/relationships/image" Target="../media/image147.emf"/><Relationship Id="rId67" Type="http://schemas.openxmlformats.org/officeDocument/2006/relationships/image" Target="../media/image151.emf"/><Relationship Id="rId20" Type="http://schemas.openxmlformats.org/officeDocument/2006/relationships/oleObject" Target="../embeddings/oleObject15.bin"/><Relationship Id="rId41" Type="http://schemas.openxmlformats.org/officeDocument/2006/relationships/image" Target="../media/image138.emf"/><Relationship Id="rId54" Type="http://schemas.openxmlformats.org/officeDocument/2006/relationships/customXml" Target="../ink/ink107.xml"/><Relationship Id="rId62" Type="http://schemas.openxmlformats.org/officeDocument/2006/relationships/customXml" Target="../ink/ink111.xml"/><Relationship Id="rId1" Type="http://schemas.openxmlformats.org/officeDocument/2006/relationships/vmlDrawing" Target="../drawings/vmlDrawing7.vml"/><Relationship Id="rId6" Type="http://schemas.openxmlformats.org/officeDocument/2006/relationships/image" Target="../media/image68.emf"/><Relationship Id="rId15" Type="http://schemas.openxmlformats.org/officeDocument/2006/relationships/image" Target="../media/image47.wmf"/><Relationship Id="rId23" Type="http://schemas.openxmlformats.org/officeDocument/2006/relationships/image" Target="../media/image129.emf"/><Relationship Id="rId28" Type="http://schemas.openxmlformats.org/officeDocument/2006/relationships/customXml" Target="../ink/ink94.xml"/><Relationship Id="rId36" Type="http://schemas.openxmlformats.org/officeDocument/2006/relationships/customXml" Target="../ink/ink98.xml"/><Relationship Id="rId49" Type="http://schemas.openxmlformats.org/officeDocument/2006/relationships/image" Target="../media/image142.emf"/><Relationship Id="rId57" Type="http://schemas.openxmlformats.org/officeDocument/2006/relationships/image" Target="../media/image146.emf"/><Relationship Id="rId10" Type="http://schemas.openxmlformats.org/officeDocument/2006/relationships/image" Target="../media/image100.emf"/><Relationship Id="rId31" Type="http://schemas.openxmlformats.org/officeDocument/2006/relationships/image" Target="../media/image133.emf"/><Relationship Id="rId44" Type="http://schemas.openxmlformats.org/officeDocument/2006/relationships/customXml" Target="../ink/ink102.xml"/><Relationship Id="rId52" Type="http://schemas.openxmlformats.org/officeDocument/2006/relationships/customXml" Target="../ink/ink106.xml"/><Relationship Id="rId60" Type="http://schemas.openxmlformats.org/officeDocument/2006/relationships/customXml" Target="../ink/ink110.xml"/><Relationship Id="rId65" Type="http://schemas.openxmlformats.org/officeDocument/2006/relationships/image" Target="../media/image150.emf"/><Relationship Id="rId4" Type="http://schemas.openxmlformats.org/officeDocument/2006/relationships/image" Target="../media/image54.emf"/><Relationship Id="rId9" Type="http://schemas.openxmlformats.org/officeDocument/2006/relationships/image" Target="../media/image85.emf"/><Relationship Id="rId13" Type="http://schemas.openxmlformats.org/officeDocument/2006/relationships/image" Target="../media/image48.wmf"/><Relationship Id="rId18" Type="http://schemas.openxmlformats.org/officeDocument/2006/relationships/oleObject" Target="../embeddings/oleObject14.bin"/><Relationship Id="rId39" Type="http://schemas.openxmlformats.org/officeDocument/2006/relationships/image" Target="../media/image137.emf"/></Relationships>
</file>

<file path=ppt/slides/_rels/slide39.xml.rels><?xml version="1.0" encoding="UTF-8" standalone="yes"?>
<Relationships xmlns="http://schemas.openxmlformats.org/package/2006/relationships"><Relationship Id="rId8" Type="http://schemas.openxmlformats.org/officeDocument/2006/relationships/customXml" Target="../ink/ink116.xml"/><Relationship Id="rId13" Type="http://schemas.openxmlformats.org/officeDocument/2006/relationships/image" Target="../media/image104.emf"/><Relationship Id="rId3" Type="http://schemas.openxmlformats.org/officeDocument/2006/relationships/image" Target="../media/image102.png"/><Relationship Id="rId7" Type="http://schemas.openxmlformats.org/officeDocument/2006/relationships/image" Target="../media/image1010.emf"/><Relationship Id="rId12" Type="http://schemas.openxmlformats.org/officeDocument/2006/relationships/customXml" Target="../ink/ink118.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ustomXml" Target="../ink/ink115.xml"/><Relationship Id="rId11" Type="http://schemas.openxmlformats.org/officeDocument/2006/relationships/image" Target="../media/image103.emf"/><Relationship Id="rId5" Type="http://schemas.openxmlformats.org/officeDocument/2006/relationships/image" Target="../media/image1000.emf"/><Relationship Id="rId15" Type="http://schemas.openxmlformats.org/officeDocument/2006/relationships/image" Target="../media/image105.emf"/><Relationship Id="rId10" Type="http://schemas.openxmlformats.org/officeDocument/2006/relationships/customXml" Target="../ink/ink117.xml"/><Relationship Id="rId4" Type="http://schemas.openxmlformats.org/officeDocument/2006/relationships/customXml" Target="../ink/ink114.xml"/><Relationship Id="rId9" Type="http://schemas.openxmlformats.org/officeDocument/2006/relationships/image" Target="../media/image102.emf"/><Relationship Id="rId14" Type="http://schemas.openxmlformats.org/officeDocument/2006/relationships/customXml" Target="../ink/ink119.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customXml" Target="../ink/ink120.xml"/><Relationship Id="rId3" Type="http://schemas.openxmlformats.org/officeDocument/2006/relationships/notesSlide" Target="../notesSlides/notesSlide41.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47.wmf"/><Relationship Id="rId4" Type="http://schemas.openxmlformats.org/officeDocument/2006/relationships/oleObject" Target="../embeddings/oleObject16.bin"/><Relationship Id="rId9" Type="http://schemas.openxmlformats.org/officeDocument/2006/relationships/image" Target="../media/image6.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9.emf"/><Relationship Id="rId26" Type="http://schemas.openxmlformats.org/officeDocument/2006/relationships/image" Target="../media/image13.emf"/><Relationship Id="rId39" Type="http://schemas.openxmlformats.org/officeDocument/2006/relationships/customXml" Target="../ink/ink23.xml"/><Relationship Id="rId21" Type="http://schemas.openxmlformats.org/officeDocument/2006/relationships/customXml" Target="../ink/ink14.xml"/><Relationship Id="rId34" Type="http://schemas.openxmlformats.org/officeDocument/2006/relationships/image" Target="../media/image17.emf"/><Relationship Id="rId42" Type="http://schemas.openxmlformats.org/officeDocument/2006/relationships/image" Target="../media/image21.emf"/><Relationship Id="rId7" Type="http://schemas.openxmlformats.org/officeDocument/2006/relationships/customXml" Target="../ink/ink7.xml"/><Relationship Id="rId2" Type="http://schemas.openxmlformats.org/officeDocument/2006/relationships/notesSlide" Target="../notesSlides/notesSlide9.xml"/><Relationship Id="rId16" Type="http://schemas.openxmlformats.org/officeDocument/2006/relationships/image" Target="../media/image8.emf"/><Relationship Id="rId20" Type="http://schemas.openxmlformats.org/officeDocument/2006/relationships/image" Target="../media/image10.emf"/><Relationship Id="rId29" Type="http://schemas.openxmlformats.org/officeDocument/2006/relationships/customXml" Target="../ink/ink18.xml"/><Relationship Id="rId41"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9.xml"/><Relationship Id="rId24" Type="http://schemas.openxmlformats.org/officeDocument/2006/relationships/image" Target="../media/image12.emf"/><Relationship Id="rId32" Type="http://schemas.openxmlformats.org/officeDocument/2006/relationships/image" Target="../media/image16.emf"/><Relationship Id="rId37" Type="http://schemas.openxmlformats.org/officeDocument/2006/relationships/customXml" Target="../ink/ink22.xml"/><Relationship Id="rId40" Type="http://schemas.openxmlformats.org/officeDocument/2006/relationships/image" Target="../media/image20.emf"/><Relationship Id="rId5" Type="http://schemas.openxmlformats.org/officeDocument/2006/relationships/customXml" Target="../ink/ink6.xml"/><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14.emf"/><Relationship Id="rId36" Type="http://schemas.openxmlformats.org/officeDocument/2006/relationships/image" Target="../media/image18.emf"/><Relationship Id="rId10" Type="http://schemas.openxmlformats.org/officeDocument/2006/relationships/image" Target="../media/image5.emf"/><Relationship Id="rId19" Type="http://schemas.openxmlformats.org/officeDocument/2006/relationships/customXml" Target="../ink/ink13.xml"/><Relationship Id="rId31" Type="http://schemas.openxmlformats.org/officeDocument/2006/relationships/customXml" Target="../ink/ink19.xml"/><Relationship Id="rId44" Type="http://schemas.openxmlformats.org/officeDocument/2006/relationships/image" Target="../media/image22.emf"/><Relationship Id="rId4" Type="http://schemas.openxmlformats.org/officeDocument/2006/relationships/image" Target="../media/image210.emf"/><Relationship Id="rId9" Type="http://schemas.openxmlformats.org/officeDocument/2006/relationships/customXml" Target="../ink/ink8.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7.xml"/><Relationship Id="rId30" Type="http://schemas.openxmlformats.org/officeDocument/2006/relationships/image" Target="../media/image15.emf"/><Relationship Id="rId35" Type="http://schemas.openxmlformats.org/officeDocument/2006/relationships/customXml" Target="../ink/ink21.xml"/><Relationship Id="rId43" Type="http://schemas.openxmlformats.org/officeDocument/2006/relationships/customXml" Target="../ink/ink25.xml"/><Relationship Id="rId8" Type="http://schemas.openxmlformats.org/officeDocument/2006/relationships/image" Target="../media/image4.emf"/><Relationship Id="rId3" Type="http://schemas.openxmlformats.org/officeDocument/2006/relationships/customXml" Target="../ink/ink5.xml"/><Relationship Id="rId12" Type="http://schemas.openxmlformats.org/officeDocument/2006/relationships/image" Target="../media/image6.emf"/><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99A4FD79-5F0B-4FA6-9782-0572BE4D6677}" type="datetime1">
              <a:rPr lang="en-US" smtClean="0"/>
              <a:t>1/15/2020</a:t>
            </a:fld>
            <a:endParaRPr lang="en-US"/>
          </a:p>
        </p:txBody>
      </p:sp>
      <p:sp>
        <p:nvSpPr>
          <p:cNvPr id="1028" name="Rectangle 5"/>
          <p:cNvSpPr>
            <a:spLocks noGrp="1" noChangeArrowheads="1"/>
          </p:cNvSpPr>
          <p:nvPr>
            <p:ph type="ftr" sz="quarter" idx="11"/>
          </p:nvPr>
        </p:nvSpPr>
        <p:spPr>
          <a:noFill/>
        </p:spPr>
        <p:txBody>
          <a:bodyPr/>
          <a:lstStyle/>
          <a:p>
            <a:r>
              <a:rPr lang="en-US"/>
              <a:t>CPSC503 Winter 2020</a:t>
            </a:r>
          </a:p>
        </p:txBody>
      </p:sp>
      <p:sp>
        <p:nvSpPr>
          <p:cNvPr id="1029" name="Rectangle 6"/>
          <p:cNvSpPr>
            <a:spLocks noGrp="1" noChangeArrowheads="1"/>
          </p:cNvSpPr>
          <p:nvPr>
            <p:ph type="sldNum" sz="quarter" idx="12"/>
          </p:nvPr>
        </p:nvSpPr>
        <p:spPr>
          <a:noFill/>
        </p:spPr>
        <p:txBody>
          <a:bodyPr/>
          <a:lstStyle/>
          <a:p>
            <a:fld id="{2BAE7FF8-A8D0-4CD8-88C3-9440FA7E4BF2}"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371600" y="3352800"/>
            <a:ext cx="6400800" cy="1752600"/>
          </a:xfrm>
        </p:spPr>
        <p:txBody>
          <a:bodyPr/>
          <a:lstStyle/>
          <a:p>
            <a:pPr eaLnBrk="1" hangingPunct="1"/>
            <a:r>
              <a:rPr lang="en-US" dirty="0"/>
              <a:t>Lecture 3</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26" name="Ink 7"/>
              <p14:cNvContentPartPr>
                <a14:cpLocks xmlns:a14="http://schemas.microsoft.com/office/drawing/2010/main" noRot="1" noChangeAspect="1" noEditPoints="1" noChangeArrowheads="1" noChangeShapeType="1"/>
              </p14:cNvContentPartPr>
              <p14:nvPr/>
            </p14:nvContentPartPr>
            <p14:xfrm>
              <a:off x="969963" y="5541963"/>
              <a:ext cx="450850" cy="238125"/>
            </p14:xfrm>
          </p:contentPart>
        </mc:Choice>
        <mc:Fallback xmlns="">
          <p:pic>
            <p:nvPicPr>
              <p:cNvPr id="1026" name="Ink 7"/>
              <p:cNvPicPr>
                <a:picLocks noRot="1" noChangeAspect="1" noEditPoints="1" noChangeArrowheads="1" noChangeShapeType="1"/>
              </p:cNvPicPr>
              <p:nvPr/>
            </p:nvPicPr>
            <p:blipFill>
              <a:blip r:embed="rId4"/>
              <a:stretch>
                <a:fillRect/>
              </a:stretch>
            </p:blipFill>
            <p:spPr>
              <a:xfrm>
                <a:off x="959912" y="5529206"/>
                <a:ext cx="474182" cy="263993"/>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Date Placeholder 3"/>
          <p:cNvSpPr>
            <a:spLocks noGrp="1"/>
          </p:cNvSpPr>
          <p:nvPr>
            <p:ph type="dt" sz="quarter" idx="10"/>
          </p:nvPr>
        </p:nvSpPr>
        <p:spPr>
          <a:noFill/>
        </p:spPr>
        <p:txBody>
          <a:bodyPr/>
          <a:lstStyle/>
          <a:p>
            <a:fld id="{50C79890-F871-4123-BF10-2140B4B4E217}" type="datetime1">
              <a:rPr lang="en-US" smtClean="0"/>
              <a:t>1/15/2020</a:t>
            </a:fld>
            <a:endParaRPr lang="en-US"/>
          </a:p>
        </p:txBody>
      </p:sp>
      <p:sp>
        <p:nvSpPr>
          <p:cNvPr id="6160" name="Footer Placeholder 4"/>
          <p:cNvSpPr>
            <a:spLocks noGrp="1"/>
          </p:cNvSpPr>
          <p:nvPr>
            <p:ph type="ftr" sz="quarter" idx="11"/>
          </p:nvPr>
        </p:nvSpPr>
        <p:spPr>
          <a:noFill/>
        </p:spPr>
        <p:txBody>
          <a:bodyPr/>
          <a:lstStyle/>
          <a:p>
            <a:r>
              <a:rPr lang="en-US"/>
              <a:t>CPSC503 Winter 2020</a:t>
            </a:r>
          </a:p>
        </p:txBody>
      </p:sp>
      <p:sp>
        <p:nvSpPr>
          <p:cNvPr id="6161" name="Slide Number Placeholder 5"/>
          <p:cNvSpPr>
            <a:spLocks noGrp="1"/>
          </p:cNvSpPr>
          <p:nvPr>
            <p:ph type="sldNum" sz="quarter" idx="12"/>
          </p:nvPr>
        </p:nvSpPr>
        <p:spPr>
          <a:noFill/>
        </p:spPr>
        <p:txBody>
          <a:bodyPr/>
          <a:lstStyle/>
          <a:p>
            <a:fld id="{838E72A8-9B8E-4E16-AA2D-99DD1FD46ADB}" type="slidenum">
              <a:rPr lang="en-US" smtClean="0"/>
              <a:pPr/>
              <a:t>10</a:t>
            </a:fld>
            <a:endParaRPr lang="en-US"/>
          </a:p>
        </p:txBody>
      </p:sp>
      <p:sp>
        <p:nvSpPr>
          <p:cNvPr id="6162" name="Rectangle 2"/>
          <p:cNvSpPr>
            <a:spLocks noGrp="1" noChangeArrowheads="1"/>
          </p:cNvSpPr>
          <p:nvPr>
            <p:ph type="title"/>
          </p:nvPr>
        </p:nvSpPr>
        <p:spPr>
          <a:xfrm>
            <a:off x="0" y="0"/>
            <a:ext cx="9051925" cy="773113"/>
          </a:xfrm>
        </p:spPr>
        <p:txBody>
          <a:bodyPr/>
          <a:lstStyle/>
          <a:p>
            <a:pPr eaLnBrk="1" hangingPunct="1"/>
            <a:r>
              <a:rPr lang="en-US">
                <a:solidFill>
                  <a:schemeClr val="tx1"/>
                </a:solidFill>
              </a:rPr>
              <a:t>Composition</a:t>
            </a:r>
            <a:r>
              <a:rPr lang="en-US"/>
              <a:t>(</a:t>
            </a:r>
            <a:r>
              <a:rPr lang="en-US">
                <a:solidFill>
                  <a:srgbClr val="7030A0"/>
                </a:solidFill>
              </a:rPr>
              <a:t>FST1</a:t>
            </a:r>
            <a:r>
              <a:rPr lang="en-US"/>
              <a:t>, </a:t>
            </a:r>
            <a:r>
              <a:rPr lang="en-US">
                <a:solidFill>
                  <a:srgbClr val="00B050"/>
                </a:solidFill>
              </a:rPr>
              <a:t>FST2</a:t>
            </a:r>
            <a:r>
              <a:rPr lang="en-US"/>
              <a:t>)</a:t>
            </a:r>
            <a:r>
              <a:rPr lang="en-US">
                <a:solidFill>
                  <a:schemeClr val="tx1"/>
                </a:solidFill>
              </a:rPr>
              <a:t> = FST3</a:t>
            </a:r>
            <a:r>
              <a:rPr lang="en-US"/>
              <a:t> </a:t>
            </a:r>
          </a:p>
        </p:txBody>
      </p:sp>
      <p:sp>
        <p:nvSpPr>
          <p:cNvPr id="6163" name="Rectangle 4"/>
          <p:cNvSpPr>
            <a:spLocks noGrp="1" noChangeArrowheads="1"/>
          </p:cNvSpPr>
          <p:nvPr>
            <p:ph type="body" idx="1"/>
          </p:nvPr>
        </p:nvSpPr>
        <p:spPr>
          <a:xfrm>
            <a:off x="625475" y="849313"/>
            <a:ext cx="7772400" cy="2047875"/>
          </a:xfrm>
        </p:spPr>
        <p:txBody>
          <a:bodyPr/>
          <a:lstStyle/>
          <a:p>
            <a:pPr eaLnBrk="1" hangingPunct="1">
              <a:lnSpc>
                <a:spcPct val="90000"/>
              </a:lnSpc>
            </a:pPr>
            <a:r>
              <a:rPr lang="en-US" dirty="0"/>
              <a:t>States of </a:t>
            </a:r>
            <a:r>
              <a:rPr lang="en-US" dirty="0">
                <a:solidFill>
                  <a:srgbClr val="7030A0"/>
                </a:solidFill>
              </a:rPr>
              <a:t>FST1 </a:t>
            </a:r>
            <a:r>
              <a:rPr lang="en-US" dirty="0"/>
              <a:t>and </a:t>
            </a:r>
            <a:r>
              <a:rPr lang="en-US" dirty="0">
                <a:solidFill>
                  <a:srgbClr val="00B050"/>
                </a:solidFill>
              </a:rPr>
              <a:t>FST2 </a:t>
            </a:r>
            <a:r>
              <a:rPr lang="en-US" dirty="0"/>
              <a:t>: Q</a:t>
            </a:r>
            <a:r>
              <a:rPr lang="en-US" baseline="-25000" dirty="0"/>
              <a:t>1 </a:t>
            </a:r>
            <a:r>
              <a:rPr lang="en-US" dirty="0"/>
              <a:t>and </a:t>
            </a:r>
            <a:r>
              <a:rPr lang="en-US" dirty="0">
                <a:solidFill>
                  <a:srgbClr val="00B050"/>
                </a:solidFill>
              </a:rPr>
              <a:t>Q</a:t>
            </a:r>
            <a:r>
              <a:rPr lang="en-US" baseline="-25000" dirty="0">
                <a:solidFill>
                  <a:srgbClr val="00B050"/>
                </a:solidFill>
              </a:rPr>
              <a:t>2</a:t>
            </a:r>
          </a:p>
          <a:p>
            <a:pPr eaLnBrk="1" hangingPunct="1">
              <a:lnSpc>
                <a:spcPct val="90000"/>
              </a:lnSpc>
            </a:pPr>
            <a:r>
              <a:rPr lang="en-US" dirty="0">
                <a:solidFill>
                  <a:schemeClr val="accent2"/>
                </a:solidFill>
              </a:rPr>
              <a:t>States of composition : </a:t>
            </a:r>
            <a:r>
              <a:rPr lang="en-US" dirty="0">
                <a:solidFill>
                  <a:srgbClr val="7030A0"/>
                </a:solidFill>
              </a:rPr>
              <a:t>Q</a:t>
            </a:r>
            <a:r>
              <a:rPr lang="en-US" baseline="-25000" dirty="0">
                <a:solidFill>
                  <a:srgbClr val="7030A0"/>
                </a:solidFill>
              </a:rPr>
              <a:t>1</a:t>
            </a:r>
            <a:r>
              <a:rPr lang="en-US" baseline="-25000" dirty="0"/>
              <a:t> </a:t>
            </a:r>
            <a:r>
              <a:rPr lang="en-US" dirty="0"/>
              <a:t>x </a:t>
            </a:r>
            <a:r>
              <a:rPr lang="en-US" dirty="0">
                <a:solidFill>
                  <a:srgbClr val="00B050"/>
                </a:solidFill>
              </a:rPr>
              <a:t>Q</a:t>
            </a:r>
            <a:r>
              <a:rPr lang="en-US" baseline="-25000" dirty="0">
                <a:solidFill>
                  <a:srgbClr val="00B050"/>
                </a:solidFill>
              </a:rPr>
              <a:t>2</a:t>
            </a:r>
            <a:endParaRPr lang="en-US" dirty="0">
              <a:solidFill>
                <a:srgbClr val="00B050"/>
              </a:solidFill>
            </a:endParaRPr>
          </a:p>
          <a:p>
            <a:pPr eaLnBrk="1" hangingPunct="1">
              <a:lnSpc>
                <a:spcPct val="90000"/>
              </a:lnSpc>
            </a:pPr>
            <a:r>
              <a:rPr lang="en-US" dirty="0"/>
              <a:t>Transitions of FST1 and FST2 :</a:t>
            </a:r>
            <a:r>
              <a:rPr lang="en-US" dirty="0">
                <a:solidFill>
                  <a:schemeClr val="accent2"/>
                </a:solidFill>
              </a:rPr>
              <a:t> </a:t>
            </a:r>
            <a:r>
              <a:rPr lang="el-GR" dirty="0">
                <a:solidFill>
                  <a:srgbClr val="7030A0"/>
                </a:solidFill>
              </a:rPr>
              <a:t>δ</a:t>
            </a:r>
            <a:r>
              <a:rPr lang="en-US" baseline="-25000" dirty="0">
                <a:solidFill>
                  <a:srgbClr val="7030A0"/>
                </a:solidFill>
              </a:rPr>
              <a:t>1</a:t>
            </a:r>
            <a:r>
              <a:rPr lang="en-US" baseline="-25000" dirty="0"/>
              <a:t>, </a:t>
            </a:r>
            <a:r>
              <a:rPr lang="el-GR" dirty="0">
                <a:solidFill>
                  <a:srgbClr val="00B050"/>
                </a:solidFill>
              </a:rPr>
              <a:t>δ</a:t>
            </a:r>
            <a:r>
              <a:rPr lang="en-US" baseline="-25000" dirty="0">
                <a:solidFill>
                  <a:srgbClr val="00B050"/>
                </a:solidFill>
              </a:rPr>
              <a:t>2</a:t>
            </a:r>
          </a:p>
          <a:p>
            <a:pPr eaLnBrk="1" hangingPunct="1">
              <a:lnSpc>
                <a:spcPct val="90000"/>
              </a:lnSpc>
            </a:pPr>
            <a:r>
              <a:rPr lang="en-US" dirty="0">
                <a:solidFill>
                  <a:schemeClr val="accent2"/>
                </a:solidFill>
              </a:rPr>
              <a:t>Transitions of composition : </a:t>
            </a:r>
            <a:r>
              <a:rPr lang="el-GR" dirty="0"/>
              <a:t>δ</a:t>
            </a:r>
            <a:r>
              <a:rPr lang="en-US" baseline="-25000" dirty="0"/>
              <a:t>3</a:t>
            </a:r>
          </a:p>
        </p:txBody>
      </p:sp>
      <p:sp>
        <p:nvSpPr>
          <p:cNvPr id="6164" name="Rectangle 5"/>
          <p:cNvSpPr>
            <a:spLocks noChangeArrowheads="1"/>
          </p:cNvSpPr>
          <p:nvPr/>
        </p:nvSpPr>
        <p:spPr bwMode="auto">
          <a:xfrm>
            <a:off x="0" y="2897188"/>
            <a:ext cx="8821738" cy="182245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For all </a:t>
            </a:r>
            <a:r>
              <a:rPr lang="en-US" sz="2800" dirty="0" err="1">
                <a:latin typeface="Comic Sans MS" pitchFamily="66" charset="0"/>
              </a:rPr>
              <a:t>i,j,n,m,a,b</a:t>
            </a:r>
            <a:r>
              <a:rPr lang="en-US" sz="2800" b="1" dirty="0">
                <a:latin typeface="Comic Sans MS" pitchFamily="66" charset="0"/>
              </a:rPr>
              <a:t> </a:t>
            </a:r>
            <a:r>
              <a:rPr lang="el-GR" sz="2800" b="1" dirty="0">
                <a:latin typeface="Comic Sans MS" pitchFamily="66" charset="0"/>
              </a:rPr>
              <a:t>δ</a:t>
            </a:r>
            <a:r>
              <a:rPr lang="en-US" sz="2800" b="1" baseline="-25000" dirty="0">
                <a:latin typeface="Comic Sans MS" pitchFamily="66" charset="0"/>
              </a:rPr>
              <a:t>3</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 </a:t>
            </a:r>
            <a:r>
              <a:rPr lang="en-US" sz="2800" b="1" dirty="0" err="1">
                <a:latin typeface="Comic Sans MS" pitchFamily="66" charset="0"/>
              </a:rPr>
              <a:t>iff</a:t>
            </a:r>
            <a:endParaRPr lang="en-US" sz="2800" b="1" dirty="0">
              <a:latin typeface="Comic Sans MS" pitchFamily="66" charset="0"/>
            </a:endParaRPr>
          </a:p>
          <a:p>
            <a:pPr marL="742950" lvl="1" indent="-285750">
              <a:spcBef>
                <a:spcPct val="20000"/>
              </a:spcBef>
              <a:buFontTx/>
              <a:buChar char="–"/>
            </a:pPr>
            <a:r>
              <a:rPr lang="en-US" sz="2800" b="1" dirty="0">
                <a:latin typeface="Comic Sans MS" pitchFamily="66" charset="0"/>
              </a:rPr>
              <a:t>There exists </a:t>
            </a:r>
            <a:r>
              <a:rPr lang="en-US" sz="2800" b="1" dirty="0">
                <a:solidFill>
                  <a:schemeClr val="accent2"/>
                </a:solidFill>
                <a:latin typeface="Comic Sans MS" pitchFamily="66" charset="0"/>
              </a:rPr>
              <a:t>c</a:t>
            </a:r>
            <a:r>
              <a:rPr lang="en-US" sz="2800" b="1" dirty="0">
                <a:latin typeface="Comic Sans MS" pitchFamily="66" charset="0"/>
              </a:rPr>
              <a:t> such that</a:t>
            </a:r>
          </a:p>
          <a:p>
            <a:pPr marL="742950" lvl="1" indent="-285750">
              <a:spcBef>
                <a:spcPct val="20000"/>
              </a:spcBef>
              <a:buFontTx/>
              <a:buChar char="–"/>
            </a:pPr>
            <a:r>
              <a:rPr lang="el-GR" sz="2800" b="1" dirty="0">
                <a:latin typeface="Comic Sans MS" pitchFamily="66" charset="0"/>
              </a:rPr>
              <a:t>δ</a:t>
            </a:r>
            <a:r>
              <a:rPr lang="el-GR" sz="2800" b="1" baseline="-25000" dirty="0">
                <a:latin typeface="Comic Sans MS" pitchFamily="66" charset="0"/>
              </a:rPr>
              <a:t>1</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 a:c)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 AND</a:t>
            </a:r>
          </a:p>
          <a:p>
            <a:pPr marL="742950" lvl="1" indent="-285750">
              <a:spcBef>
                <a:spcPct val="20000"/>
              </a:spcBef>
              <a:buFontTx/>
              <a:buChar char="–"/>
            </a:pPr>
            <a:r>
              <a:rPr lang="el-GR" sz="2800" b="1" dirty="0">
                <a:latin typeface="Comic Sans MS" pitchFamily="66" charset="0"/>
              </a:rPr>
              <a:t>δ</a:t>
            </a:r>
            <a:r>
              <a:rPr lang="el-GR" sz="2800" b="1" baseline="-25000" dirty="0">
                <a:latin typeface="Comic Sans MS" pitchFamily="66" charset="0"/>
              </a:rPr>
              <a:t>2</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c:b) = </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endParaRPr lang="el-GR" sz="2800" b="1" baseline="-25000" dirty="0">
              <a:solidFill>
                <a:srgbClr val="00B050"/>
              </a:solidFill>
              <a:latin typeface="Comic Sans MS" pitchFamily="66" charset="0"/>
            </a:endParaRPr>
          </a:p>
          <a:p>
            <a:pPr marL="342900" indent="-342900">
              <a:spcBef>
                <a:spcPct val="20000"/>
              </a:spcBef>
              <a:buFontTx/>
              <a:buChar char="•"/>
            </a:pPr>
            <a:endParaRPr lang="en-US" sz="2800" b="1" dirty="0">
              <a:latin typeface="Comic Sans MS" pitchFamily="66" charset="0"/>
            </a:endParaRPr>
          </a:p>
        </p:txBody>
      </p:sp>
      <p:sp>
        <p:nvSpPr>
          <p:cNvPr id="6167" name="Text Box 8"/>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cxnSp>
        <p:nvCxnSpPr>
          <p:cNvPr id="6173" name="AutoShape 14"/>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grpSp>
        <p:nvGrpSpPr>
          <p:cNvPr id="4" name="Group 3"/>
          <p:cNvGrpSpPr/>
          <p:nvPr/>
        </p:nvGrpSpPr>
        <p:grpSpPr>
          <a:xfrm>
            <a:off x="6088063" y="4946650"/>
            <a:ext cx="2505075" cy="1290638"/>
            <a:chOff x="6088063" y="4946650"/>
            <a:chExt cx="2505075" cy="1290638"/>
          </a:xfrm>
        </p:grpSpPr>
        <p:sp>
          <p:nvSpPr>
            <p:cNvPr id="6178" name="Oval 19"/>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6179" name="AutoShape 20"/>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6180" name="Text Box 21"/>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a:solidFill>
                    <a:schemeClr val="accent2"/>
                  </a:solidFill>
                  <a:latin typeface="Comic Sans MS" pitchFamily="66" charset="0"/>
                </a:rPr>
                <a:t>c</a:t>
              </a:r>
              <a:r>
                <a:rPr lang="en-US" sz="2400" b="1">
                  <a:latin typeface="Comic Sans MS" pitchFamily="66" charset="0"/>
                </a:rPr>
                <a:t>:b</a:t>
              </a:r>
            </a:p>
          </p:txBody>
        </p:sp>
        <p:sp>
          <p:nvSpPr>
            <p:cNvPr id="6181" name="Oval 22"/>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6182" name="Rectangle 23"/>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endParaRPr lang="en-US" sz="2800" b="1">
                <a:solidFill>
                  <a:srgbClr val="00B050"/>
                </a:solidFill>
                <a:latin typeface="Comic Sans MS" pitchFamily="66" charset="0"/>
              </a:endParaRPr>
            </a:p>
          </p:txBody>
        </p:sp>
        <p:sp>
          <p:nvSpPr>
            <p:cNvPr id="6183" name="Rectangle 24"/>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grpSp>
      <p:grpSp>
        <p:nvGrpSpPr>
          <p:cNvPr id="5" name="Group 4"/>
          <p:cNvGrpSpPr/>
          <p:nvPr/>
        </p:nvGrpSpPr>
        <p:grpSpPr>
          <a:xfrm>
            <a:off x="247650" y="5022850"/>
            <a:ext cx="4854575" cy="1290638"/>
            <a:chOff x="247650" y="5022850"/>
            <a:chExt cx="4854575" cy="1290638"/>
          </a:xfrm>
        </p:grpSpPr>
        <p:sp>
          <p:nvSpPr>
            <p:cNvPr id="6165" name="Oval 6"/>
            <p:cNvSpPr>
              <a:spLocks noChangeArrowheads="1"/>
            </p:cNvSpPr>
            <p:nvPr/>
          </p:nvSpPr>
          <p:spPr bwMode="auto">
            <a:xfrm>
              <a:off x="334963" y="5654675"/>
              <a:ext cx="1277937" cy="658813"/>
            </a:xfrm>
            <a:prstGeom prst="ellipse">
              <a:avLst/>
            </a:prstGeom>
            <a:noFill/>
            <a:ln w="9525">
              <a:solidFill>
                <a:schemeClr val="tx1"/>
              </a:solidFill>
              <a:round/>
              <a:headEnd/>
              <a:tailEnd/>
            </a:ln>
          </p:spPr>
          <p:txBody>
            <a:bodyPr wrap="none" anchor="ctr"/>
            <a:lstStyle/>
            <a:p>
              <a:endParaRPr lang="en-US"/>
            </a:p>
          </p:txBody>
        </p:sp>
        <p:cxnSp>
          <p:nvCxnSpPr>
            <p:cNvPr id="6166" name="AutoShape 7"/>
            <p:cNvCxnSpPr>
              <a:cxnSpLocks noChangeShapeType="1"/>
            </p:cNvCxnSpPr>
            <p:nvPr/>
          </p:nvCxnSpPr>
          <p:spPr bwMode="auto">
            <a:xfrm rot="5400000" flipV="1">
              <a:off x="1516857" y="5193506"/>
              <a:ext cx="84138" cy="1108075"/>
            </a:xfrm>
            <a:prstGeom prst="curvedConnector3">
              <a:avLst>
                <a:gd name="adj1" fmla="val -530190"/>
              </a:avLst>
            </a:prstGeom>
            <a:noFill/>
            <a:ln w="9525">
              <a:solidFill>
                <a:schemeClr val="tx1"/>
              </a:solidFill>
              <a:round/>
              <a:headEnd/>
              <a:tailEnd type="triangle" w="med" len="med"/>
            </a:ln>
          </p:spPr>
        </p:cxnSp>
        <p:sp>
          <p:nvSpPr>
            <p:cNvPr id="6168" name="Oval 9"/>
            <p:cNvSpPr>
              <a:spLocks noChangeArrowheads="1"/>
            </p:cNvSpPr>
            <p:nvPr/>
          </p:nvSpPr>
          <p:spPr bwMode="auto">
            <a:xfrm>
              <a:off x="1916113" y="5629275"/>
              <a:ext cx="1366837" cy="658813"/>
            </a:xfrm>
            <a:prstGeom prst="ellipse">
              <a:avLst/>
            </a:prstGeom>
            <a:noFill/>
            <a:ln w="9525">
              <a:solidFill>
                <a:schemeClr val="tx1"/>
              </a:solidFill>
              <a:round/>
              <a:headEnd/>
              <a:tailEnd/>
            </a:ln>
          </p:spPr>
          <p:txBody>
            <a:bodyPr wrap="none" anchor="ctr"/>
            <a:lstStyle/>
            <a:p>
              <a:endParaRPr lang="en-US"/>
            </a:p>
          </p:txBody>
        </p:sp>
        <p:sp>
          <p:nvSpPr>
            <p:cNvPr id="6169" name="Rectangle 10"/>
            <p:cNvSpPr>
              <a:spLocks noChangeArrowheads="1"/>
            </p:cNvSpPr>
            <p:nvPr/>
          </p:nvSpPr>
          <p:spPr bwMode="auto">
            <a:xfrm>
              <a:off x="247650" y="5629275"/>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6170" name="Rectangle 11"/>
            <p:cNvSpPr>
              <a:spLocks noChangeArrowheads="1"/>
            </p:cNvSpPr>
            <p:nvPr/>
          </p:nvSpPr>
          <p:spPr bwMode="auto">
            <a:xfrm>
              <a:off x="1839913" y="5629275"/>
              <a:ext cx="1670050" cy="608013"/>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r>
                <a:rPr lang="en-US" sz="2800" b="1">
                  <a:latin typeface="Comic Sans MS" pitchFamily="66" charset="0"/>
                </a:rPr>
                <a:t>)</a:t>
              </a:r>
            </a:p>
          </p:txBody>
        </p:sp>
        <p:sp>
          <p:nvSpPr>
            <p:cNvPr id="6171" name="Text Box 12"/>
            <p:cNvSpPr txBox="1">
              <a:spLocks noChangeArrowheads="1"/>
            </p:cNvSpPr>
            <p:nvPr/>
          </p:nvSpPr>
          <p:spPr bwMode="auto">
            <a:xfrm>
              <a:off x="1157288" y="5022850"/>
              <a:ext cx="909637"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6184" name="Text Box 25"/>
            <p:cNvSpPr txBox="1">
              <a:spLocks noChangeArrowheads="1"/>
            </p:cNvSpPr>
            <p:nvPr/>
          </p:nvSpPr>
          <p:spPr bwMode="auto">
            <a:xfrm>
              <a:off x="4419600" y="5249863"/>
              <a:ext cx="682625" cy="641350"/>
            </a:xfrm>
            <a:prstGeom prst="rect">
              <a:avLst/>
            </a:prstGeom>
            <a:noFill/>
            <a:ln w="9525">
              <a:noFill/>
              <a:miter lim="800000"/>
              <a:headEnd/>
              <a:tailEnd/>
            </a:ln>
          </p:spPr>
          <p:txBody>
            <a:bodyPr>
              <a:spAutoFit/>
            </a:bodyPr>
            <a:lstStyle/>
            <a:p>
              <a:r>
                <a:rPr lang="en-US" sz="3600" b="1" dirty="0">
                  <a:latin typeface="Comic Sans MS" pitchFamily="66" charset="0"/>
                  <a:sym typeface="Wingdings" pitchFamily="2" charset="2"/>
                </a:rPr>
                <a:t></a:t>
              </a:r>
              <a:endParaRPr lang="en-US" sz="3600" b="1" dirty="0">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101378" name="Ink 47"/>
              <p14:cNvContentPartPr>
                <a14:cpLocks xmlns:a14="http://schemas.microsoft.com/office/drawing/2010/main" noRot="1" noChangeAspect="1" noEditPoints="1" noChangeArrowheads="1" noChangeShapeType="1"/>
              </p14:cNvContentPartPr>
              <p14:nvPr/>
            </p14:nvContentPartPr>
            <p14:xfrm>
              <a:off x="5895975" y="2803525"/>
              <a:ext cx="698500" cy="17463"/>
            </p14:xfrm>
          </p:contentPart>
        </mc:Choice>
        <mc:Fallback xmlns="">
          <p:pic>
            <p:nvPicPr>
              <p:cNvPr id="101378" name="Ink 47"/>
              <p:cNvPicPr>
                <a:picLocks noRot="1" noChangeAspect="1" noEditPoints="1" noChangeArrowheads="1" noChangeShapeType="1"/>
              </p:cNvPicPr>
              <p:nvPr/>
            </p:nvPicPr>
            <p:blipFill>
              <a:blip r:embed="rId4"/>
              <a:stretch>
                <a:fillRect/>
              </a:stretch>
            </p:blipFill>
            <p:spPr>
              <a:xfrm>
                <a:off x="5889854" y="2798892"/>
                <a:ext cx="716503" cy="313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1379" name="Ink 50"/>
              <p14:cNvContentPartPr>
                <a14:cpLocks xmlns:a14="http://schemas.microsoft.com/office/drawing/2010/main" noRot="1" noChangeAspect="1" noEditPoints="1" noChangeArrowheads="1" noChangeShapeType="1"/>
              </p14:cNvContentPartPr>
              <p14:nvPr/>
            </p14:nvContentPartPr>
            <p14:xfrm>
              <a:off x="847725" y="4341813"/>
              <a:ext cx="125413" cy="69850"/>
            </p14:xfrm>
          </p:contentPart>
        </mc:Choice>
        <mc:Fallback xmlns="">
          <p:pic>
            <p:nvPicPr>
              <p:cNvPr id="101379" name="Ink 50"/>
              <p:cNvPicPr>
                <a:picLocks noRot="1" noChangeAspect="1" noEditPoints="1" noChangeArrowheads="1" noChangeShapeType="1"/>
              </p:cNvPicPr>
              <p:nvPr/>
            </p:nvPicPr>
            <p:blipFill>
              <a:blip r:embed="rId6"/>
              <a:stretch>
                <a:fillRect/>
              </a:stretch>
            </p:blipFill>
            <p:spPr>
              <a:xfrm>
                <a:off x="844491" y="4339293"/>
                <a:ext cx="137990" cy="817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1380" name="Ink 51"/>
              <p14:cNvContentPartPr>
                <a14:cpLocks xmlns:a14="http://schemas.microsoft.com/office/drawing/2010/main" noRot="1" noChangeAspect="1" noEditPoints="1" noChangeArrowheads="1" noChangeShapeType="1"/>
              </p14:cNvContentPartPr>
              <p14:nvPr/>
            </p14:nvContentPartPr>
            <p14:xfrm>
              <a:off x="1985963" y="4349750"/>
              <a:ext cx="504825" cy="36513"/>
            </p14:xfrm>
          </p:contentPart>
        </mc:Choice>
        <mc:Fallback xmlns="">
          <p:pic>
            <p:nvPicPr>
              <p:cNvPr id="101380" name="Ink 51"/>
              <p:cNvPicPr>
                <a:picLocks noRot="1" noChangeAspect="1" noEditPoints="1" noChangeArrowheads="1" noChangeShapeType="1"/>
              </p:cNvPicPr>
              <p:nvPr/>
            </p:nvPicPr>
            <p:blipFill>
              <a:blip r:embed="rId8"/>
              <a:stretch>
                <a:fillRect/>
              </a:stretch>
            </p:blipFill>
            <p:spPr>
              <a:xfrm>
                <a:off x="1974801" y="4342881"/>
                <a:ext cx="527870" cy="516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1381" name="Ink 57"/>
              <p14:cNvContentPartPr>
                <a14:cpLocks xmlns:a14="http://schemas.microsoft.com/office/drawing/2010/main" noRot="1" noChangeAspect="1" noEditPoints="1" noChangeArrowheads="1" noChangeShapeType="1"/>
              </p14:cNvContentPartPr>
              <p14:nvPr/>
            </p14:nvContentPartPr>
            <p14:xfrm>
              <a:off x="266700" y="6292850"/>
              <a:ext cx="3073400" cy="95250"/>
            </p14:xfrm>
          </p:contentPart>
        </mc:Choice>
        <mc:Fallback xmlns="">
          <p:pic>
            <p:nvPicPr>
              <p:cNvPr id="101381" name="Ink 57"/>
              <p:cNvPicPr>
                <a:picLocks noRot="1" noChangeAspect="1" noEditPoints="1" noChangeArrowheads="1" noChangeShapeType="1"/>
              </p:cNvPicPr>
              <p:nvPr/>
            </p:nvPicPr>
            <p:blipFill>
              <a:blip r:embed="rId10"/>
              <a:stretch>
                <a:fillRect/>
              </a:stretch>
            </p:blipFill>
            <p:spPr>
              <a:xfrm>
                <a:off x="260220" y="6283864"/>
                <a:ext cx="3082400" cy="1089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1382" name="Ink 58"/>
              <p14:cNvContentPartPr>
                <a14:cpLocks xmlns:a14="http://schemas.microsoft.com/office/drawing/2010/main" noRot="1" noChangeAspect="1" noEditPoints="1" noChangeArrowheads="1" noChangeShapeType="1"/>
              </p14:cNvContentPartPr>
              <p14:nvPr/>
            </p14:nvContentPartPr>
            <p14:xfrm>
              <a:off x="196850" y="5010150"/>
              <a:ext cx="3357563" cy="1328738"/>
            </p14:xfrm>
          </p:contentPart>
        </mc:Choice>
        <mc:Fallback xmlns="">
          <p:pic>
            <p:nvPicPr>
              <p:cNvPr id="101382" name="Ink 58"/>
              <p:cNvPicPr>
                <a:picLocks noRot="1" noChangeAspect="1" noEditPoints="1" noChangeArrowheads="1" noChangeShapeType="1"/>
              </p:cNvPicPr>
              <p:nvPr/>
            </p:nvPicPr>
            <p:blipFill>
              <a:blip r:embed="rId12"/>
              <a:stretch>
                <a:fillRect/>
              </a:stretch>
            </p:blipFill>
            <p:spPr>
              <a:xfrm>
                <a:off x="184971" y="4998990"/>
                <a:ext cx="3380242" cy="134889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1383" name="Ink 41"/>
              <p14:cNvContentPartPr>
                <a14:cpLocks xmlns:a14="http://schemas.microsoft.com/office/drawing/2010/main" noRot="1" noChangeAspect="1" noEditPoints="1" noChangeArrowheads="1" noChangeShapeType="1"/>
              </p14:cNvContentPartPr>
              <p14:nvPr/>
            </p14:nvContentPartPr>
            <p14:xfrm>
              <a:off x="4181475" y="3038475"/>
              <a:ext cx="719138" cy="436563"/>
            </p14:xfrm>
          </p:contentPart>
        </mc:Choice>
        <mc:Fallback xmlns="">
          <p:pic>
            <p:nvPicPr>
              <p:cNvPr id="101383" name="Ink 41"/>
              <p:cNvPicPr>
                <a:picLocks noRot="1" noChangeAspect="1" noEditPoints="1" noChangeArrowheads="1" noChangeShapeType="1"/>
              </p:cNvPicPr>
              <p:nvPr/>
            </p:nvPicPr>
            <p:blipFill>
              <a:blip r:embed="rId14"/>
              <a:stretch>
                <a:fillRect/>
              </a:stretch>
            </p:blipFill>
            <p:spPr>
              <a:xfrm>
                <a:off x="4178593" y="3034861"/>
                <a:ext cx="726344" cy="44559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1384" name="Ink 42"/>
              <p14:cNvContentPartPr>
                <a14:cpLocks xmlns:a14="http://schemas.microsoft.com/office/drawing/2010/main" noRot="1" noChangeAspect="1" noEditPoints="1" noChangeArrowheads="1" noChangeShapeType="1"/>
              </p14:cNvContentPartPr>
              <p14:nvPr/>
            </p14:nvContentPartPr>
            <p14:xfrm>
              <a:off x="6975475" y="3019425"/>
              <a:ext cx="765175" cy="409575"/>
            </p14:xfrm>
          </p:contentPart>
        </mc:Choice>
        <mc:Fallback xmlns="">
          <p:pic>
            <p:nvPicPr>
              <p:cNvPr id="101384" name="Ink 42"/>
              <p:cNvPicPr>
                <a:picLocks noRot="1" noChangeAspect="1" noEditPoints="1" noChangeArrowheads="1" noChangeShapeType="1"/>
              </p:cNvPicPr>
              <p:nvPr/>
            </p:nvPicPr>
            <p:blipFill>
              <a:blip r:embed="rId16"/>
              <a:stretch>
                <a:fillRect/>
              </a:stretch>
            </p:blipFill>
            <p:spPr>
              <a:xfrm>
                <a:off x="6969714" y="3013307"/>
                <a:ext cx="777058" cy="4221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1385" name="Ink 43"/>
              <p14:cNvContentPartPr>
                <a14:cpLocks xmlns:a14="http://schemas.microsoft.com/office/drawing/2010/main" noRot="1" noChangeAspect="1" noEditPoints="1" noChangeArrowheads="1" noChangeShapeType="1"/>
              </p14:cNvContentPartPr>
              <p14:nvPr/>
            </p14:nvContentPartPr>
            <p14:xfrm>
              <a:off x="3019425" y="3259138"/>
              <a:ext cx="4759325" cy="709612"/>
            </p14:xfrm>
          </p:contentPart>
        </mc:Choice>
        <mc:Fallback xmlns="">
          <p:pic>
            <p:nvPicPr>
              <p:cNvPr id="101385" name="Ink 43"/>
              <p:cNvPicPr>
                <a:picLocks noRot="1" noChangeAspect="1" noEditPoints="1" noChangeArrowheads="1" noChangeShapeType="1"/>
              </p:cNvPicPr>
              <p:nvPr/>
            </p:nvPicPr>
            <p:blipFill>
              <a:blip r:embed="rId18"/>
              <a:stretch>
                <a:fillRect/>
              </a:stretch>
            </p:blipFill>
            <p:spPr>
              <a:xfrm>
                <a:off x="3010785" y="3251956"/>
                <a:ext cx="4779126" cy="7268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1386" name="Ink 44"/>
              <p14:cNvContentPartPr>
                <a14:cpLocks xmlns:a14="http://schemas.microsoft.com/office/drawing/2010/main" noRot="1" noChangeAspect="1" noEditPoints="1" noChangeArrowheads="1" noChangeShapeType="1"/>
              </p14:cNvContentPartPr>
              <p14:nvPr/>
            </p14:nvContentPartPr>
            <p14:xfrm>
              <a:off x="5314950" y="3944938"/>
              <a:ext cx="977900" cy="336550"/>
            </p14:xfrm>
          </p:contentPart>
        </mc:Choice>
        <mc:Fallback xmlns="">
          <p:pic>
            <p:nvPicPr>
              <p:cNvPr id="101386" name="Ink 44"/>
              <p:cNvPicPr>
                <a:picLocks noRot="1" noChangeAspect="1" noEditPoints="1" noChangeArrowheads="1" noChangeShapeType="1"/>
              </p:cNvPicPr>
              <p:nvPr/>
            </p:nvPicPr>
            <p:blipFill>
              <a:blip r:embed="rId20"/>
              <a:stretch>
                <a:fillRect/>
              </a:stretch>
            </p:blipFill>
            <p:spPr>
              <a:xfrm>
                <a:off x="5311349" y="3935579"/>
                <a:ext cx="992662" cy="35490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387" name="Ink 45"/>
              <p14:cNvContentPartPr>
                <a14:cpLocks xmlns:a14="http://schemas.microsoft.com/office/drawing/2010/main" noRot="1" noChangeAspect="1" noEditPoints="1" noChangeArrowheads="1" noChangeShapeType="1"/>
              </p14:cNvContentPartPr>
              <p14:nvPr/>
            </p14:nvContentPartPr>
            <p14:xfrm>
              <a:off x="6688138" y="4094163"/>
              <a:ext cx="550862" cy="42862"/>
            </p14:xfrm>
          </p:contentPart>
        </mc:Choice>
        <mc:Fallback xmlns="">
          <p:pic>
            <p:nvPicPr>
              <p:cNvPr id="101387" name="Ink 45"/>
              <p:cNvPicPr>
                <a:picLocks noRot="1" noChangeAspect="1" noEditPoints="1" noChangeArrowheads="1" noChangeShapeType="1"/>
              </p:cNvPicPr>
              <p:nvPr/>
            </p:nvPicPr>
            <p:blipFill>
              <a:blip r:embed="rId22"/>
              <a:stretch>
                <a:fillRect/>
              </a:stretch>
            </p:blipFill>
            <p:spPr>
              <a:xfrm>
                <a:off x="6679137" y="4084438"/>
                <a:ext cx="570304" cy="6123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1388" name="Ink 46"/>
              <p14:cNvContentPartPr>
                <a14:cpLocks xmlns:a14="http://schemas.microsoft.com/office/drawing/2010/main" noRot="1" noChangeAspect="1" noEditPoints="1" noChangeArrowheads="1" noChangeShapeType="1"/>
              </p14:cNvContentPartPr>
              <p14:nvPr/>
            </p14:nvContentPartPr>
            <p14:xfrm>
              <a:off x="5402263" y="5229225"/>
              <a:ext cx="860425" cy="273050"/>
            </p14:xfrm>
          </p:contentPart>
        </mc:Choice>
        <mc:Fallback xmlns="">
          <p:pic>
            <p:nvPicPr>
              <p:cNvPr id="101388" name="Ink 46"/>
              <p:cNvPicPr>
                <a:picLocks noRot="1" noChangeAspect="1" noEditPoints="1" noChangeArrowheads="1" noChangeShapeType="1"/>
              </p:cNvPicPr>
              <p:nvPr/>
            </p:nvPicPr>
            <p:blipFill>
              <a:blip r:embed="rId24"/>
              <a:stretch>
                <a:fillRect/>
              </a:stretch>
            </p:blipFill>
            <p:spPr>
              <a:xfrm>
                <a:off x="5395783" y="5225263"/>
                <a:ext cx="870865" cy="285658"/>
              </a:xfrm>
              <a:prstGeom prst="rect">
                <a:avLst/>
              </a:prstGeom>
            </p:spPr>
          </p:pic>
        </mc:Fallback>
      </mc:AlternateContent>
      <p:grpSp>
        <p:nvGrpSpPr>
          <p:cNvPr id="2" name="Group 1"/>
          <p:cNvGrpSpPr/>
          <p:nvPr/>
        </p:nvGrpSpPr>
        <p:grpSpPr>
          <a:xfrm>
            <a:off x="5937250" y="3732213"/>
            <a:ext cx="2505075" cy="1290637"/>
            <a:chOff x="5937250" y="3732213"/>
            <a:chExt cx="2505075" cy="1290637"/>
          </a:xfrm>
        </p:grpSpPr>
        <p:sp>
          <p:nvSpPr>
            <p:cNvPr id="6172" name="Oval 13"/>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sp>
          <p:nvSpPr>
            <p:cNvPr id="6174" name="Text Box 15"/>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a:latin typeface="Comic Sans MS" pitchFamily="66" charset="0"/>
                </a:rPr>
                <a:t>a:</a:t>
              </a:r>
              <a:r>
                <a:rPr lang="en-US" sz="2400" b="1">
                  <a:solidFill>
                    <a:schemeClr val="accent2"/>
                  </a:solidFill>
                  <a:latin typeface="Comic Sans MS" pitchFamily="66" charset="0"/>
                </a:rPr>
                <a:t>c</a:t>
              </a:r>
            </a:p>
          </p:txBody>
        </p:sp>
        <p:sp>
          <p:nvSpPr>
            <p:cNvPr id="6175" name="Oval 16"/>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6176" name="Rectangle 17"/>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endParaRPr lang="en-US" sz="2800" b="1">
                <a:solidFill>
                  <a:srgbClr val="7030A0"/>
                </a:solidFill>
                <a:latin typeface="Comic Sans MS" pitchFamily="66" charset="0"/>
              </a:endParaRPr>
            </a:p>
          </p:txBody>
        </p:sp>
        <p:sp>
          <p:nvSpPr>
            <p:cNvPr id="6177" name="Rectangle 18"/>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25">
              <p14:nvContentPartPr>
                <p14:cNvPr id="101389" name="Ink 13"/>
                <p14:cNvContentPartPr>
                  <a14:cpLocks xmlns:a14="http://schemas.microsoft.com/office/drawing/2010/main" noRot="1" noChangeAspect="1" noEditPoints="1" noChangeArrowheads="1" noChangeShapeType="1"/>
                </p14:cNvContentPartPr>
                <p14:nvPr/>
              </p14:nvContentPartPr>
              <p14:xfrm>
                <a:off x="6462713" y="4248150"/>
                <a:ext cx="1268412" cy="298450"/>
              </p14:xfrm>
            </p:contentPart>
          </mc:Choice>
          <mc:Fallback xmlns="">
            <p:pic>
              <p:nvPicPr>
                <p:cNvPr id="101389" name="Ink 13"/>
                <p:cNvPicPr>
                  <a:picLocks noRot="1" noChangeAspect="1" noEditPoints="1" noChangeArrowheads="1" noChangeShapeType="1"/>
                </p:cNvPicPr>
                <p:nvPr/>
              </p:nvPicPr>
              <p:blipFill>
                <a:blip r:embed="rId26"/>
                <a:stretch>
                  <a:fillRect/>
                </a:stretch>
              </p:blipFill>
              <p:spPr>
                <a:xfrm>
                  <a:off x="6460193" y="4241670"/>
                  <a:ext cx="1279933" cy="3153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01390" name="Ink 48"/>
              <p14:cNvContentPartPr>
                <a14:cpLocks xmlns:a14="http://schemas.microsoft.com/office/drawing/2010/main" noRot="1" noChangeAspect="1" noEditPoints="1" noChangeArrowheads="1" noChangeShapeType="1"/>
              </p14:cNvContentPartPr>
              <p14:nvPr/>
            </p14:nvContentPartPr>
            <p14:xfrm>
              <a:off x="6848475" y="5308600"/>
              <a:ext cx="487363" cy="20638"/>
            </p14:xfrm>
          </p:contentPart>
        </mc:Choice>
        <mc:Fallback xmlns="">
          <p:pic>
            <p:nvPicPr>
              <p:cNvPr id="101390" name="Ink 48"/>
              <p:cNvPicPr>
                <a:picLocks noRot="1" noChangeAspect="1" noEditPoints="1" noChangeArrowheads="1" noChangeShapeType="1"/>
              </p:cNvPicPr>
              <p:nvPr/>
            </p:nvPicPr>
            <p:blipFill>
              <a:blip r:embed="rId28"/>
              <a:stretch>
                <a:fillRect/>
              </a:stretch>
            </p:blipFill>
            <p:spPr>
              <a:xfrm>
                <a:off x="6842356" y="5300060"/>
                <a:ext cx="505360" cy="380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6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960D40F9-9946-47A8-8FCE-037CD8070307}" type="datetime1">
              <a:rPr lang="en-US" smtClean="0"/>
              <a:t>1/20/2020</a:t>
            </a:fld>
            <a:endParaRPr lang="en-US"/>
          </a:p>
        </p:txBody>
      </p:sp>
      <p:sp>
        <p:nvSpPr>
          <p:cNvPr id="27651" name="Footer Placeholder 4"/>
          <p:cNvSpPr>
            <a:spLocks noGrp="1"/>
          </p:cNvSpPr>
          <p:nvPr>
            <p:ph type="ftr" sz="quarter" idx="11"/>
          </p:nvPr>
        </p:nvSpPr>
        <p:spPr>
          <a:noFill/>
        </p:spPr>
        <p:txBody>
          <a:bodyPr/>
          <a:lstStyle/>
          <a:p>
            <a:r>
              <a:rPr lang="en-US"/>
              <a:t>CPSC503 Winter 2020</a:t>
            </a:r>
          </a:p>
        </p:txBody>
      </p:sp>
      <p:sp>
        <p:nvSpPr>
          <p:cNvPr id="27652" name="Slide Number Placeholder 5"/>
          <p:cNvSpPr>
            <a:spLocks noGrp="1"/>
          </p:cNvSpPr>
          <p:nvPr>
            <p:ph type="sldNum" sz="quarter" idx="12"/>
          </p:nvPr>
        </p:nvSpPr>
        <p:spPr>
          <a:noFill/>
        </p:spPr>
        <p:txBody>
          <a:bodyPr/>
          <a:lstStyle/>
          <a:p>
            <a:fld id="{958E209B-25FA-4762-BCE8-8D8A97F77B74}" type="slidenum">
              <a:rPr lang="en-US" smtClean="0"/>
              <a:pPr/>
              <a:t>11</a:t>
            </a:fld>
            <a:endParaRPr lang="en-US"/>
          </a:p>
        </p:txBody>
      </p:sp>
      <p:sp>
        <p:nvSpPr>
          <p:cNvPr id="27653" name="Rectangle 2"/>
          <p:cNvSpPr>
            <a:spLocks noGrp="1" noChangeArrowheads="1"/>
          </p:cNvSpPr>
          <p:nvPr>
            <p:ph type="title"/>
          </p:nvPr>
        </p:nvSpPr>
        <p:spPr>
          <a:xfrm>
            <a:off x="1756569" y="68264"/>
            <a:ext cx="6148387" cy="823912"/>
          </a:xfrm>
        </p:spPr>
        <p:txBody>
          <a:bodyPr/>
          <a:lstStyle/>
          <a:p>
            <a:pPr eaLnBrk="1" hangingPunct="1"/>
            <a:r>
              <a:rPr lang="en-US" sz="3200" dirty="0"/>
              <a:t>Final Scheme: Summary</a:t>
            </a:r>
          </a:p>
        </p:txBody>
      </p:sp>
      <p:grpSp>
        <p:nvGrpSpPr>
          <p:cNvPr id="3" name="Group 2">
            <a:extLst>
              <a:ext uri="{FF2B5EF4-FFF2-40B4-BE49-F238E27FC236}">
                <a16:creationId xmlns:a16="http://schemas.microsoft.com/office/drawing/2014/main" id="{C550C4A6-5710-43CE-A52A-347A5085970E}"/>
              </a:ext>
            </a:extLst>
          </p:cNvPr>
          <p:cNvGrpSpPr/>
          <p:nvPr/>
        </p:nvGrpSpPr>
        <p:grpSpPr>
          <a:xfrm>
            <a:off x="5596731" y="-304800"/>
            <a:ext cx="3581400" cy="5791200"/>
            <a:chOff x="4953000" y="1219200"/>
            <a:chExt cx="3505200" cy="4532313"/>
          </a:xfrm>
        </p:grpSpPr>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grpSp>
      <p:grpSp>
        <p:nvGrpSpPr>
          <p:cNvPr id="936" name="Group 3">
            <a:extLst>
              <a:ext uri="{FF2B5EF4-FFF2-40B4-BE49-F238E27FC236}">
                <a16:creationId xmlns:a16="http://schemas.microsoft.com/office/drawing/2014/main" id="{EF46BDDC-C7A0-43FA-BC2A-B40E0E5B319D}"/>
              </a:ext>
            </a:extLst>
          </p:cNvPr>
          <p:cNvGrpSpPr>
            <a:grpSpLocks/>
          </p:cNvGrpSpPr>
          <p:nvPr/>
        </p:nvGrpSpPr>
        <p:grpSpPr bwMode="auto">
          <a:xfrm>
            <a:off x="8042" y="1226623"/>
            <a:ext cx="5662922" cy="4329821"/>
            <a:chOff x="816" y="1248"/>
            <a:chExt cx="4368" cy="2133"/>
          </a:xfrm>
        </p:grpSpPr>
        <p:sp>
          <p:nvSpPr>
            <p:cNvPr id="937" name="Line 4">
              <a:extLst>
                <a:ext uri="{FF2B5EF4-FFF2-40B4-BE49-F238E27FC236}">
                  <a16:creationId xmlns:a16="http://schemas.microsoft.com/office/drawing/2014/main" id="{A73EF6D9-5247-4106-BBFD-BA0833F41D3C}"/>
                </a:ext>
              </a:extLst>
            </p:cNvPr>
            <p:cNvSpPr>
              <a:spLocks noChangeShapeType="1"/>
            </p:cNvSpPr>
            <p:nvPr/>
          </p:nvSpPr>
          <p:spPr bwMode="auto">
            <a:xfrm>
              <a:off x="3168" y="3173"/>
              <a:ext cx="46" cy="2"/>
            </a:xfrm>
            <a:prstGeom prst="line">
              <a:avLst/>
            </a:prstGeom>
            <a:noFill/>
            <a:ln w="0">
              <a:solidFill>
                <a:srgbClr val="000000"/>
              </a:solidFill>
              <a:round/>
              <a:headEnd/>
              <a:tailEnd/>
            </a:ln>
          </p:spPr>
          <p:txBody>
            <a:bodyPr/>
            <a:lstStyle/>
            <a:p>
              <a:endParaRPr lang="en-CA"/>
            </a:p>
          </p:txBody>
        </p:sp>
        <p:sp>
          <p:nvSpPr>
            <p:cNvPr id="938" name="Line 5">
              <a:extLst>
                <a:ext uri="{FF2B5EF4-FFF2-40B4-BE49-F238E27FC236}">
                  <a16:creationId xmlns:a16="http://schemas.microsoft.com/office/drawing/2014/main" id="{2A0B81BE-F76F-43E2-87CC-88C5C6B2496C}"/>
                </a:ext>
              </a:extLst>
            </p:cNvPr>
            <p:cNvSpPr>
              <a:spLocks noChangeShapeType="1"/>
            </p:cNvSpPr>
            <p:nvPr/>
          </p:nvSpPr>
          <p:spPr bwMode="auto">
            <a:xfrm>
              <a:off x="3230" y="3173"/>
              <a:ext cx="46" cy="2"/>
            </a:xfrm>
            <a:prstGeom prst="line">
              <a:avLst/>
            </a:prstGeom>
            <a:noFill/>
            <a:ln w="0">
              <a:solidFill>
                <a:srgbClr val="000000"/>
              </a:solidFill>
              <a:round/>
              <a:headEnd/>
              <a:tailEnd/>
            </a:ln>
          </p:spPr>
          <p:txBody>
            <a:bodyPr/>
            <a:lstStyle/>
            <a:p>
              <a:endParaRPr lang="en-CA"/>
            </a:p>
          </p:txBody>
        </p:sp>
        <p:sp>
          <p:nvSpPr>
            <p:cNvPr id="939" name="Line 6">
              <a:extLst>
                <a:ext uri="{FF2B5EF4-FFF2-40B4-BE49-F238E27FC236}">
                  <a16:creationId xmlns:a16="http://schemas.microsoft.com/office/drawing/2014/main" id="{7ED590C7-EC1D-4C99-8B60-7BE13441092D}"/>
                </a:ext>
              </a:extLst>
            </p:cNvPr>
            <p:cNvSpPr>
              <a:spLocks noChangeShapeType="1"/>
            </p:cNvSpPr>
            <p:nvPr/>
          </p:nvSpPr>
          <p:spPr bwMode="auto">
            <a:xfrm>
              <a:off x="3291" y="3173"/>
              <a:ext cx="47" cy="2"/>
            </a:xfrm>
            <a:prstGeom prst="line">
              <a:avLst/>
            </a:prstGeom>
            <a:noFill/>
            <a:ln w="0">
              <a:solidFill>
                <a:srgbClr val="000000"/>
              </a:solidFill>
              <a:round/>
              <a:headEnd/>
              <a:tailEnd/>
            </a:ln>
          </p:spPr>
          <p:txBody>
            <a:bodyPr/>
            <a:lstStyle/>
            <a:p>
              <a:endParaRPr lang="en-CA"/>
            </a:p>
          </p:txBody>
        </p:sp>
        <p:sp>
          <p:nvSpPr>
            <p:cNvPr id="940" name="Line 7">
              <a:extLst>
                <a:ext uri="{FF2B5EF4-FFF2-40B4-BE49-F238E27FC236}">
                  <a16:creationId xmlns:a16="http://schemas.microsoft.com/office/drawing/2014/main" id="{26729BA5-89A4-4138-9ECE-5FE2C64131AC}"/>
                </a:ext>
              </a:extLst>
            </p:cNvPr>
            <p:cNvSpPr>
              <a:spLocks noChangeShapeType="1"/>
            </p:cNvSpPr>
            <p:nvPr/>
          </p:nvSpPr>
          <p:spPr bwMode="auto">
            <a:xfrm>
              <a:off x="3354" y="3173"/>
              <a:ext cx="45" cy="2"/>
            </a:xfrm>
            <a:prstGeom prst="line">
              <a:avLst/>
            </a:prstGeom>
            <a:noFill/>
            <a:ln w="0">
              <a:solidFill>
                <a:srgbClr val="000000"/>
              </a:solidFill>
              <a:round/>
              <a:headEnd/>
              <a:tailEnd/>
            </a:ln>
          </p:spPr>
          <p:txBody>
            <a:bodyPr/>
            <a:lstStyle/>
            <a:p>
              <a:endParaRPr lang="en-CA"/>
            </a:p>
          </p:txBody>
        </p:sp>
        <p:sp>
          <p:nvSpPr>
            <p:cNvPr id="941" name="Line 8">
              <a:extLst>
                <a:ext uri="{FF2B5EF4-FFF2-40B4-BE49-F238E27FC236}">
                  <a16:creationId xmlns:a16="http://schemas.microsoft.com/office/drawing/2014/main" id="{0C8123D7-F745-4D04-9EB1-E2933DD80C3E}"/>
                </a:ext>
              </a:extLst>
            </p:cNvPr>
            <p:cNvSpPr>
              <a:spLocks noChangeShapeType="1"/>
            </p:cNvSpPr>
            <p:nvPr/>
          </p:nvSpPr>
          <p:spPr bwMode="auto">
            <a:xfrm>
              <a:off x="3416" y="3173"/>
              <a:ext cx="46" cy="2"/>
            </a:xfrm>
            <a:prstGeom prst="line">
              <a:avLst/>
            </a:prstGeom>
            <a:noFill/>
            <a:ln w="0">
              <a:solidFill>
                <a:srgbClr val="000000"/>
              </a:solidFill>
              <a:round/>
              <a:headEnd/>
              <a:tailEnd/>
            </a:ln>
          </p:spPr>
          <p:txBody>
            <a:bodyPr/>
            <a:lstStyle/>
            <a:p>
              <a:endParaRPr lang="en-CA"/>
            </a:p>
          </p:txBody>
        </p:sp>
        <p:sp>
          <p:nvSpPr>
            <p:cNvPr id="942" name="Line 9">
              <a:extLst>
                <a:ext uri="{FF2B5EF4-FFF2-40B4-BE49-F238E27FC236}">
                  <a16:creationId xmlns:a16="http://schemas.microsoft.com/office/drawing/2014/main" id="{350FE6FB-BD26-4033-9A31-85DCEE2AC752}"/>
                </a:ext>
              </a:extLst>
            </p:cNvPr>
            <p:cNvSpPr>
              <a:spLocks noChangeShapeType="1"/>
            </p:cNvSpPr>
            <p:nvPr/>
          </p:nvSpPr>
          <p:spPr bwMode="auto">
            <a:xfrm>
              <a:off x="3478" y="3173"/>
              <a:ext cx="46" cy="2"/>
            </a:xfrm>
            <a:prstGeom prst="line">
              <a:avLst/>
            </a:prstGeom>
            <a:noFill/>
            <a:ln w="0">
              <a:solidFill>
                <a:srgbClr val="000000"/>
              </a:solidFill>
              <a:round/>
              <a:headEnd/>
              <a:tailEnd/>
            </a:ln>
          </p:spPr>
          <p:txBody>
            <a:bodyPr/>
            <a:lstStyle/>
            <a:p>
              <a:endParaRPr lang="en-CA"/>
            </a:p>
          </p:txBody>
        </p:sp>
        <p:sp>
          <p:nvSpPr>
            <p:cNvPr id="943" name="Line 10">
              <a:extLst>
                <a:ext uri="{FF2B5EF4-FFF2-40B4-BE49-F238E27FC236}">
                  <a16:creationId xmlns:a16="http://schemas.microsoft.com/office/drawing/2014/main" id="{E1513F4C-89F6-4D93-9000-53EA94BEEB82}"/>
                </a:ext>
              </a:extLst>
            </p:cNvPr>
            <p:cNvSpPr>
              <a:spLocks noChangeShapeType="1"/>
            </p:cNvSpPr>
            <p:nvPr/>
          </p:nvSpPr>
          <p:spPr bwMode="auto">
            <a:xfrm>
              <a:off x="3539" y="3173"/>
              <a:ext cx="46" cy="2"/>
            </a:xfrm>
            <a:prstGeom prst="line">
              <a:avLst/>
            </a:prstGeom>
            <a:noFill/>
            <a:ln w="0">
              <a:solidFill>
                <a:srgbClr val="000000"/>
              </a:solidFill>
              <a:round/>
              <a:headEnd/>
              <a:tailEnd/>
            </a:ln>
          </p:spPr>
          <p:txBody>
            <a:bodyPr/>
            <a:lstStyle/>
            <a:p>
              <a:endParaRPr lang="en-CA"/>
            </a:p>
          </p:txBody>
        </p:sp>
        <p:sp>
          <p:nvSpPr>
            <p:cNvPr id="944" name="Line 11">
              <a:extLst>
                <a:ext uri="{FF2B5EF4-FFF2-40B4-BE49-F238E27FC236}">
                  <a16:creationId xmlns:a16="http://schemas.microsoft.com/office/drawing/2014/main" id="{7DBAE34E-1644-475D-A0FB-2EE6DA3445C3}"/>
                </a:ext>
              </a:extLst>
            </p:cNvPr>
            <p:cNvSpPr>
              <a:spLocks noChangeShapeType="1"/>
            </p:cNvSpPr>
            <p:nvPr/>
          </p:nvSpPr>
          <p:spPr bwMode="auto">
            <a:xfrm>
              <a:off x="3602" y="3173"/>
              <a:ext cx="46" cy="2"/>
            </a:xfrm>
            <a:prstGeom prst="line">
              <a:avLst/>
            </a:prstGeom>
            <a:noFill/>
            <a:ln w="0">
              <a:solidFill>
                <a:srgbClr val="000000"/>
              </a:solidFill>
              <a:round/>
              <a:headEnd/>
              <a:tailEnd/>
            </a:ln>
          </p:spPr>
          <p:txBody>
            <a:bodyPr/>
            <a:lstStyle/>
            <a:p>
              <a:endParaRPr lang="en-CA"/>
            </a:p>
          </p:txBody>
        </p:sp>
        <p:sp>
          <p:nvSpPr>
            <p:cNvPr id="945" name="Line 12">
              <a:extLst>
                <a:ext uri="{FF2B5EF4-FFF2-40B4-BE49-F238E27FC236}">
                  <a16:creationId xmlns:a16="http://schemas.microsoft.com/office/drawing/2014/main" id="{61E17D0F-7FD5-4742-A777-24FBEAB338B8}"/>
                </a:ext>
              </a:extLst>
            </p:cNvPr>
            <p:cNvSpPr>
              <a:spLocks noChangeShapeType="1"/>
            </p:cNvSpPr>
            <p:nvPr/>
          </p:nvSpPr>
          <p:spPr bwMode="auto">
            <a:xfrm>
              <a:off x="3664" y="3173"/>
              <a:ext cx="46" cy="2"/>
            </a:xfrm>
            <a:prstGeom prst="line">
              <a:avLst/>
            </a:prstGeom>
            <a:noFill/>
            <a:ln w="0">
              <a:solidFill>
                <a:srgbClr val="000000"/>
              </a:solidFill>
              <a:round/>
              <a:headEnd/>
              <a:tailEnd/>
            </a:ln>
          </p:spPr>
          <p:txBody>
            <a:bodyPr/>
            <a:lstStyle/>
            <a:p>
              <a:endParaRPr lang="en-CA"/>
            </a:p>
          </p:txBody>
        </p:sp>
        <p:sp>
          <p:nvSpPr>
            <p:cNvPr id="946" name="Line 13">
              <a:extLst>
                <a:ext uri="{FF2B5EF4-FFF2-40B4-BE49-F238E27FC236}">
                  <a16:creationId xmlns:a16="http://schemas.microsoft.com/office/drawing/2014/main" id="{C1F57688-CA53-4482-9FE2-D285A4DE70B9}"/>
                </a:ext>
              </a:extLst>
            </p:cNvPr>
            <p:cNvSpPr>
              <a:spLocks noChangeShapeType="1"/>
            </p:cNvSpPr>
            <p:nvPr/>
          </p:nvSpPr>
          <p:spPr bwMode="auto">
            <a:xfrm>
              <a:off x="3725" y="3173"/>
              <a:ext cx="47" cy="2"/>
            </a:xfrm>
            <a:prstGeom prst="line">
              <a:avLst/>
            </a:prstGeom>
            <a:noFill/>
            <a:ln w="0">
              <a:solidFill>
                <a:srgbClr val="000000"/>
              </a:solidFill>
              <a:round/>
              <a:headEnd/>
              <a:tailEnd/>
            </a:ln>
          </p:spPr>
          <p:txBody>
            <a:bodyPr/>
            <a:lstStyle/>
            <a:p>
              <a:endParaRPr lang="en-CA"/>
            </a:p>
          </p:txBody>
        </p:sp>
        <p:sp>
          <p:nvSpPr>
            <p:cNvPr id="947" name="Line 14">
              <a:extLst>
                <a:ext uri="{FF2B5EF4-FFF2-40B4-BE49-F238E27FC236}">
                  <a16:creationId xmlns:a16="http://schemas.microsoft.com/office/drawing/2014/main" id="{A9FD29A7-1191-483D-B033-97AF5A2CFAEA}"/>
                </a:ext>
              </a:extLst>
            </p:cNvPr>
            <p:cNvSpPr>
              <a:spLocks noChangeShapeType="1"/>
            </p:cNvSpPr>
            <p:nvPr/>
          </p:nvSpPr>
          <p:spPr bwMode="auto">
            <a:xfrm>
              <a:off x="3787" y="3173"/>
              <a:ext cx="46" cy="2"/>
            </a:xfrm>
            <a:prstGeom prst="line">
              <a:avLst/>
            </a:prstGeom>
            <a:noFill/>
            <a:ln w="0">
              <a:solidFill>
                <a:srgbClr val="000000"/>
              </a:solidFill>
              <a:round/>
              <a:headEnd/>
              <a:tailEnd/>
            </a:ln>
          </p:spPr>
          <p:txBody>
            <a:bodyPr/>
            <a:lstStyle/>
            <a:p>
              <a:endParaRPr lang="en-CA"/>
            </a:p>
          </p:txBody>
        </p:sp>
        <p:sp>
          <p:nvSpPr>
            <p:cNvPr id="948" name="Line 15">
              <a:extLst>
                <a:ext uri="{FF2B5EF4-FFF2-40B4-BE49-F238E27FC236}">
                  <a16:creationId xmlns:a16="http://schemas.microsoft.com/office/drawing/2014/main" id="{80757465-E8EE-4E0B-9AE1-95D0AD5F831F}"/>
                </a:ext>
              </a:extLst>
            </p:cNvPr>
            <p:cNvSpPr>
              <a:spLocks noChangeShapeType="1"/>
            </p:cNvSpPr>
            <p:nvPr/>
          </p:nvSpPr>
          <p:spPr bwMode="auto">
            <a:xfrm>
              <a:off x="3850" y="3173"/>
              <a:ext cx="46" cy="2"/>
            </a:xfrm>
            <a:prstGeom prst="line">
              <a:avLst/>
            </a:prstGeom>
            <a:noFill/>
            <a:ln w="0">
              <a:solidFill>
                <a:srgbClr val="000000"/>
              </a:solidFill>
              <a:round/>
              <a:headEnd/>
              <a:tailEnd/>
            </a:ln>
          </p:spPr>
          <p:txBody>
            <a:bodyPr/>
            <a:lstStyle/>
            <a:p>
              <a:endParaRPr lang="en-CA"/>
            </a:p>
          </p:txBody>
        </p:sp>
        <p:sp>
          <p:nvSpPr>
            <p:cNvPr id="949" name="Line 16">
              <a:extLst>
                <a:ext uri="{FF2B5EF4-FFF2-40B4-BE49-F238E27FC236}">
                  <a16:creationId xmlns:a16="http://schemas.microsoft.com/office/drawing/2014/main" id="{A6C70C08-EA84-43E8-B3D1-B737DF3331AA}"/>
                </a:ext>
              </a:extLst>
            </p:cNvPr>
            <p:cNvSpPr>
              <a:spLocks noChangeShapeType="1"/>
            </p:cNvSpPr>
            <p:nvPr/>
          </p:nvSpPr>
          <p:spPr bwMode="auto">
            <a:xfrm>
              <a:off x="3912" y="3173"/>
              <a:ext cx="46" cy="2"/>
            </a:xfrm>
            <a:prstGeom prst="line">
              <a:avLst/>
            </a:prstGeom>
            <a:noFill/>
            <a:ln w="0">
              <a:solidFill>
                <a:srgbClr val="000000"/>
              </a:solidFill>
              <a:round/>
              <a:headEnd/>
              <a:tailEnd/>
            </a:ln>
          </p:spPr>
          <p:txBody>
            <a:bodyPr/>
            <a:lstStyle/>
            <a:p>
              <a:endParaRPr lang="en-CA"/>
            </a:p>
          </p:txBody>
        </p:sp>
        <p:sp>
          <p:nvSpPr>
            <p:cNvPr id="950" name="Line 17">
              <a:extLst>
                <a:ext uri="{FF2B5EF4-FFF2-40B4-BE49-F238E27FC236}">
                  <a16:creationId xmlns:a16="http://schemas.microsoft.com/office/drawing/2014/main" id="{B7BD6613-FA96-4E01-843E-A4B4F2E0E99B}"/>
                </a:ext>
              </a:extLst>
            </p:cNvPr>
            <p:cNvSpPr>
              <a:spLocks noChangeShapeType="1"/>
            </p:cNvSpPr>
            <p:nvPr/>
          </p:nvSpPr>
          <p:spPr bwMode="auto">
            <a:xfrm>
              <a:off x="3973" y="3173"/>
              <a:ext cx="46" cy="2"/>
            </a:xfrm>
            <a:prstGeom prst="line">
              <a:avLst/>
            </a:prstGeom>
            <a:noFill/>
            <a:ln w="0">
              <a:solidFill>
                <a:srgbClr val="000000"/>
              </a:solidFill>
              <a:round/>
              <a:headEnd/>
              <a:tailEnd/>
            </a:ln>
          </p:spPr>
          <p:txBody>
            <a:bodyPr/>
            <a:lstStyle/>
            <a:p>
              <a:endParaRPr lang="en-CA"/>
            </a:p>
          </p:txBody>
        </p:sp>
        <p:sp>
          <p:nvSpPr>
            <p:cNvPr id="951" name="Line 18">
              <a:extLst>
                <a:ext uri="{FF2B5EF4-FFF2-40B4-BE49-F238E27FC236}">
                  <a16:creationId xmlns:a16="http://schemas.microsoft.com/office/drawing/2014/main" id="{87AFEB3C-EF98-4454-80F1-87D4FCF6254A}"/>
                </a:ext>
              </a:extLst>
            </p:cNvPr>
            <p:cNvSpPr>
              <a:spLocks noChangeShapeType="1"/>
            </p:cNvSpPr>
            <p:nvPr/>
          </p:nvSpPr>
          <p:spPr bwMode="auto">
            <a:xfrm>
              <a:off x="4036" y="3173"/>
              <a:ext cx="46" cy="2"/>
            </a:xfrm>
            <a:prstGeom prst="line">
              <a:avLst/>
            </a:prstGeom>
            <a:noFill/>
            <a:ln w="0">
              <a:solidFill>
                <a:srgbClr val="000000"/>
              </a:solidFill>
              <a:round/>
              <a:headEnd/>
              <a:tailEnd/>
            </a:ln>
          </p:spPr>
          <p:txBody>
            <a:bodyPr/>
            <a:lstStyle/>
            <a:p>
              <a:endParaRPr lang="en-CA"/>
            </a:p>
          </p:txBody>
        </p:sp>
        <p:sp>
          <p:nvSpPr>
            <p:cNvPr id="952" name="Line 19">
              <a:extLst>
                <a:ext uri="{FF2B5EF4-FFF2-40B4-BE49-F238E27FC236}">
                  <a16:creationId xmlns:a16="http://schemas.microsoft.com/office/drawing/2014/main" id="{FF6A0AE0-25DF-488D-A250-6FD95C05BFD0}"/>
                </a:ext>
              </a:extLst>
            </p:cNvPr>
            <p:cNvSpPr>
              <a:spLocks noChangeShapeType="1"/>
            </p:cNvSpPr>
            <p:nvPr/>
          </p:nvSpPr>
          <p:spPr bwMode="auto">
            <a:xfrm>
              <a:off x="4098" y="3173"/>
              <a:ext cx="46" cy="2"/>
            </a:xfrm>
            <a:prstGeom prst="line">
              <a:avLst/>
            </a:prstGeom>
            <a:noFill/>
            <a:ln w="0">
              <a:solidFill>
                <a:srgbClr val="000000"/>
              </a:solidFill>
              <a:round/>
              <a:headEnd/>
              <a:tailEnd/>
            </a:ln>
          </p:spPr>
          <p:txBody>
            <a:bodyPr/>
            <a:lstStyle/>
            <a:p>
              <a:endParaRPr lang="en-CA"/>
            </a:p>
          </p:txBody>
        </p:sp>
        <p:sp>
          <p:nvSpPr>
            <p:cNvPr id="953" name="Line 20">
              <a:extLst>
                <a:ext uri="{FF2B5EF4-FFF2-40B4-BE49-F238E27FC236}">
                  <a16:creationId xmlns:a16="http://schemas.microsoft.com/office/drawing/2014/main" id="{86C9777A-2624-47CC-A196-58D13FDE37FB}"/>
                </a:ext>
              </a:extLst>
            </p:cNvPr>
            <p:cNvSpPr>
              <a:spLocks noChangeShapeType="1"/>
            </p:cNvSpPr>
            <p:nvPr/>
          </p:nvSpPr>
          <p:spPr bwMode="auto">
            <a:xfrm>
              <a:off x="4159" y="3173"/>
              <a:ext cx="47" cy="2"/>
            </a:xfrm>
            <a:prstGeom prst="line">
              <a:avLst/>
            </a:prstGeom>
            <a:noFill/>
            <a:ln w="0">
              <a:solidFill>
                <a:srgbClr val="000000"/>
              </a:solidFill>
              <a:round/>
              <a:headEnd/>
              <a:tailEnd/>
            </a:ln>
          </p:spPr>
          <p:txBody>
            <a:bodyPr/>
            <a:lstStyle/>
            <a:p>
              <a:endParaRPr lang="en-CA"/>
            </a:p>
          </p:txBody>
        </p:sp>
        <p:sp>
          <p:nvSpPr>
            <p:cNvPr id="954" name="Line 21">
              <a:extLst>
                <a:ext uri="{FF2B5EF4-FFF2-40B4-BE49-F238E27FC236}">
                  <a16:creationId xmlns:a16="http://schemas.microsoft.com/office/drawing/2014/main" id="{63534DBB-FC5B-43CC-8771-8C93691A6F5C}"/>
                </a:ext>
              </a:extLst>
            </p:cNvPr>
            <p:cNvSpPr>
              <a:spLocks noChangeShapeType="1"/>
            </p:cNvSpPr>
            <p:nvPr/>
          </p:nvSpPr>
          <p:spPr bwMode="auto">
            <a:xfrm>
              <a:off x="4221" y="3173"/>
              <a:ext cx="46" cy="2"/>
            </a:xfrm>
            <a:prstGeom prst="line">
              <a:avLst/>
            </a:prstGeom>
            <a:noFill/>
            <a:ln w="0">
              <a:solidFill>
                <a:srgbClr val="000000"/>
              </a:solidFill>
              <a:round/>
              <a:headEnd/>
              <a:tailEnd/>
            </a:ln>
          </p:spPr>
          <p:txBody>
            <a:bodyPr/>
            <a:lstStyle/>
            <a:p>
              <a:endParaRPr lang="en-CA"/>
            </a:p>
          </p:txBody>
        </p:sp>
        <p:sp>
          <p:nvSpPr>
            <p:cNvPr id="955" name="Line 22">
              <a:extLst>
                <a:ext uri="{FF2B5EF4-FFF2-40B4-BE49-F238E27FC236}">
                  <a16:creationId xmlns:a16="http://schemas.microsoft.com/office/drawing/2014/main" id="{CA9AFF60-4006-424D-9F34-7ECD821F7ED7}"/>
                </a:ext>
              </a:extLst>
            </p:cNvPr>
            <p:cNvSpPr>
              <a:spLocks noChangeShapeType="1"/>
            </p:cNvSpPr>
            <p:nvPr/>
          </p:nvSpPr>
          <p:spPr bwMode="auto">
            <a:xfrm>
              <a:off x="4284" y="3173"/>
              <a:ext cx="46" cy="2"/>
            </a:xfrm>
            <a:prstGeom prst="line">
              <a:avLst/>
            </a:prstGeom>
            <a:noFill/>
            <a:ln w="0">
              <a:solidFill>
                <a:srgbClr val="000000"/>
              </a:solidFill>
              <a:round/>
              <a:headEnd/>
              <a:tailEnd/>
            </a:ln>
          </p:spPr>
          <p:txBody>
            <a:bodyPr/>
            <a:lstStyle/>
            <a:p>
              <a:endParaRPr lang="en-CA"/>
            </a:p>
          </p:txBody>
        </p:sp>
        <p:sp>
          <p:nvSpPr>
            <p:cNvPr id="956" name="Line 23">
              <a:extLst>
                <a:ext uri="{FF2B5EF4-FFF2-40B4-BE49-F238E27FC236}">
                  <a16:creationId xmlns:a16="http://schemas.microsoft.com/office/drawing/2014/main" id="{4335CD39-3697-4130-95D5-BF2EFCB9FE06}"/>
                </a:ext>
              </a:extLst>
            </p:cNvPr>
            <p:cNvSpPr>
              <a:spLocks noChangeShapeType="1"/>
            </p:cNvSpPr>
            <p:nvPr/>
          </p:nvSpPr>
          <p:spPr bwMode="auto">
            <a:xfrm>
              <a:off x="4346" y="3173"/>
              <a:ext cx="46" cy="2"/>
            </a:xfrm>
            <a:prstGeom prst="line">
              <a:avLst/>
            </a:prstGeom>
            <a:noFill/>
            <a:ln w="0">
              <a:solidFill>
                <a:srgbClr val="000000"/>
              </a:solidFill>
              <a:round/>
              <a:headEnd/>
              <a:tailEnd/>
            </a:ln>
          </p:spPr>
          <p:txBody>
            <a:bodyPr/>
            <a:lstStyle/>
            <a:p>
              <a:endParaRPr lang="en-CA"/>
            </a:p>
          </p:txBody>
        </p:sp>
        <p:sp>
          <p:nvSpPr>
            <p:cNvPr id="957" name="Line 24">
              <a:extLst>
                <a:ext uri="{FF2B5EF4-FFF2-40B4-BE49-F238E27FC236}">
                  <a16:creationId xmlns:a16="http://schemas.microsoft.com/office/drawing/2014/main" id="{1AE84DCA-EE29-4748-98FB-F42E25FA71E3}"/>
                </a:ext>
              </a:extLst>
            </p:cNvPr>
            <p:cNvSpPr>
              <a:spLocks noChangeShapeType="1"/>
            </p:cNvSpPr>
            <p:nvPr/>
          </p:nvSpPr>
          <p:spPr bwMode="auto">
            <a:xfrm>
              <a:off x="4407" y="3173"/>
              <a:ext cx="46" cy="2"/>
            </a:xfrm>
            <a:prstGeom prst="line">
              <a:avLst/>
            </a:prstGeom>
            <a:noFill/>
            <a:ln w="0">
              <a:solidFill>
                <a:srgbClr val="000000"/>
              </a:solidFill>
              <a:round/>
              <a:headEnd/>
              <a:tailEnd/>
            </a:ln>
          </p:spPr>
          <p:txBody>
            <a:bodyPr/>
            <a:lstStyle/>
            <a:p>
              <a:endParaRPr lang="en-CA"/>
            </a:p>
          </p:txBody>
        </p:sp>
        <p:sp>
          <p:nvSpPr>
            <p:cNvPr id="958" name="Line 25">
              <a:extLst>
                <a:ext uri="{FF2B5EF4-FFF2-40B4-BE49-F238E27FC236}">
                  <a16:creationId xmlns:a16="http://schemas.microsoft.com/office/drawing/2014/main" id="{BD6836E2-3E79-4C8A-A7BA-5CD9DFD0F0C6}"/>
                </a:ext>
              </a:extLst>
            </p:cNvPr>
            <p:cNvSpPr>
              <a:spLocks noChangeShapeType="1"/>
            </p:cNvSpPr>
            <p:nvPr/>
          </p:nvSpPr>
          <p:spPr bwMode="auto">
            <a:xfrm>
              <a:off x="4470" y="3173"/>
              <a:ext cx="45" cy="2"/>
            </a:xfrm>
            <a:prstGeom prst="line">
              <a:avLst/>
            </a:prstGeom>
            <a:noFill/>
            <a:ln w="0">
              <a:solidFill>
                <a:srgbClr val="000000"/>
              </a:solidFill>
              <a:round/>
              <a:headEnd/>
              <a:tailEnd/>
            </a:ln>
          </p:spPr>
          <p:txBody>
            <a:bodyPr/>
            <a:lstStyle/>
            <a:p>
              <a:endParaRPr lang="en-CA"/>
            </a:p>
          </p:txBody>
        </p:sp>
        <p:sp>
          <p:nvSpPr>
            <p:cNvPr id="959" name="Line 26">
              <a:extLst>
                <a:ext uri="{FF2B5EF4-FFF2-40B4-BE49-F238E27FC236}">
                  <a16:creationId xmlns:a16="http://schemas.microsoft.com/office/drawing/2014/main" id="{0D0DA7AA-4DFF-4E45-A77B-AFAD9592488D}"/>
                </a:ext>
              </a:extLst>
            </p:cNvPr>
            <p:cNvSpPr>
              <a:spLocks noChangeShapeType="1"/>
            </p:cNvSpPr>
            <p:nvPr/>
          </p:nvSpPr>
          <p:spPr bwMode="auto">
            <a:xfrm>
              <a:off x="4532" y="3173"/>
              <a:ext cx="46" cy="2"/>
            </a:xfrm>
            <a:prstGeom prst="line">
              <a:avLst/>
            </a:prstGeom>
            <a:noFill/>
            <a:ln w="0">
              <a:solidFill>
                <a:srgbClr val="000000"/>
              </a:solidFill>
              <a:round/>
              <a:headEnd/>
              <a:tailEnd/>
            </a:ln>
          </p:spPr>
          <p:txBody>
            <a:bodyPr/>
            <a:lstStyle/>
            <a:p>
              <a:endParaRPr lang="en-CA"/>
            </a:p>
          </p:txBody>
        </p:sp>
        <p:sp>
          <p:nvSpPr>
            <p:cNvPr id="960" name="Line 27">
              <a:extLst>
                <a:ext uri="{FF2B5EF4-FFF2-40B4-BE49-F238E27FC236}">
                  <a16:creationId xmlns:a16="http://schemas.microsoft.com/office/drawing/2014/main" id="{30F02FC5-4AC4-45D0-8FD2-411803C0E2E1}"/>
                </a:ext>
              </a:extLst>
            </p:cNvPr>
            <p:cNvSpPr>
              <a:spLocks noChangeShapeType="1"/>
            </p:cNvSpPr>
            <p:nvPr/>
          </p:nvSpPr>
          <p:spPr bwMode="auto">
            <a:xfrm>
              <a:off x="4593" y="3173"/>
              <a:ext cx="47" cy="2"/>
            </a:xfrm>
            <a:prstGeom prst="line">
              <a:avLst/>
            </a:prstGeom>
            <a:noFill/>
            <a:ln w="0">
              <a:solidFill>
                <a:srgbClr val="000000"/>
              </a:solidFill>
              <a:round/>
              <a:headEnd/>
              <a:tailEnd/>
            </a:ln>
          </p:spPr>
          <p:txBody>
            <a:bodyPr/>
            <a:lstStyle/>
            <a:p>
              <a:endParaRPr lang="en-CA"/>
            </a:p>
          </p:txBody>
        </p:sp>
        <p:sp>
          <p:nvSpPr>
            <p:cNvPr id="961" name="Line 28">
              <a:extLst>
                <a:ext uri="{FF2B5EF4-FFF2-40B4-BE49-F238E27FC236}">
                  <a16:creationId xmlns:a16="http://schemas.microsoft.com/office/drawing/2014/main" id="{86C29C0A-54F9-4063-A665-C8D091FEC571}"/>
                </a:ext>
              </a:extLst>
            </p:cNvPr>
            <p:cNvSpPr>
              <a:spLocks noChangeShapeType="1"/>
            </p:cNvSpPr>
            <p:nvPr/>
          </p:nvSpPr>
          <p:spPr bwMode="auto">
            <a:xfrm>
              <a:off x="4655" y="3173"/>
              <a:ext cx="46" cy="2"/>
            </a:xfrm>
            <a:prstGeom prst="line">
              <a:avLst/>
            </a:prstGeom>
            <a:noFill/>
            <a:ln w="0">
              <a:solidFill>
                <a:srgbClr val="000000"/>
              </a:solidFill>
              <a:round/>
              <a:headEnd/>
              <a:tailEnd/>
            </a:ln>
          </p:spPr>
          <p:txBody>
            <a:bodyPr/>
            <a:lstStyle/>
            <a:p>
              <a:endParaRPr lang="en-CA"/>
            </a:p>
          </p:txBody>
        </p:sp>
        <p:sp>
          <p:nvSpPr>
            <p:cNvPr id="962" name="Line 29">
              <a:extLst>
                <a:ext uri="{FF2B5EF4-FFF2-40B4-BE49-F238E27FC236}">
                  <a16:creationId xmlns:a16="http://schemas.microsoft.com/office/drawing/2014/main" id="{F65521E1-956D-458F-8BFD-88FEF6F584CA}"/>
                </a:ext>
              </a:extLst>
            </p:cNvPr>
            <p:cNvSpPr>
              <a:spLocks noChangeShapeType="1"/>
            </p:cNvSpPr>
            <p:nvPr/>
          </p:nvSpPr>
          <p:spPr bwMode="auto">
            <a:xfrm>
              <a:off x="4718" y="3173"/>
              <a:ext cx="46" cy="2"/>
            </a:xfrm>
            <a:prstGeom prst="line">
              <a:avLst/>
            </a:prstGeom>
            <a:noFill/>
            <a:ln w="0">
              <a:solidFill>
                <a:srgbClr val="000000"/>
              </a:solidFill>
              <a:round/>
              <a:headEnd/>
              <a:tailEnd/>
            </a:ln>
          </p:spPr>
          <p:txBody>
            <a:bodyPr/>
            <a:lstStyle/>
            <a:p>
              <a:endParaRPr lang="en-CA"/>
            </a:p>
          </p:txBody>
        </p:sp>
        <p:sp>
          <p:nvSpPr>
            <p:cNvPr id="963" name="Line 30">
              <a:extLst>
                <a:ext uri="{FF2B5EF4-FFF2-40B4-BE49-F238E27FC236}">
                  <a16:creationId xmlns:a16="http://schemas.microsoft.com/office/drawing/2014/main" id="{1126CB28-D8DA-4022-8332-AFF421BF9B15}"/>
                </a:ext>
              </a:extLst>
            </p:cNvPr>
            <p:cNvSpPr>
              <a:spLocks noChangeShapeType="1"/>
            </p:cNvSpPr>
            <p:nvPr/>
          </p:nvSpPr>
          <p:spPr bwMode="auto">
            <a:xfrm>
              <a:off x="4780" y="3173"/>
              <a:ext cx="46" cy="2"/>
            </a:xfrm>
            <a:prstGeom prst="line">
              <a:avLst/>
            </a:prstGeom>
            <a:noFill/>
            <a:ln w="0">
              <a:solidFill>
                <a:srgbClr val="000000"/>
              </a:solidFill>
              <a:round/>
              <a:headEnd/>
              <a:tailEnd/>
            </a:ln>
          </p:spPr>
          <p:txBody>
            <a:bodyPr/>
            <a:lstStyle/>
            <a:p>
              <a:endParaRPr lang="en-CA"/>
            </a:p>
          </p:txBody>
        </p:sp>
        <p:sp>
          <p:nvSpPr>
            <p:cNvPr id="964" name="Line 31">
              <a:extLst>
                <a:ext uri="{FF2B5EF4-FFF2-40B4-BE49-F238E27FC236}">
                  <a16:creationId xmlns:a16="http://schemas.microsoft.com/office/drawing/2014/main" id="{78C94074-005F-49EC-AC85-93EB4E29F521}"/>
                </a:ext>
              </a:extLst>
            </p:cNvPr>
            <p:cNvSpPr>
              <a:spLocks noChangeShapeType="1"/>
            </p:cNvSpPr>
            <p:nvPr/>
          </p:nvSpPr>
          <p:spPr bwMode="auto">
            <a:xfrm>
              <a:off x="4841" y="3173"/>
              <a:ext cx="46" cy="2"/>
            </a:xfrm>
            <a:prstGeom prst="line">
              <a:avLst/>
            </a:prstGeom>
            <a:noFill/>
            <a:ln w="0">
              <a:solidFill>
                <a:srgbClr val="000000"/>
              </a:solidFill>
              <a:round/>
              <a:headEnd/>
              <a:tailEnd/>
            </a:ln>
          </p:spPr>
          <p:txBody>
            <a:bodyPr/>
            <a:lstStyle/>
            <a:p>
              <a:endParaRPr lang="en-CA"/>
            </a:p>
          </p:txBody>
        </p:sp>
        <p:sp>
          <p:nvSpPr>
            <p:cNvPr id="965" name="Line 32">
              <a:extLst>
                <a:ext uri="{FF2B5EF4-FFF2-40B4-BE49-F238E27FC236}">
                  <a16:creationId xmlns:a16="http://schemas.microsoft.com/office/drawing/2014/main" id="{2FD2A871-590D-486A-AE97-377CCD482661}"/>
                </a:ext>
              </a:extLst>
            </p:cNvPr>
            <p:cNvSpPr>
              <a:spLocks noChangeShapeType="1"/>
            </p:cNvSpPr>
            <p:nvPr/>
          </p:nvSpPr>
          <p:spPr bwMode="auto">
            <a:xfrm>
              <a:off x="4903" y="3173"/>
              <a:ext cx="46" cy="2"/>
            </a:xfrm>
            <a:prstGeom prst="line">
              <a:avLst/>
            </a:prstGeom>
            <a:noFill/>
            <a:ln w="0">
              <a:solidFill>
                <a:srgbClr val="000000"/>
              </a:solidFill>
              <a:round/>
              <a:headEnd/>
              <a:tailEnd/>
            </a:ln>
          </p:spPr>
          <p:txBody>
            <a:bodyPr/>
            <a:lstStyle/>
            <a:p>
              <a:endParaRPr lang="en-CA"/>
            </a:p>
          </p:txBody>
        </p:sp>
        <p:sp>
          <p:nvSpPr>
            <p:cNvPr id="966" name="Line 33">
              <a:extLst>
                <a:ext uri="{FF2B5EF4-FFF2-40B4-BE49-F238E27FC236}">
                  <a16:creationId xmlns:a16="http://schemas.microsoft.com/office/drawing/2014/main" id="{F90C345D-E131-43F8-B0F3-9C6625CA1C8F}"/>
                </a:ext>
              </a:extLst>
            </p:cNvPr>
            <p:cNvSpPr>
              <a:spLocks noChangeShapeType="1"/>
            </p:cNvSpPr>
            <p:nvPr/>
          </p:nvSpPr>
          <p:spPr bwMode="auto">
            <a:xfrm>
              <a:off x="4966" y="3173"/>
              <a:ext cx="46" cy="2"/>
            </a:xfrm>
            <a:prstGeom prst="line">
              <a:avLst/>
            </a:prstGeom>
            <a:noFill/>
            <a:ln w="0">
              <a:solidFill>
                <a:srgbClr val="000000"/>
              </a:solidFill>
              <a:round/>
              <a:headEnd/>
              <a:tailEnd/>
            </a:ln>
          </p:spPr>
          <p:txBody>
            <a:bodyPr/>
            <a:lstStyle/>
            <a:p>
              <a:endParaRPr lang="en-CA"/>
            </a:p>
          </p:txBody>
        </p:sp>
        <p:sp>
          <p:nvSpPr>
            <p:cNvPr id="967" name="Line 34">
              <a:extLst>
                <a:ext uri="{FF2B5EF4-FFF2-40B4-BE49-F238E27FC236}">
                  <a16:creationId xmlns:a16="http://schemas.microsoft.com/office/drawing/2014/main" id="{7A1AC265-33B0-41AB-BC4E-77C56FB26894}"/>
                </a:ext>
              </a:extLst>
            </p:cNvPr>
            <p:cNvSpPr>
              <a:spLocks noChangeShapeType="1"/>
            </p:cNvSpPr>
            <p:nvPr/>
          </p:nvSpPr>
          <p:spPr bwMode="auto">
            <a:xfrm>
              <a:off x="5027" y="3173"/>
              <a:ext cx="47" cy="2"/>
            </a:xfrm>
            <a:prstGeom prst="line">
              <a:avLst/>
            </a:prstGeom>
            <a:noFill/>
            <a:ln w="0">
              <a:solidFill>
                <a:srgbClr val="000000"/>
              </a:solidFill>
              <a:round/>
              <a:headEnd/>
              <a:tailEnd/>
            </a:ln>
          </p:spPr>
          <p:txBody>
            <a:bodyPr/>
            <a:lstStyle/>
            <a:p>
              <a:endParaRPr lang="en-CA"/>
            </a:p>
          </p:txBody>
        </p:sp>
        <p:sp>
          <p:nvSpPr>
            <p:cNvPr id="968" name="Line 35">
              <a:extLst>
                <a:ext uri="{FF2B5EF4-FFF2-40B4-BE49-F238E27FC236}">
                  <a16:creationId xmlns:a16="http://schemas.microsoft.com/office/drawing/2014/main" id="{220AE18A-78DA-42AE-B756-04D3536E15D5}"/>
                </a:ext>
              </a:extLst>
            </p:cNvPr>
            <p:cNvSpPr>
              <a:spLocks noChangeShapeType="1"/>
            </p:cNvSpPr>
            <p:nvPr/>
          </p:nvSpPr>
          <p:spPr bwMode="auto">
            <a:xfrm>
              <a:off x="5089" y="3173"/>
              <a:ext cx="46" cy="2"/>
            </a:xfrm>
            <a:prstGeom prst="line">
              <a:avLst/>
            </a:prstGeom>
            <a:noFill/>
            <a:ln w="0">
              <a:solidFill>
                <a:srgbClr val="000000"/>
              </a:solidFill>
              <a:round/>
              <a:headEnd/>
              <a:tailEnd/>
            </a:ln>
          </p:spPr>
          <p:txBody>
            <a:bodyPr/>
            <a:lstStyle/>
            <a:p>
              <a:endParaRPr lang="en-CA"/>
            </a:p>
          </p:txBody>
        </p:sp>
        <p:sp>
          <p:nvSpPr>
            <p:cNvPr id="969" name="Line 36">
              <a:extLst>
                <a:ext uri="{FF2B5EF4-FFF2-40B4-BE49-F238E27FC236}">
                  <a16:creationId xmlns:a16="http://schemas.microsoft.com/office/drawing/2014/main" id="{02519D8E-06D1-4008-8346-E9DD67A02961}"/>
                </a:ext>
              </a:extLst>
            </p:cNvPr>
            <p:cNvSpPr>
              <a:spLocks noChangeShapeType="1"/>
            </p:cNvSpPr>
            <p:nvPr/>
          </p:nvSpPr>
          <p:spPr bwMode="auto">
            <a:xfrm>
              <a:off x="5152" y="3173"/>
              <a:ext cx="18" cy="2"/>
            </a:xfrm>
            <a:prstGeom prst="line">
              <a:avLst/>
            </a:prstGeom>
            <a:noFill/>
            <a:ln w="0">
              <a:solidFill>
                <a:srgbClr val="000000"/>
              </a:solidFill>
              <a:round/>
              <a:headEnd/>
              <a:tailEnd/>
            </a:ln>
          </p:spPr>
          <p:txBody>
            <a:bodyPr/>
            <a:lstStyle/>
            <a:p>
              <a:endParaRPr lang="en-CA"/>
            </a:p>
          </p:txBody>
        </p:sp>
        <p:sp>
          <p:nvSpPr>
            <p:cNvPr id="970" name="Line 37">
              <a:extLst>
                <a:ext uri="{FF2B5EF4-FFF2-40B4-BE49-F238E27FC236}">
                  <a16:creationId xmlns:a16="http://schemas.microsoft.com/office/drawing/2014/main" id="{E07020D3-A32C-4398-9D1B-2164BA00DB06}"/>
                </a:ext>
              </a:extLst>
            </p:cNvPr>
            <p:cNvSpPr>
              <a:spLocks noChangeShapeType="1"/>
            </p:cNvSpPr>
            <p:nvPr/>
          </p:nvSpPr>
          <p:spPr bwMode="auto">
            <a:xfrm>
              <a:off x="3150" y="3378"/>
              <a:ext cx="48" cy="1"/>
            </a:xfrm>
            <a:prstGeom prst="line">
              <a:avLst/>
            </a:prstGeom>
            <a:noFill/>
            <a:ln w="0">
              <a:solidFill>
                <a:srgbClr val="000000"/>
              </a:solidFill>
              <a:round/>
              <a:headEnd/>
              <a:tailEnd/>
            </a:ln>
          </p:spPr>
          <p:txBody>
            <a:bodyPr/>
            <a:lstStyle/>
            <a:p>
              <a:endParaRPr lang="en-CA"/>
            </a:p>
          </p:txBody>
        </p:sp>
        <p:sp>
          <p:nvSpPr>
            <p:cNvPr id="971" name="Line 38">
              <a:extLst>
                <a:ext uri="{FF2B5EF4-FFF2-40B4-BE49-F238E27FC236}">
                  <a16:creationId xmlns:a16="http://schemas.microsoft.com/office/drawing/2014/main" id="{3BCDFBD5-2B0A-4EC1-898C-6934644D7FA2}"/>
                </a:ext>
              </a:extLst>
            </p:cNvPr>
            <p:cNvSpPr>
              <a:spLocks noChangeShapeType="1"/>
            </p:cNvSpPr>
            <p:nvPr/>
          </p:nvSpPr>
          <p:spPr bwMode="auto">
            <a:xfrm>
              <a:off x="3213" y="3378"/>
              <a:ext cx="48" cy="1"/>
            </a:xfrm>
            <a:prstGeom prst="line">
              <a:avLst/>
            </a:prstGeom>
            <a:noFill/>
            <a:ln w="0">
              <a:solidFill>
                <a:srgbClr val="000000"/>
              </a:solidFill>
              <a:round/>
              <a:headEnd/>
              <a:tailEnd/>
            </a:ln>
          </p:spPr>
          <p:txBody>
            <a:bodyPr/>
            <a:lstStyle/>
            <a:p>
              <a:endParaRPr lang="en-CA"/>
            </a:p>
          </p:txBody>
        </p:sp>
        <p:sp>
          <p:nvSpPr>
            <p:cNvPr id="972" name="Line 39">
              <a:extLst>
                <a:ext uri="{FF2B5EF4-FFF2-40B4-BE49-F238E27FC236}">
                  <a16:creationId xmlns:a16="http://schemas.microsoft.com/office/drawing/2014/main" id="{5B1C7D3F-539C-4ACA-87C3-9B6D429F9A44}"/>
                </a:ext>
              </a:extLst>
            </p:cNvPr>
            <p:cNvSpPr>
              <a:spLocks noChangeShapeType="1"/>
            </p:cNvSpPr>
            <p:nvPr/>
          </p:nvSpPr>
          <p:spPr bwMode="auto">
            <a:xfrm>
              <a:off x="3275" y="3378"/>
              <a:ext cx="47" cy="1"/>
            </a:xfrm>
            <a:prstGeom prst="line">
              <a:avLst/>
            </a:prstGeom>
            <a:noFill/>
            <a:ln w="0">
              <a:solidFill>
                <a:srgbClr val="000000"/>
              </a:solidFill>
              <a:round/>
              <a:headEnd/>
              <a:tailEnd/>
            </a:ln>
          </p:spPr>
          <p:txBody>
            <a:bodyPr/>
            <a:lstStyle/>
            <a:p>
              <a:endParaRPr lang="en-CA"/>
            </a:p>
          </p:txBody>
        </p:sp>
        <p:sp>
          <p:nvSpPr>
            <p:cNvPr id="973" name="Line 40">
              <a:extLst>
                <a:ext uri="{FF2B5EF4-FFF2-40B4-BE49-F238E27FC236}">
                  <a16:creationId xmlns:a16="http://schemas.microsoft.com/office/drawing/2014/main" id="{06452E4A-3C95-41FB-B448-E6BD1709DD4D}"/>
                </a:ext>
              </a:extLst>
            </p:cNvPr>
            <p:cNvSpPr>
              <a:spLocks noChangeShapeType="1"/>
            </p:cNvSpPr>
            <p:nvPr/>
          </p:nvSpPr>
          <p:spPr bwMode="auto">
            <a:xfrm>
              <a:off x="3336" y="3378"/>
              <a:ext cx="48" cy="1"/>
            </a:xfrm>
            <a:prstGeom prst="line">
              <a:avLst/>
            </a:prstGeom>
            <a:noFill/>
            <a:ln w="0">
              <a:solidFill>
                <a:srgbClr val="000000"/>
              </a:solidFill>
              <a:round/>
              <a:headEnd/>
              <a:tailEnd/>
            </a:ln>
          </p:spPr>
          <p:txBody>
            <a:bodyPr/>
            <a:lstStyle/>
            <a:p>
              <a:endParaRPr lang="en-CA"/>
            </a:p>
          </p:txBody>
        </p:sp>
        <p:sp>
          <p:nvSpPr>
            <p:cNvPr id="974" name="Line 41">
              <a:extLst>
                <a:ext uri="{FF2B5EF4-FFF2-40B4-BE49-F238E27FC236}">
                  <a16:creationId xmlns:a16="http://schemas.microsoft.com/office/drawing/2014/main" id="{8B3D8233-FBB2-4D70-A3B5-35C850CC2535}"/>
                </a:ext>
              </a:extLst>
            </p:cNvPr>
            <p:cNvSpPr>
              <a:spLocks noChangeShapeType="1"/>
            </p:cNvSpPr>
            <p:nvPr/>
          </p:nvSpPr>
          <p:spPr bwMode="auto">
            <a:xfrm>
              <a:off x="3399" y="3378"/>
              <a:ext cx="47" cy="1"/>
            </a:xfrm>
            <a:prstGeom prst="line">
              <a:avLst/>
            </a:prstGeom>
            <a:noFill/>
            <a:ln w="0">
              <a:solidFill>
                <a:srgbClr val="000000"/>
              </a:solidFill>
              <a:round/>
              <a:headEnd/>
              <a:tailEnd/>
            </a:ln>
          </p:spPr>
          <p:txBody>
            <a:bodyPr/>
            <a:lstStyle/>
            <a:p>
              <a:endParaRPr lang="en-CA"/>
            </a:p>
          </p:txBody>
        </p:sp>
        <p:sp>
          <p:nvSpPr>
            <p:cNvPr id="975" name="Line 42">
              <a:extLst>
                <a:ext uri="{FF2B5EF4-FFF2-40B4-BE49-F238E27FC236}">
                  <a16:creationId xmlns:a16="http://schemas.microsoft.com/office/drawing/2014/main" id="{FE51373A-8F48-4986-8261-41B58D3F9D5B}"/>
                </a:ext>
              </a:extLst>
            </p:cNvPr>
            <p:cNvSpPr>
              <a:spLocks noChangeShapeType="1"/>
            </p:cNvSpPr>
            <p:nvPr/>
          </p:nvSpPr>
          <p:spPr bwMode="auto">
            <a:xfrm>
              <a:off x="3461" y="3378"/>
              <a:ext cx="46" cy="1"/>
            </a:xfrm>
            <a:prstGeom prst="line">
              <a:avLst/>
            </a:prstGeom>
            <a:noFill/>
            <a:ln w="0">
              <a:solidFill>
                <a:srgbClr val="000000"/>
              </a:solidFill>
              <a:round/>
              <a:headEnd/>
              <a:tailEnd/>
            </a:ln>
          </p:spPr>
          <p:txBody>
            <a:bodyPr/>
            <a:lstStyle/>
            <a:p>
              <a:endParaRPr lang="en-CA"/>
            </a:p>
          </p:txBody>
        </p:sp>
        <p:sp>
          <p:nvSpPr>
            <p:cNvPr id="976" name="Line 43">
              <a:extLst>
                <a:ext uri="{FF2B5EF4-FFF2-40B4-BE49-F238E27FC236}">
                  <a16:creationId xmlns:a16="http://schemas.microsoft.com/office/drawing/2014/main" id="{FE64CB83-C158-4328-A906-C72737D737B4}"/>
                </a:ext>
              </a:extLst>
            </p:cNvPr>
            <p:cNvSpPr>
              <a:spLocks noChangeShapeType="1"/>
            </p:cNvSpPr>
            <p:nvPr/>
          </p:nvSpPr>
          <p:spPr bwMode="auto">
            <a:xfrm>
              <a:off x="3523" y="3378"/>
              <a:ext cx="46" cy="1"/>
            </a:xfrm>
            <a:prstGeom prst="line">
              <a:avLst/>
            </a:prstGeom>
            <a:noFill/>
            <a:ln w="0">
              <a:solidFill>
                <a:srgbClr val="000000"/>
              </a:solidFill>
              <a:round/>
              <a:headEnd/>
              <a:tailEnd/>
            </a:ln>
          </p:spPr>
          <p:txBody>
            <a:bodyPr/>
            <a:lstStyle/>
            <a:p>
              <a:endParaRPr lang="en-CA"/>
            </a:p>
          </p:txBody>
        </p:sp>
        <p:sp>
          <p:nvSpPr>
            <p:cNvPr id="977" name="Line 44">
              <a:extLst>
                <a:ext uri="{FF2B5EF4-FFF2-40B4-BE49-F238E27FC236}">
                  <a16:creationId xmlns:a16="http://schemas.microsoft.com/office/drawing/2014/main" id="{FC3F920B-5209-4BCA-81CC-91B8B5866756}"/>
                </a:ext>
              </a:extLst>
            </p:cNvPr>
            <p:cNvSpPr>
              <a:spLocks noChangeShapeType="1"/>
            </p:cNvSpPr>
            <p:nvPr/>
          </p:nvSpPr>
          <p:spPr bwMode="auto">
            <a:xfrm>
              <a:off x="3584" y="3378"/>
              <a:ext cx="46" cy="1"/>
            </a:xfrm>
            <a:prstGeom prst="line">
              <a:avLst/>
            </a:prstGeom>
            <a:noFill/>
            <a:ln w="0">
              <a:solidFill>
                <a:srgbClr val="000000"/>
              </a:solidFill>
              <a:round/>
              <a:headEnd/>
              <a:tailEnd/>
            </a:ln>
          </p:spPr>
          <p:txBody>
            <a:bodyPr/>
            <a:lstStyle/>
            <a:p>
              <a:endParaRPr lang="en-CA"/>
            </a:p>
          </p:txBody>
        </p:sp>
        <p:sp>
          <p:nvSpPr>
            <p:cNvPr id="978" name="Line 45">
              <a:extLst>
                <a:ext uri="{FF2B5EF4-FFF2-40B4-BE49-F238E27FC236}">
                  <a16:creationId xmlns:a16="http://schemas.microsoft.com/office/drawing/2014/main" id="{5FE35895-91D3-41D6-B570-D1B26FB97772}"/>
                </a:ext>
              </a:extLst>
            </p:cNvPr>
            <p:cNvSpPr>
              <a:spLocks noChangeShapeType="1"/>
            </p:cNvSpPr>
            <p:nvPr/>
          </p:nvSpPr>
          <p:spPr bwMode="auto">
            <a:xfrm>
              <a:off x="3647" y="3378"/>
              <a:ext cx="46" cy="1"/>
            </a:xfrm>
            <a:prstGeom prst="line">
              <a:avLst/>
            </a:prstGeom>
            <a:noFill/>
            <a:ln w="0">
              <a:solidFill>
                <a:srgbClr val="000000"/>
              </a:solidFill>
              <a:round/>
              <a:headEnd/>
              <a:tailEnd/>
            </a:ln>
          </p:spPr>
          <p:txBody>
            <a:bodyPr/>
            <a:lstStyle/>
            <a:p>
              <a:endParaRPr lang="en-CA"/>
            </a:p>
          </p:txBody>
        </p:sp>
        <p:sp>
          <p:nvSpPr>
            <p:cNvPr id="979" name="Line 46">
              <a:extLst>
                <a:ext uri="{FF2B5EF4-FFF2-40B4-BE49-F238E27FC236}">
                  <a16:creationId xmlns:a16="http://schemas.microsoft.com/office/drawing/2014/main" id="{EEAE95A8-6DC3-4B5C-B963-E17590169EA8}"/>
                </a:ext>
              </a:extLst>
            </p:cNvPr>
            <p:cNvSpPr>
              <a:spLocks noChangeShapeType="1"/>
            </p:cNvSpPr>
            <p:nvPr/>
          </p:nvSpPr>
          <p:spPr bwMode="auto">
            <a:xfrm>
              <a:off x="3709" y="3378"/>
              <a:ext cx="46" cy="1"/>
            </a:xfrm>
            <a:prstGeom prst="line">
              <a:avLst/>
            </a:prstGeom>
            <a:noFill/>
            <a:ln w="0">
              <a:solidFill>
                <a:srgbClr val="000000"/>
              </a:solidFill>
              <a:round/>
              <a:headEnd/>
              <a:tailEnd/>
            </a:ln>
          </p:spPr>
          <p:txBody>
            <a:bodyPr/>
            <a:lstStyle/>
            <a:p>
              <a:endParaRPr lang="en-CA"/>
            </a:p>
          </p:txBody>
        </p:sp>
        <p:sp>
          <p:nvSpPr>
            <p:cNvPr id="980" name="Line 47">
              <a:extLst>
                <a:ext uri="{FF2B5EF4-FFF2-40B4-BE49-F238E27FC236}">
                  <a16:creationId xmlns:a16="http://schemas.microsoft.com/office/drawing/2014/main" id="{25EBBA23-2948-4D89-8111-953A481C9E83}"/>
                </a:ext>
              </a:extLst>
            </p:cNvPr>
            <p:cNvSpPr>
              <a:spLocks noChangeShapeType="1"/>
            </p:cNvSpPr>
            <p:nvPr/>
          </p:nvSpPr>
          <p:spPr bwMode="auto">
            <a:xfrm>
              <a:off x="3770" y="3378"/>
              <a:ext cx="47" cy="1"/>
            </a:xfrm>
            <a:prstGeom prst="line">
              <a:avLst/>
            </a:prstGeom>
            <a:noFill/>
            <a:ln w="0">
              <a:solidFill>
                <a:srgbClr val="000000"/>
              </a:solidFill>
              <a:round/>
              <a:headEnd/>
              <a:tailEnd/>
            </a:ln>
          </p:spPr>
          <p:txBody>
            <a:bodyPr/>
            <a:lstStyle/>
            <a:p>
              <a:endParaRPr lang="en-CA"/>
            </a:p>
          </p:txBody>
        </p:sp>
        <p:sp>
          <p:nvSpPr>
            <p:cNvPr id="981" name="Line 48">
              <a:extLst>
                <a:ext uri="{FF2B5EF4-FFF2-40B4-BE49-F238E27FC236}">
                  <a16:creationId xmlns:a16="http://schemas.microsoft.com/office/drawing/2014/main" id="{B19E24BF-C832-484B-9E44-9358BD4CC6DA}"/>
                </a:ext>
              </a:extLst>
            </p:cNvPr>
            <p:cNvSpPr>
              <a:spLocks noChangeShapeType="1"/>
            </p:cNvSpPr>
            <p:nvPr/>
          </p:nvSpPr>
          <p:spPr bwMode="auto">
            <a:xfrm>
              <a:off x="3832" y="3378"/>
              <a:ext cx="46" cy="1"/>
            </a:xfrm>
            <a:prstGeom prst="line">
              <a:avLst/>
            </a:prstGeom>
            <a:noFill/>
            <a:ln w="0">
              <a:solidFill>
                <a:srgbClr val="000000"/>
              </a:solidFill>
              <a:round/>
              <a:headEnd/>
              <a:tailEnd/>
            </a:ln>
          </p:spPr>
          <p:txBody>
            <a:bodyPr/>
            <a:lstStyle/>
            <a:p>
              <a:endParaRPr lang="en-CA"/>
            </a:p>
          </p:txBody>
        </p:sp>
        <p:sp>
          <p:nvSpPr>
            <p:cNvPr id="982" name="Line 49">
              <a:extLst>
                <a:ext uri="{FF2B5EF4-FFF2-40B4-BE49-F238E27FC236}">
                  <a16:creationId xmlns:a16="http://schemas.microsoft.com/office/drawing/2014/main" id="{9DF88818-50FB-4B73-9663-A503DEC48776}"/>
                </a:ext>
              </a:extLst>
            </p:cNvPr>
            <p:cNvSpPr>
              <a:spLocks noChangeShapeType="1"/>
            </p:cNvSpPr>
            <p:nvPr/>
          </p:nvSpPr>
          <p:spPr bwMode="auto">
            <a:xfrm>
              <a:off x="3895" y="3378"/>
              <a:ext cx="46" cy="1"/>
            </a:xfrm>
            <a:prstGeom prst="line">
              <a:avLst/>
            </a:prstGeom>
            <a:noFill/>
            <a:ln w="0">
              <a:solidFill>
                <a:srgbClr val="000000"/>
              </a:solidFill>
              <a:round/>
              <a:headEnd/>
              <a:tailEnd/>
            </a:ln>
          </p:spPr>
          <p:txBody>
            <a:bodyPr/>
            <a:lstStyle/>
            <a:p>
              <a:endParaRPr lang="en-CA"/>
            </a:p>
          </p:txBody>
        </p:sp>
        <p:sp>
          <p:nvSpPr>
            <p:cNvPr id="983" name="Line 50">
              <a:extLst>
                <a:ext uri="{FF2B5EF4-FFF2-40B4-BE49-F238E27FC236}">
                  <a16:creationId xmlns:a16="http://schemas.microsoft.com/office/drawing/2014/main" id="{25117159-E0C9-4944-847C-E911058804E5}"/>
                </a:ext>
              </a:extLst>
            </p:cNvPr>
            <p:cNvSpPr>
              <a:spLocks noChangeShapeType="1"/>
            </p:cNvSpPr>
            <p:nvPr/>
          </p:nvSpPr>
          <p:spPr bwMode="auto">
            <a:xfrm>
              <a:off x="3957" y="3378"/>
              <a:ext cx="46" cy="1"/>
            </a:xfrm>
            <a:prstGeom prst="line">
              <a:avLst/>
            </a:prstGeom>
            <a:noFill/>
            <a:ln w="0">
              <a:solidFill>
                <a:srgbClr val="000000"/>
              </a:solidFill>
              <a:round/>
              <a:headEnd/>
              <a:tailEnd/>
            </a:ln>
          </p:spPr>
          <p:txBody>
            <a:bodyPr/>
            <a:lstStyle/>
            <a:p>
              <a:endParaRPr lang="en-CA"/>
            </a:p>
          </p:txBody>
        </p:sp>
        <p:sp>
          <p:nvSpPr>
            <p:cNvPr id="984" name="Line 51">
              <a:extLst>
                <a:ext uri="{FF2B5EF4-FFF2-40B4-BE49-F238E27FC236}">
                  <a16:creationId xmlns:a16="http://schemas.microsoft.com/office/drawing/2014/main" id="{BE6A9E07-BD99-4658-86F9-8310690D25D1}"/>
                </a:ext>
              </a:extLst>
            </p:cNvPr>
            <p:cNvSpPr>
              <a:spLocks noChangeShapeType="1"/>
            </p:cNvSpPr>
            <p:nvPr/>
          </p:nvSpPr>
          <p:spPr bwMode="auto">
            <a:xfrm>
              <a:off x="4018" y="3378"/>
              <a:ext cx="46" cy="1"/>
            </a:xfrm>
            <a:prstGeom prst="line">
              <a:avLst/>
            </a:prstGeom>
            <a:noFill/>
            <a:ln w="0">
              <a:solidFill>
                <a:srgbClr val="000000"/>
              </a:solidFill>
              <a:round/>
              <a:headEnd/>
              <a:tailEnd/>
            </a:ln>
          </p:spPr>
          <p:txBody>
            <a:bodyPr/>
            <a:lstStyle/>
            <a:p>
              <a:endParaRPr lang="en-CA"/>
            </a:p>
          </p:txBody>
        </p:sp>
        <p:sp>
          <p:nvSpPr>
            <p:cNvPr id="985" name="Line 52">
              <a:extLst>
                <a:ext uri="{FF2B5EF4-FFF2-40B4-BE49-F238E27FC236}">
                  <a16:creationId xmlns:a16="http://schemas.microsoft.com/office/drawing/2014/main" id="{CC889265-6C4C-41CA-A0B1-055512CA9D68}"/>
                </a:ext>
              </a:extLst>
            </p:cNvPr>
            <p:cNvSpPr>
              <a:spLocks noChangeShapeType="1"/>
            </p:cNvSpPr>
            <p:nvPr/>
          </p:nvSpPr>
          <p:spPr bwMode="auto">
            <a:xfrm>
              <a:off x="4081" y="3378"/>
              <a:ext cx="46" cy="1"/>
            </a:xfrm>
            <a:prstGeom prst="line">
              <a:avLst/>
            </a:prstGeom>
            <a:noFill/>
            <a:ln w="0">
              <a:solidFill>
                <a:srgbClr val="000000"/>
              </a:solidFill>
              <a:round/>
              <a:headEnd/>
              <a:tailEnd/>
            </a:ln>
          </p:spPr>
          <p:txBody>
            <a:bodyPr/>
            <a:lstStyle/>
            <a:p>
              <a:endParaRPr lang="en-CA"/>
            </a:p>
          </p:txBody>
        </p:sp>
        <p:sp>
          <p:nvSpPr>
            <p:cNvPr id="986" name="Line 53">
              <a:extLst>
                <a:ext uri="{FF2B5EF4-FFF2-40B4-BE49-F238E27FC236}">
                  <a16:creationId xmlns:a16="http://schemas.microsoft.com/office/drawing/2014/main" id="{3D8D0D58-2C8E-4C17-B181-79FDC76ED2DE}"/>
                </a:ext>
              </a:extLst>
            </p:cNvPr>
            <p:cNvSpPr>
              <a:spLocks noChangeShapeType="1"/>
            </p:cNvSpPr>
            <p:nvPr/>
          </p:nvSpPr>
          <p:spPr bwMode="auto">
            <a:xfrm>
              <a:off x="4143" y="3378"/>
              <a:ext cx="46" cy="1"/>
            </a:xfrm>
            <a:prstGeom prst="line">
              <a:avLst/>
            </a:prstGeom>
            <a:noFill/>
            <a:ln w="0">
              <a:solidFill>
                <a:srgbClr val="000000"/>
              </a:solidFill>
              <a:round/>
              <a:headEnd/>
              <a:tailEnd/>
            </a:ln>
          </p:spPr>
          <p:txBody>
            <a:bodyPr/>
            <a:lstStyle/>
            <a:p>
              <a:endParaRPr lang="en-CA"/>
            </a:p>
          </p:txBody>
        </p:sp>
        <p:sp>
          <p:nvSpPr>
            <p:cNvPr id="987" name="Line 54">
              <a:extLst>
                <a:ext uri="{FF2B5EF4-FFF2-40B4-BE49-F238E27FC236}">
                  <a16:creationId xmlns:a16="http://schemas.microsoft.com/office/drawing/2014/main" id="{499247BA-DA88-4674-8D1F-5A5718F6561C}"/>
                </a:ext>
              </a:extLst>
            </p:cNvPr>
            <p:cNvSpPr>
              <a:spLocks noChangeShapeType="1"/>
            </p:cNvSpPr>
            <p:nvPr/>
          </p:nvSpPr>
          <p:spPr bwMode="auto">
            <a:xfrm>
              <a:off x="4204" y="3378"/>
              <a:ext cx="47" cy="1"/>
            </a:xfrm>
            <a:prstGeom prst="line">
              <a:avLst/>
            </a:prstGeom>
            <a:noFill/>
            <a:ln w="0">
              <a:solidFill>
                <a:srgbClr val="000000"/>
              </a:solidFill>
              <a:round/>
              <a:headEnd/>
              <a:tailEnd/>
            </a:ln>
          </p:spPr>
          <p:txBody>
            <a:bodyPr/>
            <a:lstStyle/>
            <a:p>
              <a:endParaRPr lang="en-CA"/>
            </a:p>
          </p:txBody>
        </p:sp>
        <p:sp>
          <p:nvSpPr>
            <p:cNvPr id="988" name="Line 55">
              <a:extLst>
                <a:ext uri="{FF2B5EF4-FFF2-40B4-BE49-F238E27FC236}">
                  <a16:creationId xmlns:a16="http://schemas.microsoft.com/office/drawing/2014/main" id="{15558CF1-EE06-4966-A517-547A6A9DC183}"/>
                </a:ext>
              </a:extLst>
            </p:cNvPr>
            <p:cNvSpPr>
              <a:spLocks noChangeShapeType="1"/>
            </p:cNvSpPr>
            <p:nvPr/>
          </p:nvSpPr>
          <p:spPr bwMode="auto">
            <a:xfrm>
              <a:off x="4266" y="3378"/>
              <a:ext cx="46" cy="1"/>
            </a:xfrm>
            <a:prstGeom prst="line">
              <a:avLst/>
            </a:prstGeom>
            <a:noFill/>
            <a:ln w="0">
              <a:solidFill>
                <a:srgbClr val="000000"/>
              </a:solidFill>
              <a:round/>
              <a:headEnd/>
              <a:tailEnd/>
            </a:ln>
          </p:spPr>
          <p:txBody>
            <a:bodyPr/>
            <a:lstStyle/>
            <a:p>
              <a:endParaRPr lang="en-CA"/>
            </a:p>
          </p:txBody>
        </p:sp>
        <p:sp>
          <p:nvSpPr>
            <p:cNvPr id="989" name="Line 56">
              <a:extLst>
                <a:ext uri="{FF2B5EF4-FFF2-40B4-BE49-F238E27FC236}">
                  <a16:creationId xmlns:a16="http://schemas.microsoft.com/office/drawing/2014/main" id="{4B593901-2BD3-4975-9CD1-2D2B51B636CD}"/>
                </a:ext>
              </a:extLst>
            </p:cNvPr>
            <p:cNvSpPr>
              <a:spLocks noChangeShapeType="1"/>
            </p:cNvSpPr>
            <p:nvPr/>
          </p:nvSpPr>
          <p:spPr bwMode="auto">
            <a:xfrm>
              <a:off x="4329" y="3378"/>
              <a:ext cx="46" cy="1"/>
            </a:xfrm>
            <a:prstGeom prst="line">
              <a:avLst/>
            </a:prstGeom>
            <a:noFill/>
            <a:ln w="0">
              <a:solidFill>
                <a:srgbClr val="000000"/>
              </a:solidFill>
              <a:round/>
              <a:headEnd/>
              <a:tailEnd/>
            </a:ln>
          </p:spPr>
          <p:txBody>
            <a:bodyPr/>
            <a:lstStyle/>
            <a:p>
              <a:endParaRPr lang="en-CA"/>
            </a:p>
          </p:txBody>
        </p:sp>
        <p:sp>
          <p:nvSpPr>
            <p:cNvPr id="990" name="Line 57">
              <a:extLst>
                <a:ext uri="{FF2B5EF4-FFF2-40B4-BE49-F238E27FC236}">
                  <a16:creationId xmlns:a16="http://schemas.microsoft.com/office/drawing/2014/main" id="{1845BF3E-83A8-448E-B5C4-37CDBD911960}"/>
                </a:ext>
              </a:extLst>
            </p:cNvPr>
            <p:cNvSpPr>
              <a:spLocks noChangeShapeType="1"/>
            </p:cNvSpPr>
            <p:nvPr/>
          </p:nvSpPr>
          <p:spPr bwMode="auto">
            <a:xfrm>
              <a:off x="4391" y="3378"/>
              <a:ext cx="46" cy="1"/>
            </a:xfrm>
            <a:prstGeom prst="line">
              <a:avLst/>
            </a:prstGeom>
            <a:noFill/>
            <a:ln w="0">
              <a:solidFill>
                <a:srgbClr val="000000"/>
              </a:solidFill>
              <a:round/>
              <a:headEnd/>
              <a:tailEnd/>
            </a:ln>
          </p:spPr>
          <p:txBody>
            <a:bodyPr/>
            <a:lstStyle/>
            <a:p>
              <a:endParaRPr lang="en-CA"/>
            </a:p>
          </p:txBody>
        </p:sp>
        <p:sp>
          <p:nvSpPr>
            <p:cNvPr id="991" name="Line 58">
              <a:extLst>
                <a:ext uri="{FF2B5EF4-FFF2-40B4-BE49-F238E27FC236}">
                  <a16:creationId xmlns:a16="http://schemas.microsoft.com/office/drawing/2014/main" id="{324A380F-B241-4302-B5A9-6C122772824F}"/>
                </a:ext>
              </a:extLst>
            </p:cNvPr>
            <p:cNvSpPr>
              <a:spLocks noChangeShapeType="1"/>
            </p:cNvSpPr>
            <p:nvPr/>
          </p:nvSpPr>
          <p:spPr bwMode="auto">
            <a:xfrm>
              <a:off x="4452" y="3378"/>
              <a:ext cx="46" cy="1"/>
            </a:xfrm>
            <a:prstGeom prst="line">
              <a:avLst/>
            </a:prstGeom>
            <a:noFill/>
            <a:ln w="0">
              <a:solidFill>
                <a:srgbClr val="000000"/>
              </a:solidFill>
              <a:round/>
              <a:headEnd/>
              <a:tailEnd/>
            </a:ln>
          </p:spPr>
          <p:txBody>
            <a:bodyPr/>
            <a:lstStyle/>
            <a:p>
              <a:endParaRPr lang="en-CA"/>
            </a:p>
          </p:txBody>
        </p:sp>
        <p:sp>
          <p:nvSpPr>
            <p:cNvPr id="992" name="Line 59">
              <a:extLst>
                <a:ext uri="{FF2B5EF4-FFF2-40B4-BE49-F238E27FC236}">
                  <a16:creationId xmlns:a16="http://schemas.microsoft.com/office/drawing/2014/main" id="{068B6876-BC2D-4AF7-B205-959F408A2775}"/>
                </a:ext>
              </a:extLst>
            </p:cNvPr>
            <p:cNvSpPr>
              <a:spLocks noChangeShapeType="1"/>
            </p:cNvSpPr>
            <p:nvPr/>
          </p:nvSpPr>
          <p:spPr bwMode="auto">
            <a:xfrm>
              <a:off x="4515" y="3378"/>
              <a:ext cx="46" cy="1"/>
            </a:xfrm>
            <a:prstGeom prst="line">
              <a:avLst/>
            </a:prstGeom>
            <a:noFill/>
            <a:ln w="0">
              <a:solidFill>
                <a:srgbClr val="000000"/>
              </a:solidFill>
              <a:round/>
              <a:headEnd/>
              <a:tailEnd/>
            </a:ln>
          </p:spPr>
          <p:txBody>
            <a:bodyPr/>
            <a:lstStyle/>
            <a:p>
              <a:endParaRPr lang="en-CA"/>
            </a:p>
          </p:txBody>
        </p:sp>
        <p:sp>
          <p:nvSpPr>
            <p:cNvPr id="993" name="Line 60">
              <a:extLst>
                <a:ext uri="{FF2B5EF4-FFF2-40B4-BE49-F238E27FC236}">
                  <a16:creationId xmlns:a16="http://schemas.microsoft.com/office/drawing/2014/main" id="{B0C1D05F-9EF2-4355-9F92-B32E8CAC7891}"/>
                </a:ext>
              </a:extLst>
            </p:cNvPr>
            <p:cNvSpPr>
              <a:spLocks noChangeShapeType="1"/>
            </p:cNvSpPr>
            <p:nvPr/>
          </p:nvSpPr>
          <p:spPr bwMode="auto">
            <a:xfrm>
              <a:off x="4577" y="3378"/>
              <a:ext cx="46" cy="1"/>
            </a:xfrm>
            <a:prstGeom prst="line">
              <a:avLst/>
            </a:prstGeom>
            <a:noFill/>
            <a:ln w="0">
              <a:solidFill>
                <a:srgbClr val="000000"/>
              </a:solidFill>
              <a:round/>
              <a:headEnd/>
              <a:tailEnd/>
            </a:ln>
          </p:spPr>
          <p:txBody>
            <a:bodyPr/>
            <a:lstStyle/>
            <a:p>
              <a:endParaRPr lang="en-CA"/>
            </a:p>
          </p:txBody>
        </p:sp>
        <p:sp>
          <p:nvSpPr>
            <p:cNvPr id="994" name="Line 61">
              <a:extLst>
                <a:ext uri="{FF2B5EF4-FFF2-40B4-BE49-F238E27FC236}">
                  <a16:creationId xmlns:a16="http://schemas.microsoft.com/office/drawing/2014/main" id="{27C740E6-3EA7-4918-A1EE-457705FD5D1B}"/>
                </a:ext>
              </a:extLst>
            </p:cNvPr>
            <p:cNvSpPr>
              <a:spLocks noChangeShapeType="1"/>
            </p:cNvSpPr>
            <p:nvPr/>
          </p:nvSpPr>
          <p:spPr bwMode="auto">
            <a:xfrm>
              <a:off x="4638" y="3378"/>
              <a:ext cx="47" cy="1"/>
            </a:xfrm>
            <a:prstGeom prst="line">
              <a:avLst/>
            </a:prstGeom>
            <a:noFill/>
            <a:ln w="0">
              <a:solidFill>
                <a:srgbClr val="000000"/>
              </a:solidFill>
              <a:round/>
              <a:headEnd/>
              <a:tailEnd/>
            </a:ln>
          </p:spPr>
          <p:txBody>
            <a:bodyPr/>
            <a:lstStyle/>
            <a:p>
              <a:endParaRPr lang="en-CA"/>
            </a:p>
          </p:txBody>
        </p:sp>
        <p:sp>
          <p:nvSpPr>
            <p:cNvPr id="995" name="Line 62">
              <a:extLst>
                <a:ext uri="{FF2B5EF4-FFF2-40B4-BE49-F238E27FC236}">
                  <a16:creationId xmlns:a16="http://schemas.microsoft.com/office/drawing/2014/main" id="{6EBD4621-3D46-4D61-9491-880F72D99707}"/>
                </a:ext>
              </a:extLst>
            </p:cNvPr>
            <p:cNvSpPr>
              <a:spLocks noChangeShapeType="1"/>
            </p:cNvSpPr>
            <p:nvPr/>
          </p:nvSpPr>
          <p:spPr bwMode="auto">
            <a:xfrm>
              <a:off x="4700" y="3378"/>
              <a:ext cx="46" cy="1"/>
            </a:xfrm>
            <a:prstGeom prst="line">
              <a:avLst/>
            </a:prstGeom>
            <a:noFill/>
            <a:ln w="0">
              <a:solidFill>
                <a:srgbClr val="000000"/>
              </a:solidFill>
              <a:round/>
              <a:headEnd/>
              <a:tailEnd/>
            </a:ln>
          </p:spPr>
          <p:txBody>
            <a:bodyPr/>
            <a:lstStyle/>
            <a:p>
              <a:endParaRPr lang="en-CA"/>
            </a:p>
          </p:txBody>
        </p:sp>
        <p:sp>
          <p:nvSpPr>
            <p:cNvPr id="996" name="Line 63">
              <a:extLst>
                <a:ext uri="{FF2B5EF4-FFF2-40B4-BE49-F238E27FC236}">
                  <a16:creationId xmlns:a16="http://schemas.microsoft.com/office/drawing/2014/main" id="{AE987B9F-43F0-4DFA-AF4E-90C89610E52E}"/>
                </a:ext>
              </a:extLst>
            </p:cNvPr>
            <p:cNvSpPr>
              <a:spLocks noChangeShapeType="1"/>
            </p:cNvSpPr>
            <p:nvPr/>
          </p:nvSpPr>
          <p:spPr bwMode="auto">
            <a:xfrm>
              <a:off x="4763" y="3378"/>
              <a:ext cx="46" cy="1"/>
            </a:xfrm>
            <a:prstGeom prst="line">
              <a:avLst/>
            </a:prstGeom>
            <a:noFill/>
            <a:ln w="0">
              <a:solidFill>
                <a:srgbClr val="000000"/>
              </a:solidFill>
              <a:round/>
              <a:headEnd/>
              <a:tailEnd/>
            </a:ln>
          </p:spPr>
          <p:txBody>
            <a:bodyPr/>
            <a:lstStyle/>
            <a:p>
              <a:endParaRPr lang="en-CA"/>
            </a:p>
          </p:txBody>
        </p:sp>
        <p:sp>
          <p:nvSpPr>
            <p:cNvPr id="997" name="Line 64">
              <a:extLst>
                <a:ext uri="{FF2B5EF4-FFF2-40B4-BE49-F238E27FC236}">
                  <a16:creationId xmlns:a16="http://schemas.microsoft.com/office/drawing/2014/main" id="{521319AD-F5EC-4AC2-B8A7-57D2C064A1C9}"/>
                </a:ext>
              </a:extLst>
            </p:cNvPr>
            <p:cNvSpPr>
              <a:spLocks noChangeShapeType="1"/>
            </p:cNvSpPr>
            <p:nvPr/>
          </p:nvSpPr>
          <p:spPr bwMode="auto">
            <a:xfrm>
              <a:off x="4824" y="3378"/>
              <a:ext cx="47" cy="1"/>
            </a:xfrm>
            <a:prstGeom prst="line">
              <a:avLst/>
            </a:prstGeom>
            <a:noFill/>
            <a:ln w="0">
              <a:solidFill>
                <a:srgbClr val="000000"/>
              </a:solidFill>
              <a:round/>
              <a:headEnd/>
              <a:tailEnd/>
            </a:ln>
          </p:spPr>
          <p:txBody>
            <a:bodyPr/>
            <a:lstStyle/>
            <a:p>
              <a:endParaRPr lang="en-CA"/>
            </a:p>
          </p:txBody>
        </p:sp>
        <p:sp>
          <p:nvSpPr>
            <p:cNvPr id="998" name="Line 65">
              <a:extLst>
                <a:ext uri="{FF2B5EF4-FFF2-40B4-BE49-F238E27FC236}">
                  <a16:creationId xmlns:a16="http://schemas.microsoft.com/office/drawing/2014/main" id="{CA7859FB-5A89-48BE-98D3-9482780F7FB1}"/>
                </a:ext>
              </a:extLst>
            </p:cNvPr>
            <p:cNvSpPr>
              <a:spLocks noChangeShapeType="1"/>
            </p:cNvSpPr>
            <p:nvPr/>
          </p:nvSpPr>
          <p:spPr bwMode="auto">
            <a:xfrm>
              <a:off x="4886" y="3378"/>
              <a:ext cx="46" cy="1"/>
            </a:xfrm>
            <a:prstGeom prst="line">
              <a:avLst/>
            </a:prstGeom>
            <a:noFill/>
            <a:ln w="0">
              <a:solidFill>
                <a:srgbClr val="000000"/>
              </a:solidFill>
              <a:round/>
              <a:headEnd/>
              <a:tailEnd/>
            </a:ln>
          </p:spPr>
          <p:txBody>
            <a:bodyPr/>
            <a:lstStyle/>
            <a:p>
              <a:endParaRPr lang="en-CA"/>
            </a:p>
          </p:txBody>
        </p:sp>
        <p:sp>
          <p:nvSpPr>
            <p:cNvPr id="999" name="Line 66">
              <a:extLst>
                <a:ext uri="{FF2B5EF4-FFF2-40B4-BE49-F238E27FC236}">
                  <a16:creationId xmlns:a16="http://schemas.microsoft.com/office/drawing/2014/main" id="{A7D6D5E9-A45A-4CE7-A79F-47A3342E14B2}"/>
                </a:ext>
              </a:extLst>
            </p:cNvPr>
            <p:cNvSpPr>
              <a:spLocks noChangeShapeType="1"/>
            </p:cNvSpPr>
            <p:nvPr/>
          </p:nvSpPr>
          <p:spPr bwMode="auto">
            <a:xfrm>
              <a:off x="4948" y="3378"/>
              <a:ext cx="46" cy="1"/>
            </a:xfrm>
            <a:prstGeom prst="line">
              <a:avLst/>
            </a:prstGeom>
            <a:noFill/>
            <a:ln w="0">
              <a:solidFill>
                <a:srgbClr val="000000"/>
              </a:solidFill>
              <a:round/>
              <a:headEnd/>
              <a:tailEnd/>
            </a:ln>
          </p:spPr>
          <p:txBody>
            <a:bodyPr/>
            <a:lstStyle/>
            <a:p>
              <a:endParaRPr lang="en-CA"/>
            </a:p>
          </p:txBody>
        </p:sp>
        <p:sp>
          <p:nvSpPr>
            <p:cNvPr id="1000" name="Line 67">
              <a:extLst>
                <a:ext uri="{FF2B5EF4-FFF2-40B4-BE49-F238E27FC236}">
                  <a16:creationId xmlns:a16="http://schemas.microsoft.com/office/drawing/2014/main" id="{BCE94E05-AE42-4880-9A2E-C370DDEE31A1}"/>
                </a:ext>
              </a:extLst>
            </p:cNvPr>
            <p:cNvSpPr>
              <a:spLocks noChangeShapeType="1"/>
            </p:cNvSpPr>
            <p:nvPr/>
          </p:nvSpPr>
          <p:spPr bwMode="auto">
            <a:xfrm>
              <a:off x="5011" y="3378"/>
              <a:ext cx="46" cy="1"/>
            </a:xfrm>
            <a:prstGeom prst="line">
              <a:avLst/>
            </a:prstGeom>
            <a:noFill/>
            <a:ln w="0">
              <a:solidFill>
                <a:srgbClr val="000000"/>
              </a:solidFill>
              <a:round/>
              <a:headEnd/>
              <a:tailEnd/>
            </a:ln>
          </p:spPr>
          <p:txBody>
            <a:bodyPr/>
            <a:lstStyle/>
            <a:p>
              <a:endParaRPr lang="en-CA"/>
            </a:p>
          </p:txBody>
        </p:sp>
        <p:sp>
          <p:nvSpPr>
            <p:cNvPr id="1001" name="Line 68">
              <a:extLst>
                <a:ext uri="{FF2B5EF4-FFF2-40B4-BE49-F238E27FC236}">
                  <a16:creationId xmlns:a16="http://schemas.microsoft.com/office/drawing/2014/main" id="{0DF1AA09-9153-41D3-A8D5-A3560267EC6F}"/>
                </a:ext>
              </a:extLst>
            </p:cNvPr>
            <p:cNvSpPr>
              <a:spLocks noChangeShapeType="1"/>
            </p:cNvSpPr>
            <p:nvPr/>
          </p:nvSpPr>
          <p:spPr bwMode="auto">
            <a:xfrm>
              <a:off x="5072" y="3378"/>
              <a:ext cx="47" cy="1"/>
            </a:xfrm>
            <a:prstGeom prst="line">
              <a:avLst/>
            </a:prstGeom>
            <a:noFill/>
            <a:ln w="0">
              <a:solidFill>
                <a:srgbClr val="000000"/>
              </a:solidFill>
              <a:round/>
              <a:headEnd/>
              <a:tailEnd/>
            </a:ln>
          </p:spPr>
          <p:txBody>
            <a:bodyPr/>
            <a:lstStyle/>
            <a:p>
              <a:endParaRPr lang="en-CA"/>
            </a:p>
          </p:txBody>
        </p:sp>
        <p:sp>
          <p:nvSpPr>
            <p:cNvPr id="1002" name="Line 69">
              <a:extLst>
                <a:ext uri="{FF2B5EF4-FFF2-40B4-BE49-F238E27FC236}">
                  <a16:creationId xmlns:a16="http://schemas.microsoft.com/office/drawing/2014/main" id="{3D238C3E-00E1-487C-8F9E-20C199F2772D}"/>
                </a:ext>
              </a:extLst>
            </p:cNvPr>
            <p:cNvSpPr>
              <a:spLocks noChangeShapeType="1"/>
            </p:cNvSpPr>
            <p:nvPr/>
          </p:nvSpPr>
          <p:spPr bwMode="auto">
            <a:xfrm>
              <a:off x="5134" y="3378"/>
              <a:ext cx="19" cy="1"/>
            </a:xfrm>
            <a:prstGeom prst="line">
              <a:avLst/>
            </a:prstGeom>
            <a:noFill/>
            <a:ln w="0">
              <a:solidFill>
                <a:srgbClr val="000000"/>
              </a:solidFill>
              <a:round/>
              <a:headEnd/>
              <a:tailEnd/>
            </a:ln>
          </p:spPr>
          <p:txBody>
            <a:bodyPr/>
            <a:lstStyle/>
            <a:p>
              <a:endParaRPr lang="en-CA"/>
            </a:p>
          </p:txBody>
        </p:sp>
        <p:sp>
          <p:nvSpPr>
            <p:cNvPr id="1003" name="Line 70">
              <a:extLst>
                <a:ext uri="{FF2B5EF4-FFF2-40B4-BE49-F238E27FC236}">
                  <a16:creationId xmlns:a16="http://schemas.microsoft.com/office/drawing/2014/main" id="{7A00DF6F-E387-4A66-B9B3-DCEFB4A4CBEF}"/>
                </a:ext>
              </a:extLst>
            </p:cNvPr>
            <p:cNvSpPr>
              <a:spLocks noChangeShapeType="1"/>
            </p:cNvSpPr>
            <p:nvPr/>
          </p:nvSpPr>
          <p:spPr bwMode="auto">
            <a:xfrm>
              <a:off x="3349" y="3165"/>
              <a:ext cx="2" cy="58"/>
            </a:xfrm>
            <a:prstGeom prst="line">
              <a:avLst/>
            </a:prstGeom>
            <a:noFill/>
            <a:ln w="0">
              <a:solidFill>
                <a:srgbClr val="000000"/>
              </a:solidFill>
              <a:round/>
              <a:headEnd/>
              <a:tailEnd/>
            </a:ln>
          </p:spPr>
          <p:txBody>
            <a:bodyPr/>
            <a:lstStyle/>
            <a:p>
              <a:endParaRPr lang="en-CA"/>
            </a:p>
          </p:txBody>
        </p:sp>
        <p:sp>
          <p:nvSpPr>
            <p:cNvPr id="1004" name="Line 71">
              <a:extLst>
                <a:ext uri="{FF2B5EF4-FFF2-40B4-BE49-F238E27FC236}">
                  <a16:creationId xmlns:a16="http://schemas.microsoft.com/office/drawing/2014/main" id="{0A299556-A6D0-43A4-A4FF-D50578C75072}"/>
                </a:ext>
              </a:extLst>
            </p:cNvPr>
            <p:cNvSpPr>
              <a:spLocks noChangeShapeType="1"/>
            </p:cNvSpPr>
            <p:nvPr/>
          </p:nvSpPr>
          <p:spPr bwMode="auto">
            <a:xfrm>
              <a:off x="3349" y="3242"/>
              <a:ext cx="2" cy="58"/>
            </a:xfrm>
            <a:prstGeom prst="line">
              <a:avLst/>
            </a:prstGeom>
            <a:noFill/>
            <a:ln w="0">
              <a:solidFill>
                <a:srgbClr val="000000"/>
              </a:solidFill>
              <a:round/>
              <a:headEnd/>
              <a:tailEnd/>
            </a:ln>
          </p:spPr>
          <p:txBody>
            <a:bodyPr/>
            <a:lstStyle/>
            <a:p>
              <a:endParaRPr lang="en-CA"/>
            </a:p>
          </p:txBody>
        </p:sp>
        <p:sp>
          <p:nvSpPr>
            <p:cNvPr id="1005" name="Line 72">
              <a:extLst>
                <a:ext uri="{FF2B5EF4-FFF2-40B4-BE49-F238E27FC236}">
                  <a16:creationId xmlns:a16="http://schemas.microsoft.com/office/drawing/2014/main" id="{13F19B2E-E861-4490-911B-670570C3E412}"/>
                </a:ext>
              </a:extLst>
            </p:cNvPr>
            <p:cNvSpPr>
              <a:spLocks noChangeShapeType="1"/>
            </p:cNvSpPr>
            <p:nvPr/>
          </p:nvSpPr>
          <p:spPr bwMode="auto">
            <a:xfrm>
              <a:off x="3349" y="3317"/>
              <a:ext cx="2" cy="58"/>
            </a:xfrm>
            <a:prstGeom prst="line">
              <a:avLst/>
            </a:prstGeom>
            <a:noFill/>
            <a:ln w="0">
              <a:solidFill>
                <a:srgbClr val="000000"/>
              </a:solidFill>
              <a:round/>
              <a:headEnd/>
              <a:tailEnd/>
            </a:ln>
          </p:spPr>
          <p:txBody>
            <a:bodyPr/>
            <a:lstStyle/>
            <a:p>
              <a:endParaRPr lang="en-CA"/>
            </a:p>
          </p:txBody>
        </p:sp>
        <p:sp>
          <p:nvSpPr>
            <p:cNvPr id="1006" name="Line 73">
              <a:extLst>
                <a:ext uri="{FF2B5EF4-FFF2-40B4-BE49-F238E27FC236}">
                  <a16:creationId xmlns:a16="http://schemas.microsoft.com/office/drawing/2014/main" id="{7C3EE036-8721-4017-A0D5-4503A8B757A9}"/>
                </a:ext>
              </a:extLst>
            </p:cNvPr>
            <p:cNvSpPr>
              <a:spLocks noChangeShapeType="1"/>
            </p:cNvSpPr>
            <p:nvPr/>
          </p:nvSpPr>
          <p:spPr bwMode="auto">
            <a:xfrm>
              <a:off x="3583" y="3165"/>
              <a:ext cx="1" cy="58"/>
            </a:xfrm>
            <a:prstGeom prst="line">
              <a:avLst/>
            </a:prstGeom>
            <a:noFill/>
            <a:ln w="0">
              <a:solidFill>
                <a:srgbClr val="000000"/>
              </a:solidFill>
              <a:round/>
              <a:headEnd/>
              <a:tailEnd/>
            </a:ln>
          </p:spPr>
          <p:txBody>
            <a:bodyPr/>
            <a:lstStyle/>
            <a:p>
              <a:endParaRPr lang="en-CA"/>
            </a:p>
          </p:txBody>
        </p:sp>
        <p:sp>
          <p:nvSpPr>
            <p:cNvPr id="1007" name="Line 74">
              <a:extLst>
                <a:ext uri="{FF2B5EF4-FFF2-40B4-BE49-F238E27FC236}">
                  <a16:creationId xmlns:a16="http://schemas.microsoft.com/office/drawing/2014/main" id="{81057985-5EC3-436A-9DF8-49357AE3275F}"/>
                </a:ext>
              </a:extLst>
            </p:cNvPr>
            <p:cNvSpPr>
              <a:spLocks noChangeShapeType="1"/>
            </p:cNvSpPr>
            <p:nvPr/>
          </p:nvSpPr>
          <p:spPr bwMode="auto">
            <a:xfrm>
              <a:off x="3583" y="3242"/>
              <a:ext cx="1" cy="58"/>
            </a:xfrm>
            <a:prstGeom prst="line">
              <a:avLst/>
            </a:prstGeom>
            <a:noFill/>
            <a:ln w="0">
              <a:solidFill>
                <a:srgbClr val="000000"/>
              </a:solidFill>
              <a:round/>
              <a:headEnd/>
              <a:tailEnd/>
            </a:ln>
          </p:spPr>
          <p:txBody>
            <a:bodyPr/>
            <a:lstStyle/>
            <a:p>
              <a:endParaRPr lang="en-CA"/>
            </a:p>
          </p:txBody>
        </p:sp>
        <p:sp>
          <p:nvSpPr>
            <p:cNvPr id="1008" name="Line 75">
              <a:extLst>
                <a:ext uri="{FF2B5EF4-FFF2-40B4-BE49-F238E27FC236}">
                  <a16:creationId xmlns:a16="http://schemas.microsoft.com/office/drawing/2014/main" id="{BE56C739-629C-4D12-BA89-1B8A0DB1EC15}"/>
                </a:ext>
              </a:extLst>
            </p:cNvPr>
            <p:cNvSpPr>
              <a:spLocks noChangeShapeType="1"/>
            </p:cNvSpPr>
            <p:nvPr/>
          </p:nvSpPr>
          <p:spPr bwMode="auto">
            <a:xfrm>
              <a:off x="3583" y="3317"/>
              <a:ext cx="1" cy="58"/>
            </a:xfrm>
            <a:prstGeom prst="line">
              <a:avLst/>
            </a:prstGeom>
            <a:noFill/>
            <a:ln w="0">
              <a:solidFill>
                <a:srgbClr val="000000"/>
              </a:solidFill>
              <a:round/>
              <a:headEnd/>
              <a:tailEnd/>
            </a:ln>
          </p:spPr>
          <p:txBody>
            <a:bodyPr/>
            <a:lstStyle/>
            <a:p>
              <a:endParaRPr lang="en-CA"/>
            </a:p>
          </p:txBody>
        </p:sp>
        <p:sp>
          <p:nvSpPr>
            <p:cNvPr id="1009" name="Line 76">
              <a:extLst>
                <a:ext uri="{FF2B5EF4-FFF2-40B4-BE49-F238E27FC236}">
                  <a16:creationId xmlns:a16="http://schemas.microsoft.com/office/drawing/2014/main" id="{34074FB4-76BD-4304-933F-64C02AC7C638}"/>
                </a:ext>
              </a:extLst>
            </p:cNvPr>
            <p:cNvSpPr>
              <a:spLocks noChangeShapeType="1"/>
            </p:cNvSpPr>
            <p:nvPr/>
          </p:nvSpPr>
          <p:spPr bwMode="auto">
            <a:xfrm>
              <a:off x="3809" y="3165"/>
              <a:ext cx="1" cy="58"/>
            </a:xfrm>
            <a:prstGeom prst="line">
              <a:avLst/>
            </a:prstGeom>
            <a:noFill/>
            <a:ln w="0">
              <a:solidFill>
                <a:srgbClr val="000000"/>
              </a:solidFill>
              <a:round/>
              <a:headEnd/>
              <a:tailEnd/>
            </a:ln>
          </p:spPr>
          <p:txBody>
            <a:bodyPr/>
            <a:lstStyle/>
            <a:p>
              <a:endParaRPr lang="en-CA"/>
            </a:p>
          </p:txBody>
        </p:sp>
        <p:sp>
          <p:nvSpPr>
            <p:cNvPr id="1010" name="Line 77">
              <a:extLst>
                <a:ext uri="{FF2B5EF4-FFF2-40B4-BE49-F238E27FC236}">
                  <a16:creationId xmlns:a16="http://schemas.microsoft.com/office/drawing/2014/main" id="{5799EEFE-B3C1-4349-9A6C-B34005474E85}"/>
                </a:ext>
              </a:extLst>
            </p:cNvPr>
            <p:cNvSpPr>
              <a:spLocks noChangeShapeType="1"/>
            </p:cNvSpPr>
            <p:nvPr/>
          </p:nvSpPr>
          <p:spPr bwMode="auto">
            <a:xfrm>
              <a:off x="3809" y="3242"/>
              <a:ext cx="1" cy="58"/>
            </a:xfrm>
            <a:prstGeom prst="line">
              <a:avLst/>
            </a:prstGeom>
            <a:noFill/>
            <a:ln w="0">
              <a:solidFill>
                <a:srgbClr val="000000"/>
              </a:solidFill>
              <a:round/>
              <a:headEnd/>
              <a:tailEnd/>
            </a:ln>
          </p:spPr>
          <p:txBody>
            <a:bodyPr/>
            <a:lstStyle/>
            <a:p>
              <a:endParaRPr lang="en-CA"/>
            </a:p>
          </p:txBody>
        </p:sp>
        <p:sp>
          <p:nvSpPr>
            <p:cNvPr id="1011" name="Line 78">
              <a:extLst>
                <a:ext uri="{FF2B5EF4-FFF2-40B4-BE49-F238E27FC236}">
                  <a16:creationId xmlns:a16="http://schemas.microsoft.com/office/drawing/2014/main" id="{6FB0D243-C692-4424-9913-13C9B485D693}"/>
                </a:ext>
              </a:extLst>
            </p:cNvPr>
            <p:cNvSpPr>
              <a:spLocks noChangeShapeType="1"/>
            </p:cNvSpPr>
            <p:nvPr/>
          </p:nvSpPr>
          <p:spPr bwMode="auto">
            <a:xfrm>
              <a:off x="3809" y="3317"/>
              <a:ext cx="1" cy="58"/>
            </a:xfrm>
            <a:prstGeom prst="line">
              <a:avLst/>
            </a:prstGeom>
            <a:noFill/>
            <a:ln w="0">
              <a:solidFill>
                <a:srgbClr val="000000"/>
              </a:solidFill>
              <a:round/>
              <a:headEnd/>
              <a:tailEnd/>
            </a:ln>
          </p:spPr>
          <p:txBody>
            <a:bodyPr/>
            <a:lstStyle/>
            <a:p>
              <a:endParaRPr lang="en-CA"/>
            </a:p>
          </p:txBody>
        </p:sp>
        <p:sp>
          <p:nvSpPr>
            <p:cNvPr id="1012" name="Line 79">
              <a:extLst>
                <a:ext uri="{FF2B5EF4-FFF2-40B4-BE49-F238E27FC236}">
                  <a16:creationId xmlns:a16="http://schemas.microsoft.com/office/drawing/2014/main" id="{AD06A78E-0602-463C-A7A8-FA94DE2D66D9}"/>
                </a:ext>
              </a:extLst>
            </p:cNvPr>
            <p:cNvSpPr>
              <a:spLocks noChangeShapeType="1"/>
            </p:cNvSpPr>
            <p:nvPr/>
          </p:nvSpPr>
          <p:spPr bwMode="auto">
            <a:xfrm>
              <a:off x="4044" y="3165"/>
              <a:ext cx="1" cy="58"/>
            </a:xfrm>
            <a:prstGeom prst="line">
              <a:avLst/>
            </a:prstGeom>
            <a:noFill/>
            <a:ln w="0">
              <a:solidFill>
                <a:srgbClr val="000000"/>
              </a:solidFill>
              <a:round/>
              <a:headEnd/>
              <a:tailEnd/>
            </a:ln>
          </p:spPr>
          <p:txBody>
            <a:bodyPr/>
            <a:lstStyle/>
            <a:p>
              <a:endParaRPr lang="en-CA"/>
            </a:p>
          </p:txBody>
        </p:sp>
        <p:sp>
          <p:nvSpPr>
            <p:cNvPr id="1013" name="Line 80">
              <a:extLst>
                <a:ext uri="{FF2B5EF4-FFF2-40B4-BE49-F238E27FC236}">
                  <a16:creationId xmlns:a16="http://schemas.microsoft.com/office/drawing/2014/main" id="{98688511-F2F3-4530-AAC3-A543CFCD3573}"/>
                </a:ext>
              </a:extLst>
            </p:cNvPr>
            <p:cNvSpPr>
              <a:spLocks noChangeShapeType="1"/>
            </p:cNvSpPr>
            <p:nvPr/>
          </p:nvSpPr>
          <p:spPr bwMode="auto">
            <a:xfrm>
              <a:off x="4044" y="3242"/>
              <a:ext cx="1" cy="58"/>
            </a:xfrm>
            <a:prstGeom prst="line">
              <a:avLst/>
            </a:prstGeom>
            <a:noFill/>
            <a:ln w="0">
              <a:solidFill>
                <a:srgbClr val="000000"/>
              </a:solidFill>
              <a:round/>
              <a:headEnd/>
              <a:tailEnd/>
            </a:ln>
          </p:spPr>
          <p:txBody>
            <a:bodyPr/>
            <a:lstStyle/>
            <a:p>
              <a:endParaRPr lang="en-CA"/>
            </a:p>
          </p:txBody>
        </p:sp>
        <p:sp>
          <p:nvSpPr>
            <p:cNvPr id="1014" name="Line 81">
              <a:extLst>
                <a:ext uri="{FF2B5EF4-FFF2-40B4-BE49-F238E27FC236}">
                  <a16:creationId xmlns:a16="http://schemas.microsoft.com/office/drawing/2014/main" id="{E92F2C16-C369-4DA7-B1DC-9033F87340E4}"/>
                </a:ext>
              </a:extLst>
            </p:cNvPr>
            <p:cNvSpPr>
              <a:spLocks noChangeShapeType="1"/>
            </p:cNvSpPr>
            <p:nvPr/>
          </p:nvSpPr>
          <p:spPr bwMode="auto">
            <a:xfrm>
              <a:off x="4044" y="3317"/>
              <a:ext cx="1" cy="58"/>
            </a:xfrm>
            <a:prstGeom prst="line">
              <a:avLst/>
            </a:prstGeom>
            <a:noFill/>
            <a:ln w="0">
              <a:solidFill>
                <a:srgbClr val="000000"/>
              </a:solidFill>
              <a:round/>
              <a:headEnd/>
              <a:tailEnd/>
            </a:ln>
          </p:spPr>
          <p:txBody>
            <a:bodyPr/>
            <a:lstStyle/>
            <a:p>
              <a:endParaRPr lang="en-CA"/>
            </a:p>
          </p:txBody>
        </p:sp>
        <p:sp>
          <p:nvSpPr>
            <p:cNvPr id="1015" name="Line 82">
              <a:extLst>
                <a:ext uri="{FF2B5EF4-FFF2-40B4-BE49-F238E27FC236}">
                  <a16:creationId xmlns:a16="http://schemas.microsoft.com/office/drawing/2014/main" id="{25E7F921-17D6-428F-8349-48C9E8F96787}"/>
                </a:ext>
              </a:extLst>
            </p:cNvPr>
            <p:cNvSpPr>
              <a:spLocks noChangeShapeType="1"/>
            </p:cNvSpPr>
            <p:nvPr/>
          </p:nvSpPr>
          <p:spPr bwMode="auto">
            <a:xfrm>
              <a:off x="4284" y="3176"/>
              <a:ext cx="1" cy="57"/>
            </a:xfrm>
            <a:prstGeom prst="line">
              <a:avLst/>
            </a:prstGeom>
            <a:noFill/>
            <a:ln w="0">
              <a:solidFill>
                <a:srgbClr val="000000"/>
              </a:solidFill>
              <a:round/>
              <a:headEnd/>
              <a:tailEnd/>
            </a:ln>
          </p:spPr>
          <p:txBody>
            <a:bodyPr/>
            <a:lstStyle/>
            <a:p>
              <a:endParaRPr lang="en-CA"/>
            </a:p>
          </p:txBody>
        </p:sp>
        <p:sp>
          <p:nvSpPr>
            <p:cNvPr id="1016" name="Line 83">
              <a:extLst>
                <a:ext uri="{FF2B5EF4-FFF2-40B4-BE49-F238E27FC236}">
                  <a16:creationId xmlns:a16="http://schemas.microsoft.com/office/drawing/2014/main" id="{7CC59FF6-3876-465C-A97C-7144BDAC92B4}"/>
                </a:ext>
              </a:extLst>
            </p:cNvPr>
            <p:cNvSpPr>
              <a:spLocks noChangeShapeType="1"/>
            </p:cNvSpPr>
            <p:nvPr/>
          </p:nvSpPr>
          <p:spPr bwMode="auto">
            <a:xfrm>
              <a:off x="4284" y="3251"/>
              <a:ext cx="1" cy="57"/>
            </a:xfrm>
            <a:prstGeom prst="line">
              <a:avLst/>
            </a:prstGeom>
            <a:noFill/>
            <a:ln w="0">
              <a:solidFill>
                <a:srgbClr val="000000"/>
              </a:solidFill>
              <a:round/>
              <a:headEnd/>
              <a:tailEnd/>
            </a:ln>
          </p:spPr>
          <p:txBody>
            <a:bodyPr/>
            <a:lstStyle/>
            <a:p>
              <a:endParaRPr lang="en-CA"/>
            </a:p>
          </p:txBody>
        </p:sp>
        <p:sp>
          <p:nvSpPr>
            <p:cNvPr id="1017" name="Line 84">
              <a:extLst>
                <a:ext uri="{FF2B5EF4-FFF2-40B4-BE49-F238E27FC236}">
                  <a16:creationId xmlns:a16="http://schemas.microsoft.com/office/drawing/2014/main" id="{38854C30-95C6-4561-A3D9-40565EC90CC8}"/>
                </a:ext>
              </a:extLst>
            </p:cNvPr>
            <p:cNvSpPr>
              <a:spLocks noChangeShapeType="1"/>
            </p:cNvSpPr>
            <p:nvPr/>
          </p:nvSpPr>
          <p:spPr bwMode="auto">
            <a:xfrm>
              <a:off x="4284" y="3328"/>
              <a:ext cx="1" cy="47"/>
            </a:xfrm>
            <a:prstGeom prst="line">
              <a:avLst/>
            </a:prstGeom>
            <a:noFill/>
            <a:ln w="0">
              <a:solidFill>
                <a:srgbClr val="000000"/>
              </a:solidFill>
              <a:round/>
              <a:headEnd/>
              <a:tailEnd/>
            </a:ln>
          </p:spPr>
          <p:txBody>
            <a:bodyPr/>
            <a:lstStyle/>
            <a:p>
              <a:endParaRPr lang="en-CA"/>
            </a:p>
          </p:txBody>
        </p:sp>
        <p:sp>
          <p:nvSpPr>
            <p:cNvPr id="1018" name="Line 85">
              <a:extLst>
                <a:ext uri="{FF2B5EF4-FFF2-40B4-BE49-F238E27FC236}">
                  <a16:creationId xmlns:a16="http://schemas.microsoft.com/office/drawing/2014/main" id="{76B35890-839C-4976-913E-0D9EC7EED52E}"/>
                </a:ext>
              </a:extLst>
            </p:cNvPr>
            <p:cNvSpPr>
              <a:spLocks noChangeShapeType="1"/>
            </p:cNvSpPr>
            <p:nvPr/>
          </p:nvSpPr>
          <p:spPr bwMode="auto">
            <a:xfrm>
              <a:off x="4519" y="3176"/>
              <a:ext cx="1" cy="57"/>
            </a:xfrm>
            <a:prstGeom prst="line">
              <a:avLst/>
            </a:prstGeom>
            <a:noFill/>
            <a:ln w="0">
              <a:solidFill>
                <a:srgbClr val="000000"/>
              </a:solidFill>
              <a:round/>
              <a:headEnd/>
              <a:tailEnd/>
            </a:ln>
          </p:spPr>
          <p:txBody>
            <a:bodyPr/>
            <a:lstStyle/>
            <a:p>
              <a:endParaRPr lang="en-CA"/>
            </a:p>
          </p:txBody>
        </p:sp>
        <p:sp>
          <p:nvSpPr>
            <p:cNvPr id="1019" name="Line 86">
              <a:extLst>
                <a:ext uri="{FF2B5EF4-FFF2-40B4-BE49-F238E27FC236}">
                  <a16:creationId xmlns:a16="http://schemas.microsoft.com/office/drawing/2014/main" id="{6D98AE7A-5ACE-4A67-A4D4-97BE60A73AAA}"/>
                </a:ext>
              </a:extLst>
            </p:cNvPr>
            <p:cNvSpPr>
              <a:spLocks noChangeShapeType="1"/>
            </p:cNvSpPr>
            <p:nvPr/>
          </p:nvSpPr>
          <p:spPr bwMode="auto">
            <a:xfrm>
              <a:off x="4519" y="3251"/>
              <a:ext cx="1" cy="57"/>
            </a:xfrm>
            <a:prstGeom prst="line">
              <a:avLst/>
            </a:prstGeom>
            <a:noFill/>
            <a:ln w="0">
              <a:solidFill>
                <a:srgbClr val="000000"/>
              </a:solidFill>
              <a:round/>
              <a:headEnd/>
              <a:tailEnd/>
            </a:ln>
          </p:spPr>
          <p:txBody>
            <a:bodyPr/>
            <a:lstStyle/>
            <a:p>
              <a:endParaRPr lang="en-CA"/>
            </a:p>
          </p:txBody>
        </p:sp>
        <p:sp>
          <p:nvSpPr>
            <p:cNvPr id="1020" name="Line 87">
              <a:extLst>
                <a:ext uri="{FF2B5EF4-FFF2-40B4-BE49-F238E27FC236}">
                  <a16:creationId xmlns:a16="http://schemas.microsoft.com/office/drawing/2014/main" id="{76ABE4D6-C1BC-4263-9EB8-847F54283173}"/>
                </a:ext>
              </a:extLst>
            </p:cNvPr>
            <p:cNvSpPr>
              <a:spLocks noChangeShapeType="1"/>
            </p:cNvSpPr>
            <p:nvPr/>
          </p:nvSpPr>
          <p:spPr bwMode="auto">
            <a:xfrm>
              <a:off x="4519" y="3328"/>
              <a:ext cx="1" cy="47"/>
            </a:xfrm>
            <a:prstGeom prst="line">
              <a:avLst/>
            </a:prstGeom>
            <a:noFill/>
            <a:ln w="0">
              <a:solidFill>
                <a:srgbClr val="000000"/>
              </a:solidFill>
              <a:round/>
              <a:headEnd/>
              <a:tailEnd/>
            </a:ln>
          </p:spPr>
          <p:txBody>
            <a:bodyPr/>
            <a:lstStyle/>
            <a:p>
              <a:endParaRPr lang="en-CA"/>
            </a:p>
          </p:txBody>
        </p:sp>
        <p:sp>
          <p:nvSpPr>
            <p:cNvPr id="1021" name="Line 88">
              <a:extLst>
                <a:ext uri="{FF2B5EF4-FFF2-40B4-BE49-F238E27FC236}">
                  <a16:creationId xmlns:a16="http://schemas.microsoft.com/office/drawing/2014/main" id="{A340CC6B-C992-466C-8592-0B9C2C9A62AE}"/>
                </a:ext>
              </a:extLst>
            </p:cNvPr>
            <p:cNvSpPr>
              <a:spLocks noChangeShapeType="1"/>
            </p:cNvSpPr>
            <p:nvPr/>
          </p:nvSpPr>
          <p:spPr bwMode="auto">
            <a:xfrm>
              <a:off x="4745" y="3176"/>
              <a:ext cx="1" cy="57"/>
            </a:xfrm>
            <a:prstGeom prst="line">
              <a:avLst/>
            </a:prstGeom>
            <a:noFill/>
            <a:ln w="0">
              <a:solidFill>
                <a:srgbClr val="000000"/>
              </a:solidFill>
              <a:round/>
              <a:headEnd/>
              <a:tailEnd/>
            </a:ln>
          </p:spPr>
          <p:txBody>
            <a:bodyPr/>
            <a:lstStyle/>
            <a:p>
              <a:endParaRPr lang="en-CA"/>
            </a:p>
          </p:txBody>
        </p:sp>
        <p:sp>
          <p:nvSpPr>
            <p:cNvPr id="1022" name="Line 89">
              <a:extLst>
                <a:ext uri="{FF2B5EF4-FFF2-40B4-BE49-F238E27FC236}">
                  <a16:creationId xmlns:a16="http://schemas.microsoft.com/office/drawing/2014/main" id="{BF83FBF1-0595-403C-AED4-8F48248936FC}"/>
                </a:ext>
              </a:extLst>
            </p:cNvPr>
            <p:cNvSpPr>
              <a:spLocks noChangeShapeType="1"/>
            </p:cNvSpPr>
            <p:nvPr/>
          </p:nvSpPr>
          <p:spPr bwMode="auto">
            <a:xfrm>
              <a:off x="4745" y="3251"/>
              <a:ext cx="1" cy="57"/>
            </a:xfrm>
            <a:prstGeom prst="line">
              <a:avLst/>
            </a:prstGeom>
            <a:noFill/>
            <a:ln w="0">
              <a:solidFill>
                <a:srgbClr val="000000"/>
              </a:solidFill>
              <a:round/>
              <a:headEnd/>
              <a:tailEnd/>
            </a:ln>
          </p:spPr>
          <p:txBody>
            <a:bodyPr/>
            <a:lstStyle/>
            <a:p>
              <a:endParaRPr lang="en-CA"/>
            </a:p>
          </p:txBody>
        </p:sp>
        <p:sp>
          <p:nvSpPr>
            <p:cNvPr id="1023" name="Line 90">
              <a:extLst>
                <a:ext uri="{FF2B5EF4-FFF2-40B4-BE49-F238E27FC236}">
                  <a16:creationId xmlns:a16="http://schemas.microsoft.com/office/drawing/2014/main" id="{8F4DC031-03D5-4E41-9DC2-6FBD2808803D}"/>
                </a:ext>
              </a:extLst>
            </p:cNvPr>
            <p:cNvSpPr>
              <a:spLocks noChangeShapeType="1"/>
            </p:cNvSpPr>
            <p:nvPr/>
          </p:nvSpPr>
          <p:spPr bwMode="auto">
            <a:xfrm>
              <a:off x="4745" y="3328"/>
              <a:ext cx="1" cy="47"/>
            </a:xfrm>
            <a:prstGeom prst="line">
              <a:avLst/>
            </a:prstGeom>
            <a:noFill/>
            <a:ln w="0">
              <a:solidFill>
                <a:srgbClr val="000000"/>
              </a:solidFill>
              <a:round/>
              <a:headEnd/>
              <a:tailEnd/>
            </a:ln>
          </p:spPr>
          <p:txBody>
            <a:bodyPr/>
            <a:lstStyle/>
            <a:p>
              <a:endParaRPr lang="en-CA"/>
            </a:p>
          </p:txBody>
        </p:sp>
        <p:sp>
          <p:nvSpPr>
            <p:cNvPr id="1024" name="Line 91">
              <a:extLst>
                <a:ext uri="{FF2B5EF4-FFF2-40B4-BE49-F238E27FC236}">
                  <a16:creationId xmlns:a16="http://schemas.microsoft.com/office/drawing/2014/main" id="{22DC9BDC-89BA-4158-8C82-8DAC7DA80CF7}"/>
                </a:ext>
              </a:extLst>
            </p:cNvPr>
            <p:cNvSpPr>
              <a:spLocks noChangeShapeType="1"/>
            </p:cNvSpPr>
            <p:nvPr/>
          </p:nvSpPr>
          <p:spPr bwMode="auto">
            <a:xfrm>
              <a:off x="4980" y="3176"/>
              <a:ext cx="1" cy="57"/>
            </a:xfrm>
            <a:prstGeom prst="line">
              <a:avLst/>
            </a:prstGeom>
            <a:noFill/>
            <a:ln w="0">
              <a:solidFill>
                <a:srgbClr val="000000"/>
              </a:solidFill>
              <a:round/>
              <a:headEnd/>
              <a:tailEnd/>
            </a:ln>
          </p:spPr>
          <p:txBody>
            <a:bodyPr/>
            <a:lstStyle/>
            <a:p>
              <a:endParaRPr lang="en-CA"/>
            </a:p>
          </p:txBody>
        </p:sp>
        <p:sp>
          <p:nvSpPr>
            <p:cNvPr id="1025" name="Line 92">
              <a:extLst>
                <a:ext uri="{FF2B5EF4-FFF2-40B4-BE49-F238E27FC236}">
                  <a16:creationId xmlns:a16="http://schemas.microsoft.com/office/drawing/2014/main" id="{65CA4BA2-D2A1-46CE-ADA6-3A302986F897}"/>
                </a:ext>
              </a:extLst>
            </p:cNvPr>
            <p:cNvSpPr>
              <a:spLocks noChangeShapeType="1"/>
            </p:cNvSpPr>
            <p:nvPr/>
          </p:nvSpPr>
          <p:spPr bwMode="auto">
            <a:xfrm>
              <a:off x="4980" y="3251"/>
              <a:ext cx="1" cy="57"/>
            </a:xfrm>
            <a:prstGeom prst="line">
              <a:avLst/>
            </a:prstGeom>
            <a:noFill/>
            <a:ln w="0">
              <a:solidFill>
                <a:srgbClr val="000000"/>
              </a:solidFill>
              <a:round/>
              <a:headEnd/>
              <a:tailEnd/>
            </a:ln>
          </p:spPr>
          <p:txBody>
            <a:bodyPr/>
            <a:lstStyle/>
            <a:p>
              <a:endParaRPr lang="en-CA"/>
            </a:p>
          </p:txBody>
        </p:sp>
        <p:sp>
          <p:nvSpPr>
            <p:cNvPr id="1026" name="Line 93">
              <a:extLst>
                <a:ext uri="{FF2B5EF4-FFF2-40B4-BE49-F238E27FC236}">
                  <a16:creationId xmlns:a16="http://schemas.microsoft.com/office/drawing/2014/main" id="{D0430E5F-CA04-4A09-A270-5B29CE67A94C}"/>
                </a:ext>
              </a:extLst>
            </p:cNvPr>
            <p:cNvSpPr>
              <a:spLocks noChangeShapeType="1"/>
            </p:cNvSpPr>
            <p:nvPr/>
          </p:nvSpPr>
          <p:spPr bwMode="auto">
            <a:xfrm>
              <a:off x="4980" y="3328"/>
              <a:ext cx="1" cy="47"/>
            </a:xfrm>
            <a:prstGeom prst="line">
              <a:avLst/>
            </a:prstGeom>
            <a:noFill/>
            <a:ln w="0">
              <a:solidFill>
                <a:srgbClr val="000000"/>
              </a:solidFill>
              <a:round/>
              <a:headEnd/>
              <a:tailEnd/>
            </a:ln>
          </p:spPr>
          <p:txBody>
            <a:bodyPr/>
            <a:lstStyle/>
            <a:p>
              <a:endParaRPr lang="en-CA"/>
            </a:p>
          </p:txBody>
        </p:sp>
        <p:sp>
          <p:nvSpPr>
            <p:cNvPr id="1027" name="Line 94">
              <a:extLst>
                <a:ext uri="{FF2B5EF4-FFF2-40B4-BE49-F238E27FC236}">
                  <a16:creationId xmlns:a16="http://schemas.microsoft.com/office/drawing/2014/main" id="{3DD31D43-BE70-449F-A06B-5D56EEB2CC91}"/>
                </a:ext>
              </a:extLst>
            </p:cNvPr>
            <p:cNvSpPr>
              <a:spLocks noChangeShapeType="1"/>
            </p:cNvSpPr>
            <p:nvPr/>
          </p:nvSpPr>
          <p:spPr bwMode="auto">
            <a:xfrm>
              <a:off x="3172" y="3170"/>
              <a:ext cx="1" cy="2"/>
            </a:xfrm>
            <a:prstGeom prst="line">
              <a:avLst/>
            </a:prstGeom>
            <a:noFill/>
            <a:ln w="0">
              <a:solidFill>
                <a:srgbClr val="000000"/>
              </a:solidFill>
              <a:round/>
              <a:headEnd/>
              <a:tailEnd/>
            </a:ln>
          </p:spPr>
          <p:txBody>
            <a:bodyPr/>
            <a:lstStyle/>
            <a:p>
              <a:endParaRPr lang="en-CA"/>
            </a:p>
          </p:txBody>
        </p:sp>
        <p:sp>
          <p:nvSpPr>
            <p:cNvPr id="1028" name="Line 95">
              <a:extLst>
                <a:ext uri="{FF2B5EF4-FFF2-40B4-BE49-F238E27FC236}">
                  <a16:creationId xmlns:a16="http://schemas.microsoft.com/office/drawing/2014/main" id="{9F49D06B-6505-4211-A138-00EFA9DB4973}"/>
                </a:ext>
              </a:extLst>
            </p:cNvPr>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1029" name="Line 96">
              <a:extLst>
                <a:ext uri="{FF2B5EF4-FFF2-40B4-BE49-F238E27FC236}">
                  <a16:creationId xmlns:a16="http://schemas.microsoft.com/office/drawing/2014/main" id="{49C9A16D-ADC7-4523-8296-D36238AD302B}"/>
                </a:ext>
              </a:extLst>
            </p:cNvPr>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1030" name="Line 97">
              <a:extLst>
                <a:ext uri="{FF2B5EF4-FFF2-40B4-BE49-F238E27FC236}">
                  <a16:creationId xmlns:a16="http://schemas.microsoft.com/office/drawing/2014/main" id="{4C47D09E-DCB1-473A-837E-E0A50DE31FF8}"/>
                </a:ext>
              </a:extLst>
            </p:cNvPr>
            <p:cNvSpPr>
              <a:spLocks noChangeShapeType="1"/>
            </p:cNvSpPr>
            <p:nvPr/>
          </p:nvSpPr>
          <p:spPr bwMode="auto">
            <a:xfrm flipH="1">
              <a:off x="3171" y="3173"/>
              <a:ext cx="1" cy="2"/>
            </a:xfrm>
            <a:prstGeom prst="line">
              <a:avLst/>
            </a:prstGeom>
            <a:noFill/>
            <a:ln w="0">
              <a:solidFill>
                <a:srgbClr val="000000"/>
              </a:solidFill>
              <a:round/>
              <a:headEnd/>
              <a:tailEnd/>
            </a:ln>
          </p:spPr>
          <p:txBody>
            <a:bodyPr/>
            <a:lstStyle/>
            <a:p>
              <a:endParaRPr lang="en-CA"/>
            </a:p>
          </p:txBody>
        </p:sp>
        <p:sp>
          <p:nvSpPr>
            <p:cNvPr id="1031" name="Line 98">
              <a:extLst>
                <a:ext uri="{FF2B5EF4-FFF2-40B4-BE49-F238E27FC236}">
                  <a16:creationId xmlns:a16="http://schemas.microsoft.com/office/drawing/2014/main" id="{945A5C2E-2BAD-4DBA-B095-F1F1AA112757}"/>
                </a:ext>
              </a:extLst>
            </p:cNvPr>
            <p:cNvSpPr>
              <a:spLocks noChangeShapeType="1"/>
            </p:cNvSpPr>
            <p:nvPr/>
          </p:nvSpPr>
          <p:spPr bwMode="auto">
            <a:xfrm flipH="1">
              <a:off x="3169" y="3175"/>
              <a:ext cx="2" cy="4"/>
            </a:xfrm>
            <a:prstGeom prst="line">
              <a:avLst/>
            </a:prstGeom>
            <a:noFill/>
            <a:ln w="0">
              <a:solidFill>
                <a:srgbClr val="000000"/>
              </a:solidFill>
              <a:round/>
              <a:headEnd/>
              <a:tailEnd/>
            </a:ln>
          </p:spPr>
          <p:txBody>
            <a:bodyPr/>
            <a:lstStyle/>
            <a:p>
              <a:endParaRPr lang="en-CA"/>
            </a:p>
          </p:txBody>
        </p:sp>
        <p:sp>
          <p:nvSpPr>
            <p:cNvPr id="1032" name="Line 99">
              <a:extLst>
                <a:ext uri="{FF2B5EF4-FFF2-40B4-BE49-F238E27FC236}">
                  <a16:creationId xmlns:a16="http://schemas.microsoft.com/office/drawing/2014/main" id="{46826B5C-BED3-476F-8656-66F7594BF4AB}"/>
                </a:ext>
              </a:extLst>
            </p:cNvPr>
            <p:cNvSpPr>
              <a:spLocks noChangeShapeType="1"/>
            </p:cNvSpPr>
            <p:nvPr/>
          </p:nvSpPr>
          <p:spPr bwMode="auto">
            <a:xfrm flipH="1">
              <a:off x="3167" y="3179"/>
              <a:ext cx="2" cy="11"/>
            </a:xfrm>
            <a:prstGeom prst="line">
              <a:avLst/>
            </a:prstGeom>
            <a:noFill/>
            <a:ln w="0">
              <a:solidFill>
                <a:srgbClr val="000000"/>
              </a:solidFill>
              <a:round/>
              <a:headEnd/>
              <a:tailEnd/>
            </a:ln>
          </p:spPr>
          <p:txBody>
            <a:bodyPr/>
            <a:lstStyle/>
            <a:p>
              <a:endParaRPr lang="en-CA"/>
            </a:p>
          </p:txBody>
        </p:sp>
        <p:sp>
          <p:nvSpPr>
            <p:cNvPr id="1033" name="Line 100">
              <a:extLst>
                <a:ext uri="{FF2B5EF4-FFF2-40B4-BE49-F238E27FC236}">
                  <a16:creationId xmlns:a16="http://schemas.microsoft.com/office/drawing/2014/main" id="{CAD3202F-6C57-4A72-B4DD-2509248056C4}"/>
                </a:ext>
              </a:extLst>
            </p:cNvPr>
            <p:cNvSpPr>
              <a:spLocks noChangeShapeType="1"/>
            </p:cNvSpPr>
            <p:nvPr/>
          </p:nvSpPr>
          <p:spPr bwMode="auto">
            <a:xfrm flipH="1">
              <a:off x="3164" y="3190"/>
              <a:ext cx="3" cy="11"/>
            </a:xfrm>
            <a:prstGeom prst="line">
              <a:avLst/>
            </a:prstGeom>
            <a:noFill/>
            <a:ln w="0">
              <a:solidFill>
                <a:srgbClr val="000000"/>
              </a:solidFill>
              <a:round/>
              <a:headEnd/>
              <a:tailEnd/>
            </a:ln>
          </p:spPr>
          <p:txBody>
            <a:bodyPr/>
            <a:lstStyle/>
            <a:p>
              <a:endParaRPr lang="en-CA"/>
            </a:p>
          </p:txBody>
        </p:sp>
        <p:sp>
          <p:nvSpPr>
            <p:cNvPr id="1034" name="Line 101">
              <a:extLst>
                <a:ext uri="{FF2B5EF4-FFF2-40B4-BE49-F238E27FC236}">
                  <a16:creationId xmlns:a16="http://schemas.microsoft.com/office/drawing/2014/main" id="{2BFB7FB4-0993-4962-BF54-552876C00C65}"/>
                </a:ext>
              </a:extLst>
            </p:cNvPr>
            <p:cNvSpPr>
              <a:spLocks noChangeShapeType="1"/>
            </p:cNvSpPr>
            <p:nvPr/>
          </p:nvSpPr>
          <p:spPr bwMode="auto">
            <a:xfrm>
              <a:off x="3164" y="3201"/>
              <a:ext cx="3" cy="14"/>
            </a:xfrm>
            <a:prstGeom prst="line">
              <a:avLst/>
            </a:prstGeom>
            <a:noFill/>
            <a:ln w="0">
              <a:solidFill>
                <a:srgbClr val="000000"/>
              </a:solidFill>
              <a:round/>
              <a:headEnd/>
              <a:tailEnd/>
            </a:ln>
          </p:spPr>
          <p:txBody>
            <a:bodyPr/>
            <a:lstStyle/>
            <a:p>
              <a:endParaRPr lang="en-CA"/>
            </a:p>
          </p:txBody>
        </p:sp>
        <p:sp>
          <p:nvSpPr>
            <p:cNvPr id="1035" name="Freeform 102">
              <a:extLst>
                <a:ext uri="{FF2B5EF4-FFF2-40B4-BE49-F238E27FC236}">
                  <a16:creationId xmlns:a16="http://schemas.microsoft.com/office/drawing/2014/main" id="{FBB0C582-7079-4774-9286-26AC88649F4A}"/>
                </a:ext>
              </a:extLst>
            </p:cNvPr>
            <p:cNvSpPr>
              <a:spLocks/>
            </p:cNvSpPr>
            <p:nvPr/>
          </p:nvSpPr>
          <p:spPr bwMode="auto">
            <a:xfrm>
              <a:off x="3167" y="3215"/>
              <a:ext cx="5" cy="8"/>
            </a:xfrm>
            <a:custGeom>
              <a:avLst/>
              <a:gdLst>
                <a:gd name="T0" fmla="*/ 0 w 10"/>
                <a:gd name="T1" fmla="*/ 0 h 12"/>
                <a:gd name="T2" fmla="*/ 1 w 10"/>
                <a:gd name="T3" fmla="*/ 1 h 12"/>
                <a:gd name="T4" fmla="*/ 1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1036" name="Line 103">
              <a:extLst>
                <a:ext uri="{FF2B5EF4-FFF2-40B4-BE49-F238E27FC236}">
                  <a16:creationId xmlns:a16="http://schemas.microsoft.com/office/drawing/2014/main" id="{3E74D3D7-9DF4-45CF-BB64-977199A503BF}"/>
                </a:ext>
              </a:extLst>
            </p:cNvPr>
            <p:cNvSpPr>
              <a:spLocks noChangeShapeType="1"/>
            </p:cNvSpPr>
            <p:nvPr/>
          </p:nvSpPr>
          <p:spPr bwMode="auto">
            <a:xfrm>
              <a:off x="3185" y="3234"/>
              <a:ext cx="1" cy="2"/>
            </a:xfrm>
            <a:prstGeom prst="line">
              <a:avLst/>
            </a:prstGeom>
            <a:noFill/>
            <a:ln w="0">
              <a:solidFill>
                <a:srgbClr val="000000"/>
              </a:solidFill>
              <a:round/>
              <a:headEnd/>
              <a:tailEnd/>
            </a:ln>
          </p:spPr>
          <p:txBody>
            <a:bodyPr/>
            <a:lstStyle/>
            <a:p>
              <a:endParaRPr lang="en-CA"/>
            </a:p>
          </p:txBody>
        </p:sp>
        <p:sp>
          <p:nvSpPr>
            <p:cNvPr id="1037" name="Line 104">
              <a:extLst>
                <a:ext uri="{FF2B5EF4-FFF2-40B4-BE49-F238E27FC236}">
                  <a16:creationId xmlns:a16="http://schemas.microsoft.com/office/drawing/2014/main" id="{F66E15EA-D6A2-4F98-9774-9D45CB7CB67A}"/>
                </a:ext>
              </a:extLst>
            </p:cNvPr>
            <p:cNvSpPr>
              <a:spLocks noChangeShapeType="1"/>
            </p:cNvSpPr>
            <p:nvPr/>
          </p:nvSpPr>
          <p:spPr bwMode="auto">
            <a:xfrm>
              <a:off x="3186" y="3236"/>
              <a:ext cx="4" cy="4"/>
            </a:xfrm>
            <a:prstGeom prst="line">
              <a:avLst/>
            </a:prstGeom>
            <a:noFill/>
            <a:ln w="0">
              <a:solidFill>
                <a:srgbClr val="000000"/>
              </a:solidFill>
              <a:round/>
              <a:headEnd/>
              <a:tailEnd/>
            </a:ln>
          </p:spPr>
          <p:txBody>
            <a:bodyPr/>
            <a:lstStyle/>
            <a:p>
              <a:endParaRPr lang="en-CA"/>
            </a:p>
          </p:txBody>
        </p:sp>
        <p:sp>
          <p:nvSpPr>
            <p:cNvPr id="1038" name="Line 105">
              <a:extLst>
                <a:ext uri="{FF2B5EF4-FFF2-40B4-BE49-F238E27FC236}">
                  <a16:creationId xmlns:a16="http://schemas.microsoft.com/office/drawing/2014/main" id="{DFA474D4-A26C-46AC-8714-435A5247B07B}"/>
                </a:ext>
              </a:extLst>
            </p:cNvPr>
            <p:cNvSpPr>
              <a:spLocks noChangeShapeType="1"/>
            </p:cNvSpPr>
            <p:nvPr/>
          </p:nvSpPr>
          <p:spPr bwMode="auto">
            <a:xfrm flipH="1">
              <a:off x="3189" y="3240"/>
              <a:ext cx="1" cy="5"/>
            </a:xfrm>
            <a:prstGeom prst="line">
              <a:avLst/>
            </a:prstGeom>
            <a:noFill/>
            <a:ln w="0">
              <a:solidFill>
                <a:srgbClr val="000000"/>
              </a:solidFill>
              <a:round/>
              <a:headEnd/>
              <a:tailEnd/>
            </a:ln>
          </p:spPr>
          <p:txBody>
            <a:bodyPr/>
            <a:lstStyle/>
            <a:p>
              <a:endParaRPr lang="en-CA"/>
            </a:p>
          </p:txBody>
        </p:sp>
        <p:sp>
          <p:nvSpPr>
            <p:cNvPr id="1039" name="Line 106">
              <a:extLst>
                <a:ext uri="{FF2B5EF4-FFF2-40B4-BE49-F238E27FC236}">
                  <a16:creationId xmlns:a16="http://schemas.microsoft.com/office/drawing/2014/main" id="{2B0D3400-860D-43C0-A10B-3893A8B3E43C}"/>
                </a:ext>
              </a:extLst>
            </p:cNvPr>
            <p:cNvSpPr>
              <a:spLocks noChangeShapeType="1"/>
            </p:cNvSpPr>
            <p:nvPr/>
          </p:nvSpPr>
          <p:spPr bwMode="auto">
            <a:xfrm flipH="1">
              <a:off x="3184" y="3245"/>
              <a:ext cx="5" cy="3"/>
            </a:xfrm>
            <a:prstGeom prst="line">
              <a:avLst/>
            </a:prstGeom>
            <a:noFill/>
            <a:ln w="0">
              <a:solidFill>
                <a:srgbClr val="000000"/>
              </a:solidFill>
              <a:round/>
              <a:headEnd/>
              <a:tailEnd/>
            </a:ln>
          </p:spPr>
          <p:txBody>
            <a:bodyPr/>
            <a:lstStyle/>
            <a:p>
              <a:endParaRPr lang="en-CA"/>
            </a:p>
          </p:txBody>
        </p:sp>
        <p:sp>
          <p:nvSpPr>
            <p:cNvPr id="1040" name="Line 107">
              <a:extLst>
                <a:ext uri="{FF2B5EF4-FFF2-40B4-BE49-F238E27FC236}">
                  <a16:creationId xmlns:a16="http://schemas.microsoft.com/office/drawing/2014/main" id="{4D6A68D5-BFE6-4277-853E-317D4144DD80}"/>
                </a:ext>
              </a:extLst>
            </p:cNvPr>
            <p:cNvSpPr>
              <a:spLocks noChangeShapeType="1"/>
            </p:cNvSpPr>
            <p:nvPr/>
          </p:nvSpPr>
          <p:spPr bwMode="auto">
            <a:xfrm flipH="1">
              <a:off x="3175" y="3248"/>
              <a:ext cx="9" cy="5"/>
            </a:xfrm>
            <a:prstGeom prst="line">
              <a:avLst/>
            </a:prstGeom>
            <a:noFill/>
            <a:ln w="0">
              <a:solidFill>
                <a:srgbClr val="000000"/>
              </a:solidFill>
              <a:round/>
              <a:headEnd/>
              <a:tailEnd/>
            </a:ln>
          </p:spPr>
          <p:txBody>
            <a:bodyPr/>
            <a:lstStyle/>
            <a:p>
              <a:endParaRPr lang="en-CA"/>
            </a:p>
          </p:txBody>
        </p:sp>
        <p:sp>
          <p:nvSpPr>
            <p:cNvPr id="1041" name="Line 108">
              <a:extLst>
                <a:ext uri="{FF2B5EF4-FFF2-40B4-BE49-F238E27FC236}">
                  <a16:creationId xmlns:a16="http://schemas.microsoft.com/office/drawing/2014/main" id="{C0315F7F-8B4E-46AD-99A1-C19FC38E8531}"/>
                </a:ext>
              </a:extLst>
            </p:cNvPr>
            <p:cNvSpPr>
              <a:spLocks noChangeShapeType="1"/>
            </p:cNvSpPr>
            <p:nvPr/>
          </p:nvSpPr>
          <p:spPr bwMode="auto">
            <a:xfrm flipH="1">
              <a:off x="3166" y="3253"/>
              <a:ext cx="9" cy="3"/>
            </a:xfrm>
            <a:prstGeom prst="line">
              <a:avLst/>
            </a:prstGeom>
            <a:noFill/>
            <a:ln w="0">
              <a:solidFill>
                <a:srgbClr val="000000"/>
              </a:solidFill>
              <a:round/>
              <a:headEnd/>
              <a:tailEnd/>
            </a:ln>
          </p:spPr>
          <p:txBody>
            <a:bodyPr/>
            <a:lstStyle/>
            <a:p>
              <a:endParaRPr lang="en-CA"/>
            </a:p>
          </p:txBody>
        </p:sp>
        <p:sp>
          <p:nvSpPr>
            <p:cNvPr id="1042" name="Freeform 109">
              <a:extLst>
                <a:ext uri="{FF2B5EF4-FFF2-40B4-BE49-F238E27FC236}">
                  <a16:creationId xmlns:a16="http://schemas.microsoft.com/office/drawing/2014/main" id="{1D1F8E88-50E0-4D72-9486-822BA0444725}"/>
                </a:ext>
              </a:extLst>
            </p:cNvPr>
            <p:cNvSpPr>
              <a:spLocks/>
            </p:cNvSpPr>
            <p:nvPr/>
          </p:nvSpPr>
          <p:spPr bwMode="auto">
            <a:xfrm>
              <a:off x="3154" y="3256"/>
              <a:ext cx="12" cy="6"/>
            </a:xfrm>
            <a:custGeom>
              <a:avLst/>
              <a:gdLst>
                <a:gd name="T0" fmla="*/ 3 w 17"/>
                <a:gd name="T1" fmla="*/ 0 h 8"/>
                <a:gd name="T2" fmla="*/ 1 w 17"/>
                <a:gd name="T3" fmla="*/ 2 h 8"/>
                <a:gd name="T4" fmla="*/ 0 w 17"/>
                <a:gd name="T5" fmla="*/ 2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1043" name="Line 110">
              <a:extLst>
                <a:ext uri="{FF2B5EF4-FFF2-40B4-BE49-F238E27FC236}">
                  <a16:creationId xmlns:a16="http://schemas.microsoft.com/office/drawing/2014/main" id="{8A0C7B19-45BC-4638-B747-A3B7A9FC9266}"/>
                </a:ext>
              </a:extLst>
            </p:cNvPr>
            <p:cNvSpPr>
              <a:spLocks noChangeShapeType="1"/>
            </p:cNvSpPr>
            <p:nvPr/>
          </p:nvSpPr>
          <p:spPr bwMode="auto">
            <a:xfrm flipH="1">
              <a:off x="3139" y="3270"/>
              <a:ext cx="1" cy="2"/>
            </a:xfrm>
            <a:prstGeom prst="line">
              <a:avLst/>
            </a:prstGeom>
            <a:noFill/>
            <a:ln w="0">
              <a:solidFill>
                <a:srgbClr val="000000"/>
              </a:solidFill>
              <a:round/>
              <a:headEnd/>
              <a:tailEnd/>
            </a:ln>
          </p:spPr>
          <p:txBody>
            <a:bodyPr/>
            <a:lstStyle/>
            <a:p>
              <a:endParaRPr lang="en-CA"/>
            </a:p>
          </p:txBody>
        </p:sp>
        <p:sp>
          <p:nvSpPr>
            <p:cNvPr id="1044" name="Line 111">
              <a:extLst>
                <a:ext uri="{FF2B5EF4-FFF2-40B4-BE49-F238E27FC236}">
                  <a16:creationId xmlns:a16="http://schemas.microsoft.com/office/drawing/2014/main" id="{AF65EE46-407B-49A6-B088-E382FA4E7DCC}"/>
                </a:ext>
              </a:extLst>
            </p:cNvPr>
            <p:cNvSpPr>
              <a:spLocks noChangeShapeType="1"/>
            </p:cNvSpPr>
            <p:nvPr/>
          </p:nvSpPr>
          <p:spPr bwMode="auto">
            <a:xfrm flipH="1">
              <a:off x="3136" y="3270"/>
              <a:ext cx="3" cy="5"/>
            </a:xfrm>
            <a:prstGeom prst="line">
              <a:avLst/>
            </a:prstGeom>
            <a:noFill/>
            <a:ln w="0">
              <a:solidFill>
                <a:srgbClr val="000000"/>
              </a:solidFill>
              <a:round/>
              <a:headEnd/>
              <a:tailEnd/>
            </a:ln>
          </p:spPr>
          <p:txBody>
            <a:bodyPr/>
            <a:lstStyle/>
            <a:p>
              <a:endParaRPr lang="en-CA"/>
            </a:p>
          </p:txBody>
        </p:sp>
        <p:sp>
          <p:nvSpPr>
            <p:cNvPr id="1045" name="Line 112">
              <a:extLst>
                <a:ext uri="{FF2B5EF4-FFF2-40B4-BE49-F238E27FC236}">
                  <a16:creationId xmlns:a16="http://schemas.microsoft.com/office/drawing/2014/main" id="{DAB3E6CE-8643-4557-AC56-93C4D23D253F}"/>
                </a:ext>
              </a:extLst>
            </p:cNvPr>
            <p:cNvSpPr>
              <a:spLocks noChangeShapeType="1"/>
            </p:cNvSpPr>
            <p:nvPr/>
          </p:nvSpPr>
          <p:spPr bwMode="auto">
            <a:xfrm>
              <a:off x="3136" y="3275"/>
              <a:ext cx="3" cy="1"/>
            </a:xfrm>
            <a:prstGeom prst="line">
              <a:avLst/>
            </a:prstGeom>
            <a:noFill/>
            <a:ln w="0">
              <a:solidFill>
                <a:srgbClr val="000000"/>
              </a:solidFill>
              <a:round/>
              <a:headEnd/>
              <a:tailEnd/>
            </a:ln>
          </p:spPr>
          <p:txBody>
            <a:bodyPr/>
            <a:lstStyle/>
            <a:p>
              <a:endParaRPr lang="en-CA"/>
            </a:p>
          </p:txBody>
        </p:sp>
        <p:sp>
          <p:nvSpPr>
            <p:cNvPr id="1046" name="Line 113">
              <a:extLst>
                <a:ext uri="{FF2B5EF4-FFF2-40B4-BE49-F238E27FC236}">
                  <a16:creationId xmlns:a16="http://schemas.microsoft.com/office/drawing/2014/main" id="{917E4E05-17C5-43C0-B22B-A53A772CC511}"/>
                </a:ext>
              </a:extLst>
            </p:cNvPr>
            <p:cNvSpPr>
              <a:spLocks noChangeShapeType="1"/>
            </p:cNvSpPr>
            <p:nvPr/>
          </p:nvSpPr>
          <p:spPr bwMode="auto">
            <a:xfrm>
              <a:off x="3139" y="3276"/>
              <a:ext cx="5" cy="2"/>
            </a:xfrm>
            <a:prstGeom prst="line">
              <a:avLst/>
            </a:prstGeom>
            <a:noFill/>
            <a:ln w="0">
              <a:solidFill>
                <a:srgbClr val="000000"/>
              </a:solidFill>
              <a:round/>
              <a:headEnd/>
              <a:tailEnd/>
            </a:ln>
          </p:spPr>
          <p:txBody>
            <a:bodyPr/>
            <a:lstStyle/>
            <a:p>
              <a:endParaRPr lang="en-CA"/>
            </a:p>
          </p:txBody>
        </p:sp>
        <p:sp>
          <p:nvSpPr>
            <p:cNvPr id="1047" name="Line 114">
              <a:extLst>
                <a:ext uri="{FF2B5EF4-FFF2-40B4-BE49-F238E27FC236}">
                  <a16:creationId xmlns:a16="http://schemas.microsoft.com/office/drawing/2014/main" id="{8B41F646-33BF-4642-81F9-0FA300F64693}"/>
                </a:ext>
              </a:extLst>
            </p:cNvPr>
            <p:cNvSpPr>
              <a:spLocks noChangeShapeType="1"/>
            </p:cNvSpPr>
            <p:nvPr/>
          </p:nvSpPr>
          <p:spPr bwMode="auto">
            <a:xfrm>
              <a:off x="3144" y="3278"/>
              <a:ext cx="8" cy="3"/>
            </a:xfrm>
            <a:prstGeom prst="line">
              <a:avLst/>
            </a:prstGeom>
            <a:noFill/>
            <a:ln w="0">
              <a:solidFill>
                <a:srgbClr val="000000"/>
              </a:solidFill>
              <a:round/>
              <a:headEnd/>
              <a:tailEnd/>
            </a:ln>
          </p:spPr>
          <p:txBody>
            <a:bodyPr/>
            <a:lstStyle/>
            <a:p>
              <a:endParaRPr lang="en-CA"/>
            </a:p>
          </p:txBody>
        </p:sp>
        <p:sp>
          <p:nvSpPr>
            <p:cNvPr id="1048" name="Line 115">
              <a:extLst>
                <a:ext uri="{FF2B5EF4-FFF2-40B4-BE49-F238E27FC236}">
                  <a16:creationId xmlns:a16="http://schemas.microsoft.com/office/drawing/2014/main" id="{8265777C-B7A7-47DE-9E10-84BDCAC8A613}"/>
                </a:ext>
              </a:extLst>
            </p:cNvPr>
            <p:cNvSpPr>
              <a:spLocks noChangeShapeType="1"/>
            </p:cNvSpPr>
            <p:nvPr/>
          </p:nvSpPr>
          <p:spPr bwMode="auto">
            <a:xfrm>
              <a:off x="3152" y="3281"/>
              <a:ext cx="8" cy="2"/>
            </a:xfrm>
            <a:prstGeom prst="line">
              <a:avLst/>
            </a:prstGeom>
            <a:noFill/>
            <a:ln w="0">
              <a:solidFill>
                <a:srgbClr val="000000"/>
              </a:solidFill>
              <a:round/>
              <a:headEnd/>
              <a:tailEnd/>
            </a:ln>
          </p:spPr>
          <p:txBody>
            <a:bodyPr/>
            <a:lstStyle/>
            <a:p>
              <a:endParaRPr lang="en-CA"/>
            </a:p>
          </p:txBody>
        </p:sp>
        <p:sp>
          <p:nvSpPr>
            <p:cNvPr id="1049" name="Freeform 116">
              <a:extLst>
                <a:ext uri="{FF2B5EF4-FFF2-40B4-BE49-F238E27FC236}">
                  <a16:creationId xmlns:a16="http://schemas.microsoft.com/office/drawing/2014/main" id="{A254945B-EE07-41FA-B35E-BFF70D2C41E2}"/>
                </a:ext>
              </a:extLst>
            </p:cNvPr>
            <p:cNvSpPr>
              <a:spLocks/>
            </p:cNvSpPr>
            <p:nvPr/>
          </p:nvSpPr>
          <p:spPr bwMode="auto">
            <a:xfrm>
              <a:off x="3160" y="3281"/>
              <a:ext cx="15" cy="2"/>
            </a:xfrm>
            <a:custGeom>
              <a:avLst/>
              <a:gdLst>
                <a:gd name="T0" fmla="*/ 0 w 23"/>
                <a:gd name="T1" fmla="*/ 0 h 1"/>
                <a:gd name="T2" fmla="*/ 1 w 23"/>
                <a:gd name="T3" fmla="*/ 32 h 1"/>
                <a:gd name="T4" fmla="*/ 3 w 23"/>
                <a:gd name="T5" fmla="*/ 32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1050" name="Line 117">
              <a:extLst>
                <a:ext uri="{FF2B5EF4-FFF2-40B4-BE49-F238E27FC236}">
                  <a16:creationId xmlns:a16="http://schemas.microsoft.com/office/drawing/2014/main" id="{2F86711A-F5BC-4905-AB02-3B67DF61F630}"/>
                </a:ext>
              </a:extLst>
            </p:cNvPr>
            <p:cNvSpPr>
              <a:spLocks noChangeShapeType="1"/>
            </p:cNvSpPr>
            <p:nvPr/>
          </p:nvSpPr>
          <p:spPr bwMode="auto">
            <a:xfrm flipH="1">
              <a:off x="3181" y="3297"/>
              <a:ext cx="1" cy="3"/>
            </a:xfrm>
            <a:prstGeom prst="line">
              <a:avLst/>
            </a:prstGeom>
            <a:noFill/>
            <a:ln w="0">
              <a:solidFill>
                <a:srgbClr val="000000"/>
              </a:solidFill>
              <a:round/>
              <a:headEnd/>
              <a:tailEnd/>
            </a:ln>
          </p:spPr>
          <p:txBody>
            <a:bodyPr/>
            <a:lstStyle/>
            <a:p>
              <a:endParaRPr lang="en-CA"/>
            </a:p>
          </p:txBody>
        </p:sp>
        <p:sp>
          <p:nvSpPr>
            <p:cNvPr id="1051" name="Line 118">
              <a:extLst>
                <a:ext uri="{FF2B5EF4-FFF2-40B4-BE49-F238E27FC236}">
                  <a16:creationId xmlns:a16="http://schemas.microsoft.com/office/drawing/2014/main" id="{2CCE5ABA-1DC0-4BB3-BC20-7F2FE46DB7C9}"/>
                </a:ext>
              </a:extLst>
            </p:cNvPr>
            <p:cNvSpPr>
              <a:spLocks noChangeShapeType="1"/>
            </p:cNvSpPr>
            <p:nvPr/>
          </p:nvSpPr>
          <p:spPr bwMode="auto">
            <a:xfrm flipH="1">
              <a:off x="3180" y="3300"/>
              <a:ext cx="1" cy="4"/>
            </a:xfrm>
            <a:prstGeom prst="line">
              <a:avLst/>
            </a:prstGeom>
            <a:noFill/>
            <a:ln w="0">
              <a:solidFill>
                <a:srgbClr val="000000"/>
              </a:solidFill>
              <a:round/>
              <a:headEnd/>
              <a:tailEnd/>
            </a:ln>
          </p:spPr>
          <p:txBody>
            <a:bodyPr/>
            <a:lstStyle/>
            <a:p>
              <a:endParaRPr lang="en-CA"/>
            </a:p>
          </p:txBody>
        </p:sp>
        <p:sp>
          <p:nvSpPr>
            <p:cNvPr id="1052" name="Line 119">
              <a:extLst>
                <a:ext uri="{FF2B5EF4-FFF2-40B4-BE49-F238E27FC236}">
                  <a16:creationId xmlns:a16="http://schemas.microsoft.com/office/drawing/2014/main" id="{D115E0D2-738C-4C2D-B1A4-9D0C4C3B8B13}"/>
                </a:ext>
              </a:extLst>
            </p:cNvPr>
            <p:cNvSpPr>
              <a:spLocks noChangeShapeType="1"/>
            </p:cNvSpPr>
            <p:nvPr/>
          </p:nvSpPr>
          <p:spPr bwMode="auto">
            <a:xfrm flipH="1">
              <a:off x="3172" y="3304"/>
              <a:ext cx="8" cy="16"/>
            </a:xfrm>
            <a:prstGeom prst="line">
              <a:avLst/>
            </a:prstGeom>
            <a:noFill/>
            <a:ln w="0">
              <a:solidFill>
                <a:srgbClr val="000000"/>
              </a:solidFill>
              <a:round/>
              <a:headEnd/>
              <a:tailEnd/>
            </a:ln>
          </p:spPr>
          <p:txBody>
            <a:bodyPr/>
            <a:lstStyle/>
            <a:p>
              <a:endParaRPr lang="en-CA"/>
            </a:p>
          </p:txBody>
        </p:sp>
        <p:sp>
          <p:nvSpPr>
            <p:cNvPr id="1053" name="Line 120">
              <a:extLst>
                <a:ext uri="{FF2B5EF4-FFF2-40B4-BE49-F238E27FC236}">
                  <a16:creationId xmlns:a16="http://schemas.microsoft.com/office/drawing/2014/main" id="{DF70A884-E8B6-4DCD-BF6A-285B1C68C67C}"/>
                </a:ext>
              </a:extLst>
            </p:cNvPr>
            <p:cNvSpPr>
              <a:spLocks noChangeShapeType="1"/>
            </p:cNvSpPr>
            <p:nvPr/>
          </p:nvSpPr>
          <p:spPr bwMode="auto">
            <a:xfrm flipH="1">
              <a:off x="3164" y="3320"/>
              <a:ext cx="8" cy="13"/>
            </a:xfrm>
            <a:prstGeom prst="line">
              <a:avLst/>
            </a:prstGeom>
            <a:noFill/>
            <a:ln w="0">
              <a:solidFill>
                <a:srgbClr val="000000"/>
              </a:solidFill>
              <a:round/>
              <a:headEnd/>
              <a:tailEnd/>
            </a:ln>
          </p:spPr>
          <p:txBody>
            <a:bodyPr/>
            <a:lstStyle/>
            <a:p>
              <a:endParaRPr lang="en-CA"/>
            </a:p>
          </p:txBody>
        </p:sp>
        <p:sp>
          <p:nvSpPr>
            <p:cNvPr id="1054" name="Line 121">
              <a:extLst>
                <a:ext uri="{FF2B5EF4-FFF2-40B4-BE49-F238E27FC236}">
                  <a16:creationId xmlns:a16="http://schemas.microsoft.com/office/drawing/2014/main" id="{BECA96EC-7E29-477A-80AC-782A74EF4EA5}"/>
                </a:ext>
              </a:extLst>
            </p:cNvPr>
            <p:cNvSpPr>
              <a:spLocks noChangeShapeType="1"/>
            </p:cNvSpPr>
            <p:nvPr/>
          </p:nvSpPr>
          <p:spPr bwMode="auto">
            <a:xfrm flipH="1">
              <a:off x="3163" y="3333"/>
              <a:ext cx="1" cy="3"/>
            </a:xfrm>
            <a:prstGeom prst="line">
              <a:avLst/>
            </a:prstGeom>
            <a:noFill/>
            <a:ln w="0">
              <a:solidFill>
                <a:srgbClr val="000000"/>
              </a:solidFill>
              <a:round/>
              <a:headEnd/>
              <a:tailEnd/>
            </a:ln>
          </p:spPr>
          <p:txBody>
            <a:bodyPr/>
            <a:lstStyle/>
            <a:p>
              <a:endParaRPr lang="en-CA"/>
            </a:p>
          </p:txBody>
        </p:sp>
        <p:sp>
          <p:nvSpPr>
            <p:cNvPr id="1055" name="Line 122">
              <a:extLst>
                <a:ext uri="{FF2B5EF4-FFF2-40B4-BE49-F238E27FC236}">
                  <a16:creationId xmlns:a16="http://schemas.microsoft.com/office/drawing/2014/main" id="{745DD699-D0F1-4BA6-B1E8-E7E1891A4C62}"/>
                </a:ext>
              </a:extLst>
            </p:cNvPr>
            <p:cNvSpPr>
              <a:spLocks noChangeShapeType="1"/>
            </p:cNvSpPr>
            <p:nvPr/>
          </p:nvSpPr>
          <p:spPr bwMode="auto">
            <a:xfrm flipH="1">
              <a:off x="3162" y="3336"/>
              <a:ext cx="1" cy="3"/>
            </a:xfrm>
            <a:prstGeom prst="line">
              <a:avLst/>
            </a:prstGeom>
            <a:noFill/>
            <a:ln w="0">
              <a:solidFill>
                <a:srgbClr val="000000"/>
              </a:solidFill>
              <a:round/>
              <a:headEnd/>
              <a:tailEnd/>
            </a:ln>
          </p:spPr>
          <p:txBody>
            <a:bodyPr/>
            <a:lstStyle/>
            <a:p>
              <a:endParaRPr lang="en-CA"/>
            </a:p>
          </p:txBody>
        </p:sp>
        <p:sp>
          <p:nvSpPr>
            <p:cNvPr id="1056" name="Line 123">
              <a:extLst>
                <a:ext uri="{FF2B5EF4-FFF2-40B4-BE49-F238E27FC236}">
                  <a16:creationId xmlns:a16="http://schemas.microsoft.com/office/drawing/2014/main" id="{1E5E91BF-C529-462E-BCAF-76F4A4E40A6D}"/>
                </a:ext>
              </a:extLst>
            </p:cNvPr>
            <p:cNvSpPr>
              <a:spLocks noChangeShapeType="1"/>
            </p:cNvSpPr>
            <p:nvPr/>
          </p:nvSpPr>
          <p:spPr bwMode="auto">
            <a:xfrm>
              <a:off x="3162" y="3339"/>
              <a:ext cx="1" cy="3"/>
            </a:xfrm>
            <a:prstGeom prst="line">
              <a:avLst/>
            </a:prstGeom>
            <a:noFill/>
            <a:ln w="0">
              <a:solidFill>
                <a:srgbClr val="000000"/>
              </a:solidFill>
              <a:round/>
              <a:headEnd/>
              <a:tailEnd/>
            </a:ln>
          </p:spPr>
          <p:txBody>
            <a:bodyPr/>
            <a:lstStyle/>
            <a:p>
              <a:endParaRPr lang="en-CA"/>
            </a:p>
          </p:txBody>
        </p:sp>
        <p:sp>
          <p:nvSpPr>
            <p:cNvPr id="1057" name="Freeform 124">
              <a:extLst>
                <a:ext uri="{FF2B5EF4-FFF2-40B4-BE49-F238E27FC236}">
                  <a16:creationId xmlns:a16="http://schemas.microsoft.com/office/drawing/2014/main" id="{AF9F62AA-6781-438A-9904-77E1E777E993}"/>
                </a:ext>
              </a:extLst>
            </p:cNvPr>
            <p:cNvSpPr>
              <a:spLocks/>
            </p:cNvSpPr>
            <p:nvPr/>
          </p:nvSpPr>
          <p:spPr bwMode="auto">
            <a:xfrm>
              <a:off x="3162" y="3342"/>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1058" name="Line 125">
              <a:extLst>
                <a:ext uri="{FF2B5EF4-FFF2-40B4-BE49-F238E27FC236}">
                  <a16:creationId xmlns:a16="http://schemas.microsoft.com/office/drawing/2014/main" id="{DC31B082-7A95-461C-AFB6-627703E01D26}"/>
                </a:ext>
              </a:extLst>
            </p:cNvPr>
            <p:cNvSpPr>
              <a:spLocks noChangeShapeType="1"/>
            </p:cNvSpPr>
            <p:nvPr/>
          </p:nvSpPr>
          <p:spPr bwMode="auto">
            <a:xfrm>
              <a:off x="3178" y="3343"/>
              <a:ext cx="2" cy="2"/>
            </a:xfrm>
            <a:prstGeom prst="line">
              <a:avLst/>
            </a:prstGeom>
            <a:noFill/>
            <a:ln w="0">
              <a:solidFill>
                <a:srgbClr val="000000"/>
              </a:solidFill>
              <a:round/>
              <a:headEnd/>
              <a:tailEnd/>
            </a:ln>
          </p:spPr>
          <p:txBody>
            <a:bodyPr/>
            <a:lstStyle/>
            <a:p>
              <a:endParaRPr lang="en-CA"/>
            </a:p>
          </p:txBody>
        </p:sp>
        <p:sp>
          <p:nvSpPr>
            <p:cNvPr id="1059" name="Line 126">
              <a:extLst>
                <a:ext uri="{FF2B5EF4-FFF2-40B4-BE49-F238E27FC236}">
                  <a16:creationId xmlns:a16="http://schemas.microsoft.com/office/drawing/2014/main" id="{D7C56890-34CD-4ABB-A388-5CB64A1575A3}"/>
                </a:ext>
              </a:extLst>
            </p:cNvPr>
            <p:cNvSpPr>
              <a:spLocks noChangeShapeType="1"/>
            </p:cNvSpPr>
            <p:nvPr/>
          </p:nvSpPr>
          <p:spPr bwMode="auto">
            <a:xfrm>
              <a:off x="3178" y="3343"/>
              <a:ext cx="3" cy="2"/>
            </a:xfrm>
            <a:prstGeom prst="line">
              <a:avLst/>
            </a:prstGeom>
            <a:noFill/>
            <a:ln w="0">
              <a:solidFill>
                <a:srgbClr val="000000"/>
              </a:solidFill>
              <a:round/>
              <a:headEnd/>
              <a:tailEnd/>
            </a:ln>
          </p:spPr>
          <p:txBody>
            <a:bodyPr/>
            <a:lstStyle/>
            <a:p>
              <a:endParaRPr lang="en-CA"/>
            </a:p>
          </p:txBody>
        </p:sp>
        <p:sp>
          <p:nvSpPr>
            <p:cNvPr id="1060" name="Line 127">
              <a:extLst>
                <a:ext uri="{FF2B5EF4-FFF2-40B4-BE49-F238E27FC236}">
                  <a16:creationId xmlns:a16="http://schemas.microsoft.com/office/drawing/2014/main" id="{227BB6B1-FBA5-4B2C-8BBE-1E88E5E76FEB}"/>
                </a:ext>
              </a:extLst>
            </p:cNvPr>
            <p:cNvSpPr>
              <a:spLocks noChangeShapeType="1"/>
            </p:cNvSpPr>
            <p:nvPr/>
          </p:nvSpPr>
          <p:spPr bwMode="auto">
            <a:xfrm>
              <a:off x="3181" y="3343"/>
              <a:ext cx="3" cy="2"/>
            </a:xfrm>
            <a:prstGeom prst="line">
              <a:avLst/>
            </a:prstGeom>
            <a:noFill/>
            <a:ln w="0">
              <a:solidFill>
                <a:srgbClr val="000000"/>
              </a:solidFill>
              <a:round/>
              <a:headEnd/>
              <a:tailEnd/>
            </a:ln>
          </p:spPr>
          <p:txBody>
            <a:bodyPr/>
            <a:lstStyle/>
            <a:p>
              <a:endParaRPr lang="en-CA"/>
            </a:p>
          </p:txBody>
        </p:sp>
        <p:sp>
          <p:nvSpPr>
            <p:cNvPr id="1061" name="Line 128">
              <a:extLst>
                <a:ext uri="{FF2B5EF4-FFF2-40B4-BE49-F238E27FC236}">
                  <a16:creationId xmlns:a16="http://schemas.microsoft.com/office/drawing/2014/main" id="{3DA8228E-F691-4C34-9AE3-CA9FFE0D9F9C}"/>
                </a:ext>
              </a:extLst>
            </p:cNvPr>
            <p:cNvSpPr>
              <a:spLocks noChangeShapeType="1"/>
            </p:cNvSpPr>
            <p:nvPr/>
          </p:nvSpPr>
          <p:spPr bwMode="auto">
            <a:xfrm>
              <a:off x="3184" y="3343"/>
              <a:ext cx="1" cy="2"/>
            </a:xfrm>
            <a:prstGeom prst="line">
              <a:avLst/>
            </a:prstGeom>
            <a:noFill/>
            <a:ln w="0">
              <a:solidFill>
                <a:srgbClr val="000000"/>
              </a:solidFill>
              <a:round/>
              <a:headEnd/>
              <a:tailEnd/>
            </a:ln>
          </p:spPr>
          <p:txBody>
            <a:bodyPr/>
            <a:lstStyle/>
            <a:p>
              <a:endParaRPr lang="en-CA"/>
            </a:p>
          </p:txBody>
        </p:sp>
        <p:sp>
          <p:nvSpPr>
            <p:cNvPr id="1062" name="Line 129">
              <a:extLst>
                <a:ext uri="{FF2B5EF4-FFF2-40B4-BE49-F238E27FC236}">
                  <a16:creationId xmlns:a16="http://schemas.microsoft.com/office/drawing/2014/main" id="{63DDC613-E245-4344-A618-AEC859DC1389}"/>
                </a:ext>
              </a:extLst>
            </p:cNvPr>
            <p:cNvSpPr>
              <a:spLocks noChangeShapeType="1"/>
            </p:cNvSpPr>
            <p:nvPr/>
          </p:nvSpPr>
          <p:spPr bwMode="auto">
            <a:xfrm>
              <a:off x="3185" y="3343"/>
              <a:ext cx="1" cy="2"/>
            </a:xfrm>
            <a:prstGeom prst="line">
              <a:avLst/>
            </a:prstGeom>
            <a:noFill/>
            <a:ln w="0">
              <a:solidFill>
                <a:srgbClr val="000000"/>
              </a:solidFill>
              <a:round/>
              <a:headEnd/>
              <a:tailEnd/>
            </a:ln>
          </p:spPr>
          <p:txBody>
            <a:bodyPr/>
            <a:lstStyle/>
            <a:p>
              <a:endParaRPr lang="en-CA"/>
            </a:p>
          </p:txBody>
        </p:sp>
        <p:sp>
          <p:nvSpPr>
            <p:cNvPr id="1063" name="Line 130">
              <a:extLst>
                <a:ext uri="{FF2B5EF4-FFF2-40B4-BE49-F238E27FC236}">
                  <a16:creationId xmlns:a16="http://schemas.microsoft.com/office/drawing/2014/main" id="{4998DBE1-D4E9-4D82-A513-B631D2303B61}"/>
                </a:ext>
              </a:extLst>
            </p:cNvPr>
            <p:cNvSpPr>
              <a:spLocks noChangeShapeType="1"/>
            </p:cNvSpPr>
            <p:nvPr/>
          </p:nvSpPr>
          <p:spPr bwMode="auto">
            <a:xfrm flipH="1">
              <a:off x="3185" y="3345"/>
              <a:ext cx="1" cy="2"/>
            </a:xfrm>
            <a:prstGeom prst="line">
              <a:avLst/>
            </a:prstGeom>
            <a:noFill/>
            <a:ln w="0">
              <a:solidFill>
                <a:srgbClr val="000000"/>
              </a:solidFill>
              <a:round/>
              <a:headEnd/>
              <a:tailEnd/>
            </a:ln>
          </p:spPr>
          <p:txBody>
            <a:bodyPr/>
            <a:lstStyle/>
            <a:p>
              <a:endParaRPr lang="en-CA"/>
            </a:p>
          </p:txBody>
        </p:sp>
        <p:sp>
          <p:nvSpPr>
            <p:cNvPr id="1064" name="Line 131">
              <a:extLst>
                <a:ext uri="{FF2B5EF4-FFF2-40B4-BE49-F238E27FC236}">
                  <a16:creationId xmlns:a16="http://schemas.microsoft.com/office/drawing/2014/main" id="{496B89AC-5EE8-4C6B-8039-258814E5DF22}"/>
                </a:ext>
              </a:extLst>
            </p:cNvPr>
            <p:cNvSpPr>
              <a:spLocks noChangeShapeType="1"/>
            </p:cNvSpPr>
            <p:nvPr/>
          </p:nvSpPr>
          <p:spPr bwMode="auto">
            <a:xfrm flipH="1">
              <a:off x="3184" y="3347"/>
              <a:ext cx="1" cy="3"/>
            </a:xfrm>
            <a:prstGeom prst="line">
              <a:avLst/>
            </a:prstGeom>
            <a:noFill/>
            <a:ln w="0">
              <a:solidFill>
                <a:srgbClr val="000000"/>
              </a:solidFill>
              <a:round/>
              <a:headEnd/>
              <a:tailEnd/>
            </a:ln>
          </p:spPr>
          <p:txBody>
            <a:bodyPr/>
            <a:lstStyle/>
            <a:p>
              <a:endParaRPr lang="en-CA"/>
            </a:p>
          </p:txBody>
        </p:sp>
        <p:sp>
          <p:nvSpPr>
            <p:cNvPr id="1065" name="Line 132">
              <a:extLst>
                <a:ext uri="{FF2B5EF4-FFF2-40B4-BE49-F238E27FC236}">
                  <a16:creationId xmlns:a16="http://schemas.microsoft.com/office/drawing/2014/main" id="{BED3C9D0-CD13-4C61-9866-8AA73A6676F2}"/>
                </a:ext>
              </a:extLst>
            </p:cNvPr>
            <p:cNvSpPr>
              <a:spLocks noChangeShapeType="1"/>
            </p:cNvSpPr>
            <p:nvPr/>
          </p:nvSpPr>
          <p:spPr bwMode="auto">
            <a:xfrm flipH="1">
              <a:off x="3181" y="3350"/>
              <a:ext cx="3" cy="3"/>
            </a:xfrm>
            <a:prstGeom prst="line">
              <a:avLst/>
            </a:prstGeom>
            <a:noFill/>
            <a:ln w="0">
              <a:solidFill>
                <a:srgbClr val="000000"/>
              </a:solidFill>
              <a:round/>
              <a:headEnd/>
              <a:tailEnd/>
            </a:ln>
          </p:spPr>
          <p:txBody>
            <a:bodyPr/>
            <a:lstStyle/>
            <a:p>
              <a:endParaRPr lang="en-CA"/>
            </a:p>
          </p:txBody>
        </p:sp>
        <p:sp>
          <p:nvSpPr>
            <p:cNvPr id="1066" name="Line 133">
              <a:extLst>
                <a:ext uri="{FF2B5EF4-FFF2-40B4-BE49-F238E27FC236}">
                  <a16:creationId xmlns:a16="http://schemas.microsoft.com/office/drawing/2014/main" id="{ADEE93D8-4928-45DE-9F08-A62968529274}"/>
                </a:ext>
              </a:extLst>
            </p:cNvPr>
            <p:cNvSpPr>
              <a:spLocks noChangeShapeType="1"/>
            </p:cNvSpPr>
            <p:nvPr/>
          </p:nvSpPr>
          <p:spPr bwMode="auto">
            <a:xfrm flipH="1">
              <a:off x="3178" y="3353"/>
              <a:ext cx="3" cy="3"/>
            </a:xfrm>
            <a:prstGeom prst="line">
              <a:avLst/>
            </a:prstGeom>
            <a:noFill/>
            <a:ln w="0">
              <a:solidFill>
                <a:srgbClr val="000000"/>
              </a:solidFill>
              <a:round/>
              <a:headEnd/>
              <a:tailEnd/>
            </a:ln>
          </p:spPr>
          <p:txBody>
            <a:bodyPr/>
            <a:lstStyle/>
            <a:p>
              <a:endParaRPr lang="en-CA"/>
            </a:p>
          </p:txBody>
        </p:sp>
        <p:sp>
          <p:nvSpPr>
            <p:cNvPr id="1067" name="Line 134">
              <a:extLst>
                <a:ext uri="{FF2B5EF4-FFF2-40B4-BE49-F238E27FC236}">
                  <a16:creationId xmlns:a16="http://schemas.microsoft.com/office/drawing/2014/main" id="{982E18C3-3B8A-425B-B4A5-83F092250BA0}"/>
                </a:ext>
              </a:extLst>
            </p:cNvPr>
            <p:cNvSpPr>
              <a:spLocks noChangeShapeType="1"/>
            </p:cNvSpPr>
            <p:nvPr/>
          </p:nvSpPr>
          <p:spPr bwMode="auto">
            <a:xfrm flipH="1">
              <a:off x="3175" y="3356"/>
              <a:ext cx="3" cy="2"/>
            </a:xfrm>
            <a:prstGeom prst="line">
              <a:avLst/>
            </a:prstGeom>
            <a:noFill/>
            <a:ln w="0">
              <a:solidFill>
                <a:srgbClr val="000000"/>
              </a:solidFill>
              <a:round/>
              <a:headEnd/>
              <a:tailEnd/>
            </a:ln>
          </p:spPr>
          <p:txBody>
            <a:bodyPr/>
            <a:lstStyle/>
            <a:p>
              <a:endParaRPr lang="en-CA"/>
            </a:p>
          </p:txBody>
        </p:sp>
        <p:sp>
          <p:nvSpPr>
            <p:cNvPr id="1068" name="Line 135">
              <a:extLst>
                <a:ext uri="{FF2B5EF4-FFF2-40B4-BE49-F238E27FC236}">
                  <a16:creationId xmlns:a16="http://schemas.microsoft.com/office/drawing/2014/main" id="{4563E8B3-37DF-4FED-9A6C-4D29B752C787}"/>
                </a:ext>
              </a:extLst>
            </p:cNvPr>
            <p:cNvSpPr>
              <a:spLocks noChangeShapeType="1"/>
            </p:cNvSpPr>
            <p:nvPr/>
          </p:nvSpPr>
          <p:spPr bwMode="auto">
            <a:xfrm flipH="1">
              <a:off x="3172" y="3358"/>
              <a:ext cx="3" cy="3"/>
            </a:xfrm>
            <a:prstGeom prst="line">
              <a:avLst/>
            </a:prstGeom>
            <a:noFill/>
            <a:ln w="0">
              <a:solidFill>
                <a:srgbClr val="000000"/>
              </a:solidFill>
              <a:round/>
              <a:headEnd/>
              <a:tailEnd/>
            </a:ln>
          </p:spPr>
          <p:txBody>
            <a:bodyPr/>
            <a:lstStyle/>
            <a:p>
              <a:endParaRPr lang="en-CA"/>
            </a:p>
          </p:txBody>
        </p:sp>
        <p:sp>
          <p:nvSpPr>
            <p:cNvPr id="1069" name="Line 136">
              <a:extLst>
                <a:ext uri="{FF2B5EF4-FFF2-40B4-BE49-F238E27FC236}">
                  <a16:creationId xmlns:a16="http://schemas.microsoft.com/office/drawing/2014/main" id="{C688CF1F-E2B3-4AFA-A0F7-4C3D842E2E84}"/>
                </a:ext>
              </a:extLst>
            </p:cNvPr>
            <p:cNvSpPr>
              <a:spLocks noChangeShapeType="1"/>
            </p:cNvSpPr>
            <p:nvPr/>
          </p:nvSpPr>
          <p:spPr bwMode="auto">
            <a:xfrm flipH="1">
              <a:off x="3169" y="3361"/>
              <a:ext cx="3" cy="3"/>
            </a:xfrm>
            <a:prstGeom prst="line">
              <a:avLst/>
            </a:prstGeom>
            <a:noFill/>
            <a:ln w="0">
              <a:solidFill>
                <a:srgbClr val="000000"/>
              </a:solidFill>
              <a:round/>
              <a:headEnd/>
              <a:tailEnd/>
            </a:ln>
          </p:spPr>
          <p:txBody>
            <a:bodyPr/>
            <a:lstStyle/>
            <a:p>
              <a:endParaRPr lang="en-CA"/>
            </a:p>
          </p:txBody>
        </p:sp>
        <p:sp>
          <p:nvSpPr>
            <p:cNvPr id="1070" name="Line 137">
              <a:extLst>
                <a:ext uri="{FF2B5EF4-FFF2-40B4-BE49-F238E27FC236}">
                  <a16:creationId xmlns:a16="http://schemas.microsoft.com/office/drawing/2014/main" id="{34C3600E-F662-42A6-A19A-C4C088E75338}"/>
                </a:ext>
              </a:extLst>
            </p:cNvPr>
            <p:cNvSpPr>
              <a:spLocks noChangeShapeType="1"/>
            </p:cNvSpPr>
            <p:nvPr/>
          </p:nvSpPr>
          <p:spPr bwMode="auto">
            <a:xfrm flipH="1">
              <a:off x="3167" y="3364"/>
              <a:ext cx="2" cy="3"/>
            </a:xfrm>
            <a:prstGeom prst="line">
              <a:avLst/>
            </a:prstGeom>
            <a:noFill/>
            <a:ln w="0">
              <a:solidFill>
                <a:srgbClr val="000000"/>
              </a:solidFill>
              <a:round/>
              <a:headEnd/>
              <a:tailEnd/>
            </a:ln>
          </p:spPr>
          <p:txBody>
            <a:bodyPr/>
            <a:lstStyle/>
            <a:p>
              <a:endParaRPr lang="en-CA"/>
            </a:p>
          </p:txBody>
        </p:sp>
        <p:sp>
          <p:nvSpPr>
            <p:cNvPr id="1071" name="Line 138">
              <a:extLst>
                <a:ext uri="{FF2B5EF4-FFF2-40B4-BE49-F238E27FC236}">
                  <a16:creationId xmlns:a16="http://schemas.microsoft.com/office/drawing/2014/main" id="{7C55F406-F6B8-4331-B55D-4041C28A699D}"/>
                </a:ext>
              </a:extLst>
            </p:cNvPr>
            <p:cNvSpPr>
              <a:spLocks noChangeShapeType="1"/>
            </p:cNvSpPr>
            <p:nvPr/>
          </p:nvSpPr>
          <p:spPr bwMode="auto">
            <a:xfrm flipH="1">
              <a:off x="3164" y="3367"/>
              <a:ext cx="3" cy="3"/>
            </a:xfrm>
            <a:prstGeom prst="line">
              <a:avLst/>
            </a:prstGeom>
            <a:noFill/>
            <a:ln w="0">
              <a:solidFill>
                <a:srgbClr val="000000"/>
              </a:solidFill>
              <a:round/>
              <a:headEnd/>
              <a:tailEnd/>
            </a:ln>
          </p:spPr>
          <p:txBody>
            <a:bodyPr/>
            <a:lstStyle/>
            <a:p>
              <a:endParaRPr lang="en-CA"/>
            </a:p>
          </p:txBody>
        </p:sp>
        <p:sp>
          <p:nvSpPr>
            <p:cNvPr id="1072" name="Line 139">
              <a:extLst>
                <a:ext uri="{FF2B5EF4-FFF2-40B4-BE49-F238E27FC236}">
                  <a16:creationId xmlns:a16="http://schemas.microsoft.com/office/drawing/2014/main" id="{C33FFC75-8D3D-4142-9E00-E4EE102AD1D7}"/>
                </a:ext>
              </a:extLst>
            </p:cNvPr>
            <p:cNvSpPr>
              <a:spLocks noChangeShapeType="1"/>
            </p:cNvSpPr>
            <p:nvPr/>
          </p:nvSpPr>
          <p:spPr bwMode="auto">
            <a:xfrm flipH="1">
              <a:off x="3162" y="3370"/>
              <a:ext cx="2" cy="2"/>
            </a:xfrm>
            <a:prstGeom prst="line">
              <a:avLst/>
            </a:prstGeom>
            <a:noFill/>
            <a:ln w="0">
              <a:solidFill>
                <a:srgbClr val="000000"/>
              </a:solidFill>
              <a:round/>
              <a:headEnd/>
              <a:tailEnd/>
            </a:ln>
          </p:spPr>
          <p:txBody>
            <a:bodyPr/>
            <a:lstStyle/>
            <a:p>
              <a:endParaRPr lang="en-CA"/>
            </a:p>
          </p:txBody>
        </p:sp>
        <p:sp>
          <p:nvSpPr>
            <p:cNvPr id="1073" name="Line 140">
              <a:extLst>
                <a:ext uri="{FF2B5EF4-FFF2-40B4-BE49-F238E27FC236}">
                  <a16:creationId xmlns:a16="http://schemas.microsoft.com/office/drawing/2014/main" id="{199466DC-6FA5-4648-B7FE-C54EA2E49945}"/>
                </a:ext>
              </a:extLst>
            </p:cNvPr>
            <p:cNvSpPr>
              <a:spLocks noChangeShapeType="1"/>
            </p:cNvSpPr>
            <p:nvPr/>
          </p:nvSpPr>
          <p:spPr bwMode="auto">
            <a:xfrm flipH="1">
              <a:off x="3160" y="3372"/>
              <a:ext cx="2" cy="1"/>
            </a:xfrm>
            <a:prstGeom prst="line">
              <a:avLst/>
            </a:prstGeom>
            <a:noFill/>
            <a:ln w="0">
              <a:solidFill>
                <a:srgbClr val="000000"/>
              </a:solidFill>
              <a:round/>
              <a:headEnd/>
              <a:tailEnd/>
            </a:ln>
          </p:spPr>
          <p:txBody>
            <a:bodyPr/>
            <a:lstStyle/>
            <a:p>
              <a:endParaRPr lang="en-CA"/>
            </a:p>
          </p:txBody>
        </p:sp>
        <p:sp>
          <p:nvSpPr>
            <p:cNvPr id="1074" name="Line 141">
              <a:extLst>
                <a:ext uri="{FF2B5EF4-FFF2-40B4-BE49-F238E27FC236}">
                  <a16:creationId xmlns:a16="http://schemas.microsoft.com/office/drawing/2014/main" id="{3A9BD5A1-2110-4BF3-9D36-BC1CB72B6FC7}"/>
                </a:ext>
              </a:extLst>
            </p:cNvPr>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1075" name="Line 142">
              <a:extLst>
                <a:ext uri="{FF2B5EF4-FFF2-40B4-BE49-F238E27FC236}">
                  <a16:creationId xmlns:a16="http://schemas.microsoft.com/office/drawing/2014/main" id="{0F1CBE36-0A11-4542-AF5B-9DB2F705DA62}"/>
                </a:ext>
              </a:extLst>
            </p:cNvPr>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1076" name="Line 143">
              <a:extLst>
                <a:ext uri="{FF2B5EF4-FFF2-40B4-BE49-F238E27FC236}">
                  <a16:creationId xmlns:a16="http://schemas.microsoft.com/office/drawing/2014/main" id="{7AADF906-2C0E-4E8B-A910-D10C209FB3F0}"/>
                </a:ext>
              </a:extLst>
            </p:cNvPr>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1077" name="Line 144">
              <a:extLst>
                <a:ext uri="{FF2B5EF4-FFF2-40B4-BE49-F238E27FC236}">
                  <a16:creationId xmlns:a16="http://schemas.microsoft.com/office/drawing/2014/main" id="{83F66971-2D72-4294-893B-915210631E76}"/>
                </a:ext>
              </a:extLst>
            </p:cNvPr>
            <p:cNvSpPr>
              <a:spLocks noChangeShapeType="1"/>
            </p:cNvSpPr>
            <p:nvPr/>
          </p:nvSpPr>
          <p:spPr bwMode="auto">
            <a:xfrm>
              <a:off x="5171" y="3170"/>
              <a:ext cx="1" cy="2"/>
            </a:xfrm>
            <a:prstGeom prst="line">
              <a:avLst/>
            </a:prstGeom>
            <a:noFill/>
            <a:ln w="0">
              <a:solidFill>
                <a:srgbClr val="000000"/>
              </a:solidFill>
              <a:round/>
              <a:headEnd/>
              <a:tailEnd/>
            </a:ln>
          </p:spPr>
          <p:txBody>
            <a:bodyPr/>
            <a:lstStyle/>
            <a:p>
              <a:endParaRPr lang="en-CA"/>
            </a:p>
          </p:txBody>
        </p:sp>
        <p:sp>
          <p:nvSpPr>
            <p:cNvPr id="1078" name="Line 145">
              <a:extLst>
                <a:ext uri="{FF2B5EF4-FFF2-40B4-BE49-F238E27FC236}">
                  <a16:creationId xmlns:a16="http://schemas.microsoft.com/office/drawing/2014/main" id="{2E4B0737-1F83-443C-9874-6635FF3A022C}"/>
                </a:ext>
              </a:extLst>
            </p:cNvPr>
            <p:cNvSpPr>
              <a:spLocks noChangeShapeType="1"/>
            </p:cNvSpPr>
            <p:nvPr/>
          </p:nvSpPr>
          <p:spPr bwMode="auto">
            <a:xfrm flipH="1">
              <a:off x="5170" y="3172"/>
              <a:ext cx="1" cy="1"/>
            </a:xfrm>
            <a:prstGeom prst="line">
              <a:avLst/>
            </a:prstGeom>
            <a:noFill/>
            <a:ln w="0">
              <a:solidFill>
                <a:srgbClr val="000000"/>
              </a:solidFill>
              <a:round/>
              <a:headEnd/>
              <a:tailEnd/>
            </a:ln>
          </p:spPr>
          <p:txBody>
            <a:bodyPr/>
            <a:lstStyle/>
            <a:p>
              <a:endParaRPr lang="en-CA"/>
            </a:p>
          </p:txBody>
        </p:sp>
        <p:sp>
          <p:nvSpPr>
            <p:cNvPr id="1079" name="Line 146">
              <a:extLst>
                <a:ext uri="{FF2B5EF4-FFF2-40B4-BE49-F238E27FC236}">
                  <a16:creationId xmlns:a16="http://schemas.microsoft.com/office/drawing/2014/main" id="{0BDD66C0-BC25-4FB5-8809-E5E3215F6EE6}"/>
                </a:ext>
              </a:extLst>
            </p:cNvPr>
            <p:cNvSpPr>
              <a:spLocks noChangeShapeType="1"/>
            </p:cNvSpPr>
            <p:nvPr/>
          </p:nvSpPr>
          <p:spPr bwMode="auto">
            <a:xfrm>
              <a:off x="5170" y="3172"/>
              <a:ext cx="1" cy="1"/>
            </a:xfrm>
            <a:prstGeom prst="line">
              <a:avLst/>
            </a:prstGeom>
            <a:noFill/>
            <a:ln w="0">
              <a:solidFill>
                <a:srgbClr val="000000"/>
              </a:solidFill>
              <a:round/>
              <a:headEnd/>
              <a:tailEnd/>
            </a:ln>
          </p:spPr>
          <p:txBody>
            <a:bodyPr/>
            <a:lstStyle/>
            <a:p>
              <a:endParaRPr lang="en-CA"/>
            </a:p>
          </p:txBody>
        </p:sp>
        <p:sp>
          <p:nvSpPr>
            <p:cNvPr id="1080" name="Line 147">
              <a:extLst>
                <a:ext uri="{FF2B5EF4-FFF2-40B4-BE49-F238E27FC236}">
                  <a16:creationId xmlns:a16="http://schemas.microsoft.com/office/drawing/2014/main" id="{A14A698F-5FE1-468C-9563-74A5DA98BA70}"/>
                </a:ext>
              </a:extLst>
            </p:cNvPr>
            <p:cNvSpPr>
              <a:spLocks noChangeShapeType="1"/>
            </p:cNvSpPr>
            <p:nvPr/>
          </p:nvSpPr>
          <p:spPr bwMode="auto">
            <a:xfrm flipH="1">
              <a:off x="5169" y="3172"/>
              <a:ext cx="1" cy="3"/>
            </a:xfrm>
            <a:prstGeom prst="line">
              <a:avLst/>
            </a:prstGeom>
            <a:noFill/>
            <a:ln w="0">
              <a:solidFill>
                <a:srgbClr val="000000"/>
              </a:solidFill>
              <a:round/>
              <a:headEnd/>
              <a:tailEnd/>
            </a:ln>
          </p:spPr>
          <p:txBody>
            <a:bodyPr/>
            <a:lstStyle/>
            <a:p>
              <a:endParaRPr lang="en-CA"/>
            </a:p>
          </p:txBody>
        </p:sp>
        <p:sp>
          <p:nvSpPr>
            <p:cNvPr id="1081" name="Line 148">
              <a:extLst>
                <a:ext uri="{FF2B5EF4-FFF2-40B4-BE49-F238E27FC236}">
                  <a16:creationId xmlns:a16="http://schemas.microsoft.com/office/drawing/2014/main" id="{48436727-9020-475F-9FF8-D3B778573C21}"/>
                </a:ext>
              </a:extLst>
            </p:cNvPr>
            <p:cNvSpPr>
              <a:spLocks noChangeShapeType="1"/>
            </p:cNvSpPr>
            <p:nvPr/>
          </p:nvSpPr>
          <p:spPr bwMode="auto">
            <a:xfrm flipH="1">
              <a:off x="5167" y="3175"/>
              <a:ext cx="2" cy="3"/>
            </a:xfrm>
            <a:prstGeom prst="line">
              <a:avLst/>
            </a:prstGeom>
            <a:noFill/>
            <a:ln w="0">
              <a:solidFill>
                <a:srgbClr val="000000"/>
              </a:solidFill>
              <a:round/>
              <a:headEnd/>
              <a:tailEnd/>
            </a:ln>
          </p:spPr>
          <p:txBody>
            <a:bodyPr/>
            <a:lstStyle/>
            <a:p>
              <a:endParaRPr lang="en-CA"/>
            </a:p>
          </p:txBody>
        </p:sp>
        <p:sp>
          <p:nvSpPr>
            <p:cNvPr id="1082" name="Line 149">
              <a:extLst>
                <a:ext uri="{FF2B5EF4-FFF2-40B4-BE49-F238E27FC236}">
                  <a16:creationId xmlns:a16="http://schemas.microsoft.com/office/drawing/2014/main" id="{3C0FBF3D-923C-4BB8-A0C1-126FD44583F9}"/>
                </a:ext>
              </a:extLst>
            </p:cNvPr>
            <p:cNvSpPr>
              <a:spLocks noChangeShapeType="1"/>
            </p:cNvSpPr>
            <p:nvPr/>
          </p:nvSpPr>
          <p:spPr bwMode="auto">
            <a:xfrm flipH="1">
              <a:off x="5163" y="3178"/>
              <a:ext cx="4" cy="9"/>
            </a:xfrm>
            <a:prstGeom prst="line">
              <a:avLst/>
            </a:prstGeom>
            <a:noFill/>
            <a:ln w="0">
              <a:solidFill>
                <a:srgbClr val="000000"/>
              </a:solidFill>
              <a:round/>
              <a:headEnd/>
              <a:tailEnd/>
            </a:ln>
          </p:spPr>
          <p:txBody>
            <a:bodyPr/>
            <a:lstStyle/>
            <a:p>
              <a:endParaRPr lang="en-CA"/>
            </a:p>
          </p:txBody>
        </p:sp>
        <p:sp>
          <p:nvSpPr>
            <p:cNvPr id="1083" name="Line 150">
              <a:extLst>
                <a:ext uri="{FF2B5EF4-FFF2-40B4-BE49-F238E27FC236}">
                  <a16:creationId xmlns:a16="http://schemas.microsoft.com/office/drawing/2014/main" id="{BFA3E6A8-9A1F-4DA8-B3E7-B280959B5E48}"/>
                </a:ext>
              </a:extLst>
            </p:cNvPr>
            <p:cNvSpPr>
              <a:spLocks noChangeShapeType="1"/>
            </p:cNvSpPr>
            <p:nvPr/>
          </p:nvSpPr>
          <p:spPr bwMode="auto">
            <a:xfrm flipH="1">
              <a:off x="5161" y="3187"/>
              <a:ext cx="2" cy="11"/>
            </a:xfrm>
            <a:prstGeom prst="line">
              <a:avLst/>
            </a:prstGeom>
            <a:noFill/>
            <a:ln w="0">
              <a:solidFill>
                <a:srgbClr val="000000"/>
              </a:solidFill>
              <a:round/>
              <a:headEnd/>
              <a:tailEnd/>
            </a:ln>
          </p:spPr>
          <p:txBody>
            <a:bodyPr/>
            <a:lstStyle/>
            <a:p>
              <a:endParaRPr lang="en-CA"/>
            </a:p>
          </p:txBody>
        </p:sp>
        <p:sp>
          <p:nvSpPr>
            <p:cNvPr id="1084" name="Line 151">
              <a:extLst>
                <a:ext uri="{FF2B5EF4-FFF2-40B4-BE49-F238E27FC236}">
                  <a16:creationId xmlns:a16="http://schemas.microsoft.com/office/drawing/2014/main" id="{9CBA03CF-B307-4762-B791-C9DAE7BD3CA7}"/>
                </a:ext>
              </a:extLst>
            </p:cNvPr>
            <p:cNvSpPr>
              <a:spLocks noChangeShapeType="1"/>
            </p:cNvSpPr>
            <p:nvPr/>
          </p:nvSpPr>
          <p:spPr bwMode="auto">
            <a:xfrm>
              <a:off x="5161" y="3198"/>
              <a:ext cx="1" cy="11"/>
            </a:xfrm>
            <a:prstGeom prst="line">
              <a:avLst/>
            </a:prstGeom>
            <a:noFill/>
            <a:ln w="0">
              <a:solidFill>
                <a:srgbClr val="000000"/>
              </a:solidFill>
              <a:round/>
              <a:headEnd/>
              <a:tailEnd/>
            </a:ln>
          </p:spPr>
          <p:txBody>
            <a:bodyPr/>
            <a:lstStyle/>
            <a:p>
              <a:endParaRPr lang="en-CA"/>
            </a:p>
          </p:txBody>
        </p:sp>
        <p:sp>
          <p:nvSpPr>
            <p:cNvPr id="1085" name="Freeform 152">
              <a:extLst>
                <a:ext uri="{FF2B5EF4-FFF2-40B4-BE49-F238E27FC236}">
                  <a16:creationId xmlns:a16="http://schemas.microsoft.com/office/drawing/2014/main" id="{7F46C3A7-3B25-4E99-86C8-A77C3EEDE66E}"/>
                </a:ext>
              </a:extLst>
            </p:cNvPr>
            <p:cNvSpPr>
              <a:spLocks/>
            </p:cNvSpPr>
            <p:nvPr/>
          </p:nvSpPr>
          <p:spPr bwMode="auto">
            <a:xfrm>
              <a:off x="5162" y="3209"/>
              <a:ext cx="9" cy="11"/>
            </a:xfrm>
            <a:custGeom>
              <a:avLst/>
              <a:gdLst>
                <a:gd name="T0" fmla="*/ 0 w 13"/>
                <a:gd name="T1" fmla="*/ 0 h 15"/>
                <a:gd name="T2" fmla="*/ 2 w 13"/>
                <a:gd name="T3" fmla="*/ 3 h 15"/>
                <a:gd name="T4" fmla="*/ 2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1086" name="Line 153">
              <a:extLst>
                <a:ext uri="{FF2B5EF4-FFF2-40B4-BE49-F238E27FC236}">
                  <a16:creationId xmlns:a16="http://schemas.microsoft.com/office/drawing/2014/main" id="{9F8CFC13-9B48-4EA1-9797-72BA0193426C}"/>
                </a:ext>
              </a:extLst>
            </p:cNvPr>
            <p:cNvSpPr>
              <a:spLocks noChangeShapeType="1"/>
            </p:cNvSpPr>
            <p:nvPr/>
          </p:nvSpPr>
          <p:spPr bwMode="auto">
            <a:xfrm>
              <a:off x="5183" y="3231"/>
              <a:ext cx="1" cy="2"/>
            </a:xfrm>
            <a:prstGeom prst="line">
              <a:avLst/>
            </a:prstGeom>
            <a:noFill/>
            <a:ln w="0">
              <a:solidFill>
                <a:srgbClr val="000000"/>
              </a:solidFill>
              <a:round/>
              <a:headEnd/>
              <a:tailEnd/>
            </a:ln>
          </p:spPr>
          <p:txBody>
            <a:bodyPr/>
            <a:lstStyle/>
            <a:p>
              <a:endParaRPr lang="en-CA"/>
            </a:p>
          </p:txBody>
        </p:sp>
        <p:sp>
          <p:nvSpPr>
            <p:cNvPr id="1087" name="Line 154">
              <a:extLst>
                <a:ext uri="{FF2B5EF4-FFF2-40B4-BE49-F238E27FC236}">
                  <a16:creationId xmlns:a16="http://schemas.microsoft.com/office/drawing/2014/main" id="{C690938E-8868-40EB-B4A7-8CE8C1ABAA5B}"/>
                </a:ext>
              </a:extLst>
            </p:cNvPr>
            <p:cNvSpPr>
              <a:spLocks noChangeShapeType="1"/>
            </p:cNvSpPr>
            <p:nvPr/>
          </p:nvSpPr>
          <p:spPr bwMode="auto">
            <a:xfrm flipH="1">
              <a:off x="5183" y="3233"/>
              <a:ext cx="1" cy="6"/>
            </a:xfrm>
            <a:prstGeom prst="line">
              <a:avLst/>
            </a:prstGeom>
            <a:noFill/>
            <a:ln w="0">
              <a:solidFill>
                <a:srgbClr val="000000"/>
              </a:solidFill>
              <a:round/>
              <a:headEnd/>
              <a:tailEnd/>
            </a:ln>
          </p:spPr>
          <p:txBody>
            <a:bodyPr/>
            <a:lstStyle/>
            <a:p>
              <a:endParaRPr lang="en-CA"/>
            </a:p>
          </p:txBody>
        </p:sp>
        <p:sp>
          <p:nvSpPr>
            <p:cNvPr id="1088" name="Line 155">
              <a:extLst>
                <a:ext uri="{FF2B5EF4-FFF2-40B4-BE49-F238E27FC236}">
                  <a16:creationId xmlns:a16="http://schemas.microsoft.com/office/drawing/2014/main" id="{07F6C96C-299E-42FC-8956-AAAD732FE865}"/>
                </a:ext>
              </a:extLst>
            </p:cNvPr>
            <p:cNvSpPr>
              <a:spLocks noChangeShapeType="1"/>
            </p:cNvSpPr>
            <p:nvPr/>
          </p:nvSpPr>
          <p:spPr bwMode="auto">
            <a:xfrm flipH="1">
              <a:off x="5176" y="3239"/>
              <a:ext cx="7" cy="6"/>
            </a:xfrm>
            <a:prstGeom prst="line">
              <a:avLst/>
            </a:prstGeom>
            <a:noFill/>
            <a:ln w="0">
              <a:solidFill>
                <a:srgbClr val="000000"/>
              </a:solidFill>
              <a:round/>
              <a:headEnd/>
              <a:tailEnd/>
            </a:ln>
          </p:spPr>
          <p:txBody>
            <a:bodyPr/>
            <a:lstStyle/>
            <a:p>
              <a:endParaRPr lang="en-CA"/>
            </a:p>
          </p:txBody>
        </p:sp>
        <p:sp>
          <p:nvSpPr>
            <p:cNvPr id="1089" name="Line 156">
              <a:extLst>
                <a:ext uri="{FF2B5EF4-FFF2-40B4-BE49-F238E27FC236}">
                  <a16:creationId xmlns:a16="http://schemas.microsoft.com/office/drawing/2014/main" id="{A250BAEC-B6E0-43DB-AAEA-CA3853AB3DF0}"/>
                </a:ext>
              </a:extLst>
            </p:cNvPr>
            <p:cNvSpPr>
              <a:spLocks noChangeShapeType="1"/>
            </p:cNvSpPr>
            <p:nvPr/>
          </p:nvSpPr>
          <p:spPr bwMode="auto">
            <a:xfrm flipH="1">
              <a:off x="5163" y="3245"/>
              <a:ext cx="13" cy="6"/>
            </a:xfrm>
            <a:prstGeom prst="line">
              <a:avLst/>
            </a:prstGeom>
            <a:noFill/>
            <a:ln w="0">
              <a:solidFill>
                <a:srgbClr val="000000"/>
              </a:solidFill>
              <a:round/>
              <a:headEnd/>
              <a:tailEnd/>
            </a:ln>
          </p:spPr>
          <p:txBody>
            <a:bodyPr/>
            <a:lstStyle/>
            <a:p>
              <a:endParaRPr lang="en-CA"/>
            </a:p>
          </p:txBody>
        </p:sp>
        <p:sp>
          <p:nvSpPr>
            <p:cNvPr id="1090" name="Freeform 157">
              <a:extLst>
                <a:ext uri="{FF2B5EF4-FFF2-40B4-BE49-F238E27FC236}">
                  <a16:creationId xmlns:a16="http://schemas.microsoft.com/office/drawing/2014/main" id="{CE1FE25C-FADF-4066-955E-DAC8C35A3508}"/>
                </a:ext>
              </a:extLst>
            </p:cNvPr>
            <p:cNvSpPr>
              <a:spLocks/>
            </p:cNvSpPr>
            <p:nvPr/>
          </p:nvSpPr>
          <p:spPr bwMode="auto">
            <a:xfrm>
              <a:off x="5148" y="3251"/>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1091" name="Line 158">
              <a:extLst>
                <a:ext uri="{FF2B5EF4-FFF2-40B4-BE49-F238E27FC236}">
                  <a16:creationId xmlns:a16="http://schemas.microsoft.com/office/drawing/2014/main" id="{3BD62141-6CE3-4A28-A405-06590F1C38CC}"/>
                </a:ext>
              </a:extLst>
            </p:cNvPr>
            <p:cNvSpPr>
              <a:spLocks noChangeShapeType="1"/>
            </p:cNvSpPr>
            <p:nvPr/>
          </p:nvSpPr>
          <p:spPr bwMode="auto">
            <a:xfrm>
              <a:off x="5134" y="3268"/>
              <a:ext cx="1" cy="5"/>
            </a:xfrm>
            <a:prstGeom prst="line">
              <a:avLst/>
            </a:prstGeom>
            <a:noFill/>
            <a:ln w="0">
              <a:solidFill>
                <a:srgbClr val="000000"/>
              </a:solidFill>
              <a:round/>
              <a:headEnd/>
              <a:tailEnd/>
            </a:ln>
          </p:spPr>
          <p:txBody>
            <a:bodyPr/>
            <a:lstStyle/>
            <a:p>
              <a:endParaRPr lang="en-CA"/>
            </a:p>
          </p:txBody>
        </p:sp>
        <p:sp>
          <p:nvSpPr>
            <p:cNvPr id="1092" name="Line 159">
              <a:extLst>
                <a:ext uri="{FF2B5EF4-FFF2-40B4-BE49-F238E27FC236}">
                  <a16:creationId xmlns:a16="http://schemas.microsoft.com/office/drawing/2014/main" id="{C8B49F92-F1ED-4A17-A705-92FACCBB929F}"/>
                </a:ext>
              </a:extLst>
            </p:cNvPr>
            <p:cNvSpPr>
              <a:spLocks noChangeShapeType="1"/>
            </p:cNvSpPr>
            <p:nvPr/>
          </p:nvSpPr>
          <p:spPr bwMode="auto">
            <a:xfrm>
              <a:off x="5135" y="3273"/>
              <a:ext cx="5" cy="2"/>
            </a:xfrm>
            <a:prstGeom prst="line">
              <a:avLst/>
            </a:prstGeom>
            <a:noFill/>
            <a:ln w="0">
              <a:solidFill>
                <a:srgbClr val="000000"/>
              </a:solidFill>
              <a:round/>
              <a:headEnd/>
              <a:tailEnd/>
            </a:ln>
          </p:spPr>
          <p:txBody>
            <a:bodyPr/>
            <a:lstStyle/>
            <a:p>
              <a:endParaRPr lang="en-CA"/>
            </a:p>
          </p:txBody>
        </p:sp>
        <p:sp>
          <p:nvSpPr>
            <p:cNvPr id="1093" name="Line 160">
              <a:extLst>
                <a:ext uri="{FF2B5EF4-FFF2-40B4-BE49-F238E27FC236}">
                  <a16:creationId xmlns:a16="http://schemas.microsoft.com/office/drawing/2014/main" id="{44B0387C-555E-4AAD-A01A-7FA3AC8CCE34}"/>
                </a:ext>
              </a:extLst>
            </p:cNvPr>
            <p:cNvSpPr>
              <a:spLocks noChangeShapeType="1"/>
            </p:cNvSpPr>
            <p:nvPr/>
          </p:nvSpPr>
          <p:spPr bwMode="auto">
            <a:xfrm>
              <a:off x="5140" y="3275"/>
              <a:ext cx="8" cy="1"/>
            </a:xfrm>
            <a:prstGeom prst="line">
              <a:avLst/>
            </a:prstGeom>
            <a:noFill/>
            <a:ln w="0">
              <a:solidFill>
                <a:srgbClr val="000000"/>
              </a:solidFill>
              <a:round/>
              <a:headEnd/>
              <a:tailEnd/>
            </a:ln>
          </p:spPr>
          <p:txBody>
            <a:bodyPr/>
            <a:lstStyle/>
            <a:p>
              <a:endParaRPr lang="en-CA"/>
            </a:p>
          </p:txBody>
        </p:sp>
        <p:sp>
          <p:nvSpPr>
            <p:cNvPr id="1094" name="Line 161">
              <a:extLst>
                <a:ext uri="{FF2B5EF4-FFF2-40B4-BE49-F238E27FC236}">
                  <a16:creationId xmlns:a16="http://schemas.microsoft.com/office/drawing/2014/main" id="{22DC1677-AC74-42A5-84AD-A67D82657920}"/>
                </a:ext>
              </a:extLst>
            </p:cNvPr>
            <p:cNvSpPr>
              <a:spLocks noChangeShapeType="1"/>
            </p:cNvSpPr>
            <p:nvPr/>
          </p:nvSpPr>
          <p:spPr bwMode="auto">
            <a:xfrm>
              <a:off x="5148" y="3275"/>
              <a:ext cx="8" cy="1"/>
            </a:xfrm>
            <a:prstGeom prst="line">
              <a:avLst/>
            </a:prstGeom>
            <a:noFill/>
            <a:ln w="0">
              <a:solidFill>
                <a:srgbClr val="000000"/>
              </a:solidFill>
              <a:round/>
              <a:headEnd/>
              <a:tailEnd/>
            </a:ln>
          </p:spPr>
          <p:txBody>
            <a:bodyPr/>
            <a:lstStyle/>
            <a:p>
              <a:endParaRPr lang="en-CA"/>
            </a:p>
          </p:txBody>
        </p:sp>
        <p:sp>
          <p:nvSpPr>
            <p:cNvPr id="1095" name="Line 162">
              <a:extLst>
                <a:ext uri="{FF2B5EF4-FFF2-40B4-BE49-F238E27FC236}">
                  <a16:creationId xmlns:a16="http://schemas.microsoft.com/office/drawing/2014/main" id="{394BF98C-94EB-422A-B40E-CE2FF2049711}"/>
                </a:ext>
              </a:extLst>
            </p:cNvPr>
            <p:cNvSpPr>
              <a:spLocks noChangeShapeType="1"/>
            </p:cNvSpPr>
            <p:nvPr/>
          </p:nvSpPr>
          <p:spPr bwMode="auto">
            <a:xfrm>
              <a:off x="5156" y="3276"/>
              <a:ext cx="10" cy="2"/>
            </a:xfrm>
            <a:prstGeom prst="line">
              <a:avLst/>
            </a:prstGeom>
            <a:noFill/>
            <a:ln w="0">
              <a:solidFill>
                <a:srgbClr val="000000"/>
              </a:solidFill>
              <a:round/>
              <a:headEnd/>
              <a:tailEnd/>
            </a:ln>
          </p:spPr>
          <p:txBody>
            <a:bodyPr/>
            <a:lstStyle/>
            <a:p>
              <a:endParaRPr lang="en-CA"/>
            </a:p>
          </p:txBody>
        </p:sp>
        <p:sp>
          <p:nvSpPr>
            <p:cNvPr id="1096" name="Line 163">
              <a:extLst>
                <a:ext uri="{FF2B5EF4-FFF2-40B4-BE49-F238E27FC236}">
                  <a16:creationId xmlns:a16="http://schemas.microsoft.com/office/drawing/2014/main" id="{4AAC8327-8134-4217-B4D9-77A6EAC5B28B}"/>
                </a:ext>
              </a:extLst>
            </p:cNvPr>
            <p:cNvSpPr>
              <a:spLocks noChangeShapeType="1"/>
            </p:cNvSpPr>
            <p:nvPr/>
          </p:nvSpPr>
          <p:spPr bwMode="auto">
            <a:xfrm>
              <a:off x="5166" y="3276"/>
              <a:ext cx="8" cy="2"/>
            </a:xfrm>
            <a:prstGeom prst="line">
              <a:avLst/>
            </a:prstGeom>
            <a:noFill/>
            <a:ln w="0">
              <a:solidFill>
                <a:srgbClr val="000000"/>
              </a:solidFill>
              <a:round/>
              <a:headEnd/>
              <a:tailEnd/>
            </a:ln>
          </p:spPr>
          <p:txBody>
            <a:bodyPr/>
            <a:lstStyle/>
            <a:p>
              <a:endParaRPr lang="en-CA"/>
            </a:p>
          </p:txBody>
        </p:sp>
        <p:sp>
          <p:nvSpPr>
            <p:cNvPr id="1097" name="Freeform 164">
              <a:extLst>
                <a:ext uri="{FF2B5EF4-FFF2-40B4-BE49-F238E27FC236}">
                  <a16:creationId xmlns:a16="http://schemas.microsoft.com/office/drawing/2014/main" id="{EAC93B85-1B17-4BE2-AD1E-BDD738A57CE1}"/>
                </a:ext>
              </a:extLst>
            </p:cNvPr>
            <p:cNvSpPr>
              <a:spLocks/>
            </p:cNvSpPr>
            <p:nvPr/>
          </p:nvSpPr>
          <p:spPr bwMode="auto">
            <a:xfrm>
              <a:off x="5174" y="3276"/>
              <a:ext cx="4"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1098" name="Line 165">
              <a:extLst>
                <a:ext uri="{FF2B5EF4-FFF2-40B4-BE49-F238E27FC236}">
                  <a16:creationId xmlns:a16="http://schemas.microsoft.com/office/drawing/2014/main" id="{FBEE6B6A-3709-419C-B09C-8ED81B42CBC8}"/>
                </a:ext>
              </a:extLst>
            </p:cNvPr>
            <p:cNvSpPr>
              <a:spLocks noChangeShapeType="1"/>
            </p:cNvSpPr>
            <p:nvPr/>
          </p:nvSpPr>
          <p:spPr bwMode="auto">
            <a:xfrm flipH="1">
              <a:off x="5176" y="3297"/>
              <a:ext cx="2" cy="1"/>
            </a:xfrm>
            <a:prstGeom prst="line">
              <a:avLst/>
            </a:prstGeom>
            <a:noFill/>
            <a:ln w="0">
              <a:solidFill>
                <a:srgbClr val="000000"/>
              </a:solidFill>
              <a:round/>
              <a:headEnd/>
              <a:tailEnd/>
            </a:ln>
          </p:spPr>
          <p:txBody>
            <a:bodyPr/>
            <a:lstStyle/>
            <a:p>
              <a:endParaRPr lang="en-CA"/>
            </a:p>
          </p:txBody>
        </p:sp>
        <p:sp>
          <p:nvSpPr>
            <p:cNvPr id="1099" name="Line 166">
              <a:extLst>
                <a:ext uri="{FF2B5EF4-FFF2-40B4-BE49-F238E27FC236}">
                  <a16:creationId xmlns:a16="http://schemas.microsoft.com/office/drawing/2014/main" id="{C6156898-0878-411A-9001-A965F20B89ED}"/>
                </a:ext>
              </a:extLst>
            </p:cNvPr>
            <p:cNvSpPr>
              <a:spLocks noChangeShapeType="1"/>
            </p:cNvSpPr>
            <p:nvPr/>
          </p:nvSpPr>
          <p:spPr bwMode="auto">
            <a:xfrm flipH="1">
              <a:off x="5172" y="3297"/>
              <a:ext cx="4" cy="9"/>
            </a:xfrm>
            <a:prstGeom prst="line">
              <a:avLst/>
            </a:prstGeom>
            <a:noFill/>
            <a:ln w="0">
              <a:solidFill>
                <a:srgbClr val="000000"/>
              </a:solidFill>
              <a:round/>
              <a:headEnd/>
              <a:tailEnd/>
            </a:ln>
          </p:spPr>
          <p:txBody>
            <a:bodyPr/>
            <a:lstStyle/>
            <a:p>
              <a:endParaRPr lang="en-CA"/>
            </a:p>
          </p:txBody>
        </p:sp>
        <p:sp>
          <p:nvSpPr>
            <p:cNvPr id="1100" name="Line 167">
              <a:extLst>
                <a:ext uri="{FF2B5EF4-FFF2-40B4-BE49-F238E27FC236}">
                  <a16:creationId xmlns:a16="http://schemas.microsoft.com/office/drawing/2014/main" id="{CEB4377E-5A47-4336-B4F6-26A5BBC8DAFA}"/>
                </a:ext>
              </a:extLst>
            </p:cNvPr>
            <p:cNvSpPr>
              <a:spLocks noChangeShapeType="1"/>
            </p:cNvSpPr>
            <p:nvPr/>
          </p:nvSpPr>
          <p:spPr bwMode="auto">
            <a:xfrm flipH="1">
              <a:off x="5165" y="3306"/>
              <a:ext cx="7" cy="12"/>
            </a:xfrm>
            <a:prstGeom prst="line">
              <a:avLst/>
            </a:prstGeom>
            <a:noFill/>
            <a:ln w="0">
              <a:solidFill>
                <a:srgbClr val="000000"/>
              </a:solidFill>
              <a:round/>
              <a:headEnd/>
              <a:tailEnd/>
            </a:ln>
          </p:spPr>
          <p:txBody>
            <a:bodyPr/>
            <a:lstStyle/>
            <a:p>
              <a:endParaRPr lang="en-CA"/>
            </a:p>
          </p:txBody>
        </p:sp>
        <p:sp>
          <p:nvSpPr>
            <p:cNvPr id="1101" name="Line 168">
              <a:extLst>
                <a:ext uri="{FF2B5EF4-FFF2-40B4-BE49-F238E27FC236}">
                  <a16:creationId xmlns:a16="http://schemas.microsoft.com/office/drawing/2014/main" id="{9C0E33C2-7C56-4595-96D2-F38C7574A306}"/>
                </a:ext>
              </a:extLst>
            </p:cNvPr>
            <p:cNvSpPr>
              <a:spLocks noChangeShapeType="1"/>
            </p:cNvSpPr>
            <p:nvPr/>
          </p:nvSpPr>
          <p:spPr bwMode="auto">
            <a:xfrm flipH="1">
              <a:off x="5160" y="3318"/>
              <a:ext cx="5" cy="10"/>
            </a:xfrm>
            <a:prstGeom prst="line">
              <a:avLst/>
            </a:prstGeom>
            <a:noFill/>
            <a:ln w="0">
              <a:solidFill>
                <a:srgbClr val="000000"/>
              </a:solidFill>
              <a:round/>
              <a:headEnd/>
              <a:tailEnd/>
            </a:ln>
          </p:spPr>
          <p:txBody>
            <a:bodyPr/>
            <a:lstStyle/>
            <a:p>
              <a:endParaRPr lang="en-CA"/>
            </a:p>
          </p:txBody>
        </p:sp>
        <p:sp>
          <p:nvSpPr>
            <p:cNvPr id="1102" name="Line 169">
              <a:extLst>
                <a:ext uri="{FF2B5EF4-FFF2-40B4-BE49-F238E27FC236}">
                  <a16:creationId xmlns:a16="http://schemas.microsoft.com/office/drawing/2014/main" id="{F28CD673-A7F6-4235-9436-A1602799EF9A}"/>
                </a:ext>
              </a:extLst>
            </p:cNvPr>
            <p:cNvSpPr>
              <a:spLocks noChangeShapeType="1"/>
            </p:cNvSpPr>
            <p:nvPr/>
          </p:nvSpPr>
          <p:spPr bwMode="auto">
            <a:xfrm flipH="1">
              <a:off x="5157" y="3328"/>
              <a:ext cx="3" cy="3"/>
            </a:xfrm>
            <a:prstGeom prst="line">
              <a:avLst/>
            </a:prstGeom>
            <a:noFill/>
            <a:ln w="0">
              <a:solidFill>
                <a:srgbClr val="000000"/>
              </a:solidFill>
              <a:round/>
              <a:headEnd/>
              <a:tailEnd/>
            </a:ln>
          </p:spPr>
          <p:txBody>
            <a:bodyPr/>
            <a:lstStyle/>
            <a:p>
              <a:endParaRPr lang="en-CA"/>
            </a:p>
          </p:txBody>
        </p:sp>
        <p:sp>
          <p:nvSpPr>
            <p:cNvPr id="1103" name="Line 170">
              <a:extLst>
                <a:ext uri="{FF2B5EF4-FFF2-40B4-BE49-F238E27FC236}">
                  <a16:creationId xmlns:a16="http://schemas.microsoft.com/office/drawing/2014/main" id="{54AF9F80-5AB3-48A4-8329-8FAB5C41458E}"/>
                </a:ext>
              </a:extLst>
            </p:cNvPr>
            <p:cNvSpPr>
              <a:spLocks noChangeShapeType="1"/>
            </p:cNvSpPr>
            <p:nvPr/>
          </p:nvSpPr>
          <p:spPr bwMode="auto">
            <a:xfrm flipH="1">
              <a:off x="5156" y="3331"/>
              <a:ext cx="1" cy="3"/>
            </a:xfrm>
            <a:prstGeom prst="line">
              <a:avLst/>
            </a:prstGeom>
            <a:noFill/>
            <a:ln w="0">
              <a:solidFill>
                <a:srgbClr val="000000"/>
              </a:solidFill>
              <a:round/>
              <a:headEnd/>
              <a:tailEnd/>
            </a:ln>
          </p:spPr>
          <p:txBody>
            <a:bodyPr/>
            <a:lstStyle/>
            <a:p>
              <a:endParaRPr lang="en-CA"/>
            </a:p>
          </p:txBody>
        </p:sp>
        <p:sp>
          <p:nvSpPr>
            <p:cNvPr id="1104" name="Line 171">
              <a:extLst>
                <a:ext uri="{FF2B5EF4-FFF2-40B4-BE49-F238E27FC236}">
                  <a16:creationId xmlns:a16="http://schemas.microsoft.com/office/drawing/2014/main" id="{8FEDF33A-8E16-4BC4-AF17-B8BCC4816DD3}"/>
                </a:ext>
              </a:extLst>
            </p:cNvPr>
            <p:cNvSpPr>
              <a:spLocks noChangeShapeType="1"/>
            </p:cNvSpPr>
            <p:nvPr/>
          </p:nvSpPr>
          <p:spPr bwMode="auto">
            <a:xfrm>
              <a:off x="5156" y="3334"/>
              <a:ext cx="1" cy="3"/>
            </a:xfrm>
            <a:prstGeom prst="line">
              <a:avLst/>
            </a:prstGeom>
            <a:noFill/>
            <a:ln w="0">
              <a:solidFill>
                <a:srgbClr val="000000"/>
              </a:solidFill>
              <a:round/>
              <a:headEnd/>
              <a:tailEnd/>
            </a:ln>
          </p:spPr>
          <p:txBody>
            <a:bodyPr/>
            <a:lstStyle/>
            <a:p>
              <a:endParaRPr lang="en-CA"/>
            </a:p>
          </p:txBody>
        </p:sp>
        <p:sp>
          <p:nvSpPr>
            <p:cNvPr id="1105" name="Line 172">
              <a:extLst>
                <a:ext uri="{FF2B5EF4-FFF2-40B4-BE49-F238E27FC236}">
                  <a16:creationId xmlns:a16="http://schemas.microsoft.com/office/drawing/2014/main" id="{6595C300-3F3C-48C2-8A7F-CB491927F59F}"/>
                </a:ext>
              </a:extLst>
            </p:cNvPr>
            <p:cNvSpPr>
              <a:spLocks noChangeShapeType="1"/>
            </p:cNvSpPr>
            <p:nvPr/>
          </p:nvSpPr>
          <p:spPr bwMode="auto">
            <a:xfrm>
              <a:off x="5156" y="3337"/>
              <a:ext cx="1" cy="2"/>
            </a:xfrm>
            <a:prstGeom prst="line">
              <a:avLst/>
            </a:prstGeom>
            <a:noFill/>
            <a:ln w="0">
              <a:solidFill>
                <a:srgbClr val="000000"/>
              </a:solidFill>
              <a:round/>
              <a:headEnd/>
              <a:tailEnd/>
            </a:ln>
          </p:spPr>
          <p:txBody>
            <a:bodyPr/>
            <a:lstStyle/>
            <a:p>
              <a:endParaRPr lang="en-CA"/>
            </a:p>
          </p:txBody>
        </p:sp>
        <p:sp>
          <p:nvSpPr>
            <p:cNvPr id="1106" name="Freeform 173">
              <a:extLst>
                <a:ext uri="{FF2B5EF4-FFF2-40B4-BE49-F238E27FC236}">
                  <a16:creationId xmlns:a16="http://schemas.microsoft.com/office/drawing/2014/main" id="{B2EFD8B4-360D-43B8-8151-54580F20F21F}"/>
                </a:ext>
              </a:extLst>
            </p:cNvPr>
            <p:cNvSpPr>
              <a:spLocks/>
            </p:cNvSpPr>
            <p:nvPr/>
          </p:nvSpPr>
          <p:spPr bwMode="auto">
            <a:xfrm>
              <a:off x="5157" y="3339"/>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1107" name="Line 174">
              <a:extLst>
                <a:ext uri="{FF2B5EF4-FFF2-40B4-BE49-F238E27FC236}">
                  <a16:creationId xmlns:a16="http://schemas.microsoft.com/office/drawing/2014/main" id="{3CE2EAEB-02DF-4130-9779-1B1E0B873B83}"/>
                </a:ext>
              </a:extLst>
            </p:cNvPr>
            <p:cNvSpPr>
              <a:spLocks noChangeShapeType="1"/>
            </p:cNvSpPr>
            <p:nvPr/>
          </p:nvSpPr>
          <p:spPr bwMode="auto">
            <a:xfrm>
              <a:off x="5176" y="3339"/>
              <a:ext cx="2" cy="1"/>
            </a:xfrm>
            <a:prstGeom prst="line">
              <a:avLst/>
            </a:prstGeom>
            <a:noFill/>
            <a:ln w="0">
              <a:solidFill>
                <a:srgbClr val="000000"/>
              </a:solidFill>
              <a:round/>
              <a:headEnd/>
              <a:tailEnd/>
            </a:ln>
          </p:spPr>
          <p:txBody>
            <a:bodyPr/>
            <a:lstStyle/>
            <a:p>
              <a:endParaRPr lang="en-CA"/>
            </a:p>
          </p:txBody>
        </p:sp>
        <p:sp>
          <p:nvSpPr>
            <p:cNvPr id="1108" name="Line 175">
              <a:extLst>
                <a:ext uri="{FF2B5EF4-FFF2-40B4-BE49-F238E27FC236}">
                  <a16:creationId xmlns:a16="http://schemas.microsoft.com/office/drawing/2014/main" id="{4C4417DD-7253-4D97-AA59-6B2CC5E7D454}"/>
                </a:ext>
              </a:extLst>
            </p:cNvPr>
            <p:cNvSpPr>
              <a:spLocks noChangeShapeType="1"/>
            </p:cNvSpPr>
            <p:nvPr/>
          </p:nvSpPr>
          <p:spPr bwMode="auto">
            <a:xfrm>
              <a:off x="5178" y="3339"/>
              <a:ext cx="1" cy="1"/>
            </a:xfrm>
            <a:prstGeom prst="line">
              <a:avLst/>
            </a:prstGeom>
            <a:noFill/>
            <a:ln w="0">
              <a:solidFill>
                <a:srgbClr val="000000"/>
              </a:solidFill>
              <a:round/>
              <a:headEnd/>
              <a:tailEnd/>
            </a:ln>
          </p:spPr>
          <p:txBody>
            <a:bodyPr/>
            <a:lstStyle/>
            <a:p>
              <a:endParaRPr lang="en-CA"/>
            </a:p>
          </p:txBody>
        </p:sp>
        <p:sp>
          <p:nvSpPr>
            <p:cNvPr id="1109" name="Line 176">
              <a:extLst>
                <a:ext uri="{FF2B5EF4-FFF2-40B4-BE49-F238E27FC236}">
                  <a16:creationId xmlns:a16="http://schemas.microsoft.com/office/drawing/2014/main" id="{9AF45BBC-986A-4CA7-A159-3B244DBDE425}"/>
                </a:ext>
              </a:extLst>
            </p:cNvPr>
            <p:cNvSpPr>
              <a:spLocks noChangeShapeType="1"/>
            </p:cNvSpPr>
            <p:nvPr/>
          </p:nvSpPr>
          <p:spPr bwMode="auto">
            <a:xfrm>
              <a:off x="5179" y="3340"/>
              <a:ext cx="1" cy="2"/>
            </a:xfrm>
            <a:prstGeom prst="line">
              <a:avLst/>
            </a:prstGeom>
            <a:noFill/>
            <a:ln w="0">
              <a:solidFill>
                <a:srgbClr val="000000"/>
              </a:solidFill>
              <a:round/>
              <a:headEnd/>
              <a:tailEnd/>
            </a:ln>
          </p:spPr>
          <p:txBody>
            <a:bodyPr/>
            <a:lstStyle/>
            <a:p>
              <a:endParaRPr lang="en-CA"/>
            </a:p>
          </p:txBody>
        </p:sp>
        <p:sp>
          <p:nvSpPr>
            <p:cNvPr id="1110" name="Line 177">
              <a:extLst>
                <a:ext uri="{FF2B5EF4-FFF2-40B4-BE49-F238E27FC236}">
                  <a16:creationId xmlns:a16="http://schemas.microsoft.com/office/drawing/2014/main" id="{8293DEF2-2981-40C4-AA67-11DF67E14C2F}"/>
                </a:ext>
              </a:extLst>
            </p:cNvPr>
            <p:cNvSpPr>
              <a:spLocks noChangeShapeType="1"/>
            </p:cNvSpPr>
            <p:nvPr/>
          </p:nvSpPr>
          <p:spPr bwMode="auto">
            <a:xfrm flipH="1">
              <a:off x="5176" y="3342"/>
              <a:ext cx="3" cy="6"/>
            </a:xfrm>
            <a:prstGeom prst="line">
              <a:avLst/>
            </a:prstGeom>
            <a:noFill/>
            <a:ln w="0">
              <a:solidFill>
                <a:srgbClr val="000000"/>
              </a:solidFill>
              <a:round/>
              <a:headEnd/>
              <a:tailEnd/>
            </a:ln>
          </p:spPr>
          <p:txBody>
            <a:bodyPr/>
            <a:lstStyle/>
            <a:p>
              <a:endParaRPr lang="en-CA"/>
            </a:p>
          </p:txBody>
        </p:sp>
        <p:sp>
          <p:nvSpPr>
            <p:cNvPr id="1111" name="Line 178">
              <a:extLst>
                <a:ext uri="{FF2B5EF4-FFF2-40B4-BE49-F238E27FC236}">
                  <a16:creationId xmlns:a16="http://schemas.microsoft.com/office/drawing/2014/main" id="{E12CEA84-BF2C-48B1-9452-5E8CEE959512}"/>
                </a:ext>
              </a:extLst>
            </p:cNvPr>
            <p:cNvSpPr>
              <a:spLocks noChangeShapeType="1"/>
            </p:cNvSpPr>
            <p:nvPr/>
          </p:nvSpPr>
          <p:spPr bwMode="auto">
            <a:xfrm flipH="1">
              <a:off x="5170" y="3348"/>
              <a:ext cx="6" cy="8"/>
            </a:xfrm>
            <a:prstGeom prst="line">
              <a:avLst/>
            </a:prstGeom>
            <a:noFill/>
            <a:ln w="0">
              <a:solidFill>
                <a:srgbClr val="000000"/>
              </a:solidFill>
              <a:round/>
              <a:headEnd/>
              <a:tailEnd/>
            </a:ln>
          </p:spPr>
          <p:txBody>
            <a:bodyPr/>
            <a:lstStyle/>
            <a:p>
              <a:endParaRPr lang="en-CA"/>
            </a:p>
          </p:txBody>
        </p:sp>
        <p:sp>
          <p:nvSpPr>
            <p:cNvPr id="1112" name="Line 179">
              <a:extLst>
                <a:ext uri="{FF2B5EF4-FFF2-40B4-BE49-F238E27FC236}">
                  <a16:creationId xmlns:a16="http://schemas.microsoft.com/office/drawing/2014/main" id="{B5FC7C28-5E15-4061-B98F-182C87D8C2EA}"/>
                </a:ext>
              </a:extLst>
            </p:cNvPr>
            <p:cNvSpPr>
              <a:spLocks noChangeShapeType="1"/>
            </p:cNvSpPr>
            <p:nvPr/>
          </p:nvSpPr>
          <p:spPr bwMode="auto">
            <a:xfrm flipH="1">
              <a:off x="5162" y="3356"/>
              <a:ext cx="8" cy="8"/>
            </a:xfrm>
            <a:prstGeom prst="line">
              <a:avLst/>
            </a:prstGeom>
            <a:noFill/>
            <a:ln w="0">
              <a:solidFill>
                <a:srgbClr val="000000"/>
              </a:solidFill>
              <a:round/>
              <a:headEnd/>
              <a:tailEnd/>
            </a:ln>
          </p:spPr>
          <p:txBody>
            <a:bodyPr/>
            <a:lstStyle/>
            <a:p>
              <a:endParaRPr lang="en-CA"/>
            </a:p>
          </p:txBody>
        </p:sp>
        <p:sp>
          <p:nvSpPr>
            <p:cNvPr id="1113" name="Line 180">
              <a:extLst>
                <a:ext uri="{FF2B5EF4-FFF2-40B4-BE49-F238E27FC236}">
                  <a16:creationId xmlns:a16="http://schemas.microsoft.com/office/drawing/2014/main" id="{D4F8FAFB-0BAE-44AD-943D-ED307E5C898C}"/>
                </a:ext>
              </a:extLst>
            </p:cNvPr>
            <p:cNvSpPr>
              <a:spLocks noChangeShapeType="1"/>
            </p:cNvSpPr>
            <p:nvPr/>
          </p:nvSpPr>
          <p:spPr bwMode="auto">
            <a:xfrm flipH="1">
              <a:off x="5154" y="3364"/>
              <a:ext cx="8" cy="6"/>
            </a:xfrm>
            <a:prstGeom prst="line">
              <a:avLst/>
            </a:prstGeom>
            <a:noFill/>
            <a:ln w="0">
              <a:solidFill>
                <a:srgbClr val="000000"/>
              </a:solidFill>
              <a:round/>
              <a:headEnd/>
              <a:tailEnd/>
            </a:ln>
          </p:spPr>
          <p:txBody>
            <a:bodyPr/>
            <a:lstStyle/>
            <a:p>
              <a:endParaRPr lang="en-CA"/>
            </a:p>
          </p:txBody>
        </p:sp>
        <p:sp>
          <p:nvSpPr>
            <p:cNvPr id="1114" name="Line 181">
              <a:extLst>
                <a:ext uri="{FF2B5EF4-FFF2-40B4-BE49-F238E27FC236}">
                  <a16:creationId xmlns:a16="http://schemas.microsoft.com/office/drawing/2014/main" id="{1B628522-E2B8-4074-A2F9-940A6E7BA1CB}"/>
                </a:ext>
              </a:extLst>
            </p:cNvPr>
            <p:cNvSpPr>
              <a:spLocks noChangeShapeType="1"/>
            </p:cNvSpPr>
            <p:nvPr/>
          </p:nvSpPr>
          <p:spPr bwMode="auto">
            <a:xfrm flipH="1">
              <a:off x="5152" y="3370"/>
              <a:ext cx="2" cy="5"/>
            </a:xfrm>
            <a:prstGeom prst="line">
              <a:avLst/>
            </a:prstGeom>
            <a:noFill/>
            <a:ln w="0">
              <a:solidFill>
                <a:srgbClr val="000000"/>
              </a:solidFill>
              <a:round/>
              <a:headEnd/>
              <a:tailEnd/>
            </a:ln>
          </p:spPr>
          <p:txBody>
            <a:bodyPr/>
            <a:lstStyle/>
            <a:p>
              <a:endParaRPr lang="en-CA"/>
            </a:p>
          </p:txBody>
        </p:sp>
        <p:sp>
          <p:nvSpPr>
            <p:cNvPr id="1115" name="Freeform 182">
              <a:extLst>
                <a:ext uri="{FF2B5EF4-FFF2-40B4-BE49-F238E27FC236}">
                  <a16:creationId xmlns:a16="http://schemas.microsoft.com/office/drawing/2014/main" id="{60057DB6-0EB3-4615-B4A0-C125FA78C380}"/>
                </a:ext>
              </a:extLst>
            </p:cNvPr>
            <p:cNvSpPr>
              <a:spLocks/>
            </p:cNvSpPr>
            <p:nvPr/>
          </p:nvSpPr>
          <p:spPr bwMode="auto">
            <a:xfrm>
              <a:off x="5149" y="3375"/>
              <a:ext cx="3" cy="1"/>
            </a:xfrm>
            <a:custGeom>
              <a:avLst/>
              <a:gdLst>
                <a:gd name="T0" fmla="*/ 2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1116" name="Line 183">
              <a:extLst>
                <a:ext uri="{FF2B5EF4-FFF2-40B4-BE49-F238E27FC236}">
                  <a16:creationId xmlns:a16="http://schemas.microsoft.com/office/drawing/2014/main" id="{33445E07-8541-4B6A-9E49-7AECB98803F0}"/>
                </a:ext>
              </a:extLst>
            </p:cNvPr>
            <p:cNvSpPr>
              <a:spLocks noChangeShapeType="1"/>
            </p:cNvSpPr>
            <p:nvPr/>
          </p:nvSpPr>
          <p:spPr bwMode="auto">
            <a:xfrm>
              <a:off x="3157" y="1254"/>
              <a:ext cx="46" cy="2"/>
            </a:xfrm>
            <a:prstGeom prst="line">
              <a:avLst/>
            </a:prstGeom>
            <a:noFill/>
            <a:ln w="0">
              <a:solidFill>
                <a:srgbClr val="000000"/>
              </a:solidFill>
              <a:round/>
              <a:headEnd/>
              <a:tailEnd/>
            </a:ln>
          </p:spPr>
          <p:txBody>
            <a:bodyPr/>
            <a:lstStyle/>
            <a:p>
              <a:endParaRPr lang="en-CA"/>
            </a:p>
          </p:txBody>
        </p:sp>
        <p:sp>
          <p:nvSpPr>
            <p:cNvPr id="1117" name="Line 184">
              <a:extLst>
                <a:ext uri="{FF2B5EF4-FFF2-40B4-BE49-F238E27FC236}">
                  <a16:creationId xmlns:a16="http://schemas.microsoft.com/office/drawing/2014/main" id="{7240B3B5-3F09-4D89-915A-FB25CE50668A}"/>
                </a:ext>
              </a:extLst>
            </p:cNvPr>
            <p:cNvSpPr>
              <a:spLocks noChangeShapeType="1"/>
            </p:cNvSpPr>
            <p:nvPr/>
          </p:nvSpPr>
          <p:spPr bwMode="auto">
            <a:xfrm>
              <a:off x="3218" y="1254"/>
              <a:ext cx="46" cy="2"/>
            </a:xfrm>
            <a:prstGeom prst="line">
              <a:avLst/>
            </a:prstGeom>
            <a:noFill/>
            <a:ln w="0">
              <a:solidFill>
                <a:srgbClr val="000000"/>
              </a:solidFill>
              <a:round/>
              <a:headEnd/>
              <a:tailEnd/>
            </a:ln>
          </p:spPr>
          <p:txBody>
            <a:bodyPr/>
            <a:lstStyle/>
            <a:p>
              <a:endParaRPr lang="en-CA"/>
            </a:p>
          </p:txBody>
        </p:sp>
        <p:sp>
          <p:nvSpPr>
            <p:cNvPr id="1118" name="Line 185">
              <a:extLst>
                <a:ext uri="{FF2B5EF4-FFF2-40B4-BE49-F238E27FC236}">
                  <a16:creationId xmlns:a16="http://schemas.microsoft.com/office/drawing/2014/main" id="{0C1D2EB3-BEC4-47B4-902C-83120093AE74}"/>
                </a:ext>
              </a:extLst>
            </p:cNvPr>
            <p:cNvSpPr>
              <a:spLocks noChangeShapeType="1"/>
            </p:cNvSpPr>
            <p:nvPr/>
          </p:nvSpPr>
          <p:spPr bwMode="auto">
            <a:xfrm>
              <a:off x="3281" y="1254"/>
              <a:ext cx="46" cy="2"/>
            </a:xfrm>
            <a:prstGeom prst="line">
              <a:avLst/>
            </a:prstGeom>
            <a:noFill/>
            <a:ln w="0">
              <a:solidFill>
                <a:srgbClr val="000000"/>
              </a:solidFill>
              <a:round/>
              <a:headEnd/>
              <a:tailEnd/>
            </a:ln>
          </p:spPr>
          <p:txBody>
            <a:bodyPr/>
            <a:lstStyle/>
            <a:p>
              <a:endParaRPr lang="en-CA"/>
            </a:p>
          </p:txBody>
        </p:sp>
        <p:sp>
          <p:nvSpPr>
            <p:cNvPr id="1119" name="Line 186">
              <a:extLst>
                <a:ext uri="{FF2B5EF4-FFF2-40B4-BE49-F238E27FC236}">
                  <a16:creationId xmlns:a16="http://schemas.microsoft.com/office/drawing/2014/main" id="{2E83DF2E-4059-43BD-B9F7-411BF1852329}"/>
                </a:ext>
              </a:extLst>
            </p:cNvPr>
            <p:cNvSpPr>
              <a:spLocks noChangeShapeType="1"/>
            </p:cNvSpPr>
            <p:nvPr/>
          </p:nvSpPr>
          <p:spPr bwMode="auto">
            <a:xfrm>
              <a:off x="3343" y="1254"/>
              <a:ext cx="46" cy="2"/>
            </a:xfrm>
            <a:prstGeom prst="line">
              <a:avLst/>
            </a:prstGeom>
            <a:noFill/>
            <a:ln w="0">
              <a:solidFill>
                <a:srgbClr val="000000"/>
              </a:solidFill>
              <a:round/>
              <a:headEnd/>
              <a:tailEnd/>
            </a:ln>
          </p:spPr>
          <p:txBody>
            <a:bodyPr/>
            <a:lstStyle/>
            <a:p>
              <a:endParaRPr lang="en-CA"/>
            </a:p>
          </p:txBody>
        </p:sp>
        <p:sp>
          <p:nvSpPr>
            <p:cNvPr id="1120" name="Line 187">
              <a:extLst>
                <a:ext uri="{FF2B5EF4-FFF2-40B4-BE49-F238E27FC236}">
                  <a16:creationId xmlns:a16="http://schemas.microsoft.com/office/drawing/2014/main" id="{18E04712-F933-4E5B-819B-4BFC607F912F}"/>
                </a:ext>
              </a:extLst>
            </p:cNvPr>
            <p:cNvSpPr>
              <a:spLocks noChangeShapeType="1"/>
            </p:cNvSpPr>
            <p:nvPr/>
          </p:nvSpPr>
          <p:spPr bwMode="auto">
            <a:xfrm>
              <a:off x="3403" y="1254"/>
              <a:ext cx="48" cy="2"/>
            </a:xfrm>
            <a:prstGeom prst="line">
              <a:avLst/>
            </a:prstGeom>
            <a:noFill/>
            <a:ln w="0">
              <a:solidFill>
                <a:srgbClr val="000000"/>
              </a:solidFill>
              <a:round/>
              <a:headEnd/>
              <a:tailEnd/>
            </a:ln>
          </p:spPr>
          <p:txBody>
            <a:bodyPr/>
            <a:lstStyle/>
            <a:p>
              <a:endParaRPr lang="en-CA"/>
            </a:p>
          </p:txBody>
        </p:sp>
        <p:sp>
          <p:nvSpPr>
            <p:cNvPr id="1121" name="Line 188">
              <a:extLst>
                <a:ext uri="{FF2B5EF4-FFF2-40B4-BE49-F238E27FC236}">
                  <a16:creationId xmlns:a16="http://schemas.microsoft.com/office/drawing/2014/main" id="{53F3412F-4524-4ED6-9FE6-621CB67A09F8}"/>
                </a:ext>
              </a:extLst>
            </p:cNvPr>
            <p:cNvSpPr>
              <a:spLocks noChangeShapeType="1"/>
            </p:cNvSpPr>
            <p:nvPr/>
          </p:nvSpPr>
          <p:spPr bwMode="auto">
            <a:xfrm>
              <a:off x="3466" y="1254"/>
              <a:ext cx="48" cy="2"/>
            </a:xfrm>
            <a:prstGeom prst="line">
              <a:avLst/>
            </a:prstGeom>
            <a:noFill/>
            <a:ln w="0">
              <a:solidFill>
                <a:srgbClr val="000000"/>
              </a:solidFill>
              <a:round/>
              <a:headEnd/>
              <a:tailEnd/>
            </a:ln>
          </p:spPr>
          <p:txBody>
            <a:bodyPr/>
            <a:lstStyle/>
            <a:p>
              <a:endParaRPr lang="en-CA"/>
            </a:p>
          </p:txBody>
        </p:sp>
        <p:sp>
          <p:nvSpPr>
            <p:cNvPr id="1122" name="Line 189">
              <a:extLst>
                <a:ext uri="{FF2B5EF4-FFF2-40B4-BE49-F238E27FC236}">
                  <a16:creationId xmlns:a16="http://schemas.microsoft.com/office/drawing/2014/main" id="{509F3A28-E1C2-46B9-A124-1A3E759DD8F0}"/>
                </a:ext>
              </a:extLst>
            </p:cNvPr>
            <p:cNvSpPr>
              <a:spLocks noChangeShapeType="1"/>
            </p:cNvSpPr>
            <p:nvPr/>
          </p:nvSpPr>
          <p:spPr bwMode="auto">
            <a:xfrm>
              <a:off x="3528" y="1254"/>
              <a:ext cx="47" cy="2"/>
            </a:xfrm>
            <a:prstGeom prst="line">
              <a:avLst/>
            </a:prstGeom>
            <a:noFill/>
            <a:ln w="0">
              <a:solidFill>
                <a:srgbClr val="000000"/>
              </a:solidFill>
              <a:round/>
              <a:headEnd/>
              <a:tailEnd/>
            </a:ln>
          </p:spPr>
          <p:txBody>
            <a:bodyPr/>
            <a:lstStyle/>
            <a:p>
              <a:endParaRPr lang="en-CA"/>
            </a:p>
          </p:txBody>
        </p:sp>
        <p:sp>
          <p:nvSpPr>
            <p:cNvPr id="1123" name="Line 190">
              <a:extLst>
                <a:ext uri="{FF2B5EF4-FFF2-40B4-BE49-F238E27FC236}">
                  <a16:creationId xmlns:a16="http://schemas.microsoft.com/office/drawing/2014/main" id="{75255E03-3357-4049-8A43-9567C120D1C8}"/>
                </a:ext>
              </a:extLst>
            </p:cNvPr>
            <p:cNvSpPr>
              <a:spLocks noChangeShapeType="1"/>
            </p:cNvSpPr>
            <p:nvPr/>
          </p:nvSpPr>
          <p:spPr bwMode="auto">
            <a:xfrm>
              <a:off x="3589" y="1254"/>
              <a:ext cx="48" cy="2"/>
            </a:xfrm>
            <a:prstGeom prst="line">
              <a:avLst/>
            </a:prstGeom>
            <a:noFill/>
            <a:ln w="0">
              <a:solidFill>
                <a:srgbClr val="000000"/>
              </a:solidFill>
              <a:round/>
              <a:headEnd/>
              <a:tailEnd/>
            </a:ln>
          </p:spPr>
          <p:txBody>
            <a:bodyPr/>
            <a:lstStyle/>
            <a:p>
              <a:endParaRPr lang="en-CA"/>
            </a:p>
          </p:txBody>
        </p:sp>
        <p:sp>
          <p:nvSpPr>
            <p:cNvPr id="1124" name="Line 191">
              <a:extLst>
                <a:ext uri="{FF2B5EF4-FFF2-40B4-BE49-F238E27FC236}">
                  <a16:creationId xmlns:a16="http://schemas.microsoft.com/office/drawing/2014/main" id="{A0F30F68-91EA-478C-B82F-0DAC72CF3F77}"/>
                </a:ext>
              </a:extLst>
            </p:cNvPr>
            <p:cNvSpPr>
              <a:spLocks noChangeShapeType="1"/>
            </p:cNvSpPr>
            <p:nvPr/>
          </p:nvSpPr>
          <p:spPr bwMode="auto">
            <a:xfrm>
              <a:off x="3651" y="1254"/>
              <a:ext cx="47" cy="2"/>
            </a:xfrm>
            <a:prstGeom prst="line">
              <a:avLst/>
            </a:prstGeom>
            <a:noFill/>
            <a:ln w="0">
              <a:solidFill>
                <a:srgbClr val="000000"/>
              </a:solidFill>
              <a:round/>
              <a:headEnd/>
              <a:tailEnd/>
            </a:ln>
          </p:spPr>
          <p:txBody>
            <a:bodyPr/>
            <a:lstStyle/>
            <a:p>
              <a:endParaRPr lang="en-CA"/>
            </a:p>
          </p:txBody>
        </p:sp>
        <p:sp>
          <p:nvSpPr>
            <p:cNvPr id="1125" name="Line 192">
              <a:extLst>
                <a:ext uri="{FF2B5EF4-FFF2-40B4-BE49-F238E27FC236}">
                  <a16:creationId xmlns:a16="http://schemas.microsoft.com/office/drawing/2014/main" id="{92240FC7-B3DE-4470-AD8D-DEB6EBA8375D}"/>
                </a:ext>
              </a:extLst>
            </p:cNvPr>
            <p:cNvSpPr>
              <a:spLocks noChangeShapeType="1"/>
            </p:cNvSpPr>
            <p:nvPr/>
          </p:nvSpPr>
          <p:spPr bwMode="auto">
            <a:xfrm>
              <a:off x="3714" y="1254"/>
              <a:ext cx="47" cy="2"/>
            </a:xfrm>
            <a:prstGeom prst="line">
              <a:avLst/>
            </a:prstGeom>
            <a:noFill/>
            <a:ln w="0">
              <a:solidFill>
                <a:srgbClr val="000000"/>
              </a:solidFill>
              <a:round/>
              <a:headEnd/>
              <a:tailEnd/>
            </a:ln>
          </p:spPr>
          <p:txBody>
            <a:bodyPr/>
            <a:lstStyle/>
            <a:p>
              <a:endParaRPr lang="en-CA"/>
            </a:p>
          </p:txBody>
        </p:sp>
        <p:sp>
          <p:nvSpPr>
            <p:cNvPr id="1126" name="Line 193">
              <a:extLst>
                <a:ext uri="{FF2B5EF4-FFF2-40B4-BE49-F238E27FC236}">
                  <a16:creationId xmlns:a16="http://schemas.microsoft.com/office/drawing/2014/main" id="{7B1BB483-8D9B-458C-B97F-EB01A2A1A76E}"/>
                </a:ext>
              </a:extLst>
            </p:cNvPr>
            <p:cNvSpPr>
              <a:spLocks noChangeShapeType="1"/>
            </p:cNvSpPr>
            <p:nvPr/>
          </p:nvSpPr>
          <p:spPr bwMode="auto">
            <a:xfrm>
              <a:off x="3776" y="1254"/>
              <a:ext cx="47" cy="2"/>
            </a:xfrm>
            <a:prstGeom prst="line">
              <a:avLst/>
            </a:prstGeom>
            <a:noFill/>
            <a:ln w="0">
              <a:solidFill>
                <a:srgbClr val="000000"/>
              </a:solidFill>
              <a:round/>
              <a:headEnd/>
              <a:tailEnd/>
            </a:ln>
          </p:spPr>
          <p:txBody>
            <a:bodyPr/>
            <a:lstStyle/>
            <a:p>
              <a:endParaRPr lang="en-CA"/>
            </a:p>
          </p:txBody>
        </p:sp>
        <p:sp>
          <p:nvSpPr>
            <p:cNvPr id="1127" name="Line 194">
              <a:extLst>
                <a:ext uri="{FF2B5EF4-FFF2-40B4-BE49-F238E27FC236}">
                  <a16:creationId xmlns:a16="http://schemas.microsoft.com/office/drawing/2014/main" id="{2802DFEB-0BBA-4724-B46B-CE7454F82C08}"/>
                </a:ext>
              </a:extLst>
            </p:cNvPr>
            <p:cNvSpPr>
              <a:spLocks noChangeShapeType="1"/>
            </p:cNvSpPr>
            <p:nvPr/>
          </p:nvSpPr>
          <p:spPr bwMode="auto">
            <a:xfrm>
              <a:off x="3837" y="1254"/>
              <a:ext cx="48" cy="2"/>
            </a:xfrm>
            <a:prstGeom prst="line">
              <a:avLst/>
            </a:prstGeom>
            <a:noFill/>
            <a:ln w="0">
              <a:solidFill>
                <a:srgbClr val="000000"/>
              </a:solidFill>
              <a:round/>
              <a:headEnd/>
              <a:tailEnd/>
            </a:ln>
          </p:spPr>
          <p:txBody>
            <a:bodyPr/>
            <a:lstStyle/>
            <a:p>
              <a:endParaRPr lang="en-CA"/>
            </a:p>
          </p:txBody>
        </p:sp>
        <p:sp>
          <p:nvSpPr>
            <p:cNvPr id="1128" name="Line 195">
              <a:extLst>
                <a:ext uri="{FF2B5EF4-FFF2-40B4-BE49-F238E27FC236}">
                  <a16:creationId xmlns:a16="http://schemas.microsoft.com/office/drawing/2014/main" id="{56DCFE66-A933-4767-9FCC-D53C047FE739}"/>
                </a:ext>
              </a:extLst>
            </p:cNvPr>
            <p:cNvSpPr>
              <a:spLocks noChangeShapeType="1"/>
            </p:cNvSpPr>
            <p:nvPr/>
          </p:nvSpPr>
          <p:spPr bwMode="auto">
            <a:xfrm>
              <a:off x="3900" y="1254"/>
              <a:ext cx="46" cy="2"/>
            </a:xfrm>
            <a:prstGeom prst="line">
              <a:avLst/>
            </a:prstGeom>
            <a:noFill/>
            <a:ln w="0">
              <a:solidFill>
                <a:srgbClr val="000000"/>
              </a:solidFill>
              <a:round/>
              <a:headEnd/>
              <a:tailEnd/>
            </a:ln>
          </p:spPr>
          <p:txBody>
            <a:bodyPr/>
            <a:lstStyle/>
            <a:p>
              <a:endParaRPr lang="en-CA"/>
            </a:p>
          </p:txBody>
        </p:sp>
        <p:sp>
          <p:nvSpPr>
            <p:cNvPr id="1129" name="Line 196">
              <a:extLst>
                <a:ext uri="{FF2B5EF4-FFF2-40B4-BE49-F238E27FC236}">
                  <a16:creationId xmlns:a16="http://schemas.microsoft.com/office/drawing/2014/main" id="{9C9FEB8F-B0B6-4A16-B263-6661433C6CA5}"/>
                </a:ext>
              </a:extLst>
            </p:cNvPr>
            <p:cNvSpPr>
              <a:spLocks noChangeShapeType="1"/>
            </p:cNvSpPr>
            <p:nvPr/>
          </p:nvSpPr>
          <p:spPr bwMode="auto">
            <a:xfrm>
              <a:off x="3962" y="1254"/>
              <a:ext cx="47" cy="2"/>
            </a:xfrm>
            <a:prstGeom prst="line">
              <a:avLst/>
            </a:prstGeom>
            <a:noFill/>
            <a:ln w="0">
              <a:solidFill>
                <a:srgbClr val="000000"/>
              </a:solidFill>
              <a:round/>
              <a:headEnd/>
              <a:tailEnd/>
            </a:ln>
          </p:spPr>
          <p:txBody>
            <a:bodyPr/>
            <a:lstStyle/>
            <a:p>
              <a:endParaRPr lang="en-CA"/>
            </a:p>
          </p:txBody>
        </p:sp>
        <p:sp>
          <p:nvSpPr>
            <p:cNvPr id="1130" name="Line 197">
              <a:extLst>
                <a:ext uri="{FF2B5EF4-FFF2-40B4-BE49-F238E27FC236}">
                  <a16:creationId xmlns:a16="http://schemas.microsoft.com/office/drawing/2014/main" id="{A4271993-033C-49E0-B313-452693748D48}"/>
                </a:ext>
              </a:extLst>
            </p:cNvPr>
            <p:cNvSpPr>
              <a:spLocks noChangeShapeType="1"/>
            </p:cNvSpPr>
            <p:nvPr/>
          </p:nvSpPr>
          <p:spPr bwMode="auto">
            <a:xfrm>
              <a:off x="4023" y="1254"/>
              <a:ext cx="48" cy="2"/>
            </a:xfrm>
            <a:prstGeom prst="line">
              <a:avLst/>
            </a:prstGeom>
            <a:noFill/>
            <a:ln w="0">
              <a:solidFill>
                <a:srgbClr val="000000"/>
              </a:solidFill>
              <a:round/>
              <a:headEnd/>
              <a:tailEnd/>
            </a:ln>
          </p:spPr>
          <p:txBody>
            <a:bodyPr/>
            <a:lstStyle/>
            <a:p>
              <a:endParaRPr lang="en-CA"/>
            </a:p>
          </p:txBody>
        </p:sp>
        <p:sp>
          <p:nvSpPr>
            <p:cNvPr id="1131" name="Line 198">
              <a:extLst>
                <a:ext uri="{FF2B5EF4-FFF2-40B4-BE49-F238E27FC236}">
                  <a16:creationId xmlns:a16="http://schemas.microsoft.com/office/drawing/2014/main" id="{09D2999E-5C80-4B66-B9E5-587E0FF302E8}"/>
                </a:ext>
              </a:extLst>
            </p:cNvPr>
            <p:cNvSpPr>
              <a:spLocks noChangeShapeType="1"/>
            </p:cNvSpPr>
            <p:nvPr/>
          </p:nvSpPr>
          <p:spPr bwMode="auto">
            <a:xfrm>
              <a:off x="4085" y="1254"/>
              <a:ext cx="47" cy="2"/>
            </a:xfrm>
            <a:prstGeom prst="line">
              <a:avLst/>
            </a:prstGeom>
            <a:noFill/>
            <a:ln w="0">
              <a:solidFill>
                <a:srgbClr val="000000"/>
              </a:solidFill>
              <a:round/>
              <a:headEnd/>
              <a:tailEnd/>
            </a:ln>
          </p:spPr>
          <p:txBody>
            <a:bodyPr/>
            <a:lstStyle/>
            <a:p>
              <a:endParaRPr lang="en-CA"/>
            </a:p>
          </p:txBody>
        </p:sp>
        <p:sp>
          <p:nvSpPr>
            <p:cNvPr id="1132" name="Line 199">
              <a:extLst>
                <a:ext uri="{FF2B5EF4-FFF2-40B4-BE49-F238E27FC236}">
                  <a16:creationId xmlns:a16="http://schemas.microsoft.com/office/drawing/2014/main" id="{14DE24AC-2B86-4379-ADEC-B7080FEB26FA}"/>
                </a:ext>
              </a:extLst>
            </p:cNvPr>
            <p:cNvSpPr>
              <a:spLocks noChangeShapeType="1"/>
            </p:cNvSpPr>
            <p:nvPr/>
          </p:nvSpPr>
          <p:spPr bwMode="auto">
            <a:xfrm>
              <a:off x="4148" y="1254"/>
              <a:ext cx="47" cy="2"/>
            </a:xfrm>
            <a:prstGeom prst="line">
              <a:avLst/>
            </a:prstGeom>
            <a:noFill/>
            <a:ln w="0">
              <a:solidFill>
                <a:srgbClr val="000000"/>
              </a:solidFill>
              <a:round/>
              <a:headEnd/>
              <a:tailEnd/>
            </a:ln>
          </p:spPr>
          <p:txBody>
            <a:bodyPr/>
            <a:lstStyle/>
            <a:p>
              <a:endParaRPr lang="en-CA"/>
            </a:p>
          </p:txBody>
        </p:sp>
        <p:sp>
          <p:nvSpPr>
            <p:cNvPr id="1133" name="Line 200">
              <a:extLst>
                <a:ext uri="{FF2B5EF4-FFF2-40B4-BE49-F238E27FC236}">
                  <a16:creationId xmlns:a16="http://schemas.microsoft.com/office/drawing/2014/main" id="{05BBC209-673C-4785-B11A-435F6C8396FE}"/>
                </a:ext>
              </a:extLst>
            </p:cNvPr>
            <p:cNvSpPr>
              <a:spLocks noChangeShapeType="1"/>
            </p:cNvSpPr>
            <p:nvPr/>
          </p:nvSpPr>
          <p:spPr bwMode="auto">
            <a:xfrm>
              <a:off x="4209" y="1254"/>
              <a:ext cx="48" cy="2"/>
            </a:xfrm>
            <a:prstGeom prst="line">
              <a:avLst/>
            </a:prstGeom>
            <a:noFill/>
            <a:ln w="0">
              <a:solidFill>
                <a:srgbClr val="000000"/>
              </a:solidFill>
              <a:round/>
              <a:headEnd/>
              <a:tailEnd/>
            </a:ln>
          </p:spPr>
          <p:txBody>
            <a:bodyPr/>
            <a:lstStyle/>
            <a:p>
              <a:endParaRPr lang="en-CA"/>
            </a:p>
          </p:txBody>
        </p:sp>
        <p:sp>
          <p:nvSpPr>
            <p:cNvPr id="1134" name="Line 201">
              <a:extLst>
                <a:ext uri="{FF2B5EF4-FFF2-40B4-BE49-F238E27FC236}">
                  <a16:creationId xmlns:a16="http://schemas.microsoft.com/office/drawing/2014/main" id="{BEE76D0F-30E6-43DD-8B10-6F6E3F899B90}"/>
                </a:ext>
              </a:extLst>
            </p:cNvPr>
            <p:cNvSpPr>
              <a:spLocks noChangeShapeType="1"/>
            </p:cNvSpPr>
            <p:nvPr/>
          </p:nvSpPr>
          <p:spPr bwMode="auto">
            <a:xfrm>
              <a:off x="4271" y="1254"/>
              <a:ext cx="48" cy="2"/>
            </a:xfrm>
            <a:prstGeom prst="line">
              <a:avLst/>
            </a:prstGeom>
            <a:noFill/>
            <a:ln w="0">
              <a:solidFill>
                <a:srgbClr val="000000"/>
              </a:solidFill>
              <a:round/>
              <a:headEnd/>
              <a:tailEnd/>
            </a:ln>
          </p:spPr>
          <p:txBody>
            <a:bodyPr/>
            <a:lstStyle/>
            <a:p>
              <a:endParaRPr lang="en-CA"/>
            </a:p>
          </p:txBody>
        </p:sp>
        <p:sp>
          <p:nvSpPr>
            <p:cNvPr id="1135" name="Line 202">
              <a:extLst>
                <a:ext uri="{FF2B5EF4-FFF2-40B4-BE49-F238E27FC236}">
                  <a16:creationId xmlns:a16="http://schemas.microsoft.com/office/drawing/2014/main" id="{8D0E577C-8E9F-4E9D-AD1E-675ADA7193A7}"/>
                </a:ext>
              </a:extLst>
            </p:cNvPr>
            <p:cNvSpPr>
              <a:spLocks noChangeShapeType="1"/>
            </p:cNvSpPr>
            <p:nvPr/>
          </p:nvSpPr>
          <p:spPr bwMode="auto">
            <a:xfrm>
              <a:off x="4333" y="1254"/>
              <a:ext cx="47" cy="2"/>
            </a:xfrm>
            <a:prstGeom prst="line">
              <a:avLst/>
            </a:prstGeom>
            <a:noFill/>
            <a:ln w="0">
              <a:solidFill>
                <a:srgbClr val="000000"/>
              </a:solidFill>
              <a:round/>
              <a:headEnd/>
              <a:tailEnd/>
            </a:ln>
          </p:spPr>
          <p:txBody>
            <a:bodyPr/>
            <a:lstStyle/>
            <a:p>
              <a:endParaRPr lang="en-CA"/>
            </a:p>
          </p:txBody>
        </p:sp>
        <p:sp>
          <p:nvSpPr>
            <p:cNvPr id="1136" name="Line 203">
              <a:extLst>
                <a:ext uri="{FF2B5EF4-FFF2-40B4-BE49-F238E27FC236}">
                  <a16:creationId xmlns:a16="http://schemas.microsoft.com/office/drawing/2014/main" id="{31BF84EE-1096-4ECD-8671-4D23E5B5FA1E}"/>
                </a:ext>
              </a:extLst>
            </p:cNvPr>
            <p:cNvSpPr>
              <a:spLocks noChangeShapeType="1"/>
            </p:cNvSpPr>
            <p:nvPr/>
          </p:nvSpPr>
          <p:spPr bwMode="auto">
            <a:xfrm>
              <a:off x="4396" y="1254"/>
              <a:ext cx="47" cy="2"/>
            </a:xfrm>
            <a:prstGeom prst="line">
              <a:avLst/>
            </a:prstGeom>
            <a:noFill/>
            <a:ln w="0">
              <a:solidFill>
                <a:srgbClr val="000000"/>
              </a:solidFill>
              <a:round/>
              <a:headEnd/>
              <a:tailEnd/>
            </a:ln>
          </p:spPr>
          <p:txBody>
            <a:bodyPr/>
            <a:lstStyle/>
            <a:p>
              <a:endParaRPr lang="en-CA"/>
            </a:p>
          </p:txBody>
        </p:sp>
        <p:sp>
          <p:nvSpPr>
            <p:cNvPr id="1137" name="Line 204">
              <a:extLst>
                <a:ext uri="{FF2B5EF4-FFF2-40B4-BE49-F238E27FC236}">
                  <a16:creationId xmlns:a16="http://schemas.microsoft.com/office/drawing/2014/main" id="{9D1FD9CC-2D1E-4AD6-B5F5-99D5A54FD29A}"/>
                </a:ext>
              </a:extLst>
            </p:cNvPr>
            <p:cNvSpPr>
              <a:spLocks noChangeShapeType="1"/>
            </p:cNvSpPr>
            <p:nvPr/>
          </p:nvSpPr>
          <p:spPr bwMode="auto">
            <a:xfrm>
              <a:off x="4457" y="1254"/>
              <a:ext cx="48" cy="2"/>
            </a:xfrm>
            <a:prstGeom prst="line">
              <a:avLst/>
            </a:prstGeom>
            <a:noFill/>
            <a:ln w="0">
              <a:solidFill>
                <a:srgbClr val="000000"/>
              </a:solidFill>
              <a:round/>
              <a:headEnd/>
              <a:tailEnd/>
            </a:ln>
          </p:spPr>
          <p:txBody>
            <a:bodyPr/>
            <a:lstStyle/>
            <a:p>
              <a:endParaRPr lang="en-CA"/>
            </a:p>
          </p:txBody>
        </p:sp>
        <p:sp>
          <p:nvSpPr>
            <p:cNvPr id="1138" name="Line 205">
              <a:extLst>
                <a:ext uri="{FF2B5EF4-FFF2-40B4-BE49-F238E27FC236}">
                  <a16:creationId xmlns:a16="http://schemas.microsoft.com/office/drawing/2014/main" id="{9929876D-BAED-42CB-96B7-B0C4971444C0}"/>
                </a:ext>
              </a:extLst>
            </p:cNvPr>
            <p:cNvSpPr>
              <a:spLocks noChangeShapeType="1"/>
            </p:cNvSpPr>
            <p:nvPr/>
          </p:nvSpPr>
          <p:spPr bwMode="auto">
            <a:xfrm>
              <a:off x="4519" y="1254"/>
              <a:ext cx="47" cy="2"/>
            </a:xfrm>
            <a:prstGeom prst="line">
              <a:avLst/>
            </a:prstGeom>
            <a:noFill/>
            <a:ln w="0">
              <a:solidFill>
                <a:srgbClr val="000000"/>
              </a:solidFill>
              <a:round/>
              <a:headEnd/>
              <a:tailEnd/>
            </a:ln>
          </p:spPr>
          <p:txBody>
            <a:bodyPr/>
            <a:lstStyle/>
            <a:p>
              <a:endParaRPr lang="en-CA"/>
            </a:p>
          </p:txBody>
        </p:sp>
        <p:sp>
          <p:nvSpPr>
            <p:cNvPr id="1139" name="Line 206">
              <a:extLst>
                <a:ext uri="{FF2B5EF4-FFF2-40B4-BE49-F238E27FC236}">
                  <a16:creationId xmlns:a16="http://schemas.microsoft.com/office/drawing/2014/main" id="{965D39DF-5A09-443E-9FD5-1D29FE03B5EC}"/>
                </a:ext>
              </a:extLst>
            </p:cNvPr>
            <p:cNvSpPr>
              <a:spLocks noChangeShapeType="1"/>
            </p:cNvSpPr>
            <p:nvPr/>
          </p:nvSpPr>
          <p:spPr bwMode="auto">
            <a:xfrm>
              <a:off x="4582" y="1254"/>
              <a:ext cx="47" cy="2"/>
            </a:xfrm>
            <a:prstGeom prst="line">
              <a:avLst/>
            </a:prstGeom>
            <a:noFill/>
            <a:ln w="0">
              <a:solidFill>
                <a:srgbClr val="000000"/>
              </a:solidFill>
              <a:round/>
              <a:headEnd/>
              <a:tailEnd/>
            </a:ln>
          </p:spPr>
          <p:txBody>
            <a:bodyPr/>
            <a:lstStyle/>
            <a:p>
              <a:endParaRPr lang="en-CA"/>
            </a:p>
          </p:txBody>
        </p:sp>
        <p:sp>
          <p:nvSpPr>
            <p:cNvPr id="1140" name="Line 207">
              <a:extLst>
                <a:ext uri="{FF2B5EF4-FFF2-40B4-BE49-F238E27FC236}">
                  <a16:creationId xmlns:a16="http://schemas.microsoft.com/office/drawing/2014/main" id="{3172A347-D7B4-4FF8-BFCC-54E80A4FF581}"/>
                </a:ext>
              </a:extLst>
            </p:cNvPr>
            <p:cNvSpPr>
              <a:spLocks noChangeShapeType="1"/>
            </p:cNvSpPr>
            <p:nvPr/>
          </p:nvSpPr>
          <p:spPr bwMode="auto">
            <a:xfrm>
              <a:off x="4643" y="1254"/>
              <a:ext cx="48" cy="2"/>
            </a:xfrm>
            <a:prstGeom prst="line">
              <a:avLst/>
            </a:prstGeom>
            <a:noFill/>
            <a:ln w="0">
              <a:solidFill>
                <a:srgbClr val="000000"/>
              </a:solidFill>
              <a:round/>
              <a:headEnd/>
              <a:tailEnd/>
            </a:ln>
          </p:spPr>
          <p:txBody>
            <a:bodyPr/>
            <a:lstStyle/>
            <a:p>
              <a:endParaRPr lang="en-CA"/>
            </a:p>
          </p:txBody>
        </p:sp>
        <p:sp>
          <p:nvSpPr>
            <p:cNvPr id="1141" name="Line 208">
              <a:extLst>
                <a:ext uri="{FF2B5EF4-FFF2-40B4-BE49-F238E27FC236}">
                  <a16:creationId xmlns:a16="http://schemas.microsoft.com/office/drawing/2014/main" id="{A13BBEE9-2FBB-41BB-9C70-FF7F9B3922DE}"/>
                </a:ext>
              </a:extLst>
            </p:cNvPr>
            <p:cNvSpPr>
              <a:spLocks noChangeShapeType="1"/>
            </p:cNvSpPr>
            <p:nvPr/>
          </p:nvSpPr>
          <p:spPr bwMode="auto">
            <a:xfrm>
              <a:off x="4705" y="1254"/>
              <a:ext cx="48" cy="2"/>
            </a:xfrm>
            <a:prstGeom prst="line">
              <a:avLst/>
            </a:prstGeom>
            <a:noFill/>
            <a:ln w="0">
              <a:solidFill>
                <a:srgbClr val="000000"/>
              </a:solidFill>
              <a:round/>
              <a:headEnd/>
              <a:tailEnd/>
            </a:ln>
          </p:spPr>
          <p:txBody>
            <a:bodyPr/>
            <a:lstStyle/>
            <a:p>
              <a:endParaRPr lang="en-CA"/>
            </a:p>
          </p:txBody>
        </p:sp>
        <p:sp>
          <p:nvSpPr>
            <p:cNvPr id="1142" name="Line 209">
              <a:extLst>
                <a:ext uri="{FF2B5EF4-FFF2-40B4-BE49-F238E27FC236}">
                  <a16:creationId xmlns:a16="http://schemas.microsoft.com/office/drawing/2014/main" id="{E6A9659A-DF54-4118-B41B-85B08AC441DF}"/>
                </a:ext>
              </a:extLst>
            </p:cNvPr>
            <p:cNvSpPr>
              <a:spLocks noChangeShapeType="1"/>
            </p:cNvSpPr>
            <p:nvPr/>
          </p:nvSpPr>
          <p:spPr bwMode="auto">
            <a:xfrm>
              <a:off x="4767" y="1254"/>
              <a:ext cx="47" cy="2"/>
            </a:xfrm>
            <a:prstGeom prst="line">
              <a:avLst/>
            </a:prstGeom>
            <a:noFill/>
            <a:ln w="0">
              <a:solidFill>
                <a:srgbClr val="000000"/>
              </a:solidFill>
              <a:round/>
              <a:headEnd/>
              <a:tailEnd/>
            </a:ln>
          </p:spPr>
          <p:txBody>
            <a:bodyPr/>
            <a:lstStyle/>
            <a:p>
              <a:endParaRPr lang="en-CA"/>
            </a:p>
          </p:txBody>
        </p:sp>
        <p:sp>
          <p:nvSpPr>
            <p:cNvPr id="1143" name="Line 210">
              <a:extLst>
                <a:ext uri="{FF2B5EF4-FFF2-40B4-BE49-F238E27FC236}">
                  <a16:creationId xmlns:a16="http://schemas.microsoft.com/office/drawing/2014/main" id="{9946B2CF-C907-4632-ACFF-C7131775FBF9}"/>
                </a:ext>
              </a:extLst>
            </p:cNvPr>
            <p:cNvSpPr>
              <a:spLocks noChangeShapeType="1"/>
            </p:cNvSpPr>
            <p:nvPr/>
          </p:nvSpPr>
          <p:spPr bwMode="auto">
            <a:xfrm>
              <a:off x="4830" y="1254"/>
              <a:ext cx="47" cy="2"/>
            </a:xfrm>
            <a:prstGeom prst="line">
              <a:avLst/>
            </a:prstGeom>
            <a:noFill/>
            <a:ln w="0">
              <a:solidFill>
                <a:srgbClr val="000000"/>
              </a:solidFill>
              <a:round/>
              <a:headEnd/>
              <a:tailEnd/>
            </a:ln>
          </p:spPr>
          <p:txBody>
            <a:bodyPr/>
            <a:lstStyle/>
            <a:p>
              <a:endParaRPr lang="en-CA"/>
            </a:p>
          </p:txBody>
        </p:sp>
        <p:sp>
          <p:nvSpPr>
            <p:cNvPr id="1144" name="Line 211">
              <a:extLst>
                <a:ext uri="{FF2B5EF4-FFF2-40B4-BE49-F238E27FC236}">
                  <a16:creationId xmlns:a16="http://schemas.microsoft.com/office/drawing/2014/main" id="{08125D54-C7D0-4061-BA38-151BA5C78BB8}"/>
                </a:ext>
              </a:extLst>
            </p:cNvPr>
            <p:cNvSpPr>
              <a:spLocks noChangeShapeType="1"/>
            </p:cNvSpPr>
            <p:nvPr/>
          </p:nvSpPr>
          <p:spPr bwMode="auto">
            <a:xfrm>
              <a:off x="4891" y="1254"/>
              <a:ext cx="46" cy="2"/>
            </a:xfrm>
            <a:prstGeom prst="line">
              <a:avLst/>
            </a:prstGeom>
            <a:noFill/>
            <a:ln w="0">
              <a:solidFill>
                <a:srgbClr val="000000"/>
              </a:solidFill>
              <a:round/>
              <a:headEnd/>
              <a:tailEnd/>
            </a:ln>
          </p:spPr>
          <p:txBody>
            <a:bodyPr/>
            <a:lstStyle/>
            <a:p>
              <a:endParaRPr lang="en-CA"/>
            </a:p>
          </p:txBody>
        </p:sp>
        <p:sp>
          <p:nvSpPr>
            <p:cNvPr id="1145" name="Line 212">
              <a:extLst>
                <a:ext uri="{FF2B5EF4-FFF2-40B4-BE49-F238E27FC236}">
                  <a16:creationId xmlns:a16="http://schemas.microsoft.com/office/drawing/2014/main" id="{CB888493-E1AA-482E-AD25-BC49643ECAC2}"/>
                </a:ext>
              </a:extLst>
            </p:cNvPr>
            <p:cNvSpPr>
              <a:spLocks noChangeShapeType="1"/>
            </p:cNvSpPr>
            <p:nvPr/>
          </p:nvSpPr>
          <p:spPr bwMode="auto">
            <a:xfrm>
              <a:off x="4953" y="1254"/>
              <a:ext cx="46" cy="2"/>
            </a:xfrm>
            <a:prstGeom prst="line">
              <a:avLst/>
            </a:prstGeom>
            <a:noFill/>
            <a:ln w="0">
              <a:solidFill>
                <a:srgbClr val="000000"/>
              </a:solidFill>
              <a:round/>
              <a:headEnd/>
              <a:tailEnd/>
            </a:ln>
          </p:spPr>
          <p:txBody>
            <a:bodyPr/>
            <a:lstStyle/>
            <a:p>
              <a:endParaRPr lang="en-CA"/>
            </a:p>
          </p:txBody>
        </p:sp>
        <p:sp>
          <p:nvSpPr>
            <p:cNvPr id="1146" name="Line 213">
              <a:extLst>
                <a:ext uri="{FF2B5EF4-FFF2-40B4-BE49-F238E27FC236}">
                  <a16:creationId xmlns:a16="http://schemas.microsoft.com/office/drawing/2014/main" id="{051A1156-FE33-4865-B9E0-C6F1A6BF29E9}"/>
                </a:ext>
              </a:extLst>
            </p:cNvPr>
            <p:cNvSpPr>
              <a:spLocks noChangeShapeType="1"/>
            </p:cNvSpPr>
            <p:nvPr/>
          </p:nvSpPr>
          <p:spPr bwMode="auto">
            <a:xfrm>
              <a:off x="5016" y="1254"/>
              <a:ext cx="46" cy="2"/>
            </a:xfrm>
            <a:prstGeom prst="line">
              <a:avLst/>
            </a:prstGeom>
            <a:noFill/>
            <a:ln w="0">
              <a:solidFill>
                <a:srgbClr val="000000"/>
              </a:solidFill>
              <a:round/>
              <a:headEnd/>
              <a:tailEnd/>
            </a:ln>
          </p:spPr>
          <p:txBody>
            <a:bodyPr/>
            <a:lstStyle/>
            <a:p>
              <a:endParaRPr lang="en-CA"/>
            </a:p>
          </p:txBody>
        </p:sp>
        <p:sp>
          <p:nvSpPr>
            <p:cNvPr id="1147" name="Line 214">
              <a:extLst>
                <a:ext uri="{FF2B5EF4-FFF2-40B4-BE49-F238E27FC236}">
                  <a16:creationId xmlns:a16="http://schemas.microsoft.com/office/drawing/2014/main" id="{2600A9DE-A32D-4DE7-AFCD-560E0AFA26DB}"/>
                </a:ext>
              </a:extLst>
            </p:cNvPr>
            <p:cNvSpPr>
              <a:spLocks noChangeShapeType="1"/>
            </p:cNvSpPr>
            <p:nvPr/>
          </p:nvSpPr>
          <p:spPr bwMode="auto">
            <a:xfrm>
              <a:off x="5077" y="1254"/>
              <a:ext cx="47" cy="2"/>
            </a:xfrm>
            <a:prstGeom prst="line">
              <a:avLst/>
            </a:prstGeom>
            <a:noFill/>
            <a:ln w="0">
              <a:solidFill>
                <a:srgbClr val="000000"/>
              </a:solidFill>
              <a:round/>
              <a:headEnd/>
              <a:tailEnd/>
            </a:ln>
          </p:spPr>
          <p:txBody>
            <a:bodyPr/>
            <a:lstStyle/>
            <a:p>
              <a:endParaRPr lang="en-CA"/>
            </a:p>
          </p:txBody>
        </p:sp>
        <p:sp>
          <p:nvSpPr>
            <p:cNvPr id="1148" name="Line 215">
              <a:extLst>
                <a:ext uri="{FF2B5EF4-FFF2-40B4-BE49-F238E27FC236}">
                  <a16:creationId xmlns:a16="http://schemas.microsoft.com/office/drawing/2014/main" id="{77A6FDFE-BA5F-44DD-B400-8B0A106ACE51}"/>
                </a:ext>
              </a:extLst>
            </p:cNvPr>
            <p:cNvSpPr>
              <a:spLocks noChangeShapeType="1"/>
            </p:cNvSpPr>
            <p:nvPr/>
          </p:nvSpPr>
          <p:spPr bwMode="auto">
            <a:xfrm>
              <a:off x="5139" y="1254"/>
              <a:ext cx="18" cy="2"/>
            </a:xfrm>
            <a:prstGeom prst="line">
              <a:avLst/>
            </a:prstGeom>
            <a:noFill/>
            <a:ln w="0">
              <a:solidFill>
                <a:srgbClr val="000000"/>
              </a:solidFill>
              <a:round/>
              <a:headEnd/>
              <a:tailEnd/>
            </a:ln>
          </p:spPr>
          <p:txBody>
            <a:bodyPr/>
            <a:lstStyle/>
            <a:p>
              <a:endParaRPr lang="en-CA"/>
            </a:p>
          </p:txBody>
        </p:sp>
        <p:sp>
          <p:nvSpPr>
            <p:cNvPr id="1149" name="Line 216">
              <a:extLst>
                <a:ext uri="{FF2B5EF4-FFF2-40B4-BE49-F238E27FC236}">
                  <a16:creationId xmlns:a16="http://schemas.microsoft.com/office/drawing/2014/main" id="{6F5CBD15-29A2-46A9-916A-28B16A348FFC}"/>
                </a:ext>
              </a:extLst>
            </p:cNvPr>
            <p:cNvSpPr>
              <a:spLocks noChangeShapeType="1"/>
            </p:cNvSpPr>
            <p:nvPr/>
          </p:nvSpPr>
          <p:spPr bwMode="auto">
            <a:xfrm>
              <a:off x="3140" y="1459"/>
              <a:ext cx="46" cy="2"/>
            </a:xfrm>
            <a:prstGeom prst="line">
              <a:avLst/>
            </a:prstGeom>
            <a:noFill/>
            <a:ln w="0">
              <a:solidFill>
                <a:srgbClr val="000000"/>
              </a:solidFill>
              <a:round/>
              <a:headEnd/>
              <a:tailEnd/>
            </a:ln>
          </p:spPr>
          <p:txBody>
            <a:bodyPr/>
            <a:lstStyle/>
            <a:p>
              <a:endParaRPr lang="en-CA"/>
            </a:p>
          </p:txBody>
        </p:sp>
        <p:sp>
          <p:nvSpPr>
            <p:cNvPr id="1150" name="Line 217">
              <a:extLst>
                <a:ext uri="{FF2B5EF4-FFF2-40B4-BE49-F238E27FC236}">
                  <a16:creationId xmlns:a16="http://schemas.microsoft.com/office/drawing/2014/main" id="{243AB5CD-A82C-4045-A6F1-087097BE47DE}"/>
                </a:ext>
              </a:extLst>
            </p:cNvPr>
            <p:cNvSpPr>
              <a:spLocks noChangeShapeType="1"/>
            </p:cNvSpPr>
            <p:nvPr/>
          </p:nvSpPr>
          <p:spPr bwMode="auto">
            <a:xfrm>
              <a:off x="3202" y="1459"/>
              <a:ext cx="46" cy="2"/>
            </a:xfrm>
            <a:prstGeom prst="line">
              <a:avLst/>
            </a:prstGeom>
            <a:noFill/>
            <a:ln w="0">
              <a:solidFill>
                <a:srgbClr val="000000"/>
              </a:solidFill>
              <a:round/>
              <a:headEnd/>
              <a:tailEnd/>
            </a:ln>
          </p:spPr>
          <p:txBody>
            <a:bodyPr/>
            <a:lstStyle/>
            <a:p>
              <a:endParaRPr lang="en-CA"/>
            </a:p>
          </p:txBody>
        </p:sp>
        <p:sp>
          <p:nvSpPr>
            <p:cNvPr id="1151" name="Line 218">
              <a:extLst>
                <a:ext uri="{FF2B5EF4-FFF2-40B4-BE49-F238E27FC236}">
                  <a16:creationId xmlns:a16="http://schemas.microsoft.com/office/drawing/2014/main" id="{EEB17CFD-07C0-4FD6-ABBB-4C29DBF67842}"/>
                </a:ext>
              </a:extLst>
            </p:cNvPr>
            <p:cNvSpPr>
              <a:spLocks noChangeShapeType="1"/>
            </p:cNvSpPr>
            <p:nvPr/>
          </p:nvSpPr>
          <p:spPr bwMode="auto">
            <a:xfrm>
              <a:off x="3263" y="1459"/>
              <a:ext cx="46" cy="2"/>
            </a:xfrm>
            <a:prstGeom prst="line">
              <a:avLst/>
            </a:prstGeom>
            <a:noFill/>
            <a:ln w="0">
              <a:solidFill>
                <a:srgbClr val="000000"/>
              </a:solidFill>
              <a:round/>
              <a:headEnd/>
              <a:tailEnd/>
            </a:ln>
          </p:spPr>
          <p:txBody>
            <a:bodyPr/>
            <a:lstStyle/>
            <a:p>
              <a:endParaRPr lang="en-CA"/>
            </a:p>
          </p:txBody>
        </p:sp>
        <p:sp>
          <p:nvSpPr>
            <p:cNvPr id="1152" name="Line 219">
              <a:extLst>
                <a:ext uri="{FF2B5EF4-FFF2-40B4-BE49-F238E27FC236}">
                  <a16:creationId xmlns:a16="http://schemas.microsoft.com/office/drawing/2014/main" id="{FF8CB186-AEA6-467E-9B92-A8430504B747}"/>
                </a:ext>
              </a:extLst>
            </p:cNvPr>
            <p:cNvSpPr>
              <a:spLocks noChangeShapeType="1"/>
            </p:cNvSpPr>
            <p:nvPr/>
          </p:nvSpPr>
          <p:spPr bwMode="auto">
            <a:xfrm>
              <a:off x="3326" y="1459"/>
              <a:ext cx="46" cy="2"/>
            </a:xfrm>
            <a:prstGeom prst="line">
              <a:avLst/>
            </a:prstGeom>
            <a:noFill/>
            <a:ln w="0">
              <a:solidFill>
                <a:srgbClr val="000000"/>
              </a:solidFill>
              <a:round/>
              <a:headEnd/>
              <a:tailEnd/>
            </a:ln>
          </p:spPr>
          <p:txBody>
            <a:bodyPr/>
            <a:lstStyle/>
            <a:p>
              <a:endParaRPr lang="en-CA"/>
            </a:p>
          </p:txBody>
        </p:sp>
        <p:sp>
          <p:nvSpPr>
            <p:cNvPr id="1153" name="Line 220">
              <a:extLst>
                <a:ext uri="{FF2B5EF4-FFF2-40B4-BE49-F238E27FC236}">
                  <a16:creationId xmlns:a16="http://schemas.microsoft.com/office/drawing/2014/main" id="{D1789B7E-97F4-49FA-BBD7-7B9181B1FA05}"/>
                </a:ext>
              </a:extLst>
            </p:cNvPr>
            <p:cNvSpPr>
              <a:spLocks noChangeShapeType="1"/>
            </p:cNvSpPr>
            <p:nvPr/>
          </p:nvSpPr>
          <p:spPr bwMode="auto">
            <a:xfrm>
              <a:off x="3388" y="1459"/>
              <a:ext cx="46" cy="2"/>
            </a:xfrm>
            <a:prstGeom prst="line">
              <a:avLst/>
            </a:prstGeom>
            <a:noFill/>
            <a:ln w="0">
              <a:solidFill>
                <a:srgbClr val="000000"/>
              </a:solidFill>
              <a:round/>
              <a:headEnd/>
              <a:tailEnd/>
            </a:ln>
          </p:spPr>
          <p:txBody>
            <a:bodyPr/>
            <a:lstStyle/>
            <a:p>
              <a:endParaRPr lang="en-CA"/>
            </a:p>
          </p:txBody>
        </p:sp>
        <p:sp>
          <p:nvSpPr>
            <p:cNvPr id="1154" name="Line 221">
              <a:extLst>
                <a:ext uri="{FF2B5EF4-FFF2-40B4-BE49-F238E27FC236}">
                  <a16:creationId xmlns:a16="http://schemas.microsoft.com/office/drawing/2014/main" id="{E91245D4-8A72-4F4E-B8B2-22FC0A387EA0}"/>
                </a:ext>
              </a:extLst>
            </p:cNvPr>
            <p:cNvSpPr>
              <a:spLocks noChangeShapeType="1"/>
            </p:cNvSpPr>
            <p:nvPr/>
          </p:nvSpPr>
          <p:spPr bwMode="auto">
            <a:xfrm>
              <a:off x="3449" y="1459"/>
              <a:ext cx="47" cy="2"/>
            </a:xfrm>
            <a:prstGeom prst="line">
              <a:avLst/>
            </a:prstGeom>
            <a:noFill/>
            <a:ln w="0">
              <a:solidFill>
                <a:srgbClr val="000000"/>
              </a:solidFill>
              <a:round/>
              <a:headEnd/>
              <a:tailEnd/>
            </a:ln>
          </p:spPr>
          <p:txBody>
            <a:bodyPr/>
            <a:lstStyle/>
            <a:p>
              <a:endParaRPr lang="en-CA"/>
            </a:p>
          </p:txBody>
        </p:sp>
        <p:sp>
          <p:nvSpPr>
            <p:cNvPr id="1155" name="Line 222">
              <a:extLst>
                <a:ext uri="{FF2B5EF4-FFF2-40B4-BE49-F238E27FC236}">
                  <a16:creationId xmlns:a16="http://schemas.microsoft.com/office/drawing/2014/main" id="{623503D2-5549-407F-8142-EEA899CA8058}"/>
                </a:ext>
              </a:extLst>
            </p:cNvPr>
            <p:cNvSpPr>
              <a:spLocks noChangeShapeType="1"/>
            </p:cNvSpPr>
            <p:nvPr/>
          </p:nvSpPr>
          <p:spPr bwMode="auto">
            <a:xfrm>
              <a:off x="3512" y="1459"/>
              <a:ext cx="47" cy="2"/>
            </a:xfrm>
            <a:prstGeom prst="line">
              <a:avLst/>
            </a:prstGeom>
            <a:noFill/>
            <a:ln w="0">
              <a:solidFill>
                <a:srgbClr val="000000"/>
              </a:solidFill>
              <a:round/>
              <a:headEnd/>
              <a:tailEnd/>
            </a:ln>
          </p:spPr>
          <p:txBody>
            <a:bodyPr/>
            <a:lstStyle/>
            <a:p>
              <a:endParaRPr lang="en-CA"/>
            </a:p>
          </p:txBody>
        </p:sp>
        <p:sp>
          <p:nvSpPr>
            <p:cNvPr id="1156" name="Line 223">
              <a:extLst>
                <a:ext uri="{FF2B5EF4-FFF2-40B4-BE49-F238E27FC236}">
                  <a16:creationId xmlns:a16="http://schemas.microsoft.com/office/drawing/2014/main" id="{6C3DCEA5-0701-421F-8401-03E9AE0058A0}"/>
                </a:ext>
              </a:extLst>
            </p:cNvPr>
            <p:cNvSpPr>
              <a:spLocks noChangeShapeType="1"/>
            </p:cNvSpPr>
            <p:nvPr/>
          </p:nvSpPr>
          <p:spPr bwMode="auto">
            <a:xfrm>
              <a:off x="3574" y="1459"/>
              <a:ext cx="46" cy="2"/>
            </a:xfrm>
            <a:prstGeom prst="line">
              <a:avLst/>
            </a:prstGeom>
            <a:noFill/>
            <a:ln w="0">
              <a:solidFill>
                <a:srgbClr val="000000"/>
              </a:solidFill>
              <a:round/>
              <a:headEnd/>
              <a:tailEnd/>
            </a:ln>
          </p:spPr>
          <p:txBody>
            <a:bodyPr/>
            <a:lstStyle/>
            <a:p>
              <a:endParaRPr lang="en-CA"/>
            </a:p>
          </p:txBody>
        </p:sp>
        <p:sp>
          <p:nvSpPr>
            <p:cNvPr id="1157" name="Line 224">
              <a:extLst>
                <a:ext uri="{FF2B5EF4-FFF2-40B4-BE49-F238E27FC236}">
                  <a16:creationId xmlns:a16="http://schemas.microsoft.com/office/drawing/2014/main" id="{69B821A9-4680-474A-9519-FB75E2977146}"/>
                </a:ext>
              </a:extLst>
            </p:cNvPr>
            <p:cNvSpPr>
              <a:spLocks noChangeShapeType="1"/>
            </p:cNvSpPr>
            <p:nvPr/>
          </p:nvSpPr>
          <p:spPr bwMode="auto">
            <a:xfrm>
              <a:off x="3636" y="1459"/>
              <a:ext cx="46" cy="2"/>
            </a:xfrm>
            <a:prstGeom prst="line">
              <a:avLst/>
            </a:prstGeom>
            <a:noFill/>
            <a:ln w="0">
              <a:solidFill>
                <a:srgbClr val="000000"/>
              </a:solidFill>
              <a:round/>
              <a:headEnd/>
              <a:tailEnd/>
            </a:ln>
          </p:spPr>
          <p:txBody>
            <a:bodyPr/>
            <a:lstStyle/>
            <a:p>
              <a:endParaRPr lang="en-CA"/>
            </a:p>
          </p:txBody>
        </p:sp>
        <p:sp>
          <p:nvSpPr>
            <p:cNvPr id="1158" name="Line 225">
              <a:extLst>
                <a:ext uri="{FF2B5EF4-FFF2-40B4-BE49-F238E27FC236}">
                  <a16:creationId xmlns:a16="http://schemas.microsoft.com/office/drawing/2014/main" id="{DDAE6374-FF25-48B2-B155-8A9F9F13F3AF}"/>
                </a:ext>
              </a:extLst>
            </p:cNvPr>
            <p:cNvSpPr>
              <a:spLocks noChangeShapeType="1"/>
            </p:cNvSpPr>
            <p:nvPr/>
          </p:nvSpPr>
          <p:spPr bwMode="auto">
            <a:xfrm>
              <a:off x="3697" y="1459"/>
              <a:ext cx="46" cy="2"/>
            </a:xfrm>
            <a:prstGeom prst="line">
              <a:avLst/>
            </a:prstGeom>
            <a:noFill/>
            <a:ln w="0">
              <a:solidFill>
                <a:srgbClr val="000000"/>
              </a:solidFill>
              <a:round/>
              <a:headEnd/>
              <a:tailEnd/>
            </a:ln>
          </p:spPr>
          <p:txBody>
            <a:bodyPr/>
            <a:lstStyle/>
            <a:p>
              <a:endParaRPr lang="en-CA"/>
            </a:p>
          </p:txBody>
        </p:sp>
        <p:sp>
          <p:nvSpPr>
            <p:cNvPr id="1159" name="Line 226">
              <a:extLst>
                <a:ext uri="{FF2B5EF4-FFF2-40B4-BE49-F238E27FC236}">
                  <a16:creationId xmlns:a16="http://schemas.microsoft.com/office/drawing/2014/main" id="{805A2CE0-C3F1-4025-A08C-5FD2D3F68A2E}"/>
                </a:ext>
              </a:extLst>
            </p:cNvPr>
            <p:cNvSpPr>
              <a:spLocks noChangeShapeType="1"/>
            </p:cNvSpPr>
            <p:nvPr/>
          </p:nvSpPr>
          <p:spPr bwMode="auto">
            <a:xfrm>
              <a:off x="3760" y="1459"/>
              <a:ext cx="46" cy="2"/>
            </a:xfrm>
            <a:prstGeom prst="line">
              <a:avLst/>
            </a:prstGeom>
            <a:noFill/>
            <a:ln w="0">
              <a:solidFill>
                <a:srgbClr val="000000"/>
              </a:solidFill>
              <a:round/>
              <a:headEnd/>
              <a:tailEnd/>
            </a:ln>
          </p:spPr>
          <p:txBody>
            <a:bodyPr/>
            <a:lstStyle/>
            <a:p>
              <a:endParaRPr lang="en-CA"/>
            </a:p>
          </p:txBody>
        </p:sp>
        <p:sp>
          <p:nvSpPr>
            <p:cNvPr id="1160" name="Line 227">
              <a:extLst>
                <a:ext uri="{FF2B5EF4-FFF2-40B4-BE49-F238E27FC236}">
                  <a16:creationId xmlns:a16="http://schemas.microsoft.com/office/drawing/2014/main" id="{DEE6F85B-624C-4B55-A925-63625A458311}"/>
                </a:ext>
              </a:extLst>
            </p:cNvPr>
            <p:cNvSpPr>
              <a:spLocks noChangeShapeType="1"/>
            </p:cNvSpPr>
            <p:nvPr/>
          </p:nvSpPr>
          <p:spPr bwMode="auto">
            <a:xfrm>
              <a:off x="3822" y="1459"/>
              <a:ext cx="46" cy="2"/>
            </a:xfrm>
            <a:prstGeom prst="line">
              <a:avLst/>
            </a:prstGeom>
            <a:noFill/>
            <a:ln w="0">
              <a:solidFill>
                <a:srgbClr val="000000"/>
              </a:solidFill>
              <a:round/>
              <a:headEnd/>
              <a:tailEnd/>
            </a:ln>
          </p:spPr>
          <p:txBody>
            <a:bodyPr/>
            <a:lstStyle/>
            <a:p>
              <a:endParaRPr lang="en-CA"/>
            </a:p>
          </p:txBody>
        </p:sp>
        <p:sp>
          <p:nvSpPr>
            <p:cNvPr id="1161" name="Line 228">
              <a:extLst>
                <a:ext uri="{FF2B5EF4-FFF2-40B4-BE49-F238E27FC236}">
                  <a16:creationId xmlns:a16="http://schemas.microsoft.com/office/drawing/2014/main" id="{A92038BF-3F92-4E9F-AC06-B2290BFF975D}"/>
                </a:ext>
              </a:extLst>
            </p:cNvPr>
            <p:cNvSpPr>
              <a:spLocks noChangeShapeType="1"/>
            </p:cNvSpPr>
            <p:nvPr/>
          </p:nvSpPr>
          <p:spPr bwMode="auto">
            <a:xfrm>
              <a:off x="3883" y="1459"/>
              <a:ext cx="47" cy="2"/>
            </a:xfrm>
            <a:prstGeom prst="line">
              <a:avLst/>
            </a:prstGeom>
            <a:noFill/>
            <a:ln w="0">
              <a:solidFill>
                <a:srgbClr val="000000"/>
              </a:solidFill>
              <a:round/>
              <a:headEnd/>
              <a:tailEnd/>
            </a:ln>
          </p:spPr>
          <p:txBody>
            <a:bodyPr/>
            <a:lstStyle/>
            <a:p>
              <a:endParaRPr lang="en-CA"/>
            </a:p>
          </p:txBody>
        </p:sp>
        <p:sp>
          <p:nvSpPr>
            <p:cNvPr id="1162" name="Line 229">
              <a:extLst>
                <a:ext uri="{FF2B5EF4-FFF2-40B4-BE49-F238E27FC236}">
                  <a16:creationId xmlns:a16="http://schemas.microsoft.com/office/drawing/2014/main" id="{C87E6ECC-9EF4-4174-842D-7FDB2D6C7C41}"/>
                </a:ext>
              </a:extLst>
            </p:cNvPr>
            <p:cNvSpPr>
              <a:spLocks noChangeShapeType="1"/>
            </p:cNvSpPr>
            <p:nvPr/>
          </p:nvSpPr>
          <p:spPr bwMode="auto">
            <a:xfrm>
              <a:off x="3946" y="1459"/>
              <a:ext cx="45" cy="2"/>
            </a:xfrm>
            <a:prstGeom prst="line">
              <a:avLst/>
            </a:prstGeom>
            <a:noFill/>
            <a:ln w="0">
              <a:solidFill>
                <a:srgbClr val="000000"/>
              </a:solidFill>
              <a:round/>
              <a:headEnd/>
              <a:tailEnd/>
            </a:ln>
          </p:spPr>
          <p:txBody>
            <a:bodyPr/>
            <a:lstStyle/>
            <a:p>
              <a:endParaRPr lang="en-CA"/>
            </a:p>
          </p:txBody>
        </p:sp>
        <p:sp>
          <p:nvSpPr>
            <p:cNvPr id="1163" name="Line 230">
              <a:extLst>
                <a:ext uri="{FF2B5EF4-FFF2-40B4-BE49-F238E27FC236}">
                  <a16:creationId xmlns:a16="http://schemas.microsoft.com/office/drawing/2014/main" id="{31A394D1-DC46-4B3B-B5B4-E3DB155F2C2A}"/>
                </a:ext>
              </a:extLst>
            </p:cNvPr>
            <p:cNvSpPr>
              <a:spLocks noChangeShapeType="1"/>
            </p:cNvSpPr>
            <p:nvPr/>
          </p:nvSpPr>
          <p:spPr bwMode="auto">
            <a:xfrm>
              <a:off x="4008" y="1459"/>
              <a:ext cx="46" cy="2"/>
            </a:xfrm>
            <a:prstGeom prst="line">
              <a:avLst/>
            </a:prstGeom>
            <a:noFill/>
            <a:ln w="0">
              <a:solidFill>
                <a:srgbClr val="000000"/>
              </a:solidFill>
              <a:round/>
              <a:headEnd/>
              <a:tailEnd/>
            </a:ln>
          </p:spPr>
          <p:txBody>
            <a:bodyPr/>
            <a:lstStyle/>
            <a:p>
              <a:endParaRPr lang="en-CA"/>
            </a:p>
          </p:txBody>
        </p:sp>
        <p:sp>
          <p:nvSpPr>
            <p:cNvPr id="1164" name="Line 231">
              <a:extLst>
                <a:ext uri="{FF2B5EF4-FFF2-40B4-BE49-F238E27FC236}">
                  <a16:creationId xmlns:a16="http://schemas.microsoft.com/office/drawing/2014/main" id="{BCC8892C-7BE3-4C7E-A24B-3CC20CA38A96}"/>
                </a:ext>
              </a:extLst>
            </p:cNvPr>
            <p:cNvSpPr>
              <a:spLocks noChangeShapeType="1"/>
            </p:cNvSpPr>
            <p:nvPr/>
          </p:nvSpPr>
          <p:spPr bwMode="auto">
            <a:xfrm>
              <a:off x="4070" y="1459"/>
              <a:ext cx="46" cy="2"/>
            </a:xfrm>
            <a:prstGeom prst="line">
              <a:avLst/>
            </a:prstGeom>
            <a:noFill/>
            <a:ln w="0">
              <a:solidFill>
                <a:srgbClr val="000000"/>
              </a:solidFill>
              <a:round/>
              <a:headEnd/>
              <a:tailEnd/>
            </a:ln>
          </p:spPr>
          <p:txBody>
            <a:bodyPr/>
            <a:lstStyle/>
            <a:p>
              <a:endParaRPr lang="en-CA"/>
            </a:p>
          </p:txBody>
        </p:sp>
        <p:sp>
          <p:nvSpPr>
            <p:cNvPr id="1165" name="Line 232">
              <a:extLst>
                <a:ext uri="{FF2B5EF4-FFF2-40B4-BE49-F238E27FC236}">
                  <a16:creationId xmlns:a16="http://schemas.microsoft.com/office/drawing/2014/main" id="{88D32C72-B79E-4416-9B7A-8E8056E9D1F9}"/>
                </a:ext>
              </a:extLst>
            </p:cNvPr>
            <p:cNvSpPr>
              <a:spLocks noChangeShapeType="1"/>
            </p:cNvSpPr>
            <p:nvPr/>
          </p:nvSpPr>
          <p:spPr bwMode="auto">
            <a:xfrm>
              <a:off x="4131" y="1459"/>
              <a:ext cx="46" cy="2"/>
            </a:xfrm>
            <a:prstGeom prst="line">
              <a:avLst/>
            </a:prstGeom>
            <a:noFill/>
            <a:ln w="0">
              <a:solidFill>
                <a:srgbClr val="000000"/>
              </a:solidFill>
              <a:round/>
              <a:headEnd/>
              <a:tailEnd/>
            </a:ln>
          </p:spPr>
          <p:txBody>
            <a:bodyPr/>
            <a:lstStyle/>
            <a:p>
              <a:endParaRPr lang="en-CA"/>
            </a:p>
          </p:txBody>
        </p:sp>
        <p:sp>
          <p:nvSpPr>
            <p:cNvPr id="1166" name="Line 233">
              <a:extLst>
                <a:ext uri="{FF2B5EF4-FFF2-40B4-BE49-F238E27FC236}">
                  <a16:creationId xmlns:a16="http://schemas.microsoft.com/office/drawing/2014/main" id="{CFBD652C-5FC6-4BD4-B609-A912D0DBEBF6}"/>
                </a:ext>
              </a:extLst>
            </p:cNvPr>
            <p:cNvSpPr>
              <a:spLocks noChangeShapeType="1"/>
            </p:cNvSpPr>
            <p:nvPr/>
          </p:nvSpPr>
          <p:spPr bwMode="auto">
            <a:xfrm>
              <a:off x="4194" y="1459"/>
              <a:ext cx="46" cy="2"/>
            </a:xfrm>
            <a:prstGeom prst="line">
              <a:avLst/>
            </a:prstGeom>
            <a:noFill/>
            <a:ln w="0">
              <a:solidFill>
                <a:srgbClr val="000000"/>
              </a:solidFill>
              <a:round/>
              <a:headEnd/>
              <a:tailEnd/>
            </a:ln>
          </p:spPr>
          <p:txBody>
            <a:bodyPr/>
            <a:lstStyle/>
            <a:p>
              <a:endParaRPr lang="en-CA"/>
            </a:p>
          </p:txBody>
        </p:sp>
        <p:sp>
          <p:nvSpPr>
            <p:cNvPr id="1167" name="Line 234">
              <a:extLst>
                <a:ext uri="{FF2B5EF4-FFF2-40B4-BE49-F238E27FC236}">
                  <a16:creationId xmlns:a16="http://schemas.microsoft.com/office/drawing/2014/main" id="{E6238D30-AC2A-4F34-9BFA-B35272565E54}"/>
                </a:ext>
              </a:extLst>
            </p:cNvPr>
            <p:cNvSpPr>
              <a:spLocks noChangeShapeType="1"/>
            </p:cNvSpPr>
            <p:nvPr/>
          </p:nvSpPr>
          <p:spPr bwMode="auto">
            <a:xfrm>
              <a:off x="4256" y="1459"/>
              <a:ext cx="46" cy="2"/>
            </a:xfrm>
            <a:prstGeom prst="line">
              <a:avLst/>
            </a:prstGeom>
            <a:noFill/>
            <a:ln w="0">
              <a:solidFill>
                <a:srgbClr val="000000"/>
              </a:solidFill>
              <a:round/>
              <a:headEnd/>
              <a:tailEnd/>
            </a:ln>
          </p:spPr>
          <p:txBody>
            <a:bodyPr/>
            <a:lstStyle/>
            <a:p>
              <a:endParaRPr lang="en-CA"/>
            </a:p>
          </p:txBody>
        </p:sp>
        <p:sp>
          <p:nvSpPr>
            <p:cNvPr id="1168" name="Line 235">
              <a:extLst>
                <a:ext uri="{FF2B5EF4-FFF2-40B4-BE49-F238E27FC236}">
                  <a16:creationId xmlns:a16="http://schemas.microsoft.com/office/drawing/2014/main" id="{3AEF835F-902E-4EC8-A3E4-97DEB49FA79D}"/>
                </a:ext>
              </a:extLst>
            </p:cNvPr>
            <p:cNvSpPr>
              <a:spLocks noChangeShapeType="1"/>
            </p:cNvSpPr>
            <p:nvPr/>
          </p:nvSpPr>
          <p:spPr bwMode="auto">
            <a:xfrm>
              <a:off x="4317" y="1459"/>
              <a:ext cx="47" cy="2"/>
            </a:xfrm>
            <a:prstGeom prst="line">
              <a:avLst/>
            </a:prstGeom>
            <a:noFill/>
            <a:ln w="0">
              <a:solidFill>
                <a:srgbClr val="000000"/>
              </a:solidFill>
              <a:round/>
              <a:headEnd/>
              <a:tailEnd/>
            </a:ln>
          </p:spPr>
          <p:txBody>
            <a:bodyPr/>
            <a:lstStyle/>
            <a:p>
              <a:endParaRPr lang="en-CA"/>
            </a:p>
          </p:txBody>
        </p:sp>
        <p:sp>
          <p:nvSpPr>
            <p:cNvPr id="1169" name="Line 236">
              <a:extLst>
                <a:ext uri="{FF2B5EF4-FFF2-40B4-BE49-F238E27FC236}">
                  <a16:creationId xmlns:a16="http://schemas.microsoft.com/office/drawing/2014/main" id="{03C23467-34A2-4B4B-8CC3-321BAF9D89E0}"/>
                </a:ext>
              </a:extLst>
            </p:cNvPr>
            <p:cNvSpPr>
              <a:spLocks noChangeShapeType="1"/>
            </p:cNvSpPr>
            <p:nvPr/>
          </p:nvSpPr>
          <p:spPr bwMode="auto">
            <a:xfrm>
              <a:off x="4379" y="1459"/>
              <a:ext cx="46" cy="2"/>
            </a:xfrm>
            <a:prstGeom prst="line">
              <a:avLst/>
            </a:prstGeom>
            <a:noFill/>
            <a:ln w="0">
              <a:solidFill>
                <a:srgbClr val="000000"/>
              </a:solidFill>
              <a:round/>
              <a:headEnd/>
              <a:tailEnd/>
            </a:ln>
          </p:spPr>
          <p:txBody>
            <a:bodyPr/>
            <a:lstStyle/>
            <a:p>
              <a:endParaRPr lang="en-CA"/>
            </a:p>
          </p:txBody>
        </p:sp>
        <p:sp>
          <p:nvSpPr>
            <p:cNvPr id="1170" name="Line 237">
              <a:extLst>
                <a:ext uri="{FF2B5EF4-FFF2-40B4-BE49-F238E27FC236}">
                  <a16:creationId xmlns:a16="http://schemas.microsoft.com/office/drawing/2014/main" id="{5DCCE5F4-71CA-48F0-A37E-E90D4E7A49BE}"/>
                </a:ext>
              </a:extLst>
            </p:cNvPr>
            <p:cNvSpPr>
              <a:spLocks noChangeShapeType="1"/>
            </p:cNvSpPr>
            <p:nvPr/>
          </p:nvSpPr>
          <p:spPr bwMode="auto">
            <a:xfrm>
              <a:off x="4442" y="1459"/>
              <a:ext cx="46" cy="2"/>
            </a:xfrm>
            <a:prstGeom prst="line">
              <a:avLst/>
            </a:prstGeom>
            <a:noFill/>
            <a:ln w="0">
              <a:solidFill>
                <a:srgbClr val="000000"/>
              </a:solidFill>
              <a:round/>
              <a:headEnd/>
              <a:tailEnd/>
            </a:ln>
          </p:spPr>
          <p:txBody>
            <a:bodyPr/>
            <a:lstStyle/>
            <a:p>
              <a:endParaRPr lang="en-CA"/>
            </a:p>
          </p:txBody>
        </p:sp>
        <p:sp>
          <p:nvSpPr>
            <p:cNvPr id="1171" name="Line 238">
              <a:extLst>
                <a:ext uri="{FF2B5EF4-FFF2-40B4-BE49-F238E27FC236}">
                  <a16:creationId xmlns:a16="http://schemas.microsoft.com/office/drawing/2014/main" id="{A02F7ACA-8706-4A8E-ADF4-4CC117D6F1DF}"/>
                </a:ext>
              </a:extLst>
            </p:cNvPr>
            <p:cNvSpPr>
              <a:spLocks noChangeShapeType="1"/>
            </p:cNvSpPr>
            <p:nvPr/>
          </p:nvSpPr>
          <p:spPr bwMode="auto">
            <a:xfrm>
              <a:off x="4504" y="1459"/>
              <a:ext cx="46" cy="2"/>
            </a:xfrm>
            <a:prstGeom prst="line">
              <a:avLst/>
            </a:prstGeom>
            <a:noFill/>
            <a:ln w="0">
              <a:solidFill>
                <a:srgbClr val="000000"/>
              </a:solidFill>
              <a:round/>
              <a:headEnd/>
              <a:tailEnd/>
            </a:ln>
          </p:spPr>
          <p:txBody>
            <a:bodyPr/>
            <a:lstStyle/>
            <a:p>
              <a:endParaRPr lang="en-CA"/>
            </a:p>
          </p:txBody>
        </p:sp>
        <p:sp>
          <p:nvSpPr>
            <p:cNvPr id="1172" name="Line 239">
              <a:extLst>
                <a:ext uri="{FF2B5EF4-FFF2-40B4-BE49-F238E27FC236}">
                  <a16:creationId xmlns:a16="http://schemas.microsoft.com/office/drawing/2014/main" id="{AD091AB0-38CC-427D-8107-0D94D9B9C605}"/>
                </a:ext>
              </a:extLst>
            </p:cNvPr>
            <p:cNvSpPr>
              <a:spLocks noChangeShapeType="1"/>
            </p:cNvSpPr>
            <p:nvPr/>
          </p:nvSpPr>
          <p:spPr bwMode="auto">
            <a:xfrm>
              <a:off x="4565" y="1459"/>
              <a:ext cx="46" cy="2"/>
            </a:xfrm>
            <a:prstGeom prst="line">
              <a:avLst/>
            </a:prstGeom>
            <a:noFill/>
            <a:ln w="0">
              <a:solidFill>
                <a:srgbClr val="000000"/>
              </a:solidFill>
              <a:round/>
              <a:headEnd/>
              <a:tailEnd/>
            </a:ln>
          </p:spPr>
          <p:txBody>
            <a:bodyPr/>
            <a:lstStyle/>
            <a:p>
              <a:endParaRPr lang="en-CA"/>
            </a:p>
          </p:txBody>
        </p:sp>
        <p:sp>
          <p:nvSpPr>
            <p:cNvPr id="1173" name="Line 240">
              <a:extLst>
                <a:ext uri="{FF2B5EF4-FFF2-40B4-BE49-F238E27FC236}">
                  <a16:creationId xmlns:a16="http://schemas.microsoft.com/office/drawing/2014/main" id="{4E67969F-769C-44B6-9652-ADE83F5C877F}"/>
                </a:ext>
              </a:extLst>
            </p:cNvPr>
            <p:cNvSpPr>
              <a:spLocks noChangeShapeType="1"/>
            </p:cNvSpPr>
            <p:nvPr/>
          </p:nvSpPr>
          <p:spPr bwMode="auto">
            <a:xfrm>
              <a:off x="4627" y="1459"/>
              <a:ext cx="47" cy="2"/>
            </a:xfrm>
            <a:prstGeom prst="line">
              <a:avLst/>
            </a:prstGeom>
            <a:noFill/>
            <a:ln w="0">
              <a:solidFill>
                <a:srgbClr val="000000"/>
              </a:solidFill>
              <a:round/>
              <a:headEnd/>
              <a:tailEnd/>
            </a:ln>
          </p:spPr>
          <p:txBody>
            <a:bodyPr/>
            <a:lstStyle/>
            <a:p>
              <a:endParaRPr lang="en-CA"/>
            </a:p>
          </p:txBody>
        </p:sp>
        <p:sp>
          <p:nvSpPr>
            <p:cNvPr id="1174" name="Line 241">
              <a:extLst>
                <a:ext uri="{FF2B5EF4-FFF2-40B4-BE49-F238E27FC236}">
                  <a16:creationId xmlns:a16="http://schemas.microsoft.com/office/drawing/2014/main" id="{E9CD57C6-30A3-43F5-9DF0-F1C60CF9927B}"/>
                </a:ext>
              </a:extLst>
            </p:cNvPr>
            <p:cNvSpPr>
              <a:spLocks noChangeShapeType="1"/>
            </p:cNvSpPr>
            <p:nvPr/>
          </p:nvSpPr>
          <p:spPr bwMode="auto">
            <a:xfrm>
              <a:off x="4688" y="1459"/>
              <a:ext cx="48" cy="2"/>
            </a:xfrm>
            <a:prstGeom prst="line">
              <a:avLst/>
            </a:prstGeom>
            <a:noFill/>
            <a:ln w="0">
              <a:solidFill>
                <a:srgbClr val="000000"/>
              </a:solidFill>
              <a:round/>
              <a:headEnd/>
              <a:tailEnd/>
            </a:ln>
          </p:spPr>
          <p:txBody>
            <a:bodyPr/>
            <a:lstStyle/>
            <a:p>
              <a:endParaRPr lang="en-CA"/>
            </a:p>
          </p:txBody>
        </p:sp>
        <p:sp>
          <p:nvSpPr>
            <p:cNvPr id="1175" name="Line 242">
              <a:extLst>
                <a:ext uri="{FF2B5EF4-FFF2-40B4-BE49-F238E27FC236}">
                  <a16:creationId xmlns:a16="http://schemas.microsoft.com/office/drawing/2014/main" id="{C7868F1F-9C14-420D-B514-C4A53106B4DD}"/>
                </a:ext>
              </a:extLst>
            </p:cNvPr>
            <p:cNvSpPr>
              <a:spLocks noChangeShapeType="1"/>
            </p:cNvSpPr>
            <p:nvPr/>
          </p:nvSpPr>
          <p:spPr bwMode="auto">
            <a:xfrm>
              <a:off x="4750" y="1459"/>
              <a:ext cx="48" cy="2"/>
            </a:xfrm>
            <a:prstGeom prst="line">
              <a:avLst/>
            </a:prstGeom>
            <a:noFill/>
            <a:ln w="0">
              <a:solidFill>
                <a:srgbClr val="000000"/>
              </a:solidFill>
              <a:round/>
              <a:headEnd/>
              <a:tailEnd/>
            </a:ln>
          </p:spPr>
          <p:txBody>
            <a:bodyPr/>
            <a:lstStyle/>
            <a:p>
              <a:endParaRPr lang="en-CA"/>
            </a:p>
          </p:txBody>
        </p:sp>
        <p:sp>
          <p:nvSpPr>
            <p:cNvPr id="1176" name="Line 243">
              <a:extLst>
                <a:ext uri="{FF2B5EF4-FFF2-40B4-BE49-F238E27FC236}">
                  <a16:creationId xmlns:a16="http://schemas.microsoft.com/office/drawing/2014/main" id="{3CDBE8BD-5BF1-4036-9547-001FEA5B1C5D}"/>
                </a:ext>
              </a:extLst>
            </p:cNvPr>
            <p:cNvSpPr>
              <a:spLocks noChangeShapeType="1"/>
            </p:cNvSpPr>
            <p:nvPr/>
          </p:nvSpPr>
          <p:spPr bwMode="auto">
            <a:xfrm>
              <a:off x="4812" y="1459"/>
              <a:ext cx="47" cy="2"/>
            </a:xfrm>
            <a:prstGeom prst="line">
              <a:avLst/>
            </a:prstGeom>
            <a:noFill/>
            <a:ln w="0">
              <a:solidFill>
                <a:srgbClr val="000000"/>
              </a:solidFill>
              <a:round/>
              <a:headEnd/>
              <a:tailEnd/>
            </a:ln>
          </p:spPr>
          <p:txBody>
            <a:bodyPr/>
            <a:lstStyle/>
            <a:p>
              <a:endParaRPr lang="en-CA"/>
            </a:p>
          </p:txBody>
        </p:sp>
        <p:sp>
          <p:nvSpPr>
            <p:cNvPr id="1177" name="Line 244">
              <a:extLst>
                <a:ext uri="{FF2B5EF4-FFF2-40B4-BE49-F238E27FC236}">
                  <a16:creationId xmlns:a16="http://schemas.microsoft.com/office/drawing/2014/main" id="{232AA549-4688-4DB2-B231-8360F81C84BF}"/>
                </a:ext>
              </a:extLst>
            </p:cNvPr>
            <p:cNvSpPr>
              <a:spLocks noChangeShapeType="1"/>
            </p:cNvSpPr>
            <p:nvPr/>
          </p:nvSpPr>
          <p:spPr bwMode="auto">
            <a:xfrm>
              <a:off x="4875" y="1459"/>
              <a:ext cx="47" cy="2"/>
            </a:xfrm>
            <a:prstGeom prst="line">
              <a:avLst/>
            </a:prstGeom>
            <a:noFill/>
            <a:ln w="0">
              <a:solidFill>
                <a:srgbClr val="000000"/>
              </a:solidFill>
              <a:round/>
              <a:headEnd/>
              <a:tailEnd/>
            </a:ln>
          </p:spPr>
          <p:txBody>
            <a:bodyPr/>
            <a:lstStyle/>
            <a:p>
              <a:endParaRPr lang="en-CA"/>
            </a:p>
          </p:txBody>
        </p:sp>
        <p:sp>
          <p:nvSpPr>
            <p:cNvPr id="1178" name="Line 245">
              <a:extLst>
                <a:ext uri="{FF2B5EF4-FFF2-40B4-BE49-F238E27FC236}">
                  <a16:creationId xmlns:a16="http://schemas.microsoft.com/office/drawing/2014/main" id="{B135C3B8-35EA-42FC-8908-1E18F94840CD}"/>
                </a:ext>
              </a:extLst>
            </p:cNvPr>
            <p:cNvSpPr>
              <a:spLocks noChangeShapeType="1"/>
            </p:cNvSpPr>
            <p:nvPr/>
          </p:nvSpPr>
          <p:spPr bwMode="auto">
            <a:xfrm>
              <a:off x="4936" y="1459"/>
              <a:ext cx="48" cy="2"/>
            </a:xfrm>
            <a:prstGeom prst="line">
              <a:avLst/>
            </a:prstGeom>
            <a:noFill/>
            <a:ln w="0">
              <a:solidFill>
                <a:srgbClr val="000000"/>
              </a:solidFill>
              <a:round/>
              <a:headEnd/>
              <a:tailEnd/>
            </a:ln>
          </p:spPr>
          <p:txBody>
            <a:bodyPr/>
            <a:lstStyle/>
            <a:p>
              <a:endParaRPr lang="en-CA"/>
            </a:p>
          </p:txBody>
        </p:sp>
        <p:sp>
          <p:nvSpPr>
            <p:cNvPr id="1179" name="Line 246">
              <a:extLst>
                <a:ext uri="{FF2B5EF4-FFF2-40B4-BE49-F238E27FC236}">
                  <a16:creationId xmlns:a16="http://schemas.microsoft.com/office/drawing/2014/main" id="{1612C6EE-A95B-4058-B632-6F772CEB60F8}"/>
                </a:ext>
              </a:extLst>
            </p:cNvPr>
            <p:cNvSpPr>
              <a:spLocks noChangeShapeType="1"/>
            </p:cNvSpPr>
            <p:nvPr/>
          </p:nvSpPr>
          <p:spPr bwMode="auto">
            <a:xfrm>
              <a:off x="4998" y="1459"/>
              <a:ext cx="47" cy="2"/>
            </a:xfrm>
            <a:prstGeom prst="line">
              <a:avLst/>
            </a:prstGeom>
            <a:noFill/>
            <a:ln w="0">
              <a:solidFill>
                <a:srgbClr val="000000"/>
              </a:solidFill>
              <a:round/>
              <a:headEnd/>
              <a:tailEnd/>
            </a:ln>
          </p:spPr>
          <p:txBody>
            <a:bodyPr/>
            <a:lstStyle/>
            <a:p>
              <a:endParaRPr lang="en-CA"/>
            </a:p>
          </p:txBody>
        </p:sp>
        <p:sp>
          <p:nvSpPr>
            <p:cNvPr id="1180" name="Line 247">
              <a:extLst>
                <a:ext uri="{FF2B5EF4-FFF2-40B4-BE49-F238E27FC236}">
                  <a16:creationId xmlns:a16="http://schemas.microsoft.com/office/drawing/2014/main" id="{08E4C590-EC4C-42D7-8402-46C8276C5E45}"/>
                </a:ext>
              </a:extLst>
            </p:cNvPr>
            <p:cNvSpPr>
              <a:spLocks noChangeShapeType="1"/>
            </p:cNvSpPr>
            <p:nvPr/>
          </p:nvSpPr>
          <p:spPr bwMode="auto">
            <a:xfrm>
              <a:off x="5061" y="1459"/>
              <a:ext cx="47" cy="2"/>
            </a:xfrm>
            <a:prstGeom prst="line">
              <a:avLst/>
            </a:prstGeom>
            <a:noFill/>
            <a:ln w="0">
              <a:solidFill>
                <a:srgbClr val="000000"/>
              </a:solidFill>
              <a:round/>
              <a:headEnd/>
              <a:tailEnd/>
            </a:ln>
          </p:spPr>
          <p:txBody>
            <a:bodyPr/>
            <a:lstStyle/>
            <a:p>
              <a:endParaRPr lang="en-CA"/>
            </a:p>
          </p:txBody>
        </p:sp>
        <p:sp>
          <p:nvSpPr>
            <p:cNvPr id="1181" name="Line 248">
              <a:extLst>
                <a:ext uri="{FF2B5EF4-FFF2-40B4-BE49-F238E27FC236}">
                  <a16:creationId xmlns:a16="http://schemas.microsoft.com/office/drawing/2014/main" id="{7D299065-F06D-41F7-B0BE-D760E3699A10}"/>
                </a:ext>
              </a:extLst>
            </p:cNvPr>
            <p:cNvSpPr>
              <a:spLocks noChangeShapeType="1"/>
            </p:cNvSpPr>
            <p:nvPr/>
          </p:nvSpPr>
          <p:spPr bwMode="auto">
            <a:xfrm>
              <a:off x="5122" y="1459"/>
              <a:ext cx="18" cy="2"/>
            </a:xfrm>
            <a:prstGeom prst="line">
              <a:avLst/>
            </a:prstGeom>
            <a:noFill/>
            <a:ln w="0">
              <a:solidFill>
                <a:srgbClr val="000000"/>
              </a:solidFill>
              <a:round/>
              <a:headEnd/>
              <a:tailEnd/>
            </a:ln>
          </p:spPr>
          <p:txBody>
            <a:bodyPr/>
            <a:lstStyle/>
            <a:p>
              <a:endParaRPr lang="en-CA"/>
            </a:p>
          </p:txBody>
        </p:sp>
        <p:sp>
          <p:nvSpPr>
            <p:cNvPr id="1182" name="Line 249">
              <a:extLst>
                <a:ext uri="{FF2B5EF4-FFF2-40B4-BE49-F238E27FC236}">
                  <a16:creationId xmlns:a16="http://schemas.microsoft.com/office/drawing/2014/main" id="{A833B299-871E-4F85-808D-FCC61A6D0532}"/>
                </a:ext>
              </a:extLst>
            </p:cNvPr>
            <p:cNvSpPr>
              <a:spLocks noChangeShapeType="1"/>
            </p:cNvSpPr>
            <p:nvPr/>
          </p:nvSpPr>
          <p:spPr bwMode="auto">
            <a:xfrm>
              <a:off x="3336" y="1248"/>
              <a:ext cx="2" cy="56"/>
            </a:xfrm>
            <a:prstGeom prst="line">
              <a:avLst/>
            </a:prstGeom>
            <a:noFill/>
            <a:ln w="0">
              <a:solidFill>
                <a:srgbClr val="000000"/>
              </a:solidFill>
              <a:round/>
              <a:headEnd/>
              <a:tailEnd/>
            </a:ln>
          </p:spPr>
          <p:txBody>
            <a:bodyPr/>
            <a:lstStyle/>
            <a:p>
              <a:endParaRPr lang="en-CA"/>
            </a:p>
          </p:txBody>
        </p:sp>
        <p:sp>
          <p:nvSpPr>
            <p:cNvPr id="1183" name="Line 250">
              <a:extLst>
                <a:ext uri="{FF2B5EF4-FFF2-40B4-BE49-F238E27FC236}">
                  <a16:creationId xmlns:a16="http://schemas.microsoft.com/office/drawing/2014/main" id="{FF10C9FB-923F-4822-80C5-BE430F062430}"/>
                </a:ext>
              </a:extLst>
            </p:cNvPr>
            <p:cNvSpPr>
              <a:spLocks noChangeShapeType="1"/>
            </p:cNvSpPr>
            <p:nvPr/>
          </p:nvSpPr>
          <p:spPr bwMode="auto">
            <a:xfrm>
              <a:off x="3336" y="1323"/>
              <a:ext cx="2" cy="56"/>
            </a:xfrm>
            <a:prstGeom prst="line">
              <a:avLst/>
            </a:prstGeom>
            <a:noFill/>
            <a:ln w="0">
              <a:solidFill>
                <a:srgbClr val="000000"/>
              </a:solidFill>
              <a:round/>
              <a:headEnd/>
              <a:tailEnd/>
            </a:ln>
          </p:spPr>
          <p:txBody>
            <a:bodyPr/>
            <a:lstStyle/>
            <a:p>
              <a:endParaRPr lang="en-CA"/>
            </a:p>
          </p:txBody>
        </p:sp>
        <p:sp>
          <p:nvSpPr>
            <p:cNvPr id="1184" name="Line 251">
              <a:extLst>
                <a:ext uri="{FF2B5EF4-FFF2-40B4-BE49-F238E27FC236}">
                  <a16:creationId xmlns:a16="http://schemas.microsoft.com/office/drawing/2014/main" id="{DD3AE525-128F-4A04-B3C7-87C6D005F1D6}"/>
                </a:ext>
              </a:extLst>
            </p:cNvPr>
            <p:cNvSpPr>
              <a:spLocks noChangeShapeType="1"/>
            </p:cNvSpPr>
            <p:nvPr/>
          </p:nvSpPr>
          <p:spPr bwMode="auto">
            <a:xfrm>
              <a:off x="3336" y="1398"/>
              <a:ext cx="2" cy="56"/>
            </a:xfrm>
            <a:prstGeom prst="line">
              <a:avLst/>
            </a:prstGeom>
            <a:noFill/>
            <a:ln w="0">
              <a:solidFill>
                <a:srgbClr val="000000"/>
              </a:solidFill>
              <a:round/>
              <a:headEnd/>
              <a:tailEnd/>
            </a:ln>
          </p:spPr>
          <p:txBody>
            <a:bodyPr/>
            <a:lstStyle/>
            <a:p>
              <a:endParaRPr lang="en-CA"/>
            </a:p>
          </p:txBody>
        </p:sp>
        <p:sp>
          <p:nvSpPr>
            <p:cNvPr id="1185" name="Line 252">
              <a:extLst>
                <a:ext uri="{FF2B5EF4-FFF2-40B4-BE49-F238E27FC236}">
                  <a16:creationId xmlns:a16="http://schemas.microsoft.com/office/drawing/2014/main" id="{F186F1A1-8DAC-47DD-81D0-A95547289FA0}"/>
                </a:ext>
              </a:extLst>
            </p:cNvPr>
            <p:cNvSpPr>
              <a:spLocks noChangeShapeType="1"/>
            </p:cNvSpPr>
            <p:nvPr/>
          </p:nvSpPr>
          <p:spPr bwMode="auto">
            <a:xfrm>
              <a:off x="3571" y="1248"/>
              <a:ext cx="2" cy="56"/>
            </a:xfrm>
            <a:prstGeom prst="line">
              <a:avLst/>
            </a:prstGeom>
            <a:noFill/>
            <a:ln w="0">
              <a:solidFill>
                <a:srgbClr val="000000"/>
              </a:solidFill>
              <a:round/>
              <a:headEnd/>
              <a:tailEnd/>
            </a:ln>
          </p:spPr>
          <p:txBody>
            <a:bodyPr/>
            <a:lstStyle/>
            <a:p>
              <a:endParaRPr lang="en-CA"/>
            </a:p>
          </p:txBody>
        </p:sp>
        <p:sp>
          <p:nvSpPr>
            <p:cNvPr id="1186" name="Line 253">
              <a:extLst>
                <a:ext uri="{FF2B5EF4-FFF2-40B4-BE49-F238E27FC236}">
                  <a16:creationId xmlns:a16="http://schemas.microsoft.com/office/drawing/2014/main" id="{82D328A8-E94C-40C4-A2F8-2EF5F2216898}"/>
                </a:ext>
              </a:extLst>
            </p:cNvPr>
            <p:cNvSpPr>
              <a:spLocks noChangeShapeType="1"/>
            </p:cNvSpPr>
            <p:nvPr/>
          </p:nvSpPr>
          <p:spPr bwMode="auto">
            <a:xfrm>
              <a:off x="3571" y="1323"/>
              <a:ext cx="2" cy="56"/>
            </a:xfrm>
            <a:prstGeom prst="line">
              <a:avLst/>
            </a:prstGeom>
            <a:noFill/>
            <a:ln w="0">
              <a:solidFill>
                <a:srgbClr val="000000"/>
              </a:solidFill>
              <a:round/>
              <a:headEnd/>
              <a:tailEnd/>
            </a:ln>
          </p:spPr>
          <p:txBody>
            <a:bodyPr/>
            <a:lstStyle/>
            <a:p>
              <a:endParaRPr lang="en-CA"/>
            </a:p>
          </p:txBody>
        </p:sp>
        <p:sp>
          <p:nvSpPr>
            <p:cNvPr id="1187" name="Line 254">
              <a:extLst>
                <a:ext uri="{FF2B5EF4-FFF2-40B4-BE49-F238E27FC236}">
                  <a16:creationId xmlns:a16="http://schemas.microsoft.com/office/drawing/2014/main" id="{2D634F3D-F539-47D8-8E32-A47A7627BABB}"/>
                </a:ext>
              </a:extLst>
            </p:cNvPr>
            <p:cNvSpPr>
              <a:spLocks noChangeShapeType="1"/>
            </p:cNvSpPr>
            <p:nvPr/>
          </p:nvSpPr>
          <p:spPr bwMode="auto">
            <a:xfrm>
              <a:off x="3571" y="1398"/>
              <a:ext cx="2" cy="56"/>
            </a:xfrm>
            <a:prstGeom prst="line">
              <a:avLst/>
            </a:prstGeom>
            <a:noFill/>
            <a:ln w="0">
              <a:solidFill>
                <a:srgbClr val="000000"/>
              </a:solidFill>
              <a:round/>
              <a:headEnd/>
              <a:tailEnd/>
            </a:ln>
          </p:spPr>
          <p:txBody>
            <a:bodyPr/>
            <a:lstStyle/>
            <a:p>
              <a:endParaRPr lang="en-CA"/>
            </a:p>
          </p:txBody>
        </p:sp>
        <p:sp>
          <p:nvSpPr>
            <p:cNvPr id="1188" name="Line 255">
              <a:extLst>
                <a:ext uri="{FF2B5EF4-FFF2-40B4-BE49-F238E27FC236}">
                  <a16:creationId xmlns:a16="http://schemas.microsoft.com/office/drawing/2014/main" id="{C879A782-6BB0-49B5-B73E-630471CA563A}"/>
                </a:ext>
              </a:extLst>
            </p:cNvPr>
            <p:cNvSpPr>
              <a:spLocks noChangeShapeType="1"/>
            </p:cNvSpPr>
            <p:nvPr/>
          </p:nvSpPr>
          <p:spPr bwMode="auto">
            <a:xfrm>
              <a:off x="3799" y="1248"/>
              <a:ext cx="1" cy="56"/>
            </a:xfrm>
            <a:prstGeom prst="line">
              <a:avLst/>
            </a:prstGeom>
            <a:noFill/>
            <a:ln w="0">
              <a:solidFill>
                <a:srgbClr val="000000"/>
              </a:solidFill>
              <a:round/>
              <a:headEnd/>
              <a:tailEnd/>
            </a:ln>
          </p:spPr>
          <p:txBody>
            <a:bodyPr/>
            <a:lstStyle/>
            <a:p>
              <a:endParaRPr lang="en-CA"/>
            </a:p>
          </p:txBody>
        </p:sp>
        <p:sp>
          <p:nvSpPr>
            <p:cNvPr id="1189" name="Line 256">
              <a:extLst>
                <a:ext uri="{FF2B5EF4-FFF2-40B4-BE49-F238E27FC236}">
                  <a16:creationId xmlns:a16="http://schemas.microsoft.com/office/drawing/2014/main" id="{CBF88AE4-3979-47A5-AD98-664F8F24F532}"/>
                </a:ext>
              </a:extLst>
            </p:cNvPr>
            <p:cNvSpPr>
              <a:spLocks noChangeShapeType="1"/>
            </p:cNvSpPr>
            <p:nvPr/>
          </p:nvSpPr>
          <p:spPr bwMode="auto">
            <a:xfrm>
              <a:off x="3799" y="1323"/>
              <a:ext cx="1" cy="56"/>
            </a:xfrm>
            <a:prstGeom prst="line">
              <a:avLst/>
            </a:prstGeom>
            <a:noFill/>
            <a:ln w="0">
              <a:solidFill>
                <a:srgbClr val="000000"/>
              </a:solidFill>
              <a:round/>
              <a:headEnd/>
              <a:tailEnd/>
            </a:ln>
          </p:spPr>
          <p:txBody>
            <a:bodyPr/>
            <a:lstStyle/>
            <a:p>
              <a:endParaRPr lang="en-CA"/>
            </a:p>
          </p:txBody>
        </p:sp>
        <p:sp>
          <p:nvSpPr>
            <p:cNvPr id="1190" name="Line 257">
              <a:extLst>
                <a:ext uri="{FF2B5EF4-FFF2-40B4-BE49-F238E27FC236}">
                  <a16:creationId xmlns:a16="http://schemas.microsoft.com/office/drawing/2014/main" id="{3F3F79D1-CAAA-424B-B702-72D3262DF263}"/>
                </a:ext>
              </a:extLst>
            </p:cNvPr>
            <p:cNvSpPr>
              <a:spLocks noChangeShapeType="1"/>
            </p:cNvSpPr>
            <p:nvPr/>
          </p:nvSpPr>
          <p:spPr bwMode="auto">
            <a:xfrm>
              <a:off x="3799" y="1398"/>
              <a:ext cx="1" cy="56"/>
            </a:xfrm>
            <a:prstGeom prst="line">
              <a:avLst/>
            </a:prstGeom>
            <a:noFill/>
            <a:ln w="0">
              <a:solidFill>
                <a:srgbClr val="000000"/>
              </a:solidFill>
              <a:round/>
              <a:headEnd/>
              <a:tailEnd/>
            </a:ln>
          </p:spPr>
          <p:txBody>
            <a:bodyPr/>
            <a:lstStyle/>
            <a:p>
              <a:endParaRPr lang="en-CA"/>
            </a:p>
          </p:txBody>
        </p:sp>
        <p:sp>
          <p:nvSpPr>
            <p:cNvPr id="1191" name="Line 258">
              <a:extLst>
                <a:ext uri="{FF2B5EF4-FFF2-40B4-BE49-F238E27FC236}">
                  <a16:creationId xmlns:a16="http://schemas.microsoft.com/office/drawing/2014/main" id="{27A8E986-54A4-4DCB-8EA6-7B238492933E}"/>
                </a:ext>
              </a:extLst>
            </p:cNvPr>
            <p:cNvSpPr>
              <a:spLocks noChangeShapeType="1"/>
            </p:cNvSpPr>
            <p:nvPr/>
          </p:nvSpPr>
          <p:spPr bwMode="auto">
            <a:xfrm>
              <a:off x="4034" y="1248"/>
              <a:ext cx="1" cy="56"/>
            </a:xfrm>
            <a:prstGeom prst="line">
              <a:avLst/>
            </a:prstGeom>
            <a:noFill/>
            <a:ln w="0">
              <a:solidFill>
                <a:srgbClr val="000000"/>
              </a:solidFill>
              <a:round/>
              <a:headEnd/>
              <a:tailEnd/>
            </a:ln>
          </p:spPr>
          <p:txBody>
            <a:bodyPr/>
            <a:lstStyle/>
            <a:p>
              <a:endParaRPr lang="en-CA"/>
            </a:p>
          </p:txBody>
        </p:sp>
        <p:sp>
          <p:nvSpPr>
            <p:cNvPr id="1192" name="Line 259">
              <a:extLst>
                <a:ext uri="{FF2B5EF4-FFF2-40B4-BE49-F238E27FC236}">
                  <a16:creationId xmlns:a16="http://schemas.microsoft.com/office/drawing/2014/main" id="{C989A39F-8651-4614-93EE-D1114414F9B5}"/>
                </a:ext>
              </a:extLst>
            </p:cNvPr>
            <p:cNvSpPr>
              <a:spLocks noChangeShapeType="1"/>
            </p:cNvSpPr>
            <p:nvPr/>
          </p:nvSpPr>
          <p:spPr bwMode="auto">
            <a:xfrm>
              <a:off x="4034" y="1323"/>
              <a:ext cx="1" cy="56"/>
            </a:xfrm>
            <a:prstGeom prst="line">
              <a:avLst/>
            </a:prstGeom>
            <a:noFill/>
            <a:ln w="0">
              <a:solidFill>
                <a:srgbClr val="000000"/>
              </a:solidFill>
              <a:round/>
              <a:headEnd/>
              <a:tailEnd/>
            </a:ln>
          </p:spPr>
          <p:txBody>
            <a:bodyPr/>
            <a:lstStyle/>
            <a:p>
              <a:endParaRPr lang="en-CA"/>
            </a:p>
          </p:txBody>
        </p:sp>
        <p:sp>
          <p:nvSpPr>
            <p:cNvPr id="1193" name="Line 260">
              <a:extLst>
                <a:ext uri="{FF2B5EF4-FFF2-40B4-BE49-F238E27FC236}">
                  <a16:creationId xmlns:a16="http://schemas.microsoft.com/office/drawing/2014/main" id="{3242AE65-22F8-4236-9E26-0D2C9C796BF1}"/>
                </a:ext>
              </a:extLst>
            </p:cNvPr>
            <p:cNvSpPr>
              <a:spLocks noChangeShapeType="1"/>
            </p:cNvSpPr>
            <p:nvPr/>
          </p:nvSpPr>
          <p:spPr bwMode="auto">
            <a:xfrm>
              <a:off x="4034" y="1398"/>
              <a:ext cx="1" cy="56"/>
            </a:xfrm>
            <a:prstGeom prst="line">
              <a:avLst/>
            </a:prstGeom>
            <a:noFill/>
            <a:ln w="0">
              <a:solidFill>
                <a:srgbClr val="000000"/>
              </a:solidFill>
              <a:round/>
              <a:headEnd/>
              <a:tailEnd/>
            </a:ln>
          </p:spPr>
          <p:txBody>
            <a:bodyPr/>
            <a:lstStyle/>
            <a:p>
              <a:endParaRPr lang="en-CA"/>
            </a:p>
          </p:txBody>
        </p:sp>
        <p:sp>
          <p:nvSpPr>
            <p:cNvPr id="1194" name="Line 261">
              <a:extLst>
                <a:ext uri="{FF2B5EF4-FFF2-40B4-BE49-F238E27FC236}">
                  <a16:creationId xmlns:a16="http://schemas.microsoft.com/office/drawing/2014/main" id="{27709E10-3815-4448-8D44-A30600FB4037}"/>
                </a:ext>
              </a:extLst>
            </p:cNvPr>
            <p:cNvSpPr>
              <a:spLocks noChangeShapeType="1"/>
            </p:cNvSpPr>
            <p:nvPr/>
          </p:nvSpPr>
          <p:spPr bwMode="auto">
            <a:xfrm>
              <a:off x="4272" y="1257"/>
              <a:ext cx="2" cy="57"/>
            </a:xfrm>
            <a:prstGeom prst="line">
              <a:avLst/>
            </a:prstGeom>
            <a:noFill/>
            <a:ln w="0">
              <a:solidFill>
                <a:srgbClr val="000000"/>
              </a:solidFill>
              <a:round/>
              <a:headEnd/>
              <a:tailEnd/>
            </a:ln>
          </p:spPr>
          <p:txBody>
            <a:bodyPr/>
            <a:lstStyle/>
            <a:p>
              <a:endParaRPr lang="en-CA"/>
            </a:p>
          </p:txBody>
        </p:sp>
        <p:sp>
          <p:nvSpPr>
            <p:cNvPr id="1195" name="Line 262">
              <a:extLst>
                <a:ext uri="{FF2B5EF4-FFF2-40B4-BE49-F238E27FC236}">
                  <a16:creationId xmlns:a16="http://schemas.microsoft.com/office/drawing/2014/main" id="{AE4F93EE-754A-4EC5-8C87-22803074C0B2}"/>
                </a:ext>
              </a:extLst>
            </p:cNvPr>
            <p:cNvSpPr>
              <a:spLocks noChangeShapeType="1"/>
            </p:cNvSpPr>
            <p:nvPr/>
          </p:nvSpPr>
          <p:spPr bwMode="auto">
            <a:xfrm>
              <a:off x="4272" y="1334"/>
              <a:ext cx="2" cy="56"/>
            </a:xfrm>
            <a:prstGeom prst="line">
              <a:avLst/>
            </a:prstGeom>
            <a:noFill/>
            <a:ln w="0">
              <a:solidFill>
                <a:srgbClr val="000000"/>
              </a:solidFill>
              <a:round/>
              <a:headEnd/>
              <a:tailEnd/>
            </a:ln>
          </p:spPr>
          <p:txBody>
            <a:bodyPr/>
            <a:lstStyle/>
            <a:p>
              <a:endParaRPr lang="en-CA"/>
            </a:p>
          </p:txBody>
        </p:sp>
        <p:sp>
          <p:nvSpPr>
            <p:cNvPr id="1196" name="Line 263">
              <a:extLst>
                <a:ext uri="{FF2B5EF4-FFF2-40B4-BE49-F238E27FC236}">
                  <a16:creationId xmlns:a16="http://schemas.microsoft.com/office/drawing/2014/main" id="{D3255909-9959-4968-9F64-718A2394D9CE}"/>
                </a:ext>
              </a:extLst>
            </p:cNvPr>
            <p:cNvSpPr>
              <a:spLocks noChangeShapeType="1"/>
            </p:cNvSpPr>
            <p:nvPr/>
          </p:nvSpPr>
          <p:spPr bwMode="auto">
            <a:xfrm>
              <a:off x="4272" y="1409"/>
              <a:ext cx="2" cy="47"/>
            </a:xfrm>
            <a:prstGeom prst="line">
              <a:avLst/>
            </a:prstGeom>
            <a:noFill/>
            <a:ln w="0">
              <a:solidFill>
                <a:srgbClr val="000000"/>
              </a:solidFill>
              <a:round/>
              <a:headEnd/>
              <a:tailEnd/>
            </a:ln>
          </p:spPr>
          <p:txBody>
            <a:bodyPr/>
            <a:lstStyle/>
            <a:p>
              <a:endParaRPr lang="en-CA"/>
            </a:p>
          </p:txBody>
        </p:sp>
        <p:sp>
          <p:nvSpPr>
            <p:cNvPr id="1197" name="Line 264">
              <a:extLst>
                <a:ext uri="{FF2B5EF4-FFF2-40B4-BE49-F238E27FC236}">
                  <a16:creationId xmlns:a16="http://schemas.microsoft.com/office/drawing/2014/main" id="{D181C556-3390-4990-B4D5-A9B5DEBA2D9B}"/>
                </a:ext>
              </a:extLst>
            </p:cNvPr>
            <p:cNvSpPr>
              <a:spLocks noChangeShapeType="1"/>
            </p:cNvSpPr>
            <p:nvPr/>
          </p:nvSpPr>
          <p:spPr bwMode="auto">
            <a:xfrm>
              <a:off x="4507" y="1257"/>
              <a:ext cx="2" cy="57"/>
            </a:xfrm>
            <a:prstGeom prst="line">
              <a:avLst/>
            </a:prstGeom>
            <a:noFill/>
            <a:ln w="0">
              <a:solidFill>
                <a:srgbClr val="000000"/>
              </a:solidFill>
              <a:round/>
              <a:headEnd/>
              <a:tailEnd/>
            </a:ln>
          </p:spPr>
          <p:txBody>
            <a:bodyPr/>
            <a:lstStyle/>
            <a:p>
              <a:endParaRPr lang="en-CA"/>
            </a:p>
          </p:txBody>
        </p:sp>
        <p:sp>
          <p:nvSpPr>
            <p:cNvPr id="1198" name="Line 265">
              <a:extLst>
                <a:ext uri="{FF2B5EF4-FFF2-40B4-BE49-F238E27FC236}">
                  <a16:creationId xmlns:a16="http://schemas.microsoft.com/office/drawing/2014/main" id="{175F4D01-1C5A-4D46-A9E8-334CEF5BC280}"/>
                </a:ext>
              </a:extLst>
            </p:cNvPr>
            <p:cNvSpPr>
              <a:spLocks noChangeShapeType="1"/>
            </p:cNvSpPr>
            <p:nvPr/>
          </p:nvSpPr>
          <p:spPr bwMode="auto">
            <a:xfrm>
              <a:off x="4507" y="1334"/>
              <a:ext cx="2" cy="56"/>
            </a:xfrm>
            <a:prstGeom prst="line">
              <a:avLst/>
            </a:prstGeom>
            <a:noFill/>
            <a:ln w="0">
              <a:solidFill>
                <a:srgbClr val="000000"/>
              </a:solidFill>
              <a:round/>
              <a:headEnd/>
              <a:tailEnd/>
            </a:ln>
          </p:spPr>
          <p:txBody>
            <a:bodyPr/>
            <a:lstStyle/>
            <a:p>
              <a:endParaRPr lang="en-CA"/>
            </a:p>
          </p:txBody>
        </p:sp>
        <p:sp>
          <p:nvSpPr>
            <p:cNvPr id="1199" name="Line 266">
              <a:extLst>
                <a:ext uri="{FF2B5EF4-FFF2-40B4-BE49-F238E27FC236}">
                  <a16:creationId xmlns:a16="http://schemas.microsoft.com/office/drawing/2014/main" id="{3D5820D9-C4F8-4CDD-9F94-EA99AC800D5E}"/>
                </a:ext>
              </a:extLst>
            </p:cNvPr>
            <p:cNvSpPr>
              <a:spLocks noChangeShapeType="1"/>
            </p:cNvSpPr>
            <p:nvPr/>
          </p:nvSpPr>
          <p:spPr bwMode="auto">
            <a:xfrm>
              <a:off x="4507" y="1409"/>
              <a:ext cx="2" cy="47"/>
            </a:xfrm>
            <a:prstGeom prst="line">
              <a:avLst/>
            </a:prstGeom>
            <a:noFill/>
            <a:ln w="0">
              <a:solidFill>
                <a:srgbClr val="000000"/>
              </a:solidFill>
              <a:round/>
              <a:headEnd/>
              <a:tailEnd/>
            </a:ln>
          </p:spPr>
          <p:txBody>
            <a:bodyPr/>
            <a:lstStyle/>
            <a:p>
              <a:endParaRPr lang="en-CA"/>
            </a:p>
          </p:txBody>
        </p:sp>
        <p:sp>
          <p:nvSpPr>
            <p:cNvPr id="1200" name="Line 267">
              <a:extLst>
                <a:ext uri="{FF2B5EF4-FFF2-40B4-BE49-F238E27FC236}">
                  <a16:creationId xmlns:a16="http://schemas.microsoft.com/office/drawing/2014/main" id="{B5E76543-163F-49F9-84E6-683D8AEACD92}"/>
                </a:ext>
              </a:extLst>
            </p:cNvPr>
            <p:cNvSpPr>
              <a:spLocks noChangeShapeType="1"/>
            </p:cNvSpPr>
            <p:nvPr/>
          </p:nvSpPr>
          <p:spPr bwMode="auto">
            <a:xfrm>
              <a:off x="4733" y="1257"/>
              <a:ext cx="2" cy="57"/>
            </a:xfrm>
            <a:prstGeom prst="line">
              <a:avLst/>
            </a:prstGeom>
            <a:noFill/>
            <a:ln w="0">
              <a:solidFill>
                <a:srgbClr val="000000"/>
              </a:solidFill>
              <a:round/>
              <a:headEnd/>
              <a:tailEnd/>
            </a:ln>
          </p:spPr>
          <p:txBody>
            <a:bodyPr/>
            <a:lstStyle/>
            <a:p>
              <a:endParaRPr lang="en-CA"/>
            </a:p>
          </p:txBody>
        </p:sp>
        <p:sp>
          <p:nvSpPr>
            <p:cNvPr id="1201" name="Line 268">
              <a:extLst>
                <a:ext uri="{FF2B5EF4-FFF2-40B4-BE49-F238E27FC236}">
                  <a16:creationId xmlns:a16="http://schemas.microsoft.com/office/drawing/2014/main" id="{C5192C6C-6E4B-497E-AB82-35CDAD67EB03}"/>
                </a:ext>
              </a:extLst>
            </p:cNvPr>
            <p:cNvSpPr>
              <a:spLocks noChangeShapeType="1"/>
            </p:cNvSpPr>
            <p:nvPr/>
          </p:nvSpPr>
          <p:spPr bwMode="auto">
            <a:xfrm>
              <a:off x="4733" y="1334"/>
              <a:ext cx="2" cy="56"/>
            </a:xfrm>
            <a:prstGeom prst="line">
              <a:avLst/>
            </a:prstGeom>
            <a:noFill/>
            <a:ln w="0">
              <a:solidFill>
                <a:srgbClr val="000000"/>
              </a:solidFill>
              <a:round/>
              <a:headEnd/>
              <a:tailEnd/>
            </a:ln>
          </p:spPr>
          <p:txBody>
            <a:bodyPr/>
            <a:lstStyle/>
            <a:p>
              <a:endParaRPr lang="en-CA"/>
            </a:p>
          </p:txBody>
        </p:sp>
        <p:sp>
          <p:nvSpPr>
            <p:cNvPr id="1202" name="Line 269">
              <a:extLst>
                <a:ext uri="{FF2B5EF4-FFF2-40B4-BE49-F238E27FC236}">
                  <a16:creationId xmlns:a16="http://schemas.microsoft.com/office/drawing/2014/main" id="{34D7DE4E-8657-4DD7-8B2D-2F965B2327D8}"/>
                </a:ext>
              </a:extLst>
            </p:cNvPr>
            <p:cNvSpPr>
              <a:spLocks noChangeShapeType="1"/>
            </p:cNvSpPr>
            <p:nvPr/>
          </p:nvSpPr>
          <p:spPr bwMode="auto">
            <a:xfrm>
              <a:off x="4733" y="1409"/>
              <a:ext cx="2" cy="47"/>
            </a:xfrm>
            <a:prstGeom prst="line">
              <a:avLst/>
            </a:prstGeom>
            <a:noFill/>
            <a:ln w="0">
              <a:solidFill>
                <a:srgbClr val="000000"/>
              </a:solidFill>
              <a:round/>
              <a:headEnd/>
              <a:tailEnd/>
            </a:ln>
          </p:spPr>
          <p:txBody>
            <a:bodyPr/>
            <a:lstStyle/>
            <a:p>
              <a:endParaRPr lang="en-CA"/>
            </a:p>
          </p:txBody>
        </p:sp>
        <p:sp>
          <p:nvSpPr>
            <p:cNvPr id="1203" name="Line 270">
              <a:extLst>
                <a:ext uri="{FF2B5EF4-FFF2-40B4-BE49-F238E27FC236}">
                  <a16:creationId xmlns:a16="http://schemas.microsoft.com/office/drawing/2014/main" id="{0543D8DF-8351-4D0B-B381-7A799F9A4BFE}"/>
                </a:ext>
              </a:extLst>
            </p:cNvPr>
            <p:cNvSpPr>
              <a:spLocks noChangeShapeType="1"/>
            </p:cNvSpPr>
            <p:nvPr/>
          </p:nvSpPr>
          <p:spPr bwMode="auto">
            <a:xfrm>
              <a:off x="4970" y="1257"/>
              <a:ext cx="1" cy="57"/>
            </a:xfrm>
            <a:prstGeom prst="line">
              <a:avLst/>
            </a:prstGeom>
            <a:noFill/>
            <a:ln w="0">
              <a:solidFill>
                <a:srgbClr val="000000"/>
              </a:solidFill>
              <a:round/>
              <a:headEnd/>
              <a:tailEnd/>
            </a:ln>
          </p:spPr>
          <p:txBody>
            <a:bodyPr/>
            <a:lstStyle/>
            <a:p>
              <a:endParaRPr lang="en-CA"/>
            </a:p>
          </p:txBody>
        </p:sp>
        <p:sp>
          <p:nvSpPr>
            <p:cNvPr id="1204" name="Line 271">
              <a:extLst>
                <a:ext uri="{FF2B5EF4-FFF2-40B4-BE49-F238E27FC236}">
                  <a16:creationId xmlns:a16="http://schemas.microsoft.com/office/drawing/2014/main" id="{8DB45BF0-FFD2-4444-B223-1E6F7A30C88C}"/>
                </a:ext>
              </a:extLst>
            </p:cNvPr>
            <p:cNvSpPr>
              <a:spLocks noChangeShapeType="1"/>
            </p:cNvSpPr>
            <p:nvPr/>
          </p:nvSpPr>
          <p:spPr bwMode="auto">
            <a:xfrm>
              <a:off x="4970" y="1334"/>
              <a:ext cx="1" cy="56"/>
            </a:xfrm>
            <a:prstGeom prst="line">
              <a:avLst/>
            </a:prstGeom>
            <a:noFill/>
            <a:ln w="0">
              <a:solidFill>
                <a:srgbClr val="000000"/>
              </a:solidFill>
              <a:round/>
              <a:headEnd/>
              <a:tailEnd/>
            </a:ln>
          </p:spPr>
          <p:txBody>
            <a:bodyPr/>
            <a:lstStyle/>
            <a:p>
              <a:endParaRPr lang="en-CA"/>
            </a:p>
          </p:txBody>
        </p:sp>
        <p:sp>
          <p:nvSpPr>
            <p:cNvPr id="1205" name="Line 272">
              <a:extLst>
                <a:ext uri="{FF2B5EF4-FFF2-40B4-BE49-F238E27FC236}">
                  <a16:creationId xmlns:a16="http://schemas.microsoft.com/office/drawing/2014/main" id="{455CF7F6-DDF5-427D-8831-007CD0AFC016}"/>
                </a:ext>
              </a:extLst>
            </p:cNvPr>
            <p:cNvSpPr>
              <a:spLocks noChangeShapeType="1"/>
            </p:cNvSpPr>
            <p:nvPr/>
          </p:nvSpPr>
          <p:spPr bwMode="auto">
            <a:xfrm>
              <a:off x="4970" y="1409"/>
              <a:ext cx="1" cy="47"/>
            </a:xfrm>
            <a:prstGeom prst="line">
              <a:avLst/>
            </a:prstGeom>
            <a:noFill/>
            <a:ln w="0">
              <a:solidFill>
                <a:srgbClr val="000000"/>
              </a:solidFill>
              <a:round/>
              <a:headEnd/>
              <a:tailEnd/>
            </a:ln>
          </p:spPr>
          <p:txBody>
            <a:bodyPr/>
            <a:lstStyle/>
            <a:p>
              <a:endParaRPr lang="en-CA"/>
            </a:p>
          </p:txBody>
        </p:sp>
        <p:sp>
          <p:nvSpPr>
            <p:cNvPr id="1206" name="Line 273">
              <a:extLst>
                <a:ext uri="{FF2B5EF4-FFF2-40B4-BE49-F238E27FC236}">
                  <a16:creationId xmlns:a16="http://schemas.microsoft.com/office/drawing/2014/main" id="{8AED0E54-336B-49F0-8F7F-27DD4C3AB87E}"/>
                </a:ext>
              </a:extLst>
            </p:cNvPr>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1207" name="Line 274">
              <a:extLst>
                <a:ext uri="{FF2B5EF4-FFF2-40B4-BE49-F238E27FC236}">
                  <a16:creationId xmlns:a16="http://schemas.microsoft.com/office/drawing/2014/main" id="{E261DDC6-A069-429A-A7C2-5469B3FEF8E2}"/>
                </a:ext>
              </a:extLst>
            </p:cNvPr>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1208" name="Line 275">
              <a:extLst>
                <a:ext uri="{FF2B5EF4-FFF2-40B4-BE49-F238E27FC236}">
                  <a16:creationId xmlns:a16="http://schemas.microsoft.com/office/drawing/2014/main" id="{26FA67F6-912F-4F3D-9499-B5B05CD9C55B}"/>
                </a:ext>
              </a:extLst>
            </p:cNvPr>
            <p:cNvSpPr>
              <a:spLocks noChangeShapeType="1"/>
            </p:cNvSpPr>
            <p:nvPr/>
          </p:nvSpPr>
          <p:spPr bwMode="auto">
            <a:xfrm flipH="1">
              <a:off x="3159" y="1254"/>
              <a:ext cx="1" cy="2"/>
            </a:xfrm>
            <a:prstGeom prst="line">
              <a:avLst/>
            </a:prstGeom>
            <a:noFill/>
            <a:ln w="0">
              <a:solidFill>
                <a:srgbClr val="000000"/>
              </a:solidFill>
              <a:round/>
              <a:headEnd/>
              <a:tailEnd/>
            </a:ln>
          </p:spPr>
          <p:txBody>
            <a:bodyPr/>
            <a:lstStyle/>
            <a:p>
              <a:endParaRPr lang="en-CA"/>
            </a:p>
          </p:txBody>
        </p:sp>
        <p:sp>
          <p:nvSpPr>
            <p:cNvPr id="1209" name="Line 276">
              <a:extLst>
                <a:ext uri="{FF2B5EF4-FFF2-40B4-BE49-F238E27FC236}">
                  <a16:creationId xmlns:a16="http://schemas.microsoft.com/office/drawing/2014/main" id="{7618F498-A152-4E26-B913-DCC0F1E94B65}"/>
                </a:ext>
              </a:extLst>
            </p:cNvPr>
            <p:cNvSpPr>
              <a:spLocks noChangeShapeType="1"/>
            </p:cNvSpPr>
            <p:nvPr/>
          </p:nvSpPr>
          <p:spPr bwMode="auto">
            <a:xfrm>
              <a:off x="3159" y="1254"/>
              <a:ext cx="1" cy="2"/>
            </a:xfrm>
            <a:prstGeom prst="line">
              <a:avLst/>
            </a:prstGeom>
            <a:noFill/>
            <a:ln w="0">
              <a:solidFill>
                <a:srgbClr val="000000"/>
              </a:solidFill>
              <a:round/>
              <a:headEnd/>
              <a:tailEnd/>
            </a:ln>
          </p:spPr>
          <p:txBody>
            <a:bodyPr/>
            <a:lstStyle/>
            <a:p>
              <a:endParaRPr lang="en-CA"/>
            </a:p>
          </p:txBody>
        </p:sp>
        <p:sp>
          <p:nvSpPr>
            <p:cNvPr id="1210" name="Line 277">
              <a:extLst>
                <a:ext uri="{FF2B5EF4-FFF2-40B4-BE49-F238E27FC236}">
                  <a16:creationId xmlns:a16="http://schemas.microsoft.com/office/drawing/2014/main" id="{18E89122-BC3D-4FEE-B52E-6BCF7A05B9C8}"/>
                </a:ext>
              </a:extLst>
            </p:cNvPr>
            <p:cNvSpPr>
              <a:spLocks noChangeShapeType="1"/>
            </p:cNvSpPr>
            <p:nvPr/>
          </p:nvSpPr>
          <p:spPr bwMode="auto">
            <a:xfrm flipH="1">
              <a:off x="3158" y="1256"/>
              <a:ext cx="1" cy="5"/>
            </a:xfrm>
            <a:prstGeom prst="line">
              <a:avLst/>
            </a:prstGeom>
            <a:noFill/>
            <a:ln w="0">
              <a:solidFill>
                <a:srgbClr val="000000"/>
              </a:solidFill>
              <a:round/>
              <a:headEnd/>
              <a:tailEnd/>
            </a:ln>
          </p:spPr>
          <p:txBody>
            <a:bodyPr/>
            <a:lstStyle/>
            <a:p>
              <a:endParaRPr lang="en-CA"/>
            </a:p>
          </p:txBody>
        </p:sp>
        <p:sp>
          <p:nvSpPr>
            <p:cNvPr id="1211" name="Line 278">
              <a:extLst>
                <a:ext uri="{FF2B5EF4-FFF2-40B4-BE49-F238E27FC236}">
                  <a16:creationId xmlns:a16="http://schemas.microsoft.com/office/drawing/2014/main" id="{FF046918-6DC2-4034-897D-CFF6C30D6E72}"/>
                </a:ext>
              </a:extLst>
            </p:cNvPr>
            <p:cNvSpPr>
              <a:spLocks noChangeShapeType="1"/>
            </p:cNvSpPr>
            <p:nvPr/>
          </p:nvSpPr>
          <p:spPr bwMode="auto">
            <a:xfrm flipH="1">
              <a:off x="3154" y="1261"/>
              <a:ext cx="4" cy="10"/>
            </a:xfrm>
            <a:prstGeom prst="line">
              <a:avLst/>
            </a:prstGeom>
            <a:noFill/>
            <a:ln w="0">
              <a:solidFill>
                <a:srgbClr val="000000"/>
              </a:solidFill>
              <a:round/>
              <a:headEnd/>
              <a:tailEnd/>
            </a:ln>
          </p:spPr>
          <p:txBody>
            <a:bodyPr/>
            <a:lstStyle/>
            <a:p>
              <a:endParaRPr lang="en-CA"/>
            </a:p>
          </p:txBody>
        </p:sp>
        <p:sp>
          <p:nvSpPr>
            <p:cNvPr id="1212" name="Line 279">
              <a:extLst>
                <a:ext uri="{FF2B5EF4-FFF2-40B4-BE49-F238E27FC236}">
                  <a16:creationId xmlns:a16="http://schemas.microsoft.com/office/drawing/2014/main" id="{6E5AF0D8-6045-43A0-81DE-4C75B4556DFB}"/>
                </a:ext>
              </a:extLst>
            </p:cNvPr>
            <p:cNvSpPr>
              <a:spLocks noChangeShapeType="1"/>
            </p:cNvSpPr>
            <p:nvPr/>
          </p:nvSpPr>
          <p:spPr bwMode="auto">
            <a:xfrm flipH="1">
              <a:off x="3153" y="1271"/>
              <a:ext cx="1" cy="11"/>
            </a:xfrm>
            <a:prstGeom prst="line">
              <a:avLst/>
            </a:prstGeom>
            <a:noFill/>
            <a:ln w="0">
              <a:solidFill>
                <a:srgbClr val="000000"/>
              </a:solidFill>
              <a:round/>
              <a:headEnd/>
              <a:tailEnd/>
            </a:ln>
          </p:spPr>
          <p:txBody>
            <a:bodyPr/>
            <a:lstStyle/>
            <a:p>
              <a:endParaRPr lang="en-CA"/>
            </a:p>
          </p:txBody>
        </p:sp>
        <p:sp>
          <p:nvSpPr>
            <p:cNvPr id="1213" name="Line 280">
              <a:extLst>
                <a:ext uri="{FF2B5EF4-FFF2-40B4-BE49-F238E27FC236}">
                  <a16:creationId xmlns:a16="http://schemas.microsoft.com/office/drawing/2014/main" id="{33419CCB-BF43-436B-8243-0E2A4C1DD82F}"/>
                </a:ext>
              </a:extLst>
            </p:cNvPr>
            <p:cNvSpPr>
              <a:spLocks noChangeShapeType="1"/>
            </p:cNvSpPr>
            <p:nvPr/>
          </p:nvSpPr>
          <p:spPr bwMode="auto">
            <a:xfrm>
              <a:off x="3153" y="1282"/>
              <a:ext cx="1" cy="14"/>
            </a:xfrm>
            <a:prstGeom prst="line">
              <a:avLst/>
            </a:prstGeom>
            <a:noFill/>
            <a:ln w="0">
              <a:solidFill>
                <a:srgbClr val="000000"/>
              </a:solidFill>
              <a:round/>
              <a:headEnd/>
              <a:tailEnd/>
            </a:ln>
          </p:spPr>
          <p:txBody>
            <a:bodyPr/>
            <a:lstStyle/>
            <a:p>
              <a:endParaRPr lang="en-CA"/>
            </a:p>
          </p:txBody>
        </p:sp>
        <p:sp>
          <p:nvSpPr>
            <p:cNvPr id="1214" name="Freeform 281">
              <a:extLst>
                <a:ext uri="{FF2B5EF4-FFF2-40B4-BE49-F238E27FC236}">
                  <a16:creationId xmlns:a16="http://schemas.microsoft.com/office/drawing/2014/main" id="{D0BB304C-89EE-4472-A6FD-D7B4F91C3304}"/>
                </a:ext>
              </a:extLst>
            </p:cNvPr>
            <p:cNvSpPr>
              <a:spLocks/>
            </p:cNvSpPr>
            <p:nvPr/>
          </p:nvSpPr>
          <p:spPr bwMode="auto">
            <a:xfrm>
              <a:off x="3154" y="1296"/>
              <a:ext cx="8" cy="10"/>
            </a:xfrm>
            <a:custGeom>
              <a:avLst/>
              <a:gdLst>
                <a:gd name="T0" fmla="*/ 0 w 11"/>
                <a:gd name="T1" fmla="*/ 0 h 11"/>
                <a:gd name="T2" fmla="*/ 2 w 11"/>
                <a:gd name="T3" fmla="*/ 5 h 11"/>
                <a:gd name="T4" fmla="*/ 2 w 11"/>
                <a:gd name="T5" fmla="*/ 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1215" name="Line 282">
              <a:extLst>
                <a:ext uri="{FF2B5EF4-FFF2-40B4-BE49-F238E27FC236}">
                  <a16:creationId xmlns:a16="http://schemas.microsoft.com/office/drawing/2014/main" id="{3A23F465-D3B3-49E8-AF8B-0E6AD5A1EB36}"/>
                </a:ext>
              </a:extLst>
            </p:cNvPr>
            <p:cNvSpPr>
              <a:spLocks noChangeShapeType="1"/>
            </p:cNvSpPr>
            <p:nvPr/>
          </p:nvSpPr>
          <p:spPr bwMode="auto">
            <a:xfrm>
              <a:off x="3173" y="1315"/>
              <a:ext cx="2" cy="2"/>
            </a:xfrm>
            <a:prstGeom prst="line">
              <a:avLst/>
            </a:prstGeom>
            <a:noFill/>
            <a:ln w="0">
              <a:solidFill>
                <a:srgbClr val="000000"/>
              </a:solidFill>
              <a:round/>
              <a:headEnd/>
              <a:tailEnd/>
            </a:ln>
          </p:spPr>
          <p:txBody>
            <a:bodyPr/>
            <a:lstStyle/>
            <a:p>
              <a:endParaRPr lang="en-CA"/>
            </a:p>
          </p:txBody>
        </p:sp>
        <p:sp>
          <p:nvSpPr>
            <p:cNvPr id="1216" name="Line 283">
              <a:extLst>
                <a:ext uri="{FF2B5EF4-FFF2-40B4-BE49-F238E27FC236}">
                  <a16:creationId xmlns:a16="http://schemas.microsoft.com/office/drawing/2014/main" id="{AD504D24-6A39-4AA1-886E-476F371FF227}"/>
                </a:ext>
              </a:extLst>
            </p:cNvPr>
            <p:cNvSpPr>
              <a:spLocks noChangeShapeType="1"/>
            </p:cNvSpPr>
            <p:nvPr/>
          </p:nvSpPr>
          <p:spPr bwMode="auto">
            <a:xfrm>
              <a:off x="3173" y="1317"/>
              <a:ext cx="4" cy="4"/>
            </a:xfrm>
            <a:prstGeom prst="line">
              <a:avLst/>
            </a:prstGeom>
            <a:noFill/>
            <a:ln w="0">
              <a:solidFill>
                <a:srgbClr val="000000"/>
              </a:solidFill>
              <a:round/>
              <a:headEnd/>
              <a:tailEnd/>
            </a:ln>
          </p:spPr>
          <p:txBody>
            <a:bodyPr/>
            <a:lstStyle/>
            <a:p>
              <a:endParaRPr lang="en-CA"/>
            </a:p>
          </p:txBody>
        </p:sp>
        <p:sp>
          <p:nvSpPr>
            <p:cNvPr id="1217" name="Line 284">
              <a:extLst>
                <a:ext uri="{FF2B5EF4-FFF2-40B4-BE49-F238E27FC236}">
                  <a16:creationId xmlns:a16="http://schemas.microsoft.com/office/drawing/2014/main" id="{B6FEF301-5D19-4C84-8330-B310CB35D868}"/>
                </a:ext>
              </a:extLst>
            </p:cNvPr>
            <p:cNvSpPr>
              <a:spLocks noChangeShapeType="1"/>
            </p:cNvSpPr>
            <p:nvPr/>
          </p:nvSpPr>
          <p:spPr bwMode="auto">
            <a:xfrm flipH="1">
              <a:off x="3176" y="1321"/>
              <a:ext cx="1" cy="5"/>
            </a:xfrm>
            <a:prstGeom prst="line">
              <a:avLst/>
            </a:prstGeom>
            <a:noFill/>
            <a:ln w="0">
              <a:solidFill>
                <a:srgbClr val="000000"/>
              </a:solidFill>
              <a:round/>
              <a:headEnd/>
              <a:tailEnd/>
            </a:ln>
          </p:spPr>
          <p:txBody>
            <a:bodyPr/>
            <a:lstStyle/>
            <a:p>
              <a:endParaRPr lang="en-CA"/>
            </a:p>
          </p:txBody>
        </p:sp>
        <p:sp>
          <p:nvSpPr>
            <p:cNvPr id="1218" name="Line 285">
              <a:extLst>
                <a:ext uri="{FF2B5EF4-FFF2-40B4-BE49-F238E27FC236}">
                  <a16:creationId xmlns:a16="http://schemas.microsoft.com/office/drawing/2014/main" id="{8F01520A-CDD6-480C-9B0B-C65985D2CF00}"/>
                </a:ext>
              </a:extLst>
            </p:cNvPr>
            <p:cNvSpPr>
              <a:spLocks noChangeShapeType="1"/>
            </p:cNvSpPr>
            <p:nvPr/>
          </p:nvSpPr>
          <p:spPr bwMode="auto">
            <a:xfrm flipH="1">
              <a:off x="3172" y="1326"/>
              <a:ext cx="4" cy="5"/>
            </a:xfrm>
            <a:prstGeom prst="line">
              <a:avLst/>
            </a:prstGeom>
            <a:noFill/>
            <a:ln w="0">
              <a:solidFill>
                <a:srgbClr val="000000"/>
              </a:solidFill>
              <a:round/>
              <a:headEnd/>
              <a:tailEnd/>
            </a:ln>
          </p:spPr>
          <p:txBody>
            <a:bodyPr/>
            <a:lstStyle/>
            <a:p>
              <a:endParaRPr lang="en-CA"/>
            </a:p>
          </p:txBody>
        </p:sp>
        <p:sp>
          <p:nvSpPr>
            <p:cNvPr id="1219" name="Line 286">
              <a:extLst>
                <a:ext uri="{FF2B5EF4-FFF2-40B4-BE49-F238E27FC236}">
                  <a16:creationId xmlns:a16="http://schemas.microsoft.com/office/drawing/2014/main" id="{44930ADF-B091-42E6-AC73-3363A970BC1F}"/>
                </a:ext>
              </a:extLst>
            </p:cNvPr>
            <p:cNvSpPr>
              <a:spLocks noChangeShapeType="1"/>
            </p:cNvSpPr>
            <p:nvPr/>
          </p:nvSpPr>
          <p:spPr bwMode="auto">
            <a:xfrm flipH="1">
              <a:off x="3164" y="1331"/>
              <a:ext cx="8" cy="5"/>
            </a:xfrm>
            <a:prstGeom prst="line">
              <a:avLst/>
            </a:prstGeom>
            <a:noFill/>
            <a:ln w="0">
              <a:solidFill>
                <a:srgbClr val="000000"/>
              </a:solidFill>
              <a:round/>
              <a:headEnd/>
              <a:tailEnd/>
            </a:ln>
          </p:spPr>
          <p:txBody>
            <a:bodyPr/>
            <a:lstStyle/>
            <a:p>
              <a:endParaRPr lang="en-CA"/>
            </a:p>
          </p:txBody>
        </p:sp>
        <p:sp>
          <p:nvSpPr>
            <p:cNvPr id="1220" name="Line 287">
              <a:extLst>
                <a:ext uri="{FF2B5EF4-FFF2-40B4-BE49-F238E27FC236}">
                  <a16:creationId xmlns:a16="http://schemas.microsoft.com/office/drawing/2014/main" id="{7C54AC11-D248-4214-93C7-40AFCA1F99E7}"/>
                </a:ext>
              </a:extLst>
            </p:cNvPr>
            <p:cNvSpPr>
              <a:spLocks noChangeShapeType="1"/>
            </p:cNvSpPr>
            <p:nvPr/>
          </p:nvSpPr>
          <p:spPr bwMode="auto">
            <a:xfrm flipH="1">
              <a:off x="3154" y="1336"/>
              <a:ext cx="10" cy="1"/>
            </a:xfrm>
            <a:prstGeom prst="line">
              <a:avLst/>
            </a:prstGeom>
            <a:noFill/>
            <a:ln w="0">
              <a:solidFill>
                <a:srgbClr val="000000"/>
              </a:solidFill>
              <a:round/>
              <a:headEnd/>
              <a:tailEnd/>
            </a:ln>
          </p:spPr>
          <p:txBody>
            <a:bodyPr/>
            <a:lstStyle/>
            <a:p>
              <a:endParaRPr lang="en-CA"/>
            </a:p>
          </p:txBody>
        </p:sp>
        <p:sp>
          <p:nvSpPr>
            <p:cNvPr id="1221" name="Freeform 288">
              <a:extLst>
                <a:ext uri="{FF2B5EF4-FFF2-40B4-BE49-F238E27FC236}">
                  <a16:creationId xmlns:a16="http://schemas.microsoft.com/office/drawing/2014/main" id="{EF9B75C3-5BE3-4B0C-A305-338BD620B017}"/>
                </a:ext>
              </a:extLst>
            </p:cNvPr>
            <p:cNvSpPr>
              <a:spLocks/>
            </p:cNvSpPr>
            <p:nvPr/>
          </p:nvSpPr>
          <p:spPr bwMode="auto">
            <a:xfrm>
              <a:off x="3144" y="1337"/>
              <a:ext cx="10" cy="5"/>
            </a:xfrm>
            <a:custGeom>
              <a:avLst/>
              <a:gdLst>
                <a:gd name="T0" fmla="*/ 1 w 18"/>
                <a:gd name="T1" fmla="*/ 0 h 6"/>
                <a:gd name="T2" fmla="*/ 0 w 18"/>
                <a:gd name="T3" fmla="*/ 3 h 6"/>
                <a:gd name="T4" fmla="*/ 0 w 18"/>
                <a:gd name="T5" fmla="*/ 3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1222" name="Line 289">
              <a:extLst>
                <a:ext uri="{FF2B5EF4-FFF2-40B4-BE49-F238E27FC236}">
                  <a16:creationId xmlns:a16="http://schemas.microsoft.com/office/drawing/2014/main" id="{73138FEA-6B70-4341-85F8-FA66ABCDFBCA}"/>
                </a:ext>
              </a:extLst>
            </p:cNvPr>
            <p:cNvSpPr>
              <a:spLocks noChangeShapeType="1"/>
            </p:cNvSpPr>
            <p:nvPr/>
          </p:nvSpPr>
          <p:spPr bwMode="auto">
            <a:xfrm flipH="1">
              <a:off x="3127" y="1350"/>
              <a:ext cx="1" cy="1"/>
            </a:xfrm>
            <a:prstGeom prst="line">
              <a:avLst/>
            </a:prstGeom>
            <a:noFill/>
            <a:ln w="0">
              <a:solidFill>
                <a:srgbClr val="000000"/>
              </a:solidFill>
              <a:round/>
              <a:headEnd/>
              <a:tailEnd/>
            </a:ln>
          </p:spPr>
          <p:txBody>
            <a:bodyPr/>
            <a:lstStyle/>
            <a:p>
              <a:endParaRPr lang="en-CA"/>
            </a:p>
          </p:txBody>
        </p:sp>
        <p:sp>
          <p:nvSpPr>
            <p:cNvPr id="1223" name="Line 290">
              <a:extLst>
                <a:ext uri="{FF2B5EF4-FFF2-40B4-BE49-F238E27FC236}">
                  <a16:creationId xmlns:a16="http://schemas.microsoft.com/office/drawing/2014/main" id="{7ADEB0F4-4627-413E-A55E-965DD9D61977}"/>
                </a:ext>
              </a:extLst>
            </p:cNvPr>
            <p:cNvSpPr>
              <a:spLocks noChangeShapeType="1"/>
            </p:cNvSpPr>
            <p:nvPr/>
          </p:nvSpPr>
          <p:spPr bwMode="auto">
            <a:xfrm flipH="1">
              <a:off x="3125" y="1351"/>
              <a:ext cx="2" cy="3"/>
            </a:xfrm>
            <a:prstGeom prst="line">
              <a:avLst/>
            </a:prstGeom>
            <a:noFill/>
            <a:ln w="0">
              <a:solidFill>
                <a:srgbClr val="000000"/>
              </a:solidFill>
              <a:round/>
              <a:headEnd/>
              <a:tailEnd/>
            </a:ln>
          </p:spPr>
          <p:txBody>
            <a:bodyPr/>
            <a:lstStyle/>
            <a:p>
              <a:endParaRPr lang="en-CA"/>
            </a:p>
          </p:txBody>
        </p:sp>
        <p:sp>
          <p:nvSpPr>
            <p:cNvPr id="1224" name="Line 291">
              <a:extLst>
                <a:ext uri="{FF2B5EF4-FFF2-40B4-BE49-F238E27FC236}">
                  <a16:creationId xmlns:a16="http://schemas.microsoft.com/office/drawing/2014/main" id="{EE9E6C94-B065-4E89-9E26-B85A85D5C958}"/>
                </a:ext>
              </a:extLst>
            </p:cNvPr>
            <p:cNvSpPr>
              <a:spLocks noChangeShapeType="1"/>
            </p:cNvSpPr>
            <p:nvPr/>
          </p:nvSpPr>
          <p:spPr bwMode="auto">
            <a:xfrm>
              <a:off x="3125" y="1354"/>
              <a:ext cx="1" cy="5"/>
            </a:xfrm>
            <a:prstGeom prst="line">
              <a:avLst/>
            </a:prstGeom>
            <a:noFill/>
            <a:ln w="0">
              <a:solidFill>
                <a:srgbClr val="000000"/>
              </a:solidFill>
              <a:round/>
              <a:headEnd/>
              <a:tailEnd/>
            </a:ln>
          </p:spPr>
          <p:txBody>
            <a:bodyPr/>
            <a:lstStyle/>
            <a:p>
              <a:endParaRPr lang="en-CA"/>
            </a:p>
          </p:txBody>
        </p:sp>
        <p:sp>
          <p:nvSpPr>
            <p:cNvPr id="1225" name="Line 292">
              <a:extLst>
                <a:ext uri="{FF2B5EF4-FFF2-40B4-BE49-F238E27FC236}">
                  <a16:creationId xmlns:a16="http://schemas.microsoft.com/office/drawing/2014/main" id="{E46FEA40-1C8D-4DF8-A60C-E44A77426034}"/>
                </a:ext>
              </a:extLst>
            </p:cNvPr>
            <p:cNvSpPr>
              <a:spLocks noChangeShapeType="1"/>
            </p:cNvSpPr>
            <p:nvPr/>
          </p:nvSpPr>
          <p:spPr bwMode="auto">
            <a:xfrm>
              <a:off x="3126" y="1359"/>
              <a:ext cx="6" cy="2"/>
            </a:xfrm>
            <a:prstGeom prst="line">
              <a:avLst/>
            </a:prstGeom>
            <a:noFill/>
            <a:ln w="0">
              <a:solidFill>
                <a:srgbClr val="000000"/>
              </a:solidFill>
              <a:round/>
              <a:headEnd/>
              <a:tailEnd/>
            </a:ln>
          </p:spPr>
          <p:txBody>
            <a:bodyPr/>
            <a:lstStyle/>
            <a:p>
              <a:endParaRPr lang="en-CA"/>
            </a:p>
          </p:txBody>
        </p:sp>
        <p:sp>
          <p:nvSpPr>
            <p:cNvPr id="1226" name="Line 293">
              <a:extLst>
                <a:ext uri="{FF2B5EF4-FFF2-40B4-BE49-F238E27FC236}">
                  <a16:creationId xmlns:a16="http://schemas.microsoft.com/office/drawing/2014/main" id="{2C731DD0-7FD0-4AF2-BA60-A15EEED760AF}"/>
                </a:ext>
              </a:extLst>
            </p:cNvPr>
            <p:cNvSpPr>
              <a:spLocks noChangeShapeType="1"/>
            </p:cNvSpPr>
            <p:nvPr/>
          </p:nvSpPr>
          <p:spPr bwMode="auto">
            <a:xfrm>
              <a:off x="3132" y="1361"/>
              <a:ext cx="8" cy="3"/>
            </a:xfrm>
            <a:prstGeom prst="line">
              <a:avLst/>
            </a:prstGeom>
            <a:noFill/>
            <a:ln w="0">
              <a:solidFill>
                <a:srgbClr val="000000"/>
              </a:solidFill>
              <a:round/>
              <a:headEnd/>
              <a:tailEnd/>
            </a:ln>
          </p:spPr>
          <p:txBody>
            <a:bodyPr/>
            <a:lstStyle/>
            <a:p>
              <a:endParaRPr lang="en-CA"/>
            </a:p>
          </p:txBody>
        </p:sp>
        <p:sp>
          <p:nvSpPr>
            <p:cNvPr id="1227" name="Line 294">
              <a:extLst>
                <a:ext uri="{FF2B5EF4-FFF2-40B4-BE49-F238E27FC236}">
                  <a16:creationId xmlns:a16="http://schemas.microsoft.com/office/drawing/2014/main" id="{C4572AE2-6983-4F9C-A4BF-B6713E4A7262}"/>
                </a:ext>
              </a:extLst>
            </p:cNvPr>
            <p:cNvSpPr>
              <a:spLocks noChangeShapeType="1"/>
            </p:cNvSpPr>
            <p:nvPr/>
          </p:nvSpPr>
          <p:spPr bwMode="auto">
            <a:xfrm>
              <a:off x="3140" y="1364"/>
              <a:ext cx="9" cy="1"/>
            </a:xfrm>
            <a:prstGeom prst="line">
              <a:avLst/>
            </a:prstGeom>
            <a:noFill/>
            <a:ln w="0">
              <a:solidFill>
                <a:srgbClr val="000000"/>
              </a:solidFill>
              <a:round/>
              <a:headEnd/>
              <a:tailEnd/>
            </a:ln>
          </p:spPr>
          <p:txBody>
            <a:bodyPr/>
            <a:lstStyle/>
            <a:p>
              <a:endParaRPr lang="en-CA"/>
            </a:p>
          </p:txBody>
        </p:sp>
        <p:sp>
          <p:nvSpPr>
            <p:cNvPr id="1228" name="Freeform 295">
              <a:extLst>
                <a:ext uri="{FF2B5EF4-FFF2-40B4-BE49-F238E27FC236}">
                  <a16:creationId xmlns:a16="http://schemas.microsoft.com/office/drawing/2014/main" id="{0E0BEC60-FA7E-4D7E-9EF1-A6143680EEC9}"/>
                </a:ext>
              </a:extLst>
            </p:cNvPr>
            <p:cNvSpPr>
              <a:spLocks/>
            </p:cNvSpPr>
            <p:nvPr/>
          </p:nvSpPr>
          <p:spPr bwMode="auto">
            <a:xfrm>
              <a:off x="3149" y="1364"/>
              <a:ext cx="15" cy="1"/>
            </a:xfrm>
            <a:custGeom>
              <a:avLst/>
              <a:gdLst>
                <a:gd name="T0" fmla="*/ 0 w 25"/>
                <a:gd name="T1" fmla="*/ 0 h 2"/>
                <a:gd name="T2" fmla="*/ 1 w 25"/>
                <a:gd name="T3" fmla="*/ 0 h 2"/>
                <a:gd name="T4" fmla="*/ 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1229" name="Line 296">
              <a:extLst>
                <a:ext uri="{FF2B5EF4-FFF2-40B4-BE49-F238E27FC236}">
                  <a16:creationId xmlns:a16="http://schemas.microsoft.com/office/drawing/2014/main" id="{C7E56C6A-1979-4609-9C08-CBA330269006}"/>
                </a:ext>
              </a:extLst>
            </p:cNvPr>
            <p:cNvSpPr>
              <a:spLocks noChangeShapeType="1"/>
            </p:cNvSpPr>
            <p:nvPr/>
          </p:nvSpPr>
          <p:spPr bwMode="auto">
            <a:xfrm>
              <a:off x="3171" y="1378"/>
              <a:ext cx="1" cy="3"/>
            </a:xfrm>
            <a:prstGeom prst="line">
              <a:avLst/>
            </a:prstGeom>
            <a:noFill/>
            <a:ln w="0">
              <a:solidFill>
                <a:srgbClr val="000000"/>
              </a:solidFill>
              <a:round/>
              <a:headEnd/>
              <a:tailEnd/>
            </a:ln>
          </p:spPr>
          <p:txBody>
            <a:bodyPr/>
            <a:lstStyle/>
            <a:p>
              <a:endParaRPr lang="en-CA"/>
            </a:p>
          </p:txBody>
        </p:sp>
        <p:sp>
          <p:nvSpPr>
            <p:cNvPr id="1230" name="Line 297">
              <a:extLst>
                <a:ext uri="{FF2B5EF4-FFF2-40B4-BE49-F238E27FC236}">
                  <a16:creationId xmlns:a16="http://schemas.microsoft.com/office/drawing/2014/main" id="{756C92A4-A9A0-4D0A-BFB4-F4C7F07DDC23}"/>
                </a:ext>
              </a:extLst>
            </p:cNvPr>
            <p:cNvSpPr>
              <a:spLocks noChangeShapeType="1"/>
            </p:cNvSpPr>
            <p:nvPr/>
          </p:nvSpPr>
          <p:spPr bwMode="auto">
            <a:xfrm flipH="1">
              <a:off x="3168" y="1381"/>
              <a:ext cx="3" cy="6"/>
            </a:xfrm>
            <a:prstGeom prst="line">
              <a:avLst/>
            </a:prstGeom>
            <a:noFill/>
            <a:ln w="0">
              <a:solidFill>
                <a:srgbClr val="000000"/>
              </a:solidFill>
              <a:round/>
              <a:headEnd/>
              <a:tailEnd/>
            </a:ln>
          </p:spPr>
          <p:txBody>
            <a:bodyPr/>
            <a:lstStyle/>
            <a:p>
              <a:endParaRPr lang="en-CA"/>
            </a:p>
          </p:txBody>
        </p:sp>
        <p:sp>
          <p:nvSpPr>
            <p:cNvPr id="1231" name="Line 298">
              <a:extLst>
                <a:ext uri="{FF2B5EF4-FFF2-40B4-BE49-F238E27FC236}">
                  <a16:creationId xmlns:a16="http://schemas.microsoft.com/office/drawing/2014/main" id="{D164B380-47A6-4A47-9B02-8EBDEFE6916F}"/>
                </a:ext>
              </a:extLst>
            </p:cNvPr>
            <p:cNvSpPr>
              <a:spLocks noChangeShapeType="1"/>
            </p:cNvSpPr>
            <p:nvPr/>
          </p:nvSpPr>
          <p:spPr bwMode="auto">
            <a:xfrm flipH="1">
              <a:off x="3160" y="1387"/>
              <a:ext cx="8" cy="14"/>
            </a:xfrm>
            <a:prstGeom prst="line">
              <a:avLst/>
            </a:prstGeom>
            <a:noFill/>
            <a:ln w="0">
              <a:solidFill>
                <a:srgbClr val="000000"/>
              </a:solidFill>
              <a:round/>
              <a:headEnd/>
              <a:tailEnd/>
            </a:ln>
          </p:spPr>
          <p:txBody>
            <a:bodyPr/>
            <a:lstStyle/>
            <a:p>
              <a:endParaRPr lang="en-CA"/>
            </a:p>
          </p:txBody>
        </p:sp>
        <p:sp>
          <p:nvSpPr>
            <p:cNvPr id="1232" name="Line 299">
              <a:extLst>
                <a:ext uri="{FF2B5EF4-FFF2-40B4-BE49-F238E27FC236}">
                  <a16:creationId xmlns:a16="http://schemas.microsoft.com/office/drawing/2014/main" id="{AE630498-E8D4-46EB-82CA-B49537D61DA8}"/>
                </a:ext>
              </a:extLst>
            </p:cNvPr>
            <p:cNvSpPr>
              <a:spLocks noChangeShapeType="1"/>
            </p:cNvSpPr>
            <p:nvPr/>
          </p:nvSpPr>
          <p:spPr bwMode="auto">
            <a:xfrm flipH="1">
              <a:off x="3152" y="1401"/>
              <a:ext cx="8" cy="14"/>
            </a:xfrm>
            <a:prstGeom prst="line">
              <a:avLst/>
            </a:prstGeom>
            <a:noFill/>
            <a:ln w="0">
              <a:solidFill>
                <a:srgbClr val="000000"/>
              </a:solidFill>
              <a:round/>
              <a:headEnd/>
              <a:tailEnd/>
            </a:ln>
          </p:spPr>
          <p:txBody>
            <a:bodyPr/>
            <a:lstStyle/>
            <a:p>
              <a:endParaRPr lang="en-CA"/>
            </a:p>
          </p:txBody>
        </p:sp>
        <p:sp>
          <p:nvSpPr>
            <p:cNvPr id="1233" name="Line 300">
              <a:extLst>
                <a:ext uri="{FF2B5EF4-FFF2-40B4-BE49-F238E27FC236}">
                  <a16:creationId xmlns:a16="http://schemas.microsoft.com/office/drawing/2014/main" id="{DDAD0282-BDB9-4688-B738-B9DCFF09F5CD}"/>
                </a:ext>
              </a:extLst>
            </p:cNvPr>
            <p:cNvSpPr>
              <a:spLocks noChangeShapeType="1"/>
            </p:cNvSpPr>
            <p:nvPr/>
          </p:nvSpPr>
          <p:spPr bwMode="auto">
            <a:xfrm flipH="1">
              <a:off x="3150" y="1415"/>
              <a:ext cx="2" cy="3"/>
            </a:xfrm>
            <a:prstGeom prst="line">
              <a:avLst/>
            </a:prstGeom>
            <a:noFill/>
            <a:ln w="0">
              <a:solidFill>
                <a:srgbClr val="000000"/>
              </a:solidFill>
              <a:round/>
              <a:headEnd/>
              <a:tailEnd/>
            </a:ln>
          </p:spPr>
          <p:txBody>
            <a:bodyPr/>
            <a:lstStyle/>
            <a:p>
              <a:endParaRPr lang="en-CA"/>
            </a:p>
          </p:txBody>
        </p:sp>
        <p:sp>
          <p:nvSpPr>
            <p:cNvPr id="1234" name="Line 301">
              <a:extLst>
                <a:ext uri="{FF2B5EF4-FFF2-40B4-BE49-F238E27FC236}">
                  <a16:creationId xmlns:a16="http://schemas.microsoft.com/office/drawing/2014/main" id="{E8732097-A0D0-4DEE-ADF5-42FC7A010D96}"/>
                </a:ext>
              </a:extLst>
            </p:cNvPr>
            <p:cNvSpPr>
              <a:spLocks noChangeShapeType="1"/>
            </p:cNvSpPr>
            <p:nvPr/>
          </p:nvSpPr>
          <p:spPr bwMode="auto">
            <a:xfrm flipH="1">
              <a:off x="3149" y="1418"/>
              <a:ext cx="1" cy="2"/>
            </a:xfrm>
            <a:prstGeom prst="line">
              <a:avLst/>
            </a:prstGeom>
            <a:noFill/>
            <a:ln w="0">
              <a:solidFill>
                <a:srgbClr val="000000"/>
              </a:solidFill>
              <a:round/>
              <a:headEnd/>
              <a:tailEnd/>
            </a:ln>
          </p:spPr>
          <p:txBody>
            <a:bodyPr/>
            <a:lstStyle/>
            <a:p>
              <a:endParaRPr lang="en-CA"/>
            </a:p>
          </p:txBody>
        </p:sp>
        <p:sp>
          <p:nvSpPr>
            <p:cNvPr id="1235" name="Line 302">
              <a:extLst>
                <a:ext uri="{FF2B5EF4-FFF2-40B4-BE49-F238E27FC236}">
                  <a16:creationId xmlns:a16="http://schemas.microsoft.com/office/drawing/2014/main" id="{902C9F61-A585-445C-ACF9-9E296A8B9428}"/>
                </a:ext>
              </a:extLst>
            </p:cNvPr>
            <p:cNvSpPr>
              <a:spLocks noChangeShapeType="1"/>
            </p:cNvSpPr>
            <p:nvPr/>
          </p:nvSpPr>
          <p:spPr bwMode="auto">
            <a:xfrm>
              <a:off x="3149" y="1420"/>
              <a:ext cx="1" cy="3"/>
            </a:xfrm>
            <a:prstGeom prst="line">
              <a:avLst/>
            </a:prstGeom>
            <a:noFill/>
            <a:ln w="0">
              <a:solidFill>
                <a:srgbClr val="000000"/>
              </a:solidFill>
              <a:round/>
              <a:headEnd/>
              <a:tailEnd/>
            </a:ln>
          </p:spPr>
          <p:txBody>
            <a:bodyPr/>
            <a:lstStyle/>
            <a:p>
              <a:endParaRPr lang="en-CA"/>
            </a:p>
          </p:txBody>
        </p:sp>
        <p:sp>
          <p:nvSpPr>
            <p:cNvPr id="1236" name="Freeform 303">
              <a:extLst>
                <a:ext uri="{FF2B5EF4-FFF2-40B4-BE49-F238E27FC236}">
                  <a16:creationId xmlns:a16="http://schemas.microsoft.com/office/drawing/2014/main" id="{A3796641-7DC1-4A50-A971-1A7ED8697126}"/>
                </a:ext>
              </a:extLst>
            </p:cNvPr>
            <p:cNvSpPr>
              <a:spLocks/>
            </p:cNvSpPr>
            <p:nvPr/>
          </p:nvSpPr>
          <p:spPr bwMode="auto">
            <a:xfrm>
              <a:off x="3149" y="1423"/>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1237" name="Line 304">
              <a:extLst>
                <a:ext uri="{FF2B5EF4-FFF2-40B4-BE49-F238E27FC236}">
                  <a16:creationId xmlns:a16="http://schemas.microsoft.com/office/drawing/2014/main" id="{8904640D-D989-4097-94D7-8BDE8FAA63B9}"/>
                </a:ext>
              </a:extLst>
            </p:cNvPr>
            <p:cNvSpPr>
              <a:spLocks noChangeShapeType="1"/>
            </p:cNvSpPr>
            <p:nvPr/>
          </p:nvSpPr>
          <p:spPr bwMode="auto">
            <a:xfrm>
              <a:off x="3167" y="1425"/>
              <a:ext cx="1" cy="1"/>
            </a:xfrm>
            <a:prstGeom prst="line">
              <a:avLst/>
            </a:prstGeom>
            <a:noFill/>
            <a:ln w="0">
              <a:solidFill>
                <a:srgbClr val="000000"/>
              </a:solidFill>
              <a:round/>
              <a:headEnd/>
              <a:tailEnd/>
            </a:ln>
          </p:spPr>
          <p:txBody>
            <a:bodyPr/>
            <a:lstStyle/>
            <a:p>
              <a:endParaRPr lang="en-CA"/>
            </a:p>
          </p:txBody>
        </p:sp>
        <p:sp>
          <p:nvSpPr>
            <p:cNvPr id="1238" name="Line 305">
              <a:extLst>
                <a:ext uri="{FF2B5EF4-FFF2-40B4-BE49-F238E27FC236}">
                  <a16:creationId xmlns:a16="http://schemas.microsoft.com/office/drawing/2014/main" id="{6A09F939-0916-49F7-A4A3-088B4E882EE3}"/>
                </a:ext>
              </a:extLst>
            </p:cNvPr>
            <p:cNvSpPr>
              <a:spLocks noChangeShapeType="1"/>
            </p:cNvSpPr>
            <p:nvPr/>
          </p:nvSpPr>
          <p:spPr bwMode="auto">
            <a:xfrm>
              <a:off x="3167" y="1425"/>
              <a:ext cx="4" cy="1"/>
            </a:xfrm>
            <a:prstGeom prst="line">
              <a:avLst/>
            </a:prstGeom>
            <a:noFill/>
            <a:ln w="0">
              <a:solidFill>
                <a:srgbClr val="000000"/>
              </a:solidFill>
              <a:round/>
              <a:headEnd/>
              <a:tailEnd/>
            </a:ln>
          </p:spPr>
          <p:txBody>
            <a:bodyPr/>
            <a:lstStyle/>
            <a:p>
              <a:endParaRPr lang="en-CA"/>
            </a:p>
          </p:txBody>
        </p:sp>
        <p:sp>
          <p:nvSpPr>
            <p:cNvPr id="1239" name="Line 306">
              <a:extLst>
                <a:ext uri="{FF2B5EF4-FFF2-40B4-BE49-F238E27FC236}">
                  <a16:creationId xmlns:a16="http://schemas.microsoft.com/office/drawing/2014/main" id="{851F7157-28FD-4818-AB27-01D845DE4B4B}"/>
                </a:ext>
              </a:extLst>
            </p:cNvPr>
            <p:cNvSpPr>
              <a:spLocks noChangeShapeType="1"/>
            </p:cNvSpPr>
            <p:nvPr/>
          </p:nvSpPr>
          <p:spPr bwMode="auto">
            <a:xfrm>
              <a:off x="3171" y="1425"/>
              <a:ext cx="1" cy="1"/>
            </a:xfrm>
            <a:prstGeom prst="line">
              <a:avLst/>
            </a:prstGeom>
            <a:noFill/>
            <a:ln w="0">
              <a:solidFill>
                <a:srgbClr val="000000"/>
              </a:solidFill>
              <a:round/>
              <a:headEnd/>
              <a:tailEnd/>
            </a:ln>
          </p:spPr>
          <p:txBody>
            <a:bodyPr/>
            <a:lstStyle/>
            <a:p>
              <a:endParaRPr lang="en-CA"/>
            </a:p>
          </p:txBody>
        </p:sp>
        <p:sp>
          <p:nvSpPr>
            <p:cNvPr id="1240" name="Line 307">
              <a:extLst>
                <a:ext uri="{FF2B5EF4-FFF2-40B4-BE49-F238E27FC236}">
                  <a16:creationId xmlns:a16="http://schemas.microsoft.com/office/drawing/2014/main" id="{44549E5F-B065-4B91-A5C5-4E729A8FE6B8}"/>
                </a:ext>
              </a:extLst>
            </p:cNvPr>
            <p:cNvSpPr>
              <a:spLocks noChangeShapeType="1"/>
            </p:cNvSpPr>
            <p:nvPr/>
          </p:nvSpPr>
          <p:spPr bwMode="auto">
            <a:xfrm>
              <a:off x="3172" y="1425"/>
              <a:ext cx="1" cy="1"/>
            </a:xfrm>
            <a:prstGeom prst="line">
              <a:avLst/>
            </a:prstGeom>
            <a:noFill/>
            <a:ln w="0">
              <a:solidFill>
                <a:srgbClr val="000000"/>
              </a:solidFill>
              <a:round/>
              <a:headEnd/>
              <a:tailEnd/>
            </a:ln>
          </p:spPr>
          <p:txBody>
            <a:bodyPr/>
            <a:lstStyle/>
            <a:p>
              <a:endParaRPr lang="en-CA"/>
            </a:p>
          </p:txBody>
        </p:sp>
        <p:sp>
          <p:nvSpPr>
            <p:cNvPr id="1241" name="Line 308">
              <a:extLst>
                <a:ext uri="{FF2B5EF4-FFF2-40B4-BE49-F238E27FC236}">
                  <a16:creationId xmlns:a16="http://schemas.microsoft.com/office/drawing/2014/main" id="{A3C2E3E9-367F-4CCE-B032-F7C9A67F576C}"/>
                </a:ext>
              </a:extLst>
            </p:cNvPr>
            <p:cNvSpPr>
              <a:spLocks noChangeShapeType="1"/>
            </p:cNvSpPr>
            <p:nvPr/>
          </p:nvSpPr>
          <p:spPr bwMode="auto">
            <a:xfrm>
              <a:off x="3173" y="1425"/>
              <a:ext cx="2" cy="1"/>
            </a:xfrm>
            <a:prstGeom prst="line">
              <a:avLst/>
            </a:prstGeom>
            <a:noFill/>
            <a:ln w="0">
              <a:solidFill>
                <a:srgbClr val="000000"/>
              </a:solidFill>
              <a:round/>
              <a:headEnd/>
              <a:tailEnd/>
            </a:ln>
          </p:spPr>
          <p:txBody>
            <a:bodyPr/>
            <a:lstStyle/>
            <a:p>
              <a:endParaRPr lang="en-CA"/>
            </a:p>
          </p:txBody>
        </p:sp>
        <p:sp>
          <p:nvSpPr>
            <p:cNvPr id="1242" name="Line 309">
              <a:extLst>
                <a:ext uri="{FF2B5EF4-FFF2-40B4-BE49-F238E27FC236}">
                  <a16:creationId xmlns:a16="http://schemas.microsoft.com/office/drawing/2014/main" id="{A1626EC4-9852-4472-A8E6-38F906971F8B}"/>
                </a:ext>
              </a:extLst>
            </p:cNvPr>
            <p:cNvSpPr>
              <a:spLocks noChangeShapeType="1"/>
            </p:cNvSpPr>
            <p:nvPr/>
          </p:nvSpPr>
          <p:spPr bwMode="auto">
            <a:xfrm>
              <a:off x="3173" y="1426"/>
              <a:ext cx="2" cy="2"/>
            </a:xfrm>
            <a:prstGeom prst="line">
              <a:avLst/>
            </a:prstGeom>
            <a:noFill/>
            <a:ln w="0">
              <a:solidFill>
                <a:srgbClr val="000000"/>
              </a:solidFill>
              <a:round/>
              <a:headEnd/>
              <a:tailEnd/>
            </a:ln>
          </p:spPr>
          <p:txBody>
            <a:bodyPr/>
            <a:lstStyle/>
            <a:p>
              <a:endParaRPr lang="en-CA"/>
            </a:p>
          </p:txBody>
        </p:sp>
        <p:sp>
          <p:nvSpPr>
            <p:cNvPr id="1243" name="Line 310">
              <a:extLst>
                <a:ext uri="{FF2B5EF4-FFF2-40B4-BE49-F238E27FC236}">
                  <a16:creationId xmlns:a16="http://schemas.microsoft.com/office/drawing/2014/main" id="{C7F05E4E-96C0-4C97-AD51-8F89B6F3316D}"/>
                </a:ext>
              </a:extLst>
            </p:cNvPr>
            <p:cNvSpPr>
              <a:spLocks noChangeShapeType="1"/>
            </p:cNvSpPr>
            <p:nvPr/>
          </p:nvSpPr>
          <p:spPr bwMode="auto">
            <a:xfrm flipH="1">
              <a:off x="3172" y="1428"/>
              <a:ext cx="1" cy="3"/>
            </a:xfrm>
            <a:prstGeom prst="line">
              <a:avLst/>
            </a:prstGeom>
            <a:noFill/>
            <a:ln w="0">
              <a:solidFill>
                <a:srgbClr val="000000"/>
              </a:solidFill>
              <a:round/>
              <a:headEnd/>
              <a:tailEnd/>
            </a:ln>
          </p:spPr>
          <p:txBody>
            <a:bodyPr/>
            <a:lstStyle/>
            <a:p>
              <a:endParaRPr lang="en-CA"/>
            </a:p>
          </p:txBody>
        </p:sp>
        <p:sp>
          <p:nvSpPr>
            <p:cNvPr id="1244" name="Line 311">
              <a:extLst>
                <a:ext uri="{FF2B5EF4-FFF2-40B4-BE49-F238E27FC236}">
                  <a16:creationId xmlns:a16="http://schemas.microsoft.com/office/drawing/2014/main" id="{4C981F5E-3FFB-4F77-9142-FFFCC0FD16B1}"/>
                </a:ext>
              </a:extLst>
            </p:cNvPr>
            <p:cNvSpPr>
              <a:spLocks noChangeShapeType="1"/>
            </p:cNvSpPr>
            <p:nvPr/>
          </p:nvSpPr>
          <p:spPr bwMode="auto">
            <a:xfrm flipH="1">
              <a:off x="3171" y="1431"/>
              <a:ext cx="1" cy="3"/>
            </a:xfrm>
            <a:prstGeom prst="line">
              <a:avLst/>
            </a:prstGeom>
            <a:noFill/>
            <a:ln w="0">
              <a:solidFill>
                <a:srgbClr val="000000"/>
              </a:solidFill>
              <a:round/>
              <a:headEnd/>
              <a:tailEnd/>
            </a:ln>
          </p:spPr>
          <p:txBody>
            <a:bodyPr/>
            <a:lstStyle/>
            <a:p>
              <a:endParaRPr lang="en-CA"/>
            </a:p>
          </p:txBody>
        </p:sp>
        <p:sp>
          <p:nvSpPr>
            <p:cNvPr id="1245" name="Line 312">
              <a:extLst>
                <a:ext uri="{FF2B5EF4-FFF2-40B4-BE49-F238E27FC236}">
                  <a16:creationId xmlns:a16="http://schemas.microsoft.com/office/drawing/2014/main" id="{FA36B055-1A07-4DE4-AF04-335C9707A8F0}"/>
                </a:ext>
              </a:extLst>
            </p:cNvPr>
            <p:cNvSpPr>
              <a:spLocks noChangeShapeType="1"/>
            </p:cNvSpPr>
            <p:nvPr/>
          </p:nvSpPr>
          <p:spPr bwMode="auto">
            <a:xfrm flipH="1">
              <a:off x="3167" y="1434"/>
              <a:ext cx="4" cy="3"/>
            </a:xfrm>
            <a:prstGeom prst="line">
              <a:avLst/>
            </a:prstGeom>
            <a:noFill/>
            <a:ln w="0">
              <a:solidFill>
                <a:srgbClr val="000000"/>
              </a:solidFill>
              <a:round/>
              <a:headEnd/>
              <a:tailEnd/>
            </a:ln>
          </p:spPr>
          <p:txBody>
            <a:bodyPr/>
            <a:lstStyle/>
            <a:p>
              <a:endParaRPr lang="en-CA"/>
            </a:p>
          </p:txBody>
        </p:sp>
        <p:sp>
          <p:nvSpPr>
            <p:cNvPr id="1246" name="Line 313">
              <a:extLst>
                <a:ext uri="{FF2B5EF4-FFF2-40B4-BE49-F238E27FC236}">
                  <a16:creationId xmlns:a16="http://schemas.microsoft.com/office/drawing/2014/main" id="{590F7CF4-EB54-4FED-ABE1-4B9E18D2D8F4}"/>
                </a:ext>
              </a:extLst>
            </p:cNvPr>
            <p:cNvSpPr>
              <a:spLocks noChangeShapeType="1"/>
            </p:cNvSpPr>
            <p:nvPr/>
          </p:nvSpPr>
          <p:spPr bwMode="auto">
            <a:xfrm flipH="1">
              <a:off x="3164" y="1437"/>
              <a:ext cx="3" cy="3"/>
            </a:xfrm>
            <a:prstGeom prst="line">
              <a:avLst/>
            </a:prstGeom>
            <a:noFill/>
            <a:ln w="0">
              <a:solidFill>
                <a:srgbClr val="000000"/>
              </a:solidFill>
              <a:round/>
              <a:headEnd/>
              <a:tailEnd/>
            </a:ln>
          </p:spPr>
          <p:txBody>
            <a:bodyPr/>
            <a:lstStyle/>
            <a:p>
              <a:endParaRPr lang="en-CA"/>
            </a:p>
          </p:txBody>
        </p:sp>
        <p:sp>
          <p:nvSpPr>
            <p:cNvPr id="1247" name="Line 314">
              <a:extLst>
                <a:ext uri="{FF2B5EF4-FFF2-40B4-BE49-F238E27FC236}">
                  <a16:creationId xmlns:a16="http://schemas.microsoft.com/office/drawing/2014/main" id="{1C26D174-719A-4B0B-B318-17273D3849E2}"/>
                </a:ext>
              </a:extLst>
            </p:cNvPr>
            <p:cNvSpPr>
              <a:spLocks noChangeShapeType="1"/>
            </p:cNvSpPr>
            <p:nvPr/>
          </p:nvSpPr>
          <p:spPr bwMode="auto">
            <a:xfrm flipH="1">
              <a:off x="3160" y="1440"/>
              <a:ext cx="4" cy="3"/>
            </a:xfrm>
            <a:prstGeom prst="line">
              <a:avLst/>
            </a:prstGeom>
            <a:noFill/>
            <a:ln w="0">
              <a:solidFill>
                <a:srgbClr val="000000"/>
              </a:solidFill>
              <a:round/>
              <a:headEnd/>
              <a:tailEnd/>
            </a:ln>
          </p:spPr>
          <p:txBody>
            <a:bodyPr/>
            <a:lstStyle/>
            <a:p>
              <a:endParaRPr lang="en-CA"/>
            </a:p>
          </p:txBody>
        </p:sp>
        <p:sp>
          <p:nvSpPr>
            <p:cNvPr id="1248" name="Line 315">
              <a:extLst>
                <a:ext uri="{FF2B5EF4-FFF2-40B4-BE49-F238E27FC236}">
                  <a16:creationId xmlns:a16="http://schemas.microsoft.com/office/drawing/2014/main" id="{8352CA48-D08C-4BC8-B0D8-68805C7D8E31}"/>
                </a:ext>
              </a:extLst>
            </p:cNvPr>
            <p:cNvSpPr>
              <a:spLocks noChangeShapeType="1"/>
            </p:cNvSpPr>
            <p:nvPr/>
          </p:nvSpPr>
          <p:spPr bwMode="auto">
            <a:xfrm flipH="1">
              <a:off x="3158" y="1443"/>
              <a:ext cx="2" cy="3"/>
            </a:xfrm>
            <a:prstGeom prst="line">
              <a:avLst/>
            </a:prstGeom>
            <a:noFill/>
            <a:ln w="0">
              <a:solidFill>
                <a:srgbClr val="000000"/>
              </a:solidFill>
              <a:round/>
              <a:headEnd/>
              <a:tailEnd/>
            </a:ln>
          </p:spPr>
          <p:txBody>
            <a:bodyPr/>
            <a:lstStyle/>
            <a:p>
              <a:endParaRPr lang="en-CA"/>
            </a:p>
          </p:txBody>
        </p:sp>
        <p:sp>
          <p:nvSpPr>
            <p:cNvPr id="1249" name="Line 316">
              <a:extLst>
                <a:ext uri="{FF2B5EF4-FFF2-40B4-BE49-F238E27FC236}">
                  <a16:creationId xmlns:a16="http://schemas.microsoft.com/office/drawing/2014/main" id="{FA3AACFA-4B33-464E-876C-9D07CA534DA9}"/>
                </a:ext>
              </a:extLst>
            </p:cNvPr>
            <p:cNvSpPr>
              <a:spLocks noChangeShapeType="1"/>
            </p:cNvSpPr>
            <p:nvPr/>
          </p:nvSpPr>
          <p:spPr bwMode="auto">
            <a:xfrm flipH="1">
              <a:off x="3154" y="1446"/>
              <a:ext cx="4" cy="2"/>
            </a:xfrm>
            <a:prstGeom prst="line">
              <a:avLst/>
            </a:prstGeom>
            <a:noFill/>
            <a:ln w="0">
              <a:solidFill>
                <a:srgbClr val="000000"/>
              </a:solidFill>
              <a:round/>
              <a:headEnd/>
              <a:tailEnd/>
            </a:ln>
          </p:spPr>
          <p:txBody>
            <a:bodyPr/>
            <a:lstStyle/>
            <a:p>
              <a:endParaRPr lang="en-CA"/>
            </a:p>
          </p:txBody>
        </p:sp>
        <p:sp>
          <p:nvSpPr>
            <p:cNvPr id="1250" name="Line 317">
              <a:extLst>
                <a:ext uri="{FF2B5EF4-FFF2-40B4-BE49-F238E27FC236}">
                  <a16:creationId xmlns:a16="http://schemas.microsoft.com/office/drawing/2014/main" id="{414B32C8-B3EB-4D21-91E9-463CD8A03E3E}"/>
                </a:ext>
              </a:extLst>
            </p:cNvPr>
            <p:cNvSpPr>
              <a:spLocks noChangeShapeType="1"/>
            </p:cNvSpPr>
            <p:nvPr/>
          </p:nvSpPr>
          <p:spPr bwMode="auto">
            <a:xfrm flipH="1">
              <a:off x="3152" y="1448"/>
              <a:ext cx="2" cy="3"/>
            </a:xfrm>
            <a:prstGeom prst="line">
              <a:avLst/>
            </a:prstGeom>
            <a:noFill/>
            <a:ln w="0">
              <a:solidFill>
                <a:srgbClr val="000000"/>
              </a:solidFill>
              <a:round/>
              <a:headEnd/>
              <a:tailEnd/>
            </a:ln>
          </p:spPr>
          <p:txBody>
            <a:bodyPr/>
            <a:lstStyle/>
            <a:p>
              <a:endParaRPr lang="en-CA"/>
            </a:p>
          </p:txBody>
        </p:sp>
        <p:sp>
          <p:nvSpPr>
            <p:cNvPr id="1251" name="Line 318">
              <a:extLst>
                <a:ext uri="{FF2B5EF4-FFF2-40B4-BE49-F238E27FC236}">
                  <a16:creationId xmlns:a16="http://schemas.microsoft.com/office/drawing/2014/main" id="{D969D4A1-C18B-46CE-B47D-E681B0BE4468}"/>
                </a:ext>
              </a:extLst>
            </p:cNvPr>
            <p:cNvSpPr>
              <a:spLocks noChangeShapeType="1"/>
            </p:cNvSpPr>
            <p:nvPr/>
          </p:nvSpPr>
          <p:spPr bwMode="auto">
            <a:xfrm flipH="1">
              <a:off x="3150" y="1451"/>
              <a:ext cx="2" cy="2"/>
            </a:xfrm>
            <a:prstGeom prst="line">
              <a:avLst/>
            </a:prstGeom>
            <a:noFill/>
            <a:ln w="0">
              <a:solidFill>
                <a:srgbClr val="000000"/>
              </a:solidFill>
              <a:round/>
              <a:headEnd/>
              <a:tailEnd/>
            </a:ln>
          </p:spPr>
          <p:txBody>
            <a:bodyPr/>
            <a:lstStyle/>
            <a:p>
              <a:endParaRPr lang="en-CA"/>
            </a:p>
          </p:txBody>
        </p:sp>
        <p:sp>
          <p:nvSpPr>
            <p:cNvPr id="1252" name="Line 319">
              <a:extLst>
                <a:ext uri="{FF2B5EF4-FFF2-40B4-BE49-F238E27FC236}">
                  <a16:creationId xmlns:a16="http://schemas.microsoft.com/office/drawing/2014/main" id="{55404B4F-8A5C-420D-B7AF-3EC02ECA4B5F}"/>
                </a:ext>
              </a:extLst>
            </p:cNvPr>
            <p:cNvSpPr>
              <a:spLocks noChangeShapeType="1"/>
            </p:cNvSpPr>
            <p:nvPr/>
          </p:nvSpPr>
          <p:spPr bwMode="auto">
            <a:xfrm flipH="1">
              <a:off x="3149" y="1453"/>
              <a:ext cx="1" cy="1"/>
            </a:xfrm>
            <a:prstGeom prst="line">
              <a:avLst/>
            </a:prstGeom>
            <a:noFill/>
            <a:ln w="0">
              <a:solidFill>
                <a:srgbClr val="000000"/>
              </a:solidFill>
              <a:round/>
              <a:headEnd/>
              <a:tailEnd/>
            </a:ln>
          </p:spPr>
          <p:txBody>
            <a:bodyPr/>
            <a:lstStyle/>
            <a:p>
              <a:endParaRPr lang="en-CA"/>
            </a:p>
          </p:txBody>
        </p:sp>
        <p:sp>
          <p:nvSpPr>
            <p:cNvPr id="1253" name="Line 320">
              <a:extLst>
                <a:ext uri="{FF2B5EF4-FFF2-40B4-BE49-F238E27FC236}">
                  <a16:creationId xmlns:a16="http://schemas.microsoft.com/office/drawing/2014/main" id="{801D1E25-A358-4902-83C2-552E38261F8D}"/>
                </a:ext>
              </a:extLst>
            </p:cNvPr>
            <p:cNvSpPr>
              <a:spLocks noChangeShapeType="1"/>
            </p:cNvSpPr>
            <p:nvPr/>
          </p:nvSpPr>
          <p:spPr bwMode="auto">
            <a:xfrm flipH="1">
              <a:off x="3149" y="1454"/>
              <a:ext cx="1" cy="2"/>
            </a:xfrm>
            <a:prstGeom prst="line">
              <a:avLst/>
            </a:prstGeom>
            <a:noFill/>
            <a:ln w="0">
              <a:solidFill>
                <a:srgbClr val="000000"/>
              </a:solidFill>
              <a:round/>
              <a:headEnd/>
              <a:tailEnd/>
            </a:ln>
          </p:spPr>
          <p:txBody>
            <a:bodyPr/>
            <a:lstStyle/>
            <a:p>
              <a:endParaRPr lang="en-CA"/>
            </a:p>
          </p:txBody>
        </p:sp>
        <p:sp>
          <p:nvSpPr>
            <p:cNvPr id="1254" name="Line 321">
              <a:extLst>
                <a:ext uri="{FF2B5EF4-FFF2-40B4-BE49-F238E27FC236}">
                  <a16:creationId xmlns:a16="http://schemas.microsoft.com/office/drawing/2014/main" id="{3124EC65-E730-4B7F-84D2-10DF78871A97}"/>
                </a:ext>
              </a:extLst>
            </p:cNvPr>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1255" name="Line 322">
              <a:extLst>
                <a:ext uri="{FF2B5EF4-FFF2-40B4-BE49-F238E27FC236}">
                  <a16:creationId xmlns:a16="http://schemas.microsoft.com/office/drawing/2014/main" id="{5A3FEDD8-0659-4989-BA1C-1797C2319B84}"/>
                </a:ext>
              </a:extLst>
            </p:cNvPr>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1256" name="Line 323">
              <a:extLst>
                <a:ext uri="{FF2B5EF4-FFF2-40B4-BE49-F238E27FC236}">
                  <a16:creationId xmlns:a16="http://schemas.microsoft.com/office/drawing/2014/main" id="{13011B0B-7FC9-4805-B9E0-7CBC6919A482}"/>
                </a:ext>
              </a:extLst>
            </p:cNvPr>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1257" name="Line 324">
              <a:extLst>
                <a:ext uri="{FF2B5EF4-FFF2-40B4-BE49-F238E27FC236}">
                  <a16:creationId xmlns:a16="http://schemas.microsoft.com/office/drawing/2014/main" id="{3E43F147-AF1B-4688-8204-D4A7EAE395C9}"/>
                </a:ext>
              </a:extLst>
            </p:cNvPr>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1258" name="Line 325">
              <a:extLst>
                <a:ext uri="{FF2B5EF4-FFF2-40B4-BE49-F238E27FC236}">
                  <a16:creationId xmlns:a16="http://schemas.microsoft.com/office/drawing/2014/main" id="{117E0D86-9B7F-4E2E-AD9C-1A5F625AFFC2}"/>
                </a:ext>
              </a:extLst>
            </p:cNvPr>
            <p:cNvSpPr>
              <a:spLocks noChangeShapeType="1"/>
            </p:cNvSpPr>
            <p:nvPr/>
          </p:nvSpPr>
          <p:spPr bwMode="auto">
            <a:xfrm>
              <a:off x="5158" y="1254"/>
              <a:ext cx="2" cy="2"/>
            </a:xfrm>
            <a:prstGeom prst="line">
              <a:avLst/>
            </a:prstGeom>
            <a:noFill/>
            <a:ln w="0">
              <a:solidFill>
                <a:srgbClr val="000000"/>
              </a:solidFill>
              <a:round/>
              <a:headEnd/>
              <a:tailEnd/>
            </a:ln>
          </p:spPr>
          <p:txBody>
            <a:bodyPr/>
            <a:lstStyle/>
            <a:p>
              <a:endParaRPr lang="en-CA"/>
            </a:p>
          </p:txBody>
        </p:sp>
        <p:sp>
          <p:nvSpPr>
            <p:cNvPr id="1259" name="Line 326">
              <a:extLst>
                <a:ext uri="{FF2B5EF4-FFF2-40B4-BE49-F238E27FC236}">
                  <a16:creationId xmlns:a16="http://schemas.microsoft.com/office/drawing/2014/main" id="{7B2F92F5-7286-44CA-81D4-C2DD78984280}"/>
                </a:ext>
              </a:extLst>
            </p:cNvPr>
            <p:cNvSpPr>
              <a:spLocks noChangeShapeType="1"/>
            </p:cNvSpPr>
            <p:nvPr/>
          </p:nvSpPr>
          <p:spPr bwMode="auto">
            <a:xfrm flipH="1">
              <a:off x="5157" y="1254"/>
              <a:ext cx="1" cy="2"/>
            </a:xfrm>
            <a:prstGeom prst="line">
              <a:avLst/>
            </a:prstGeom>
            <a:noFill/>
            <a:ln w="0">
              <a:solidFill>
                <a:srgbClr val="000000"/>
              </a:solidFill>
              <a:round/>
              <a:headEnd/>
              <a:tailEnd/>
            </a:ln>
          </p:spPr>
          <p:txBody>
            <a:bodyPr/>
            <a:lstStyle/>
            <a:p>
              <a:endParaRPr lang="en-CA"/>
            </a:p>
          </p:txBody>
        </p:sp>
        <p:sp>
          <p:nvSpPr>
            <p:cNvPr id="1260" name="Line 327">
              <a:extLst>
                <a:ext uri="{FF2B5EF4-FFF2-40B4-BE49-F238E27FC236}">
                  <a16:creationId xmlns:a16="http://schemas.microsoft.com/office/drawing/2014/main" id="{DF6D9E54-E14F-41FF-9FDC-458E29655F2F}"/>
                </a:ext>
              </a:extLst>
            </p:cNvPr>
            <p:cNvSpPr>
              <a:spLocks noChangeShapeType="1"/>
            </p:cNvSpPr>
            <p:nvPr/>
          </p:nvSpPr>
          <p:spPr bwMode="auto">
            <a:xfrm flipH="1">
              <a:off x="5154" y="1256"/>
              <a:ext cx="3" cy="3"/>
            </a:xfrm>
            <a:prstGeom prst="line">
              <a:avLst/>
            </a:prstGeom>
            <a:noFill/>
            <a:ln w="0">
              <a:solidFill>
                <a:srgbClr val="000000"/>
              </a:solidFill>
              <a:round/>
              <a:headEnd/>
              <a:tailEnd/>
            </a:ln>
          </p:spPr>
          <p:txBody>
            <a:bodyPr/>
            <a:lstStyle/>
            <a:p>
              <a:endParaRPr lang="en-CA"/>
            </a:p>
          </p:txBody>
        </p:sp>
        <p:sp>
          <p:nvSpPr>
            <p:cNvPr id="1261" name="Line 328">
              <a:extLst>
                <a:ext uri="{FF2B5EF4-FFF2-40B4-BE49-F238E27FC236}">
                  <a16:creationId xmlns:a16="http://schemas.microsoft.com/office/drawing/2014/main" id="{370655CF-0B9E-453D-A64A-D13460C524A9}"/>
                </a:ext>
              </a:extLst>
            </p:cNvPr>
            <p:cNvSpPr>
              <a:spLocks noChangeShapeType="1"/>
            </p:cNvSpPr>
            <p:nvPr/>
          </p:nvSpPr>
          <p:spPr bwMode="auto">
            <a:xfrm flipH="1">
              <a:off x="5152" y="1259"/>
              <a:ext cx="2" cy="9"/>
            </a:xfrm>
            <a:prstGeom prst="line">
              <a:avLst/>
            </a:prstGeom>
            <a:noFill/>
            <a:ln w="0">
              <a:solidFill>
                <a:srgbClr val="000000"/>
              </a:solidFill>
              <a:round/>
              <a:headEnd/>
              <a:tailEnd/>
            </a:ln>
          </p:spPr>
          <p:txBody>
            <a:bodyPr/>
            <a:lstStyle/>
            <a:p>
              <a:endParaRPr lang="en-CA"/>
            </a:p>
          </p:txBody>
        </p:sp>
        <p:sp>
          <p:nvSpPr>
            <p:cNvPr id="1262" name="Line 329">
              <a:extLst>
                <a:ext uri="{FF2B5EF4-FFF2-40B4-BE49-F238E27FC236}">
                  <a16:creationId xmlns:a16="http://schemas.microsoft.com/office/drawing/2014/main" id="{0E2A6A0C-EC2A-4B1E-AF5F-6620C903CF53}"/>
                </a:ext>
              </a:extLst>
            </p:cNvPr>
            <p:cNvSpPr>
              <a:spLocks noChangeShapeType="1"/>
            </p:cNvSpPr>
            <p:nvPr/>
          </p:nvSpPr>
          <p:spPr bwMode="auto">
            <a:xfrm flipH="1">
              <a:off x="5149" y="1268"/>
              <a:ext cx="3" cy="13"/>
            </a:xfrm>
            <a:prstGeom prst="line">
              <a:avLst/>
            </a:prstGeom>
            <a:noFill/>
            <a:ln w="0">
              <a:solidFill>
                <a:srgbClr val="000000"/>
              </a:solidFill>
              <a:round/>
              <a:headEnd/>
              <a:tailEnd/>
            </a:ln>
          </p:spPr>
          <p:txBody>
            <a:bodyPr/>
            <a:lstStyle/>
            <a:p>
              <a:endParaRPr lang="en-CA"/>
            </a:p>
          </p:txBody>
        </p:sp>
        <p:sp>
          <p:nvSpPr>
            <p:cNvPr id="1263" name="Line 330">
              <a:extLst>
                <a:ext uri="{FF2B5EF4-FFF2-40B4-BE49-F238E27FC236}">
                  <a16:creationId xmlns:a16="http://schemas.microsoft.com/office/drawing/2014/main" id="{399400C8-63AF-4C37-A365-017F2590B522}"/>
                </a:ext>
              </a:extLst>
            </p:cNvPr>
            <p:cNvSpPr>
              <a:spLocks noChangeShapeType="1"/>
            </p:cNvSpPr>
            <p:nvPr/>
          </p:nvSpPr>
          <p:spPr bwMode="auto">
            <a:xfrm>
              <a:off x="5149" y="1281"/>
              <a:ext cx="2" cy="9"/>
            </a:xfrm>
            <a:prstGeom prst="line">
              <a:avLst/>
            </a:prstGeom>
            <a:noFill/>
            <a:ln w="0">
              <a:solidFill>
                <a:srgbClr val="000000"/>
              </a:solidFill>
              <a:round/>
              <a:headEnd/>
              <a:tailEnd/>
            </a:ln>
          </p:spPr>
          <p:txBody>
            <a:bodyPr/>
            <a:lstStyle/>
            <a:p>
              <a:endParaRPr lang="en-CA"/>
            </a:p>
          </p:txBody>
        </p:sp>
        <p:sp>
          <p:nvSpPr>
            <p:cNvPr id="1264" name="Freeform 331">
              <a:extLst>
                <a:ext uri="{FF2B5EF4-FFF2-40B4-BE49-F238E27FC236}">
                  <a16:creationId xmlns:a16="http://schemas.microsoft.com/office/drawing/2014/main" id="{89EECA4D-DDD2-448A-B39D-93280E28FBE8}"/>
                </a:ext>
              </a:extLst>
            </p:cNvPr>
            <p:cNvSpPr>
              <a:spLocks/>
            </p:cNvSpPr>
            <p:nvPr/>
          </p:nvSpPr>
          <p:spPr bwMode="auto">
            <a:xfrm>
              <a:off x="5151" y="1290"/>
              <a:ext cx="9" cy="13"/>
            </a:xfrm>
            <a:custGeom>
              <a:avLst/>
              <a:gdLst>
                <a:gd name="T0" fmla="*/ 0 w 15"/>
                <a:gd name="T1" fmla="*/ 0 h 16"/>
                <a:gd name="T2" fmla="*/ 1 w 15"/>
                <a:gd name="T3" fmla="*/ 5 h 16"/>
                <a:gd name="T4" fmla="*/ 1 w 15"/>
                <a:gd name="T5" fmla="*/ 6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1265" name="Line 332">
              <a:extLst>
                <a:ext uri="{FF2B5EF4-FFF2-40B4-BE49-F238E27FC236}">
                  <a16:creationId xmlns:a16="http://schemas.microsoft.com/office/drawing/2014/main" id="{3D6B132F-377F-4344-9C23-0B5014C88E3C}"/>
                </a:ext>
              </a:extLst>
            </p:cNvPr>
            <p:cNvSpPr>
              <a:spLocks noChangeShapeType="1"/>
            </p:cNvSpPr>
            <p:nvPr/>
          </p:nvSpPr>
          <p:spPr bwMode="auto">
            <a:xfrm>
              <a:off x="5172" y="1312"/>
              <a:ext cx="2" cy="2"/>
            </a:xfrm>
            <a:prstGeom prst="line">
              <a:avLst/>
            </a:prstGeom>
            <a:noFill/>
            <a:ln w="0">
              <a:solidFill>
                <a:srgbClr val="000000"/>
              </a:solidFill>
              <a:round/>
              <a:headEnd/>
              <a:tailEnd/>
            </a:ln>
          </p:spPr>
          <p:txBody>
            <a:bodyPr/>
            <a:lstStyle/>
            <a:p>
              <a:endParaRPr lang="en-CA"/>
            </a:p>
          </p:txBody>
        </p:sp>
        <p:sp>
          <p:nvSpPr>
            <p:cNvPr id="1266" name="Line 333">
              <a:extLst>
                <a:ext uri="{FF2B5EF4-FFF2-40B4-BE49-F238E27FC236}">
                  <a16:creationId xmlns:a16="http://schemas.microsoft.com/office/drawing/2014/main" id="{A6D8DAF6-8824-48E7-B1E1-18A8D1054CCF}"/>
                </a:ext>
              </a:extLst>
            </p:cNvPr>
            <p:cNvSpPr>
              <a:spLocks noChangeShapeType="1"/>
            </p:cNvSpPr>
            <p:nvPr/>
          </p:nvSpPr>
          <p:spPr bwMode="auto">
            <a:xfrm flipH="1">
              <a:off x="5172" y="1314"/>
              <a:ext cx="2" cy="6"/>
            </a:xfrm>
            <a:prstGeom prst="line">
              <a:avLst/>
            </a:prstGeom>
            <a:noFill/>
            <a:ln w="0">
              <a:solidFill>
                <a:srgbClr val="000000"/>
              </a:solidFill>
              <a:round/>
              <a:headEnd/>
              <a:tailEnd/>
            </a:ln>
          </p:spPr>
          <p:txBody>
            <a:bodyPr/>
            <a:lstStyle/>
            <a:p>
              <a:endParaRPr lang="en-CA"/>
            </a:p>
          </p:txBody>
        </p:sp>
        <p:sp>
          <p:nvSpPr>
            <p:cNvPr id="1267" name="Line 334">
              <a:extLst>
                <a:ext uri="{FF2B5EF4-FFF2-40B4-BE49-F238E27FC236}">
                  <a16:creationId xmlns:a16="http://schemas.microsoft.com/office/drawing/2014/main" id="{96A2B891-3DD3-468E-A3EE-3D69C4740826}"/>
                </a:ext>
              </a:extLst>
            </p:cNvPr>
            <p:cNvSpPr>
              <a:spLocks noChangeShapeType="1"/>
            </p:cNvSpPr>
            <p:nvPr/>
          </p:nvSpPr>
          <p:spPr bwMode="auto">
            <a:xfrm flipH="1">
              <a:off x="5163" y="1320"/>
              <a:ext cx="9" cy="6"/>
            </a:xfrm>
            <a:prstGeom prst="line">
              <a:avLst/>
            </a:prstGeom>
            <a:noFill/>
            <a:ln w="0">
              <a:solidFill>
                <a:srgbClr val="000000"/>
              </a:solidFill>
              <a:round/>
              <a:headEnd/>
              <a:tailEnd/>
            </a:ln>
          </p:spPr>
          <p:txBody>
            <a:bodyPr/>
            <a:lstStyle/>
            <a:p>
              <a:endParaRPr lang="en-CA"/>
            </a:p>
          </p:txBody>
        </p:sp>
        <p:sp>
          <p:nvSpPr>
            <p:cNvPr id="1268" name="Line 335">
              <a:extLst>
                <a:ext uri="{FF2B5EF4-FFF2-40B4-BE49-F238E27FC236}">
                  <a16:creationId xmlns:a16="http://schemas.microsoft.com/office/drawing/2014/main" id="{EE15628F-07B2-4BD7-A01F-E6DD4DA8C09B}"/>
                </a:ext>
              </a:extLst>
            </p:cNvPr>
            <p:cNvSpPr>
              <a:spLocks noChangeShapeType="1"/>
            </p:cNvSpPr>
            <p:nvPr/>
          </p:nvSpPr>
          <p:spPr bwMode="auto">
            <a:xfrm flipH="1">
              <a:off x="5153" y="1326"/>
              <a:ext cx="10" cy="8"/>
            </a:xfrm>
            <a:prstGeom prst="line">
              <a:avLst/>
            </a:prstGeom>
            <a:noFill/>
            <a:ln w="0">
              <a:solidFill>
                <a:srgbClr val="000000"/>
              </a:solidFill>
              <a:round/>
              <a:headEnd/>
              <a:tailEnd/>
            </a:ln>
          </p:spPr>
          <p:txBody>
            <a:bodyPr/>
            <a:lstStyle/>
            <a:p>
              <a:endParaRPr lang="en-CA"/>
            </a:p>
          </p:txBody>
        </p:sp>
        <p:sp>
          <p:nvSpPr>
            <p:cNvPr id="1269" name="Freeform 336">
              <a:extLst>
                <a:ext uri="{FF2B5EF4-FFF2-40B4-BE49-F238E27FC236}">
                  <a16:creationId xmlns:a16="http://schemas.microsoft.com/office/drawing/2014/main" id="{CCEFD90D-11A9-4D3C-9686-DC5DD7E7C206}"/>
                </a:ext>
              </a:extLst>
            </p:cNvPr>
            <p:cNvSpPr>
              <a:spLocks/>
            </p:cNvSpPr>
            <p:nvPr/>
          </p:nvSpPr>
          <p:spPr bwMode="auto">
            <a:xfrm>
              <a:off x="5135" y="1334"/>
              <a:ext cx="18" cy="6"/>
            </a:xfrm>
            <a:custGeom>
              <a:avLst/>
              <a:gdLst>
                <a:gd name="T0" fmla="*/ 4 w 26"/>
                <a:gd name="T1" fmla="*/ 0 h 10"/>
                <a:gd name="T2" fmla="*/ 2 w 26"/>
                <a:gd name="T3" fmla="*/ 1 h 10"/>
                <a:gd name="T4" fmla="*/ 0 w 26"/>
                <a:gd name="T5" fmla="*/ 1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1270" name="Line 337">
              <a:extLst>
                <a:ext uri="{FF2B5EF4-FFF2-40B4-BE49-F238E27FC236}">
                  <a16:creationId xmlns:a16="http://schemas.microsoft.com/office/drawing/2014/main" id="{CA11B345-FEDE-4264-AD80-40CA3190DB54}"/>
                </a:ext>
              </a:extLst>
            </p:cNvPr>
            <p:cNvSpPr>
              <a:spLocks noChangeShapeType="1"/>
            </p:cNvSpPr>
            <p:nvPr/>
          </p:nvSpPr>
          <p:spPr bwMode="auto">
            <a:xfrm>
              <a:off x="5122" y="1350"/>
              <a:ext cx="3" cy="3"/>
            </a:xfrm>
            <a:prstGeom prst="line">
              <a:avLst/>
            </a:prstGeom>
            <a:noFill/>
            <a:ln w="0">
              <a:solidFill>
                <a:srgbClr val="000000"/>
              </a:solidFill>
              <a:round/>
              <a:headEnd/>
              <a:tailEnd/>
            </a:ln>
          </p:spPr>
          <p:txBody>
            <a:bodyPr/>
            <a:lstStyle/>
            <a:p>
              <a:endParaRPr lang="en-CA"/>
            </a:p>
          </p:txBody>
        </p:sp>
        <p:sp>
          <p:nvSpPr>
            <p:cNvPr id="1271" name="Line 338">
              <a:extLst>
                <a:ext uri="{FF2B5EF4-FFF2-40B4-BE49-F238E27FC236}">
                  <a16:creationId xmlns:a16="http://schemas.microsoft.com/office/drawing/2014/main" id="{BBC34912-6864-4905-9C77-203535AB9FD1}"/>
                </a:ext>
              </a:extLst>
            </p:cNvPr>
            <p:cNvSpPr>
              <a:spLocks noChangeShapeType="1"/>
            </p:cNvSpPr>
            <p:nvPr/>
          </p:nvSpPr>
          <p:spPr bwMode="auto">
            <a:xfrm>
              <a:off x="5125" y="1353"/>
              <a:ext cx="5" cy="3"/>
            </a:xfrm>
            <a:prstGeom prst="line">
              <a:avLst/>
            </a:prstGeom>
            <a:noFill/>
            <a:ln w="0">
              <a:solidFill>
                <a:srgbClr val="000000"/>
              </a:solidFill>
              <a:round/>
              <a:headEnd/>
              <a:tailEnd/>
            </a:ln>
          </p:spPr>
          <p:txBody>
            <a:bodyPr/>
            <a:lstStyle/>
            <a:p>
              <a:endParaRPr lang="en-CA"/>
            </a:p>
          </p:txBody>
        </p:sp>
        <p:sp>
          <p:nvSpPr>
            <p:cNvPr id="1272" name="Line 339">
              <a:extLst>
                <a:ext uri="{FF2B5EF4-FFF2-40B4-BE49-F238E27FC236}">
                  <a16:creationId xmlns:a16="http://schemas.microsoft.com/office/drawing/2014/main" id="{89E92502-F1A7-488C-89F2-9A3708F4D03E}"/>
                </a:ext>
              </a:extLst>
            </p:cNvPr>
            <p:cNvSpPr>
              <a:spLocks noChangeShapeType="1"/>
            </p:cNvSpPr>
            <p:nvPr/>
          </p:nvSpPr>
          <p:spPr bwMode="auto">
            <a:xfrm>
              <a:off x="5130" y="1356"/>
              <a:ext cx="6" cy="1"/>
            </a:xfrm>
            <a:prstGeom prst="line">
              <a:avLst/>
            </a:prstGeom>
            <a:noFill/>
            <a:ln w="0">
              <a:solidFill>
                <a:srgbClr val="000000"/>
              </a:solidFill>
              <a:round/>
              <a:headEnd/>
              <a:tailEnd/>
            </a:ln>
          </p:spPr>
          <p:txBody>
            <a:bodyPr/>
            <a:lstStyle/>
            <a:p>
              <a:endParaRPr lang="en-CA"/>
            </a:p>
          </p:txBody>
        </p:sp>
        <p:sp>
          <p:nvSpPr>
            <p:cNvPr id="1273" name="Line 340">
              <a:extLst>
                <a:ext uri="{FF2B5EF4-FFF2-40B4-BE49-F238E27FC236}">
                  <a16:creationId xmlns:a16="http://schemas.microsoft.com/office/drawing/2014/main" id="{145C16A6-90C0-4DE0-9472-7BCCB2D6A010}"/>
                </a:ext>
              </a:extLst>
            </p:cNvPr>
            <p:cNvSpPr>
              <a:spLocks noChangeShapeType="1"/>
            </p:cNvSpPr>
            <p:nvPr/>
          </p:nvSpPr>
          <p:spPr bwMode="auto">
            <a:xfrm>
              <a:off x="5136" y="1357"/>
              <a:ext cx="8" cy="2"/>
            </a:xfrm>
            <a:prstGeom prst="line">
              <a:avLst/>
            </a:prstGeom>
            <a:noFill/>
            <a:ln w="0">
              <a:solidFill>
                <a:srgbClr val="000000"/>
              </a:solidFill>
              <a:round/>
              <a:headEnd/>
              <a:tailEnd/>
            </a:ln>
          </p:spPr>
          <p:txBody>
            <a:bodyPr/>
            <a:lstStyle/>
            <a:p>
              <a:endParaRPr lang="en-CA"/>
            </a:p>
          </p:txBody>
        </p:sp>
        <p:sp>
          <p:nvSpPr>
            <p:cNvPr id="1274" name="Line 341">
              <a:extLst>
                <a:ext uri="{FF2B5EF4-FFF2-40B4-BE49-F238E27FC236}">
                  <a16:creationId xmlns:a16="http://schemas.microsoft.com/office/drawing/2014/main" id="{69709492-458B-49CA-8585-583EAC482A62}"/>
                </a:ext>
              </a:extLst>
            </p:cNvPr>
            <p:cNvSpPr>
              <a:spLocks noChangeShapeType="1"/>
            </p:cNvSpPr>
            <p:nvPr/>
          </p:nvSpPr>
          <p:spPr bwMode="auto">
            <a:xfrm>
              <a:off x="5144" y="1359"/>
              <a:ext cx="9" cy="2"/>
            </a:xfrm>
            <a:prstGeom prst="line">
              <a:avLst/>
            </a:prstGeom>
            <a:noFill/>
            <a:ln w="0">
              <a:solidFill>
                <a:srgbClr val="000000"/>
              </a:solidFill>
              <a:round/>
              <a:headEnd/>
              <a:tailEnd/>
            </a:ln>
          </p:spPr>
          <p:txBody>
            <a:bodyPr/>
            <a:lstStyle/>
            <a:p>
              <a:endParaRPr lang="en-CA"/>
            </a:p>
          </p:txBody>
        </p:sp>
        <p:sp>
          <p:nvSpPr>
            <p:cNvPr id="1275" name="Line 342">
              <a:extLst>
                <a:ext uri="{FF2B5EF4-FFF2-40B4-BE49-F238E27FC236}">
                  <a16:creationId xmlns:a16="http://schemas.microsoft.com/office/drawing/2014/main" id="{2C137331-3179-4725-9367-83CB005A1A75}"/>
                </a:ext>
              </a:extLst>
            </p:cNvPr>
            <p:cNvSpPr>
              <a:spLocks noChangeShapeType="1"/>
            </p:cNvSpPr>
            <p:nvPr/>
          </p:nvSpPr>
          <p:spPr bwMode="auto">
            <a:xfrm>
              <a:off x="5153" y="1359"/>
              <a:ext cx="8" cy="2"/>
            </a:xfrm>
            <a:prstGeom prst="line">
              <a:avLst/>
            </a:prstGeom>
            <a:noFill/>
            <a:ln w="0">
              <a:solidFill>
                <a:srgbClr val="000000"/>
              </a:solidFill>
              <a:round/>
              <a:headEnd/>
              <a:tailEnd/>
            </a:ln>
          </p:spPr>
          <p:txBody>
            <a:bodyPr/>
            <a:lstStyle/>
            <a:p>
              <a:endParaRPr lang="en-CA"/>
            </a:p>
          </p:txBody>
        </p:sp>
        <p:sp>
          <p:nvSpPr>
            <p:cNvPr id="1276" name="Freeform 343">
              <a:extLst>
                <a:ext uri="{FF2B5EF4-FFF2-40B4-BE49-F238E27FC236}">
                  <a16:creationId xmlns:a16="http://schemas.microsoft.com/office/drawing/2014/main" id="{CF9E7DDB-270F-4DD1-A9DA-0DD725E9BB69}"/>
                </a:ext>
              </a:extLst>
            </p:cNvPr>
            <p:cNvSpPr>
              <a:spLocks/>
            </p:cNvSpPr>
            <p:nvPr/>
          </p:nvSpPr>
          <p:spPr bwMode="auto">
            <a:xfrm>
              <a:off x="5161" y="1359"/>
              <a:ext cx="6" cy="2"/>
            </a:xfrm>
            <a:custGeom>
              <a:avLst/>
              <a:gdLst>
                <a:gd name="T0" fmla="*/ 0 w 10"/>
                <a:gd name="T1" fmla="*/ 0 h 2"/>
                <a:gd name="T2" fmla="*/ 1 w 10"/>
                <a:gd name="T3" fmla="*/ 2 h 2"/>
                <a:gd name="T4" fmla="*/ 1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1277" name="Line 344">
              <a:extLst>
                <a:ext uri="{FF2B5EF4-FFF2-40B4-BE49-F238E27FC236}">
                  <a16:creationId xmlns:a16="http://schemas.microsoft.com/office/drawing/2014/main" id="{869A5BB1-E880-4B8F-8388-1B4CCA715080}"/>
                </a:ext>
              </a:extLst>
            </p:cNvPr>
            <p:cNvSpPr>
              <a:spLocks noChangeShapeType="1"/>
            </p:cNvSpPr>
            <p:nvPr/>
          </p:nvSpPr>
          <p:spPr bwMode="auto">
            <a:xfrm>
              <a:off x="5166" y="1378"/>
              <a:ext cx="1" cy="1"/>
            </a:xfrm>
            <a:prstGeom prst="line">
              <a:avLst/>
            </a:prstGeom>
            <a:noFill/>
            <a:ln w="0">
              <a:solidFill>
                <a:srgbClr val="000000"/>
              </a:solidFill>
              <a:round/>
              <a:headEnd/>
              <a:tailEnd/>
            </a:ln>
          </p:spPr>
          <p:txBody>
            <a:bodyPr/>
            <a:lstStyle/>
            <a:p>
              <a:endParaRPr lang="en-CA"/>
            </a:p>
          </p:txBody>
        </p:sp>
        <p:sp>
          <p:nvSpPr>
            <p:cNvPr id="1278" name="Line 345">
              <a:extLst>
                <a:ext uri="{FF2B5EF4-FFF2-40B4-BE49-F238E27FC236}">
                  <a16:creationId xmlns:a16="http://schemas.microsoft.com/office/drawing/2014/main" id="{D5B8EC1E-AF7F-4449-870D-454052FA8EBF}"/>
                </a:ext>
              </a:extLst>
            </p:cNvPr>
            <p:cNvSpPr>
              <a:spLocks noChangeShapeType="1"/>
            </p:cNvSpPr>
            <p:nvPr/>
          </p:nvSpPr>
          <p:spPr bwMode="auto">
            <a:xfrm flipH="1">
              <a:off x="5160" y="1378"/>
              <a:ext cx="6" cy="11"/>
            </a:xfrm>
            <a:prstGeom prst="line">
              <a:avLst/>
            </a:prstGeom>
            <a:noFill/>
            <a:ln w="0">
              <a:solidFill>
                <a:srgbClr val="000000"/>
              </a:solidFill>
              <a:round/>
              <a:headEnd/>
              <a:tailEnd/>
            </a:ln>
          </p:spPr>
          <p:txBody>
            <a:bodyPr/>
            <a:lstStyle/>
            <a:p>
              <a:endParaRPr lang="en-CA"/>
            </a:p>
          </p:txBody>
        </p:sp>
        <p:sp>
          <p:nvSpPr>
            <p:cNvPr id="1279" name="Line 346">
              <a:extLst>
                <a:ext uri="{FF2B5EF4-FFF2-40B4-BE49-F238E27FC236}">
                  <a16:creationId xmlns:a16="http://schemas.microsoft.com/office/drawing/2014/main" id="{D7CECD1E-3D26-4819-8980-CC554E1C3730}"/>
                </a:ext>
              </a:extLst>
            </p:cNvPr>
            <p:cNvSpPr>
              <a:spLocks noChangeShapeType="1"/>
            </p:cNvSpPr>
            <p:nvPr/>
          </p:nvSpPr>
          <p:spPr bwMode="auto">
            <a:xfrm flipH="1">
              <a:off x="5153" y="1389"/>
              <a:ext cx="7" cy="11"/>
            </a:xfrm>
            <a:prstGeom prst="line">
              <a:avLst/>
            </a:prstGeom>
            <a:noFill/>
            <a:ln w="0">
              <a:solidFill>
                <a:srgbClr val="000000"/>
              </a:solidFill>
              <a:round/>
              <a:headEnd/>
              <a:tailEnd/>
            </a:ln>
          </p:spPr>
          <p:txBody>
            <a:bodyPr/>
            <a:lstStyle/>
            <a:p>
              <a:endParaRPr lang="en-CA"/>
            </a:p>
          </p:txBody>
        </p:sp>
        <p:sp>
          <p:nvSpPr>
            <p:cNvPr id="1280" name="Line 347">
              <a:extLst>
                <a:ext uri="{FF2B5EF4-FFF2-40B4-BE49-F238E27FC236}">
                  <a16:creationId xmlns:a16="http://schemas.microsoft.com/office/drawing/2014/main" id="{78FEAF83-F722-4611-96B4-5F0BE5331929}"/>
                </a:ext>
              </a:extLst>
            </p:cNvPr>
            <p:cNvSpPr>
              <a:spLocks noChangeShapeType="1"/>
            </p:cNvSpPr>
            <p:nvPr/>
          </p:nvSpPr>
          <p:spPr bwMode="auto">
            <a:xfrm flipH="1">
              <a:off x="5148" y="1400"/>
              <a:ext cx="5" cy="9"/>
            </a:xfrm>
            <a:prstGeom prst="line">
              <a:avLst/>
            </a:prstGeom>
            <a:noFill/>
            <a:ln w="0">
              <a:solidFill>
                <a:srgbClr val="000000"/>
              </a:solidFill>
              <a:round/>
              <a:headEnd/>
              <a:tailEnd/>
            </a:ln>
          </p:spPr>
          <p:txBody>
            <a:bodyPr/>
            <a:lstStyle/>
            <a:p>
              <a:endParaRPr lang="en-CA"/>
            </a:p>
          </p:txBody>
        </p:sp>
        <p:sp>
          <p:nvSpPr>
            <p:cNvPr id="1281" name="Line 348">
              <a:extLst>
                <a:ext uri="{FF2B5EF4-FFF2-40B4-BE49-F238E27FC236}">
                  <a16:creationId xmlns:a16="http://schemas.microsoft.com/office/drawing/2014/main" id="{1E75D83A-686A-4C86-8742-07370C8B5814}"/>
                </a:ext>
              </a:extLst>
            </p:cNvPr>
            <p:cNvSpPr>
              <a:spLocks noChangeShapeType="1"/>
            </p:cNvSpPr>
            <p:nvPr/>
          </p:nvSpPr>
          <p:spPr bwMode="auto">
            <a:xfrm flipH="1">
              <a:off x="5147" y="1409"/>
              <a:ext cx="1" cy="5"/>
            </a:xfrm>
            <a:prstGeom prst="line">
              <a:avLst/>
            </a:prstGeom>
            <a:noFill/>
            <a:ln w="0">
              <a:solidFill>
                <a:srgbClr val="000000"/>
              </a:solidFill>
              <a:round/>
              <a:headEnd/>
              <a:tailEnd/>
            </a:ln>
          </p:spPr>
          <p:txBody>
            <a:bodyPr/>
            <a:lstStyle/>
            <a:p>
              <a:endParaRPr lang="en-CA"/>
            </a:p>
          </p:txBody>
        </p:sp>
        <p:sp>
          <p:nvSpPr>
            <p:cNvPr id="1282" name="Line 349">
              <a:extLst>
                <a:ext uri="{FF2B5EF4-FFF2-40B4-BE49-F238E27FC236}">
                  <a16:creationId xmlns:a16="http://schemas.microsoft.com/office/drawing/2014/main" id="{55B1DAAE-D0AC-4ADF-98CE-FC417014DF52}"/>
                </a:ext>
              </a:extLst>
            </p:cNvPr>
            <p:cNvSpPr>
              <a:spLocks noChangeShapeType="1"/>
            </p:cNvSpPr>
            <p:nvPr/>
          </p:nvSpPr>
          <p:spPr bwMode="auto">
            <a:xfrm flipH="1">
              <a:off x="5145" y="1414"/>
              <a:ext cx="2" cy="3"/>
            </a:xfrm>
            <a:prstGeom prst="line">
              <a:avLst/>
            </a:prstGeom>
            <a:noFill/>
            <a:ln w="0">
              <a:solidFill>
                <a:srgbClr val="000000"/>
              </a:solidFill>
              <a:round/>
              <a:headEnd/>
              <a:tailEnd/>
            </a:ln>
          </p:spPr>
          <p:txBody>
            <a:bodyPr/>
            <a:lstStyle/>
            <a:p>
              <a:endParaRPr lang="en-CA"/>
            </a:p>
          </p:txBody>
        </p:sp>
        <p:sp>
          <p:nvSpPr>
            <p:cNvPr id="1283" name="Line 350">
              <a:extLst>
                <a:ext uri="{FF2B5EF4-FFF2-40B4-BE49-F238E27FC236}">
                  <a16:creationId xmlns:a16="http://schemas.microsoft.com/office/drawing/2014/main" id="{3588B387-A496-461E-84D7-F227766F8900}"/>
                </a:ext>
              </a:extLst>
            </p:cNvPr>
            <p:cNvSpPr>
              <a:spLocks noChangeShapeType="1"/>
            </p:cNvSpPr>
            <p:nvPr/>
          </p:nvSpPr>
          <p:spPr bwMode="auto">
            <a:xfrm flipH="1">
              <a:off x="5144" y="1417"/>
              <a:ext cx="1" cy="3"/>
            </a:xfrm>
            <a:prstGeom prst="line">
              <a:avLst/>
            </a:prstGeom>
            <a:noFill/>
            <a:ln w="0">
              <a:solidFill>
                <a:srgbClr val="000000"/>
              </a:solidFill>
              <a:round/>
              <a:headEnd/>
              <a:tailEnd/>
            </a:ln>
          </p:spPr>
          <p:txBody>
            <a:bodyPr/>
            <a:lstStyle/>
            <a:p>
              <a:endParaRPr lang="en-CA"/>
            </a:p>
          </p:txBody>
        </p:sp>
        <p:sp>
          <p:nvSpPr>
            <p:cNvPr id="1284" name="Line 351">
              <a:extLst>
                <a:ext uri="{FF2B5EF4-FFF2-40B4-BE49-F238E27FC236}">
                  <a16:creationId xmlns:a16="http://schemas.microsoft.com/office/drawing/2014/main" id="{279FF386-522C-4E83-BDAC-F5625FDDEA37}"/>
                </a:ext>
              </a:extLst>
            </p:cNvPr>
            <p:cNvSpPr>
              <a:spLocks noChangeShapeType="1"/>
            </p:cNvSpPr>
            <p:nvPr/>
          </p:nvSpPr>
          <p:spPr bwMode="auto">
            <a:xfrm>
              <a:off x="5144" y="1420"/>
              <a:ext cx="1" cy="1"/>
            </a:xfrm>
            <a:prstGeom prst="line">
              <a:avLst/>
            </a:prstGeom>
            <a:noFill/>
            <a:ln w="0">
              <a:solidFill>
                <a:srgbClr val="000000"/>
              </a:solidFill>
              <a:round/>
              <a:headEnd/>
              <a:tailEnd/>
            </a:ln>
          </p:spPr>
          <p:txBody>
            <a:bodyPr/>
            <a:lstStyle/>
            <a:p>
              <a:endParaRPr lang="en-CA"/>
            </a:p>
          </p:txBody>
        </p:sp>
        <p:sp>
          <p:nvSpPr>
            <p:cNvPr id="1285" name="Freeform 352">
              <a:extLst>
                <a:ext uri="{FF2B5EF4-FFF2-40B4-BE49-F238E27FC236}">
                  <a16:creationId xmlns:a16="http://schemas.microsoft.com/office/drawing/2014/main" id="{0C6BB7B8-E405-45CB-8F7B-8B081260AE5B}"/>
                </a:ext>
              </a:extLst>
            </p:cNvPr>
            <p:cNvSpPr>
              <a:spLocks/>
            </p:cNvSpPr>
            <p:nvPr/>
          </p:nvSpPr>
          <p:spPr bwMode="auto">
            <a:xfrm>
              <a:off x="5145" y="1420"/>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1286" name="Line 353">
              <a:extLst>
                <a:ext uri="{FF2B5EF4-FFF2-40B4-BE49-F238E27FC236}">
                  <a16:creationId xmlns:a16="http://schemas.microsoft.com/office/drawing/2014/main" id="{68DF52EA-51B2-4E72-B27C-D8F6561DDBD2}"/>
                </a:ext>
              </a:extLst>
            </p:cNvPr>
            <p:cNvSpPr>
              <a:spLocks noChangeShapeType="1"/>
            </p:cNvSpPr>
            <p:nvPr/>
          </p:nvSpPr>
          <p:spPr bwMode="auto">
            <a:xfrm>
              <a:off x="5165" y="1420"/>
              <a:ext cx="1" cy="1"/>
            </a:xfrm>
            <a:prstGeom prst="line">
              <a:avLst/>
            </a:prstGeom>
            <a:noFill/>
            <a:ln w="0">
              <a:solidFill>
                <a:srgbClr val="000000"/>
              </a:solidFill>
              <a:round/>
              <a:headEnd/>
              <a:tailEnd/>
            </a:ln>
          </p:spPr>
          <p:txBody>
            <a:bodyPr/>
            <a:lstStyle/>
            <a:p>
              <a:endParaRPr lang="en-CA"/>
            </a:p>
          </p:txBody>
        </p:sp>
        <p:sp>
          <p:nvSpPr>
            <p:cNvPr id="1287" name="Line 354">
              <a:extLst>
                <a:ext uri="{FF2B5EF4-FFF2-40B4-BE49-F238E27FC236}">
                  <a16:creationId xmlns:a16="http://schemas.microsoft.com/office/drawing/2014/main" id="{F185E814-CA53-4004-9AB8-DF0845BE145A}"/>
                </a:ext>
              </a:extLst>
            </p:cNvPr>
            <p:cNvSpPr>
              <a:spLocks noChangeShapeType="1"/>
            </p:cNvSpPr>
            <p:nvPr/>
          </p:nvSpPr>
          <p:spPr bwMode="auto">
            <a:xfrm>
              <a:off x="5166" y="1420"/>
              <a:ext cx="1" cy="1"/>
            </a:xfrm>
            <a:prstGeom prst="line">
              <a:avLst/>
            </a:prstGeom>
            <a:noFill/>
            <a:ln w="0">
              <a:solidFill>
                <a:srgbClr val="000000"/>
              </a:solidFill>
              <a:round/>
              <a:headEnd/>
              <a:tailEnd/>
            </a:ln>
          </p:spPr>
          <p:txBody>
            <a:bodyPr/>
            <a:lstStyle/>
            <a:p>
              <a:endParaRPr lang="en-CA"/>
            </a:p>
          </p:txBody>
        </p:sp>
        <p:sp>
          <p:nvSpPr>
            <p:cNvPr id="1288" name="Line 355">
              <a:extLst>
                <a:ext uri="{FF2B5EF4-FFF2-40B4-BE49-F238E27FC236}">
                  <a16:creationId xmlns:a16="http://schemas.microsoft.com/office/drawing/2014/main" id="{4FCF5294-4AAD-4BD5-8467-A626707C7053}"/>
                </a:ext>
              </a:extLst>
            </p:cNvPr>
            <p:cNvSpPr>
              <a:spLocks noChangeShapeType="1"/>
            </p:cNvSpPr>
            <p:nvPr/>
          </p:nvSpPr>
          <p:spPr bwMode="auto">
            <a:xfrm>
              <a:off x="5167" y="1421"/>
              <a:ext cx="2" cy="2"/>
            </a:xfrm>
            <a:prstGeom prst="line">
              <a:avLst/>
            </a:prstGeom>
            <a:noFill/>
            <a:ln w="0">
              <a:solidFill>
                <a:srgbClr val="000000"/>
              </a:solidFill>
              <a:round/>
              <a:headEnd/>
              <a:tailEnd/>
            </a:ln>
          </p:spPr>
          <p:txBody>
            <a:bodyPr/>
            <a:lstStyle/>
            <a:p>
              <a:endParaRPr lang="en-CA"/>
            </a:p>
          </p:txBody>
        </p:sp>
        <p:sp>
          <p:nvSpPr>
            <p:cNvPr id="1289" name="Line 356">
              <a:extLst>
                <a:ext uri="{FF2B5EF4-FFF2-40B4-BE49-F238E27FC236}">
                  <a16:creationId xmlns:a16="http://schemas.microsoft.com/office/drawing/2014/main" id="{54CD22FF-8816-4634-9787-84E4B409177F}"/>
                </a:ext>
              </a:extLst>
            </p:cNvPr>
            <p:cNvSpPr>
              <a:spLocks noChangeShapeType="1"/>
            </p:cNvSpPr>
            <p:nvPr/>
          </p:nvSpPr>
          <p:spPr bwMode="auto">
            <a:xfrm flipH="1">
              <a:off x="5165" y="1423"/>
              <a:ext cx="4" cy="6"/>
            </a:xfrm>
            <a:prstGeom prst="line">
              <a:avLst/>
            </a:prstGeom>
            <a:noFill/>
            <a:ln w="0">
              <a:solidFill>
                <a:srgbClr val="000000"/>
              </a:solidFill>
              <a:round/>
              <a:headEnd/>
              <a:tailEnd/>
            </a:ln>
          </p:spPr>
          <p:txBody>
            <a:bodyPr/>
            <a:lstStyle/>
            <a:p>
              <a:endParaRPr lang="en-CA"/>
            </a:p>
          </p:txBody>
        </p:sp>
        <p:sp>
          <p:nvSpPr>
            <p:cNvPr id="1290" name="Line 357">
              <a:extLst>
                <a:ext uri="{FF2B5EF4-FFF2-40B4-BE49-F238E27FC236}">
                  <a16:creationId xmlns:a16="http://schemas.microsoft.com/office/drawing/2014/main" id="{ED609ED4-8690-42DC-A202-3468A4DF63B7}"/>
                </a:ext>
              </a:extLst>
            </p:cNvPr>
            <p:cNvSpPr>
              <a:spLocks noChangeShapeType="1"/>
            </p:cNvSpPr>
            <p:nvPr/>
          </p:nvSpPr>
          <p:spPr bwMode="auto">
            <a:xfrm flipH="1">
              <a:off x="5157" y="1429"/>
              <a:ext cx="8" cy="8"/>
            </a:xfrm>
            <a:prstGeom prst="line">
              <a:avLst/>
            </a:prstGeom>
            <a:noFill/>
            <a:ln w="0">
              <a:solidFill>
                <a:srgbClr val="000000"/>
              </a:solidFill>
              <a:round/>
              <a:headEnd/>
              <a:tailEnd/>
            </a:ln>
          </p:spPr>
          <p:txBody>
            <a:bodyPr/>
            <a:lstStyle/>
            <a:p>
              <a:endParaRPr lang="en-CA"/>
            </a:p>
          </p:txBody>
        </p:sp>
        <p:sp>
          <p:nvSpPr>
            <p:cNvPr id="1291" name="Line 358">
              <a:extLst>
                <a:ext uri="{FF2B5EF4-FFF2-40B4-BE49-F238E27FC236}">
                  <a16:creationId xmlns:a16="http://schemas.microsoft.com/office/drawing/2014/main" id="{02B7A264-0308-48F9-988C-29778831B43D}"/>
                </a:ext>
              </a:extLst>
            </p:cNvPr>
            <p:cNvSpPr>
              <a:spLocks noChangeShapeType="1"/>
            </p:cNvSpPr>
            <p:nvPr/>
          </p:nvSpPr>
          <p:spPr bwMode="auto">
            <a:xfrm flipH="1">
              <a:off x="5151" y="1437"/>
              <a:ext cx="6" cy="9"/>
            </a:xfrm>
            <a:prstGeom prst="line">
              <a:avLst/>
            </a:prstGeom>
            <a:noFill/>
            <a:ln w="0">
              <a:solidFill>
                <a:srgbClr val="000000"/>
              </a:solidFill>
              <a:round/>
              <a:headEnd/>
              <a:tailEnd/>
            </a:ln>
          </p:spPr>
          <p:txBody>
            <a:bodyPr/>
            <a:lstStyle/>
            <a:p>
              <a:endParaRPr lang="en-CA"/>
            </a:p>
          </p:txBody>
        </p:sp>
        <p:sp>
          <p:nvSpPr>
            <p:cNvPr id="1292" name="Line 359">
              <a:extLst>
                <a:ext uri="{FF2B5EF4-FFF2-40B4-BE49-F238E27FC236}">
                  <a16:creationId xmlns:a16="http://schemas.microsoft.com/office/drawing/2014/main" id="{14EDBB38-4386-47AD-9FA1-F7992CCDC5C8}"/>
                </a:ext>
              </a:extLst>
            </p:cNvPr>
            <p:cNvSpPr>
              <a:spLocks noChangeShapeType="1"/>
            </p:cNvSpPr>
            <p:nvPr/>
          </p:nvSpPr>
          <p:spPr bwMode="auto">
            <a:xfrm flipH="1">
              <a:off x="5143" y="1446"/>
              <a:ext cx="8" cy="5"/>
            </a:xfrm>
            <a:prstGeom prst="line">
              <a:avLst/>
            </a:prstGeom>
            <a:noFill/>
            <a:ln w="0">
              <a:solidFill>
                <a:srgbClr val="000000"/>
              </a:solidFill>
              <a:round/>
              <a:headEnd/>
              <a:tailEnd/>
            </a:ln>
          </p:spPr>
          <p:txBody>
            <a:bodyPr/>
            <a:lstStyle/>
            <a:p>
              <a:endParaRPr lang="en-CA"/>
            </a:p>
          </p:txBody>
        </p:sp>
        <p:sp>
          <p:nvSpPr>
            <p:cNvPr id="1293" name="Line 360">
              <a:extLst>
                <a:ext uri="{FF2B5EF4-FFF2-40B4-BE49-F238E27FC236}">
                  <a16:creationId xmlns:a16="http://schemas.microsoft.com/office/drawing/2014/main" id="{588B5E99-9E02-4FCC-BB68-03EBBF495F16}"/>
                </a:ext>
              </a:extLst>
            </p:cNvPr>
            <p:cNvSpPr>
              <a:spLocks noChangeShapeType="1"/>
            </p:cNvSpPr>
            <p:nvPr/>
          </p:nvSpPr>
          <p:spPr bwMode="auto">
            <a:xfrm flipH="1">
              <a:off x="5140" y="1451"/>
              <a:ext cx="3" cy="5"/>
            </a:xfrm>
            <a:prstGeom prst="line">
              <a:avLst/>
            </a:prstGeom>
            <a:noFill/>
            <a:ln w="0">
              <a:solidFill>
                <a:srgbClr val="000000"/>
              </a:solidFill>
              <a:round/>
              <a:headEnd/>
              <a:tailEnd/>
            </a:ln>
          </p:spPr>
          <p:txBody>
            <a:bodyPr/>
            <a:lstStyle/>
            <a:p>
              <a:endParaRPr lang="en-CA"/>
            </a:p>
          </p:txBody>
        </p:sp>
        <p:sp>
          <p:nvSpPr>
            <p:cNvPr id="1294" name="Freeform 361">
              <a:extLst>
                <a:ext uri="{FF2B5EF4-FFF2-40B4-BE49-F238E27FC236}">
                  <a16:creationId xmlns:a16="http://schemas.microsoft.com/office/drawing/2014/main" id="{6FEF2FF9-EC1B-47B1-BC5D-33E7362D0716}"/>
                </a:ext>
              </a:extLst>
            </p:cNvPr>
            <p:cNvSpPr>
              <a:spLocks/>
            </p:cNvSpPr>
            <p:nvPr/>
          </p:nvSpPr>
          <p:spPr bwMode="auto">
            <a:xfrm>
              <a:off x="5138" y="1456"/>
              <a:ext cx="2" cy="1"/>
            </a:xfrm>
            <a:custGeom>
              <a:avLst/>
              <a:gdLst>
                <a:gd name="T0" fmla="*/ 1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1295" name="Line 362">
              <a:extLst>
                <a:ext uri="{FF2B5EF4-FFF2-40B4-BE49-F238E27FC236}">
                  <a16:creationId xmlns:a16="http://schemas.microsoft.com/office/drawing/2014/main" id="{F896748F-199C-4F0C-8FAC-D476836EFB89}"/>
                </a:ext>
              </a:extLst>
            </p:cNvPr>
            <p:cNvSpPr>
              <a:spLocks noChangeShapeType="1"/>
            </p:cNvSpPr>
            <p:nvPr/>
          </p:nvSpPr>
          <p:spPr bwMode="auto">
            <a:xfrm>
              <a:off x="3157" y="2132"/>
              <a:ext cx="46" cy="2"/>
            </a:xfrm>
            <a:prstGeom prst="line">
              <a:avLst/>
            </a:prstGeom>
            <a:noFill/>
            <a:ln w="0">
              <a:solidFill>
                <a:srgbClr val="000000"/>
              </a:solidFill>
              <a:round/>
              <a:headEnd/>
              <a:tailEnd/>
            </a:ln>
          </p:spPr>
          <p:txBody>
            <a:bodyPr/>
            <a:lstStyle/>
            <a:p>
              <a:endParaRPr lang="en-CA"/>
            </a:p>
          </p:txBody>
        </p:sp>
        <p:sp>
          <p:nvSpPr>
            <p:cNvPr id="1296" name="Line 363">
              <a:extLst>
                <a:ext uri="{FF2B5EF4-FFF2-40B4-BE49-F238E27FC236}">
                  <a16:creationId xmlns:a16="http://schemas.microsoft.com/office/drawing/2014/main" id="{A0EA88FC-AEE2-455C-920C-7656AB13F895}"/>
                </a:ext>
              </a:extLst>
            </p:cNvPr>
            <p:cNvSpPr>
              <a:spLocks noChangeShapeType="1"/>
            </p:cNvSpPr>
            <p:nvPr/>
          </p:nvSpPr>
          <p:spPr bwMode="auto">
            <a:xfrm>
              <a:off x="3218" y="2132"/>
              <a:ext cx="46" cy="2"/>
            </a:xfrm>
            <a:prstGeom prst="line">
              <a:avLst/>
            </a:prstGeom>
            <a:noFill/>
            <a:ln w="0">
              <a:solidFill>
                <a:srgbClr val="000000"/>
              </a:solidFill>
              <a:round/>
              <a:headEnd/>
              <a:tailEnd/>
            </a:ln>
          </p:spPr>
          <p:txBody>
            <a:bodyPr/>
            <a:lstStyle/>
            <a:p>
              <a:endParaRPr lang="en-CA"/>
            </a:p>
          </p:txBody>
        </p:sp>
        <p:sp>
          <p:nvSpPr>
            <p:cNvPr id="1297" name="Line 364">
              <a:extLst>
                <a:ext uri="{FF2B5EF4-FFF2-40B4-BE49-F238E27FC236}">
                  <a16:creationId xmlns:a16="http://schemas.microsoft.com/office/drawing/2014/main" id="{5271AF53-2325-463E-B29E-27A265F0BBF3}"/>
                </a:ext>
              </a:extLst>
            </p:cNvPr>
            <p:cNvSpPr>
              <a:spLocks noChangeShapeType="1"/>
            </p:cNvSpPr>
            <p:nvPr/>
          </p:nvSpPr>
          <p:spPr bwMode="auto">
            <a:xfrm>
              <a:off x="3281" y="2132"/>
              <a:ext cx="46" cy="2"/>
            </a:xfrm>
            <a:prstGeom prst="line">
              <a:avLst/>
            </a:prstGeom>
            <a:noFill/>
            <a:ln w="0">
              <a:solidFill>
                <a:srgbClr val="000000"/>
              </a:solidFill>
              <a:round/>
              <a:headEnd/>
              <a:tailEnd/>
            </a:ln>
          </p:spPr>
          <p:txBody>
            <a:bodyPr/>
            <a:lstStyle/>
            <a:p>
              <a:endParaRPr lang="en-CA"/>
            </a:p>
          </p:txBody>
        </p:sp>
        <p:sp>
          <p:nvSpPr>
            <p:cNvPr id="1298" name="Line 365">
              <a:extLst>
                <a:ext uri="{FF2B5EF4-FFF2-40B4-BE49-F238E27FC236}">
                  <a16:creationId xmlns:a16="http://schemas.microsoft.com/office/drawing/2014/main" id="{28CB27E5-4080-45AE-A10B-C9E11846AF1F}"/>
                </a:ext>
              </a:extLst>
            </p:cNvPr>
            <p:cNvSpPr>
              <a:spLocks noChangeShapeType="1"/>
            </p:cNvSpPr>
            <p:nvPr/>
          </p:nvSpPr>
          <p:spPr bwMode="auto">
            <a:xfrm>
              <a:off x="3343" y="2132"/>
              <a:ext cx="46" cy="2"/>
            </a:xfrm>
            <a:prstGeom prst="line">
              <a:avLst/>
            </a:prstGeom>
            <a:noFill/>
            <a:ln w="0">
              <a:solidFill>
                <a:srgbClr val="000000"/>
              </a:solidFill>
              <a:round/>
              <a:headEnd/>
              <a:tailEnd/>
            </a:ln>
          </p:spPr>
          <p:txBody>
            <a:bodyPr/>
            <a:lstStyle/>
            <a:p>
              <a:endParaRPr lang="en-CA"/>
            </a:p>
          </p:txBody>
        </p:sp>
        <p:sp>
          <p:nvSpPr>
            <p:cNvPr id="1299" name="Line 366">
              <a:extLst>
                <a:ext uri="{FF2B5EF4-FFF2-40B4-BE49-F238E27FC236}">
                  <a16:creationId xmlns:a16="http://schemas.microsoft.com/office/drawing/2014/main" id="{30A2B6AA-94C8-44D5-93C0-9F66381B3F37}"/>
                </a:ext>
              </a:extLst>
            </p:cNvPr>
            <p:cNvSpPr>
              <a:spLocks noChangeShapeType="1"/>
            </p:cNvSpPr>
            <p:nvPr/>
          </p:nvSpPr>
          <p:spPr bwMode="auto">
            <a:xfrm>
              <a:off x="3403" y="2132"/>
              <a:ext cx="48" cy="2"/>
            </a:xfrm>
            <a:prstGeom prst="line">
              <a:avLst/>
            </a:prstGeom>
            <a:noFill/>
            <a:ln w="0">
              <a:solidFill>
                <a:srgbClr val="000000"/>
              </a:solidFill>
              <a:round/>
              <a:headEnd/>
              <a:tailEnd/>
            </a:ln>
          </p:spPr>
          <p:txBody>
            <a:bodyPr/>
            <a:lstStyle/>
            <a:p>
              <a:endParaRPr lang="en-CA"/>
            </a:p>
          </p:txBody>
        </p:sp>
        <p:sp>
          <p:nvSpPr>
            <p:cNvPr id="1300" name="Line 367">
              <a:extLst>
                <a:ext uri="{FF2B5EF4-FFF2-40B4-BE49-F238E27FC236}">
                  <a16:creationId xmlns:a16="http://schemas.microsoft.com/office/drawing/2014/main" id="{B5133CDF-4788-40FF-97D0-547993802178}"/>
                </a:ext>
              </a:extLst>
            </p:cNvPr>
            <p:cNvSpPr>
              <a:spLocks noChangeShapeType="1"/>
            </p:cNvSpPr>
            <p:nvPr/>
          </p:nvSpPr>
          <p:spPr bwMode="auto">
            <a:xfrm>
              <a:off x="3466" y="2132"/>
              <a:ext cx="48" cy="2"/>
            </a:xfrm>
            <a:prstGeom prst="line">
              <a:avLst/>
            </a:prstGeom>
            <a:noFill/>
            <a:ln w="0">
              <a:solidFill>
                <a:srgbClr val="000000"/>
              </a:solidFill>
              <a:round/>
              <a:headEnd/>
              <a:tailEnd/>
            </a:ln>
          </p:spPr>
          <p:txBody>
            <a:bodyPr/>
            <a:lstStyle/>
            <a:p>
              <a:endParaRPr lang="en-CA"/>
            </a:p>
          </p:txBody>
        </p:sp>
        <p:sp>
          <p:nvSpPr>
            <p:cNvPr id="1301" name="Line 368">
              <a:extLst>
                <a:ext uri="{FF2B5EF4-FFF2-40B4-BE49-F238E27FC236}">
                  <a16:creationId xmlns:a16="http://schemas.microsoft.com/office/drawing/2014/main" id="{BC6FEECA-25D9-4294-98A1-A96C460C7A92}"/>
                </a:ext>
              </a:extLst>
            </p:cNvPr>
            <p:cNvSpPr>
              <a:spLocks noChangeShapeType="1"/>
            </p:cNvSpPr>
            <p:nvPr/>
          </p:nvSpPr>
          <p:spPr bwMode="auto">
            <a:xfrm>
              <a:off x="3528" y="2132"/>
              <a:ext cx="47" cy="2"/>
            </a:xfrm>
            <a:prstGeom prst="line">
              <a:avLst/>
            </a:prstGeom>
            <a:noFill/>
            <a:ln w="0">
              <a:solidFill>
                <a:srgbClr val="000000"/>
              </a:solidFill>
              <a:round/>
              <a:headEnd/>
              <a:tailEnd/>
            </a:ln>
          </p:spPr>
          <p:txBody>
            <a:bodyPr/>
            <a:lstStyle/>
            <a:p>
              <a:endParaRPr lang="en-CA"/>
            </a:p>
          </p:txBody>
        </p:sp>
        <p:sp>
          <p:nvSpPr>
            <p:cNvPr id="1302" name="Line 369">
              <a:extLst>
                <a:ext uri="{FF2B5EF4-FFF2-40B4-BE49-F238E27FC236}">
                  <a16:creationId xmlns:a16="http://schemas.microsoft.com/office/drawing/2014/main" id="{E0894CA6-8ADE-49B6-AF0D-B04537BDB3A2}"/>
                </a:ext>
              </a:extLst>
            </p:cNvPr>
            <p:cNvSpPr>
              <a:spLocks noChangeShapeType="1"/>
            </p:cNvSpPr>
            <p:nvPr/>
          </p:nvSpPr>
          <p:spPr bwMode="auto">
            <a:xfrm>
              <a:off x="3589" y="2132"/>
              <a:ext cx="48" cy="2"/>
            </a:xfrm>
            <a:prstGeom prst="line">
              <a:avLst/>
            </a:prstGeom>
            <a:noFill/>
            <a:ln w="0">
              <a:solidFill>
                <a:srgbClr val="000000"/>
              </a:solidFill>
              <a:round/>
              <a:headEnd/>
              <a:tailEnd/>
            </a:ln>
          </p:spPr>
          <p:txBody>
            <a:bodyPr/>
            <a:lstStyle/>
            <a:p>
              <a:endParaRPr lang="en-CA"/>
            </a:p>
          </p:txBody>
        </p:sp>
        <p:sp>
          <p:nvSpPr>
            <p:cNvPr id="1303" name="Line 370">
              <a:extLst>
                <a:ext uri="{FF2B5EF4-FFF2-40B4-BE49-F238E27FC236}">
                  <a16:creationId xmlns:a16="http://schemas.microsoft.com/office/drawing/2014/main" id="{B10CD96C-62B4-467F-BEF7-6CF8D838841F}"/>
                </a:ext>
              </a:extLst>
            </p:cNvPr>
            <p:cNvSpPr>
              <a:spLocks noChangeShapeType="1"/>
            </p:cNvSpPr>
            <p:nvPr/>
          </p:nvSpPr>
          <p:spPr bwMode="auto">
            <a:xfrm>
              <a:off x="3651" y="2132"/>
              <a:ext cx="47" cy="2"/>
            </a:xfrm>
            <a:prstGeom prst="line">
              <a:avLst/>
            </a:prstGeom>
            <a:noFill/>
            <a:ln w="0">
              <a:solidFill>
                <a:srgbClr val="000000"/>
              </a:solidFill>
              <a:round/>
              <a:headEnd/>
              <a:tailEnd/>
            </a:ln>
          </p:spPr>
          <p:txBody>
            <a:bodyPr/>
            <a:lstStyle/>
            <a:p>
              <a:endParaRPr lang="en-CA"/>
            </a:p>
          </p:txBody>
        </p:sp>
        <p:sp>
          <p:nvSpPr>
            <p:cNvPr id="1304" name="Line 371">
              <a:extLst>
                <a:ext uri="{FF2B5EF4-FFF2-40B4-BE49-F238E27FC236}">
                  <a16:creationId xmlns:a16="http://schemas.microsoft.com/office/drawing/2014/main" id="{976DD8AA-89EC-4671-AED1-1DF59F3BB5D3}"/>
                </a:ext>
              </a:extLst>
            </p:cNvPr>
            <p:cNvSpPr>
              <a:spLocks noChangeShapeType="1"/>
            </p:cNvSpPr>
            <p:nvPr/>
          </p:nvSpPr>
          <p:spPr bwMode="auto">
            <a:xfrm>
              <a:off x="3714" y="2132"/>
              <a:ext cx="47" cy="2"/>
            </a:xfrm>
            <a:prstGeom prst="line">
              <a:avLst/>
            </a:prstGeom>
            <a:noFill/>
            <a:ln w="0">
              <a:solidFill>
                <a:srgbClr val="000000"/>
              </a:solidFill>
              <a:round/>
              <a:headEnd/>
              <a:tailEnd/>
            </a:ln>
          </p:spPr>
          <p:txBody>
            <a:bodyPr/>
            <a:lstStyle/>
            <a:p>
              <a:endParaRPr lang="en-CA"/>
            </a:p>
          </p:txBody>
        </p:sp>
        <p:sp>
          <p:nvSpPr>
            <p:cNvPr id="1305" name="Line 372">
              <a:extLst>
                <a:ext uri="{FF2B5EF4-FFF2-40B4-BE49-F238E27FC236}">
                  <a16:creationId xmlns:a16="http://schemas.microsoft.com/office/drawing/2014/main" id="{4026B301-E8E2-4CA0-9836-99F90A961A89}"/>
                </a:ext>
              </a:extLst>
            </p:cNvPr>
            <p:cNvSpPr>
              <a:spLocks noChangeShapeType="1"/>
            </p:cNvSpPr>
            <p:nvPr/>
          </p:nvSpPr>
          <p:spPr bwMode="auto">
            <a:xfrm>
              <a:off x="3776" y="2132"/>
              <a:ext cx="47" cy="2"/>
            </a:xfrm>
            <a:prstGeom prst="line">
              <a:avLst/>
            </a:prstGeom>
            <a:noFill/>
            <a:ln w="0">
              <a:solidFill>
                <a:srgbClr val="000000"/>
              </a:solidFill>
              <a:round/>
              <a:headEnd/>
              <a:tailEnd/>
            </a:ln>
          </p:spPr>
          <p:txBody>
            <a:bodyPr/>
            <a:lstStyle/>
            <a:p>
              <a:endParaRPr lang="en-CA"/>
            </a:p>
          </p:txBody>
        </p:sp>
        <p:sp>
          <p:nvSpPr>
            <p:cNvPr id="1306" name="Line 373">
              <a:extLst>
                <a:ext uri="{FF2B5EF4-FFF2-40B4-BE49-F238E27FC236}">
                  <a16:creationId xmlns:a16="http://schemas.microsoft.com/office/drawing/2014/main" id="{9B056027-ED4A-402B-807F-C3801EABCCB3}"/>
                </a:ext>
              </a:extLst>
            </p:cNvPr>
            <p:cNvSpPr>
              <a:spLocks noChangeShapeType="1"/>
            </p:cNvSpPr>
            <p:nvPr/>
          </p:nvSpPr>
          <p:spPr bwMode="auto">
            <a:xfrm>
              <a:off x="3837" y="2132"/>
              <a:ext cx="48" cy="2"/>
            </a:xfrm>
            <a:prstGeom prst="line">
              <a:avLst/>
            </a:prstGeom>
            <a:noFill/>
            <a:ln w="0">
              <a:solidFill>
                <a:srgbClr val="000000"/>
              </a:solidFill>
              <a:round/>
              <a:headEnd/>
              <a:tailEnd/>
            </a:ln>
          </p:spPr>
          <p:txBody>
            <a:bodyPr/>
            <a:lstStyle/>
            <a:p>
              <a:endParaRPr lang="en-CA"/>
            </a:p>
          </p:txBody>
        </p:sp>
        <p:sp>
          <p:nvSpPr>
            <p:cNvPr id="1307" name="Line 374">
              <a:extLst>
                <a:ext uri="{FF2B5EF4-FFF2-40B4-BE49-F238E27FC236}">
                  <a16:creationId xmlns:a16="http://schemas.microsoft.com/office/drawing/2014/main" id="{C2C6C8B7-21A9-448A-849D-2AAAD3EA1A81}"/>
                </a:ext>
              </a:extLst>
            </p:cNvPr>
            <p:cNvSpPr>
              <a:spLocks noChangeShapeType="1"/>
            </p:cNvSpPr>
            <p:nvPr/>
          </p:nvSpPr>
          <p:spPr bwMode="auto">
            <a:xfrm>
              <a:off x="3900" y="2132"/>
              <a:ext cx="46" cy="2"/>
            </a:xfrm>
            <a:prstGeom prst="line">
              <a:avLst/>
            </a:prstGeom>
            <a:noFill/>
            <a:ln w="0">
              <a:solidFill>
                <a:srgbClr val="000000"/>
              </a:solidFill>
              <a:round/>
              <a:headEnd/>
              <a:tailEnd/>
            </a:ln>
          </p:spPr>
          <p:txBody>
            <a:bodyPr/>
            <a:lstStyle/>
            <a:p>
              <a:endParaRPr lang="en-CA"/>
            </a:p>
          </p:txBody>
        </p:sp>
        <p:sp>
          <p:nvSpPr>
            <p:cNvPr id="1308" name="Line 375">
              <a:extLst>
                <a:ext uri="{FF2B5EF4-FFF2-40B4-BE49-F238E27FC236}">
                  <a16:creationId xmlns:a16="http://schemas.microsoft.com/office/drawing/2014/main" id="{B34B730C-4A25-488E-A060-A0A980D1DD61}"/>
                </a:ext>
              </a:extLst>
            </p:cNvPr>
            <p:cNvSpPr>
              <a:spLocks noChangeShapeType="1"/>
            </p:cNvSpPr>
            <p:nvPr/>
          </p:nvSpPr>
          <p:spPr bwMode="auto">
            <a:xfrm>
              <a:off x="3962" y="2132"/>
              <a:ext cx="47" cy="2"/>
            </a:xfrm>
            <a:prstGeom prst="line">
              <a:avLst/>
            </a:prstGeom>
            <a:noFill/>
            <a:ln w="0">
              <a:solidFill>
                <a:srgbClr val="000000"/>
              </a:solidFill>
              <a:round/>
              <a:headEnd/>
              <a:tailEnd/>
            </a:ln>
          </p:spPr>
          <p:txBody>
            <a:bodyPr/>
            <a:lstStyle/>
            <a:p>
              <a:endParaRPr lang="en-CA"/>
            </a:p>
          </p:txBody>
        </p:sp>
        <p:sp>
          <p:nvSpPr>
            <p:cNvPr id="1309" name="Line 376">
              <a:extLst>
                <a:ext uri="{FF2B5EF4-FFF2-40B4-BE49-F238E27FC236}">
                  <a16:creationId xmlns:a16="http://schemas.microsoft.com/office/drawing/2014/main" id="{F16B688D-520B-432F-8D88-9BD30D41ECF7}"/>
                </a:ext>
              </a:extLst>
            </p:cNvPr>
            <p:cNvSpPr>
              <a:spLocks noChangeShapeType="1"/>
            </p:cNvSpPr>
            <p:nvPr/>
          </p:nvSpPr>
          <p:spPr bwMode="auto">
            <a:xfrm>
              <a:off x="4023" y="2132"/>
              <a:ext cx="48" cy="2"/>
            </a:xfrm>
            <a:prstGeom prst="line">
              <a:avLst/>
            </a:prstGeom>
            <a:noFill/>
            <a:ln w="0">
              <a:solidFill>
                <a:srgbClr val="000000"/>
              </a:solidFill>
              <a:round/>
              <a:headEnd/>
              <a:tailEnd/>
            </a:ln>
          </p:spPr>
          <p:txBody>
            <a:bodyPr/>
            <a:lstStyle/>
            <a:p>
              <a:endParaRPr lang="en-CA"/>
            </a:p>
          </p:txBody>
        </p:sp>
        <p:sp>
          <p:nvSpPr>
            <p:cNvPr id="1310" name="Line 377">
              <a:extLst>
                <a:ext uri="{FF2B5EF4-FFF2-40B4-BE49-F238E27FC236}">
                  <a16:creationId xmlns:a16="http://schemas.microsoft.com/office/drawing/2014/main" id="{136417C8-9808-4267-ADE5-3AB8F135EE61}"/>
                </a:ext>
              </a:extLst>
            </p:cNvPr>
            <p:cNvSpPr>
              <a:spLocks noChangeShapeType="1"/>
            </p:cNvSpPr>
            <p:nvPr/>
          </p:nvSpPr>
          <p:spPr bwMode="auto">
            <a:xfrm>
              <a:off x="4085" y="2132"/>
              <a:ext cx="47" cy="2"/>
            </a:xfrm>
            <a:prstGeom prst="line">
              <a:avLst/>
            </a:prstGeom>
            <a:noFill/>
            <a:ln w="0">
              <a:solidFill>
                <a:srgbClr val="000000"/>
              </a:solidFill>
              <a:round/>
              <a:headEnd/>
              <a:tailEnd/>
            </a:ln>
          </p:spPr>
          <p:txBody>
            <a:bodyPr/>
            <a:lstStyle/>
            <a:p>
              <a:endParaRPr lang="en-CA"/>
            </a:p>
          </p:txBody>
        </p:sp>
        <p:sp>
          <p:nvSpPr>
            <p:cNvPr id="1311" name="Line 378">
              <a:extLst>
                <a:ext uri="{FF2B5EF4-FFF2-40B4-BE49-F238E27FC236}">
                  <a16:creationId xmlns:a16="http://schemas.microsoft.com/office/drawing/2014/main" id="{9E068C90-2FBA-41C1-B238-0F73B4BBD2FA}"/>
                </a:ext>
              </a:extLst>
            </p:cNvPr>
            <p:cNvSpPr>
              <a:spLocks noChangeShapeType="1"/>
            </p:cNvSpPr>
            <p:nvPr/>
          </p:nvSpPr>
          <p:spPr bwMode="auto">
            <a:xfrm>
              <a:off x="4148" y="2132"/>
              <a:ext cx="47" cy="2"/>
            </a:xfrm>
            <a:prstGeom prst="line">
              <a:avLst/>
            </a:prstGeom>
            <a:noFill/>
            <a:ln w="0">
              <a:solidFill>
                <a:srgbClr val="000000"/>
              </a:solidFill>
              <a:round/>
              <a:headEnd/>
              <a:tailEnd/>
            </a:ln>
          </p:spPr>
          <p:txBody>
            <a:bodyPr/>
            <a:lstStyle/>
            <a:p>
              <a:endParaRPr lang="en-CA"/>
            </a:p>
          </p:txBody>
        </p:sp>
        <p:sp>
          <p:nvSpPr>
            <p:cNvPr id="1312" name="Line 379">
              <a:extLst>
                <a:ext uri="{FF2B5EF4-FFF2-40B4-BE49-F238E27FC236}">
                  <a16:creationId xmlns:a16="http://schemas.microsoft.com/office/drawing/2014/main" id="{76992821-234C-42E0-A366-B71ED06F8A45}"/>
                </a:ext>
              </a:extLst>
            </p:cNvPr>
            <p:cNvSpPr>
              <a:spLocks noChangeShapeType="1"/>
            </p:cNvSpPr>
            <p:nvPr/>
          </p:nvSpPr>
          <p:spPr bwMode="auto">
            <a:xfrm>
              <a:off x="4209" y="2132"/>
              <a:ext cx="48" cy="2"/>
            </a:xfrm>
            <a:prstGeom prst="line">
              <a:avLst/>
            </a:prstGeom>
            <a:noFill/>
            <a:ln w="0">
              <a:solidFill>
                <a:srgbClr val="000000"/>
              </a:solidFill>
              <a:round/>
              <a:headEnd/>
              <a:tailEnd/>
            </a:ln>
          </p:spPr>
          <p:txBody>
            <a:bodyPr/>
            <a:lstStyle/>
            <a:p>
              <a:endParaRPr lang="en-CA"/>
            </a:p>
          </p:txBody>
        </p:sp>
        <p:sp>
          <p:nvSpPr>
            <p:cNvPr id="1313" name="Line 380">
              <a:extLst>
                <a:ext uri="{FF2B5EF4-FFF2-40B4-BE49-F238E27FC236}">
                  <a16:creationId xmlns:a16="http://schemas.microsoft.com/office/drawing/2014/main" id="{162C09E1-873B-4918-B4F4-48F233EE3074}"/>
                </a:ext>
              </a:extLst>
            </p:cNvPr>
            <p:cNvSpPr>
              <a:spLocks noChangeShapeType="1"/>
            </p:cNvSpPr>
            <p:nvPr/>
          </p:nvSpPr>
          <p:spPr bwMode="auto">
            <a:xfrm>
              <a:off x="4271" y="2132"/>
              <a:ext cx="48" cy="2"/>
            </a:xfrm>
            <a:prstGeom prst="line">
              <a:avLst/>
            </a:prstGeom>
            <a:noFill/>
            <a:ln w="0">
              <a:solidFill>
                <a:srgbClr val="000000"/>
              </a:solidFill>
              <a:round/>
              <a:headEnd/>
              <a:tailEnd/>
            </a:ln>
          </p:spPr>
          <p:txBody>
            <a:bodyPr/>
            <a:lstStyle/>
            <a:p>
              <a:endParaRPr lang="en-CA"/>
            </a:p>
          </p:txBody>
        </p:sp>
        <p:sp>
          <p:nvSpPr>
            <p:cNvPr id="1314" name="Line 381">
              <a:extLst>
                <a:ext uri="{FF2B5EF4-FFF2-40B4-BE49-F238E27FC236}">
                  <a16:creationId xmlns:a16="http://schemas.microsoft.com/office/drawing/2014/main" id="{A9A5F620-279E-4E65-8C7D-7809D11A31A9}"/>
                </a:ext>
              </a:extLst>
            </p:cNvPr>
            <p:cNvSpPr>
              <a:spLocks noChangeShapeType="1"/>
            </p:cNvSpPr>
            <p:nvPr/>
          </p:nvSpPr>
          <p:spPr bwMode="auto">
            <a:xfrm>
              <a:off x="4333" y="2132"/>
              <a:ext cx="47" cy="2"/>
            </a:xfrm>
            <a:prstGeom prst="line">
              <a:avLst/>
            </a:prstGeom>
            <a:noFill/>
            <a:ln w="0">
              <a:solidFill>
                <a:srgbClr val="000000"/>
              </a:solidFill>
              <a:round/>
              <a:headEnd/>
              <a:tailEnd/>
            </a:ln>
          </p:spPr>
          <p:txBody>
            <a:bodyPr/>
            <a:lstStyle/>
            <a:p>
              <a:endParaRPr lang="en-CA"/>
            </a:p>
          </p:txBody>
        </p:sp>
        <p:sp>
          <p:nvSpPr>
            <p:cNvPr id="1315" name="Line 382">
              <a:extLst>
                <a:ext uri="{FF2B5EF4-FFF2-40B4-BE49-F238E27FC236}">
                  <a16:creationId xmlns:a16="http://schemas.microsoft.com/office/drawing/2014/main" id="{DC3B139D-4CA8-4424-B432-6E83BFBA9E83}"/>
                </a:ext>
              </a:extLst>
            </p:cNvPr>
            <p:cNvSpPr>
              <a:spLocks noChangeShapeType="1"/>
            </p:cNvSpPr>
            <p:nvPr/>
          </p:nvSpPr>
          <p:spPr bwMode="auto">
            <a:xfrm>
              <a:off x="4396" y="2132"/>
              <a:ext cx="47" cy="2"/>
            </a:xfrm>
            <a:prstGeom prst="line">
              <a:avLst/>
            </a:prstGeom>
            <a:noFill/>
            <a:ln w="0">
              <a:solidFill>
                <a:srgbClr val="000000"/>
              </a:solidFill>
              <a:round/>
              <a:headEnd/>
              <a:tailEnd/>
            </a:ln>
          </p:spPr>
          <p:txBody>
            <a:bodyPr/>
            <a:lstStyle/>
            <a:p>
              <a:endParaRPr lang="en-CA"/>
            </a:p>
          </p:txBody>
        </p:sp>
        <p:sp>
          <p:nvSpPr>
            <p:cNvPr id="1316" name="Line 383">
              <a:extLst>
                <a:ext uri="{FF2B5EF4-FFF2-40B4-BE49-F238E27FC236}">
                  <a16:creationId xmlns:a16="http://schemas.microsoft.com/office/drawing/2014/main" id="{A188B80B-620B-4A3E-954E-1A9AA6C86D3F}"/>
                </a:ext>
              </a:extLst>
            </p:cNvPr>
            <p:cNvSpPr>
              <a:spLocks noChangeShapeType="1"/>
            </p:cNvSpPr>
            <p:nvPr/>
          </p:nvSpPr>
          <p:spPr bwMode="auto">
            <a:xfrm>
              <a:off x="4457" y="2132"/>
              <a:ext cx="48" cy="2"/>
            </a:xfrm>
            <a:prstGeom prst="line">
              <a:avLst/>
            </a:prstGeom>
            <a:noFill/>
            <a:ln w="0">
              <a:solidFill>
                <a:srgbClr val="000000"/>
              </a:solidFill>
              <a:round/>
              <a:headEnd/>
              <a:tailEnd/>
            </a:ln>
          </p:spPr>
          <p:txBody>
            <a:bodyPr/>
            <a:lstStyle/>
            <a:p>
              <a:endParaRPr lang="en-CA"/>
            </a:p>
          </p:txBody>
        </p:sp>
        <p:sp>
          <p:nvSpPr>
            <p:cNvPr id="1317" name="Line 384">
              <a:extLst>
                <a:ext uri="{FF2B5EF4-FFF2-40B4-BE49-F238E27FC236}">
                  <a16:creationId xmlns:a16="http://schemas.microsoft.com/office/drawing/2014/main" id="{AC89E580-5AA7-436D-84A5-817975412694}"/>
                </a:ext>
              </a:extLst>
            </p:cNvPr>
            <p:cNvSpPr>
              <a:spLocks noChangeShapeType="1"/>
            </p:cNvSpPr>
            <p:nvPr/>
          </p:nvSpPr>
          <p:spPr bwMode="auto">
            <a:xfrm>
              <a:off x="4519" y="2132"/>
              <a:ext cx="47" cy="2"/>
            </a:xfrm>
            <a:prstGeom prst="line">
              <a:avLst/>
            </a:prstGeom>
            <a:noFill/>
            <a:ln w="0">
              <a:solidFill>
                <a:srgbClr val="000000"/>
              </a:solidFill>
              <a:round/>
              <a:headEnd/>
              <a:tailEnd/>
            </a:ln>
          </p:spPr>
          <p:txBody>
            <a:bodyPr/>
            <a:lstStyle/>
            <a:p>
              <a:endParaRPr lang="en-CA"/>
            </a:p>
          </p:txBody>
        </p:sp>
        <p:sp>
          <p:nvSpPr>
            <p:cNvPr id="1318" name="Line 385">
              <a:extLst>
                <a:ext uri="{FF2B5EF4-FFF2-40B4-BE49-F238E27FC236}">
                  <a16:creationId xmlns:a16="http://schemas.microsoft.com/office/drawing/2014/main" id="{25A7F05C-84D2-4D2B-8149-9061663021D6}"/>
                </a:ext>
              </a:extLst>
            </p:cNvPr>
            <p:cNvSpPr>
              <a:spLocks noChangeShapeType="1"/>
            </p:cNvSpPr>
            <p:nvPr/>
          </p:nvSpPr>
          <p:spPr bwMode="auto">
            <a:xfrm>
              <a:off x="4582" y="2132"/>
              <a:ext cx="47" cy="2"/>
            </a:xfrm>
            <a:prstGeom prst="line">
              <a:avLst/>
            </a:prstGeom>
            <a:noFill/>
            <a:ln w="0">
              <a:solidFill>
                <a:srgbClr val="000000"/>
              </a:solidFill>
              <a:round/>
              <a:headEnd/>
              <a:tailEnd/>
            </a:ln>
          </p:spPr>
          <p:txBody>
            <a:bodyPr/>
            <a:lstStyle/>
            <a:p>
              <a:endParaRPr lang="en-CA"/>
            </a:p>
          </p:txBody>
        </p:sp>
        <p:sp>
          <p:nvSpPr>
            <p:cNvPr id="1319" name="Line 386">
              <a:extLst>
                <a:ext uri="{FF2B5EF4-FFF2-40B4-BE49-F238E27FC236}">
                  <a16:creationId xmlns:a16="http://schemas.microsoft.com/office/drawing/2014/main" id="{062F991D-4196-4547-B142-DFB7BCA2B3E9}"/>
                </a:ext>
              </a:extLst>
            </p:cNvPr>
            <p:cNvSpPr>
              <a:spLocks noChangeShapeType="1"/>
            </p:cNvSpPr>
            <p:nvPr/>
          </p:nvSpPr>
          <p:spPr bwMode="auto">
            <a:xfrm>
              <a:off x="4643" y="2132"/>
              <a:ext cx="48" cy="2"/>
            </a:xfrm>
            <a:prstGeom prst="line">
              <a:avLst/>
            </a:prstGeom>
            <a:noFill/>
            <a:ln w="0">
              <a:solidFill>
                <a:srgbClr val="000000"/>
              </a:solidFill>
              <a:round/>
              <a:headEnd/>
              <a:tailEnd/>
            </a:ln>
          </p:spPr>
          <p:txBody>
            <a:bodyPr/>
            <a:lstStyle/>
            <a:p>
              <a:endParaRPr lang="en-CA"/>
            </a:p>
          </p:txBody>
        </p:sp>
        <p:sp>
          <p:nvSpPr>
            <p:cNvPr id="1320" name="Line 387">
              <a:extLst>
                <a:ext uri="{FF2B5EF4-FFF2-40B4-BE49-F238E27FC236}">
                  <a16:creationId xmlns:a16="http://schemas.microsoft.com/office/drawing/2014/main" id="{7C8E2E67-75C6-4B6D-9C35-5E4D89C2E5CD}"/>
                </a:ext>
              </a:extLst>
            </p:cNvPr>
            <p:cNvSpPr>
              <a:spLocks noChangeShapeType="1"/>
            </p:cNvSpPr>
            <p:nvPr/>
          </p:nvSpPr>
          <p:spPr bwMode="auto">
            <a:xfrm>
              <a:off x="4705" y="2132"/>
              <a:ext cx="48" cy="2"/>
            </a:xfrm>
            <a:prstGeom prst="line">
              <a:avLst/>
            </a:prstGeom>
            <a:noFill/>
            <a:ln w="0">
              <a:solidFill>
                <a:srgbClr val="000000"/>
              </a:solidFill>
              <a:round/>
              <a:headEnd/>
              <a:tailEnd/>
            </a:ln>
          </p:spPr>
          <p:txBody>
            <a:bodyPr/>
            <a:lstStyle/>
            <a:p>
              <a:endParaRPr lang="en-CA"/>
            </a:p>
          </p:txBody>
        </p:sp>
        <p:sp>
          <p:nvSpPr>
            <p:cNvPr id="1321" name="Line 388">
              <a:extLst>
                <a:ext uri="{FF2B5EF4-FFF2-40B4-BE49-F238E27FC236}">
                  <a16:creationId xmlns:a16="http://schemas.microsoft.com/office/drawing/2014/main" id="{ED0A09C1-A454-488E-9369-1430A2377F80}"/>
                </a:ext>
              </a:extLst>
            </p:cNvPr>
            <p:cNvSpPr>
              <a:spLocks noChangeShapeType="1"/>
            </p:cNvSpPr>
            <p:nvPr/>
          </p:nvSpPr>
          <p:spPr bwMode="auto">
            <a:xfrm>
              <a:off x="4767" y="2132"/>
              <a:ext cx="47" cy="2"/>
            </a:xfrm>
            <a:prstGeom prst="line">
              <a:avLst/>
            </a:prstGeom>
            <a:noFill/>
            <a:ln w="0">
              <a:solidFill>
                <a:srgbClr val="000000"/>
              </a:solidFill>
              <a:round/>
              <a:headEnd/>
              <a:tailEnd/>
            </a:ln>
          </p:spPr>
          <p:txBody>
            <a:bodyPr/>
            <a:lstStyle/>
            <a:p>
              <a:endParaRPr lang="en-CA"/>
            </a:p>
          </p:txBody>
        </p:sp>
        <p:sp>
          <p:nvSpPr>
            <p:cNvPr id="1322" name="Line 389">
              <a:extLst>
                <a:ext uri="{FF2B5EF4-FFF2-40B4-BE49-F238E27FC236}">
                  <a16:creationId xmlns:a16="http://schemas.microsoft.com/office/drawing/2014/main" id="{5E3D5DAD-A15F-463E-82DE-68F77BD9A4A4}"/>
                </a:ext>
              </a:extLst>
            </p:cNvPr>
            <p:cNvSpPr>
              <a:spLocks noChangeShapeType="1"/>
            </p:cNvSpPr>
            <p:nvPr/>
          </p:nvSpPr>
          <p:spPr bwMode="auto">
            <a:xfrm>
              <a:off x="4830" y="2132"/>
              <a:ext cx="47" cy="2"/>
            </a:xfrm>
            <a:prstGeom prst="line">
              <a:avLst/>
            </a:prstGeom>
            <a:noFill/>
            <a:ln w="0">
              <a:solidFill>
                <a:srgbClr val="000000"/>
              </a:solidFill>
              <a:round/>
              <a:headEnd/>
              <a:tailEnd/>
            </a:ln>
          </p:spPr>
          <p:txBody>
            <a:bodyPr/>
            <a:lstStyle/>
            <a:p>
              <a:endParaRPr lang="en-CA"/>
            </a:p>
          </p:txBody>
        </p:sp>
        <p:sp>
          <p:nvSpPr>
            <p:cNvPr id="1323" name="Line 390">
              <a:extLst>
                <a:ext uri="{FF2B5EF4-FFF2-40B4-BE49-F238E27FC236}">
                  <a16:creationId xmlns:a16="http://schemas.microsoft.com/office/drawing/2014/main" id="{76600AE9-71A3-4118-B7A8-E3BA130D318D}"/>
                </a:ext>
              </a:extLst>
            </p:cNvPr>
            <p:cNvSpPr>
              <a:spLocks noChangeShapeType="1"/>
            </p:cNvSpPr>
            <p:nvPr/>
          </p:nvSpPr>
          <p:spPr bwMode="auto">
            <a:xfrm>
              <a:off x="4891" y="2132"/>
              <a:ext cx="46" cy="2"/>
            </a:xfrm>
            <a:prstGeom prst="line">
              <a:avLst/>
            </a:prstGeom>
            <a:noFill/>
            <a:ln w="0">
              <a:solidFill>
                <a:srgbClr val="000000"/>
              </a:solidFill>
              <a:round/>
              <a:headEnd/>
              <a:tailEnd/>
            </a:ln>
          </p:spPr>
          <p:txBody>
            <a:bodyPr/>
            <a:lstStyle/>
            <a:p>
              <a:endParaRPr lang="en-CA"/>
            </a:p>
          </p:txBody>
        </p:sp>
        <p:sp>
          <p:nvSpPr>
            <p:cNvPr id="1324" name="Line 391">
              <a:extLst>
                <a:ext uri="{FF2B5EF4-FFF2-40B4-BE49-F238E27FC236}">
                  <a16:creationId xmlns:a16="http://schemas.microsoft.com/office/drawing/2014/main" id="{BB03315A-AD99-4BE0-ABAA-29A50B9F3BFB}"/>
                </a:ext>
              </a:extLst>
            </p:cNvPr>
            <p:cNvSpPr>
              <a:spLocks noChangeShapeType="1"/>
            </p:cNvSpPr>
            <p:nvPr/>
          </p:nvSpPr>
          <p:spPr bwMode="auto">
            <a:xfrm>
              <a:off x="4953" y="2132"/>
              <a:ext cx="46" cy="2"/>
            </a:xfrm>
            <a:prstGeom prst="line">
              <a:avLst/>
            </a:prstGeom>
            <a:noFill/>
            <a:ln w="0">
              <a:solidFill>
                <a:srgbClr val="000000"/>
              </a:solidFill>
              <a:round/>
              <a:headEnd/>
              <a:tailEnd/>
            </a:ln>
          </p:spPr>
          <p:txBody>
            <a:bodyPr/>
            <a:lstStyle/>
            <a:p>
              <a:endParaRPr lang="en-CA"/>
            </a:p>
          </p:txBody>
        </p:sp>
        <p:sp>
          <p:nvSpPr>
            <p:cNvPr id="1325" name="Line 392">
              <a:extLst>
                <a:ext uri="{FF2B5EF4-FFF2-40B4-BE49-F238E27FC236}">
                  <a16:creationId xmlns:a16="http://schemas.microsoft.com/office/drawing/2014/main" id="{3AF1A5E1-3776-465F-9360-6FD48D71BFBA}"/>
                </a:ext>
              </a:extLst>
            </p:cNvPr>
            <p:cNvSpPr>
              <a:spLocks noChangeShapeType="1"/>
            </p:cNvSpPr>
            <p:nvPr/>
          </p:nvSpPr>
          <p:spPr bwMode="auto">
            <a:xfrm>
              <a:off x="5016" y="2132"/>
              <a:ext cx="46" cy="2"/>
            </a:xfrm>
            <a:prstGeom prst="line">
              <a:avLst/>
            </a:prstGeom>
            <a:noFill/>
            <a:ln w="0">
              <a:solidFill>
                <a:srgbClr val="000000"/>
              </a:solidFill>
              <a:round/>
              <a:headEnd/>
              <a:tailEnd/>
            </a:ln>
          </p:spPr>
          <p:txBody>
            <a:bodyPr/>
            <a:lstStyle/>
            <a:p>
              <a:endParaRPr lang="en-CA"/>
            </a:p>
          </p:txBody>
        </p:sp>
        <p:sp>
          <p:nvSpPr>
            <p:cNvPr id="1326" name="Line 393">
              <a:extLst>
                <a:ext uri="{FF2B5EF4-FFF2-40B4-BE49-F238E27FC236}">
                  <a16:creationId xmlns:a16="http://schemas.microsoft.com/office/drawing/2014/main" id="{71F19D78-933E-403A-BDF5-7062552FD003}"/>
                </a:ext>
              </a:extLst>
            </p:cNvPr>
            <p:cNvSpPr>
              <a:spLocks noChangeShapeType="1"/>
            </p:cNvSpPr>
            <p:nvPr/>
          </p:nvSpPr>
          <p:spPr bwMode="auto">
            <a:xfrm>
              <a:off x="5077" y="2132"/>
              <a:ext cx="47" cy="2"/>
            </a:xfrm>
            <a:prstGeom prst="line">
              <a:avLst/>
            </a:prstGeom>
            <a:noFill/>
            <a:ln w="0">
              <a:solidFill>
                <a:srgbClr val="000000"/>
              </a:solidFill>
              <a:round/>
              <a:headEnd/>
              <a:tailEnd/>
            </a:ln>
          </p:spPr>
          <p:txBody>
            <a:bodyPr/>
            <a:lstStyle/>
            <a:p>
              <a:endParaRPr lang="en-CA"/>
            </a:p>
          </p:txBody>
        </p:sp>
        <p:sp>
          <p:nvSpPr>
            <p:cNvPr id="1327" name="Line 394">
              <a:extLst>
                <a:ext uri="{FF2B5EF4-FFF2-40B4-BE49-F238E27FC236}">
                  <a16:creationId xmlns:a16="http://schemas.microsoft.com/office/drawing/2014/main" id="{13B13537-6B27-49A3-AA8E-8B28A725CA4B}"/>
                </a:ext>
              </a:extLst>
            </p:cNvPr>
            <p:cNvSpPr>
              <a:spLocks noChangeShapeType="1"/>
            </p:cNvSpPr>
            <p:nvPr/>
          </p:nvSpPr>
          <p:spPr bwMode="auto">
            <a:xfrm>
              <a:off x="5139" y="2132"/>
              <a:ext cx="18" cy="2"/>
            </a:xfrm>
            <a:prstGeom prst="line">
              <a:avLst/>
            </a:prstGeom>
            <a:noFill/>
            <a:ln w="0">
              <a:solidFill>
                <a:srgbClr val="000000"/>
              </a:solidFill>
              <a:round/>
              <a:headEnd/>
              <a:tailEnd/>
            </a:ln>
          </p:spPr>
          <p:txBody>
            <a:bodyPr/>
            <a:lstStyle/>
            <a:p>
              <a:endParaRPr lang="en-CA"/>
            </a:p>
          </p:txBody>
        </p:sp>
        <p:sp>
          <p:nvSpPr>
            <p:cNvPr id="1328" name="Line 395">
              <a:extLst>
                <a:ext uri="{FF2B5EF4-FFF2-40B4-BE49-F238E27FC236}">
                  <a16:creationId xmlns:a16="http://schemas.microsoft.com/office/drawing/2014/main" id="{E3D1D7D9-AA1D-4AF6-94A6-5F63E8901800}"/>
                </a:ext>
              </a:extLst>
            </p:cNvPr>
            <p:cNvSpPr>
              <a:spLocks noChangeShapeType="1"/>
            </p:cNvSpPr>
            <p:nvPr/>
          </p:nvSpPr>
          <p:spPr bwMode="auto">
            <a:xfrm>
              <a:off x="3140" y="2336"/>
              <a:ext cx="46" cy="1"/>
            </a:xfrm>
            <a:prstGeom prst="line">
              <a:avLst/>
            </a:prstGeom>
            <a:noFill/>
            <a:ln w="0">
              <a:solidFill>
                <a:srgbClr val="000000"/>
              </a:solidFill>
              <a:round/>
              <a:headEnd/>
              <a:tailEnd/>
            </a:ln>
          </p:spPr>
          <p:txBody>
            <a:bodyPr/>
            <a:lstStyle/>
            <a:p>
              <a:endParaRPr lang="en-CA"/>
            </a:p>
          </p:txBody>
        </p:sp>
        <p:sp>
          <p:nvSpPr>
            <p:cNvPr id="1329" name="Line 396">
              <a:extLst>
                <a:ext uri="{FF2B5EF4-FFF2-40B4-BE49-F238E27FC236}">
                  <a16:creationId xmlns:a16="http://schemas.microsoft.com/office/drawing/2014/main" id="{63E1605A-39C4-49BA-AD65-4549FC543E62}"/>
                </a:ext>
              </a:extLst>
            </p:cNvPr>
            <p:cNvSpPr>
              <a:spLocks noChangeShapeType="1"/>
            </p:cNvSpPr>
            <p:nvPr/>
          </p:nvSpPr>
          <p:spPr bwMode="auto">
            <a:xfrm>
              <a:off x="3202" y="2336"/>
              <a:ext cx="46" cy="1"/>
            </a:xfrm>
            <a:prstGeom prst="line">
              <a:avLst/>
            </a:prstGeom>
            <a:noFill/>
            <a:ln w="0">
              <a:solidFill>
                <a:srgbClr val="000000"/>
              </a:solidFill>
              <a:round/>
              <a:headEnd/>
              <a:tailEnd/>
            </a:ln>
          </p:spPr>
          <p:txBody>
            <a:bodyPr/>
            <a:lstStyle/>
            <a:p>
              <a:endParaRPr lang="en-CA"/>
            </a:p>
          </p:txBody>
        </p:sp>
        <p:sp>
          <p:nvSpPr>
            <p:cNvPr id="1330" name="Line 397">
              <a:extLst>
                <a:ext uri="{FF2B5EF4-FFF2-40B4-BE49-F238E27FC236}">
                  <a16:creationId xmlns:a16="http://schemas.microsoft.com/office/drawing/2014/main" id="{2F15CF31-713B-46F3-81E1-2228AFD34845}"/>
                </a:ext>
              </a:extLst>
            </p:cNvPr>
            <p:cNvSpPr>
              <a:spLocks noChangeShapeType="1"/>
            </p:cNvSpPr>
            <p:nvPr/>
          </p:nvSpPr>
          <p:spPr bwMode="auto">
            <a:xfrm>
              <a:off x="3263" y="2336"/>
              <a:ext cx="46" cy="1"/>
            </a:xfrm>
            <a:prstGeom prst="line">
              <a:avLst/>
            </a:prstGeom>
            <a:noFill/>
            <a:ln w="0">
              <a:solidFill>
                <a:srgbClr val="000000"/>
              </a:solidFill>
              <a:round/>
              <a:headEnd/>
              <a:tailEnd/>
            </a:ln>
          </p:spPr>
          <p:txBody>
            <a:bodyPr/>
            <a:lstStyle/>
            <a:p>
              <a:endParaRPr lang="en-CA"/>
            </a:p>
          </p:txBody>
        </p:sp>
        <p:sp>
          <p:nvSpPr>
            <p:cNvPr id="1331" name="Line 398">
              <a:extLst>
                <a:ext uri="{FF2B5EF4-FFF2-40B4-BE49-F238E27FC236}">
                  <a16:creationId xmlns:a16="http://schemas.microsoft.com/office/drawing/2014/main" id="{200B4EA5-05F7-4149-B927-CA3D8D87ADA9}"/>
                </a:ext>
              </a:extLst>
            </p:cNvPr>
            <p:cNvSpPr>
              <a:spLocks noChangeShapeType="1"/>
            </p:cNvSpPr>
            <p:nvPr/>
          </p:nvSpPr>
          <p:spPr bwMode="auto">
            <a:xfrm>
              <a:off x="3326" y="2336"/>
              <a:ext cx="46" cy="1"/>
            </a:xfrm>
            <a:prstGeom prst="line">
              <a:avLst/>
            </a:prstGeom>
            <a:noFill/>
            <a:ln w="0">
              <a:solidFill>
                <a:srgbClr val="000000"/>
              </a:solidFill>
              <a:round/>
              <a:headEnd/>
              <a:tailEnd/>
            </a:ln>
          </p:spPr>
          <p:txBody>
            <a:bodyPr/>
            <a:lstStyle/>
            <a:p>
              <a:endParaRPr lang="en-CA"/>
            </a:p>
          </p:txBody>
        </p:sp>
        <p:sp>
          <p:nvSpPr>
            <p:cNvPr id="1332" name="Line 399">
              <a:extLst>
                <a:ext uri="{FF2B5EF4-FFF2-40B4-BE49-F238E27FC236}">
                  <a16:creationId xmlns:a16="http://schemas.microsoft.com/office/drawing/2014/main" id="{033F43C4-A0FD-44C9-A531-067ADF99035B}"/>
                </a:ext>
              </a:extLst>
            </p:cNvPr>
            <p:cNvSpPr>
              <a:spLocks noChangeShapeType="1"/>
            </p:cNvSpPr>
            <p:nvPr/>
          </p:nvSpPr>
          <p:spPr bwMode="auto">
            <a:xfrm>
              <a:off x="3388" y="2336"/>
              <a:ext cx="46" cy="1"/>
            </a:xfrm>
            <a:prstGeom prst="line">
              <a:avLst/>
            </a:prstGeom>
            <a:noFill/>
            <a:ln w="0">
              <a:solidFill>
                <a:srgbClr val="000000"/>
              </a:solidFill>
              <a:round/>
              <a:headEnd/>
              <a:tailEnd/>
            </a:ln>
          </p:spPr>
          <p:txBody>
            <a:bodyPr/>
            <a:lstStyle/>
            <a:p>
              <a:endParaRPr lang="en-CA"/>
            </a:p>
          </p:txBody>
        </p:sp>
        <p:sp>
          <p:nvSpPr>
            <p:cNvPr id="1333" name="Line 400">
              <a:extLst>
                <a:ext uri="{FF2B5EF4-FFF2-40B4-BE49-F238E27FC236}">
                  <a16:creationId xmlns:a16="http://schemas.microsoft.com/office/drawing/2014/main" id="{75B7AD7E-70DD-4A01-A144-9E20EB021A1F}"/>
                </a:ext>
              </a:extLst>
            </p:cNvPr>
            <p:cNvSpPr>
              <a:spLocks noChangeShapeType="1"/>
            </p:cNvSpPr>
            <p:nvPr/>
          </p:nvSpPr>
          <p:spPr bwMode="auto">
            <a:xfrm>
              <a:off x="3449" y="2336"/>
              <a:ext cx="47" cy="1"/>
            </a:xfrm>
            <a:prstGeom prst="line">
              <a:avLst/>
            </a:prstGeom>
            <a:noFill/>
            <a:ln w="0">
              <a:solidFill>
                <a:srgbClr val="000000"/>
              </a:solidFill>
              <a:round/>
              <a:headEnd/>
              <a:tailEnd/>
            </a:ln>
          </p:spPr>
          <p:txBody>
            <a:bodyPr/>
            <a:lstStyle/>
            <a:p>
              <a:endParaRPr lang="en-CA"/>
            </a:p>
          </p:txBody>
        </p:sp>
        <p:sp>
          <p:nvSpPr>
            <p:cNvPr id="1334" name="Line 401">
              <a:extLst>
                <a:ext uri="{FF2B5EF4-FFF2-40B4-BE49-F238E27FC236}">
                  <a16:creationId xmlns:a16="http://schemas.microsoft.com/office/drawing/2014/main" id="{98DBE44D-558E-4F81-90EB-89978B752028}"/>
                </a:ext>
              </a:extLst>
            </p:cNvPr>
            <p:cNvSpPr>
              <a:spLocks noChangeShapeType="1"/>
            </p:cNvSpPr>
            <p:nvPr/>
          </p:nvSpPr>
          <p:spPr bwMode="auto">
            <a:xfrm>
              <a:off x="3512" y="2336"/>
              <a:ext cx="47" cy="1"/>
            </a:xfrm>
            <a:prstGeom prst="line">
              <a:avLst/>
            </a:prstGeom>
            <a:noFill/>
            <a:ln w="0">
              <a:solidFill>
                <a:srgbClr val="000000"/>
              </a:solidFill>
              <a:round/>
              <a:headEnd/>
              <a:tailEnd/>
            </a:ln>
          </p:spPr>
          <p:txBody>
            <a:bodyPr/>
            <a:lstStyle/>
            <a:p>
              <a:endParaRPr lang="en-CA"/>
            </a:p>
          </p:txBody>
        </p:sp>
        <p:sp>
          <p:nvSpPr>
            <p:cNvPr id="1335" name="Line 402">
              <a:extLst>
                <a:ext uri="{FF2B5EF4-FFF2-40B4-BE49-F238E27FC236}">
                  <a16:creationId xmlns:a16="http://schemas.microsoft.com/office/drawing/2014/main" id="{09B87AC8-8208-4F6B-A637-90A7BD7401E3}"/>
                </a:ext>
              </a:extLst>
            </p:cNvPr>
            <p:cNvSpPr>
              <a:spLocks noChangeShapeType="1"/>
            </p:cNvSpPr>
            <p:nvPr/>
          </p:nvSpPr>
          <p:spPr bwMode="auto">
            <a:xfrm>
              <a:off x="3574" y="2336"/>
              <a:ext cx="46" cy="1"/>
            </a:xfrm>
            <a:prstGeom prst="line">
              <a:avLst/>
            </a:prstGeom>
            <a:noFill/>
            <a:ln w="0">
              <a:solidFill>
                <a:srgbClr val="000000"/>
              </a:solidFill>
              <a:round/>
              <a:headEnd/>
              <a:tailEnd/>
            </a:ln>
          </p:spPr>
          <p:txBody>
            <a:bodyPr/>
            <a:lstStyle/>
            <a:p>
              <a:endParaRPr lang="en-CA"/>
            </a:p>
          </p:txBody>
        </p:sp>
        <p:sp>
          <p:nvSpPr>
            <p:cNvPr id="1336" name="Line 403">
              <a:extLst>
                <a:ext uri="{FF2B5EF4-FFF2-40B4-BE49-F238E27FC236}">
                  <a16:creationId xmlns:a16="http://schemas.microsoft.com/office/drawing/2014/main" id="{49C9B222-3A9E-462F-8D03-B3F44C246C3B}"/>
                </a:ext>
              </a:extLst>
            </p:cNvPr>
            <p:cNvSpPr>
              <a:spLocks noChangeShapeType="1"/>
            </p:cNvSpPr>
            <p:nvPr/>
          </p:nvSpPr>
          <p:spPr bwMode="auto">
            <a:xfrm>
              <a:off x="3636" y="2336"/>
              <a:ext cx="46" cy="1"/>
            </a:xfrm>
            <a:prstGeom prst="line">
              <a:avLst/>
            </a:prstGeom>
            <a:noFill/>
            <a:ln w="0">
              <a:solidFill>
                <a:srgbClr val="000000"/>
              </a:solidFill>
              <a:round/>
              <a:headEnd/>
              <a:tailEnd/>
            </a:ln>
          </p:spPr>
          <p:txBody>
            <a:bodyPr/>
            <a:lstStyle/>
            <a:p>
              <a:endParaRPr lang="en-CA"/>
            </a:p>
          </p:txBody>
        </p:sp>
        <p:sp>
          <p:nvSpPr>
            <p:cNvPr id="1337" name="Line 404">
              <a:extLst>
                <a:ext uri="{FF2B5EF4-FFF2-40B4-BE49-F238E27FC236}">
                  <a16:creationId xmlns:a16="http://schemas.microsoft.com/office/drawing/2014/main" id="{35B01418-B8FE-46E7-8B8F-1137F516907C}"/>
                </a:ext>
              </a:extLst>
            </p:cNvPr>
            <p:cNvSpPr>
              <a:spLocks noChangeShapeType="1"/>
            </p:cNvSpPr>
            <p:nvPr/>
          </p:nvSpPr>
          <p:spPr bwMode="auto">
            <a:xfrm>
              <a:off x="3697" y="2336"/>
              <a:ext cx="46" cy="1"/>
            </a:xfrm>
            <a:prstGeom prst="line">
              <a:avLst/>
            </a:prstGeom>
            <a:noFill/>
            <a:ln w="0">
              <a:solidFill>
                <a:srgbClr val="000000"/>
              </a:solidFill>
              <a:round/>
              <a:headEnd/>
              <a:tailEnd/>
            </a:ln>
          </p:spPr>
          <p:txBody>
            <a:bodyPr/>
            <a:lstStyle/>
            <a:p>
              <a:endParaRPr lang="en-CA"/>
            </a:p>
          </p:txBody>
        </p:sp>
        <p:sp>
          <p:nvSpPr>
            <p:cNvPr id="1338" name="Line 405">
              <a:extLst>
                <a:ext uri="{FF2B5EF4-FFF2-40B4-BE49-F238E27FC236}">
                  <a16:creationId xmlns:a16="http://schemas.microsoft.com/office/drawing/2014/main" id="{2026AD98-72DA-4055-860C-4E417912E2FA}"/>
                </a:ext>
              </a:extLst>
            </p:cNvPr>
            <p:cNvSpPr>
              <a:spLocks noChangeShapeType="1"/>
            </p:cNvSpPr>
            <p:nvPr/>
          </p:nvSpPr>
          <p:spPr bwMode="auto">
            <a:xfrm>
              <a:off x="3760" y="2336"/>
              <a:ext cx="46" cy="1"/>
            </a:xfrm>
            <a:prstGeom prst="line">
              <a:avLst/>
            </a:prstGeom>
            <a:noFill/>
            <a:ln w="0">
              <a:solidFill>
                <a:srgbClr val="000000"/>
              </a:solidFill>
              <a:round/>
              <a:headEnd/>
              <a:tailEnd/>
            </a:ln>
          </p:spPr>
          <p:txBody>
            <a:bodyPr/>
            <a:lstStyle/>
            <a:p>
              <a:endParaRPr lang="en-CA"/>
            </a:p>
          </p:txBody>
        </p:sp>
        <p:sp>
          <p:nvSpPr>
            <p:cNvPr id="1339" name="Line 406">
              <a:extLst>
                <a:ext uri="{FF2B5EF4-FFF2-40B4-BE49-F238E27FC236}">
                  <a16:creationId xmlns:a16="http://schemas.microsoft.com/office/drawing/2014/main" id="{033BC1E5-E389-482D-BB07-62344947BB0C}"/>
                </a:ext>
              </a:extLst>
            </p:cNvPr>
            <p:cNvSpPr>
              <a:spLocks noChangeShapeType="1"/>
            </p:cNvSpPr>
            <p:nvPr/>
          </p:nvSpPr>
          <p:spPr bwMode="auto">
            <a:xfrm>
              <a:off x="3822" y="2336"/>
              <a:ext cx="46" cy="1"/>
            </a:xfrm>
            <a:prstGeom prst="line">
              <a:avLst/>
            </a:prstGeom>
            <a:noFill/>
            <a:ln w="0">
              <a:solidFill>
                <a:srgbClr val="000000"/>
              </a:solidFill>
              <a:round/>
              <a:headEnd/>
              <a:tailEnd/>
            </a:ln>
          </p:spPr>
          <p:txBody>
            <a:bodyPr/>
            <a:lstStyle/>
            <a:p>
              <a:endParaRPr lang="en-CA"/>
            </a:p>
          </p:txBody>
        </p:sp>
        <p:sp>
          <p:nvSpPr>
            <p:cNvPr id="1340" name="Line 407">
              <a:extLst>
                <a:ext uri="{FF2B5EF4-FFF2-40B4-BE49-F238E27FC236}">
                  <a16:creationId xmlns:a16="http://schemas.microsoft.com/office/drawing/2014/main" id="{F776B632-CBDE-4C3E-8F8F-28A696114C57}"/>
                </a:ext>
              </a:extLst>
            </p:cNvPr>
            <p:cNvSpPr>
              <a:spLocks noChangeShapeType="1"/>
            </p:cNvSpPr>
            <p:nvPr/>
          </p:nvSpPr>
          <p:spPr bwMode="auto">
            <a:xfrm>
              <a:off x="3883" y="2336"/>
              <a:ext cx="47" cy="1"/>
            </a:xfrm>
            <a:prstGeom prst="line">
              <a:avLst/>
            </a:prstGeom>
            <a:noFill/>
            <a:ln w="0">
              <a:solidFill>
                <a:srgbClr val="000000"/>
              </a:solidFill>
              <a:round/>
              <a:headEnd/>
              <a:tailEnd/>
            </a:ln>
          </p:spPr>
          <p:txBody>
            <a:bodyPr/>
            <a:lstStyle/>
            <a:p>
              <a:endParaRPr lang="en-CA"/>
            </a:p>
          </p:txBody>
        </p:sp>
        <p:sp>
          <p:nvSpPr>
            <p:cNvPr id="1341" name="Line 408">
              <a:extLst>
                <a:ext uri="{FF2B5EF4-FFF2-40B4-BE49-F238E27FC236}">
                  <a16:creationId xmlns:a16="http://schemas.microsoft.com/office/drawing/2014/main" id="{1B5FD696-56A5-44FA-B569-BB8A89DE5056}"/>
                </a:ext>
              </a:extLst>
            </p:cNvPr>
            <p:cNvSpPr>
              <a:spLocks noChangeShapeType="1"/>
            </p:cNvSpPr>
            <p:nvPr/>
          </p:nvSpPr>
          <p:spPr bwMode="auto">
            <a:xfrm>
              <a:off x="3946" y="2336"/>
              <a:ext cx="45" cy="1"/>
            </a:xfrm>
            <a:prstGeom prst="line">
              <a:avLst/>
            </a:prstGeom>
            <a:noFill/>
            <a:ln w="0">
              <a:solidFill>
                <a:srgbClr val="000000"/>
              </a:solidFill>
              <a:round/>
              <a:headEnd/>
              <a:tailEnd/>
            </a:ln>
          </p:spPr>
          <p:txBody>
            <a:bodyPr/>
            <a:lstStyle/>
            <a:p>
              <a:endParaRPr lang="en-CA"/>
            </a:p>
          </p:txBody>
        </p:sp>
        <p:sp>
          <p:nvSpPr>
            <p:cNvPr id="1342" name="Line 409">
              <a:extLst>
                <a:ext uri="{FF2B5EF4-FFF2-40B4-BE49-F238E27FC236}">
                  <a16:creationId xmlns:a16="http://schemas.microsoft.com/office/drawing/2014/main" id="{4DBD03C9-9C4B-414F-9F0A-41814F205FA6}"/>
                </a:ext>
              </a:extLst>
            </p:cNvPr>
            <p:cNvSpPr>
              <a:spLocks noChangeShapeType="1"/>
            </p:cNvSpPr>
            <p:nvPr/>
          </p:nvSpPr>
          <p:spPr bwMode="auto">
            <a:xfrm>
              <a:off x="4008" y="2336"/>
              <a:ext cx="46" cy="1"/>
            </a:xfrm>
            <a:prstGeom prst="line">
              <a:avLst/>
            </a:prstGeom>
            <a:noFill/>
            <a:ln w="0">
              <a:solidFill>
                <a:srgbClr val="000000"/>
              </a:solidFill>
              <a:round/>
              <a:headEnd/>
              <a:tailEnd/>
            </a:ln>
          </p:spPr>
          <p:txBody>
            <a:bodyPr/>
            <a:lstStyle/>
            <a:p>
              <a:endParaRPr lang="en-CA"/>
            </a:p>
          </p:txBody>
        </p:sp>
        <p:sp>
          <p:nvSpPr>
            <p:cNvPr id="1343" name="Line 410">
              <a:extLst>
                <a:ext uri="{FF2B5EF4-FFF2-40B4-BE49-F238E27FC236}">
                  <a16:creationId xmlns:a16="http://schemas.microsoft.com/office/drawing/2014/main" id="{3338A78F-7E3C-4F2A-8C66-6D774980998E}"/>
                </a:ext>
              </a:extLst>
            </p:cNvPr>
            <p:cNvSpPr>
              <a:spLocks noChangeShapeType="1"/>
            </p:cNvSpPr>
            <p:nvPr/>
          </p:nvSpPr>
          <p:spPr bwMode="auto">
            <a:xfrm>
              <a:off x="4070" y="2336"/>
              <a:ext cx="46" cy="1"/>
            </a:xfrm>
            <a:prstGeom prst="line">
              <a:avLst/>
            </a:prstGeom>
            <a:noFill/>
            <a:ln w="0">
              <a:solidFill>
                <a:srgbClr val="000000"/>
              </a:solidFill>
              <a:round/>
              <a:headEnd/>
              <a:tailEnd/>
            </a:ln>
          </p:spPr>
          <p:txBody>
            <a:bodyPr/>
            <a:lstStyle/>
            <a:p>
              <a:endParaRPr lang="en-CA"/>
            </a:p>
          </p:txBody>
        </p:sp>
        <p:sp>
          <p:nvSpPr>
            <p:cNvPr id="1344" name="Line 411">
              <a:extLst>
                <a:ext uri="{FF2B5EF4-FFF2-40B4-BE49-F238E27FC236}">
                  <a16:creationId xmlns:a16="http://schemas.microsoft.com/office/drawing/2014/main" id="{7FAEF8C1-9872-4DE9-A594-62DD195929D4}"/>
                </a:ext>
              </a:extLst>
            </p:cNvPr>
            <p:cNvSpPr>
              <a:spLocks noChangeShapeType="1"/>
            </p:cNvSpPr>
            <p:nvPr/>
          </p:nvSpPr>
          <p:spPr bwMode="auto">
            <a:xfrm>
              <a:off x="4131" y="2336"/>
              <a:ext cx="46" cy="1"/>
            </a:xfrm>
            <a:prstGeom prst="line">
              <a:avLst/>
            </a:prstGeom>
            <a:noFill/>
            <a:ln w="0">
              <a:solidFill>
                <a:srgbClr val="000000"/>
              </a:solidFill>
              <a:round/>
              <a:headEnd/>
              <a:tailEnd/>
            </a:ln>
          </p:spPr>
          <p:txBody>
            <a:bodyPr/>
            <a:lstStyle/>
            <a:p>
              <a:endParaRPr lang="en-CA"/>
            </a:p>
          </p:txBody>
        </p:sp>
        <p:sp>
          <p:nvSpPr>
            <p:cNvPr id="1345" name="Line 412">
              <a:extLst>
                <a:ext uri="{FF2B5EF4-FFF2-40B4-BE49-F238E27FC236}">
                  <a16:creationId xmlns:a16="http://schemas.microsoft.com/office/drawing/2014/main" id="{2E46910C-B200-4C3F-A59C-7FA19256802E}"/>
                </a:ext>
              </a:extLst>
            </p:cNvPr>
            <p:cNvSpPr>
              <a:spLocks noChangeShapeType="1"/>
            </p:cNvSpPr>
            <p:nvPr/>
          </p:nvSpPr>
          <p:spPr bwMode="auto">
            <a:xfrm>
              <a:off x="4194" y="2336"/>
              <a:ext cx="46" cy="1"/>
            </a:xfrm>
            <a:prstGeom prst="line">
              <a:avLst/>
            </a:prstGeom>
            <a:noFill/>
            <a:ln w="0">
              <a:solidFill>
                <a:srgbClr val="000000"/>
              </a:solidFill>
              <a:round/>
              <a:headEnd/>
              <a:tailEnd/>
            </a:ln>
          </p:spPr>
          <p:txBody>
            <a:bodyPr/>
            <a:lstStyle/>
            <a:p>
              <a:endParaRPr lang="en-CA"/>
            </a:p>
          </p:txBody>
        </p:sp>
        <p:sp>
          <p:nvSpPr>
            <p:cNvPr id="1346" name="Line 413">
              <a:extLst>
                <a:ext uri="{FF2B5EF4-FFF2-40B4-BE49-F238E27FC236}">
                  <a16:creationId xmlns:a16="http://schemas.microsoft.com/office/drawing/2014/main" id="{2FCFCE99-84DF-4261-89AA-0E0D419EB59E}"/>
                </a:ext>
              </a:extLst>
            </p:cNvPr>
            <p:cNvSpPr>
              <a:spLocks noChangeShapeType="1"/>
            </p:cNvSpPr>
            <p:nvPr/>
          </p:nvSpPr>
          <p:spPr bwMode="auto">
            <a:xfrm>
              <a:off x="4256" y="2336"/>
              <a:ext cx="46" cy="1"/>
            </a:xfrm>
            <a:prstGeom prst="line">
              <a:avLst/>
            </a:prstGeom>
            <a:noFill/>
            <a:ln w="0">
              <a:solidFill>
                <a:srgbClr val="000000"/>
              </a:solidFill>
              <a:round/>
              <a:headEnd/>
              <a:tailEnd/>
            </a:ln>
          </p:spPr>
          <p:txBody>
            <a:bodyPr/>
            <a:lstStyle/>
            <a:p>
              <a:endParaRPr lang="en-CA"/>
            </a:p>
          </p:txBody>
        </p:sp>
        <p:sp>
          <p:nvSpPr>
            <p:cNvPr id="1347" name="Line 414">
              <a:extLst>
                <a:ext uri="{FF2B5EF4-FFF2-40B4-BE49-F238E27FC236}">
                  <a16:creationId xmlns:a16="http://schemas.microsoft.com/office/drawing/2014/main" id="{6D50794F-5856-4F3D-B071-0A904BE42C75}"/>
                </a:ext>
              </a:extLst>
            </p:cNvPr>
            <p:cNvSpPr>
              <a:spLocks noChangeShapeType="1"/>
            </p:cNvSpPr>
            <p:nvPr/>
          </p:nvSpPr>
          <p:spPr bwMode="auto">
            <a:xfrm>
              <a:off x="4317" y="2336"/>
              <a:ext cx="47" cy="1"/>
            </a:xfrm>
            <a:prstGeom prst="line">
              <a:avLst/>
            </a:prstGeom>
            <a:noFill/>
            <a:ln w="0">
              <a:solidFill>
                <a:srgbClr val="000000"/>
              </a:solidFill>
              <a:round/>
              <a:headEnd/>
              <a:tailEnd/>
            </a:ln>
          </p:spPr>
          <p:txBody>
            <a:bodyPr/>
            <a:lstStyle/>
            <a:p>
              <a:endParaRPr lang="en-CA"/>
            </a:p>
          </p:txBody>
        </p:sp>
        <p:sp>
          <p:nvSpPr>
            <p:cNvPr id="1348" name="Line 415">
              <a:extLst>
                <a:ext uri="{FF2B5EF4-FFF2-40B4-BE49-F238E27FC236}">
                  <a16:creationId xmlns:a16="http://schemas.microsoft.com/office/drawing/2014/main" id="{EB29E3F1-70E6-4A9C-A1EC-FF9F15AAD53F}"/>
                </a:ext>
              </a:extLst>
            </p:cNvPr>
            <p:cNvSpPr>
              <a:spLocks noChangeShapeType="1"/>
            </p:cNvSpPr>
            <p:nvPr/>
          </p:nvSpPr>
          <p:spPr bwMode="auto">
            <a:xfrm>
              <a:off x="4379" y="2336"/>
              <a:ext cx="46" cy="1"/>
            </a:xfrm>
            <a:prstGeom prst="line">
              <a:avLst/>
            </a:prstGeom>
            <a:noFill/>
            <a:ln w="0">
              <a:solidFill>
                <a:srgbClr val="000000"/>
              </a:solidFill>
              <a:round/>
              <a:headEnd/>
              <a:tailEnd/>
            </a:ln>
          </p:spPr>
          <p:txBody>
            <a:bodyPr/>
            <a:lstStyle/>
            <a:p>
              <a:endParaRPr lang="en-CA"/>
            </a:p>
          </p:txBody>
        </p:sp>
        <p:sp>
          <p:nvSpPr>
            <p:cNvPr id="1349" name="Line 416">
              <a:extLst>
                <a:ext uri="{FF2B5EF4-FFF2-40B4-BE49-F238E27FC236}">
                  <a16:creationId xmlns:a16="http://schemas.microsoft.com/office/drawing/2014/main" id="{8BF79F7D-BFAB-44C9-BA0D-E13EAB2A5CA5}"/>
                </a:ext>
              </a:extLst>
            </p:cNvPr>
            <p:cNvSpPr>
              <a:spLocks noChangeShapeType="1"/>
            </p:cNvSpPr>
            <p:nvPr/>
          </p:nvSpPr>
          <p:spPr bwMode="auto">
            <a:xfrm>
              <a:off x="4442" y="2336"/>
              <a:ext cx="46" cy="1"/>
            </a:xfrm>
            <a:prstGeom prst="line">
              <a:avLst/>
            </a:prstGeom>
            <a:noFill/>
            <a:ln w="0">
              <a:solidFill>
                <a:srgbClr val="000000"/>
              </a:solidFill>
              <a:round/>
              <a:headEnd/>
              <a:tailEnd/>
            </a:ln>
          </p:spPr>
          <p:txBody>
            <a:bodyPr/>
            <a:lstStyle/>
            <a:p>
              <a:endParaRPr lang="en-CA"/>
            </a:p>
          </p:txBody>
        </p:sp>
        <p:sp>
          <p:nvSpPr>
            <p:cNvPr id="1350" name="Line 417">
              <a:extLst>
                <a:ext uri="{FF2B5EF4-FFF2-40B4-BE49-F238E27FC236}">
                  <a16:creationId xmlns:a16="http://schemas.microsoft.com/office/drawing/2014/main" id="{16945BE8-9BD0-43BB-863C-1241F750269E}"/>
                </a:ext>
              </a:extLst>
            </p:cNvPr>
            <p:cNvSpPr>
              <a:spLocks noChangeShapeType="1"/>
            </p:cNvSpPr>
            <p:nvPr/>
          </p:nvSpPr>
          <p:spPr bwMode="auto">
            <a:xfrm>
              <a:off x="4504" y="2336"/>
              <a:ext cx="46" cy="1"/>
            </a:xfrm>
            <a:prstGeom prst="line">
              <a:avLst/>
            </a:prstGeom>
            <a:noFill/>
            <a:ln w="0">
              <a:solidFill>
                <a:srgbClr val="000000"/>
              </a:solidFill>
              <a:round/>
              <a:headEnd/>
              <a:tailEnd/>
            </a:ln>
          </p:spPr>
          <p:txBody>
            <a:bodyPr/>
            <a:lstStyle/>
            <a:p>
              <a:endParaRPr lang="en-CA"/>
            </a:p>
          </p:txBody>
        </p:sp>
        <p:sp>
          <p:nvSpPr>
            <p:cNvPr id="1351" name="Line 418">
              <a:extLst>
                <a:ext uri="{FF2B5EF4-FFF2-40B4-BE49-F238E27FC236}">
                  <a16:creationId xmlns:a16="http://schemas.microsoft.com/office/drawing/2014/main" id="{C6F6E15E-BE18-487D-A6F3-6E84C7779EEF}"/>
                </a:ext>
              </a:extLst>
            </p:cNvPr>
            <p:cNvSpPr>
              <a:spLocks noChangeShapeType="1"/>
            </p:cNvSpPr>
            <p:nvPr/>
          </p:nvSpPr>
          <p:spPr bwMode="auto">
            <a:xfrm>
              <a:off x="4565" y="2336"/>
              <a:ext cx="46" cy="1"/>
            </a:xfrm>
            <a:prstGeom prst="line">
              <a:avLst/>
            </a:prstGeom>
            <a:noFill/>
            <a:ln w="0">
              <a:solidFill>
                <a:srgbClr val="000000"/>
              </a:solidFill>
              <a:round/>
              <a:headEnd/>
              <a:tailEnd/>
            </a:ln>
          </p:spPr>
          <p:txBody>
            <a:bodyPr/>
            <a:lstStyle/>
            <a:p>
              <a:endParaRPr lang="en-CA"/>
            </a:p>
          </p:txBody>
        </p:sp>
        <p:sp>
          <p:nvSpPr>
            <p:cNvPr id="1352" name="Line 419">
              <a:extLst>
                <a:ext uri="{FF2B5EF4-FFF2-40B4-BE49-F238E27FC236}">
                  <a16:creationId xmlns:a16="http://schemas.microsoft.com/office/drawing/2014/main" id="{7BFA716D-C8F8-41FF-AD19-39D453CCF64C}"/>
                </a:ext>
              </a:extLst>
            </p:cNvPr>
            <p:cNvSpPr>
              <a:spLocks noChangeShapeType="1"/>
            </p:cNvSpPr>
            <p:nvPr/>
          </p:nvSpPr>
          <p:spPr bwMode="auto">
            <a:xfrm>
              <a:off x="4627" y="2336"/>
              <a:ext cx="47" cy="1"/>
            </a:xfrm>
            <a:prstGeom prst="line">
              <a:avLst/>
            </a:prstGeom>
            <a:noFill/>
            <a:ln w="0">
              <a:solidFill>
                <a:srgbClr val="000000"/>
              </a:solidFill>
              <a:round/>
              <a:headEnd/>
              <a:tailEnd/>
            </a:ln>
          </p:spPr>
          <p:txBody>
            <a:bodyPr/>
            <a:lstStyle/>
            <a:p>
              <a:endParaRPr lang="en-CA"/>
            </a:p>
          </p:txBody>
        </p:sp>
        <p:sp>
          <p:nvSpPr>
            <p:cNvPr id="1353" name="Line 420">
              <a:extLst>
                <a:ext uri="{FF2B5EF4-FFF2-40B4-BE49-F238E27FC236}">
                  <a16:creationId xmlns:a16="http://schemas.microsoft.com/office/drawing/2014/main" id="{6B32F635-9506-4D95-B485-B9B49A774EE4}"/>
                </a:ext>
              </a:extLst>
            </p:cNvPr>
            <p:cNvSpPr>
              <a:spLocks noChangeShapeType="1"/>
            </p:cNvSpPr>
            <p:nvPr/>
          </p:nvSpPr>
          <p:spPr bwMode="auto">
            <a:xfrm>
              <a:off x="4688" y="2336"/>
              <a:ext cx="48" cy="1"/>
            </a:xfrm>
            <a:prstGeom prst="line">
              <a:avLst/>
            </a:prstGeom>
            <a:noFill/>
            <a:ln w="0">
              <a:solidFill>
                <a:srgbClr val="000000"/>
              </a:solidFill>
              <a:round/>
              <a:headEnd/>
              <a:tailEnd/>
            </a:ln>
          </p:spPr>
          <p:txBody>
            <a:bodyPr/>
            <a:lstStyle/>
            <a:p>
              <a:endParaRPr lang="en-CA"/>
            </a:p>
          </p:txBody>
        </p:sp>
        <p:sp>
          <p:nvSpPr>
            <p:cNvPr id="1354" name="Line 421">
              <a:extLst>
                <a:ext uri="{FF2B5EF4-FFF2-40B4-BE49-F238E27FC236}">
                  <a16:creationId xmlns:a16="http://schemas.microsoft.com/office/drawing/2014/main" id="{31B6B19D-070B-4E61-9497-172513F654DB}"/>
                </a:ext>
              </a:extLst>
            </p:cNvPr>
            <p:cNvSpPr>
              <a:spLocks noChangeShapeType="1"/>
            </p:cNvSpPr>
            <p:nvPr/>
          </p:nvSpPr>
          <p:spPr bwMode="auto">
            <a:xfrm>
              <a:off x="4750" y="2336"/>
              <a:ext cx="48" cy="1"/>
            </a:xfrm>
            <a:prstGeom prst="line">
              <a:avLst/>
            </a:prstGeom>
            <a:noFill/>
            <a:ln w="0">
              <a:solidFill>
                <a:srgbClr val="000000"/>
              </a:solidFill>
              <a:round/>
              <a:headEnd/>
              <a:tailEnd/>
            </a:ln>
          </p:spPr>
          <p:txBody>
            <a:bodyPr/>
            <a:lstStyle/>
            <a:p>
              <a:endParaRPr lang="en-CA"/>
            </a:p>
          </p:txBody>
        </p:sp>
        <p:sp>
          <p:nvSpPr>
            <p:cNvPr id="1355" name="Line 422">
              <a:extLst>
                <a:ext uri="{FF2B5EF4-FFF2-40B4-BE49-F238E27FC236}">
                  <a16:creationId xmlns:a16="http://schemas.microsoft.com/office/drawing/2014/main" id="{FD244AD4-470D-4D63-B885-304C734BD621}"/>
                </a:ext>
              </a:extLst>
            </p:cNvPr>
            <p:cNvSpPr>
              <a:spLocks noChangeShapeType="1"/>
            </p:cNvSpPr>
            <p:nvPr/>
          </p:nvSpPr>
          <p:spPr bwMode="auto">
            <a:xfrm>
              <a:off x="4812" y="2336"/>
              <a:ext cx="47" cy="1"/>
            </a:xfrm>
            <a:prstGeom prst="line">
              <a:avLst/>
            </a:prstGeom>
            <a:noFill/>
            <a:ln w="0">
              <a:solidFill>
                <a:srgbClr val="000000"/>
              </a:solidFill>
              <a:round/>
              <a:headEnd/>
              <a:tailEnd/>
            </a:ln>
          </p:spPr>
          <p:txBody>
            <a:bodyPr/>
            <a:lstStyle/>
            <a:p>
              <a:endParaRPr lang="en-CA"/>
            </a:p>
          </p:txBody>
        </p:sp>
        <p:sp>
          <p:nvSpPr>
            <p:cNvPr id="1356" name="Line 423">
              <a:extLst>
                <a:ext uri="{FF2B5EF4-FFF2-40B4-BE49-F238E27FC236}">
                  <a16:creationId xmlns:a16="http://schemas.microsoft.com/office/drawing/2014/main" id="{C745DAA3-C051-4CB6-AF6E-830408D91A03}"/>
                </a:ext>
              </a:extLst>
            </p:cNvPr>
            <p:cNvSpPr>
              <a:spLocks noChangeShapeType="1"/>
            </p:cNvSpPr>
            <p:nvPr/>
          </p:nvSpPr>
          <p:spPr bwMode="auto">
            <a:xfrm>
              <a:off x="4875" y="2336"/>
              <a:ext cx="47" cy="1"/>
            </a:xfrm>
            <a:prstGeom prst="line">
              <a:avLst/>
            </a:prstGeom>
            <a:noFill/>
            <a:ln w="0">
              <a:solidFill>
                <a:srgbClr val="000000"/>
              </a:solidFill>
              <a:round/>
              <a:headEnd/>
              <a:tailEnd/>
            </a:ln>
          </p:spPr>
          <p:txBody>
            <a:bodyPr/>
            <a:lstStyle/>
            <a:p>
              <a:endParaRPr lang="en-CA"/>
            </a:p>
          </p:txBody>
        </p:sp>
        <p:sp>
          <p:nvSpPr>
            <p:cNvPr id="1357" name="Line 424">
              <a:extLst>
                <a:ext uri="{FF2B5EF4-FFF2-40B4-BE49-F238E27FC236}">
                  <a16:creationId xmlns:a16="http://schemas.microsoft.com/office/drawing/2014/main" id="{E7E74BF3-6D30-4CFE-BA08-5BB260C8C6C9}"/>
                </a:ext>
              </a:extLst>
            </p:cNvPr>
            <p:cNvSpPr>
              <a:spLocks noChangeShapeType="1"/>
            </p:cNvSpPr>
            <p:nvPr/>
          </p:nvSpPr>
          <p:spPr bwMode="auto">
            <a:xfrm>
              <a:off x="4936" y="2336"/>
              <a:ext cx="48" cy="1"/>
            </a:xfrm>
            <a:prstGeom prst="line">
              <a:avLst/>
            </a:prstGeom>
            <a:noFill/>
            <a:ln w="0">
              <a:solidFill>
                <a:srgbClr val="000000"/>
              </a:solidFill>
              <a:round/>
              <a:headEnd/>
              <a:tailEnd/>
            </a:ln>
          </p:spPr>
          <p:txBody>
            <a:bodyPr/>
            <a:lstStyle/>
            <a:p>
              <a:endParaRPr lang="en-CA"/>
            </a:p>
          </p:txBody>
        </p:sp>
        <p:sp>
          <p:nvSpPr>
            <p:cNvPr id="1358" name="Line 425">
              <a:extLst>
                <a:ext uri="{FF2B5EF4-FFF2-40B4-BE49-F238E27FC236}">
                  <a16:creationId xmlns:a16="http://schemas.microsoft.com/office/drawing/2014/main" id="{E775BD18-308F-44B1-9D48-7E8C30B7DA11}"/>
                </a:ext>
              </a:extLst>
            </p:cNvPr>
            <p:cNvSpPr>
              <a:spLocks noChangeShapeType="1"/>
            </p:cNvSpPr>
            <p:nvPr/>
          </p:nvSpPr>
          <p:spPr bwMode="auto">
            <a:xfrm>
              <a:off x="4998" y="2336"/>
              <a:ext cx="47" cy="1"/>
            </a:xfrm>
            <a:prstGeom prst="line">
              <a:avLst/>
            </a:prstGeom>
            <a:noFill/>
            <a:ln w="0">
              <a:solidFill>
                <a:srgbClr val="000000"/>
              </a:solidFill>
              <a:round/>
              <a:headEnd/>
              <a:tailEnd/>
            </a:ln>
          </p:spPr>
          <p:txBody>
            <a:bodyPr/>
            <a:lstStyle/>
            <a:p>
              <a:endParaRPr lang="en-CA"/>
            </a:p>
          </p:txBody>
        </p:sp>
        <p:sp>
          <p:nvSpPr>
            <p:cNvPr id="1359" name="Line 426">
              <a:extLst>
                <a:ext uri="{FF2B5EF4-FFF2-40B4-BE49-F238E27FC236}">
                  <a16:creationId xmlns:a16="http://schemas.microsoft.com/office/drawing/2014/main" id="{79D507C4-7DBE-4093-80FC-71E461664197}"/>
                </a:ext>
              </a:extLst>
            </p:cNvPr>
            <p:cNvSpPr>
              <a:spLocks noChangeShapeType="1"/>
            </p:cNvSpPr>
            <p:nvPr/>
          </p:nvSpPr>
          <p:spPr bwMode="auto">
            <a:xfrm>
              <a:off x="5061" y="2336"/>
              <a:ext cx="47" cy="1"/>
            </a:xfrm>
            <a:prstGeom prst="line">
              <a:avLst/>
            </a:prstGeom>
            <a:noFill/>
            <a:ln w="0">
              <a:solidFill>
                <a:srgbClr val="000000"/>
              </a:solidFill>
              <a:round/>
              <a:headEnd/>
              <a:tailEnd/>
            </a:ln>
          </p:spPr>
          <p:txBody>
            <a:bodyPr/>
            <a:lstStyle/>
            <a:p>
              <a:endParaRPr lang="en-CA"/>
            </a:p>
          </p:txBody>
        </p:sp>
        <p:sp>
          <p:nvSpPr>
            <p:cNvPr id="1360" name="Line 427">
              <a:extLst>
                <a:ext uri="{FF2B5EF4-FFF2-40B4-BE49-F238E27FC236}">
                  <a16:creationId xmlns:a16="http://schemas.microsoft.com/office/drawing/2014/main" id="{F2E8ADE5-CCCA-43BC-A2A8-B8CFCAF6BAFD}"/>
                </a:ext>
              </a:extLst>
            </p:cNvPr>
            <p:cNvSpPr>
              <a:spLocks noChangeShapeType="1"/>
            </p:cNvSpPr>
            <p:nvPr/>
          </p:nvSpPr>
          <p:spPr bwMode="auto">
            <a:xfrm>
              <a:off x="5122" y="2336"/>
              <a:ext cx="18" cy="1"/>
            </a:xfrm>
            <a:prstGeom prst="line">
              <a:avLst/>
            </a:prstGeom>
            <a:noFill/>
            <a:ln w="0">
              <a:solidFill>
                <a:srgbClr val="000000"/>
              </a:solidFill>
              <a:round/>
              <a:headEnd/>
              <a:tailEnd/>
            </a:ln>
          </p:spPr>
          <p:txBody>
            <a:bodyPr/>
            <a:lstStyle/>
            <a:p>
              <a:endParaRPr lang="en-CA"/>
            </a:p>
          </p:txBody>
        </p:sp>
        <p:sp>
          <p:nvSpPr>
            <p:cNvPr id="1361" name="Line 428">
              <a:extLst>
                <a:ext uri="{FF2B5EF4-FFF2-40B4-BE49-F238E27FC236}">
                  <a16:creationId xmlns:a16="http://schemas.microsoft.com/office/drawing/2014/main" id="{295D9DAB-1D9F-489B-ACBE-E6434A00F08E}"/>
                </a:ext>
              </a:extLst>
            </p:cNvPr>
            <p:cNvSpPr>
              <a:spLocks noChangeShapeType="1"/>
            </p:cNvSpPr>
            <p:nvPr/>
          </p:nvSpPr>
          <p:spPr bwMode="auto">
            <a:xfrm>
              <a:off x="3336" y="2125"/>
              <a:ext cx="2" cy="56"/>
            </a:xfrm>
            <a:prstGeom prst="line">
              <a:avLst/>
            </a:prstGeom>
            <a:noFill/>
            <a:ln w="0">
              <a:solidFill>
                <a:srgbClr val="000000"/>
              </a:solidFill>
              <a:round/>
              <a:headEnd/>
              <a:tailEnd/>
            </a:ln>
          </p:spPr>
          <p:txBody>
            <a:bodyPr/>
            <a:lstStyle/>
            <a:p>
              <a:endParaRPr lang="en-CA"/>
            </a:p>
          </p:txBody>
        </p:sp>
        <p:sp>
          <p:nvSpPr>
            <p:cNvPr id="1362" name="Line 429">
              <a:extLst>
                <a:ext uri="{FF2B5EF4-FFF2-40B4-BE49-F238E27FC236}">
                  <a16:creationId xmlns:a16="http://schemas.microsoft.com/office/drawing/2014/main" id="{7ADECED5-4C4A-485B-9DB3-F70406C04DE6}"/>
                </a:ext>
              </a:extLst>
            </p:cNvPr>
            <p:cNvSpPr>
              <a:spLocks noChangeShapeType="1"/>
            </p:cNvSpPr>
            <p:nvPr/>
          </p:nvSpPr>
          <p:spPr bwMode="auto">
            <a:xfrm>
              <a:off x="3336" y="2200"/>
              <a:ext cx="2" cy="56"/>
            </a:xfrm>
            <a:prstGeom prst="line">
              <a:avLst/>
            </a:prstGeom>
            <a:noFill/>
            <a:ln w="0">
              <a:solidFill>
                <a:srgbClr val="000000"/>
              </a:solidFill>
              <a:round/>
              <a:headEnd/>
              <a:tailEnd/>
            </a:ln>
          </p:spPr>
          <p:txBody>
            <a:bodyPr/>
            <a:lstStyle/>
            <a:p>
              <a:endParaRPr lang="en-CA"/>
            </a:p>
          </p:txBody>
        </p:sp>
        <p:sp>
          <p:nvSpPr>
            <p:cNvPr id="1363" name="Line 430">
              <a:extLst>
                <a:ext uri="{FF2B5EF4-FFF2-40B4-BE49-F238E27FC236}">
                  <a16:creationId xmlns:a16="http://schemas.microsoft.com/office/drawing/2014/main" id="{ADFAD16D-05A5-4B90-8C2F-E65E38516746}"/>
                </a:ext>
              </a:extLst>
            </p:cNvPr>
            <p:cNvSpPr>
              <a:spLocks noChangeShapeType="1"/>
            </p:cNvSpPr>
            <p:nvPr/>
          </p:nvSpPr>
          <p:spPr bwMode="auto">
            <a:xfrm>
              <a:off x="3336" y="2276"/>
              <a:ext cx="2" cy="56"/>
            </a:xfrm>
            <a:prstGeom prst="line">
              <a:avLst/>
            </a:prstGeom>
            <a:noFill/>
            <a:ln w="0">
              <a:solidFill>
                <a:srgbClr val="000000"/>
              </a:solidFill>
              <a:round/>
              <a:headEnd/>
              <a:tailEnd/>
            </a:ln>
          </p:spPr>
          <p:txBody>
            <a:bodyPr/>
            <a:lstStyle/>
            <a:p>
              <a:endParaRPr lang="en-CA"/>
            </a:p>
          </p:txBody>
        </p:sp>
        <p:sp>
          <p:nvSpPr>
            <p:cNvPr id="1364" name="Line 431">
              <a:extLst>
                <a:ext uri="{FF2B5EF4-FFF2-40B4-BE49-F238E27FC236}">
                  <a16:creationId xmlns:a16="http://schemas.microsoft.com/office/drawing/2014/main" id="{1361708E-9140-4A3E-BA6F-398AB7B8AB7C}"/>
                </a:ext>
              </a:extLst>
            </p:cNvPr>
            <p:cNvSpPr>
              <a:spLocks noChangeShapeType="1"/>
            </p:cNvSpPr>
            <p:nvPr/>
          </p:nvSpPr>
          <p:spPr bwMode="auto">
            <a:xfrm>
              <a:off x="3571" y="2125"/>
              <a:ext cx="2" cy="56"/>
            </a:xfrm>
            <a:prstGeom prst="line">
              <a:avLst/>
            </a:prstGeom>
            <a:noFill/>
            <a:ln w="0">
              <a:solidFill>
                <a:srgbClr val="000000"/>
              </a:solidFill>
              <a:round/>
              <a:headEnd/>
              <a:tailEnd/>
            </a:ln>
          </p:spPr>
          <p:txBody>
            <a:bodyPr/>
            <a:lstStyle/>
            <a:p>
              <a:endParaRPr lang="en-CA"/>
            </a:p>
          </p:txBody>
        </p:sp>
        <p:sp>
          <p:nvSpPr>
            <p:cNvPr id="1365" name="Line 432">
              <a:extLst>
                <a:ext uri="{FF2B5EF4-FFF2-40B4-BE49-F238E27FC236}">
                  <a16:creationId xmlns:a16="http://schemas.microsoft.com/office/drawing/2014/main" id="{3C3C4F8E-2C77-423C-B0C0-130CE44C68FE}"/>
                </a:ext>
              </a:extLst>
            </p:cNvPr>
            <p:cNvSpPr>
              <a:spLocks noChangeShapeType="1"/>
            </p:cNvSpPr>
            <p:nvPr/>
          </p:nvSpPr>
          <p:spPr bwMode="auto">
            <a:xfrm>
              <a:off x="3571" y="2200"/>
              <a:ext cx="2" cy="56"/>
            </a:xfrm>
            <a:prstGeom prst="line">
              <a:avLst/>
            </a:prstGeom>
            <a:noFill/>
            <a:ln w="0">
              <a:solidFill>
                <a:srgbClr val="000000"/>
              </a:solidFill>
              <a:round/>
              <a:headEnd/>
              <a:tailEnd/>
            </a:ln>
          </p:spPr>
          <p:txBody>
            <a:bodyPr/>
            <a:lstStyle/>
            <a:p>
              <a:endParaRPr lang="en-CA"/>
            </a:p>
          </p:txBody>
        </p:sp>
        <p:sp>
          <p:nvSpPr>
            <p:cNvPr id="1366" name="Line 433">
              <a:extLst>
                <a:ext uri="{FF2B5EF4-FFF2-40B4-BE49-F238E27FC236}">
                  <a16:creationId xmlns:a16="http://schemas.microsoft.com/office/drawing/2014/main" id="{E1E7A136-1269-4259-9DC5-21F1D0F372E4}"/>
                </a:ext>
              </a:extLst>
            </p:cNvPr>
            <p:cNvSpPr>
              <a:spLocks noChangeShapeType="1"/>
            </p:cNvSpPr>
            <p:nvPr/>
          </p:nvSpPr>
          <p:spPr bwMode="auto">
            <a:xfrm>
              <a:off x="3571" y="2276"/>
              <a:ext cx="2" cy="56"/>
            </a:xfrm>
            <a:prstGeom prst="line">
              <a:avLst/>
            </a:prstGeom>
            <a:noFill/>
            <a:ln w="0">
              <a:solidFill>
                <a:srgbClr val="000000"/>
              </a:solidFill>
              <a:round/>
              <a:headEnd/>
              <a:tailEnd/>
            </a:ln>
          </p:spPr>
          <p:txBody>
            <a:bodyPr/>
            <a:lstStyle/>
            <a:p>
              <a:endParaRPr lang="en-CA"/>
            </a:p>
          </p:txBody>
        </p:sp>
        <p:sp>
          <p:nvSpPr>
            <p:cNvPr id="1367" name="Line 434">
              <a:extLst>
                <a:ext uri="{FF2B5EF4-FFF2-40B4-BE49-F238E27FC236}">
                  <a16:creationId xmlns:a16="http://schemas.microsoft.com/office/drawing/2014/main" id="{CA4A6C3E-EC7B-482D-BDBB-3E517BC737FC}"/>
                </a:ext>
              </a:extLst>
            </p:cNvPr>
            <p:cNvSpPr>
              <a:spLocks noChangeShapeType="1"/>
            </p:cNvSpPr>
            <p:nvPr/>
          </p:nvSpPr>
          <p:spPr bwMode="auto">
            <a:xfrm>
              <a:off x="3799" y="2125"/>
              <a:ext cx="1" cy="56"/>
            </a:xfrm>
            <a:prstGeom prst="line">
              <a:avLst/>
            </a:prstGeom>
            <a:noFill/>
            <a:ln w="0">
              <a:solidFill>
                <a:srgbClr val="000000"/>
              </a:solidFill>
              <a:round/>
              <a:headEnd/>
              <a:tailEnd/>
            </a:ln>
          </p:spPr>
          <p:txBody>
            <a:bodyPr/>
            <a:lstStyle/>
            <a:p>
              <a:endParaRPr lang="en-CA"/>
            </a:p>
          </p:txBody>
        </p:sp>
        <p:sp>
          <p:nvSpPr>
            <p:cNvPr id="1368" name="Line 435">
              <a:extLst>
                <a:ext uri="{FF2B5EF4-FFF2-40B4-BE49-F238E27FC236}">
                  <a16:creationId xmlns:a16="http://schemas.microsoft.com/office/drawing/2014/main" id="{159F0249-E76C-42E8-A2E8-FD890559680B}"/>
                </a:ext>
              </a:extLst>
            </p:cNvPr>
            <p:cNvSpPr>
              <a:spLocks noChangeShapeType="1"/>
            </p:cNvSpPr>
            <p:nvPr/>
          </p:nvSpPr>
          <p:spPr bwMode="auto">
            <a:xfrm>
              <a:off x="3799" y="2200"/>
              <a:ext cx="1" cy="56"/>
            </a:xfrm>
            <a:prstGeom prst="line">
              <a:avLst/>
            </a:prstGeom>
            <a:noFill/>
            <a:ln w="0">
              <a:solidFill>
                <a:srgbClr val="000000"/>
              </a:solidFill>
              <a:round/>
              <a:headEnd/>
              <a:tailEnd/>
            </a:ln>
          </p:spPr>
          <p:txBody>
            <a:bodyPr/>
            <a:lstStyle/>
            <a:p>
              <a:endParaRPr lang="en-CA"/>
            </a:p>
          </p:txBody>
        </p:sp>
        <p:sp>
          <p:nvSpPr>
            <p:cNvPr id="1369" name="Line 436">
              <a:extLst>
                <a:ext uri="{FF2B5EF4-FFF2-40B4-BE49-F238E27FC236}">
                  <a16:creationId xmlns:a16="http://schemas.microsoft.com/office/drawing/2014/main" id="{094425C8-F259-4DE8-8B67-AE56DCFC5322}"/>
                </a:ext>
              </a:extLst>
            </p:cNvPr>
            <p:cNvSpPr>
              <a:spLocks noChangeShapeType="1"/>
            </p:cNvSpPr>
            <p:nvPr/>
          </p:nvSpPr>
          <p:spPr bwMode="auto">
            <a:xfrm>
              <a:off x="3799" y="2276"/>
              <a:ext cx="1" cy="56"/>
            </a:xfrm>
            <a:prstGeom prst="line">
              <a:avLst/>
            </a:prstGeom>
            <a:noFill/>
            <a:ln w="0">
              <a:solidFill>
                <a:srgbClr val="000000"/>
              </a:solidFill>
              <a:round/>
              <a:headEnd/>
              <a:tailEnd/>
            </a:ln>
          </p:spPr>
          <p:txBody>
            <a:bodyPr/>
            <a:lstStyle/>
            <a:p>
              <a:endParaRPr lang="en-CA"/>
            </a:p>
          </p:txBody>
        </p:sp>
        <p:sp>
          <p:nvSpPr>
            <p:cNvPr id="1370" name="Line 437">
              <a:extLst>
                <a:ext uri="{FF2B5EF4-FFF2-40B4-BE49-F238E27FC236}">
                  <a16:creationId xmlns:a16="http://schemas.microsoft.com/office/drawing/2014/main" id="{C625C3AA-A6E1-4AC5-9E66-0147E2926181}"/>
                </a:ext>
              </a:extLst>
            </p:cNvPr>
            <p:cNvSpPr>
              <a:spLocks noChangeShapeType="1"/>
            </p:cNvSpPr>
            <p:nvPr/>
          </p:nvSpPr>
          <p:spPr bwMode="auto">
            <a:xfrm>
              <a:off x="4034" y="2125"/>
              <a:ext cx="1" cy="56"/>
            </a:xfrm>
            <a:prstGeom prst="line">
              <a:avLst/>
            </a:prstGeom>
            <a:noFill/>
            <a:ln w="0">
              <a:solidFill>
                <a:srgbClr val="000000"/>
              </a:solidFill>
              <a:round/>
              <a:headEnd/>
              <a:tailEnd/>
            </a:ln>
          </p:spPr>
          <p:txBody>
            <a:bodyPr/>
            <a:lstStyle/>
            <a:p>
              <a:endParaRPr lang="en-CA"/>
            </a:p>
          </p:txBody>
        </p:sp>
        <p:sp>
          <p:nvSpPr>
            <p:cNvPr id="1371" name="Line 438">
              <a:extLst>
                <a:ext uri="{FF2B5EF4-FFF2-40B4-BE49-F238E27FC236}">
                  <a16:creationId xmlns:a16="http://schemas.microsoft.com/office/drawing/2014/main" id="{59869071-5013-4E8D-A297-0BF4E3A87666}"/>
                </a:ext>
              </a:extLst>
            </p:cNvPr>
            <p:cNvSpPr>
              <a:spLocks noChangeShapeType="1"/>
            </p:cNvSpPr>
            <p:nvPr/>
          </p:nvSpPr>
          <p:spPr bwMode="auto">
            <a:xfrm>
              <a:off x="4034" y="2200"/>
              <a:ext cx="1" cy="56"/>
            </a:xfrm>
            <a:prstGeom prst="line">
              <a:avLst/>
            </a:prstGeom>
            <a:noFill/>
            <a:ln w="0">
              <a:solidFill>
                <a:srgbClr val="000000"/>
              </a:solidFill>
              <a:round/>
              <a:headEnd/>
              <a:tailEnd/>
            </a:ln>
          </p:spPr>
          <p:txBody>
            <a:bodyPr/>
            <a:lstStyle/>
            <a:p>
              <a:endParaRPr lang="en-CA"/>
            </a:p>
          </p:txBody>
        </p:sp>
        <p:sp>
          <p:nvSpPr>
            <p:cNvPr id="1372" name="Line 439">
              <a:extLst>
                <a:ext uri="{FF2B5EF4-FFF2-40B4-BE49-F238E27FC236}">
                  <a16:creationId xmlns:a16="http://schemas.microsoft.com/office/drawing/2014/main" id="{FC40762A-3050-41E9-8C95-120BC7E849F9}"/>
                </a:ext>
              </a:extLst>
            </p:cNvPr>
            <p:cNvSpPr>
              <a:spLocks noChangeShapeType="1"/>
            </p:cNvSpPr>
            <p:nvPr/>
          </p:nvSpPr>
          <p:spPr bwMode="auto">
            <a:xfrm>
              <a:off x="4034" y="2276"/>
              <a:ext cx="1" cy="56"/>
            </a:xfrm>
            <a:prstGeom prst="line">
              <a:avLst/>
            </a:prstGeom>
            <a:noFill/>
            <a:ln w="0">
              <a:solidFill>
                <a:srgbClr val="000000"/>
              </a:solidFill>
              <a:round/>
              <a:headEnd/>
              <a:tailEnd/>
            </a:ln>
          </p:spPr>
          <p:txBody>
            <a:bodyPr/>
            <a:lstStyle/>
            <a:p>
              <a:endParaRPr lang="en-CA"/>
            </a:p>
          </p:txBody>
        </p:sp>
        <p:sp>
          <p:nvSpPr>
            <p:cNvPr id="1373" name="Line 440">
              <a:extLst>
                <a:ext uri="{FF2B5EF4-FFF2-40B4-BE49-F238E27FC236}">
                  <a16:creationId xmlns:a16="http://schemas.microsoft.com/office/drawing/2014/main" id="{EADA967E-1CE0-4AB8-B192-C1E61E2D2DC8}"/>
                </a:ext>
              </a:extLst>
            </p:cNvPr>
            <p:cNvSpPr>
              <a:spLocks noChangeShapeType="1"/>
            </p:cNvSpPr>
            <p:nvPr/>
          </p:nvSpPr>
          <p:spPr bwMode="auto">
            <a:xfrm>
              <a:off x="4272" y="2134"/>
              <a:ext cx="2" cy="58"/>
            </a:xfrm>
            <a:prstGeom prst="line">
              <a:avLst/>
            </a:prstGeom>
            <a:noFill/>
            <a:ln w="0">
              <a:solidFill>
                <a:srgbClr val="000000"/>
              </a:solidFill>
              <a:round/>
              <a:headEnd/>
              <a:tailEnd/>
            </a:ln>
          </p:spPr>
          <p:txBody>
            <a:bodyPr/>
            <a:lstStyle/>
            <a:p>
              <a:endParaRPr lang="en-CA"/>
            </a:p>
          </p:txBody>
        </p:sp>
        <p:sp>
          <p:nvSpPr>
            <p:cNvPr id="1374" name="Line 441">
              <a:extLst>
                <a:ext uri="{FF2B5EF4-FFF2-40B4-BE49-F238E27FC236}">
                  <a16:creationId xmlns:a16="http://schemas.microsoft.com/office/drawing/2014/main" id="{67E2A196-746D-44EE-B41C-DEC95145BFED}"/>
                </a:ext>
              </a:extLst>
            </p:cNvPr>
            <p:cNvSpPr>
              <a:spLocks noChangeShapeType="1"/>
            </p:cNvSpPr>
            <p:nvPr/>
          </p:nvSpPr>
          <p:spPr bwMode="auto">
            <a:xfrm>
              <a:off x="4272" y="2209"/>
              <a:ext cx="2" cy="58"/>
            </a:xfrm>
            <a:prstGeom prst="line">
              <a:avLst/>
            </a:prstGeom>
            <a:noFill/>
            <a:ln w="0">
              <a:solidFill>
                <a:srgbClr val="000000"/>
              </a:solidFill>
              <a:round/>
              <a:headEnd/>
              <a:tailEnd/>
            </a:ln>
          </p:spPr>
          <p:txBody>
            <a:bodyPr/>
            <a:lstStyle/>
            <a:p>
              <a:endParaRPr lang="en-CA"/>
            </a:p>
          </p:txBody>
        </p:sp>
        <p:sp>
          <p:nvSpPr>
            <p:cNvPr id="1375" name="Line 442">
              <a:extLst>
                <a:ext uri="{FF2B5EF4-FFF2-40B4-BE49-F238E27FC236}">
                  <a16:creationId xmlns:a16="http://schemas.microsoft.com/office/drawing/2014/main" id="{DD58C678-7D60-4427-8402-F76C7D687C87}"/>
                </a:ext>
              </a:extLst>
            </p:cNvPr>
            <p:cNvSpPr>
              <a:spLocks noChangeShapeType="1"/>
            </p:cNvSpPr>
            <p:nvPr/>
          </p:nvSpPr>
          <p:spPr bwMode="auto">
            <a:xfrm>
              <a:off x="4272" y="2284"/>
              <a:ext cx="2" cy="50"/>
            </a:xfrm>
            <a:prstGeom prst="line">
              <a:avLst/>
            </a:prstGeom>
            <a:noFill/>
            <a:ln w="0">
              <a:solidFill>
                <a:srgbClr val="000000"/>
              </a:solidFill>
              <a:round/>
              <a:headEnd/>
              <a:tailEnd/>
            </a:ln>
          </p:spPr>
          <p:txBody>
            <a:bodyPr/>
            <a:lstStyle/>
            <a:p>
              <a:endParaRPr lang="en-CA"/>
            </a:p>
          </p:txBody>
        </p:sp>
        <p:sp>
          <p:nvSpPr>
            <p:cNvPr id="1376" name="Line 443">
              <a:extLst>
                <a:ext uri="{FF2B5EF4-FFF2-40B4-BE49-F238E27FC236}">
                  <a16:creationId xmlns:a16="http://schemas.microsoft.com/office/drawing/2014/main" id="{99BDCAC2-1F49-420E-A7E7-1128DA5ED77B}"/>
                </a:ext>
              </a:extLst>
            </p:cNvPr>
            <p:cNvSpPr>
              <a:spLocks noChangeShapeType="1"/>
            </p:cNvSpPr>
            <p:nvPr/>
          </p:nvSpPr>
          <p:spPr bwMode="auto">
            <a:xfrm>
              <a:off x="4507" y="2134"/>
              <a:ext cx="2" cy="58"/>
            </a:xfrm>
            <a:prstGeom prst="line">
              <a:avLst/>
            </a:prstGeom>
            <a:noFill/>
            <a:ln w="0">
              <a:solidFill>
                <a:srgbClr val="000000"/>
              </a:solidFill>
              <a:round/>
              <a:headEnd/>
              <a:tailEnd/>
            </a:ln>
          </p:spPr>
          <p:txBody>
            <a:bodyPr/>
            <a:lstStyle/>
            <a:p>
              <a:endParaRPr lang="en-CA"/>
            </a:p>
          </p:txBody>
        </p:sp>
        <p:sp>
          <p:nvSpPr>
            <p:cNvPr id="1377" name="Line 444">
              <a:extLst>
                <a:ext uri="{FF2B5EF4-FFF2-40B4-BE49-F238E27FC236}">
                  <a16:creationId xmlns:a16="http://schemas.microsoft.com/office/drawing/2014/main" id="{9EAC476E-C9DF-45F2-8F3E-27FF3FE8D35E}"/>
                </a:ext>
              </a:extLst>
            </p:cNvPr>
            <p:cNvSpPr>
              <a:spLocks noChangeShapeType="1"/>
            </p:cNvSpPr>
            <p:nvPr/>
          </p:nvSpPr>
          <p:spPr bwMode="auto">
            <a:xfrm>
              <a:off x="4507" y="2209"/>
              <a:ext cx="2" cy="58"/>
            </a:xfrm>
            <a:prstGeom prst="line">
              <a:avLst/>
            </a:prstGeom>
            <a:noFill/>
            <a:ln w="0">
              <a:solidFill>
                <a:srgbClr val="000000"/>
              </a:solidFill>
              <a:round/>
              <a:headEnd/>
              <a:tailEnd/>
            </a:ln>
          </p:spPr>
          <p:txBody>
            <a:bodyPr/>
            <a:lstStyle/>
            <a:p>
              <a:endParaRPr lang="en-CA"/>
            </a:p>
          </p:txBody>
        </p:sp>
        <p:sp>
          <p:nvSpPr>
            <p:cNvPr id="1378" name="Line 445">
              <a:extLst>
                <a:ext uri="{FF2B5EF4-FFF2-40B4-BE49-F238E27FC236}">
                  <a16:creationId xmlns:a16="http://schemas.microsoft.com/office/drawing/2014/main" id="{8C76DA24-085A-40AC-9EC0-6DA0AC925646}"/>
                </a:ext>
              </a:extLst>
            </p:cNvPr>
            <p:cNvSpPr>
              <a:spLocks noChangeShapeType="1"/>
            </p:cNvSpPr>
            <p:nvPr/>
          </p:nvSpPr>
          <p:spPr bwMode="auto">
            <a:xfrm>
              <a:off x="4507" y="2284"/>
              <a:ext cx="2" cy="50"/>
            </a:xfrm>
            <a:prstGeom prst="line">
              <a:avLst/>
            </a:prstGeom>
            <a:noFill/>
            <a:ln w="0">
              <a:solidFill>
                <a:srgbClr val="000000"/>
              </a:solidFill>
              <a:round/>
              <a:headEnd/>
              <a:tailEnd/>
            </a:ln>
          </p:spPr>
          <p:txBody>
            <a:bodyPr/>
            <a:lstStyle/>
            <a:p>
              <a:endParaRPr lang="en-CA"/>
            </a:p>
          </p:txBody>
        </p:sp>
        <p:sp>
          <p:nvSpPr>
            <p:cNvPr id="1379" name="Line 446">
              <a:extLst>
                <a:ext uri="{FF2B5EF4-FFF2-40B4-BE49-F238E27FC236}">
                  <a16:creationId xmlns:a16="http://schemas.microsoft.com/office/drawing/2014/main" id="{BA7F24FB-D9A2-4C03-AA14-A362F5C3EF96}"/>
                </a:ext>
              </a:extLst>
            </p:cNvPr>
            <p:cNvSpPr>
              <a:spLocks noChangeShapeType="1"/>
            </p:cNvSpPr>
            <p:nvPr/>
          </p:nvSpPr>
          <p:spPr bwMode="auto">
            <a:xfrm>
              <a:off x="4733" y="2134"/>
              <a:ext cx="2" cy="58"/>
            </a:xfrm>
            <a:prstGeom prst="line">
              <a:avLst/>
            </a:prstGeom>
            <a:noFill/>
            <a:ln w="0">
              <a:solidFill>
                <a:srgbClr val="000000"/>
              </a:solidFill>
              <a:round/>
              <a:headEnd/>
              <a:tailEnd/>
            </a:ln>
          </p:spPr>
          <p:txBody>
            <a:bodyPr/>
            <a:lstStyle/>
            <a:p>
              <a:endParaRPr lang="en-CA"/>
            </a:p>
          </p:txBody>
        </p:sp>
        <p:sp>
          <p:nvSpPr>
            <p:cNvPr id="1380" name="Line 447">
              <a:extLst>
                <a:ext uri="{FF2B5EF4-FFF2-40B4-BE49-F238E27FC236}">
                  <a16:creationId xmlns:a16="http://schemas.microsoft.com/office/drawing/2014/main" id="{81B8FC43-F2D6-489A-AA68-319478684BE5}"/>
                </a:ext>
              </a:extLst>
            </p:cNvPr>
            <p:cNvSpPr>
              <a:spLocks noChangeShapeType="1"/>
            </p:cNvSpPr>
            <p:nvPr/>
          </p:nvSpPr>
          <p:spPr bwMode="auto">
            <a:xfrm>
              <a:off x="4733" y="2209"/>
              <a:ext cx="2" cy="58"/>
            </a:xfrm>
            <a:prstGeom prst="line">
              <a:avLst/>
            </a:prstGeom>
            <a:noFill/>
            <a:ln w="0">
              <a:solidFill>
                <a:srgbClr val="000000"/>
              </a:solidFill>
              <a:round/>
              <a:headEnd/>
              <a:tailEnd/>
            </a:ln>
          </p:spPr>
          <p:txBody>
            <a:bodyPr/>
            <a:lstStyle/>
            <a:p>
              <a:endParaRPr lang="en-CA"/>
            </a:p>
          </p:txBody>
        </p:sp>
        <p:sp>
          <p:nvSpPr>
            <p:cNvPr id="1381" name="Line 448">
              <a:extLst>
                <a:ext uri="{FF2B5EF4-FFF2-40B4-BE49-F238E27FC236}">
                  <a16:creationId xmlns:a16="http://schemas.microsoft.com/office/drawing/2014/main" id="{57C8C9BF-FB95-4E30-9FD4-76847F484F59}"/>
                </a:ext>
              </a:extLst>
            </p:cNvPr>
            <p:cNvSpPr>
              <a:spLocks noChangeShapeType="1"/>
            </p:cNvSpPr>
            <p:nvPr/>
          </p:nvSpPr>
          <p:spPr bwMode="auto">
            <a:xfrm>
              <a:off x="4733" y="2284"/>
              <a:ext cx="2" cy="50"/>
            </a:xfrm>
            <a:prstGeom prst="line">
              <a:avLst/>
            </a:prstGeom>
            <a:noFill/>
            <a:ln w="0">
              <a:solidFill>
                <a:srgbClr val="000000"/>
              </a:solidFill>
              <a:round/>
              <a:headEnd/>
              <a:tailEnd/>
            </a:ln>
          </p:spPr>
          <p:txBody>
            <a:bodyPr/>
            <a:lstStyle/>
            <a:p>
              <a:endParaRPr lang="en-CA"/>
            </a:p>
          </p:txBody>
        </p:sp>
        <p:sp>
          <p:nvSpPr>
            <p:cNvPr id="1382" name="Line 449">
              <a:extLst>
                <a:ext uri="{FF2B5EF4-FFF2-40B4-BE49-F238E27FC236}">
                  <a16:creationId xmlns:a16="http://schemas.microsoft.com/office/drawing/2014/main" id="{A41EDA89-A578-4094-8DA8-2513BB6D9BAD}"/>
                </a:ext>
              </a:extLst>
            </p:cNvPr>
            <p:cNvSpPr>
              <a:spLocks noChangeShapeType="1"/>
            </p:cNvSpPr>
            <p:nvPr/>
          </p:nvSpPr>
          <p:spPr bwMode="auto">
            <a:xfrm>
              <a:off x="4970" y="2134"/>
              <a:ext cx="1" cy="58"/>
            </a:xfrm>
            <a:prstGeom prst="line">
              <a:avLst/>
            </a:prstGeom>
            <a:noFill/>
            <a:ln w="0">
              <a:solidFill>
                <a:srgbClr val="000000"/>
              </a:solidFill>
              <a:round/>
              <a:headEnd/>
              <a:tailEnd/>
            </a:ln>
          </p:spPr>
          <p:txBody>
            <a:bodyPr/>
            <a:lstStyle/>
            <a:p>
              <a:endParaRPr lang="en-CA"/>
            </a:p>
          </p:txBody>
        </p:sp>
        <p:sp>
          <p:nvSpPr>
            <p:cNvPr id="1383" name="Line 450">
              <a:extLst>
                <a:ext uri="{FF2B5EF4-FFF2-40B4-BE49-F238E27FC236}">
                  <a16:creationId xmlns:a16="http://schemas.microsoft.com/office/drawing/2014/main" id="{E9AF730F-ADF4-4D67-A455-F84E68AD2D2F}"/>
                </a:ext>
              </a:extLst>
            </p:cNvPr>
            <p:cNvSpPr>
              <a:spLocks noChangeShapeType="1"/>
            </p:cNvSpPr>
            <p:nvPr/>
          </p:nvSpPr>
          <p:spPr bwMode="auto">
            <a:xfrm>
              <a:off x="4970" y="2209"/>
              <a:ext cx="1" cy="58"/>
            </a:xfrm>
            <a:prstGeom prst="line">
              <a:avLst/>
            </a:prstGeom>
            <a:noFill/>
            <a:ln w="0">
              <a:solidFill>
                <a:srgbClr val="000000"/>
              </a:solidFill>
              <a:round/>
              <a:headEnd/>
              <a:tailEnd/>
            </a:ln>
          </p:spPr>
          <p:txBody>
            <a:bodyPr/>
            <a:lstStyle/>
            <a:p>
              <a:endParaRPr lang="en-CA"/>
            </a:p>
          </p:txBody>
        </p:sp>
        <p:sp>
          <p:nvSpPr>
            <p:cNvPr id="1384" name="Line 451">
              <a:extLst>
                <a:ext uri="{FF2B5EF4-FFF2-40B4-BE49-F238E27FC236}">
                  <a16:creationId xmlns:a16="http://schemas.microsoft.com/office/drawing/2014/main" id="{AE313748-FABE-421F-B7CB-98AB984BDE33}"/>
                </a:ext>
              </a:extLst>
            </p:cNvPr>
            <p:cNvSpPr>
              <a:spLocks noChangeShapeType="1"/>
            </p:cNvSpPr>
            <p:nvPr/>
          </p:nvSpPr>
          <p:spPr bwMode="auto">
            <a:xfrm>
              <a:off x="4970" y="2284"/>
              <a:ext cx="1" cy="50"/>
            </a:xfrm>
            <a:prstGeom prst="line">
              <a:avLst/>
            </a:prstGeom>
            <a:noFill/>
            <a:ln w="0">
              <a:solidFill>
                <a:srgbClr val="000000"/>
              </a:solidFill>
              <a:round/>
              <a:headEnd/>
              <a:tailEnd/>
            </a:ln>
          </p:spPr>
          <p:txBody>
            <a:bodyPr/>
            <a:lstStyle/>
            <a:p>
              <a:endParaRPr lang="en-CA"/>
            </a:p>
          </p:txBody>
        </p:sp>
        <p:sp>
          <p:nvSpPr>
            <p:cNvPr id="1385" name="Line 452">
              <a:extLst>
                <a:ext uri="{FF2B5EF4-FFF2-40B4-BE49-F238E27FC236}">
                  <a16:creationId xmlns:a16="http://schemas.microsoft.com/office/drawing/2014/main" id="{34978B14-4A16-4559-A541-24AE8F0B55D1}"/>
                </a:ext>
              </a:extLst>
            </p:cNvPr>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1386" name="Line 453">
              <a:extLst>
                <a:ext uri="{FF2B5EF4-FFF2-40B4-BE49-F238E27FC236}">
                  <a16:creationId xmlns:a16="http://schemas.microsoft.com/office/drawing/2014/main" id="{4460BD5E-CA66-4CDE-9043-3F9FFD8F2485}"/>
                </a:ext>
              </a:extLst>
            </p:cNvPr>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1387" name="Line 454">
              <a:extLst>
                <a:ext uri="{FF2B5EF4-FFF2-40B4-BE49-F238E27FC236}">
                  <a16:creationId xmlns:a16="http://schemas.microsoft.com/office/drawing/2014/main" id="{58A67786-3E89-41E4-B76F-788651EFC5B9}"/>
                </a:ext>
              </a:extLst>
            </p:cNvPr>
            <p:cNvSpPr>
              <a:spLocks noChangeShapeType="1"/>
            </p:cNvSpPr>
            <p:nvPr/>
          </p:nvSpPr>
          <p:spPr bwMode="auto">
            <a:xfrm flipH="1">
              <a:off x="3159" y="2131"/>
              <a:ext cx="1" cy="1"/>
            </a:xfrm>
            <a:prstGeom prst="line">
              <a:avLst/>
            </a:prstGeom>
            <a:noFill/>
            <a:ln w="0">
              <a:solidFill>
                <a:srgbClr val="000000"/>
              </a:solidFill>
              <a:round/>
              <a:headEnd/>
              <a:tailEnd/>
            </a:ln>
          </p:spPr>
          <p:txBody>
            <a:bodyPr/>
            <a:lstStyle/>
            <a:p>
              <a:endParaRPr lang="en-CA"/>
            </a:p>
          </p:txBody>
        </p:sp>
        <p:sp>
          <p:nvSpPr>
            <p:cNvPr id="1388" name="Line 455">
              <a:extLst>
                <a:ext uri="{FF2B5EF4-FFF2-40B4-BE49-F238E27FC236}">
                  <a16:creationId xmlns:a16="http://schemas.microsoft.com/office/drawing/2014/main" id="{7B4C9BE6-3A8D-4AC6-95E7-3FE37982EBF7}"/>
                </a:ext>
              </a:extLst>
            </p:cNvPr>
            <p:cNvSpPr>
              <a:spLocks noChangeShapeType="1"/>
            </p:cNvSpPr>
            <p:nvPr/>
          </p:nvSpPr>
          <p:spPr bwMode="auto">
            <a:xfrm>
              <a:off x="3159" y="2131"/>
              <a:ext cx="1" cy="3"/>
            </a:xfrm>
            <a:prstGeom prst="line">
              <a:avLst/>
            </a:prstGeom>
            <a:noFill/>
            <a:ln w="0">
              <a:solidFill>
                <a:srgbClr val="000000"/>
              </a:solidFill>
              <a:round/>
              <a:headEnd/>
              <a:tailEnd/>
            </a:ln>
          </p:spPr>
          <p:txBody>
            <a:bodyPr/>
            <a:lstStyle/>
            <a:p>
              <a:endParaRPr lang="en-CA"/>
            </a:p>
          </p:txBody>
        </p:sp>
        <p:sp>
          <p:nvSpPr>
            <p:cNvPr id="1389" name="Line 456">
              <a:extLst>
                <a:ext uri="{FF2B5EF4-FFF2-40B4-BE49-F238E27FC236}">
                  <a16:creationId xmlns:a16="http://schemas.microsoft.com/office/drawing/2014/main" id="{36F68574-2D33-47FB-9509-7BAA1CC111B0}"/>
                </a:ext>
              </a:extLst>
            </p:cNvPr>
            <p:cNvSpPr>
              <a:spLocks noChangeShapeType="1"/>
            </p:cNvSpPr>
            <p:nvPr/>
          </p:nvSpPr>
          <p:spPr bwMode="auto">
            <a:xfrm flipH="1">
              <a:off x="3158" y="2134"/>
              <a:ext cx="1" cy="3"/>
            </a:xfrm>
            <a:prstGeom prst="line">
              <a:avLst/>
            </a:prstGeom>
            <a:noFill/>
            <a:ln w="0">
              <a:solidFill>
                <a:srgbClr val="000000"/>
              </a:solidFill>
              <a:round/>
              <a:headEnd/>
              <a:tailEnd/>
            </a:ln>
          </p:spPr>
          <p:txBody>
            <a:bodyPr/>
            <a:lstStyle/>
            <a:p>
              <a:endParaRPr lang="en-CA"/>
            </a:p>
          </p:txBody>
        </p:sp>
        <p:sp>
          <p:nvSpPr>
            <p:cNvPr id="1390" name="Line 457">
              <a:extLst>
                <a:ext uri="{FF2B5EF4-FFF2-40B4-BE49-F238E27FC236}">
                  <a16:creationId xmlns:a16="http://schemas.microsoft.com/office/drawing/2014/main" id="{8723D648-FD53-4969-AB14-9C0BD72756F3}"/>
                </a:ext>
              </a:extLst>
            </p:cNvPr>
            <p:cNvSpPr>
              <a:spLocks noChangeShapeType="1"/>
            </p:cNvSpPr>
            <p:nvPr/>
          </p:nvSpPr>
          <p:spPr bwMode="auto">
            <a:xfrm flipH="1">
              <a:off x="3154" y="2137"/>
              <a:ext cx="4" cy="10"/>
            </a:xfrm>
            <a:prstGeom prst="line">
              <a:avLst/>
            </a:prstGeom>
            <a:noFill/>
            <a:ln w="0">
              <a:solidFill>
                <a:srgbClr val="000000"/>
              </a:solidFill>
              <a:round/>
              <a:headEnd/>
              <a:tailEnd/>
            </a:ln>
          </p:spPr>
          <p:txBody>
            <a:bodyPr/>
            <a:lstStyle/>
            <a:p>
              <a:endParaRPr lang="en-CA"/>
            </a:p>
          </p:txBody>
        </p:sp>
        <p:sp>
          <p:nvSpPr>
            <p:cNvPr id="1391" name="Line 458">
              <a:extLst>
                <a:ext uri="{FF2B5EF4-FFF2-40B4-BE49-F238E27FC236}">
                  <a16:creationId xmlns:a16="http://schemas.microsoft.com/office/drawing/2014/main" id="{8A351997-D237-4239-A550-8DB1E6A3019F}"/>
                </a:ext>
              </a:extLst>
            </p:cNvPr>
            <p:cNvSpPr>
              <a:spLocks noChangeShapeType="1"/>
            </p:cNvSpPr>
            <p:nvPr/>
          </p:nvSpPr>
          <p:spPr bwMode="auto">
            <a:xfrm flipH="1">
              <a:off x="3153" y="2147"/>
              <a:ext cx="1" cy="14"/>
            </a:xfrm>
            <a:prstGeom prst="line">
              <a:avLst/>
            </a:prstGeom>
            <a:noFill/>
            <a:ln w="0">
              <a:solidFill>
                <a:srgbClr val="000000"/>
              </a:solidFill>
              <a:round/>
              <a:headEnd/>
              <a:tailEnd/>
            </a:ln>
          </p:spPr>
          <p:txBody>
            <a:bodyPr/>
            <a:lstStyle/>
            <a:p>
              <a:endParaRPr lang="en-CA"/>
            </a:p>
          </p:txBody>
        </p:sp>
        <p:sp>
          <p:nvSpPr>
            <p:cNvPr id="1392" name="Line 459">
              <a:extLst>
                <a:ext uri="{FF2B5EF4-FFF2-40B4-BE49-F238E27FC236}">
                  <a16:creationId xmlns:a16="http://schemas.microsoft.com/office/drawing/2014/main" id="{10E13350-8AC1-4972-9CAA-7FE50105F275}"/>
                </a:ext>
              </a:extLst>
            </p:cNvPr>
            <p:cNvSpPr>
              <a:spLocks noChangeShapeType="1"/>
            </p:cNvSpPr>
            <p:nvPr/>
          </p:nvSpPr>
          <p:spPr bwMode="auto">
            <a:xfrm>
              <a:off x="3153" y="2161"/>
              <a:ext cx="1" cy="11"/>
            </a:xfrm>
            <a:prstGeom prst="line">
              <a:avLst/>
            </a:prstGeom>
            <a:noFill/>
            <a:ln w="0">
              <a:solidFill>
                <a:srgbClr val="000000"/>
              </a:solidFill>
              <a:round/>
              <a:headEnd/>
              <a:tailEnd/>
            </a:ln>
          </p:spPr>
          <p:txBody>
            <a:bodyPr/>
            <a:lstStyle/>
            <a:p>
              <a:endParaRPr lang="en-CA"/>
            </a:p>
          </p:txBody>
        </p:sp>
        <p:sp>
          <p:nvSpPr>
            <p:cNvPr id="1393" name="Freeform 460">
              <a:extLst>
                <a:ext uri="{FF2B5EF4-FFF2-40B4-BE49-F238E27FC236}">
                  <a16:creationId xmlns:a16="http://schemas.microsoft.com/office/drawing/2014/main" id="{5BBBD7D8-483C-46E3-B91D-405A952E9DBC}"/>
                </a:ext>
              </a:extLst>
            </p:cNvPr>
            <p:cNvSpPr>
              <a:spLocks/>
            </p:cNvSpPr>
            <p:nvPr/>
          </p:nvSpPr>
          <p:spPr bwMode="auto">
            <a:xfrm>
              <a:off x="3154" y="2172"/>
              <a:ext cx="8" cy="9"/>
            </a:xfrm>
            <a:custGeom>
              <a:avLst/>
              <a:gdLst>
                <a:gd name="T0" fmla="*/ 0 w 11"/>
                <a:gd name="T1" fmla="*/ 0 h 11"/>
                <a:gd name="T2" fmla="*/ 2 w 11"/>
                <a:gd name="T3" fmla="*/ 4 h 11"/>
                <a:gd name="T4" fmla="*/ 2 w 11"/>
                <a:gd name="T5" fmla="*/ 4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1394" name="Line 461">
              <a:extLst>
                <a:ext uri="{FF2B5EF4-FFF2-40B4-BE49-F238E27FC236}">
                  <a16:creationId xmlns:a16="http://schemas.microsoft.com/office/drawing/2014/main" id="{6927E0A3-3F05-471F-8E1E-AD946A69F943}"/>
                </a:ext>
              </a:extLst>
            </p:cNvPr>
            <p:cNvSpPr>
              <a:spLocks noChangeShapeType="1"/>
            </p:cNvSpPr>
            <p:nvPr/>
          </p:nvSpPr>
          <p:spPr bwMode="auto">
            <a:xfrm>
              <a:off x="3173" y="2193"/>
              <a:ext cx="2" cy="2"/>
            </a:xfrm>
            <a:prstGeom prst="line">
              <a:avLst/>
            </a:prstGeom>
            <a:noFill/>
            <a:ln w="0">
              <a:solidFill>
                <a:srgbClr val="000000"/>
              </a:solidFill>
              <a:round/>
              <a:headEnd/>
              <a:tailEnd/>
            </a:ln>
          </p:spPr>
          <p:txBody>
            <a:bodyPr/>
            <a:lstStyle/>
            <a:p>
              <a:endParaRPr lang="en-CA"/>
            </a:p>
          </p:txBody>
        </p:sp>
        <p:sp>
          <p:nvSpPr>
            <p:cNvPr id="1395" name="Line 462">
              <a:extLst>
                <a:ext uri="{FF2B5EF4-FFF2-40B4-BE49-F238E27FC236}">
                  <a16:creationId xmlns:a16="http://schemas.microsoft.com/office/drawing/2014/main" id="{8C7C03A2-CD17-4001-AD5B-A984A0A8AA62}"/>
                </a:ext>
              </a:extLst>
            </p:cNvPr>
            <p:cNvSpPr>
              <a:spLocks noChangeShapeType="1"/>
            </p:cNvSpPr>
            <p:nvPr/>
          </p:nvSpPr>
          <p:spPr bwMode="auto">
            <a:xfrm>
              <a:off x="3173" y="2193"/>
              <a:ext cx="4" cy="5"/>
            </a:xfrm>
            <a:prstGeom prst="line">
              <a:avLst/>
            </a:prstGeom>
            <a:noFill/>
            <a:ln w="0">
              <a:solidFill>
                <a:srgbClr val="000000"/>
              </a:solidFill>
              <a:round/>
              <a:headEnd/>
              <a:tailEnd/>
            </a:ln>
          </p:spPr>
          <p:txBody>
            <a:bodyPr/>
            <a:lstStyle/>
            <a:p>
              <a:endParaRPr lang="en-CA"/>
            </a:p>
          </p:txBody>
        </p:sp>
        <p:sp>
          <p:nvSpPr>
            <p:cNvPr id="1396" name="Line 463">
              <a:extLst>
                <a:ext uri="{FF2B5EF4-FFF2-40B4-BE49-F238E27FC236}">
                  <a16:creationId xmlns:a16="http://schemas.microsoft.com/office/drawing/2014/main" id="{EA455E81-CC83-4441-AC6E-A6A61665B5E7}"/>
                </a:ext>
              </a:extLst>
            </p:cNvPr>
            <p:cNvSpPr>
              <a:spLocks noChangeShapeType="1"/>
            </p:cNvSpPr>
            <p:nvPr/>
          </p:nvSpPr>
          <p:spPr bwMode="auto">
            <a:xfrm flipH="1">
              <a:off x="3176" y="2198"/>
              <a:ext cx="1" cy="5"/>
            </a:xfrm>
            <a:prstGeom prst="line">
              <a:avLst/>
            </a:prstGeom>
            <a:noFill/>
            <a:ln w="0">
              <a:solidFill>
                <a:srgbClr val="000000"/>
              </a:solidFill>
              <a:round/>
              <a:headEnd/>
              <a:tailEnd/>
            </a:ln>
          </p:spPr>
          <p:txBody>
            <a:bodyPr/>
            <a:lstStyle/>
            <a:p>
              <a:endParaRPr lang="en-CA"/>
            </a:p>
          </p:txBody>
        </p:sp>
        <p:sp>
          <p:nvSpPr>
            <p:cNvPr id="1397" name="Line 464">
              <a:extLst>
                <a:ext uri="{FF2B5EF4-FFF2-40B4-BE49-F238E27FC236}">
                  <a16:creationId xmlns:a16="http://schemas.microsoft.com/office/drawing/2014/main" id="{9C1A7606-1BE3-462D-80E3-6CABDDEB4060}"/>
                </a:ext>
              </a:extLst>
            </p:cNvPr>
            <p:cNvSpPr>
              <a:spLocks noChangeShapeType="1"/>
            </p:cNvSpPr>
            <p:nvPr/>
          </p:nvSpPr>
          <p:spPr bwMode="auto">
            <a:xfrm flipH="1">
              <a:off x="3172" y="2203"/>
              <a:ext cx="4" cy="4"/>
            </a:xfrm>
            <a:prstGeom prst="line">
              <a:avLst/>
            </a:prstGeom>
            <a:noFill/>
            <a:ln w="0">
              <a:solidFill>
                <a:srgbClr val="000000"/>
              </a:solidFill>
              <a:round/>
              <a:headEnd/>
              <a:tailEnd/>
            </a:ln>
          </p:spPr>
          <p:txBody>
            <a:bodyPr/>
            <a:lstStyle/>
            <a:p>
              <a:endParaRPr lang="en-CA"/>
            </a:p>
          </p:txBody>
        </p:sp>
        <p:sp>
          <p:nvSpPr>
            <p:cNvPr id="1398" name="Line 465">
              <a:extLst>
                <a:ext uri="{FF2B5EF4-FFF2-40B4-BE49-F238E27FC236}">
                  <a16:creationId xmlns:a16="http://schemas.microsoft.com/office/drawing/2014/main" id="{9AEBD5B1-43F7-4650-837C-300229C6E395}"/>
                </a:ext>
              </a:extLst>
            </p:cNvPr>
            <p:cNvSpPr>
              <a:spLocks noChangeShapeType="1"/>
            </p:cNvSpPr>
            <p:nvPr/>
          </p:nvSpPr>
          <p:spPr bwMode="auto">
            <a:xfrm flipH="1">
              <a:off x="3164" y="2207"/>
              <a:ext cx="8" cy="4"/>
            </a:xfrm>
            <a:prstGeom prst="line">
              <a:avLst/>
            </a:prstGeom>
            <a:noFill/>
            <a:ln w="0">
              <a:solidFill>
                <a:srgbClr val="000000"/>
              </a:solidFill>
              <a:round/>
              <a:headEnd/>
              <a:tailEnd/>
            </a:ln>
          </p:spPr>
          <p:txBody>
            <a:bodyPr/>
            <a:lstStyle/>
            <a:p>
              <a:endParaRPr lang="en-CA"/>
            </a:p>
          </p:txBody>
        </p:sp>
        <p:sp>
          <p:nvSpPr>
            <p:cNvPr id="1399" name="Line 466">
              <a:extLst>
                <a:ext uri="{FF2B5EF4-FFF2-40B4-BE49-F238E27FC236}">
                  <a16:creationId xmlns:a16="http://schemas.microsoft.com/office/drawing/2014/main" id="{93B5D277-8EC7-4E2B-BCD6-3E9A4310A7E4}"/>
                </a:ext>
              </a:extLst>
            </p:cNvPr>
            <p:cNvSpPr>
              <a:spLocks noChangeShapeType="1"/>
            </p:cNvSpPr>
            <p:nvPr/>
          </p:nvSpPr>
          <p:spPr bwMode="auto">
            <a:xfrm flipH="1">
              <a:off x="3154" y="2211"/>
              <a:ext cx="10" cy="4"/>
            </a:xfrm>
            <a:prstGeom prst="line">
              <a:avLst/>
            </a:prstGeom>
            <a:noFill/>
            <a:ln w="0">
              <a:solidFill>
                <a:srgbClr val="000000"/>
              </a:solidFill>
              <a:round/>
              <a:headEnd/>
              <a:tailEnd/>
            </a:ln>
          </p:spPr>
          <p:txBody>
            <a:bodyPr/>
            <a:lstStyle/>
            <a:p>
              <a:endParaRPr lang="en-CA"/>
            </a:p>
          </p:txBody>
        </p:sp>
        <p:sp>
          <p:nvSpPr>
            <p:cNvPr id="1400" name="Freeform 467">
              <a:extLst>
                <a:ext uri="{FF2B5EF4-FFF2-40B4-BE49-F238E27FC236}">
                  <a16:creationId xmlns:a16="http://schemas.microsoft.com/office/drawing/2014/main" id="{4BD4936F-4775-4996-96AC-B1BD2DE8E2AC}"/>
                </a:ext>
              </a:extLst>
            </p:cNvPr>
            <p:cNvSpPr>
              <a:spLocks/>
            </p:cNvSpPr>
            <p:nvPr/>
          </p:nvSpPr>
          <p:spPr bwMode="auto">
            <a:xfrm>
              <a:off x="3144" y="2215"/>
              <a:ext cx="10" cy="5"/>
            </a:xfrm>
            <a:custGeom>
              <a:avLst/>
              <a:gdLst>
                <a:gd name="T0" fmla="*/ 1 w 18"/>
                <a:gd name="T1" fmla="*/ 0 h 5"/>
                <a:gd name="T2" fmla="*/ 0 w 18"/>
                <a:gd name="T3" fmla="*/ 5 h 5"/>
                <a:gd name="T4" fmla="*/ 0 w 18"/>
                <a:gd name="T5" fmla="*/ 5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1401" name="Line 468">
              <a:extLst>
                <a:ext uri="{FF2B5EF4-FFF2-40B4-BE49-F238E27FC236}">
                  <a16:creationId xmlns:a16="http://schemas.microsoft.com/office/drawing/2014/main" id="{CD2316C1-D92F-421B-BDB6-09A7E4092719}"/>
                </a:ext>
              </a:extLst>
            </p:cNvPr>
            <p:cNvSpPr>
              <a:spLocks noChangeShapeType="1"/>
            </p:cNvSpPr>
            <p:nvPr/>
          </p:nvSpPr>
          <p:spPr bwMode="auto">
            <a:xfrm flipH="1">
              <a:off x="3127" y="2226"/>
              <a:ext cx="1" cy="2"/>
            </a:xfrm>
            <a:prstGeom prst="line">
              <a:avLst/>
            </a:prstGeom>
            <a:noFill/>
            <a:ln w="0">
              <a:solidFill>
                <a:srgbClr val="000000"/>
              </a:solidFill>
              <a:round/>
              <a:headEnd/>
              <a:tailEnd/>
            </a:ln>
          </p:spPr>
          <p:txBody>
            <a:bodyPr/>
            <a:lstStyle/>
            <a:p>
              <a:endParaRPr lang="en-CA"/>
            </a:p>
          </p:txBody>
        </p:sp>
        <p:sp>
          <p:nvSpPr>
            <p:cNvPr id="1402" name="Line 469">
              <a:extLst>
                <a:ext uri="{FF2B5EF4-FFF2-40B4-BE49-F238E27FC236}">
                  <a16:creationId xmlns:a16="http://schemas.microsoft.com/office/drawing/2014/main" id="{8B978E35-D7D9-42F2-82EA-CABBAE6A15BF}"/>
                </a:ext>
              </a:extLst>
            </p:cNvPr>
            <p:cNvSpPr>
              <a:spLocks noChangeShapeType="1"/>
            </p:cNvSpPr>
            <p:nvPr/>
          </p:nvSpPr>
          <p:spPr bwMode="auto">
            <a:xfrm flipH="1">
              <a:off x="3125" y="2228"/>
              <a:ext cx="2" cy="3"/>
            </a:xfrm>
            <a:prstGeom prst="line">
              <a:avLst/>
            </a:prstGeom>
            <a:noFill/>
            <a:ln w="0">
              <a:solidFill>
                <a:srgbClr val="000000"/>
              </a:solidFill>
              <a:round/>
              <a:headEnd/>
              <a:tailEnd/>
            </a:ln>
          </p:spPr>
          <p:txBody>
            <a:bodyPr/>
            <a:lstStyle/>
            <a:p>
              <a:endParaRPr lang="en-CA"/>
            </a:p>
          </p:txBody>
        </p:sp>
        <p:sp>
          <p:nvSpPr>
            <p:cNvPr id="1403" name="Line 470">
              <a:extLst>
                <a:ext uri="{FF2B5EF4-FFF2-40B4-BE49-F238E27FC236}">
                  <a16:creationId xmlns:a16="http://schemas.microsoft.com/office/drawing/2014/main" id="{BC86F224-8133-4242-9CC6-7B7D238CDCF1}"/>
                </a:ext>
              </a:extLst>
            </p:cNvPr>
            <p:cNvSpPr>
              <a:spLocks noChangeShapeType="1"/>
            </p:cNvSpPr>
            <p:nvPr/>
          </p:nvSpPr>
          <p:spPr bwMode="auto">
            <a:xfrm>
              <a:off x="3125" y="2231"/>
              <a:ext cx="1" cy="3"/>
            </a:xfrm>
            <a:prstGeom prst="line">
              <a:avLst/>
            </a:prstGeom>
            <a:noFill/>
            <a:ln w="0">
              <a:solidFill>
                <a:srgbClr val="000000"/>
              </a:solidFill>
              <a:round/>
              <a:headEnd/>
              <a:tailEnd/>
            </a:ln>
          </p:spPr>
          <p:txBody>
            <a:bodyPr/>
            <a:lstStyle/>
            <a:p>
              <a:endParaRPr lang="en-CA"/>
            </a:p>
          </p:txBody>
        </p:sp>
        <p:sp>
          <p:nvSpPr>
            <p:cNvPr id="1404" name="Line 471">
              <a:extLst>
                <a:ext uri="{FF2B5EF4-FFF2-40B4-BE49-F238E27FC236}">
                  <a16:creationId xmlns:a16="http://schemas.microsoft.com/office/drawing/2014/main" id="{A5995B52-4661-49C3-9094-EE8C66752AFE}"/>
                </a:ext>
              </a:extLst>
            </p:cNvPr>
            <p:cNvSpPr>
              <a:spLocks noChangeShapeType="1"/>
            </p:cNvSpPr>
            <p:nvPr/>
          </p:nvSpPr>
          <p:spPr bwMode="auto">
            <a:xfrm>
              <a:off x="3126" y="2234"/>
              <a:ext cx="6" cy="3"/>
            </a:xfrm>
            <a:prstGeom prst="line">
              <a:avLst/>
            </a:prstGeom>
            <a:noFill/>
            <a:ln w="0">
              <a:solidFill>
                <a:srgbClr val="000000"/>
              </a:solidFill>
              <a:round/>
              <a:headEnd/>
              <a:tailEnd/>
            </a:ln>
          </p:spPr>
          <p:txBody>
            <a:bodyPr/>
            <a:lstStyle/>
            <a:p>
              <a:endParaRPr lang="en-CA"/>
            </a:p>
          </p:txBody>
        </p:sp>
        <p:sp>
          <p:nvSpPr>
            <p:cNvPr id="1405" name="Line 472">
              <a:extLst>
                <a:ext uri="{FF2B5EF4-FFF2-40B4-BE49-F238E27FC236}">
                  <a16:creationId xmlns:a16="http://schemas.microsoft.com/office/drawing/2014/main" id="{F5DA09B9-7308-4554-9810-962C14CC103B}"/>
                </a:ext>
              </a:extLst>
            </p:cNvPr>
            <p:cNvSpPr>
              <a:spLocks noChangeShapeType="1"/>
            </p:cNvSpPr>
            <p:nvPr/>
          </p:nvSpPr>
          <p:spPr bwMode="auto">
            <a:xfrm>
              <a:off x="3132" y="2237"/>
              <a:ext cx="8" cy="2"/>
            </a:xfrm>
            <a:prstGeom prst="line">
              <a:avLst/>
            </a:prstGeom>
            <a:noFill/>
            <a:ln w="0">
              <a:solidFill>
                <a:srgbClr val="000000"/>
              </a:solidFill>
              <a:round/>
              <a:headEnd/>
              <a:tailEnd/>
            </a:ln>
          </p:spPr>
          <p:txBody>
            <a:bodyPr/>
            <a:lstStyle/>
            <a:p>
              <a:endParaRPr lang="en-CA"/>
            </a:p>
          </p:txBody>
        </p:sp>
        <p:sp>
          <p:nvSpPr>
            <p:cNvPr id="1406" name="Line 473">
              <a:extLst>
                <a:ext uri="{FF2B5EF4-FFF2-40B4-BE49-F238E27FC236}">
                  <a16:creationId xmlns:a16="http://schemas.microsoft.com/office/drawing/2014/main" id="{2AC5836A-0A7C-4E8F-B039-041B961096EE}"/>
                </a:ext>
              </a:extLst>
            </p:cNvPr>
            <p:cNvSpPr>
              <a:spLocks noChangeShapeType="1"/>
            </p:cNvSpPr>
            <p:nvPr/>
          </p:nvSpPr>
          <p:spPr bwMode="auto">
            <a:xfrm>
              <a:off x="3140" y="2239"/>
              <a:ext cx="9" cy="1"/>
            </a:xfrm>
            <a:prstGeom prst="line">
              <a:avLst/>
            </a:prstGeom>
            <a:noFill/>
            <a:ln w="0">
              <a:solidFill>
                <a:srgbClr val="000000"/>
              </a:solidFill>
              <a:round/>
              <a:headEnd/>
              <a:tailEnd/>
            </a:ln>
          </p:spPr>
          <p:txBody>
            <a:bodyPr/>
            <a:lstStyle/>
            <a:p>
              <a:endParaRPr lang="en-CA"/>
            </a:p>
          </p:txBody>
        </p:sp>
        <p:sp>
          <p:nvSpPr>
            <p:cNvPr id="1407" name="Freeform 474">
              <a:extLst>
                <a:ext uri="{FF2B5EF4-FFF2-40B4-BE49-F238E27FC236}">
                  <a16:creationId xmlns:a16="http://schemas.microsoft.com/office/drawing/2014/main" id="{29ED9702-6097-4833-ADFB-DF4B957EF9B1}"/>
                </a:ext>
              </a:extLst>
            </p:cNvPr>
            <p:cNvSpPr>
              <a:spLocks/>
            </p:cNvSpPr>
            <p:nvPr/>
          </p:nvSpPr>
          <p:spPr bwMode="auto">
            <a:xfrm>
              <a:off x="3149" y="2240"/>
              <a:ext cx="15" cy="2"/>
            </a:xfrm>
            <a:custGeom>
              <a:avLst/>
              <a:gdLst>
                <a:gd name="T0" fmla="*/ 0 w 25"/>
                <a:gd name="T1" fmla="*/ 0 h 2"/>
                <a:gd name="T2" fmla="*/ 1 w 25"/>
                <a:gd name="T3" fmla="*/ 0 h 2"/>
                <a:gd name="T4" fmla="*/ 2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0"/>
                  </a:lnTo>
                </a:path>
              </a:pathLst>
            </a:custGeom>
            <a:noFill/>
            <a:ln w="0">
              <a:solidFill>
                <a:srgbClr val="000000"/>
              </a:solidFill>
              <a:round/>
              <a:headEnd/>
              <a:tailEnd/>
            </a:ln>
          </p:spPr>
          <p:txBody>
            <a:bodyPr/>
            <a:lstStyle/>
            <a:p>
              <a:endParaRPr lang="en-CA"/>
            </a:p>
          </p:txBody>
        </p:sp>
        <p:sp>
          <p:nvSpPr>
            <p:cNvPr id="1408" name="Line 475">
              <a:extLst>
                <a:ext uri="{FF2B5EF4-FFF2-40B4-BE49-F238E27FC236}">
                  <a16:creationId xmlns:a16="http://schemas.microsoft.com/office/drawing/2014/main" id="{49DB7DF2-F9F3-4730-8EF6-1668A060E081}"/>
                </a:ext>
              </a:extLst>
            </p:cNvPr>
            <p:cNvSpPr>
              <a:spLocks noChangeShapeType="1"/>
            </p:cNvSpPr>
            <p:nvPr/>
          </p:nvSpPr>
          <p:spPr bwMode="auto">
            <a:xfrm>
              <a:off x="3171" y="2254"/>
              <a:ext cx="1" cy="3"/>
            </a:xfrm>
            <a:prstGeom prst="line">
              <a:avLst/>
            </a:prstGeom>
            <a:noFill/>
            <a:ln w="0">
              <a:solidFill>
                <a:srgbClr val="000000"/>
              </a:solidFill>
              <a:round/>
              <a:headEnd/>
              <a:tailEnd/>
            </a:ln>
          </p:spPr>
          <p:txBody>
            <a:bodyPr/>
            <a:lstStyle/>
            <a:p>
              <a:endParaRPr lang="en-CA"/>
            </a:p>
          </p:txBody>
        </p:sp>
        <p:sp>
          <p:nvSpPr>
            <p:cNvPr id="1409" name="Line 476">
              <a:extLst>
                <a:ext uri="{FF2B5EF4-FFF2-40B4-BE49-F238E27FC236}">
                  <a16:creationId xmlns:a16="http://schemas.microsoft.com/office/drawing/2014/main" id="{07C650E2-541A-4722-B00C-7CF4E7E9D6E5}"/>
                </a:ext>
              </a:extLst>
            </p:cNvPr>
            <p:cNvSpPr>
              <a:spLocks noChangeShapeType="1"/>
            </p:cNvSpPr>
            <p:nvPr/>
          </p:nvSpPr>
          <p:spPr bwMode="auto">
            <a:xfrm flipH="1">
              <a:off x="3168" y="2257"/>
              <a:ext cx="3" cy="5"/>
            </a:xfrm>
            <a:prstGeom prst="line">
              <a:avLst/>
            </a:prstGeom>
            <a:noFill/>
            <a:ln w="0">
              <a:solidFill>
                <a:srgbClr val="000000"/>
              </a:solidFill>
              <a:round/>
              <a:headEnd/>
              <a:tailEnd/>
            </a:ln>
          </p:spPr>
          <p:txBody>
            <a:bodyPr/>
            <a:lstStyle/>
            <a:p>
              <a:endParaRPr lang="en-CA"/>
            </a:p>
          </p:txBody>
        </p:sp>
        <p:sp>
          <p:nvSpPr>
            <p:cNvPr id="1410" name="Line 477">
              <a:extLst>
                <a:ext uri="{FF2B5EF4-FFF2-40B4-BE49-F238E27FC236}">
                  <a16:creationId xmlns:a16="http://schemas.microsoft.com/office/drawing/2014/main" id="{75C2A78E-0672-463E-B7DE-599B8067DCB7}"/>
                </a:ext>
              </a:extLst>
            </p:cNvPr>
            <p:cNvSpPr>
              <a:spLocks noChangeShapeType="1"/>
            </p:cNvSpPr>
            <p:nvPr/>
          </p:nvSpPr>
          <p:spPr bwMode="auto">
            <a:xfrm flipH="1">
              <a:off x="3160" y="2262"/>
              <a:ext cx="8" cy="16"/>
            </a:xfrm>
            <a:prstGeom prst="line">
              <a:avLst/>
            </a:prstGeom>
            <a:noFill/>
            <a:ln w="0">
              <a:solidFill>
                <a:srgbClr val="000000"/>
              </a:solidFill>
              <a:round/>
              <a:headEnd/>
              <a:tailEnd/>
            </a:ln>
          </p:spPr>
          <p:txBody>
            <a:bodyPr/>
            <a:lstStyle/>
            <a:p>
              <a:endParaRPr lang="en-CA"/>
            </a:p>
          </p:txBody>
        </p:sp>
        <p:sp>
          <p:nvSpPr>
            <p:cNvPr id="1411" name="Line 478">
              <a:extLst>
                <a:ext uri="{FF2B5EF4-FFF2-40B4-BE49-F238E27FC236}">
                  <a16:creationId xmlns:a16="http://schemas.microsoft.com/office/drawing/2014/main" id="{CDDA628C-3642-40D9-A235-8AFE9980A357}"/>
                </a:ext>
              </a:extLst>
            </p:cNvPr>
            <p:cNvSpPr>
              <a:spLocks noChangeShapeType="1"/>
            </p:cNvSpPr>
            <p:nvPr/>
          </p:nvSpPr>
          <p:spPr bwMode="auto">
            <a:xfrm flipH="1">
              <a:off x="3152" y="2278"/>
              <a:ext cx="8" cy="14"/>
            </a:xfrm>
            <a:prstGeom prst="line">
              <a:avLst/>
            </a:prstGeom>
            <a:noFill/>
            <a:ln w="0">
              <a:solidFill>
                <a:srgbClr val="000000"/>
              </a:solidFill>
              <a:round/>
              <a:headEnd/>
              <a:tailEnd/>
            </a:ln>
          </p:spPr>
          <p:txBody>
            <a:bodyPr/>
            <a:lstStyle/>
            <a:p>
              <a:endParaRPr lang="en-CA"/>
            </a:p>
          </p:txBody>
        </p:sp>
        <p:sp>
          <p:nvSpPr>
            <p:cNvPr id="1412" name="Line 479">
              <a:extLst>
                <a:ext uri="{FF2B5EF4-FFF2-40B4-BE49-F238E27FC236}">
                  <a16:creationId xmlns:a16="http://schemas.microsoft.com/office/drawing/2014/main" id="{2E8CB4C9-B75B-4D7B-B9C4-95379A1ABE4B}"/>
                </a:ext>
              </a:extLst>
            </p:cNvPr>
            <p:cNvSpPr>
              <a:spLocks noChangeShapeType="1"/>
            </p:cNvSpPr>
            <p:nvPr/>
          </p:nvSpPr>
          <p:spPr bwMode="auto">
            <a:xfrm flipH="1">
              <a:off x="3150" y="2292"/>
              <a:ext cx="2" cy="3"/>
            </a:xfrm>
            <a:prstGeom prst="line">
              <a:avLst/>
            </a:prstGeom>
            <a:noFill/>
            <a:ln w="0">
              <a:solidFill>
                <a:srgbClr val="000000"/>
              </a:solidFill>
              <a:round/>
              <a:headEnd/>
              <a:tailEnd/>
            </a:ln>
          </p:spPr>
          <p:txBody>
            <a:bodyPr/>
            <a:lstStyle/>
            <a:p>
              <a:endParaRPr lang="en-CA"/>
            </a:p>
          </p:txBody>
        </p:sp>
        <p:sp>
          <p:nvSpPr>
            <p:cNvPr id="1413" name="Line 480">
              <a:extLst>
                <a:ext uri="{FF2B5EF4-FFF2-40B4-BE49-F238E27FC236}">
                  <a16:creationId xmlns:a16="http://schemas.microsoft.com/office/drawing/2014/main" id="{F94DE86C-4F51-4822-88E6-BF661ACF1054}"/>
                </a:ext>
              </a:extLst>
            </p:cNvPr>
            <p:cNvSpPr>
              <a:spLocks noChangeShapeType="1"/>
            </p:cNvSpPr>
            <p:nvPr/>
          </p:nvSpPr>
          <p:spPr bwMode="auto">
            <a:xfrm flipH="1">
              <a:off x="3149" y="2295"/>
              <a:ext cx="1" cy="3"/>
            </a:xfrm>
            <a:prstGeom prst="line">
              <a:avLst/>
            </a:prstGeom>
            <a:noFill/>
            <a:ln w="0">
              <a:solidFill>
                <a:srgbClr val="000000"/>
              </a:solidFill>
              <a:round/>
              <a:headEnd/>
              <a:tailEnd/>
            </a:ln>
          </p:spPr>
          <p:txBody>
            <a:bodyPr/>
            <a:lstStyle/>
            <a:p>
              <a:endParaRPr lang="en-CA"/>
            </a:p>
          </p:txBody>
        </p:sp>
        <p:sp>
          <p:nvSpPr>
            <p:cNvPr id="1414" name="Line 481">
              <a:extLst>
                <a:ext uri="{FF2B5EF4-FFF2-40B4-BE49-F238E27FC236}">
                  <a16:creationId xmlns:a16="http://schemas.microsoft.com/office/drawing/2014/main" id="{0CC694FD-904A-4FBA-9F37-5E01406F0F7B}"/>
                </a:ext>
              </a:extLst>
            </p:cNvPr>
            <p:cNvSpPr>
              <a:spLocks noChangeShapeType="1"/>
            </p:cNvSpPr>
            <p:nvPr/>
          </p:nvSpPr>
          <p:spPr bwMode="auto">
            <a:xfrm>
              <a:off x="3149" y="2298"/>
              <a:ext cx="1" cy="3"/>
            </a:xfrm>
            <a:prstGeom prst="line">
              <a:avLst/>
            </a:prstGeom>
            <a:noFill/>
            <a:ln w="0">
              <a:solidFill>
                <a:srgbClr val="000000"/>
              </a:solidFill>
              <a:round/>
              <a:headEnd/>
              <a:tailEnd/>
            </a:ln>
          </p:spPr>
          <p:txBody>
            <a:bodyPr/>
            <a:lstStyle/>
            <a:p>
              <a:endParaRPr lang="en-CA"/>
            </a:p>
          </p:txBody>
        </p:sp>
        <p:sp>
          <p:nvSpPr>
            <p:cNvPr id="1415" name="Freeform 482">
              <a:extLst>
                <a:ext uri="{FF2B5EF4-FFF2-40B4-BE49-F238E27FC236}">
                  <a16:creationId xmlns:a16="http://schemas.microsoft.com/office/drawing/2014/main" id="{1FD12F54-BA0F-4B6E-9A4F-19A3BAF4E3E6}"/>
                </a:ext>
              </a:extLst>
            </p:cNvPr>
            <p:cNvSpPr>
              <a:spLocks/>
            </p:cNvSpPr>
            <p:nvPr/>
          </p:nvSpPr>
          <p:spPr bwMode="auto">
            <a:xfrm>
              <a:off x="3149" y="2301"/>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1416" name="Line 483">
              <a:extLst>
                <a:ext uri="{FF2B5EF4-FFF2-40B4-BE49-F238E27FC236}">
                  <a16:creationId xmlns:a16="http://schemas.microsoft.com/office/drawing/2014/main" id="{8289CB4F-1B91-4F90-BD33-A5CE16B55E81}"/>
                </a:ext>
              </a:extLst>
            </p:cNvPr>
            <p:cNvSpPr>
              <a:spLocks noChangeShapeType="1"/>
            </p:cNvSpPr>
            <p:nvPr/>
          </p:nvSpPr>
          <p:spPr bwMode="auto">
            <a:xfrm>
              <a:off x="3167" y="2303"/>
              <a:ext cx="1" cy="1"/>
            </a:xfrm>
            <a:prstGeom prst="line">
              <a:avLst/>
            </a:prstGeom>
            <a:noFill/>
            <a:ln w="0">
              <a:solidFill>
                <a:srgbClr val="000000"/>
              </a:solidFill>
              <a:round/>
              <a:headEnd/>
              <a:tailEnd/>
            </a:ln>
          </p:spPr>
          <p:txBody>
            <a:bodyPr/>
            <a:lstStyle/>
            <a:p>
              <a:endParaRPr lang="en-CA"/>
            </a:p>
          </p:txBody>
        </p:sp>
        <p:sp>
          <p:nvSpPr>
            <p:cNvPr id="1417" name="Line 484">
              <a:extLst>
                <a:ext uri="{FF2B5EF4-FFF2-40B4-BE49-F238E27FC236}">
                  <a16:creationId xmlns:a16="http://schemas.microsoft.com/office/drawing/2014/main" id="{41423BBC-57AF-41D9-9AE8-7B5606A29E67}"/>
                </a:ext>
              </a:extLst>
            </p:cNvPr>
            <p:cNvSpPr>
              <a:spLocks noChangeShapeType="1"/>
            </p:cNvSpPr>
            <p:nvPr/>
          </p:nvSpPr>
          <p:spPr bwMode="auto">
            <a:xfrm>
              <a:off x="3167" y="2303"/>
              <a:ext cx="4" cy="1"/>
            </a:xfrm>
            <a:prstGeom prst="line">
              <a:avLst/>
            </a:prstGeom>
            <a:noFill/>
            <a:ln w="0">
              <a:solidFill>
                <a:srgbClr val="000000"/>
              </a:solidFill>
              <a:round/>
              <a:headEnd/>
              <a:tailEnd/>
            </a:ln>
          </p:spPr>
          <p:txBody>
            <a:bodyPr/>
            <a:lstStyle/>
            <a:p>
              <a:endParaRPr lang="en-CA"/>
            </a:p>
          </p:txBody>
        </p:sp>
        <p:sp>
          <p:nvSpPr>
            <p:cNvPr id="1418" name="Line 485">
              <a:extLst>
                <a:ext uri="{FF2B5EF4-FFF2-40B4-BE49-F238E27FC236}">
                  <a16:creationId xmlns:a16="http://schemas.microsoft.com/office/drawing/2014/main" id="{D5E2A8DE-A8DF-4CFE-AA4D-5D0980BDBD61}"/>
                </a:ext>
              </a:extLst>
            </p:cNvPr>
            <p:cNvSpPr>
              <a:spLocks noChangeShapeType="1"/>
            </p:cNvSpPr>
            <p:nvPr/>
          </p:nvSpPr>
          <p:spPr bwMode="auto">
            <a:xfrm>
              <a:off x="3171" y="2303"/>
              <a:ext cx="1" cy="1"/>
            </a:xfrm>
            <a:prstGeom prst="line">
              <a:avLst/>
            </a:prstGeom>
            <a:noFill/>
            <a:ln w="0">
              <a:solidFill>
                <a:srgbClr val="000000"/>
              </a:solidFill>
              <a:round/>
              <a:headEnd/>
              <a:tailEnd/>
            </a:ln>
          </p:spPr>
          <p:txBody>
            <a:bodyPr/>
            <a:lstStyle/>
            <a:p>
              <a:endParaRPr lang="en-CA"/>
            </a:p>
          </p:txBody>
        </p:sp>
        <p:sp>
          <p:nvSpPr>
            <p:cNvPr id="1419" name="Line 486">
              <a:extLst>
                <a:ext uri="{FF2B5EF4-FFF2-40B4-BE49-F238E27FC236}">
                  <a16:creationId xmlns:a16="http://schemas.microsoft.com/office/drawing/2014/main" id="{8A2B9444-CEA8-4D8E-B774-BABE26F155A2}"/>
                </a:ext>
              </a:extLst>
            </p:cNvPr>
            <p:cNvSpPr>
              <a:spLocks noChangeShapeType="1"/>
            </p:cNvSpPr>
            <p:nvPr/>
          </p:nvSpPr>
          <p:spPr bwMode="auto">
            <a:xfrm>
              <a:off x="3172" y="2303"/>
              <a:ext cx="1" cy="1"/>
            </a:xfrm>
            <a:prstGeom prst="line">
              <a:avLst/>
            </a:prstGeom>
            <a:noFill/>
            <a:ln w="0">
              <a:solidFill>
                <a:srgbClr val="000000"/>
              </a:solidFill>
              <a:round/>
              <a:headEnd/>
              <a:tailEnd/>
            </a:ln>
          </p:spPr>
          <p:txBody>
            <a:bodyPr/>
            <a:lstStyle/>
            <a:p>
              <a:endParaRPr lang="en-CA"/>
            </a:p>
          </p:txBody>
        </p:sp>
        <p:sp>
          <p:nvSpPr>
            <p:cNvPr id="1420" name="Line 487">
              <a:extLst>
                <a:ext uri="{FF2B5EF4-FFF2-40B4-BE49-F238E27FC236}">
                  <a16:creationId xmlns:a16="http://schemas.microsoft.com/office/drawing/2014/main" id="{BBD932F8-6209-495C-8964-F4FF6FFB051B}"/>
                </a:ext>
              </a:extLst>
            </p:cNvPr>
            <p:cNvSpPr>
              <a:spLocks noChangeShapeType="1"/>
            </p:cNvSpPr>
            <p:nvPr/>
          </p:nvSpPr>
          <p:spPr bwMode="auto">
            <a:xfrm>
              <a:off x="3173" y="2303"/>
              <a:ext cx="2" cy="1"/>
            </a:xfrm>
            <a:prstGeom prst="line">
              <a:avLst/>
            </a:prstGeom>
            <a:noFill/>
            <a:ln w="0">
              <a:solidFill>
                <a:srgbClr val="000000"/>
              </a:solidFill>
              <a:round/>
              <a:headEnd/>
              <a:tailEnd/>
            </a:ln>
          </p:spPr>
          <p:txBody>
            <a:bodyPr/>
            <a:lstStyle/>
            <a:p>
              <a:endParaRPr lang="en-CA"/>
            </a:p>
          </p:txBody>
        </p:sp>
        <p:sp>
          <p:nvSpPr>
            <p:cNvPr id="1421" name="Line 488">
              <a:extLst>
                <a:ext uri="{FF2B5EF4-FFF2-40B4-BE49-F238E27FC236}">
                  <a16:creationId xmlns:a16="http://schemas.microsoft.com/office/drawing/2014/main" id="{3BD977BE-C208-4A53-8507-26B5DEAFF783}"/>
                </a:ext>
              </a:extLst>
            </p:cNvPr>
            <p:cNvSpPr>
              <a:spLocks noChangeShapeType="1"/>
            </p:cNvSpPr>
            <p:nvPr/>
          </p:nvSpPr>
          <p:spPr bwMode="auto">
            <a:xfrm>
              <a:off x="3173" y="2304"/>
              <a:ext cx="2" cy="2"/>
            </a:xfrm>
            <a:prstGeom prst="line">
              <a:avLst/>
            </a:prstGeom>
            <a:noFill/>
            <a:ln w="0">
              <a:solidFill>
                <a:srgbClr val="000000"/>
              </a:solidFill>
              <a:round/>
              <a:headEnd/>
              <a:tailEnd/>
            </a:ln>
          </p:spPr>
          <p:txBody>
            <a:bodyPr/>
            <a:lstStyle/>
            <a:p>
              <a:endParaRPr lang="en-CA"/>
            </a:p>
          </p:txBody>
        </p:sp>
        <p:sp>
          <p:nvSpPr>
            <p:cNvPr id="1422" name="Line 489">
              <a:extLst>
                <a:ext uri="{FF2B5EF4-FFF2-40B4-BE49-F238E27FC236}">
                  <a16:creationId xmlns:a16="http://schemas.microsoft.com/office/drawing/2014/main" id="{2BEFAB09-A40A-4B4D-A28A-CBF83A5D249C}"/>
                </a:ext>
              </a:extLst>
            </p:cNvPr>
            <p:cNvSpPr>
              <a:spLocks noChangeShapeType="1"/>
            </p:cNvSpPr>
            <p:nvPr/>
          </p:nvSpPr>
          <p:spPr bwMode="auto">
            <a:xfrm flipH="1">
              <a:off x="3172" y="2306"/>
              <a:ext cx="1" cy="1"/>
            </a:xfrm>
            <a:prstGeom prst="line">
              <a:avLst/>
            </a:prstGeom>
            <a:noFill/>
            <a:ln w="0">
              <a:solidFill>
                <a:srgbClr val="000000"/>
              </a:solidFill>
              <a:round/>
              <a:headEnd/>
              <a:tailEnd/>
            </a:ln>
          </p:spPr>
          <p:txBody>
            <a:bodyPr/>
            <a:lstStyle/>
            <a:p>
              <a:endParaRPr lang="en-CA"/>
            </a:p>
          </p:txBody>
        </p:sp>
        <p:sp>
          <p:nvSpPr>
            <p:cNvPr id="1423" name="Line 490">
              <a:extLst>
                <a:ext uri="{FF2B5EF4-FFF2-40B4-BE49-F238E27FC236}">
                  <a16:creationId xmlns:a16="http://schemas.microsoft.com/office/drawing/2014/main" id="{2CD1062B-C1CF-4203-BC9E-DB27E376EA62}"/>
                </a:ext>
              </a:extLst>
            </p:cNvPr>
            <p:cNvSpPr>
              <a:spLocks noChangeShapeType="1"/>
            </p:cNvSpPr>
            <p:nvPr/>
          </p:nvSpPr>
          <p:spPr bwMode="auto">
            <a:xfrm flipH="1">
              <a:off x="3171" y="2306"/>
              <a:ext cx="1" cy="3"/>
            </a:xfrm>
            <a:prstGeom prst="line">
              <a:avLst/>
            </a:prstGeom>
            <a:noFill/>
            <a:ln w="0">
              <a:solidFill>
                <a:srgbClr val="000000"/>
              </a:solidFill>
              <a:round/>
              <a:headEnd/>
              <a:tailEnd/>
            </a:ln>
          </p:spPr>
          <p:txBody>
            <a:bodyPr/>
            <a:lstStyle/>
            <a:p>
              <a:endParaRPr lang="en-CA"/>
            </a:p>
          </p:txBody>
        </p:sp>
        <p:sp>
          <p:nvSpPr>
            <p:cNvPr id="1424" name="Line 491">
              <a:extLst>
                <a:ext uri="{FF2B5EF4-FFF2-40B4-BE49-F238E27FC236}">
                  <a16:creationId xmlns:a16="http://schemas.microsoft.com/office/drawing/2014/main" id="{84556E9B-3505-487E-A75A-8B6E0BBB5093}"/>
                </a:ext>
              </a:extLst>
            </p:cNvPr>
            <p:cNvSpPr>
              <a:spLocks noChangeShapeType="1"/>
            </p:cNvSpPr>
            <p:nvPr/>
          </p:nvSpPr>
          <p:spPr bwMode="auto">
            <a:xfrm flipH="1">
              <a:off x="3167" y="2309"/>
              <a:ext cx="4" cy="5"/>
            </a:xfrm>
            <a:prstGeom prst="line">
              <a:avLst/>
            </a:prstGeom>
            <a:noFill/>
            <a:ln w="0">
              <a:solidFill>
                <a:srgbClr val="000000"/>
              </a:solidFill>
              <a:round/>
              <a:headEnd/>
              <a:tailEnd/>
            </a:ln>
          </p:spPr>
          <p:txBody>
            <a:bodyPr/>
            <a:lstStyle/>
            <a:p>
              <a:endParaRPr lang="en-CA"/>
            </a:p>
          </p:txBody>
        </p:sp>
        <p:sp>
          <p:nvSpPr>
            <p:cNvPr id="1425" name="Line 492">
              <a:extLst>
                <a:ext uri="{FF2B5EF4-FFF2-40B4-BE49-F238E27FC236}">
                  <a16:creationId xmlns:a16="http://schemas.microsoft.com/office/drawing/2014/main" id="{89A7AA97-892D-4AA9-BD05-C8A2E58606D9}"/>
                </a:ext>
              </a:extLst>
            </p:cNvPr>
            <p:cNvSpPr>
              <a:spLocks noChangeShapeType="1"/>
            </p:cNvSpPr>
            <p:nvPr/>
          </p:nvSpPr>
          <p:spPr bwMode="auto">
            <a:xfrm flipH="1">
              <a:off x="3164" y="2314"/>
              <a:ext cx="3" cy="3"/>
            </a:xfrm>
            <a:prstGeom prst="line">
              <a:avLst/>
            </a:prstGeom>
            <a:noFill/>
            <a:ln w="0">
              <a:solidFill>
                <a:srgbClr val="000000"/>
              </a:solidFill>
              <a:round/>
              <a:headEnd/>
              <a:tailEnd/>
            </a:ln>
          </p:spPr>
          <p:txBody>
            <a:bodyPr/>
            <a:lstStyle/>
            <a:p>
              <a:endParaRPr lang="en-CA"/>
            </a:p>
          </p:txBody>
        </p:sp>
        <p:sp>
          <p:nvSpPr>
            <p:cNvPr id="1426" name="Line 493">
              <a:extLst>
                <a:ext uri="{FF2B5EF4-FFF2-40B4-BE49-F238E27FC236}">
                  <a16:creationId xmlns:a16="http://schemas.microsoft.com/office/drawing/2014/main" id="{A734A0D1-80D3-4AF5-831D-479FF0A9A7FF}"/>
                </a:ext>
              </a:extLst>
            </p:cNvPr>
            <p:cNvSpPr>
              <a:spLocks noChangeShapeType="1"/>
            </p:cNvSpPr>
            <p:nvPr/>
          </p:nvSpPr>
          <p:spPr bwMode="auto">
            <a:xfrm flipH="1">
              <a:off x="3160" y="2317"/>
              <a:ext cx="4" cy="3"/>
            </a:xfrm>
            <a:prstGeom prst="line">
              <a:avLst/>
            </a:prstGeom>
            <a:noFill/>
            <a:ln w="0">
              <a:solidFill>
                <a:srgbClr val="000000"/>
              </a:solidFill>
              <a:round/>
              <a:headEnd/>
              <a:tailEnd/>
            </a:ln>
          </p:spPr>
          <p:txBody>
            <a:bodyPr/>
            <a:lstStyle/>
            <a:p>
              <a:endParaRPr lang="en-CA"/>
            </a:p>
          </p:txBody>
        </p:sp>
        <p:sp>
          <p:nvSpPr>
            <p:cNvPr id="1427" name="Line 494">
              <a:extLst>
                <a:ext uri="{FF2B5EF4-FFF2-40B4-BE49-F238E27FC236}">
                  <a16:creationId xmlns:a16="http://schemas.microsoft.com/office/drawing/2014/main" id="{82812A41-7BEF-44C1-8B94-B6516CD30FDB}"/>
                </a:ext>
              </a:extLst>
            </p:cNvPr>
            <p:cNvSpPr>
              <a:spLocks noChangeShapeType="1"/>
            </p:cNvSpPr>
            <p:nvPr/>
          </p:nvSpPr>
          <p:spPr bwMode="auto">
            <a:xfrm flipH="1">
              <a:off x="3158" y="2320"/>
              <a:ext cx="2" cy="3"/>
            </a:xfrm>
            <a:prstGeom prst="line">
              <a:avLst/>
            </a:prstGeom>
            <a:noFill/>
            <a:ln w="0">
              <a:solidFill>
                <a:srgbClr val="000000"/>
              </a:solidFill>
              <a:round/>
              <a:headEnd/>
              <a:tailEnd/>
            </a:ln>
          </p:spPr>
          <p:txBody>
            <a:bodyPr/>
            <a:lstStyle/>
            <a:p>
              <a:endParaRPr lang="en-CA"/>
            </a:p>
          </p:txBody>
        </p:sp>
        <p:sp>
          <p:nvSpPr>
            <p:cNvPr id="1428" name="Line 495">
              <a:extLst>
                <a:ext uri="{FF2B5EF4-FFF2-40B4-BE49-F238E27FC236}">
                  <a16:creationId xmlns:a16="http://schemas.microsoft.com/office/drawing/2014/main" id="{9AC9AD73-0AD9-4DFA-879E-DA80ADDC1A3A}"/>
                </a:ext>
              </a:extLst>
            </p:cNvPr>
            <p:cNvSpPr>
              <a:spLocks noChangeShapeType="1"/>
            </p:cNvSpPr>
            <p:nvPr/>
          </p:nvSpPr>
          <p:spPr bwMode="auto">
            <a:xfrm flipH="1">
              <a:off x="3154" y="2323"/>
              <a:ext cx="4" cy="3"/>
            </a:xfrm>
            <a:prstGeom prst="line">
              <a:avLst/>
            </a:prstGeom>
            <a:noFill/>
            <a:ln w="0">
              <a:solidFill>
                <a:srgbClr val="000000"/>
              </a:solidFill>
              <a:round/>
              <a:headEnd/>
              <a:tailEnd/>
            </a:ln>
          </p:spPr>
          <p:txBody>
            <a:bodyPr/>
            <a:lstStyle/>
            <a:p>
              <a:endParaRPr lang="en-CA"/>
            </a:p>
          </p:txBody>
        </p:sp>
        <p:sp>
          <p:nvSpPr>
            <p:cNvPr id="1429" name="Line 496">
              <a:extLst>
                <a:ext uri="{FF2B5EF4-FFF2-40B4-BE49-F238E27FC236}">
                  <a16:creationId xmlns:a16="http://schemas.microsoft.com/office/drawing/2014/main" id="{7CD18AAE-3DC4-4539-9B1B-6D8450159772}"/>
                </a:ext>
              </a:extLst>
            </p:cNvPr>
            <p:cNvSpPr>
              <a:spLocks noChangeShapeType="1"/>
            </p:cNvSpPr>
            <p:nvPr/>
          </p:nvSpPr>
          <p:spPr bwMode="auto">
            <a:xfrm flipH="1">
              <a:off x="3152" y="2326"/>
              <a:ext cx="2" cy="3"/>
            </a:xfrm>
            <a:prstGeom prst="line">
              <a:avLst/>
            </a:prstGeom>
            <a:noFill/>
            <a:ln w="0">
              <a:solidFill>
                <a:srgbClr val="000000"/>
              </a:solidFill>
              <a:round/>
              <a:headEnd/>
              <a:tailEnd/>
            </a:ln>
          </p:spPr>
          <p:txBody>
            <a:bodyPr/>
            <a:lstStyle/>
            <a:p>
              <a:endParaRPr lang="en-CA"/>
            </a:p>
          </p:txBody>
        </p:sp>
        <p:sp>
          <p:nvSpPr>
            <p:cNvPr id="1430" name="Line 497">
              <a:extLst>
                <a:ext uri="{FF2B5EF4-FFF2-40B4-BE49-F238E27FC236}">
                  <a16:creationId xmlns:a16="http://schemas.microsoft.com/office/drawing/2014/main" id="{09F62924-3715-44F2-B0FC-3DEA9D4FAF17}"/>
                </a:ext>
              </a:extLst>
            </p:cNvPr>
            <p:cNvSpPr>
              <a:spLocks noChangeShapeType="1"/>
            </p:cNvSpPr>
            <p:nvPr/>
          </p:nvSpPr>
          <p:spPr bwMode="auto">
            <a:xfrm flipH="1">
              <a:off x="3150" y="2329"/>
              <a:ext cx="2" cy="2"/>
            </a:xfrm>
            <a:prstGeom prst="line">
              <a:avLst/>
            </a:prstGeom>
            <a:noFill/>
            <a:ln w="0">
              <a:solidFill>
                <a:srgbClr val="000000"/>
              </a:solidFill>
              <a:round/>
              <a:headEnd/>
              <a:tailEnd/>
            </a:ln>
          </p:spPr>
          <p:txBody>
            <a:bodyPr/>
            <a:lstStyle/>
            <a:p>
              <a:endParaRPr lang="en-CA"/>
            </a:p>
          </p:txBody>
        </p:sp>
        <p:sp>
          <p:nvSpPr>
            <p:cNvPr id="1431" name="Line 498">
              <a:extLst>
                <a:ext uri="{FF2B5EF4-FFF2-40B4-BE49-F238E27FC236}">
                  <a16:creationId xmlns:a16="http://schemas.microsoft.com/office/drawing/2014/main" id="{83DC9874-AF10-4FB2-9BCD-99D8622C3B7F}"/>
                </a:ext>
              </a:extLst>
            </p:cNvPr>
            <p:cNvSpPr>
              <a:spLocks noChangeShapeType="1"/>
            </p:cNvSpPr>
            <p:nvPr/>
          </p:nvSpPr>
          <p:spPr bwMode="auto">
            <a:xfrm flipH="1">
              <a:off x="3149" y="2331"/>
              <a:ext cx="1" cy="1"/>
            </a:xfrm>
            <a:prstGeom prst="line">
              <a:avLst/>
            </a:prstGeom>
            <a:noFill/>
            <a:ln w="0">
              <a:solidFill>
                <a:srgbClr val="000000"/>
              </a:solidFill>
              <a:round/>
              <a:headEnd/>
              <a:tailEnd/>
            </a:ln>
          </p:spPr>
          <p:txBody>
            <a:bodyPr/>
            <a:lstStyle/>
            <a:p>
              <a:endParaRPr lang="en-CA"/>
            </a:p>
          </p:txBody>
        </p:sp>
        <p:sp>
          <p:nvSpPr>
            <p:cNvPr id="1432" name="Line 499">
              <a:extLst>
                <a:ext uri="{FF2B5EF4-FFF2-40B4-BE49-F238E27FC236}">
                  <a16:creationId xmlns:a16="http://schemas.microsoft.com/office/drawing/2014/main" id="{E7A70489-ED0F-451D-A72F-310C1AE2BD26}"/>
                </a:ext>
              </a:extLst>
            </p:cNvPr>
            <p:cNvSpPr>
              <a:spLocks noChangeShapeType="1"/>
            </p:cNvSpPr>
            <p:nvPr/>
          </p:nvSpPr>
          <p:spPr bwMode="auto">
            <a:xfrm flipH="1">
              <a:off x="3149" y="2332"/>
              <a:ext cx="1" cy="2"/>
            </a:xfrm>
            <a:prstGeom prst="line">
              <a:avLst/>
            </a:prstGeom>
            <a:noFill/>
            <a:ln w="0">
              <a:solidFill>
                <a:srgbClr val="000000"/>
              </a:solidFill>
              <a:round/>
              <a:headEnd/>
              <a:tailEnd/>
            </a:ln>
          </p:spPr>
          <p:txBody>
            <a:bodyPr/>
            <a:lstStyle/>
            <a:p>
              <a:endParaRPr lang="en-CA"/>
            </a:p>
          </p:txBody>
        </p:sp>
        <p:sp>
          <p:nvSpPr>
            <p:cNvPr id="1433" name="Line 500">
              <a:extLst>
                <a:ext uri="{FF2B5EF4-FFF2-40B4-BE49-F238E27FC236}">
                  <a16:creationId xmlns:a16="http://schemas.microsoft.com/office/drawing/2014/main" id="{ED6396F1-010C-43D7-8E21-08582746C43F}"/>
                </a:ext>
              </a:extLst>
            </p:cNvPr>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1434" name="Line 501">
              <a:extLst>
                <a:ext uri="{FF2B5EF4-FFF2-40B4-BE49-F238E27FC236}">
                  <a16:creationId xmlns:a16="http://schemas.microsoft.com/office/drawing/2014/main" id="{3EBADD64-72CB-419E-A4D0-5E94278031A7}"/>
                </a:ext>
              </a:extLst>
            </p:cNvPr>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1435" name="Line 502">
              <a:extLst>
                <a:ext uri="{FF2B5EF4-FFF2-40B4-BE49-F238E27FC236}">
                  <a16:creationId xmlns:a16="http://schemas.microsoft.com/office/drawing/2014/main" id="{09EE2351-FBE8-4F52-87FE-9D43685600AD}"/>
                </a:ext>
              </a:extLst>
            </p:cNvPr>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1436" name="Line 503">
              <a:extLst>
                <a:ext uri="{FF2B5EF4-FFF2-40B4-BE49-F238E27FC236}">
                  <a16:creationId xmlns:a16="http://schemas.microsoft.com/office/drawing/2014/main" id="{63BE0EF7-F9EB-4B25-8F26-47552ED1B99E}"/>
                </a:ext>
              </a:extLst>
            </p:cNvPr>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1437" name="Line 504">
              <a:extLst>
                <a:ext uri="{FF2B5EF4-FFF2-40B4-BE49-F238E27FC236}">
                  <a16:creationId xmlns:a16="http://schemas.microsoft.com/office/drawing/2014/main" id="{08967319-44E5-4ECC-81D5-CD48C2D2E50A}"/>
                </a:ext>
              </a:extLst>
            </p:cNvPr>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1438" name="Line 505">
              <a:extLst>
                <a:ext uri="{FF2B5EF4-FFF2-40B4-BE49-F238E27FC236}">
                  <a16:creationId xmlns:a16="http://schemas.microsoft.com/office/drawing/2014/main" id="{E9A7A5A6-085A-445C-B8A2-E01022255DCB}"/>
                </a:ext>
              </a:extLst>
            </p:cNvPr>
            <p:cNvSpPr>
              <a:spLocks noChangeShapeType="1"/>
            </p:cNvSpPr>
            <p:nvPr/>
          </p:nvSpPr>
          <p:spPr bwMode="auto">
            <a:xfrm flipH="1">
              <a:off x="5157" y="2131"/>
              <a:ext cx="1" cy="3"/>
            </a:xfrm>
            <a:prstGeom prst="line">
              <a:avLst/>
            </a:prstGeom>
            <a:noFill/>
            <a:ln w="0">
              <a:solidFill>
                <a:srgbClr val="000000"/>
              </a:solidFill>
              <a:round/>
              <a:headEnd/>
              <a:tailEnd/>
            </a:ln>
          </p:spPr>
          <p:txBody>
            <a:bodyPr/>
            <a:lstStyle/>
            <a:p>
              <a:endParaRPr lang="en-CA"/>
            </a:p>
          </p:txBody>
        </p:sp>
        <p:sp>
          <p:nvSpPr>
            <p:cNvPr id="1439" name="Line 506">
              <a:extLst>
                <a:ext uri="{FF2B5EF4-FFF2-40B4-BE49-F238E27FC236}">
                  <a16:creationId xmlns:a16="http://schemas.microsoft.com/office/drawing/2014/main" id="{238C90AE-350D-4CF2-B587-73603BB93078}"/>
                </a:ext>
              </a:extLst>
            </p:cNvPr>
            <p:cNvSpPr>
              <a:spLocks noChangeShapeType="1"/>
            </p:cNvSpPr>
            <p:nvPr/>
          </p:nvSpPr>
          <p:spPr bwMode="auto">
            <a:xfrm flipH="1">
              <a:off x="5154" y="2134"/>
              <a:ext cx="3" cy="3"/>
            </a:xfrm>
            <a:prstGeom prst="line">
              <a:avLst/>
            </a:prstGeom>
            <a:noFill/>
            <a:ln w="0">
              <a:solidFill>
                <a:srgbClr val="000000"/>
              </a:solidFill>
              <a:round/>
              <a:headEnd/>
              <a:tailEnd/>
            </a:ln>
          </p:spPr>
          <p:txBody>
            <a:bodyPr/>
            <a:lstStyle/>
            <a:p>
              <a:endParaRPr lang="en-CA"/>
            </a:p>
          </p:txBody>
        </p:sp>
        <p:sp>
          <p:nvSpPr>
            <p:cNvPr id="1440" name="Line 507">
              <a:extLst>
                <a:ext uri="{FF2B5EF4-FFF2-40B4-BE49-F238E27FC236}">
                  <a16:creationId xmlns:a16="http://schemas.microsoft.com/office/drawing/2014/main" id="{184DFD06-7F46-4A59-9D68-C2D2E5635180}"/>
                </a:ext>
              </a:extLst>
            </p:cNvPr>
            <p:cNvSpPr>
              <a:spLocks noChangeShapeType="1"/>
            </p:cNvSpPr>
            <p:nvPr/>
          </p:nvSpPr>
          <p:spPr bwMode="auto">
            <a:xfrm flipH="1">
              <a:off x="5152" y="2137"/>
              <a:ext cx="2" cy="8"/>
            </a:xfrm>
            <a:prstGeom prst="line">
              <a:avLst/>
            </a:prstGeom>
            <a:noFill/>
            <a:ln w="0">
              <a:solidFill>
                <a:srgbClr val="000000"/>
              </a:solidFill>
              <a:round/>
              <a:headEnd/>
              <a:tailEnd/>
            </a:ln>
          </p:spPr>
          <p:txBody>
            <a:bodyPr/>
            <a:lstStyle/>
            <a:p>
              <a:endParaRPr lang="en-CA"/>
            </a:p>
          </p:txBody>
        </p:sp>
        <p:sp>
          <p:nvSpPr>
            <p:cNvPr id="1441" name="Line 508">
              <a:extLst>
                <a:ext uri="{FF2B5EF4-FFF2-40B4-BE49-F238E27FC236}">
                  <a16:creationId xmlns:a16="http://schemas.microsoft.com/office/drawing/2014/main" id="{D3FE5BF7-10C2-49A9-B292-C041B558AB0E}"/>
                </a:ext>
              </a:extLst>
            </p:cNvPr>
            <p:cNvSpPr>
              <a:spLocks noChangeShapeType="1"/>
            </p:cNvSpPr>
            <p:nvPr/>
          </p:nvSpPr>
          <p:spPr bwMode="auto">
            <a:xfrm flipH="1">
              <a:off x="5149" y="2145"/>
              <a:ext cx="3" cy="12"/>
            </a:xfrm>
            <a:prstGeom prst="line">
              <a:avLst/>
            </a:prstGeom>
            <a:noFill/>
            <a:ln w="0">
              <a:solidFill>
                <a:srgbClr val="000000"/>
              </a:solidFill>
              <a:round/>
              <a:headEnd/>
              <a:tailEnd/>
            </a:ln>
          </p:spPr>
          <p:txBody>
            <a:bodyPr/>
            <a:lstStyle/>
            <a:p>
              <a:endParaRPr lang="en-CA"/>
            </a:p>
          </p:txBody>
        </p:sp>
        <p:sp>
          <p:nvSpPr>
            <p:cNvPr id="1442" name="Line 509">
              <a:extLst>
                <a:ext uri="{FF2B5EF4-FFF2-40B4-BE49-F238E27FC236}">
                  <a16:creationId xmlns:a16="http://schemas.microsoft.com/office/drawing/2014/main" id="{4D52FBBB-8B38-4A95-9DDE-8637BDA619F1}"/>
                </a:ext>
              </a:extLst>
            </p:cNvPr>
            <p:cNvSpPr>
              <a:spLocks noChangeShapeType="1"/>
            </p:cNvSpPr>
            <p:nvPr/>
          </p:nvSpPr>
          <p:spPr bwMode="auto">
            <a:xfrm>
              <a:off x="5149" y="2157"/>
              <a:ext cx="2" cy="11"/>
            </a:xfrm>
            <a:prstGeom prst="line">
              <a:avLst/>
            </a:prstGeom>
            <a:noFill/>
            <a:ln w="0">
              <a:solidFill>
                <a:srgbClr val="000000"/>
              </a:solidFill>
              <a:round/>
              <a:headEnd/>
              <a:tailEnd/>
            </a:ln>
          </p:spPr>
          <p:txBody>
            <a:bodyPr/>
            <a:lstStyle/>
            <a:p>
              <a:endParaRPr lang="en-CA"/>
            </a:p>
          </p:txBody>
        </p:sp>
        <p:sp>
          <p:nvSpPr>
            <p:cNvPr id="1443" name="Freeform 510">
              <a:extLst>
                <a:ext uri="{FF2B5EF4-FFF2-40B4-BE49-F238E27FC236}">
                  <a16:creationId xmlns:a16="http://schemas.microsoft.com/office/drawing/2014/main" id="{3494A820-4558-479A-A0C0-1C66C94112C4}"/>
                </a:ext>
              </a:extLst>
            </p:cNvPr>
            <p:cNvSpPr>
              <a:spLocks/>
            </p:cNvSpPr>
            <p:nvPr/>
          </p:nvSpPr>
          <p:spPr bwMode="auto">
            <a:xfrm>
              <a:off x="5151" y="2168"/>
              <a:ext cx="9" cy="10"/>
            </a:xfrm>
            <a:custGeom>
              <a:avLst/>
              <a:gdLst>
                <a:gd name="T0" fmla="*/ 0 w 15"/>
                <a:gd name="T1" fmla="*/ 0 h 13"/>
                <a:gd name="T2" fmla="*/ 1 w 15"/>
                <a:gd name="T3" fmla="*/ 3 h 13"/>
                <a:gd name="T4" fmla="*/ 1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1444" name="Line 511">
              <a:extLst>
                <a:ext uri="{FF2B5EF4-FFF2-40B4-BE49-F238E27FC236}">
                  <a16:creationId xmlns:a16="http://schemas.microsoft.com/office/drawing/2014/main" id="{297877B7-F782-442E-940D-BC7DE95CE538}"/>
                </a:ext>
              </a:extLst>
            </p:cNvPr>
            <p:cNvSpPr>
              <a:spLocks noChangeShapeType="1"/>
            </p:cNvSpPr>
            <p:nvPr/>
          </p:nvSpPr>
          <p:spPr bwMode="auto">
            <a:xfrm>
              <a:off x="5172" y="2190"/>
              <a:ext cx="2" cy="2"/>
            </a:xfrm>
            <a:prstGeom prst="line">
              <a:avLst/>
            </a:prstGeom>
            <a:noFill/>
            <a:ln w="0">
              <a:solidFill>
                <a:srgbClr val="000000"/>
              </a:solidFill>
              <a:round/>
              <a:headEnd/>
              <a:tailEnd/>
            </a:ln>
          </p:spPr>
          <p:txBody>
            <a:bodyPr/>
            <a:lstStyle/>
            <a:p>
              <a:endParaRPr lang="en-CA"/>
            </a:p>
          </p:txBody>
        </p:sp>
        <p:sp>
          <p:nvSpPr>
            <p:cNvPr id="1445" name="Line 512">
              <a:extLst>
                <a:ext uri="{FF2B5EF4-FFF2-40B4-BE49-F238E27FC236}">
                  <a16:creationId xmlns:a16="http://schemas.microsoft.com/office/drawing/2014/main" id="{99358998-C615-48D4-8F2A-443BFAFAA3CB}"/>
                </a:ext>
              </a:extLst>
            </p:cNvPr>
            <p:cNvSpPr>
              <a:spLocks noChangeShapeType="1"/>
            </p:cNvSpPr>
            <p:nvPr/>
          </p:nvSpPr>
          <p:spPr bwMode="auto">
            <a:xfrm flipH="1">
              <a:off x="5172" y="2192"/>
              <a:ext cx="2" cy="5"/>
            </a:xfrm>
            <a:prstGeom prst="line">
              <a:avLst/>
            </a:prstGeom>
            <a:noFill/>
            <a:ln w="0">
              <a:solidFill>
                <a:srgbClr val="000000"/>
              </a:solidFill>
              <a:round/>
              <a:headEnd/>
              <a:tailEnd/>
            </a:ln>
          </p:spPr>
          <p:txBody>
            <a:bodyPr/>
            <a:lstStyle/>
            <a:p>
              <a:endParaRPr lang="en-CA"/>
            </a:p>
          </p:txBody>
        </p:sp>
        <p:sp>
          <p:nvSpPr>
            <p:cNvPr id="1446" name="Line 513">
              <a:extLst>
                <a:ext uri="{FF2B5EF4-FFF2-40B4-BE49-F238E27FC236}">
                  <a16:creationId xmlns:a16="http://schemas.microsoft.com/office/drawing/2014/main" id="{48016463-9A1F-475A-939B-2BAED3C9F3D1}"/>
                </a:ext>
              </a:extLst>
            </p:cNvPr>
            <p:cNvSpPr>
              <a:spLocks noChangeShapeType="1"/>
            </p:cNvSpPr>
            <p:nvPr/>
          </p:nvSpPr>
          <p:spPr bwMode="auto">
            <a:xfrm flipH="1">
              <a:off x="5163" y="2197"/>
              <a:ext cx="9" cy="6"/>
            </a:xfrm>
            <a:prstGeom prst="line">
              <a:avLst/>
            </a:prstGeom>
            <a:noFill/>
            <a:ln w="0">
              <a:solidFill>
                <a:srgbClr val="000000"/>
              </a:solidFill>
              <a:round/>
              <a:headEnd/>
              <a:tailEnd/>
            </a:ln>
          </p:spPr>
          <p:txBody>
            <a:bodyPr/>
            <a:lstStyle/>
            <a:p>
              <a:endParaRPr lang="en-CA"/>
            </a:p>
          </p:txBody>
        </p:sp>
        <p:sp>
          <p:nvSpPr>
            <p:cNvPr id="1447" name="Line 514">
              <a:extLst>
                <a:ext uri="{FF2B5EF4-FFF2-40B4-BE49-F238E27FC236}">
                  <a16:creationId xmlns:a16="http://schemas.microsoft.com/office/drawing/2014/main" id="{BF17B221-03C8-449F-9853-631BAF89468B}"/>
                </a:ext>
              </a:extLst>
            </p:cNvPr>
            <p:cNvSpPr>
              <a:spLocks noChangeShapeType="1"/>
            </p:cNvSpPr>
            <p:nvPr/>
          </p:nvSpPr>
          <p:spPr bwMode="auto">
            <a:xfrm flipH="1">
              <a:off x="5153" y="2203"/>
              <a:ext cx="10" cy="6"/>
            </a:xfrm>
            <a:prstGeom prst="line">
              <a:avLst/>
            </a:prstGeom>
            <a:noFill/>
            <a:ln w="0">
              <a:solidFill>
                <a:srgbClr val="000000"/>
              </a:solidFill>
              <a:round/>
              <a:headEnd/>
              <a:tailEnd/>
            </a:ln>
          </p:spPr>
          <p:txBody>
            <a:bodyPr/>
            <a:lstStyle/>
            <a:p>
              <a:endParaRPr lang="en-CA"/>
            </a:p>
          </p:txBody>
        </p:sp>
        <p:sp>
          <p:nvSpPr>
            <p:cNvPr id="1448" name="Freeform 515">
              <a:extLst>
                <a:ext uri="{FF2B5EF4-FFF2-40B4-BE49-F238E27FC236}">
                  <a16:creationId xmlns:a16="http://schemas.microsoft.com/office/drawing/2014/main" id="{1B45C341-0A5C-412A-8071-E81B4A093A2F}"/>
                </a:ext>
              </a:extLst>
            </p:cNvPr>
            <p:cNvSpPr>
              <a:spLocks/>
            </p:cNvSpPr>
            <p:nvPr/>
          </p:nvSpPr>
          <p:spPr bwMode="auto">
            <a:xfrm>
              <a:off x="5135" y="2209"/>
              <a:ext cx="18" cy="9"/>
            </a:xfrm>
            <a:custGeom>
              <a:avLst/>
              <a:gdLst>
                <a:gd name="T0" fmla="*/ 4 w 26"/>
                <a:gd name="T1" fmla="*/ 0 h 11"/>
                <a:gd name="T2" fmla="*/ 2 w 26"/>
                <a:gd name="T3" fmla="*/ 3 h 11"/>
                <a:gd name="T4" fmla="*/ 0 w 26"/>
                <a:gd name="T5" fmla="*/ 4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1449" name="Line 516">
              <a:extLst>
                <a:ext uri="{FF2B5EF4-FFF2-40B4-BE49-F238E27FC236}">
                  <a16:creationId xmlns:a16="http://schemas.microsoft.com/office/drawing/2014/main" id="{D4ABE4C3-9D2C-4155-BB5F-0D2DE2569753}"/>
                </a:ext>
              </a:extLst>
            </p:cNvPr>
            <p:cNvSpPr>
              <a:spLocks noChangeShapeType="1"/>
            </p:cNvSpPr>
            <p:nvPr/>
          </p:nvSpPr>
          <p:spPr bwMode="auto">
            <a:xfrm>
              <a:off x="5122" y="2226"/>
              <a:ext cx="3" cy="3"/>
            </a:xfrm>
            <a:prstGeom prst="line">
              <a:avLst/>
            </a:prstGeom>
            <a:noFill/>
            <a:ln w="0">
              <a:solidFill>
                <a:srgbClr val="000000"/>
              </a:solidFill>
              <a:round/>
              <a:headEnd/>
              <a:tailEnd/>
            </a:ln>
          </p:spPr>
          <p:txBody>
            <a:bodyPr/>
            <a:lstStyle/>
            <a:p>
              <a:endParaRPr lang="en-CA"/>
            </a:p>
          </p:txBody>
        </p:sp>
        <p:sp>
          <p:nvSpPr>
            <p:cNvPr id="1450" name="Line 517">
              <a:extLst>
                <a:ext uri="{FF2B5EF4-FFF2-40B4-BE49-F238E27FC236}">
                  <a16:creationId xmlns:a16="http://schemas.microsoft.com/office/drawing/2014/main" id="{59F166A6-589D-4E37-AD38-4AED9A4956BF}"/>
                </a:ext>
              </a:extLst>
            </p:cNvPr>
            <p:cNvSpPr>
              <a:spLocks noChangeShapeType="1"/>
            </p:cNvSpPr>
            <p:nvPr/>
          </p:nvSpPr>
          <p:spPr bwMode="auto">
            <a:xfrm>
              <a:off x="5125" y="2229"/>
              <a:ext cx="5" cy="3"/>
            </a:xfrm>
            <a:prstGeom prst="line">
              <a:avLst/>
            </a:prstGeom>
            <a:noFill/>
            <a:ln w="0">
              <a:solidFill>
                <a:srgbClr val="000000"/>
              </a:solidFill>
              <a:round/>
              <a:headEnd/>
              <a:tailEnd/>
            </a:ln>
          </p:spPr>
          <p:txBody>
            <a:bodyPr/>
            <a:lstStyle/>
            <a:p>
              <a:endParaRPr lang="en-CA"/>
            </a:p>
          </p:txBody>
        </p:sp>
        <p:sp>
          <p:nvSpPr>
            <p:cNvPr id="1451" name="Line 518">
              <a:extLst>
                <a:ext uri="{FF2B5EF4-FFF2-40B4-BE49-F238E27FC236}">
                  <a16:creationId xmlns:a16="http://schemas.microsoft.com/office/drawing/2014/main" id="{55C70BA0-AC01-4331-9B95-D65520ED0D27}"/>
                </a:ext>
              </a:extLst>
            </p:cNvPr>
            <p:cNvSpPr>
              <a:spLocks noChangeShapeType="1"/>
            </p:cNvSpPr>
            <p:nvPr/>
          </p:nvSpPr>
          <p:spPr bwMode="auto">
            <a:xfrm>
              <a:off x="5130" y="2232"/>
              <a:ext cx="6" cy="2"/>
            </a:xfrm>
            <a:prstGeom prst="line">
              <a:avLst/>
            </a:prstGeom>
            <a:noFill/>
            <a:ln w="0">
              <a:solidFill>
                <a:srgbClr val="000000"/>
              </a:solidFill>
              <a:round/>
              <a:headEnd/>
              <a:tailEnd/>
            </a:ln>
          </p:spPr>
          <p:txBody>
            <a:bodyPr/>
            <a:lstStyle/>
            <a:p>
              <a:endParaRPr lang="en-CA"/>
            </a:p>
          </p:txBody>
        </p:sp>
        <p:sp>
          <p:nvSpPr>
            <p:cNvPr id="1452" name="Line 519">
              <a:extLst>
                <a:ext uri="{FF2B5EF4-FFF2-40B4-BE49-F238E27FC236}">
                  <a16:creationId xmlns:a16="http://schemas.microsoft.com/office/drawing/2014/main" id="{7C7D338F-0046-4E73-ADBA-6575C4E34D05}"/>
                </a:ext>
              </a:extLst>
            </p:cNvPr>
            <p:cNvSpPr>
              <a:spLocks noChangeShapeType="1"/>
            </p:cNvSpPr>
            <p:nvPr/>
          </p:nvSpPr>
          <p:spPr bwMode="auto">
            <a:xfrm>
              <a:off x="5136" y="2234"/>
              <a:ext cx="8" cy="2"/>
            </a:xfrm>
            <a:prstGeom prst="line">
              <a:avLst/>
            </a:prstGeom>
            <a:noFill/>
            <a:ln w="0">
              <a:solidFill>
                <a:srgbClr val="000000"/>
              </a:solidFill>
              <a:round/>
              <a:headEnd/>
              <a:tailEnd/>
            </a:ln>
          </p:spPr>
          <p:txBody>
            <a:bodyPr/>
            <a:lstStyle/>
            <a:p>
              <a:endParaRPr lang="en-CA"/>
            </a:p>
          </p:txBody>
        </p:sp>
        <p:sp>
          <p:nvSpPr>
            <p:cNvPr id="1453" name="Line 520">
              <a:extLst>
                <a:ext uri="{FF2B5EF4-FFF2-40B4-BE49-F238E27FC236}">
                  <a16:creationId xmlns:a16="http://schemas.microsoft.com/office/drawing/2014/main" id="{CF345767-0D2B-45F3-BFEB-44874BA0CE33}"/>
                </a:ext>
              </a:extLst>
            </p:cNvPr>
            <p:cNvSpPr>
              <a:spLocks noChangeShapeType="1"/>
            </p:cNvSpPr>
            <p:nvPr/>
          </p:nvSpPr>
          <p:spPr bwMode="auto">
            <a:xfrm>
              <a:off x="5144" y="2236"/>
              <a:ext cx="9" cy="1"/>
            </a:xfrm>
            <a:prstGeom prst="line">
              <a:avLst/>
            </a:prstGeom>
            <a:noFill/>
            <a:ln w="0">
              <a:solidFill>
                <a:srgbClr val="000000"/>
              </a:solidFill>
              <a:round/>
              <a:headEnd/>
              <a:tailEnd/>
            </a:ln>
          </p:spPr>
          <p:txBody>
            <a:bodyPr/>
            <a:lstStyle/>
            <a:p>
              <a:endParaRPr lang="en-CA"/>
            </a:p>
          </p:txBody>
        </p:sp>
        <p:sp>
          <p:nvSpPr>
            <p:cNvPr id="1454" name="Line 521">
              <a:extLst>
                <a:ext uri="{FF2B5EF4-FFF2-40B4-BE49-F238E27FC236}">
                  <a16:creationId xmlns:a16="http://schemas.microsoft.com/office/drawing/2014/main" id="{5D9493E6-4E02-4C69-93EC-17592EEFBF6A}"/>
                </a:ext>
              </a:extLst>
            </p:cNvPr>
            <p:cNvSpPr>
              <a:spLocks noChangeShapeType="1"/>
            </p:cNvSpPr>
            <p:nvPr/>
          </p:nvSpPr>
          <p:spPr bwMode="auto">
            <a:xfrm>
              <a:off x="5153" y="2236"/>
              <a:ext cx="8" cy="1"/>
            </a:xfrm>
            <a:prstGeom prst="line">
              <a:avLst/>
            </a:prstGeom>
            <a:noFill/>
            <a:ln w="0">
              <a:solidFill>
                <a:srgbClr val="000000"/>
              </a:solidFill>
              <a:round/>
              <a:headEnd/>
              <a:tailEnd/>
            </a:ln>
          </p:spPr>
          <p:txBody>
            <a:bodyPr/>
            <a:lstStyle/>
            <a:p>
              <a:endParaRPr lang="en-CA"/>
            </a:p>
          </p:txBody>
        </p:sp>
        <p:sp>
          <p:nvSpPr>
            <p:cNvPr id="1455" name="Freeform 522">
              <a:extLst>
                <a:ext uri="{FF2B5EF4-FFF2-40B4-BE49-F238E27FC236}">
                  <a16:creationId xmlns:a16="http://schemas.microsoft.com/office/drawing/2014/main" id="{20B6DDCF-76C3-49E8-BCC0-97CCF2CA9F42}"/>
                </a:ext>
              </a:extLst>
            </p:cNvPr>
            <p:cNvSpPr>
              <a:spLocks/>
            </p:cNvSpPr>
            <p:nvPr/>
          </p:nvSpPr>
          <p:spPr bwMode="auto">
            <a:xfrm>
              <a:off x="5161" y="2236"/>
              <a:ext cx="6" cy="1"/>
            </a:xfrm>
            <a:custGeom>
              <a:avLst/>
              <a:gdLst>
                <a:gd name="T0" fmla="*/ 0 w 10"/>
                <a:gd name="T1" fmla="*/ 0 h 2"/>
                <a:gd name="T2" fmla="*/ 1 w 10"/>
                <a:gd name="T3" fmla="*/ 1 h 2"/>
                <a:gd name="T4" fmla="*/ 1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1456" name="Line 523">
              <a:extLst>
                <a:ext uri="{FF2B5EF4-FFF2-40B4-BE49-F238E27FC236}">
                  <a16:creationId xmlns:a16="http://schemas.microsoft.com/office/drawing/2014/main" id="{4F2E3561-3587-4776-8D05-78EC48C5D7D8}"/>
                </a:ext>
              </a:extLst>
            </p:cNvPr>
            <p:cNvSpPr>
              <a:spLocks noChangeShapeType="1"/>
            </p:cNvSpPr>
            <p:nvPr/>
          </p:nvSpPr>
          <p:spPr bwMode="auto">
            <a:xfrm>
              <a:off x="5166" y="2254"/>
              <a:ext cx="1" cy="2"/>
            </a:xfrm>
            <a:prstGeom prst="line">
              <a:avLst/>
            </a:prstGeom>
            <a:noFill/>
            <a:ln w="0">
              <a:solidFill>
                <a:srgbClr val="000000"/>
              </a:solidFill>
              <a:round/>
              <a:headEnd/>
              <a:tailEnd/>
            </a:ln>
          </p:spPr>
          <p:txBody>
            <a:bodyPr/>
            <a:lstStyle/>
            <a:p>
              <a:endParaRPr lang="en-CA"/>
            </a:p>
          </p:txBody>
        </p:sp>
        <p:sp>
          <p:nvSpPr>
            <p:cNvPr id="1457" name="Line 524">
              <a:extLst>
                <a:ext uri="{FF2B5EF4-FFF2-40B4-BE49-F238E27FC236}">
                  <a16:creationId xmlns:a16="http://schemas.microsoft.com/office/drawing/2014/main" id="{5B373CCE-4D80-44E3-A832-AEC3BA0B4C93}"/>
                </a:ext>
              </a:extLst>
            </p:cNvPr>
            <p:cNvSpPr>
              <a:spLocks noChangeShapeType="1"/>
            </p:cNvSpPr>
            <p:nvPr/>
          </p:nvSpPr>
          <p:spPr bwMode="auto">
            <a:xfrm flipH="1">
              <a:off x="5160" y="2254"/>
              <a:ext cx="6" cy="11"/>
            </a:xfrm>
            <a:prstGeom prst="line">
              <a:avLst/>
            </a:prstGeom>
            <a:noFill/>
            <a:ln w="0">
              <a:solidFill>
                <a:srgbClr val="000000"/>
              </a:solidFill>
              <a:round/>
              <a:headEnd/>
              <a:tailEnd/>
            </a:ln>
          </p:spPr>
          <p:txBody>
            <a:bodyPr/>
            <a:lstStyle/>
            <a:p>
              <a:endParaRPr lang="en-CA"/>
            </a:p>
          </p:txBody>
        </p:sp>
        <p:sp>
          <p:nvSpPr>
            <p:cNvPr id="1458" name="Line 525">
              <a:extLst>
                <a:ext uri="{FF2B5EF4-FFF2-40B4-BE49-F238E27FC236}">
                  <a16:creationId xmlns:a16="http://schemas.microsoft.com/office/drawing/2014/main" id="{53821567-D941-44EA-879B-1CC392A32F0B}"/>
                </a:ext>
              </a:extLst>
            </p:cNvPr>
            <p:cNvSpPr>
              <a:spLocks noChangeShapeType="1"/>
            </p:cNvSpPr>
            <p:nvPr/>
          </p:nvSpPr>
          <p:spPr bwMode="auto">
            <a:xfrm flipH="1">
              <a:off x="5153" y="2265"/>
              <a:ext cx="7" cy="11"/>
            </a:xfrm>
            <a:prstGeom prst="line">
              <a:avLst/>
            </a:prstGeom>
            <a:noFill/>
            <a:ln w="0">
              <a:solidFill>
                <a:srgbClr val="000000"/>
              </a:solidFill>
              <a:round/>
              <a:headEnd/>
              <a:tailEnd/>
            </a:ln>
          </p:spPr>
          <p:txBody>
            <a:bodyPr/>
            <a:lstStyle/>
            <a:p>
              <a:endParaRPr lang="en-CA"/>
            </a:p>
          </p:txBody>
        </p:sp>
        <p:sp>
          <p:nvSpPr>
            <p:cNvPr id="1459" name="Line 526">
              <a:extLst>
                <a:ext uri="{FF2B5EF4-FFF2-40B4-BE49-F238E27FC236}">
                  <a16:creationId xmlns:a16="http://schemas.microsoft.com/office/drawing/2014/main" id="{B8612882-E908-406D-B4DF-EB33E96F4740}"/>
                </a:ext>
              </a:extLst>
            </p:cNvPr>
            <p:cNvSpPr>
              <a:spLocks noChangeShapeType="1"/>
            </p:cNvSpPr>
            <p:nvPr/>
          </p:nvSpPr>
          <p:spPr bwMode="auto">
            <a:xfrm flipH="1">
              <a:off x="5148" y="2276"/>
              <a:ext cx="5" cy="10"/>
            </a:xfrm>
            <a:prstGeom prst="line">
              <a:avLst/>
            </a:prstGeom>
            <a:noFill/>
            <a:ln w="0">
              <a:solidFill>
                <a:srgbClr val="000000"/>
              </a:solidFill>
              <a:round/>
              <a:headEnd/>
              <a:tailEnd/>
            </a:ln>
          </p:spPr>
          <p:txBody>
            <a:bodyPr/>
            <a:lstStyle/>
            <a:p>
              <a:endParaRPr lang="en-CA"/>
            </a:p>
          </p:txBody>
        </p:sp>
        <p:sp>
          <p:nvSpPr>
            <p:cNvPr id="1460" name="Line 527">
              <a:extLst>
                <a:ext uri="{FF2B5EF4-FFF2-40B4-BE49-F238E27FC236}">
                  <a16:creationId xmlns:a16="http://schemas.microsoft.com/office/drawing/2014/main" id="{28E88D51-48D9-49AC-9A1D-6AC482D55400}"/>
                </a:ext>
              </a:extLst>
            </p:cNvPr>
            <p:cNvSpPr>
              <a:spLocks noChangeShapeType="1"/>
            </p:cNvSpPr>
            <p:nvPr/>
          </p:nvSpPr>
          <p:spPr bwMode="auto">
            <a:xfrm flipH="1">
              <a:off x="5147" y="2286"/>
              <a:ext cx="1" cy="4"/>
            </a:xfrm>
            <a:prstGeom prst="line">
              <a:avLst/>
            </a:prstGeom>
            <a:noFill/>
            <a:ln w="0">
              <a:solidFill>
                <a:srgbClr val="000000"/>
              </a:solidFill>
              <a:round/>
              <a:headEnd/>
              <a:tailEnd/>
            </a:ln>
          </p:spPr>
          <p:txBody>
            <a:bodyPr/>
            <a:lstStyle/>
            <a:p>
              <a:endParaRPr lang="en-CA"/>
            </a:p>
          </p:txBody>
        </p:sp>
        <p:sp>
          <p:nvSpPr>
            <p:cNvPr id="1461" name="Line 528">
              <a:extLst>
                <a:ext uri="{FF2B5EF4-FFF2-40B4-BE49-F238E27FC236}">
                  <a16:creationId xmlns:a16="http://schemas.microsoft.com/office/drawing/2014/main" id="{9DC55763-89BF-4186-B2EC-DE3D483E782A}"/>
                </a:ext>
              </a:extLst>
            </p:cNvPr>
            <p:cNvSpPr>
              <a:spLocks noChangeShapeType="1"/>
            </p:cNvSpPr>
            <p:nvPr/>
          </p:nvSpPr>
          <p:spPr bwMode="auto">
            <a:xfrm flipH="1">
              <a:off x="5145" y="2290"/>
              <a:ext cx="2" cy="3"/>
            </a:xfrm>
            <a:prstGeom prst="line">
              <a:avLst/>
            </a:prstGeom>
            <a:noFill/>
            <a:ln w="0">
              <a:solidFill>
                <a:srgbClr val="000000"/>
              </a:solidFill>
              <a:round/>
              <a:headEnd/>
              <a:tailEnd/>
            </a:ln>
          </p:spPr>
          <p:txBody>
            <a:bodyPr/>
            <a:lstStyle/>
            <a:p>
              <a:endParaRPr lang="en-CA"/>
            </a:p>
          </p:txBody>
        </p:sp>
        <p:sp>
          <p:nvSpPr>
            <p:cNvPr id="1462" name="Line 529">
              <a:extLst>
                <a:ext uri="{FF2B5EF4-FFF2-40B4-BE49-F238E27FC236}">
                  <a16:creationId xmlns:a16="http://schemas.microsoft.com/office/drawing/2014/main" id="{E2771D4F-982F-4612-A5DD-5D23B1DE7412}"/>
                </a:ext>
              </a:extLst>
            </p:cNvPr>
            <p:cNvSpPr>
              <a:spLocks noChangeShapeType="1"/>
            </p:cNvSpPr>
            <p:nvPr/>
          </p:nvSpPr>
          <p:spPr bwMode="auto">
            <a:xfrm flipH="1">
              <a:off x="5144" y="2293"/>
              <a:ext cx="1" cy="4"/>
            </a:xfrm>
            <a:prstGeom prst="line">
              <a:avLst/>
            </a:prstGeom>
            <a:noFill/>
            <a:ln w="0">
              <a:solidFill>
                <a:srgbClr val="000000"/>
              </a:solidFill>
              <a:round/>
              <a:headEnd/>
              <a:tailEnd/>
            </a:ln>
          </p:spPr>
          <p:txBody>
            <a:bodyPr/>
            <a:lstStyle/>
            <a:p>
              <a:endParaRPr lang="en-CA"/>
            </a:p>
          </p:txBody>
        </p:sp>
        <p:sp>
          <p:nvSpPr>
            <p:cNvPr id="1463" name="Line 530">
              <a:extLst>
                <a:ext uri="{FF2B5EF4-FFF2-40B4-BE49-F238E27FC236}">
                  <a16:creationId xmlns:a16="http://schemas.microsoft.com/office/drawing/2014/main" id="{20AEA78E-E41A-490D-AB63-96DD1943DBB9}"/>
                </a:ext>
              </a:extLst>
            </p:cNvPr>
            <p:cNvSpPr>
              <a:spLocks noChangeShapeType="1"/>
            </p:cNvSpPr>
            <p:nvPr/>
          </p:nvSpPr>
          <p:spPr bwMode="auto">
            <a:xfrm>
              <a:off x="5144" y="2297"/>
              <a:ext cx="1" cy="1"/>
            </a:xfrm>
            <a:prstGeom prst="line">
              <a:avLst/>
            </a:prstGeom>
            <a:noFill/>
            <a:ln w="0">
              <a:solidFill>
                <a:srgbClr val="000000"/>
              </a:solidFill>
              <a:round/>
              <a:headEnd/>
              <a:tailEnd/>
            </a:ln>
          </p:spPr>
          <p:txBody>
            <a:bodyPr/>
            <a:lstStyle/>
            <a:p>
              <a:endParaRPr lang="en-CA"/>
            </a:p>
          </p:txBody>
        </p:sp>
        <p:sp>
          <p:nvSpPr>
            <p:cNvPr id="1464" name="Freeform 531">
              <a:extLst>
                <a:ext uri="{FF2B5EF4-FFF2-40B4-BE49-F238E27FC236}">
                  <a16:creationId xmlns:a16="http://schemas.microsoft.com/office/drawing/2014/main" id="{DF3B8EFD-61A9-4E3E-96F7-A5BAD9F99B64}"/>
                </a:ext>
              </a:extLst>
            </p:cNvPr>
            <p:cNvSpPr>
              <a:spLocks/>
            </p:cNvSpPr>
            <p:nvPr/>
          </p:nvSpPr>
          <p:spPr bwMode="auto">
            <a:xfrm>
              <a:off x="5145" y="2298"/>
              <a:ext cx="4" cy="2"/>
            </a:xfrm>
            <a:custGeom>
              <a:avLst/>
              <a:gdLst>
                <a:gd name="T0" fmla="*/ 0 w 5"/>
                <a:gd name="T1" fmla="*/ 0 h 1"/>
                <a:gd name="T2" fmla="*/ 2 w 5"/>
                <a:gd name="T3" fmla="*/ 32 h 1"/>
                <a:gd name="T4" fmla="*/ 2 w 5"/>
                <a:gd name="T5" fmla="*/ 32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1465" name="Line 532">
              <a:extLst>
                <a:ext uri="{FF2B5EF4-FFF2-40B4-BE49-F238E27FC236}">
                  <a16:creationId xmlns:a16="http://schemas.microsoft.com/office/drawing/2014/main" id="{8688BBDB-BE7E-4ADC-919E-CB66E0698F7F}"/>
                </a:ext>
              </a:extLst>
            </p:cNvPr>
            <p:cNvSpPr>
              <a:spLocks noChangeShapeType="1"/>
            </p:cNvSpPr>
            <p:nvPr/>
          </p:nvSpPr>
          <p:spPr bwMode="auto">
            <a:xfrm>
              <a:off x="5165" y="2298"/>
              <a:ext cx="1" cy="2"/>
            </a:xfrm>
            <a:prstGeom prst="line">
              <a:avLst/>
            </a:prstGeom>
            <a:noFill/>
            <a:ln w="0">
              <a:solidFill>
                <a:srgbClr val="000000"/>
              </a:solidFill>
              <a:round/>
              <a:headEnd/>
              <a:tailEnd/>
            </a:ln>
          </p:spPr>
          <p:txBody>
            <a:bodyPr/>
            <a:lstStyle/>
            <a:p>
              <a:endParaRPr lang="en-CA"/>
            </a:p>
          </p:txBody>
        </p:sp>
        <p:sp>
          <p:nvSpPr>
            <p:cNvPr id="1466" name="Line 533">
              <a:extLst>
                <a:ext uri="{FF2B5EF4-FFF2-40B4-BE49-F238E27FC236}">
                  <a16:creationId xmlns:a16="http://schemas.microsoft.com/office/drawing/2014/main" id="{4C09DB22-A4B1-4089-ACB1-9EC720D7F1F8}"/>
                </a:ext>
              </a:extLst>
            </p:cNvPr>
            <p:cNvSpPr>
              <a:spLocks noChangeShapeType="1"/>
            </p:cNvSpPr>
            <p:nvPr/>
          </p:nvSpPr>
          <p:spPr bwMode="auto">
            <a:xfrm>
              <a:off x="5166" y="2298"/>
              <a:ext cx="1" cy="2"/>
            </a:xfrm>
            <a:prstGeom prst="line">
              <a:avLst/>
            </a:prstGeom>
            <a:noFill/>
            <a:ln w="0">
              <a:solidFill>
                <a:srgbClr val="000000"/>
              </a:solidFill>
              <a:round/>
              <a:headEnd/>
              <a:tailEnd/>
            </a:ln>
          </p:spPr>
          <p:txBody>
            <a:bodyPr/>
            <a:lstStyle/>
            <a:p>
              <a:endParaRPr lang="en-CA"/>
            </a:p>
          </p:txBody>
        </p:sp>
        <p:sp>
          <p:nvSpPr>
            <p:cNvPr id="1467" name="Line 534">
              <a:extLst>
                <a:ext uri="{FF2B5EF4-FFF2-40B4-BE49-F238E27FC236}">
                  <a16:creationId xmlns:a16="http://schemas.microsoft.com/office/drawing/2014/main" id="{ACDF892C-9D4D-4039-85BC-12561024BF16}"/>
                </a:ext>
              </a:extLst>
            </p:cNvPr>
            <p:cNvSpPr>
              <a:spLocks noChangeShapeType="1"/>
            </p:cNvSpPr>
            <p:nvPr/>
          </p:nvSpPr>
          <p:spPr bwMode="auto">
            <a:xfrm>
              <a:off x="5167" y="2298"/>
              <a:ext cx="2" cy="2"/>
            </a:xfrm>
            <a:prstGeom prst="line">
              <a:avLst/>
            </a:prstGeom>
            <a:noFill/>
            <a:ln w="0">
              <a:solidFill>
                <a:srgbClr val="000000"/>
              </a:solidFill>
              <a:round/>
              <a:headEnd/>
              <a:tailEnd/>
            </a:ln>
          </p:spPr>
          <p:txBody>
            <a:bodyPr/>
            <a:lstStyle/>
            <a:p>
              <a:endParaRPr lang="en-CA"/>
            </a:p>
          </p:txBody>
        </p:sp>
        <p:sp>
          <p:nvSpPr>
            <p:cNvPr id="1468" name="Line 535">
              <a:extLst>
                <a:ext uri="{FF2B5EF4-FFF2-40B4-BE49-F238E27FC236}">
                  <a16:creationId xmlns:a16="http://schemas.microsoft.com/office/drawing/2014/main" id="{B73FF4DE-E9B2-4B4C-BB8A-16FD59002336}"/>
                </a:ext>
              </a:extLst>
            </p:cNvPr>
            <p:cNvSpPr>
              <a:spLocks noChangeShapeType="1"/>
            </p:cNvSpPr>
            <p:nvPr/>
          </p:nvSpPr>
          <p:spPr bwMode="auto">
            <a:xfrm flipH="1">
              <a:off x="5165" y="2300"/>
              <a:ext cx="4" cy="6"/>
            </a:xfrm>
            <a:prstGeom prst="line">
              <a:avLst/>
            </a:prstGeom>
            <a:noFill/>
            <a:ln w="0">
              <a:solidFill>
                <a:srgbClr val="000000"/>
              </a:solidFill>
              <a:round/>
              <a:headEnd/>
              <a:tailEnd/>
            </a:ln>
          </p:spPr>
          <p:txBody>
            <a:bodyPr/>
            <a:lstStyle/>
            <a:p>
              <a:endParaRPr lang="en-CA"/>
            </a:p>
          </p:txBody>
        </p:sp>
        <p:sp>
          <p:nvSpPr>
            <p:cNvPr id="1469" name="Line 536">
              <a:extLst>
                <a:ext uri="{FF2B5EF4-FFF2-40B4-BE49-F238E27FC236}">
                  <a16:creationId xmlns:a16="http://schemas.microsoft.com/office/drawing/2014/main" id="{73E95E62-7500-46C0-A81B-9ACBAF59CE5D}"/>
                </a:ext>
              </a:extLst>
            </p:cNvPr>
            <p:cNvSpPr>
              <a:spLocks noChangeShapeType="1"/>
            </p:cNvSpPr>
            <p:nvPr/>
          </p:nvSpPr>
          <p:spPr bwMode="auto">
            <a:xfrm flipH="1">
              <a:off x="5157" y="2306"/>
              <a:ext cx="8" cy="8"/>
            </a:xfrm>
            <a:prstGeom prst="line">
              <a:avLst/>
            </a:prstGeom>
            <a:noFill/>
            <a:ln w="0">
              <a:solidFill>
                <a:srgbClr val="000000"/>
              </a:solidFill>
              <a:round/>
              <a:headEnd/>
              <a:tailEnd/>
            </a:ln>
          </p:spPr>
          <p:txBody>
            <a:bodyPr/>
            <a:lstStyle/>
            <a:p>
              <a:endParaRPr lang="en-CA"/>
            </a:p>
          </p:txBody>
        </p:sp>
        <p:sp>
          <p:nvSpPr>
            <p:cNvPr id="1470" name="Line 537">
              <a:extLst>
                <a:ext uri="{FF2B5EF4-FFF2-40B4-BE49-F238E27FC236}">
                  <a16:creationId xmlns:a16="http://schemas.microsoft.com/office/drawing/2014/main" id="{7ADA6FAF-FF97-48F0-A27E-6B42398207EE}"/>
                </a:ext>
              </a:extLst>
            </p:cNvPr>
            <p:cNvSpPr>
              <a:spLocks noChangeShapeType="1"/>
            </p:cNvSpPr>
            <p:nvPr/>
          </p:nvSpPr>
          <p:spPr bwMode="auto">
            <a:xfrm flipH="1">
              <a:off x="5151" y="2314"/>
              <a:ext cx="6" cy="8"/>
            </a:xfrm>
            <a:prstGeom prst="line">
              <a:avLst/>
            </a:prstGeom>
            <a:noFill/>
            <a:ln w="0">
              <a:solidFill>
                <a:srgbClr val="000000"/>
              </a:solidFill>
              <a:round/>
              <a:headEnd/>
              <a:tailEnd/>
            </a:ln>
          </p:spPr>
          <p:txBody>
            <a:bodyPr/>
            <a:lstStyle/>
            <a:p>
              <a:endParaRPr lang="en-CA"/>
            </a:p>
          </p:txBody>
        </p:sp>
        <p:sp>
          <p:nvSpPr>
            <p:cNvPr id="1471" name="Line 538">
              <a:extLst>
                <a:ext uri="{FF2B5EF4-FFF2-40B4-BE49-F238E27FC236}">
                  <a16:creationId xmlns:a16="http://schemas.microsoft.com/office/drawing/2014/main" id="{8B936A50-FB05-4375-8B5B-8BE0DB745321}"/>
                </a:ext>
              </a:extLst>
            </p:cNvPr>
            <p:cNvSpPr>
              <a:spLocks noChangeShapeType="1"/>
            </p:cNvSpPr>
            <p:nvPr/>
          </p:nvSpPr>
          <p:spPr bwMode="auto">
            <a:xfrm flipH="1">
              <a:off x="5143" y="2322"/>
              <a:ext cx="8" cy="7"/>
            </a:xfrm>
            <a:prstGeom prst="line">
              <a:avLst/>
            </a:prstGeom>
            <a:noFill/>
            <a:ln w="0">
              <a:solidFill>
                <a:srgbClr val="000000"/>
              </a:solidFill>
              <a:round/>
              <a:headEnd/>
              <a:tailEnd/>
            </a:ln>
          </p:spPr>
          <p:txBody>
            <a:bodyPr/>
            <a:lstStyle/>
            <a:p>
              <a:endParaRPr lang="en-CA"/>
            </a:p>
          </p:txBody>
        </p:sp>
        <p:sp>
          <p:nvSpPr>
            <p:cNvPr id="1472" name="Line 539">
              <a:extLst>
                <a:ext uri="{FF2B5EF4-FFF2-40B4-BE49-F238E27FC236}">
                  <a16:creationId xmlns:a16="http://schemas.microsoft.com/office/drawing/2014/main" id="{A4DA9FC9-8225-44B9-B1DC-6F9070B84FF9}"/>
                </a:ext>
              </a:extLst>
            </p:cNvPr>
            <p:cNvSpPr>
              <a:spLocks noChangeShapeType="1"/>
            </p:cNvSpPr>
            <p:nvPr/>
          </p:nvSpPr>
          <p:spPr bwMode="auto">
            <a:xfrm flipH="1">
              <a:off x="5140" y="2329"/>
              <a:ext cx="3" cy="3"/>
            </a:xfrm>
            <a:prstGeom prst="line">
              <a:avLst/>
            </a:prstGeom>
            <a:noFill/>
            <a:ln w="0">
              <a:solidFill>
                <a:srgbClr val="000000"/>
              </a:solidFill>
              <a:round/>
              <a:headEnd/>
              <a:tailEnd/>
            </a:ln>
          </p:spPr>
          <p:txBody>
            <a:bodyPr/>
            <a:lstStyle/>
            <a:p>
              <a:endParaRPr lang="en-CA"/>
            </a:p>
          </p:txBody>
        </p:sp>
        <p:sp>
          <p:nvSpPr>
            <p:cNvPr id="1473" name="Freeform 540">
              <a:extLst>
                <a:ext uri="{FF2B5EF4-FFF2-40B4-BE49-F238E27FC236}">
                  <a16:creationId xmlns:a16="http://schemas.microsoft.com/office/drawing/2014/main" id="{57A3E8B2-FA48-4B1E-83CE-C2E70B5EB98F}"/>
                </a:ext>
              </a:extLst>
            </p:cNvPr>
            <p:cNvSpPr>
              <a:spLocks/>
            </p:cNvSpPr>
            <p:nvPr/>
          </p:nvSpPr>
          <p:spPr bwMode="auto">
            <a:xfrm>
              <a:off x="5138" y="2332"/>
              <a:ext cx="2" cy="2"/>
            </a:xfrm>
            <a:custGeom>
              <a:avLst/>
              <a:gdLst>
                <a:gd name="T0" fmla="*/ 1 w 4"/>
                <a:gd name="T1" fmla="*/ 0 h 4"/>
                <a:gd name="T2" fmla="*/ 0 w 4"/>
                <a:gd name="T3" fmla="*/ 1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1474" name="Line 541">
              <a:extLst>
                <a:ext uri="{FF2B5EF4-FFF2-40B4-BE49-F238E27FC236}">
                  <a16:creationId xmlns:a16="http://schemas.microsoft.com/office/drawing/2014/main" id="{48D8E891-626E-4860-9790-701A5DEB51CC}"/>
                </a:ext>
              </a:extLst>
            </p:cNvPr>
            <p:cNvSpPr>
              <a:spLocks noChangeShapeType="1"/>
            </p:cNvSpPr>
            <p:nvPr/>
          </p:nvSpPr>
          <p:spPr bwMode="auto">
            <a:xfrm>
              <a:off x="4152" y="1909"/>
              <a:ext cx="1" cy="113"/>
            </a:xfrm>
            <a:prstGeom prst="line">
              <a:avLst/>
            </a:prstGeom>
            <a:noFill/>
            <a:ln w="9525">
              <a:solidFill>
                <a:srgbClr val="000000"/>
              </a:solidFill>
              <a:round/>
              <a:headEnd/>
              <a:tailEnd/>
            </a:ln>
          </p:spPr>
          <p:txBody>
            <a:bodyPr/>
            <a:lstStyle/>
            <a:p>
              <a:endParaRPr lang="en-CA"/>
            </a:p>
          </p:txBody>
        </p:sp>
        <p:sp>
          <p:nvSpPr>
            <p:cNvPr id="1475" name="Freeform 542">
              <a:extLst>
                <a:ext uri="{FF2B5EF4-FFF2-40B4-BE49-F238E27FC236}">
                  <a16:creationId xmlns:a16="http://schemas.microsoft.com/office/drawing/2014/main" id="{F00168E5-9083-4DB6-A670-981D83713FA3}"/>
                </a:ext>
              </a:extLst>
            </p:cNvPr>
            <p:cNvSpPr>
              <a:spLocks/>
            </p:cNvSpPr>
            <p:nvPr/>
          </p:nvSpPr>
          <p:spPr bwMode="auto">
            <a:xfrm>
              <a:off x="4143" y="1975"/>
              <a:ext cx="18" cy="47"/>
            </a:xfrm>
            <a:custGeom>
              <a:avLst/>
              <a:gdLst>
                <a:gd name="T0" fmla="*/ 3 w 28"/>
                <a:gd name="T1" fmla="*/ 0 h 61"/>
                <a:gd name="T2" fmla="*/ 2 w 28"/>
                <a:gd name="T3" fmla="*/ 1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1476" name="Rectangle 543">
              <a:extLst>
                <a:ext uri="{FF2B5EF4-FFF2-40B4-BE49-F238E27FC236}">
                  <a16:creationId xmlns:a16="http://schemas.microsoft.com/office/drawing/2014/main" id="{B0F283EA-CE7D-445C-BC9C-0AED8719BE66}"/>
                </a:ext>
              </a:extLst>
            </p:cNvPr>
            <p:cNvSpPr>
              <a:spLocks noChangeArrowheads="1"/>
            </p:cNvSpPr>
            <p:nvPr/>
          </p:nvSpPr>
          <p:spPr bwMode="auto">
            <a:xfrm>
              <a:off x="3594" y="1648"/>
              <a:ext cx="1107" cy="267"/>
            </a:xfrm>
            <a:prstGeom prst="rect">
              <a:avLst/>
            </a:prstGeom>
            <a:noFill/>
            <a:ln w="9525">
              <a:solidFill>
                <a:srgbClr val="000000"/>
              </a:solidFill>
              <a:miter lim="800000"/>
              <a:headEnd/>
              <a:tailEnd/>
            </a:ln>
          </p:spPr>
          <p:txBody>
            <a:bodyPr/>
            <a:lstStyle/>
            <a:p>
              <a:endParaRPr lang="en-US"/>
            </a:p>
          </p:txBody>
        </p:sp>
        <p:sp>
          <p:nvSpPr>
            <p:cNvPr id="1477" name="Freeform 544">
              <a:extLst>
                <a:ext uri="{FF2B5EF4-FFF2-40B4-BE49-F238E27FC236}">
                  <a16:creationId xmlns:a16="http://schemas.microsoft.com/office/drawing/2014/main" id="{F41B8D9C-64BF-41FD-B229-98E0A6DC34E0}"/>
                </a:ext>
              </a:extLst>
            </p:cNvPr>
            <p:cNvSpPr>
              <a:spLocks/>
            </p:cNvSpPr>
            <p:nvPr/>
          </p:nvSpPr>
          <p:spPr bwMode="auto">
            <a:xfrm>
              <a:off x="3654" y="1734"/>
              <a:ext cx="71" cy="130"/>
            </a:xfrm>
            <a:custGeom>
              <a:avLst/>
              <a:gdLst>
                <a:gd name="T0" fmla="*/ 0 w 111"/>
                <a:gd name="T1" fmla="*/ 47 h 167"/>
                <a:gd name="T2" fmla="*/ 4 w 111"/>
                <a:gd name="T3" fmla="*/ 0 h 167"/>
                <a:gd name="T4" fmla="*/ 6 w 111"/>
                <a:gd name="T5" fmla="*/ 0 h 167"/>
                <a:gd name="T6" fmla="*/ 3 w 111"/>
                <a:gd name="T7" fmla="*/ 42 h 167"/>
                <a:gd name="T8" fmla="*/ 12 w 111"/>
                <a:gd name="T9" fmla="*/ 42 h 167"/>
                <a:gd name="T10" fmla="*/ 12 w 111"/>
                <a:gd name="T11" fmla="*/ 47 h 167"/>
                <a:gd name="T12" fmla="*/ 0 w 111"/>
                <a:gd name="T13" fmla="*/ 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78" name="Freeform 545">
              <a:extLst>
                <a:ext uri="{FF2B5EF4-FFF2-40B4-BE49-F238E27FC236}">
                  <a16:creationId xmlns:a16="http://schemas.microsoft.com/office/drawing/2014/main" id="{CC86765D-DBD3-490F-81F5-A6484B2A3006}"/>
                </a:ext>
              </a:extLst>
            </p:cNvPr>
            <p:cNvSpPr>
              <a:spLocks/>
            </p:cNvSpPr>
            <p:nvPr/>
          </p:nvSpPr>
          <p:spPr bwMode="auto">
            <a:xfrm>
              <a:off x="3737" y="1734"/>
              <a:ext cx="96" cy="130"/>
            </a:xfrm>
            <a:custGeom>
              <a:avLst/>
              <a:gdLst>
                <a:gd name="T0" fmla="*/ 0 w 152"/>
                <a:gd name="T1" fmla="*/ 47 h 167"/>
                <a:gd name="T2" fmla="*/ 3 w 152"/>
                <a:gd name="T3" fmla="*/ 0 h 167"/>
                <a:gd name="T4" fmla="*/ 16 w 152"/>
                <a:gd name="T5" fmla="*/ 0 h 167"/>
                <a:gd name="T6" fmla="*/ 15 w 152"/>
                <a:gd name="T7" fmla="*/ 5 h 167"/>
                <a:gd name="T8" fmla="*/ 5 w 152"/>
                <a:gd name="T9" fmla="*/ 5 h 167"/>
                <a:gd name="T10" fmla="*/ 4 w 152"/>
                <a:gd name="T11" fmla="*/ 20 h 167"/>
                <a:gd name="T12" fmla="*/ 13 w 152"/>
                <a:gd name="T13" fmla="*/ 20 h 167"/>
                <a:gd name="T14" fmla="*/ 13 w 152"/>
                <a:gd name="T15" fmla="*/ 26 h 167"/>
                <a:gd name="T16" fmla="*/ 3 w 152"/>
                <a:gd name="T17" fmla="*/ 26 h 167"/>
                <a:gd name="T18" fmla="*/ 3 w 152"/>
                <a:gd name="T19" fmla="*/ 42 h 167"/>
                <a:gd name="T20" fmla="*/ 13 w 152"/>
                <a:gd name="T21" fmla="*/ 42 h 167"/>
                <a:gd name="T22" fmla="*/ 13 w 152"/>
                <a:gd name="T23" fmla="*/ 47 h 167"/>
                <a:gd name="T24" fmla="*/ 0 w 152"/>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79" name="Freeform 546">
              <a:extLst>
                <a:ext uri="{FF2B5EF4-FFF2-40B4-BE49-F238E27FC236}">
                  <a16:creationId xmlns:a16="http://schemas.microsoft.com/office/drawing/2014/main" id="{12CDCE95-305A-4D36-9540-72DE0F01A160}"/>
                </a:ext>
              </a:extLst>
            </p:cNvPr>
            <p:cNvSpPr>
              <a:spLocks/>
            </p:cNvSpPr>
            <p:nvPr/>
          </p:nvSpPr>
          <p:spPr bwMode="auto">
            <a:xfrm>
              <a:off x="3823" y="1734"/>
              <a:ext cx="121" cy="130"/>
            </a:xfrm>
            <a:custGeom>
              <a:avLst/>
              <a:gdLst>
                <a:gd name="T0" fmla="*/ 0 w 187"/>
                <a:gd name="T1" fmla="*/ 47 h 167"/>
                <a:gd name="T2" fmla="*/ 10 w 187"/>
                <a:gd name="T3" fmla="*/ 23 h 167"/>
                <a:gd name="T4" fmla="*/ 4 w 187"/>
                <a:gd name="T5" fmla="*/ 0 h 167"/>
                <a:gd name="T6" fmla="*/ 6 w 187"/>
                <a:gd name="T7" fmla="*/ 0 h 167"/>
                <a:gd name="T8" fmla="*/ 9 w 187"/>
                <a:gd name="T9" fmla="*/ 11 h 167"/>
                <a:gd name="T10" fmla="*/ 10 w 187"/>
                <a:gd name="T11" fmla="*/ 13 h 167"/>
                <a:gd name="T12" fmla="*/ 10 w 187"/>
                <a:gd name="T13" fmla="*/ 15 h 167"/>
                <a:gd name="T14" fmla="*/ 10 w 187"/>
                <a:gd name="T15" fmla="*/ 16 h 167"/>
                <a:gd name="T16" fmla="*/ 10 w 187"/>
                <a:gd name="T17" fmla="*/ 16 h 167"/>
                <a:gd name="T18" fmla="*/ 10 w 187"/>
                <a:gd name="T19" fmla="*/ 18 h 167"/>
                <a:gd name="T20" fmla="*/ 11 w 187"/>
                <a:gd name="T21" fmla="*/ 19 h 167"/>
                <a:gd name="T22" fmla="*/ 12 w 187"/>
                <a:gd name="T23" fmla="*/ 18 h 167"/>
                <a:gd name="T24" fmla="*/ 12 w 187"/>
                <a:gd name="T25" fmla="*/ 16 h 167"/>
                <a:gd name="T26" fmla="*/ 13 w 187"/>
                <a:gd name="T27" fmla="*/ 14 h 167"/>
                <a:gd name="T28" fmla="*/ 14 w 187"/>
                <a:gd name="T29" fmla="*/ 12 h 167"/>
                <a:gd name="T30" fmla="*/ 18 w 187"/>
                <a:gd name="T31" fmla="*/ 0 h 167"/>
                <a:gd name="T32" fmla="*/ 21 w 187"/>
                <a:gd name="T33" fmla="*/ 0 h 167"/>
                <a:gd name="T34" fmla="*/ 12 w 187"/>
                <a:gd name="T35" fmla="*/ 24 h 167"/>
                <a:gd name="T36" fmla="*/ 17 w 187"/>
                <a:gd name="T37" fmla="*/ 47 h 167"/>
                <a:gd name="T38" fmla="*/ 15 w 187"/>
                <a:gd name="T39" fmla="*/ 47 h 167"/>
                <a:gd name="T40" fmla="*/ 12 w 187"/>
                <a:gd name="T41" fmla="*/ 34 h 167"/>
                <a:gd name="T42" fmla="*/ 11 w 187"/>
                <a:gd name="T43" fmla="*/ 32 h 167"/>
                <a:gd name="T44" fmla="*/ 11 w 187"/>
                <a:gd name="T45" fmla="*/ 31 h 167"/>
                <a:gd name="T46" fmla="*/ 10 w 187"/>
                <a:gd name="T47" fmla="*/ 29 h 167"/>
                <a:gd name="T48" fmla="*/ 10 w 187"/>
                <a:gd name="T49" fmla="*/ 31 h 167"/>
                <a:gd name="T50" fmla="*/ 9 w 187"/>
                <a:gd name="T51" fmla="*/ 33 h 167"/>
                <a:gd name="T52" fmla="*/ 3 w 187"/>
                <a:gd name="T53" fmla="*/ 47 h 167"/>
                <a:gd name="T54" fmla="*/ 0 w 187"/>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0" name="Freeform 547">
              <a:extLst>
                <a:ext uri="{FF2B5EF4-FFF2-40B4-BE49-F238E27FC236}">
                  <a16:creationId xmlns:a16="http://schemas.microsoft.com/office/drawing/2014/main" id="{94686F9E-F66C-4530-8094-0501A7AE14B4}"/>
                </a:ext>
              </a:extLst>
            </p:cNvPr>
            <p:cNvSpPr>
              <a:spLocks/>
            </p:cNvSpPr>
            <p:nvPr/>
          </p:nvSpPr>
          <p:spPr bwMode="auto">
            <a:xfrm>
              <a:off x="3939" y="1734"/>
              <a:ext cx="33" cy="130"/>
            </a:xfrm>
            <a:custGeom>
              <a:avLst/>
              <a:gdLst>
                <a:gd name="T0" fmla="*/ 0 w 53"/>
                <a:gd name="T1" fmla="*/ 47 h 167"/>
                <a:gd name="T2" fmla="*/ 3 w 53"/>
                <a:gd name="T3" fmla="*/ 0 h 167"/>
                <a:gd name="T4" fmla="*/ 5 w 53"/>
                <a:gd name="T5" fmla="*/ 0 h 167"/>
                <a:gd name="T6" fmla="*/ 1 w 53"/>
                <a:gd name="T7" fmla="*/ 47 h 167"/>
                <a:gd name="T8" fmla="*/ 0 w 53"/>
                <a:gd name="T9" fmla="*/ 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1" name="Freeform 548">
              <a:extLst>
                <a:ext uri="{FF2B5EF4-FFF2-40B4-BE49-F238E27FC236}">
                  <a16:creationId xmlns:a16="http://schemas.microsoft.com/office/drawing/2014/main" id="{2B4E8ED1-A69B-4E88-B0B1-2C27A3FE0136}"/>
                </a:ext>
              </a:extLst>
            </p:cNvPr>
            <p:cNvSpPr>
              <a:spLocks/>
            </p:cNvSpPr>
            <p:nvPr/>
          </p:nvSpPr>
          <p:spPr bwMode="auto">
            <a:xfrm>
              <a:off x="3985" y="1732"/>
              <a:ext cx="95" cy="133"/>
            </a:xfrm>
            <a:custGeom>
              <a:avLst/>
              <a:gdLst>
                <a:gd name="T0" fmla="*/ 14 w 147"/>
                <a:gd name="T1" fmla="*/ 32 h 171"/>
                <a:gd name="T2" fmla="*/ 16 w 147"/>
                <a:gd name="T3" fmla="*/ 33 h 171"/>
                <a:gd name="T4" fmla="*/ 15 w 147"/>
                <a:gd name="T5" fmla="*/ 40 h 171"/>
                <a:gd name="T6" fmla="*/ 12 w 147"/>
                <a:gd name="T7" fmla="*/ 45 h 171"/>
                <a:gd name="T8" fmla="*/ 10 w 147"/>
                <a:gd name="T9" fmla="*/ 47 h 171"/>
                <a:gd name="T10" fmla="*/ 8 w 147"/>
                <a:gd name="T11" fmla="*/ 48 h 171"/>
                <a:gd name="T12" fmla="*/ 5 w 147"/>
                <a:gd name="T13" fmla="*/ 47 h 171"/>
                <a:gd name="T14" fmla="*/ 3 w 147"/>
                <a:gd name="T15" fmla="*/ 47 h 171"/>
                <a:gd name="T16" fmla="*/ 2 w 147"/>
                <a:gd name="T17" fmla="*/ 44 h 171"/>
                <a:gd name="T18" fmla="*/ 1 w 147"/>
                <a:gd name="T19" fmla="*/ 40 h 171"/>
                <a:gd name="T20" fmla="*/ 1 w 147"/>
                <a:gd name="T21" fmla="*/ 35 h 171"/>
                <a:gd name="T22" fmla="*/ 0 w 147"/>
                <a:gd name="T23" fmla="*/ 29 h 171"/>
                <a:gd name="T24" fmla="*/ 1 w 147"/>
                <a:gd name="T25" fmla="*/ 20 h 171"/>
                <a:gd name="T26" fmla="*/ 1 w 147"/>
                <a:gd name="T27" fmla="*/ 14 h 171"/>
                <a:gd name="T28" fmla="*/ 3 w 147"/>
                <a:gd name="T29" fmla="*/ 7 h 171"/>
                <a:gd name="T30" fmla="*/ 5 w 147"/>
                <a:gd name="T31" fmla="*/ 3 h 171"/>
                <a:gd name="T32" fmla="*/ 7 w 147"/>
                <a:gd name="T33" fmla="*/ 2 h 171"/>
                <a:gd name="T34" fmla="*/ 10 w 147"/>
                <a:gd name="T35" fmla="*/ 0 h 171"/>
                <a:gd name="T36" fmla="*/ 12 w 147"/>
                <a:gd name="T37" fmla="*/ 2 h 171"/>
                <a:gd name="T38" fmla="*/ 15 w 147"/>
                <a:gd name="T39" fmla="*/ 4 h 171"/>
                <a:gd name="T40" fmla="*/ 16 w 147"/>
                <a:gd name="T41" fmla="*/ 9 h 171"/>
                <a:gd name="T42" fmla="*/ 16 w 147"/>
                <a:gd name="T43" fmla="*/ 15 h 171"/>
                <a:gd name="T44" fmla="*/ 15 w 147"/>
                <a:gd name="T45" fmla="*/ 15 h 171"/>
                <a:gd name="T46" fmla="*/ 14 w 147"/>
                <a:gd name="T47" fmla="*/ 12 h 171"/>
                <a:gd name="T48" fmla="*/ 14 w 147"/>
                <a:gd name="T49" fmla="*/ 9 h 171"/>
                <a:gd name="T50" fmla="*/ 12 w 147"/>
                <a:gd name="T51" fmla="*/ 7 h 171"/>
                <a:gd name="T52" fmla="*/ 12 w 147"/>
                <a:gd name="T53" fmla="*/ 7 h 171"/>
                <a:gd name="T54" fmla="*/ 11 w 147"/>
                <a:gd name="T55" fmla="*/ 5 h 171"/>
                <a:gd name="T56" fmla="*/ 10 w 147"/>
                <a:gd name="T57" fmla="*/ 5 h 171"/>
                <a:gd name="T58" fmla="*/ 8 w 147"/>
                <a:gd name="T59" fmla="*/ 7 h 171"/>
                <a:gd name="T60" fmla="*/ 6 w 147"/>
                <a:gd name="T61" fmla="*/ 9 h 171"/>
                <a:gd name="T62" fmla="*/ 4 w 147"/>
                <a:gd name="T63" fmla="*/ 13 h 171"/>
                <a:gd name="T64" fmla="*/ 3 w 147"/>
                <a:gd name="T65" fmla="*/ 20 h 171"/>
                <a:gd name="T66" fmla="*/ 2 w 147"/>
                <a:gd name="T67" fmla="*/ 29 h 171"/>
                <a:gd name="T68" fmla="*/ 3 w 147"/>
                <a:gd name="T69" fmla="*/ 35 h 171"/>
                <a:gd name="T70" fmla="*/ 4 w 147"/>
                <a:gd name="T71" fmla="*/ 40 h 171"/>
                <a:gd name="T72" fmla="*/ 5 w 147"/>
                <a:gd name="T73" fmla="*/ 42 h 171"/>
                <a:gd name="T74" fmla="*/ 8 w 147"/>
                <a:gd name="T75" fmla="*/ 44 h 171"/>
                <a:gd name="T76" fmla="*/ 10 w 147"/>
                <a:gd name="T77" fmla="*/ 43 h 171"/>
                <a:gd name="T78" fmla="*/ 11 w 147"/>
                <a:gd name="T79" fmla="*/ 40 h 171"/>
                <a:gd name="T80" fmla="*/ 12 w 147"/>
                <a:gd name="T81" fmla="*/ 37 h 171"/>
                <a:gd name="T82" fmla="*/ 14 w 147"/>
                <a:gd name="T83" fmla="*/ 32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1482" name="Freeform 549">
              <a:extLst>
                <a:ext uri="{FF2B5EF4-FFF2-40B4-BE49-F238E27FC236}">
                  <a16:creationId xmlns:a16="http://schemas.microsoft.com/office/drawing/2014/main" id="{69BFE48E-E631-475E-A263-A76E48983D35}"/>
                </a:ext>
              </a:extLst>
            </p:cNvPr>
            <p:cNvSpPr>
              <a:spLocks noEditPoints="1"/>
            </p:cNvSpPr>
            <p:nvPr/>
          </p:nvSpPr>
          <p:spPr bwMode="auto">
            <a:xfrm>
              <a:off x="4091" y="1732"/>
              <a:ext cx="102" cy="133"/>
            </a:xfrm>
            <a:custGeom>
              <a:avLst/>
              <a:gdLst>
                <a:gd name="T0" fmla="*/ 0 w 157"/>
                <a:gd name="T1" fmla="*/ 29 h 171"/>
                <a:gd name="T2" fmla="*/ 1 w 157"/>
                <a:gd name="T3" fmla="*/ 20 h 171"/>
                <a:gd name="T4" fmla="*/ 1 w 157"/>
                <a:gd name="T5" fmla="*/ 14 h 171"/>
                <a:gd name="T6" fmla="*/ 3 w 157"/>
                <a:gd name="T7" fmla="*/ 7 h 171"/>
                <a:gd name="T8" fmla="*/ 5 w 157"/>
                <a:gd name="T9" fmla="*/ 3 h 171"/>
                <a:gd name="T10" fmla="*/ 8 w 157"/>
                <a:gd name="T11" fmla="*/ 2 h 171"/>
                <a:gd name="T12" fmla="*/ 10 w 157"/>
                <a:gd name="T13" fmla="*/ 0 h 171"/>
                <a:gd name="T14" fmla="*/ 12 w 157"/>
                <a:gd name="T15" fmla="*/ 2 h 171"/>
                <a:gd name="T16" fmla="*/ 14 w 157"/>
                <a:gd name="T17" fmla="*/ 2 h 171"/>
                <a:gd name="T18" fmla="*/ 16 w 157"/>
                <a:gd name="T19" fmla="*/ 5 h 171"/>
                <a:gd name="T20" fmla="*/ 18 w 157"/>
                <a:gd name="T21" fmla="*/ 9 h 171"/>
                <a:gd name="T22" fmla="*/ 18 w 157"/>
                <a:gd name="T23" fmla="*/ 15 h 171"/>
                <a:gd name="T24" fmla="*/ 18 w 157"/>
                <a:gd name="T25" fmla="*/ 21 h 171"/>
                <a:gd name="T26" fmla="*/ 18 w 157"/>
                <a:gd name="T27" fmla="*/ 27 h 171"/>
                <a:gd name="T28" fmla="*/ 17 w 157"/>
                <a:gd name="T29" fmla="*/ 34 h 171"/>
                <a:gd name="T30" fmla="*/ 16 w 157"/>
                <a:gd name="T31" fmla="*/ 37 h 171"/>
                <a:gd name="T32" fmla="*/ 16 w 157"/>
                <a:gd name="T33" fmla="*/ 40 h 171"/>
                <a:gd name="T34" fmla="*/ 15 w 157"/>
                <a:gd name="T35" fmla="*/ 42 h 171"/>
                <a:gd name="T36" fmla="*/ 14 w 157"/>
                <a:gd name="T37" fmla="*/ 44 h 171"/>
                <a:gd name="T38" fmla="*/ 12 w 157"/>
                <a:gd name="T39" fmla="*/ 47 h 171"/>
                <a:gd name="T40" fmla="*/ 10 w 157"/>
                <a:gd name="T41" fmla="*/ 47 h 171"/>
                <a:gd name="T42" fmla="*/ 8 w 157"/>
                <a:gd name="T43" fmla="*/ 48 h 171"/>
                <a:gd name="T44" fmla="*/ 6 w 157"/>
                <a:gd name="T45" fmla="*/ 47 h 171"/>
                <a:gd name="T46" fmla="*/ 4 w 157"/>
                <a:gd name="T47" fmla="*/ 45 h 171"/>
                <a:gd name="T48" fmla="*/ 3 w 157"/>
                <a:gd name="T49" fmla="*/ 44 h 171"/>
                <a:gd name="T50" fmla="*/ 2 w 157"/>
                <a:gd name="T51" fmla="*/ 42 h 171"/>
                <a:gd name="T52" fmla="*/ 1 w 157"/>
                <a:gd name="T53" fmla="*/ 39 h 171"/>
                <a:gd name="T54" fmla="*/ 1 w 157"/>
                <a:gd name="T55" fmla="*/ 34 h 171"/>
                <a:gd name="T56" fmla="*/ 0 w 157"/>
                <a:gd name="T57" fmla="*/ 29 h 171"/>
                <a:gd name="T58" fmla="*/ 3 w 157"/>
                <a:gd name="T59" fmla="*/ 29 h 171"/>
                <a:gd name="T60" fmla="*/ 3 w 157"/>
                <a:gd name="T61" fmla="*/ 31 h 171"/>
                <a:gd name="T62" fmla="*/ 3 w 157"/>
                <a:gd name="T63" fmla="*/ 34 h 171"/>
                <a:gd name="T64" fmla="*/ 3 w 157"/>
                <a:gd name="T65" fmla="*/ 37 h 171"/>
                <a:gd name="T66" fmla="*/ 3 w 157"/>
                <a:gd name="T67" fmla="*/ 39 h 171"/>
                <a:gd name="T68" fmla="*/ 4 w 157"/>
                <a:gd name="T69" fmla="*/ 40 h 171"/>
                <a:gd name="T70" fmla="*/ 5 w 157"/>
                <a:gd name="T71" fmla="*/ 42 h 171"/>
                <a:gd name="T72" fmla="*/ 6 w 157"/>
                <a:gd name="T73" fmla="*/ 43 h 171"/>
                <a:gd name="T74" fmla="*/ 8 w 157"/>
                <a:gd name="T75" fmla="*/ 44 h 171"/>
                <a:gd name="T76" fmla="*/ 8 w 157"/>
                <a:gd name="T77" fmla="*/ 44 h 171"/>
                <a:gd name="T78" fmla="*/ 10 w 157"/>
                <a:gd name="T79" fmla="*/ 43 h 171"/>
                <a:gd name="T80" fmla="*/ 12 w 157"/>
                <a:gd name="T81" fmla="*/ 42 h 171"/>
                <a:gd name="T82" fmla="*/ 12 w 157"/>
                <a:gd name="T83" fmla="*/ 40 h 171"/>
                <a:gd name="T84" fmla="*/ 14 w 157"/>
                <a:gd name="T85" fmla="*/ 37 h 171"/>
                <a:gd name="T86" fmla="*/ 14 w 157"/>
                <a:gd name="T87" fmla="*/ 35 h 171"/>
                <a:gd name="T88" fmla="*/ 15 w 157"/>
                <a:gd name="T89" fmla="*/ 33 h 171"/>
                <a:gd name="T90" fmla="*/ 15 w 157"/>
                <a:gd name="T91" fmla="*/ 29 h 171"/>
                <a:gd name="T92" fmla="*/ 16 w 157"/>
                <a:gd name="T93" fmla="*/ 25 h 171"/>
                <a:gd name="T94" fmla="*/ 16 w 157"/>
                <a:gd name="T95" fmla="*/ 20 h 171"/>
                <a:gd name="T96" fmla="*/ 16 w 157"/>
                <a:gd name="T97" fmla="*/ 15 h 171"/>
                <a:gd name="T98" fmla="*/ 14 w 157"/>
                <a:gd name="T99" fmla="*/ 9 h 171"/>
                <a:gd name="T100" fmla="*/ 12 w 157"/>
                <a:gd name="T101" fmla="*/ 7 h 171"/>
                <a:gd name="T102" fmla="*/ 10 w 157"/>
                <a:gd name="T103" fmla="*/ 5 h 171"/>
                <a:gd name="T104" fmla="*/ 8 w 157"/>
                <a:gd name="T105" fmla="*/ 7 h 171"/>
                <a:gd name="T106" fmla="*/ 5 w 157"/>
                <a:gd name="T107" fmla="*/ 12 h 171"/>
                <a:gd name="T108" fmla="*/ 3 w 157"/>
                <a:gd name="T109" fmla="*/ 16 h 171"/>
                <a:gd name="T110" fmla="*/ 3 w 157"/>
                <a:gd name="T111" fmla="*/ 23 h 171"/>
                <a:gd name="T112" fmla="*/ 3 w 157"/>
                <a:gd name="T113" fmla="*/ 29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1483" name="Freeform 550">
              <a:extLst>
                <a:ext uri="{FF2B5EF4-FFF2-40B4-BE49-F238E27FC236}">
                  <a16:creationId xmlns:a16="http://schemas.microsoft.com/office/drawing/2014/main" id="{98CEFCD1-DDA2-4263-AFB4-AFCF035A3C90}"/>
                </a:ext>
              </a:extLst>
            </p:cNvPr>
            <p:cNvSpPr>
              <a:spLocks/>
            </p:cNvSpPr>
            <p:nvPr/>
          </p:nvSpPr>
          <p:spPr bwMode="auto">
            <a:xfrm>
              <a:off x="4200" y="1734"/>
              <a:ext cx="106" cy="130"/>
            </a:xfrm>
            <a:custGeom>
              <a:avLst/>
              <a:gdLst>
                <a:gd name="T0" fmla="*/ 0 w 162"/>
                <a:gd name="T1" fmla="*/ 47 h 167"/>
                <a:gd name="T2" fmla="*/ 4 w 162"/>
                <a:gd name="T3" fmla="*/ 0 h 167"/>
                <a:gd name="T4" fmla="*/ 7 w 162"/>
                <a:gd name="T5" fmla="*/ 0 h 167"/>
                <a:gd name="T6" fmla="*/ 10 w 162"/>
                <a:gd name="T7" fmla="*/ 18 h 167"/>
                <a:gd name="T8" fmla="*/ 12 w 162"/>
                <a:gd name="T9" fmla="*/ 26 h 167"/>
                <a:gd name="T10" fmla="*/ 12 w 162"/>
                <a:gd name="T11" fmla="*/ 32 h 167"/>
                <a:gd name="T12" fmla="*/ 13 w 162"/>
                <a:gd name="T13" fmla="*/ 36 h 167"/>
                <a:gd name="T14" fmla="*/ 13 w 162"/>
                <a:gd name="T15" fmla="*/ 40 h 167"/>
                <a:gd name="T16" fmla="*/ 14 w 162"/>
                <a:gd name="T17" fmla="*/ 34 h 167"/>
                <a:gd name="T18" fmla="*/ 14 w 162"/>
                <a:gd name="T19" fmla="*/ 29 h 167"/>
                <a:gd name="T20" fmla="*/ 17 w 162"/>
                <a:gd name="T21" fmla="*/ 0 h 167"/>
                <a:gd name="T22" fmla="*/ 19 w 162"/>
                <a:gd name="T23" fmla="*/ 0 h 167"/>
                <a:gd name="T24" fmla="*/ 16 w 162"/>
                <a:gd name="T25" fmla="*/ 47 h 167"/>
                <a:gd name="T26" fmla="*/ 12 w 162"/>
                <a:gd name="T27" fmla="*/ 47 h 167"/>
                <a:gd name="T28" fmla="*/ 8 w 162"/>
                <a:gd name="T29" fmla="*/ 20 h 167"/>
                <a:gd name="T30" fmla="*/ 7 w 162"/>
                <a:gd name="T31" fmla="*/ 13 h 167"/>
                <a:gd name="T32" fmla="*/ 6 w 162"/>
                <a:gd name="T33" fmla="*/ 7 h 167"/>
                <a:gd name="T34" fmla="*/ 5 w 162"/>
                <a:gd name="T35" fmla="*/ 12 h 167"/>
                <a:gd name="T36" fmla="*/ 5 w 162"/>
                <a:gd name="T37" fmla="*/ 19 h 167"/>
                <a:gd name="T38" fmla="*/ 2 w 162"/>
                <a:gd name="T39" fmla="*/ 47 h 167"/>
                <a:gd name="T40" fmla="*/ 0 w 162"/>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4" name="Freeform 551">
              <a:extLst>
                <a:ext uri="{FF2B5EF4-FFF2-40B4-BE49-F238E27FC236}">
                  <a16:creationId xmlns:a16="http://schemas.microsoft.com/office/drawing/2014/main" id="{1E87673F-CACF-4300-AC08-89D24309AD3F}"/>
                </a:ext>
              </a:extLst>
            </p:cNvPr>
            <p:cNvSpPr>
              <a:spLocks/>
            </p:cNvSpPr>
            <p:nvPr/>
          </p:nvSpPr>
          <p:spPr bwMode="auto">
            <a:xfrm>
              <a:off x="4308" y="1809"/>
              <a:ext cx="41" cy="16"/>
            </a:xfrm>
            <a:custGeom>
              <a:avLst/>
              <a:gdLst>
                <a:gd name="T0" fmla="*/ 0 w 65"/>
                <a:gd name="T1" fmla="*/ 8 h 19"/>
                <a:gd name="T2" fmla="*/ 1 w 65"/>
                <a:gd name="T3" fmla="*/ 0 h 19"/>
                <a:gd name="T4" fmla="*/ 6 w 65"/>
                <a:gd name="T5" fmla="*/ 0 h 19"/>
                <a:gd name="T6" fmla="*/ 6 w 65"/>
                <a:gd name="T7" fmla="*/ 8 h 19"/>
                <a:gd name="T8" fmla="*/ 0 w 65"/>
                <a:gd name="T9" fmla="*/ 8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1485" name="Freeform 552">
              <a:extLst>
                <a:ext uri="{FF2B5EF4-FFF2-40B4-BE49-F238E27FC236}">
                  <a16:creationId xmlns:a16="http://schemas.microsoft.com/office/drawing/2014/main" id="{2D64D6A6-4C57-44D0-B30D-0F491C2EE981}"/>
                </a:ext>
              </a:extLst>
            </p:cNvPr>
            <p:cNvSpPr>
              <a:spLocks/>
            </p:cNvSpPr>
            <p:nvPr/>
          </p:nvSpPr>
          <p:spPr bwMode="auto">
            <a:xfrm>
              <a:off x="4357" y="1734"/>
              <a:ext cx="90" cy="130"/>
            </a:xfrm>
            <a:custGeom>
              <a:avLst/>
              <a:gdLst>
                <a:gd name="T0" fmla="*/ 0 w 138"/>
                <a:gd name="T1" fmla="*/ 47 h 167"/>
                <a:gd name="T2" fmla="*/ 4 w 138"/>
                <a:gd name="T3" fmla="*/ 0 h 167"/>
                <a:gd name="T4" fmla="*/ 16 w 138"/>
                <a:gd name="T5" fmla="*/ 0 h 167"/>
                <a:gd name="T6" fmla="*/ 16 w 138"/>
                <a:gd name="T7" fmla="*/ 5 h 167"/>
                <a:gd name="T8" fmla="*/ 6 w 138"/>
                <a:gd name="T9" fmla="*/ 5 h 167"/>
                <a:gd name="T10" fmla="*/ 5 w 138"/>
                <a:gd name="T11" fmla="*/ 20 h 167"/>
                <a:gd name="T12" fmla="*/ 15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1486" name="Freeform 553">
              <a:extLst>
                <a:ext uri="{FF2B5EF4-FFF2-40B4-BE49-F238E27FC236}">
                  <a16:creationId xmlns:a16="http://schemas.microsoft.com/office/drawing/2014/main" id="{BFEFC082-5EE0-452E-86FE-EB5FD91BCF4A}"/>
                </a:ext>
              </a:extLst>
            </p:cNvPr>
            <p:cNvSpPr>
              <a:spLocks/>
            </p:cNvSpPr>
            <p:nvPr/>
          </p:nvSpPr>
          <p:spPr bwMode="auto">
            <a:xfrm>
              <a:off x="4455" y="1732"/>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7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1487" name="Freeform 554">
              <a:extLst>
                <a:ext uri="{FF2B5EF4-FFF2-40B4-BE49-F238E27FC236}">
                  <a16:creationId xmlns:a16="http://schemas.microsoft.com/office/drawing/2014/main" id="{600BB8FE-0E72-4EF8-92EC-F2159F2B26C3}"/>
                </a:ext>
              </a:extLst>
            </p:cNvPr>
            <p:cNvSpPr>
              <a:spLocks/>
            </p:cNvSpPr>
            <p:nvPr/>
          </p:nvSpPr>
          <p:spPr bwMode="auto">
            <a:xfrm>
              <a:off x="4561" y="1734"/>
              <a:ext cx="86" cy="130"/>
            </a:xfrm>
            <a:custGeom>
              <a:avLst/>
              <a:gdLst>
                <a:gd name="T0" fmla="*/ 3 w 134"/>
                <a:gd name="T1" fmla="*/ 47 h 167"/>
                <a:gd name="T2" fmla="*/ 6 w 134"/>
                <a:gd name="T3" fmla="*/ 5 h 167"/>
                <a:gd name="T4" fmla="*/ 0 w 134"/>
                <a:gd name="T5" fmla="*/ 5 h 167"/>
                <a:gd name="T6" fmla="*/ 1 w 134"/>
                <a:gd name="T7" fmla="*/ 0 h 167"/>
                <a:gd name="T8" fmla="*/ 14 w 134"/>
                <a:gd name="T9" fmla="*/ 0 h 167"/>
                <a:gd name="T10" fmla="*/ 14 w 134"/>
                <a:gd name="T11" fmla="*/ 5 h 167"/>
                <a:gd name="T12" fmla="*/ 8 w 134"/>
                <a:gd name="T13" fmla="*/ 5 h 167"/>
                <a:gd name="T14" fmla="*/ 5 w 134"/>
                <a:gd name="T15" fmla="*/ 47 h 167"/>
                <a:gd name="T16" fmla="*/ 3 w 134"/>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1488" name="Line 555">
              <a:extLst>
                <a:ext uri="{FF2B5EF4-FFF2-40B4-BE49-F238E27FC236}">
                  <a16:creationId xmlns:a16="http://schemas.microsoft.com/office/drawing/2014/main" id="{A7356744-E6A4-4688-951B-B9FA8DDFF022}"/>
                </a:ext>
              </a:extLst>
            </p:cNvPr>
            <p:cNvSpPr>
              <a:spLocks noChangeShapeType="1"/>
            </p:cNvSpPr>
            <p:nvPr/>
          </p:nvSpPr>
          <p:spPr bwMode="auto">
            <a:xfrm>
              <a:off x="860" y="3175"/>
              <a:ext cx="46" cy="1"/>
            </a:xfrm>
            <a:prstGeom prst="line">
              <a:avLst/>
            </a:prstGeom>
            <a:noFill/>
            <a:ln w="0">
              <a:solidFill>
                <a:srgbClr val="000000"/>
              </a:solidFill>
              <a:round/>
              <a:headEnd/>
              <a:tailEnd/>
            </a:ln>
          </p:spPr>
          <p:txBody>
            <a:bodyPr/>
            <a:lstStyle/>
            <a:p>
              <a:endParaRPr lang="en-CA"/>
            </a:p>
          </p:txBody>
        </p:sp>
        <p:sp>
          <p:nvSpPr>
            <p:cNvPr id="1489" name="Line 556">
              <a:extLst>
                <a:ext uri="{FF2B5EF4-FFF2-40B4-BE49-F238E27FC236}">
                  <a16:creationId xmlns:a16="http://schemas.microsoft.com/office/drawing/2014/main" id="{6DE1BFE1-447D-4B51-8BD1-FA0AA818E166}"/>
                </a:ext>
              </a:extLst>
            </p:cNvPr>
            <p:cNvSpPr>
              <a:spLocks noChangeShapeType="1"/>
            </p:cNvSpPr>
            <p:nvPr/>
          </p:nvSpPr>
          <p:spPr bwMode="auto">
            <a:xfrm>
              <a:off x="921" y="3175"/>
              <a:ext cx="47" cy="1"/>
            </a:xfrm>
            <a:prstGeom prst="line">
              <a:avLst/>
            </a:prstGeom>
            <a:noFill/>
            <a:ln w="0">
              <a:solidFill>
                <a:srgbClr val="000000"/>
              </a:solidFill>
              <a:round/>
              <a:headEnd/>
              <a:tailEnd/>
            </a:ln>
          </p:spPr>
          <p:txBody>
            <a:bodyPr/>
            <a:lstStyle/>
            <a:p>
              <a:endParaRPr lang="en-CA"/>
            </a:p>
          </p:txBody>
        </p:sp>
        <p:sp>
          <p:nvSpPr>
            <p:cNvPr id="1490" name="Line 557">
              <a:extLst>
                <a:ext uri="{FF2B5EF4-FFF2-40B4-BE49-F238E27FC236}">
                  <a16:creationId xmlns:a16="http://schemas.microsoft.com/office/drawing/2014/main" id="{1B7FD7FE-6B00-4F10-8C50-D77687CB702C}"/>
                </a:ext>
              </a:extLst>
            </p:cNvPr>
            <p:cNvSpPr>
              <a:spLocks noChangeShapeType="1"/>
            </p:cNvSpPr>
            <p:nvPr/>
          </p:nvSpPr>
          <p:spPr bwMode="auto">
            <a:xfrm>
              <a:off x="984" y="3175"/>
              <a:ext cx="46" cy="1"/>
            </a:xfrm>
            <a:prstGeom prst="line">
              <a:avLst/>
            </a:prstGeom>
            <a:noFill/>
            <a:ln w="0">
              <a:solidFill>
                <a:srgbClr val="000000"/>
              </a:solidFill>
              <a:round/>
              <a:headEnd/>
              <a:tailEnd/>
            </a:ln>
          </p:spPr>
          <p:txBody>
            <a:bodyPr/>
            <a:lstStyle/>
            <a:p>
              <a:endParaRPr lang="en-CA"/>
            </a:p>
          </p:txBody>
        </p:sp>
        <p:sp>
          <p:nvSpPr>
            <p:cNvPr id="1491" name="Line 558">
              <a:extLst>
                <a:ext uri="{FF2B5EF4-FFF2-40B4-BE49-F238E27FC236}">
                  <a16:creationId xmlns:a16="http://schemas.microsoft.com/office/drawing/2014/main" id="{E2EEDBAB-B38C-4ECE-A25A-CB0F06878635}"/>
                </a:ext>
              </a:extLst>
            </p:cNvPr>
            <p:cNvSpPr>
              <a:spLocks noChangeShapeType="1"/>
            </p:cNvSpPr>
            <p:nvPr/>
          </p:nvSpPr>
          <p:spPr bwMode="auto">
            <a:xfrm>
              <a:off x="1046" y="3175"/>
              <a:ext cx="46" cy="1"/>
            </a:xfrm>
            <a:prstGeom prst="line">
              <a:avLst/>
            </a:prstGeom>
            <a:noFill/>
            <a:ln w="0">
              <a:solidFill>
                <a:srgbClr val="000000"/>
              </a:solidFill>
              <a:round/>
              <a:headEnd/>
              <a:tailEnd/>
            </a:ln>
          </p:spPr>
          <p:txBody>
            <a:bodyPr/>
            <a:lstStyle/>
            <a:p>
              <a:endParaRPr lang="en-CA"/>
            </a:p>
          </p:txBody>
        </p:sp>
        <p:sp>
          <p:nvSpPr>
            <p:cNvPr id="1492" name="Line 559">
              <a:extLst>
                <a:ext uri="{FF2B5EF4-FFF2-40B4-BE49-F238E27FC236}">
                  <a16:creationId xmlns:a16="http://schemas.microsoft.com/office/drawing/2014/main" id="{7EBBAE8F-F39D-4CE7-ACD8-468A248867E7}"/>
                </a:ext>
              </a:extLst>
            </p:cNvPr>
            <p:cNvSpPr>
              <a:spLocks noChangeShapeType="1"/>
            </p:cNvSpPr>
            <p:nvPr/>
          </p:nvSpPr>
          <p:spPr bwMode="auto">
            <a:xfrm>
              <a:off x="1107" y="3175"/>
              <a:ext cx="47" cy="1"/>
            </a:xfrm>
            <a:prstGeom prst="line">
              <a:avLst/>
            </a:prstGeom>
            <a:noFill/>
            <a:ln w="0">
              <a:solidFill>
                <a:srgbClr val="000000"/>
              </a:solidFill>
              <a:round/>
              <a:headEnd/>
              <a:tailEnd/>
            </a:ln>
          </p:spPr>
          <p:txBody>
            <a:bodyPr/>
            <a:lstStyle/>
            <a:p>
              <a:endParaRPr lang="en-CA"/>
            </a:p>
          </p:txBody>
        </p:sp>
        <p:sp>
          <p:nvSpPr>
            <p:cNvPr id="1493" name="Line 560">
              <a:extLst>
                <a:ext uri="{FF2B5EF4-FFF2-40B4-BE49-F238E27FC236}">
                  <a16:creationId xmlns:a16="http://schemas.microsoft.com/office/drawing/2014/main" id="{C616254F-79A3-41EE-902D-0C233D63387F}"/>
                </a:ext>
              </a:extLst>
            </p:cNvPr>
            <p:cNvSpPr>
              <a:spLocks noChangeShapeType="1"/>
            </p:cNvSpPr>
            <p:nvPr/>
          </p:nvSpPr>
          <p:spPr bwMode="auto">
            <a:xfrm>
              <a:off x="1169" y="3175"/>
              <a:ext cx="46" cy="1"/>
            </a:xfrm>
            <a:prstGeom prst="line">
              <a:avLst/>
            </a:prstGeom>
            <a:noFill/>
            <a:ln w="0">
              <a:solidFill>
                <a:srgbClr val="000000"/>
              </a:solidFill>
              <a:round/>
              <a:headEnd/>
              <a:tailEnd/>
            </a:ln>
          </p:spPr>
          <p:txBody>
            <a:bodyPr/>
            <a:lstStyle/>
            <a:p>
              <a:endParaRPr lang="en-CA"/>
            </a:p>
          </p:txBody>
        </p:sp>
        <p:sp>
          <p:nvSpPr>
            <p:cNvPr id="1494" name="Line 561">
              <a:extLst>
                <a:ext uri="{FF2B5EF4-FFF2-40B4-BE49-F238E27FC236}">
                  <a16:creationId xmlns:a16="http://schemas.microsoft.com/office/drawing/2014/main" id="{CA28C271-CEE0-4848-850F-81772E8EE6EE}"/>
                </a:ext>
              </a:extLst>
            </p:cNvPr>
            <p:cNvSpPr>
              <a:spLocks noChangeShapeType="1"/>
            </p:cNvSpPr>
            <p:nvPr/>
          </p:nvSpPr>
          <p:spPr bwMode="auto">
            <a:xfrm>
              <a:off x="1232" y="3175"/>
              <a:ext cx="46" cy="1"/>
            </a:xfrm>
            <a:prstGeom prst="line">
              <a:avLst/>
            </a:prstGeom>
            <a:noFill/>
            <a:ln w="0">
              <a:solidFill>
                <a:srgbClr val="000000"/>
              </a:solidFill>
              <a:round/>
              <a:headEnd/>
              <a:tailEnd/>
            </a:ln>
          </p:spPr>
          <p:txBody>
            <a:bodyPr/>
            <a:lstStyle/>
            <a:p>
              <a:endParaRPr lang="en-CA"/>
            </a:p>
          </p:txBody>
        </p:sp>
        <p:sp>
          <p:nvSpPr>
            <p:cNvPr id="1495" name="Line 562">
              <a:extLst>
                <a:ext uri="{FF2B5EF4-FFF2-40B4-BE49-F238E27FC236}">
                  <a16:creationId xmlns:a16="http://schemas.microsoft.com/office/drawing/2014/main" id="{4C59C2B4-5CDA-4234-9D02-9A639EB78458}"/>
                </a:ext>
              </a:extLst>
            </p:cNvPr>
            <p:cNvSpPr>
              <a:spLocks noChangeShapeType="1"/>
            </p:cNvSpPr>
            <p:nvPr/>
          </p:nvSpPr>
          <p:spPr bwMode="auto">
            <a:xfrm>
              <a:off x="1294" y="3175"/>
              <a:ext cx="46" cy="1"/>
            </a:xfrm>
            <a:prstGeom prst="line">
              <a:avLst/>
            </a:prstGeom>
            <a:noFill/>
            <a:ln w="0">
              <a:solidFill>
                <a:srgbClr val="000000"/>
              </a:solidFill>
              <a:round/>
              <a:headEnd/>
              <a:tailEnd/>
            </a:ln>
          </p:spPr>
          <p:txBody>
            <a:bodyPr/>
            <a:lstStyle/>
            <a:p>
              <a:endParaRPr lang="en-CA"/>
            </a:p>
          </p:txBody>
        </p:sp>
        <p:sp>
          <p:nvSpPr>
            <p:cNvPr id="1496" name="Line 563">
              <a:extLst>
                <a:ext uri="{FF2B5EF4-FFF2-40B4-BE49-F238E27FC236}">
                  <a16:creationId xmlns:a16="http://schemas.microsoft.com/office/drawing/2014/main" id="{4BDB9A11-4CE5-4D09-B913-204EFB3F8A43}"/>
                </a:ext>
              </a:extLst>
            </p:cNvPr>
            <p:cNvSpPr>
              <a:spLocks noChangeShapeType="1"/>
            </p:cNvSpPr>
            <p:nvPr/>
          </p:nvSpPr>
          <p:spPr bwMode="auto">
            <a:xfrm>
              <a:off x="1355" y="3175"/>
              <a:ext cx="46" cy="1"/>
            </a:xfrm>
            <a:prstGeom prst="line">
              <a:avLst/>
            </a:prstGeom>
            <a:noFill/>
            <a:ln w="0">
              <a:solidFill>
                <a:srgbClr val="000000"/>
              </a:solidFill>
              <a:round/>
              <a:headEnd/>
              <a:tailEnd/>
            </a:ln>
          </p:spPr>
          <p:txBody>
            <a:bodyPr/>
            <a:lstStyle/>
            <a:p>
              <a:endParaRPr lang="en-CA"/>
            </a:p>
          </p:txBody>
        </p:sp>
        <p:sp>
          <p:nvSpPr>
            <p:cNvPr id="1497" name="Line 564">
              <a:extLst>
                <a:ext uri="{FF2B5EF4-FFF2-40B4-BE49-F238E27FC236}">
                  <a16:creationId xmlns:a16="http://schemas.microsoft.com/office/drawing/2014/main" id="{3EBBAFA0-93DD-4021-86B1-6679265A2D59}"/>
                </a:ext>
              </a:extLst>
            </p:cNvPr>
            <p:cNvSpPr>
              <a:spLocks noChangeShapeType="1"/>
            </p:cNvSpPr>
            <p:nvPr/>
          </p:nvSpPr>
          <p:spPr bwMode="auto">
            <a:xfrm>
              <a:off x="1418" y="3175"/>
              <a:ext cx="45" cy="1"/>
            </a:xfrm>
            <a:prstGeom prst="line">
              <a:avLst/>
            </a:prstGeom>
            <a:noFill/>
            <a:ln w="0">
              <a:solidFill>
                <a:srgbClr val="000000"/>
              </a:solidFill>
              <a:round/>
              <a:headEnd/>
              <a:tailEnd/>
            </a:ln>
          </p:spPr>
          <p:txBody>
            <a:bodyPr/>
            <a:lstStyle/>
            <a:p>
              <a:endParaRPr lang="en-CA"/>
            </a:p>
          </p:txBody>
        </p:sp>
        <p:sp>
          <p:nvSpPr>
            <p:cNvPr id="1498" name="Line 565">
              <a:extLst>
                <a:ext uri="{FF2B5EF4-FFF2-40B4-BE49-F238E27FC236}">
                  <a16:creationId xmlns:a16="http://schemas.microsoft.com/office/drawing/2014/main" id="{E9F5544F-2599-4573-AAFB-9A067558F372}"/>
                </a:ext>
              </a:extLst>
            </p:cNvPr>
            <p:cNvSpPr>
              <a:spLocks noChangeShapeType="1"/>
            </p:cNvSpPr>
            <p:nvPr/>
          </p:nvSpPr>
          <p:spPr bwMode="auto">
            <a:xfrm>
              <a:off x="1480" y="3175"/>
              <a:ext cx="46" cy="1"/>
            </a:xfrm>
            <a:prstGeom prst="line">
              <a:avLst/>
            </a:prstGeom>
            <a:noFill/>
            <a:ln w="0">
              <a:solidFill>
                <a:srgbClr val="000000"/>
              </a:solidFill>
              <a:round/>
              <a:headEnd/>
              <a:tailEnd/>
            </a:ln>
          </p:spPr>
          <p:txBody>
            <a:bodyPr/>
            <a:lstStyle/>
            <a:p>
              <a:endParaRPr lang="en-CA"/>
            </a:p>
          </p:txBody>
        </p:sp>
        <p:sp>
          <p:nvSpPr>
            <p:cNvPr id="1499" name="Line 566">
              <a:extLst>
                <a:ext uri="{FF2B5EF4-FFF2-40B4-BE49-F238E27FC236}">
                  <a16:creationId xmlns:a16="http://schemas.microsoft.com/office/drawing/2014/main" id="{4AE2A839-5BC9-4F0E-8C8D-FA7D3BB5A242}"/>
                </a:ext>
              </a:extLst>
            </p:cNvPr>
            <p:cNvSpPr>
              <a:spLocks noChangeShapeType="1"/>
            </p:cNvSpPr>
            <p:nvPr/>
          </p:nvSpPr>
          <p:spPr bwMode="auto">
            <a:xfrm>
              <a:off x="1541" y="3175"/>
              <a:ext cx="47" cy="1"/>
            </a:xfrm>
            <a:prstGeom prst="line">
              <a:avLst/>
            </a:prstGeom>
            <a:noFill/>
            <a:ln w="0">
              <a:solidFill>
                <a:srgbClr val="000000"/>
              </a:solidFill>
              <a:round/>
              <a:headEnd/>
              <a:tailEnd/>
            </a:ln>
          </p:spPr>
          <p:txBody>
            <a:bodyPr/>
            <a:lstStyle/>
            <a:p>
              <a:endParaRPr lang="en-CA"/>
            </a:p>
          </p:txBody>
        </p:sp>
        <p:sp>
          <p:nvSpPr>
            <p:cNvPr id="1500" name="Line 567">
              <a:extLst>
                <a:ext uri="{FF2B5EF4-FFF2-40B4-BE49-F238E27FC236}">
                  <a16:creationId xmlns:a16="http://schemas.microsoft.com/office/drawing/2014/main" id="{FC460155-C0A6-40A5-9077-7750CD6ECECA}"/>
                </a:ext>
              </a:extLst>
            </p:cNvPr>
            <p:cNvSpPr>
              <a:spLocks noChangeShapeType="1"/>
            </p:cNvSpPr>
            <p:nvPr/>
          </p:nvSpPr>
          <p:spPr bwMode="auto">
            <a:xfrm>
              <a:off x="1603" y="3175"/>
              <a:ext cx="46" cy="1"/>
            </a:xfrm>
            <a:prstGeom prst="line">
              <a:avLst/>
            </a:prstGeom>
            <a:noFill/>
            <a:ln w="0">
              <a:solidFill>
                <a:srgbClr val="000000"/>
              </a:solidFill>
              <a:round/>
              <a:headEnd/>
              <a:tailEnd/>
            </a:ln>
          </p:spPr>
          <p:txBody>
            <a:bodyPr/>
            <a:lstStyle/>
            <a:p>
              <a:endParaRPr lang="en-CA"/>
            </a:p>
          </p:txBody>
        </p:sp>
        <p:sp>
          <p:nvSpPr>
            <p:cNvPr id="1501" name="Line 568">
              <a:extLst>
                <a:ext uri="{FF2B5EF4-FFF2-40B4-BE49-F238E27FC236}">
                  <a16:creationId xmlns:a16="http://schemas.microsoft.com/office/drawing/2014/main" id="{C62F6B6D-4A3C-4CCB-A37A-BEF1267D9085}"/>
                </a:ext>
              </a:extLst>
            </p:cNvPr>
            <p:cNvSpPr>
              <a:spLocks noChangeShapeType="1"/>
            </p:cNvSpPr>
            <p:nvPr/>
          </p:nvSpPr>
          <p:spPr bwMode="auto">
            <a:xfrm>
              <a:off x="1666" y="3175"/>
              <a:ext cx="46" cy="1"/>
            </a:xfrm>
            <a:prstGeom prst="line">
              <a:avLst/>
            </a:prstGeom>
            <a:noFill/>
            <a:ln w="0">
              <a:solidFill>
                <a:srgbClr val="000000"/>
              </a:solidFill>
              <a:round/>
              <a:headEnd/>
              <a:tailEnd/>
            </a:ln>
          </p:spPr>
          <p:txBody>
            <a:bodyPr/>
            <a:lstStyle/>
            <a:p>
              <a:endParaRPr lang="en-CA"/>
            </a:p>
          </p:txBody>
        </p:sp>
        <p:sp>
          <p:nvSpPr>
            <p:cNvPr id="1502" name="Line 569">
              <a:extLst>
                <a:ext uri="{FF2B5EF4-FFF2-40B4-BE49-F238E27FC236}">
                  <a16:creationId xmlns:a16="http://schemas.microsoft.com/office/drawing/2014/main" id="{BEDF2763-2E68-4A90-9CC0-A1B6C1791A43}"/>
                </a:ext>
              </a:extLst>
            </p:cNvPr>
            <p:cNvSpPr>
              <a:spLocks noChangeShapeType="1"/>
            </p:cNvSpPr>
            <p:nvPr/>
          </p:nvSpPr>
          <p:spPr bwMode="auto">
            <a:xfrm>
              <a:off x="1728" y="3175"/>
              <a:ext cx="46" cy="1"/>
            </a:xfrm>
            <a:prstGeom prst="line">
              <a:avLst/>
            </a:prstGeom>
            <a:noFill/>
            <a:ln w="0">
              <a:solidFill>
                <a:srgbClr val="000000"/>
              </a:solidFill>
              <a:round/>
              <a:headEnd/>
              <a:tailEnd/>
            </a:ln>
          </p:spPr>
          <p:txBody>
            <a:bodyPr/>
            <a:lstStyle/>
            <a:p>
              <a:endParaRPr lang="en-CA"/>
            </a:p>
          </p:txBody>
        </p:sp>
        <p:sp>
          <p:nvSpPr>
            <p:cNvPr id="1503" name="Line 570">
              <a:extLst>
                <a:ext uri="{FF2B5EF4-FFF2-40B4-BE49-F238E27FC236}">
                  <a16:creationId xmlns:a16="http://schemas.microsoft.com/office/drawing/2014/main" id="{B19B6F04-CF44-4F58-8FC8-80B17B363C33}"/>
                </a:ext>
              </a:extLst>
            </p:cNvPr>
            <p:cNvSpPr>
              <a:spLocks noChangeShapeType="1"/>
            </p:cNvSpPr>
            <p:nvPr/>
          </p:nvSpPr>
          <p:spPr bwMode="auto">
            <a:xfrm>
              <a:off x="1789" y="3175"/>
              <a:ext cx="46" cy="1"/>
            </a:xfrm>
            <a:prstGeom prst="line">
              <a:avLst/>
            </a:prstGeom>
            <a:noFill/>
            <a:ln w="0">
              <a:solidFill>
                <a:srgbClr val="000000"/>
              </a:solidFill>
              <a:round/>
              <a:headEnd/>
              <a:tailEnd/>
            </a:ln>
          </p:spPr>
          <p:txBody>
            <a:bodyPr/>
            <a:lstStyle/>
            <a:p>
              <a:endParaRPr lang="en-CA"/>
            </a:p>
          </p:txBody>
        </p:sp>
        <p:sp>
          <p:nvSpPr>
            <p:cNvPr id="1504" name="Line 571">
              <a:extLst>
                <a:ext uri="{FF2B5EF4-FFF2-40B4-BE49-F238E27FC236}">
                  <a16:creationId xmlns:a16="http://schemas.microsoft.com/office/drawing/2014/main" id="{894F9F84-41DD-4407-A44E-84CCB6C224B5}"/>
                </a:ext>
              </a:extLst>
            </p:cNvPr>
            <p:cNvSpPr>
              <a:spLocks noChangeShapeType="1"/>
            </p:cNvSpPr>
            <p:nvPr/>
          </p:nvSpPr>
          <p:spPr bwMode="auto">
            <a:xfrm>
              <a:off x="1851" y="3175"/>
              <a:ext cx="46" cy="1"/>
            </a:xfrm>
            <a:prstGeom prst="line">
              <a:avLst/>
            </a:prstGeom>
            <a:noFill/>
            <a:ln w="0">
              <a:solidFill>
                <a:srgbClr val="000000"/>
              </a:solidFill>
              <a:round/>
              <a:headEnd/>
              <a:tailEnd/>
            </a:ln>
          </p:spPr>
          <p:txBody>
            <a:bodyPr/>
            <a:lstStyle/>
            <a:p>
              <a:endParaRPr lang="en-CA"/>
            </a:p>
          </p:txBody>
        </p:sp>
        <p:sp>
          <p:nvSpPr>
            <p:cNvPr id="1505" name="Line 572">
              <a:extLst>
                <a:ext uri="{FF2B5EF4-FFF2-40B4-BE49-F238E27FC236}">
                  <a16:creationId xmlns:a16="http://schemas.microsoft.com/office/drawing/2014/main" id="{4B8D8A40-E89C-45F2-BC01-4FA930EE7377}"/>
                </a:ext>
              </a:extLst>
            </p:cNvPr>
            <p:cNvSpPr>
              <a:spLocks noChangeShapeType="1"/>
            </p:cNvSpPr>
            <p:nvPr/>
          </p:nvSpPr>
          <p:spPr bwMode="auto">
            <a:xfrm>
              <a:off x="1914" y="3175"/>
              <a:ext cx="46" cy="1"/>
            </a:xfrm>
            <a:prstGeom prst="line">
              <a:avLst/>
            </a:prstGeom>
            <a:noFill/>
            <a:ln w="0">
              <a:solidFill>
                <a:srgbClr val="000000"/>
              </a:solidFill>
              <a:round/>
              <a:headEnd/>
              <a:tailEnd/>
            </a:ln>
          </p:spPr>
          <p:txBody>
            <a:bodyPr/>
            <a:lstStyle/>
            <a:p>
              <a:endParaRPr lang="en-CA"/>
            </a:p>
          </p:txBody>
        </p:sp>
        <p:sp>
          <p:nvSpPr>
            <p:cNvPr id="1506" name="Line 573">
              <a:extLst>
                <a:ext uri="{FF2B5EF4-FFF2-40B4-BE49-F238E27FC236}">
                  <a16:creationId xmlns:a16="http://schemas.microsoft.com/office/drawing/2014/main" id="{88339C85-E154-423B-A579-1C6F3CFC11A1}"/>
                </a:ext>
              </a:extLst>
            </p:cNvPr>
            <p:cNvSpPr>
              <a:spLocks noChangeShapeType="1"/>
            </p:cNvSpPr>
            <p:nvPr/>
          </p:nvSpPr>
          <p:spPr bwMode="auto">
            <a:xfrm>
              <a:off x="1975" y="3175"/>
              <a:ext cx="47" cy="1"/>
            </a:xfrm>
            <a:prstGeom prst="line">
              <a:avLst/>
            </a:prstGeom>
            <a:noFill/>
            <a:ln w="0">
              <a:solidFill>
                <a:srgbClr val="000000"/>
              </a:solidFill>
              <a:round/>
              <a:headEnd/>
              <a:tailEnd/>
            </a:ln>
          </p:spPr>
          <p:txBody>
            <a:bodyPr/>
            <a:lstStyle/>
            <a:p>
              <a:endParaRPr lang="en-CA"/>
            </a:p>
          </p:txBody>
        </p:sp>
        <p:sp>
          <p:nvSpPr>
            <p:cNvPr id="1507" name="Line 574">
              <a:extLst>
                <a:ext uri="{FF2B5EF4-FFF2-40B4-BE49-F238E27FC236}">
                  <a16:creationId xmlns:a16="http://schemas.microsoft.com/office/drawing/2014/main" id="{602626D1-F714-46EE-9668-BD46A359B9ED}"/>
                </a:ext>
              </a:extLst>
            </p:cNvPr>
            <p:cNvSpPr>
              <a:spLocks noChangeShapeType="1"/>
            </p:cNvSpPr>
            <p:nvPr/>
          </p:nvSpPr>
          <p:spPr bwMode="auto">
            <a:xfrm>
              <a:off x="2037" y="3175"/>
              <a:ext cx="46" cy="1"/>
            </a:xfrm>
            <a:prstGeom prst="line">
              <a:avLst/>
            </a:prstGeom>
            <a:noFill/>
            <a:ln w="0">
              <a:solidFill>
                <a:srgbClr val="000000"/>
              </a:solidFill>
              <a:round/>
              <a:headEnd/>
              <a:tailEnd/>
            </a:ln>
          </p:spPr>
          <p:txBody>
            <a:bodyPr/>
            <a:lstStyle/>
            <a:p>
              <a:endParaRPr lang="en-CA"/>
            </a:p>
          </p:txBody>
        </p:sp>
        <p:sp>
          <p:nvSpPr>
            <p:cNvPr id="1508" name="Line 575">
              <a:extLst>
                <a:ext uri="{FF2B5EF4-FFF2-40B4-BE49-F238E27FC236}">
                  <a16:creationId xmlns:a16="http://schemas.microsoft.com/office/drawing/2014/main" id="{EBEE64F9-06CC-4A6B-A043-73F96DBA364C}"/>
                </a:ext>
              </a:extLst>
            </p:cNvPr>
            <p:cNvSpPr>
              <a:spLocks noChangeShapeType="1"/>
            </p:cNvSpPr>
            <p:nvPr/>
          </p:nvSpPr>
          <p:spPr bwMode="auto">
            <a:xfrm>
              <a:off x="2100" y="3175"/>
              <a:ext cx="46" cy="1"/>
            </a:xfrm>
            <a:prstGeom prst="line">
              <a:avLst/>
            </a:prstGeom>
            <a:noFill/>
            <a:ln w="0">
              <a:solidFill>
                <a:srgbClr val="000000"/>
              </a:solidFill>
              <a:round/>
              <a:headEnd/>
              <a:tailEnd/>
            </a:ln>
          </p:spPr>
          <p:txBody>
            <a:bodyPr/>
            <a:lstStyle/>
            <a:p>
              <a:endParaRPr lang="en-CA"/>
            </a:p>
          </p:txBody>
        </p:sp>
        <p:sp>
          <p:nvSpPr>
            <p:cNvPr id="1509" name="Line 576">
              <a:extLst>
                <a:ext uri="{FF2B5EF4-FFF2-40B4-BE49-F238E27FC236}">
                  <a16:creationId xmlns:a16="http://schemas.microsoft.com/office/drawing/2014/main" id="{0251103C-035F-4F4D-8AFD-986D2EBAAF90}"/>
                </a:ext>
              </a:extLst>
            </p:cNvPr>
            <p:cNvSpPr>
              <a:spLocks noChangeShapeType="1"/>
            </p:cNvSpPr>
            <p:nvPr/>
          </p:nvSpPr>
          <p:spPr bwMode="auto">
            <a:xfrm>
              <a:off x="2162" y="3175"/>
              <a:ext cx="46" cy="1"/>
            </a:xfrm>
            <a:prstGeom prst="line">
              <a:avLst/>
            </a:prstGeom>
            <a:noFill/>
            <a:ln w="0">
              <a:solidFill>
                <a:srgbClr val="000000"/>
              </a:solidFill>
              <a:round/>
              <a:headEnd/>
              <a:tailEnd/>
            </a:ln>
          </p:spPr>
          <p:txBody>
            <a:bodyPr/>
            <a:lstStyle/>
            <a:p>
              <a:endParaRPr lang="en-CA"/>
            </a:p>
          </p:txBody>
        </p:sp>
        <p:sp>
          <p:nvSpPr>
            <p:cNvPr id="1510" name="Line 577">
              <a:extLst>
                <a:ext uri="{FF2B5EF4-FFF2-40B4-BE49-F238E27FC236}">
                  <a16:creationId xmlns:a16="http://schemas.microsoft.com/office/drawing/2014/main" id="{4C09C75B-372C-4D85-98F2-C183809E9D97}"/>
                </a:ext>
              </a:extLst>
            </p:cNvPr>
            <p:cNvSpPr>
              <a:spLocks noChangeShapeType="1"/>
            </p:cNvSpPr>
            <p:nvPr/>
          </p:nvSpPr>
          <p:spPr bwMode="auto">
            <a:xfrm>
              <a:off x="2223" y="3175"/>
              <a:ext cx="46" cy="1"/>
            </a:xfrm>
            <a:prstGeom prst="line">
              <a:avLst/>
            </a:prstGeom>
            <a:noFill/>
            <a:ln w="0">
              <a:solidFill>
                <a:srgbClr val="000000"/>
              </a:solidFill>
              <a:round/>
              <a:headEnd/>
              <a:tailEnd/>
            </a:ln>
          </p:spPr>
          <p:txBody>
            <a:bodyPr/>
            <a:lstStyle/>
            <a:p>
              <a:endParaRPr lang="en-CA"/>
            </a:p>
          </p:txBody>
        </p:sp>
        <p:sp>
          <p:nvSpPr>
            <p:cNvPr id="1511" name="Line 578">
              <a:extLst>
                <a:ext uri="{FF2B5EF4-FFF2-40B4-BE49-F238E27FC236}">
                  <a16:creationId xmlns:a16="http://schemas.microsoft.com/office/drawing/2014/main" id="{FBF80A31-C425-4C13-905B-B03E081DC795}"/>
                </a:ext>
              </a:extLst>
            </p:cNvPr>
            <p:cNvSpPr>
              <a:spLocks noChangeShapeType="1"/>
            </p:cNvSpPr>
            <p:nvPr/>
          </p:nvSpPr>
          <p:spPr bwMode="auto">
            <a:xfrm>
              <a:off x="2284" y="3175"/>
              <a:ext cx="47" cy="1"/>
            </a:xfrm>
            <a:prstGeom prst="line">
              <a:avLst/>
            </a:prstGeom>
            <a:noFill/>
            <a:ln w="0">
              <a:solidFill>
                <a:srgbClr val="000000"/>
              </a:solidFill>
              <a:round/>
              <a:headEnd/>
              <a:tailEnd/>
            </a:ln>
          </p:spPr>
          <p:txBody>
            <a:bodyPr/>
            <a:lstStyle/>
            <a:p>
              <a:endParaRPr lang="en-CA"/>
            </a:p>
          </p:txBody>
        </p:sp>
        <p:sp>
          <p:nvSpPr>
            <p:cNvPr id="1512" name="Line 579">
              <a:extLst>
                <a:ext uri="{FF2B5EF4-FFF2-40B4-BE49-F238E27FC236}">
                  <a16:creationId xmlns:a16="http://schemas.microsoft.com/office/drawing/2014/main" id="{4E3CF60D-7E2E-4C8B-8833-61A62641CC54}"/>
                </a:ext>
              </a:extLst>
            </p:cNvPr>
            <p:cNvSpPr>
              <a:spLocks noChangeShapeType="1"/>
            </p:cNvSpPr>
            <p:nvPr/>
          </p:nvSpPr>
          <p:spPr bwMode="auto">
            <a:xfrm>
              <a:off x="2346" y="3175"/>
              <a:ext cx="48" cy="1"/>
            </a:xfrm>
            <a:prstGeom prst="line">
              <a:avLst/>
            </a:prstGeom>
            <a:noFill/>
            <a:ln w="0">
              <a:solidFill>
                <a:srgbClr val="000000"/>
              </a:solidFill>
              <a:round/>
              <a:headEnd/>
              <a:tailEnd/>
            </a:ln>
          </p:spPr>
          <p:txBody>
            <a:bodyPr/>
            <a:lstStyle/>
            <a:p>
              <a:endParaRPr lang="en-CA"/>
            </a:p>
          </p:txBody>
        </p:sp>
        <p:sp>
          <p:nvSpPr>
            <p:cNvPr id="1513" name="Line 580">
              <a:extLst>
                <a:ext uri="{FF2B5EF4-FFF2-40B4-BE49-F238E27FC236}">
                  <a16:creationId xmlns:a16="http://schemas.microsoft.com/office/drawing/2014/main" id="{713C1817-281B-48FE-A445-FBAB393B8902}"/>
                </a:ext>
              </a:extLst>
            </p:cNvPr>
            <p:cNvSpPr>
              <a:spLocks noChangeShapeType="1"/>
            </p:cNvSpPr>
            <p:nvPr/>
          </p:nvSpPr>
          <p:spPr bwMode="auto">
            <a:xfrm>
              <a:off x="2408" y="3175"/>
              <a:ext cx="48" cy="1"/>
            </a:xfrm>
            <a:prstGeom prst="line">
              <a:avLst/>
            </a:prstGeom>
            <a:noFill/>
            <a:ln w="0">
              <a:solidFill>
                <a:srgbClr val="000000"/>
              </a:solidFill>
              <a:round/>
              <a:headEnd/>
              <a:tailEnd/>
            </a:ln>
          </p:spPr>
          <p:txBody>
            <a:bodyPr/>
            <a:lstStyle/>
            <a:p>
              <a:endParaRPr lang="en-CA"/>
            </a:p>
          </p:txBody>
        </p:sp>
        <p:sp>
          <p:nvSpPr>
            <p:cNvPr id="1514" name="Line 581">
              <a:extLst>
                <a:ext uri="{FF2B5EF4-FFF2-40B4-BE49-F238E27FC236}">
                  <a16:creationId xmlns:a16="http://schemas.microsoft.com/office/drawing/2014/main" id="{321B6A2F-D153-49CB-872D-05EDECD848B5}"/>
                </a:ext>
              </a:extLst>
            </p:cNvPr>
            <p:cNvSpPr>
              <a:spLocks noChangeShapeType="1"/>
            </p:cNvSpPr>
            <p:nvPr/>
          </p:nvSpPr>
          <p:spPr bwMode="auto">
            <a:xfrm>
              <a:off x="2470" y="3175"/>
              <a:ext cx="47" cy="1"/>
            </a:xfrm>
            <a:prstGeom prst="line">
              <a:avLst/>
            </a:prstGeom>
            <a:noFill/>
            <a:ln w="0">
              <a:solidFill>
                <a:srgbClr val="000000"/>
              </a:solidFill>
              <a:round/>
              <a:headEnd/>
              <a:tailEnd/>
            </a:ln>
          </p:spPr>
          <p:txBody>
            <a:bodyPr/>
            <a:lstStyle/>
            <a:p>
              <a:endParaRPr lang="en-CA"/>
            </a:p>
          </p:txBody>
        </p:sp>
        <p:sp>
          <p:nvSpPr>
            <p:cNvPr id="1515" name="Line 582">
              <a:extLst>
                <a:ext uri="{FF2B5EF4-FFF2-40B4-BE49-F238E27FC236}">
                  <a16:creationId xmlns:a16="http://schemas.microsoft.com/office/drawing/2014/main" id="{A1537724-F84F-4BD5-8A39-5B4C7C29D0B8}"/>
                </a:ext>
              </a:extLst>
            </p:cNvPr>
            <p:cNvSpPr>
              <a:spLocks noChangeShapeType="1"/>
            </p:cNvSpPr>
            <p:nvPr/>
          </p:nvSpPr>
          <p:spPr bwMode="auto">
            <a:xfrm>
              <a:off x="2533" y="3175"/>
              <a:ext cx="47" cy="1"/>
            </a:xfrm>
            <a:prstGeom prst="line">
              <a:avLst/>
            </a:prstGeom>
            <a:noFill/>
            <a:ln w="0">
              <a:solidFill>
                <a:srgbClr val="000000"/>
              </a:solidFill>
              <a:round/>
              <a:headEnd/>
              <a:tailEnd/>
            </a:ln>
          </p:spPr>
          <p:txBody>
            <a:bodyPr/>
            <a:lstStyle/>
            <a:p>
              <a:endParaRPr lang="en-CA"/>
            </a:p>
          </p:txBody>
        </p:sp>
        <p:sp>
          <p:nvSpPr>
            <p:cNvPr id="1516" name="Line 583">
              <a:extLst>
                <a:ext uri="{FF2B5EF4-FFF2-40B4-BE49-F238E27FC236}">
                  <a16:creationId xmlns:a16="http://schemas.microsoft.com/office/drawing/2014/main" id="{B26E311E-6F7B-4241-B515-13E52D98E2FC}"/>
                </a:ext>
              </a:extLst>
            </p:cNvPr>
            <p:cNvSpPr>
              <a:spLocks noChangeShapeType="1"/>
            </p:cNvSpPr>
            <p:nvPr/>
          </p:nvSpPr>
          <p:spPr bwMode="auto">
            <a:xfrm>
              <a:off x="2594" y="3175"/>
              <a:ext cx="48" cy="1"/>
            </a:xfrm>
            <a:prstGeom prst="line">
              <a:avLst/>
            </a:prstGeom>
            <a:noFill/>
            <a:ln w="0">
              <a:solidFill>
                <a:srgbClr val="000000"/>
              </a:solidFill>
              <a:round/>
              <a:headEnd/>
              <a:tailEnd/>
            </a:ln>
          </p:spPr>
          <p:txBody>
            <a:bodyPr/>
            <a:lstStyle/>
            <a:p>
              <a:endParaRPr lang="en-CA"/>
            </a:p>
          </p:txBody>
        </p:sp>
        <p:sp>
          <p:nvSpPr>
            <p:cNvPr id="1517" name="Line 584">
              <a:extLst>
                <a:ext uri="{FF2B5EF4-FFF2-40B4-BE49-F238E27FC236}">
                  <a16:creationId xmlns:a16="http://schemas.microsoft.com/office/drawing/2014/main" id="{F396708D-7D34-45E6-86C3-C3E81402F02A}"/>
                </a:ext>
              </a:extLst>
            </p:cNvPr>
            <p:cNvSpPr>
              <a:spLocks noChangeShapeType="1"/>
            </p:cNvSpPr>
            <p:nvPr/>
          </p:nvSpPr>
          <p:spPr bwMode="auto">
            <a:xfrm>
              <a:off x="2656" y="3175"/>
              <a:ext cx="47" cy="1"/>
            </a:xfrm>
            <a:prstGeom prst="line">
              <a:avLst/>
            </a:prstGeom>
            <a:noFill/>
            <a:ln w="0">
              <a:solidFill>
                <a:srgbClr val="000000"/>
              </a:solidFill>
              <a:round/>
              <a:headEnd/>
              <a:tailEnd/>
            </a:ln>
          </p:spPr>
          <p:txBody>
            <a:bodyPr/>
            <a:lstStyle/>
            <a:p>
              <a:endParaRPr lang="en-CA"/>
            </a:p>
          </p:txBody>
        </p:sp>
        <p:sp>
          <p:nvSpPr>
            <p:cNvPr id="1518" name="Line 585">
              <a:extLst>
                <a:ext uri="{FF2B5EF4-FFF2-40B4-BE49-F238E27FC236}">
                  <a16:creationId xmlns:a16="http://schemas.microsoft.com/office/drawing/2014/main" id="{BB85E04D-B716-4053-9295-EC13CCC8D784}"/>
                </a:ext>
              </a:extLst>
            </p:cNvPr>
            <p:cNvSpPr>
              <a:spLocks noChangeShapeType="1"/>
            </p:cNvSpPr>
            <p:nvPr/>
          </p:nvSpPr>
          <p:spPr bwMode="auto">
            <a:xfrm>
              <a:off x="2718" y="3175"/>
              <a:ext cx="47" cy="1"/>
            </a:xfrm>
            <a:prstGeom prst="line">
              <a:avLst/>
            </a:prstGeom>
            <a:noFill/>
            <a:ln w="0">
              <a:solidFill>
                <a:srgbClr val="000000"/>
              </a:solidFill>
              <a:round/>
              <a:headEnd/>
              <a:tailEnd/>
            </a:ln>
          </p:spPr>
          <p:txBody>
            <a:bodyPr/>
            <a:lstStyle/>
            <a:p>
              <a:endParaRPr lang="en-CA"/>
            </a:p>
          </p:txBody>
        </p:sp>
        <p:sp>
          <p:nvSpPr>
            <p:cNvPr id="1519" name="Line 586">
              <a:extLst>
                <a:ext uri="{FF2B5EF4-FFF2-40B4-BE49-F238E27FC236}">
                  <a16:creationId xmlns:a16="http://schemas.microsoft.com/office/drawing/2014/main" id="{1CC3ADA4-542A-48A0-A7E5-3613E7288FD3}"/>
                </a:ext>
              </a:extLst>
            </p:cNvPr>
            <p:cNvSpPr>
              <a:spLocks noChangeShapeType="1"/>
            </p:cNvSpPr>
            <p:nvPr/>
          </p:nvSpPr>
          <p:spPr bwMode="auto">
            <a:xfrm>
              <a:off x="2780" y="3175"/>
              <a:ext cx="48" cy="1"/>
            </a:xfrm>
            <a:prstGeom prst="line">
              <a:avLst/>
            </a:prstGeom>
            <a:noFill/>
            <a:ln w="0">
              <a:solidFill>
                <a:srgbClr val="000000"/>
              </a:solidFill>
              <a:round/>
              <a:headEnd/>
              <a:tailEnd/>
            </a:ln>
          </p:spPr>
          <p:txBody>
            <a:bodyPr/>
            <a:lstStyle/>
            <a:p>
              <a:endParaRPr lang="en-CA"/>
            </a:p>
          </p:txBody>
        </p:sp>
        <p:sp>
          <p:nvSpPr>
            <p:cNvPr id="1520" name="Line 587">
              <a:extLst>
                <a:ext uri="{FF2B5EF4-FFF2-40B4-BE49-F238E27FC236}">
                  <a16:creationId xmlns:a16="http://schemas.microsoft.com/office/drawing/2014/main" id="{E4CE0049-A326-496E-B290-87356F3142A5}"/>
                </a:ext>
              </a:extLst>
            </p:cNvPr>
            <p:cNvSpPr>
              <a:spLocks noChangeShapeType="1"/>
            </p:cNvSpPr>
            <p:nvPr/>
          </p:nvSpPr>
          <p:spPr bwMode="auto">
            <a:xfrm>
              <a:off x="2842" y="3175"/>
              <a:ext cx="18" cy="1"/>
            </a:xfrm>
            <a:prstGeom prst="line">
              <a:avLst/>
            </a:prstGeom>
            <a:noFill/>
            <a:ln w="0">
              <a:solidFill>
                <a:srgbClr val="000000"/>
              </a:solidFill>
              <a:round/>
              <a:headEnd/>
              <a:tailEnd/>
            </a:ln>
          </p:spPr>
          <p:txBody>
            <a:bodyPr/>
            <a:lstStyle/>
            <a:p>
              <a:endParaRPr lang="en-CA"/>
            </a:p>
          </p:txBody>
        </p:sp>
        <p:sp>
          <p:nvSpPr>
            <p:cNvPr id="1521" name="Line 588">
              <a:extLst>
                <a:ext uri="{FF2B5EF4-FFF2-40B4-BE49-F238E27FC236}">
                  <a16:creationId xmlns:a16="http://schemas.microsoft.com/office/drawing/2014/main" id="{1F248A08-192D-4ECF-8A2F-A489796A8EE5}"/>
                </a:ext>
              </a:extLst>
            </p:cNvPr>
            <p:cNvSpPr>
              <a:spLocks noChangeShapeType="1"/>
            </p:cNvSpPr>
            <p:nvPr/>
          </p:nvSpPr>
          <p:spPr bwMode="auto">
            <a:xfrm>
              <a:off x="843" y="3379"/>
              <a:ext cx="46" cy="2"/>
            </a:xfrm>
            <a:prstGeom prst="line">
              <a:avLst/>
            </a:prstGeom>
            <a:noFill/>
            <a:ln w="0">
              <a:solidFill>
                <a:srgbClr val="000000"/>
              </a:solidFill>
              <a:round/>
              <a:headEnd/>
              <a:tailEnd/>
            </a:ln>
          </p:spPr>
          <p:txBody>
            <a:bodyPr/>
            <a:lstStyle/>
            <a:p>
              <a:endParaRPr lang="en-CA"/>
            </a:p>
          </p:txBody>
        </p:sp>
        <p:sp>
          <p:nvSpPr>
            <p:cNvPr id="1522" name="Line 589">
              <a:extLst>
                <a:ext uri="{FF2B5EF4-FFF2-40B4-BE49-F238E27FC236}">
                  <a16:creationId xmlns:a16="http://schemas.microsoft.com/office/drawing/2014/main" id="{C0072A2A-4B2F-44E5-8F98-E785D79C1973}"/>
                </a:ext>
              </a:extLst>
            </p:cNvPr>
            <p:cNvSpPr>
              <a:spLocks noChangeShapeType="1"/>
            </p:cNvSpPr>
            <p:nvPr/>
          </p:nvSpPr>
          <p:spPr bwMode="auto">
            <a:xfrm>
              <a:off x="905" y="3379"/>
              <a:ext cx="46" cy="2"/>
            </a:xfrm>
            <a:prstGeom prst="line">
              <a:avLst/>
            </a:prstGeom>
            <a:noFill/>
            <a:ln w="0">
              <a:solidFill>
                <a:srgbClr val="000000"/>
              </a:solidFill>
              <a:round/>
              <a:headEnd/>
              <a:tailEnd/>
            </a:ln>
          </p:spPr>
          <p:txBody>
            <a:bodyPr/>
            <a:lstStyle/>
            <a:p>
              <a:endParaRPr lang="en-CA"/>
            </a:p>
          </p:txBody>
        </p:sp>
        <p:sp>
          <p:nvSpPr>
            <p:cNvPr id="1523" name="Line 590">
              <a:extLst>
                <a:ext uri="{FF2B5EF4-FFF2-40B4-BE49-F238E27FC236}">
                  <a16:creationId xmlns:a16="http://schemas.microsoft.com/office/drawing/2014/main" id="{C3FE7E62-C280-44D5-856C-C02A60059DA7}"/>
                </a:ext>
              </a:extLst>
            </p:cNvPr>
            <p:cNvSpPr>
              <a:spLocks noChangeShapeType="1"/>
            </p:cNvSpPr>
            <p:nvPr/>
          </p:nvSpPr>
          <p:spPr bwMode="auto">
            <a:xfrm>
              <a:off x="966" y="3379"/>
              <a:ext cx="46" cy="2"/>
            </a:xfrm>
            <a:prstGeom prst="line">
              <a:avLst/>
            </a:prstGeom>
            <a:noFill/>
            <a:ln w="0">
              <a:solidFill>
                <a:srgbClr val="000000"/>
              </a:solidFill>
              <a:round/>
              <a:headEnd/>
              <a:tailEnd/>
            </a:ln>
          </p:spPr>
          <p:txBody>
            <a:bodyPr/>
            <a:lstStyle/>
            <a:p>
              <a:endParaRPr lang="en-CA"/>
            </a:p>
          </p:txBody>
        </p:sp>
        <p:sp>
          <p:nvSpPr>
            <p:cNvPr id="1524" name="Line 591">
              <a:extLst>
                <a:ext uri="{FF2B5EF4-FFF2-40B4-BE49-F238E27FC236}">
                  <a16:creationId xmlns:a16="http://schemas.microsoft.com/office/drawing/2014/main" id="{1505B71D-99C5-4FD9-89D7-FCA6300245A9}"/>
                </a:ext>
              </a:extLst>
            </p:cNvPr>
            <p:cNvSpPr>
              <a:spLocks noChangeShapeType="1"/>
            </p:cNvSpPr>
            <p:nvPr/>
          </p:nvSpPr>
          <p:spPr bwMode="auto">
            <a:xfrm>
              <a:off x="1029" y="3379"/>
              <a:ext cx="46" cy="2"/>
            </a:xfrm>
            <a:prstGeom prst="line">
              <a:avLst/>
            </a:prstGeom>
            <a:noFill/>
            <a:ln w="0">
              <a:solidFill>
                <a:srgbClr val="000000"/>
              </a:solidFill>
              <a:round/>
              <a:headEnd/>
              <a:tailEnd/>
            </a:ln>
          </p:spPr>
          <p:txBody>
            <a:bodyPr/>
            <a:lstStyle/>
            <a:p>
              <a:endParaRPr lang="en-CA"/>
            </a:p>
          </p:txBody>
        </p:sp>
        <p:sp>
          <p:nvSpPr>
            <p:cNvPr id="1525" name="Line 592">
              <a:extLst>
                <a:ext uri="{FF2B5EF4-FFF2-40B4-BE49-F238E27FC236}">
                  <a16:creationId xmlns:a16="http://schemas.microsoft.com/office/drawing/2014/main" id="{E9E5AEF6-5AFD-45B2-BCCA-46F31748F4C0}"/>
                </a:ext>
              </a:extLst>
            </p:cNvPr>
            <p:cNvSpPr>
              <a:spLocks noChangeShapeType="1"/>
            </p:cNvSpPr>
            <p:nvPr/>
          </p:nvSpPr>
          <p:spPr bwMode="auto">
            <a:xfrm>
              <a:off x="1091" y="3379"/>
              <a:ext cx="46" cy="2"/>
            </a:xfrm>
            <a:prstGeom prst="line">
              <a:avLst/>
            </a:prstGeom>
            <a:noFill/>
            <a:ln w="0">
              <a:solidFill>
                <a:srgbClr val="000000"/>
              </a:solidFill>
              <a:round/>
              <a:headEnd/>
              <a:tailEnd/>
            </a:ln>
          </p:spPr>
          <p:txBody>
            <a:bodyPr/>
            <a:lstStyle/>
            <a:p>
              <a:endParaRPr lang="en-CA"/>
            </a:p>
          </p:txBody>
        </p:sp>
        <p:sp>
          <p:nvSpPr>
            <p:cNvPr id="1526" name="Line 593">
              <a:extLst>
                <a:ext uri="{FF2B5EF4-FFF2-40B4-BE49-F238E27FC236}">
                  <a16:creationId xmlns:a16="http://schemas.microsoft.com/office/drawing/2014/main" id="{D1B36DEB-FCAB-45F1-A1F0-16B5EFE24EF8}"/>
                </a:ext>
              </a:extLst>
            </p:cNvPr>
            <p:cNvSpPr>
              <a:spLocks noChangeShapeType="1"/>
            </p:cNvSpPr>
            <p:nvPr/>
          </p:nvSpPr>
          <p:spPr bwMode="auto">
            <a:xfrm>
              <a:off x="1152" y="3379"/>
              <a:ext cx="47" cy="2"/>
            </a:xfrm>
            <a:prstGeom prst="line">
              <a:avLst/>
            </a:prstGeom>
            <a:noFill/>
            <a:ln w="0">
              <a:solidFill>
                <a:srgbClr val="000000"/>
              </a:solidFill>
              <a:round/>
              <a:headEnd/>
              <a:tailEnd/>
            </a:ln>
          </p:spPr>
          <p:txBody>
            <a:bodyPr/>
            <a:lstStyle/>
            <a:p>
              <a:endParaRPr lang="en-CA"/>
            </a:p>
          </p:txBody>
        </p:sp>
        <p:sp>
          <p:nvSpPr>
            <p:cNvPr id="1527" name="Line 594">
              <a:extLst>
                <a:ext uri="{FF2B5EF4-FFF2-40B4-BE49-F238E27FC236}">
                  <a16:creationId xmlns:a16="http://schemas.microsoft.com/office/drawing/2014/main" id="{9B2FD551-1C85-4B69-AA4B-B44399C310BA}"/>
                </a:ext>
              </a:extLst>
            </p:cNvPr>
            <p:cNvSpPr>
              <a:spLocks noChangeShapeType="1"/>
            </p:cNvSpPr>
            <p:nvPr/>
          </p:nvSpPr>
          <p:spPr bwMode="auto">
            <a:xfrm>
              <a:off x="1214" y="3379"/>
              <a:ext cx="46" cy="2"/>
            </a:xfrm>
            <a:prstGeom prst="line">
              <a:avLst/>
            </a:prstGeom>
            <a:noFill/>
            <a:ln w="0">
              <a:solidFill>
                <a:srgbClr val="000000"/>
              </a:solidFill>
              <a:round/>
              <a:headEnd/>
              <a:tailEnd/>
            </a:ln>
          </p:spPr>
          <p:txBody>
            <a:bodyPr/>
            <a:lstStyle/>
            <a:p>
              <a:endParaRPr lang="en-CA"/>
            </a:p>
          </p:txBody>
        </p:sp>
        <p:sp>
          <p:nvSpPr>
            <p:cNvPr id="1528" name="Line 595">
              <a:extLst>
                <a:ext uri="{FF2B5EF4-FFF2-40B4-BE49-F238E27FC236}">
                  <a16:creationId xmlns:a16="http://schemas.microsoft.com/office/drawing/2014/main" id="{DD86D954-4606-40E4-A738-8774A63E3C0A}"/>
                </a:ext>
              </a:extLst>
            </p:cNvPr>
            <p:cNvSpPr>
              <a:spLocks noChangeShapeType="1"/>
            </p:cNvSpPr>
            <p:nvPr/>
          </p:nvSpPr>
          <p:spPr bwMode="auto">
            <a:xfrm>
              <a:off x="1277" y="3379"/>
              <a:ext cx="46" cy="2"/>
            </a:xfrm>
            <a:prstGeom prst="line">
              <a:avLst/>
            </a:prstGeom>
            <a:noFill/>
            <a:ln w="0">
              <a:solidFill>
                <a:srgbClr val="000000"/>
              </a:solidFill>
              <a:round/>
              <a:headEnd/>
              <a:tailEnd/>
            </a:ln>
          </p:spPr>
          <p:txBody>
            <a:bodyPr/>
            <a:lstStyle/>
            <a:p>
              <a:endParaRPr lang="en-CA"/>
            </a:p>
          </p:txBody>
        </p:sp>
        <p:sp>
          <p:nvSpPr>
            <p:cNvPr id="1529" name="Line 596">
              <a:extLst>
                <a:ext uri="{FF2B5EF4-FFF2-40B4-BE49-F238E27FC236}">
                  <a16:creationId xmlns:a16="http://schemas.microsoft.com/office/drawing/2014/main" id="{02C71940-137A-4638-88D0-F077FC98AF69}"/>
                </a:ext>
              </a:extLst>
            </p:cNvPr>
            <p:cNvSpPr>
              <a:spLocks noChangeShapeType="1"/>
            </p:cNvSpPr>
            <p:nvPr/>
          </p:nvSpPr>
          <p:spPr bwMode="auto">
            <a:xfrm>
              <a:off x="1339" y="3379"/>
              <a:ext cx="46" cy="2"/>
            </a:xfrm>
            <a:prstGeom prst="line">
              <a:avLst/>
            </a:prstGeom>
            <a:noFill/>
            <a:ln w="0">
              <a:solidFill>
                <a:srgbClr val="000000"/>
              </a:solidFill>
              <a:round/>
              <a:headEnd/>
              <a:tailEnd/>
            </a:ln>
          </p:spPr>
          <p:txBody>
            <a:bodyPr/>
            <a:lstStyle/>
            <a:p>
              <a:endParaRPr lang="en-CA"/>
            </a:p>
          </p:txBody>
        </p:sp>
        <p:sp>
          <p:nvSpPr>
            <p:cNvPr id="1530" name="Line 597">
              <a:extLst>
                <a:ext uri="{FF2B5EF4-FFF2-40B4-BE49-F238E27FC236}">
                  <a16:creationId xmlns:a16="http://schemas.microsoft.com/office/drawing/2014/main" id="{29B604F7-9374-4B77-80BB-F1890F540BFB}"/>
                </a:ext>
              </a:extLst>
            </p:cNvPr>
            <p:cNvSpPr>
              <a:spLocks noChangeShapeType="1"/>
            </p:cNvSpPr>
            <p:nvPr/>
          </p:nvSpPr>
          <p:spPr bwMode="auto">
            <a:xfrm>
              <a:off x="1400" y="3379"/>
              <a:ext cx="46" cy="2"/>
            </a:xfrm>
            <a:prstGeom prst="line">
              <a:avLst/>
            </a:prstGeom>
            <a:noFill/>
            <a:ln w="0">
              <a:solidFill>
                <a:srgbClr val="000000"/>
              </a:solidFill>
              <a:round/>
              <a:headEnd/>
              <a:tailEnd/>
            </a:ln>
          </p:spPr>
          <p:txBody>
            <a:bodyPr/>
            <a:lstStyle/>
            <a:p>
              <a:endParaRPr lang="en-CA"/>
            </a:p>
          </p:txBody>
        </p:sp>
        <p:sp>
          <p:nvSpPr>
            <p:cNvPr id="1531" name="Line 598">
              <a:extLst>
                <a:ext uri="{FF2B5EF4-FFF2-40B4-BE49-F238E27FC236}">
                  <a16:creationId xmlns:a16="http://schemas.microsoft.com/office/drawing/2014/main" id="{163C2C69-0B1E-43C1-9BE4-28BDC1ACD207}"/>
                </a:ext>
              </a:extLst>
            </p:cNvPr>
            <p:cNvSpPr>
              <a:spLocks noChangeShapeType="1"/>
            </p:cNvSpPr>
            <p:nvPr/>
          </p:nvSpPr>
          <p:spPr bwMode="auto">
            <a:xfrm>
              <a:off x="1463" y="3379"/>
              <a:ext cx="46" cy="2"/>
            </a:xfrm>
            <a:prstGeom prst="line">
              <a:avLst/>
            </a:prstGeom>
            <a:noFill/>
            <a:ln w="0">
              <a:solidFill>
                <a:srgbClr val="000000"/>
              </a:solidFill>
              <a:round/>
              <a:headEnd/>
              <a:tailEnd/>
            </a:ln>
          </p:spPr>
          <p:txBody>
            <a:bodyPr/>
            <a:lstStyle/>
            <a:p>
              <a:endParaRPr lang="en-CA"/>
            </a:p>
          </p:txBody>
        </p:sp>
        <p:sp>
          <p:nvSpPr>
            <p:cNvPr id="1532" name="Line 599">
              <a:extLst>
                <a:ext uri="{FF2B5EF4-FFF2-40B4-BE49-F238E27FC236}">
                  <a16:creationId xmlns:a16="http://schemas.microsoft.com/office/drawing/2014/main" id="{E5A34F51-43DB-4915-985E-B972A5A75919}"/>
                </a:ext>
              </a:extLst>
            </p:cNvPr>
            <p:cNvSpPr>
              <a:spLocks noChangeShapeType="1"/>
            </p:cNvSpPr>
            <p:nvPr/>
          </p:nvSpPr>
          <p:spPr bwMode="auto">
            <a:xfrm>
              <a:off x="1525" y="3379"/>
              <a:ext cx="46" cy="2"/>
            </a:xfrm>
            <a:prstGeom prst="line">
              <a:avLst/>
            </a:prstGeom>
            <a:noFill/>
            <a:ln w="0">
              <a:solidFill>
                <a:srgbClr val="000000"/>
              </a:solidFill>
              <a:round/>
              <a:headEnd/>
              <a:tailEnd/>
            </a:ln>
          </p:spPr>
          <p:txBody>
            <a:bodyPr/>
            <a:lstStyle/>
            <a:p>
              <a:endParaRPr lang="en-CA"/>
            </a:p>
          </p:txBody>
        </p:sp>
        <p:sp>
          <p:nvSpPr>
            <p:cNvPr id="1533" name="Line 600">
              <a:extLst>
                <a:ext uri="{FF2B5EF4-FFF2-40B4-BE49-F238E27FC236}">
                  <a16:creationId xmlns:a16="http://schemas.microsoft.com/office/drawing/2014/main" id="{70480A44-B443-499B-9550-297F10355A47}"/>
                </a:ext>
              </a:extLst>
            </p:cNvPr>
            <p:cNvSpPr>
              <a:spLocks noChangeShapeType="1"/>
            </p:cNvSpPr>
            <p:nvPr/>
          </p:nvSpPr>
          <p:spPr bwMode="auto">
            <a:xfrm>
              <a:off x="1586" y="3379"/>
              <a:ext cx="47" cy="2"/>
            </a:xfrm>
            <a:prstGeom prst="line">
              <a:avLst/>
            </a:prstGeom>
            <a:noFill/>
            <a:ln w="0">
              <a:solidFill>
                <a:srgbClr val="000000"/>
              </a:solidFill>
              <a:round/>
              <a:headEnd/>
              <a:tailEnd/>
            </a:ln>
          </p:spPr>
          <p:txBody>
            <a:bodyPr/>
            <a:lstStyle/>
            <a:p>
              <a:endParaRPr lang="en-CA"/>
            </a:p>
          </p:txBody>
        </p:sp>
        <p:sp>
          <p:nvSpPr>
            <p:cNvPr id="1534" name="Line 601">
              <a:extLst>
                <a:ext uri="{FF2B5EF4-FFF2-40B4-BE49-F238E27FC236}">
                  <a16:creationId xmlns:a16="http://schemas.microsoft.com/office/drawing/2014/main" id="{B19932ED-FCA0-4263-BDAF-B44269B272DF}"/>
                </a:ext>
              </a:extLst>
            </p:cNvPr>
            <p:cNvSpPr>
              <a:spLocks noChangeShapeType="1"/>
            </p:cNvSpPr>
            <p:nvPr/>
          </p:nvSpPr>
          <p:spPr bwMode="auto">
            <a:xfrm>
              <a:off x="1648" y="3379"/>
              <a:ext cx="46" cy="2"/>
            </a:xfrm>
            <a:prstGeom prst="line">
              <a:avLst/>
            </a:prstGeom>
            <a:noFill/>
            <a:ln w="0">
              <a:solidFill>
                <a:srgbClr val="000000"/>
              </a:solidFill>
              <a:round/>
              <a:headEnd/>
              <a:tailEnd/>
            </a:ln>
          </p:spPr>
          <p:txBody>
            <a:bodyPr/>
            <a:lstStyle/>
            <a:p>
              <a:endParaRPr lang="en-CA"/>
            </a:p>
          </p:txBody>
        </p:sp>
        <p:sp>
          <p:nvSpPr>
            <p:cNvPr id="1535" name="Line 602">
              <a:extLst>
                <a:ext uri="{FF2B5EF4-FFF2-40B4-BE49-F238E27FC236}">
                  <a16:creationId xmlns:a16="http://schemas.microsoft.com/office/drawing/2014/main" id="{F7F2CF92-10AD-456C-B5A8-D84232A690B0}"/>
                </a:ext>
              </a:extLst>
            </p:cNvPr>
            <p:cNvSpPr>
              <a:spLocks noChangeShapeType="1"/>
            </p:cNvSpPr>
            <p:nvPr/>
          </p:nvSpPr>
          <p:spPr bwMode="auto">
            <a:xfrm>
              <a:off x="1711" y="3379"/>
              <a:ext cx="46" cy="2"/>
            </a:xfrm>
            <a:prstGeom prst="line">
              <a:avLst/>
            </a:prstGeom>
            <a:noFill/>
            <a:ln w="0">
              <a:solidFill>
                <a:srgbClr val="000000"/>
              </a:solidFill>
              <a:round/>
              <a:headEnd/>
              <a:tailEnd/>
            </a:ln>
          </p:spPr>
          <p:txBody>
            <a:bodyPr/>
            <a:lstStyle/>
            <a:p>
              <a:endParaRPr lang="en-CA"/>
            </a:p>
          </p:txBody>
        </p:sp>
        <p:sp>
          <p:nvSpPr>
            <p:cNvPr id="1536" name="Line 603">
              <a:extLst>
                <a:ext uri="{FF2B5EF4-FFF2-40B4-BE49-F238E27FC236}">
                  <a16:creationId xmlns:a16="http://schemas.microsoft.com/office/drawing/2014/main" id="{28317517-D3E4-404B-AEBB-AA0883CAC42A}"/>
                </a:ext>
              </a:extLst>
            </p:cNvPr>
            <p:cNvSpPr>
              <a:spLocks noChangeShapeType="1"/>
            </p:cNvSpPr>
            <p:nvPr/>
          </p:nvSpPr>
          <p:spPr bwMode="auto">
            <a:xfrm>
              <a:off x="1773" y="3379"/>
              <a:ext cx="46" cy="2"/>
            </a:xfrm>
            <a:prstGeom prst="line">
              <a:avLst/>
            </a:prstGeom>
            <a:noFill/>
            <a:ln w="0">
              <a:solidFill>
                <a:srgbClr val="000000"/>
              </a:solidFill>
              <a:round/>
              <a:headEnd/>
              <a:tailEnd/>
            </a:ln>
          </p:spPr>
          <p:txBody>
            <a:bodyPr/>
            <a:lstStyle/>
            <a:p>
              <a:endParaRPr lang="en-CA"/>
            </a:p>
          </p:txBody>
        </p:sp>
        <p:sp>
          <p:nvSpPr>
            <p:cNvPr id="1537" name="Line 604">
              <a:extLst>
                <a:ext uri="{FF2B5EF4-FFF2-40B4-BE49-F238E27FC236}">
                  <a16:creationId xmlns:a16="http://schemas.microsoft.com/office/drawing/2014/main" id="{5E092FD3-A008-49A4-8B49-D0CEC3D8129D}"/>
                </a:ext>
              </a:extLst>
            </p:cNvPr>
            <p:cNvSpPr>
              <a:spLocks noChangeShapeType="1"/>
            </p:cNvSpPr>
            <p:nvPr/>
          </p:nvSpPr>
          <p:spPr bwMode="auto">
            <a:xfrm>
              <a:off x="1834" y="3379"/>
              <a:ext cx="46" cy="2"/>
            </a:xfrm>
            <a:prstGeom prst="line">
              <a:avLst/>
            </a:prstGeom>
            <a:noFill/>
            <a:ln w="0">
              <a:solidFill>
                <a:srgbClr val="000000"/>
              </a:solidFill>
              <a:round/>
              <a:headEnd/>
              <a:tailEnd/>
            </a:ln>
          </p:spPr>
          <p:txBody>
            <a:bodyPr/>
            <a:lstStyle/>
            <a:p>
              <a:endParaRPr lang="en-CA"/>
            </a:p>
          </p:txBody>
        </p:sp>
        <p:sp>
          <p:nvSpPr>
            <p:cNvPr id="1538" name="Line 605">
              <a:extLst>
                <a:ext uri="{FF2B5EF4-FFF2-40B4-BE49-F238E27FC236}">
                  <a16:creationId xmlns:a16="http://schemas.microsoft.com/office/drawing/2014/main" id="{6CAFEDFF-B7DB-407E-B7C5-C2AF07AE11E5}"/>
                </a:ext>
              </a:extLst>
            </p:cNvPr>
            <p:cNvSpPr>
              <a:spLocks noChangeShapeType="1"/>
            </p:cNvSpPr>
            <p:nvPr/>
          </p:nvSpPr>
          <p:spPr bwMode="auto">
            <a:xfrm>
              <a:off x="1896" y="3379"/>
              <a:ext cx="46" cy="2"/>
            </a:xfrm>
            <a:prstGeom prst="line">
              <a:avLst/>
            </a:prstGeom>
            <a:noFill/>
            <a:ln w="0">
              <a:solidFill>
                <a:srgbClr val="000000"/>
              </a:solidFill>
              <a:round/>
              <a:headEnd/>
              <a:tailEnd/>
            </a:ln>
          </p:spPr>
          <p:txBody>
            <a:bodyPr/>
            <a:lstStyle/>
            <a:p>
              <a:endParaRPr lang="en-CA"/>
            </a:p>
          </p:txBody>
        </p:sp>
        <p:sp>
          <p:nvSpPr>
            <p:cNvPr id="1539" name="Line 606">
              <a:extLst>
                <a:ext uri="{FF2B5EF4-FFF2-40B4-BE49-F238E27FC236}">
                  <a16:creationId xmlns:a16="http://schemas.microsoft.com/office/drawing/2014/main" id="{8C20AFBF-224D-4D84-9FF0-1BFFA8DDD13D}"/>
                </a:ext>
              </a:extLst>
            </p:cNvPr>
            <p:cNvSpPr>
              <a:spLocks noChangeShapeType="1"/>
            </p:cNvSpPr>
            <p:nvPr/>
          </p:nvSpPr>
          <p:spPr bwMode="auto">
            <a:xfrm>
              <a:off x="1959" y="3379"/>
              <a:ext cx="46" cy="2"/>
            </a:xfrm>
            <a:prstGeom prst="line">
              <a:avLst/>
            </a:prstGeom>
            <a:noFill/>
            <a:ln w="0">
              <a:solidFill>
                <a:srgbClr val="000000"/>
              </a:solidFill>
              <a:round/>
              <a:headEnd/>
              <a:tailEnd/>
            </a:ln>
          </p:spPr>
          <p:txBody>
            <a:bodyPr/>
            <a:lstStyle/>
            <a:p>
              <a:endParaRPr lang="en-CA"/>
            </a:p>
          </p:txBody>
        </p:sp>
        <p:sp>
          <p:nvSpPr>
            <p:cNvPr id="1540" name="Line 607">
              <a:extLst>
                <a:ext uri="{FF2B5EF4-FFF2-40B4-BE49-F238E27FC236}">
                  <a16:creationId xmlns:a16="http://schemas.microsoft.com/office/drawing/2014/main" id="{FDC77742-691B-4977-B211-7E08971D475D}"/>
                </a:ext>
              </a:extLst>
            </p:cNvPr>
            <p:cNvSpPr>
              <a:spLocks noChangeShapeType="1"/>
            </p:cNvSpPr>
            <p:nvPr/>
          </p:nvSpPr>
          <p:spPr bwMode="auto">
            <a:xfrm>
              <a:off x="2020" y="3379"/>
              <a:ext cx="47" cy="2"/>
            </a:xfrm>
            <a:prstGeom prst="line">
              <a:avLst/>
            </a:prstGeom>
            <a:noFill/>
            <a:ln w="0">
              <a:solidFill>
                <a:srgbClr val="000000"/>
              </a:solidFill>
              <a:round/>
              <a:headEnd/>
              <a:tailEnd/>
            </a:ln>
          </p:spPr>
          <p:txBody>
            <a:bodyPr/>
            <a:lstStyle/>
            <a:p>
              <a:endParaRPr lang="en-CA"/>
            </a:p>
          </p:txBody>
        </p:sp>
        <p:sp>
          <p:nvSpPr>
            <p:cNvPr id="1541" name="Line 608">
              <a:extLst>
                <a:ext uri="{FF2B5EF4-FFF2-40B4-BE49-F238E27FC236}">
                  <a16:creationId xmlns:a16="http://schemas.microsoft.com/office/drawing/2014/main" id="{36DDE1EA-FD48-4E45-90A4-579C5A972204}"/>
                </a:ext>
              </a:extLst>
            </p:cNvPr>
            <p:cNvSpPr>
              <a:spLocks noChangeShapeType="1"/>
            </p:cNvSpPr>
            <p:nvPr/>
          </p:nvSpPr>
          <p:spPr bwMode="auto">
            <a:xfrm>
              <a:off x="2082" y="3379"/>
              <a:ext cx="46" cy="2"/>
            </a:xfrm>
            <a:prstGeom prst="line">
              <a:avLst/>
            </a:prstGeom>
            <a:noFill/>
            <a:ln w="0">
              <a:solidFill>
                <a:srgbClr val="000000"/>
              </a:solidFill>
              <a:round/>
              <a:headEnd/>
              <a:tailEnd/>
            </a:ln>
          </p:spPr>
          <p:txBody>
            <a:bodyPr/>
            <a:lstStyle/>
            <a:p>
              <a:endParaRPr lang="en-CA"/>
            </a:p>
          </p:txBody>
        </p:sp>
        <p:sp>
          <p:nvSpPr>
            <p:cNvPr id="1542" name="Line 609">
              <a:extLst>
                <a:ext uri="{FF2B5EF4-FFF2-40B4-BE49-F238E27FC236}">
                  <a16:creationId xmlns:a16="http://schemas.microsoft.com/office/drawing/2014/main" id="{95DD21EB-FADC-4825-A0EB-7D8AE40111D5}"/>
                </a:ext>
              </a:extLst>
            </p:cNvPr>
            <p:cNvSpPr>
              <a:spLocks noChangeShapeType="1"/>
            </p:cNvSpPr>
            <p:nvPr/>
          </p:nvSpPr>
          <p:spPr bwMode="auto">
            <a:xfrm>
              <a:off x="2145" y="3379"/>
              <a:ext cx="46" cy="2"/>
            </a:xfrm>
            <a:prstGeom prst="line">
              <a:avLst/>
            </a:prstGeom>
            <a:noFill/>
            <a:ln w="0">
              <a:solidFill>
                <a:srgbClr val="000000"/>
              </a:solidFill>
              <a:round/>
              <a:headEnd/>
              <a:tailEnd/>
            </a:ln>
          </p:spPr>
          <p:txBody>
            <a:bodyPr/>
            <a:lstStyle/>
            <a:p>
              <a:endParaRPr lang="en-CA"/>
            </a:p>
          </p:txBody>
        </p:sp>
        <p:sp>
          <p:nvSpPr>
            <p:cNvPr id="1543" name="Line 610">
              <a:extLst>
                <a:ext uri="{FF2B5EF4-FFF2-40B4-BE49-F238E27FC236}">
                  <a16:creationId xmlns:a16="http://schemas.microsoft.com/office/drawing/2014/main" id="{19AD4936-1CE5-4EFD-B27F-6973A6B3C113}"/>
                </a:ext>
              </a:extLst>
            </p:cNvPr>
            <p:cNvSpPr>
              <a:spLocks noChangeShapeType="1"/>
            </p:cNvSpPr>
            <p:nvPr/>
          </p:nvSpPr>
          <p:spPr bwMode="auto">
            <a:xfrm>
              <a:off x="2207" y="3379"/>
              <a:ext cx="46" cy="2"/>
            </a:xfrm>
            <a:prstGeom prst="line">
              <a:avLst/>
            </a:prstGeom>
            <a:noFill/>
            <a:ln w="0">
              <a:solidFill>
                <a:srgbClr val="000000"/>
              </a:solidFill>
              <a:round/>
              <a:headEnd/>
              <a:tailEnd/>
            </a:ln>
          </p:spPr>
          <p:txBody>
            <a:bodyPr/>
            <a:lstStyle/>
            <a:p>
              <a:endParaRPr lang="en-CA"/>
            </a:p>
          </p:txBody>
        </p:sp>
        <p:sp>
          <p:nvSpPr>
            <p:cNvPr id="1544" name="Line 611">
              <a:extLst>
                <a:ext uri="{FF2B5EF4-FFF2-40B4-BE49-F238E27FC236}">
                  <a16:creationId xmlns:a16="http://schemas.microsoft.com/office/drawing/2014/main" id="{AE225DCC-3946-418D-BD23-8DCBAF052C54}"/>
                </a:ext>
              </a:extLst>
            </p:cNvPr>
            <p:cNvSpPr>
              <a:spLocks noChangeShapeType="1"/>
            </p:cNvSpPr>
            <p:nvPr/>
          </p:nvSpPr>
          <p:spPr bwMode="auto">
            <a:xfrm>
              <a:off x="2268" y="3379"/>
              <a:ext cx="46" cy="2"/>
            </a:xfrm>
            <a:prstGeom prst="line">
              <a:avLst/>
            </a:prstGeom>
            <a:noFill/>
            <a:ln w="0">
              <a:solidFill>
                <a:srgbClr val="000000"/>
              </a:solidFill>
              <a:round/>
              <a:headEnd/>
              <a:tailEnd/>
            </a:ln>
          </p:spPr>
          <p:txBody>
            <a:bodyPr/>
            <a:lstStyle/>
            <a:p>
              <a:endParaRPr lang="en-CA"/>
            </a:p>
          </p:txBody>
        </p:sp>
        <p:sp>
          <p:nvSpPr>
            <p:cNvPr id="1545" name="Line 612">
              <a:extLst>
                <a:ext uri="{FF2B5EF4-FFF2-40B4-BE49-F238E27FC236}">
                  <a16:creationId xmlns:a16="http://schemas.microsoft.com/office/drawing/2014/main" id="{EFFAF36D-5EAE-4A0D-8260-C78E071CE293}"/>
                </a:ext>
              </a:extLst>
            </p:cNvPr>
            <p:cNvSpPr>
              <a:spLocks noChangeShapeType="1"/>
            </p:cNvSpPr>
            <p:nvPr/>
          </p:nvSpPr>
          <p:spPr bwMode="auto">
            <a:xfrm>
              <a:off x="2330" y="3379"/>
              <a:ext cx="46" cy="2"/>
            </a:xfrm>
            <a:prstGeom prst="line">
              <a:avLst/>
            </a:prstGeom>
            <a:noFill/>
            <a:ln w="0">
              <a:solidFill>
                <a:srgbClr val="000000"/>
              </a:solidFill>
              <a:round/>
              <a:headEnd/>
              <a:tailEnd/>
            </a:ln>
          </p:spPr>
          <p:txBody>
            <a:bodyPr/>
            <a:lstStyle/>
            <a:p>
              <a:endParaRPr lang="en-CA"/>
            </a:p>
          </p:txBody>
        </p:sp>
        <p:sp>
          <p:nvSpPr>
            <p:cNvPr id="1546" name="Line 613">
              <a:extLst>
                <a:ext uri="{FF2B5EF4-FFF2-40B4-BE49-F238E27FC236}">
                  <a16:creationId xmlns:a16="http://schemas.microsoft.com/office/drawing/2014/main" id="{FD1388A7-1F34-412B-B549-0D6B2D1691CB}"/>
                </a:ext>
              </a:extLst>
            </p:cNvPr>
            <p:cNvSpPr>
              <a:spLocks noChangeShapeType="1"/>
            </p:cNvSpPr>
            <p:nvPr/>
          </p:nvSpPr>
          <p:spPr bwMode="auto">
            <a:xfrm>
              <a:off x="2393" y="3379"/>
              <a:ext cx="46" cy="2"/>
            </a:xfrm>
            <a:prstGeom prst="line">
              <a:avLst/>
            </a:prstGeom>
            <a:noFill/>
            <a:ln w="0">
              <a:solidFill>
                <a:srgbClr val="000000"/>
              </a:solidFill>
              <a:round/>
              <a:headEnd/>
              <a:tailEnd/>
            </a:ln>
          </p:spPr>
          <p:txBody>
            <a:bodyPr/>
            <a:lstStyle/>
            <a:p>
              <a:endParaRPr lang="en-CA"/>
            </a:p>
          </p:txBody>
        </p:sp>
        <p:sp>
          <p:nvSpPr>
            <p:cNvPr id="1547" name="Line 614">
              <a:extLst>
                <a:ext uri="{FF2B5EF4-FFF2-40B4-BE49-F238E27FC236}">
                  <a16:creationId xmlns:a16="http://schemas.microsoft.com/office/drawing/2014/main" id="{60FDB44B-8D4D-41A9-A7B7-F49E28B102B6}"/>
                </a:ext>
              </a:extLst>
            </p:cNvPr>
            <p:cNvSpPr>
              <a:spLocks noChangeShapeType="1"/>
            </p:cNvSpPr>
            <p:nvPr/>
          </p:nvSpPr>
          <p:spPr bwMode="auto">
            <a:xfrm>
              <a:off x="2454" y="3379"/>
              <a:ext cx="47" cy="2"/>
            </a:xfrm>
            <a:prstGeom prst="line">
              <a:avLst/>
            </a:prstGeom>
            <a:noFill/>
            <a:ln w="0">
              <a:solidFill>
                <a:srgbClr val="000000"/>
              </a:solidFill>
              <a:round/>
              <a:headEnd/>
              <a:tailEnd/>
            </a:ln>
          </p:spPr>
          <p:txBody>
            <a:bodyPr/>
            <a:lstStyle/>
            <a:p>
              <a:endParaRPr lang="en-CA"/>
            </a:p>
          </p:txBody>
        </p:sp>
        <p:sp>
          <p:nvSpPr>
            <p:cNvPr id="1548" name="Line 615">
              <a:extLst>
                <a:ext uri="{FF2B5EF4-FFF2-40B4-BE49-F238E27FC236}">
                  <a16:creationId xmlns:a16="http://schemas.microsoft.com/office/drawing/2014/main" id="{B236949D-10DF-4A90-A687-6814C128D0DB}"/>
                </a:ext>
              </a:extLst>
            </p:cNvPr>
            <p:cNvSpPr>
              <a:spLocks noChangeShapeType="1"/>
            </p:cNvSpPr>
            <p:nvPr/>
          </p:nvSpPr>
          <p:spPr bwMode="auto">
            <a:xfrm>
              <a:off x="2516" y="3379"/>
              <a:ext cx="46" cy="2"/>
            </a:xfrm>
            <a:prstGeom prst="line">
              <a:avLst/>
            </a:prstGeom>
            <a:noFill/>
            <a:ln w="0">
              <a:solidFill>
                <a:srgbClr val="000000"/>
              </a:solidFill>
              <a:round/>
              <a:headEnd/>
              <a:tailEnd/>
            </a:ln>
          </p:spPr>
          <p:txBody>
            <a:bodyPr/>
            <a:lstStyle/>
            <a:p>
              <a:endParaRPr lang="en-CA"/>
            </a:p>
          </p:txBody>
        </p:sp>
        <p:sp>
          <p:nvSpPr>
            <p:cNvPr id="1549" name="Line 616">
              <a:extLst>
                <a:ext uri="{FF2B5EF4-FFF2-40B4-BE49-F238E27FC236}">
                  <a16:creationId xmlns:a16="http://schemas.microsoft.com/office/drawing/2014/main" id="{5E8216F8-8573-43C0-8C33-355A38E50784}"/>
                </a:ext>
              </a:extLst>
            </p:cNvPr>
            <p:cNvSpPr>
              <a:spLocks noChangeShapeType="1"/>
            </p:cNvSpPr>
            <p:nvPr/>
          </p:nvSpPr>
          <p:spPr bwMode="auto">
            <a:xfrm>
              <a:off x="2579" y="3379"/>
              <a:ext cx="46" cy="2"/>
            </a:xfrm>
            <a:prstGeom prst="line">
              <a:avLst/>
            </a:prstGeom>
            <a:noFill/>
            <a:ln w="0">
              <a:solidFill>
                <a:srgbClr val="000000"/>
              </a:solidFill>
              <a:round/>
              <a:headEnd/>
              <a:tailEnd/>
            </a:ln>
          </p:spPr>
          <p:txBody>
            <a:bodyPr/>
            <a:lstStyle/>
            <a:p>
              <a:endParaRPr lang="en-CA"/>
            </a:p>
          </p:txBody>
        </p:sp>
        <p:sp>
          <p:nvSpPr>
            <p:cNvPr id="1550" name="Line 617">
              <a:extLst>
                <a:ext uri="{FF2B5EF4-FFF2-40B4-BE49-F238E27FC236}">
                  <a16:creationId xmlns:a16="http://schemas.microsoft.com/office/drawing/2014/main" id="{5F420B04-15F8-48AA-A993-3835B4A3EFDC}"/>
                </a:ext>
              </a:extLst>
            </p:cNvPr>
            <p:cNvSpPr>
              <a:spLocks noChangeShapeType="1"/>
            </p:cNvSpPr>
            <p:nvPr/>
          </p:nvSpPr>
          <p:spPr bwMode="auto">
            <a:xfrm>
              <a:off x="2640" y="3379"/>
              <a:ext cx="47" cy="2"/>
            </a:xfrm>
            <a:prstGeom prst="line">
              <a:avLst/>
            </a:prstGeom>
            <a:noFill/>
            <a:ln w="0">
              <a:solidFill>
                <a:srgbClr val="000000"/>
              </a:solidFill>
              <a:round/>
              <a:headEnd/>
              <a:tailEnd/>
            </a:ln>
          </p:spPr>
          <p:txBody>
            <a:bodyPr/>
            <a:lstStyle/>
            <a:p>
              <a:endParaRPr lang="en-CA"/>
            </a:p>
          </p:txBody>
        </p:sp>
        <p:sp>
          <p:nvSpPr>
            <p:cNvPr id="1551" name="Line 618">
              <a:extLst>
                <a:ext uri="{FF2B5EF4-FFF2-40B4-BE49-F238E27FC236}">
                  <a16:creationId xmlns:a16="http://schemas.microsoft.com/office/drawing/2014/main" id="{D971CCEC-71D3-41E0-A549-9C5B7790EB3A}"/>
                </a:ext>
              </a:extLst>
            </p:cNvPr>
            <p:cNvSpPr>
              <a:spLocks noChangeShapeType="1"/>
            </p:cNvSpPr>
            <p:nvPr/>
          </p:nvSpPr>
          <p:spPr bwMode="auto">
            <a:xfrm>
              <a:off x="2702" y="3379"/>
              <a:ext cx="46" cy="2"/>
            </a:xfrm>
            <a:prstGeom prst="line">
              <a:avLst/>
            </a:prstGeom>
            <a:noFill/>
            <a:ln w="0">
              <a:solidFill>
                <a:srgbClr val="000000"/>
              </a:solidFill>
              <a:round/>
              <a:headEnd/>
              <a:tailEnd/>
            </a:ln>
          </p:spPr>
          <p:txBody>
            <a:bodyPr/>
            <a:lstStyle/>
            <a:p>
              <a:endParaRPr lang="en-CA"/>
            </a:p>
          </p:txBody>
        </p:sp>
        <p:sp>
          <p:nvSpPr>
            <p:cNvPr id="1552" name="Line 619">
              <a:extLst>
                <a:ext uri="{FF2B5EF4-FFF2-40B4-BE49-F238E27FC236}">
                  <a16:creationId xmlns:a16="http://schemas.microsoft.com/office/drawing/2014/main" id="{5EDCC674-ECB5-47DF-B85B-42A81376E9EC}"/>
                </a:ext>
              </a:extLst>
            </p:cNvPr>
            <p:cNvSpPr>
              <a:spLocks noChangeShapeType="1"/>
            </p:cNvSpPr>
            <p:nvPr/>
          </p:nvSpPr>
          <p:spPr bwMode="auto">
            <a:xfrm>
              <a:off x="2764" y="3379"/>
              <a:ext cx="46" cy="2"/>
            </a:xfrm>
            <a:prstGeom prst="line">
              <a:avLst/>
            </a:prstGeom>
            <a:noFill/>
            <a:ln w="0">
              <a:solidFill>
                <a:srgbClr val="000000"/>
              </a:solidFill>
              <a:round/>
              <a:headEnd/>
              <a:tailEnd/>
            </a:ln>
          </p:spPr>
          <p:txBody>
            <a:bodyPr/>
            <a:lstStyle/>
            <a:p>
              <a:endParaRPr lang="en-CA"/>
            </a:p>
          </p:txBody>
        </p:sp>
        <p:sp>
          <p:nvSpPr>
            <p:cNvPr id="1553" name="Line 620">
              <a:extLst>
                <a:ext uri="{FF2B5EF4-FFF2-40B4-BE49-F238E27FC236}">
                  <a16:creationId xmlns:a16="http://schemas.microsoft.com/office/drawing/2014/main" id="{5F2B6811-CE9D-4B56-BD68-D473CBD0B0AB}"/>
                </a:ext>
              </a:extLst>
            </p:cNvPr>
            <p:cNvSpPr>
              <a:spLocks noChangeShapeType="1"/>
            </p:cNvSpPr>
            <p:nvPr/>
          </p:nvSpPr>
          <p:spPr bwMode="auto">
            <a:xfrm>
              <a:off x="2827" y="3379"/>
              <a:ext cx="16" cy="2"/>
            </a:xfrm>
            <a:prstGeom prst="line">
              <a:avLst/>
            </a:prstGeom>
            <a:noFill/>
            <a:ln w="0">
              <a:solidFill>
                <a:srgbClr val="000000"/>
              </a:solidFill>
              <a:round/>
              <a:headEnd/>
              <a:tailEnd/>
            </a:ln>
          </p:spPr>
          <p:txBody>
            <a:bodyPr/>
            <a:lstStyle/>
            <a:p>
              <a:endParaRPr lang="en-CA"/>
            </a:p>
          </p:txBody>
        </p:sp>
        <p:sp>
          <p:nvSpPr>
            <p:cNvPr id="1554" name="Line 621">
              <a:extLst>
                <a:ext uri="{FF2B5EF4-FFF2-40B4-BE49-F238E27FC236}">
                  <a16:creationId xmlns:a16="http://schemas.microsoft.com/office/drawing/2014/main" id="{178C8C84-560B-49A6-AB59-2C4F5C47277B}"/>
                </a:ext>
              </a:extLst>
            </p:cNvPr>
            <p:cNvSpPr>
              <a:spLocks noChangeShapeType="1"/>
            </p:cNvSpPr>
            <p:nvPr/>
          </p:nvSpPr>
          <p:spPr bwMode="auto">
            <a:xfrm>
              <a:off x="1039" y="3168"/>
              <a:ext cx="2" cy="57"/>
            </a:xfrm>
            <a:prstGeom prst="line">
              <a:avLst/>
            </a:prstGeom>
            <a:noFill/>
            <a:ln w="0">
              <a:solidFill>
                <a:srgbClr val="000000"/>
              </a:solidFill>
              <a:round/>
              <a:headEnd/>
              <a:tailEnd/>
            </a:ln>
          </p:spPr>
          <p:txBody>
            <a:bodyPr/>
            <a:lstStyle/>
            <a:p>
              <a:endParaRPr lang="en-CA"/>
            </a:p>
          </p:txBody>
        </p:sp>
        <p:sp>
          <p:nvSpPr>
            <p:cNvPr id="1555" name="Line 622">
              <a:extLst>
                <a:ext uri="{FF2B5EF4-FFF2-40B4-BE49-F238E27FC236}">
                  <a16:creationId xmlns:a16="http://schemas.microsoft.com/office/drawing/2014/main" id="{561062EC-E9BA-4757-95BA-C97EA701795F}"/>
                </a:ext>
              </a:extLst>
            </p:cNvPr>
            <p:cNvSpPr>
              <a:spLocks noChangeShapeType="1"/>
            </p:cNvSpPr>
            <p:nvPr/>
          </p:nvSpPr>
          <p:spPr bwMode="auto">
            <a:xfrm>
              <a:off x="1039" y="3245"/>
              <a:ext cx="2" cy="56"/>
            </a:xfrm>
            <a:prstGeom prst="line">
              <a:avLst/>
            </a:prstGeom>
            <a:noFill/>
            <a:ln w="0">
              <a:solidFill>
                <a:srgbClr val="000000"/>
              </a:solidFill>
              <a:round/>
              <a:headEnd/>
              <a:tailEnd/>
            </a:ln>
          </p:spPr>
          <p:txBody>
            <a:bodyPr/>
            <a:lstStyle/>
            <a:p>
              <a:endParaRPr lang="en-CA"/>
            </a:p>
          </p:txBody>
        </p:sp>
        <p:sp>
          <p:nvSpPr>
            <p:cNvPr id="1556" name="Line 623">
              <a:extLst>
                <a:ext uri="{FF2B5EF4-FFF2-40B4-BE49-F238E27FC236}">
                  <a16:creationId xmlns:a16="http://schemas.microsoft.com/office/drawing/2014/main" id="{B8ED8302-72C8-47E8-82B2-2FA7C6626CD7}"/>
                </a:ext>
              </a:extLst>
            </p:cNvPr>
            <p:cNvSpPr>
              <a:spLocks noChangeShapeType="1"/>
            </p:cNvSpPr>
            <p:nvPr/>
          </p:nvSpPr>
          <p:spPr bwMode="auto">
            <a:xfrm>
              <a:off x="1039" y="3320"/>
              <a:ext cx="2" cy="56"/>
            </a:xfrm>
            <a:prstGeom prst="line">
              <a:avLst/>
            </a:prstGeom>
            <a:noFill/>
            <a:ln w="0">
              <a:solidFill>
                <a:srgbClr val="000000"/>
              </a:solidFill>
              <a:round/>
              <a:headEnd/>
              <a:tailEnd/>
            </a:ln>
          </p:spPr>
          <p:txBody>
            <a:bodyPr/>
            <a:lstStyle/>
            <a:p>
              <a:endParaRPr lang="en-CA"/>
            </a:p>
          </p:txBody>
        </p:sp>
        <p:sp>
          <p:nvSpPr>
            <p:cNvPr id="1557" name="Line 624">
              <a:extLst>
                <a:ext uri="{FF2B5EF4-FFF2-40B4-BE49-F238E27FC236}">
                  <a16:creationId xmlns:a16="http://schemas.microsoft.com/office/drawing/2014/main" id="{EBD99F61-19CA-4998-893F-BDA98C6490B3}"/>
                </a:ext>
              </a:extLst>
            </p:cNvPr>
            <p:cNvSpPr>
              <a:spLocks noChangeShapeType="1"/>
            </p:cNvSpPr>
            <p:nvPr/>
          </p:nvSpPr>
          <p:spPr bwMode="auto">
            <a:xfrm>
              <a:off x="1274" y="3168"/>
              <a:ext cx="2" cy="57"/>
            </a:xfrm>
            <a:prstGeom prst="line">
              <a:avLst/>
            </a:prstGeom>
            <a:noFill/>
            <a:ln w="0">
              <a:solidFill>
                <a:srgbClr val="000000"/>
              </a:solidFill>
              <a:round/>
              <a:headEnd/>
              <a:tailEnd/>
            </a:ln>
          </p:spPr>
          <p:txBody>
            <a:bodyPr/>
            <a:lstStyle/>
            <a:p>
              <a:endParaRPr lang="en-CA"/>
            </a:p>
          </p:txBody>
        </p:sp>
        <p:sp>
          <p:nvSpPr>
            <p:cNvPr id="1558" name="Line 625">
              <a:extLst>
                <a:ext uri="{FF2B5EF4-FFF2-40B4-BE49-F238E27FC236}">
                  <a16:creationId xmlns:a16="http://schemas.microsoft.com/office/drawing/2014/main" id="{3059D4A4-479A-4C63-8341-98D58DB25E0B}"/>
                </a:ext>
              </a:extLst>
            </p:cNvPr>
            <p:cNvSpPr>
              <a:spLocks noChangeShapeType="1"/>
            </p:cNvSpPr>
            <p:nvPr/>
          </p:nvSpPr>
          <p:spPr bwMode="auto">
            <a:xfrm>
              <a:off x="1274" y="3245"/>
              <a:ext cx="2" cy="56"/>
            </a:xfrm>
            <a:prstGeom prst="line">
              <a:avLst/>
            </a:prstGeom>
            <a:noFill/>
            <a:ln w="0">
              <a:solidFill>
                <a:srgbClr val="000000"/>
              </a:solidFill>
              <a:round/>
              <a:headEnd/>
              <a:tailEnd/>
            </a:ln>
          </p:spPr>
          <p:txBody>
            <a:bodyPr/>
            <a:lstStyle/>
            <a:p>
              <a:endParaRPr lang="en-CA"/>
            </a:p>
          </p:txBody>
        </p:sp>
        <p:sp>
          <p:nvSpPr>
            <p:cNvPr id="1559" name="Line 626">
              <a:extLst>
                <a:ext uri="{FF2B5EF4-FFF2-40B4-BE49-F238E27FC236}">
                  <a16:creationId xmlns:a16="http://schemas.microsoft.com/office/drawing/2014/main" id="{284848DE-3EE3-4F49-A577-D6D5D24E3743}"/>
                </a:ext>
              </a:extLst>
            </p:cNvPr>
            <p:cNvSpPr>
              <a:spLocks noChangeShapeType="1"/>
            </p:cNvSpPr>
            <p:nvPr/>
          </p:nvSpPr>
          <p:spPr bwMode="auto">
            <a:xfrm>
              <a:off x="1274" y="3320"/>
              <a:ext cx="2" cy="56"/>
            </a:xfrm>
            <a:prstGeom prst="line">
              <a:avLst/>
            </a:prstGeom>
            <a:noFill/>
            <a:ln w="0">
              <a:solidFill>
                <a:srgbClr val="000000"/>
              </a:solidFill>
              <a:round/>
              <a:headEnd/>
              <a:tailEnd/>
            </a:ln>
          </p:spPr>
          <p:txBody>
            <a:bodyPr/>
            <a:lstStyle/>
            <a:p>
              <a:endParaRPr lang="en-CA"/>
            </a:p>
          </p:txBody>
        </p:sp>
        <p:sp>
          <p:nvSpPr>
            <p:cNvPr id="1560" name="Line 627">
              <a:extLst>
                <a:ext uri="{FF2B5EF4-FFF2-40B4-BE49-F238E27FC236}">
                  <a16:creationId xmlns:a16="http://schemas.microsoft.com/office/drawing/2014/main" id="{B7BFF8D7-603F-403F-8596-14831A1CBD63}"/>
                </a:ext>
              </a:extLst>
            </p:cNvPr>
            <p:cNvSpPr>
              <a:spLocks noChangeShapeType="1"/>
            </p:cNvSpPr>
            <p:nvPr/>
          </p:nvSpPr>
          <p:spPr bwMode="auto">
            <a:xfrm>
              <a:off x="1502" y="3168"/>
              <a:ext cx="1" cy="57"/>
            </a:xfrm>
            <a:prstGeom prst="line">
              <a:avLst/>
            </a:prstGeom>
            <a:noFill/>
            <a:ln w="0">
              <a:solidFill>
                <a:srgbClr val="000000"/>
              </a:solidFill>
              <a:round/>
              <a:headEnd/>
              <a:tailEnd/>
            </a:ln>
          </p:spPr>
          <p:txBody>
            <a:bodyPr/>
            <a:lstStyle/>
            <a:p>
              <a:endParaRPr lang="en-CA"/>
            </a:p>
          </p:txBody>
        </p:sp>
        <p:sp>
          <p:nvSpPr>
            <p:cNvPr id="1561" name="Line 628">
              <a:extLst>
                <a:ext uri="{FF2B5EF4-FFF2-40B4-BE49-F238E27FC236}">
                  <a16:creationId xmlns:a16="http://schemas.microsoft.com/office/drawing/2014/main" id="{7D8932E2-F1BC-4C3D-A4CD-30DF60CFEBA0}"/>
                </a:ext>
              </a:extLst>
            </p:cNvPr>
            <p:cNvSpPr>
              <a:spLocks noChangeShapeType="1"/>
            </p:cNvSpPr>
            <p:nvPr/>
          </p:nvSpPr>
          <p:spPr bwMode="auto">
            <a:xfrm>
              <a:off x="1502" y="3245"/>
              <a:ext cx="1" cy="56"/>
            </a:xfrm>
            <a:prstGeom prst="line">
              <a:avLst/>
            </a:prstGeom>
            <a:noFill/>
            <a:ln w="0">
              <a:solidFill>
                <a:srgbClr val="000000"/>
              </a:solidFill>
              <a:round/>
              <a:headEnd/>
              <a:tailEnd/>
            </a:ln>
          </p:spPr>
          <p:txBody>
            <a:bodyPr/>
            <a:lstStyle/>
            <a:p>
              <a:endParaRPr lang="en-CA"/>
            </a:p>
          </p:txBody>
        </p:sp>
        <p:sp>
          <p:nvSpPr>
            <p:cNvPr id="1562" name="Line 629">
              <a:extLst>
                <a:ext uri="{FF2B5EF4-FFF2-40B4-BE49-F238E27FC236}">
                  <a16:creationId xmlns:a16="http://schemas.microsoft.com/office/drawing/2014/main" id="{79A7C676-7BC7-4FD1-BD7F-2817646C1759}"/>
                </a:ext>
              </a:extLst>
            </p:cNvPr>
            <p:cNvSpPr>
              <a:spLocks noChangeShapeType="1"/>
            </p:cNvSpPr>
            <p:nvPr/>
          </p:nvSpPr>
          <p:spPr bwMode="auto">
            <a:xfrm>
              <a:off x="1502" y="3320"/>
              <a:ext cx="1" cy="56"/>
            </a:xfrm>
            <a:prstGeom prst="line">
              <a:avLst/>
            </a:prstGeom>
            <a:noFill/>
            <a:ln w="0">
              <a:solidFill>
                <a:srgbClr val="000000"/>
              </a:solidFill>
              <a:round/>
              <a:headEnd/>
              <a:tailEnd/>
            </a:ln>
          </p:spPr>
          <p:txBody>
            <a:bodyPr/>
            <a:lstStyle/>
            <a:p>
              <a:endParaRPr lang="en-CA"/>
            </a:p>
          </p:txBody>
        </p:sp>
        <p:sp>
          <p:nvSpPr>
            <p:cNvPr id="1563" name="Line 630">
              <a:extLst>
                <a:ext uri="{FF2B5EF4-FFF2-40B4-BE49-F238E27FC236}">
                  <a16:creationId xmlns:a16="http://schemas.microsoft.com/office/drawing/2014/main" id="{D7D35F88-6C12-4718-8794-83E8500F273B}"/>
                </a:ext>
              </a:extLst>
            </p:cNvPr>
            <p:cNvSpPr>
              <a:spLocks noChangeShapeType="1"/>
            </p:cNvSpPr>
            <p:nvPr/>
          </p:nvSpPr>
          <p:spPr bwMode="auto">
            <a:xfrm>
              <a:off x="1737" y="3168"/>
              <a:ext cx="1" cy="57"/>
            </a:xfrm>
            <a:prstGeom prst="line">
              <a:avLst/>
            </a:prstGeom>
            <a:noFill/>
            <a:ln w="0">
              <a:solidFill>
                <a:srgbClr val="000000"/>
              </a:solidFill>
              <a:round/>
              <a:headEnd/>
              <a:tailEnd/>
            </a:ln>
          </p:spPr>
          <p:txBody>
            <a:bodyPr/>
            <a:lstStyle/>
            <a:p>
              <a:endParaRPr lang="en-CA"/>
            </a:p>
          </p:txBody>
        </p:sp>
        <p:sp>
          <p:nvSpPr>
            <p:cNvPr id="1564" name="Line 631">
              <a:extLst>
                <a:ext uri="{FF2B5EF4-FFF2-40B4-BE49-F238E27FC236}">
                  <a16:creationId xmlns:a16="http://schemas.microsoft.com/office/drawing/2014/main" id="{4200DCED-7134-495B-82BF-A8070F65ACC5}"/>
                </a:ext>
              </a:extLst>
            </p:cNvPr>
            <p:cNvSpPr>
              <a:spLocks noChangeShapeType="1"/>
            </p:cNvSpPr>
            <p:nvPr/>
          </p:nvSpPr>
          <p:spPr bwMode="auto">
            <a:xfrm>
              <a:off x="1737" y="3245"/>
              <a:ext cx="1" cy="56"/>
            </a:xfrm>
            <a:prstGeom prst="line">
              <a:avLst/>
            </a:prstGeom>
            <a:noFill/>
            <a:ln w="0">
              <a:solidFill>
                <a:srgbClr val="000000"/>
              </a:solidFill>
              <a:round/>
              <a:headEnd/>
              <a:tailEnd/>
            </a:ln>
          </p:spPr>
          <p:txBody>
            <a:bodyPr/>
            <a:lstStyle/>
            <a:p>
              <a:endParaRPr lang="en-CA"/>
            </a:p>
          </p:txBody>
        </p:sp>
        <p:sp>
          <p:nvSpPr>
            <p:cNvPr id="1565" name="Line 632">
              <a:extLst>
                <a:ext uri="{FF2B5EF4-FFF2-40B4-BE49-F238E27FC236}">
                  <a16:creationId xmlns:a16="http://schemas.microsoft.com/office/drawing/2014/main" id="{0DEB6BE6-E67F-411A-B20F-9A853831DCBE}"/>
                </a:ext>
              </a:extLst>
            </p:cNvPr>
            <p:cNvSpPr>
              <a:spLocks noChangeShapeType="1"/>
            </p:cNvSpPr>
            <p:nvPr/>
          </p:nvSpPr>
          <p:spPr bwMode="auto">
            <a:xfrm>
              <a:off x="1737" y="3320"/>
              <a:ext cx="1" cy="56"/>
            </a:xfrm>
            <a:prstGeom prst="line">
              <a:avLst/>
            </a:prstGeom>
            <a:noFill/>
            <a:ln w="0">
              <a:solidFill>
                <a:srgbClr val="000000"/>
              </a:solidFill>
              <a:round/>
              <a:headEnd/>
              <a:tailEnd/>
            </a:ln>
          </p:spPr>
          <p:txBody>
            <a:bodyPr/>
            <a:lstStyle/>
            <a:p>
              <a:endParaRPr lang="en-CA"/>
            </a:p>
          </p:txBody>
        </p:sp>
        <p:sp>
          <p:nvSpPr>
            <p:cNvPr id="1566" name="Line 633">
              <a:extLst>
                <a:ext uri="{FF2B5EF4-FFF2-40B4-BE49-F238E27FC236}">
                  <a16:creationId xmlns:a16="http://schemas.microsoft.com/office/drawing/2014/main" id="{74CDA1FA-7963-411A-8B0F-1A263DAF58BD}"/>
                </a:ext>
              </a:extLst>
            </p:cNvPr>
            <p:cNvSpPr>
              <a:spLocks noChangeShapeType="1"/>
            </p:cNvSpPr>
            <p:nvPr/>
          </p:nvSpPr>
          <p:spPr bwMode="auto">
            <a:xfrm>
              <a:off x="1975" y="3178"/>
              <a:ext cx="2" cy="58"/>
            </a:xfrm>
            <a:prstGeom prst="line">
              <a:avLst/>
            </a:prstGeom>
            <a:noFill/>
            <a:ln w="0">
              <a:solidFill>
                <a:srgbClr val="000000"/>
              </a:solidFill>
              <a:round/>
              <a:headEnd/>
              <a:tailEnd/>
            </a:ln>
          </p:spPr>
          <p:txBody>
            <a:bodyPr/>
            <a:lstStyle/>
            <a:p>
              <a:endParaRPr lang="en-CA"/>
            </a:p>
          </p:txBody>
        </p:sp>
        <p:sp>
          <p:nvSpPr>
            <p:cNvPr id="1567" name="Line 634">
              <a:extLst>
                <a:ext uri="{FF2B5EF4-FFF2-40B4-BE49-F238E27FC236}">
                  <a16:creationId xmlns:a16="http://schemas.microsoft.com/office/drawing/2014/main" id="{0B2D7A07-DEC2-4703-A0C1-2908AF6A2E11}"/>
                </a:ext>
              </a:extLst>
            </p:cNvPr>
            <p:cNvSpPr>
              <a:spLocks noChangeShapeType="1"/>
            </p:cNvSpPr>
            <p:nvPr/>
          </p:nvSpPr>
          <p:spPr bwMode="auto">
            <a:xfrm>
              <a:off x="1975" y="3253"/>
              <a:ext cx="2" cy="58"/>
            </a:xfrm>
            <a:prstGeom prst="line">
              <a:avLst/>
            </a:prstGeom>
            <a:noFill/>
            <a:ln w="0">
              <a:solidFill>
                <a:srgbClr val="000000"/>
              </a:solidFill>
              <a:round/>
              <a:headEnd/>
              <a:tailEnd/>
            </a:ln>
          </p:spPr>
          <p:txBody>
            <a:bodyPr/>
            <a:lstStyle/>
            <a:p>
              <a:endParaRPr lang="en-CA"/>
            </a:p>
          </p:txBody>
        </p:sp>
        <p:sp>
          <p:nvSpPr>
            <p:cNvPr id="1568" name="Line 635">
              <a:extLst>
                <a:ext uri="{FF2B5EF4-FFF2-40B4-BE49-F238E27FC236}">
                  <a16:creationId xmlns:a16="http://schemas.microsoft.com/office/drawing/2014/main" id="{B025040F-6F71-4AEA-BBF0-2F6D8D63DA3F}"/>
                </a:ext>
              </a:extLst>
            </p:cNvPr>
            <p:cNvSpPr>
              <a:spLocks noChangeShapeType="1"/>
            </p:cNvSpPr>
            <p:nvPr/>
          </p:nvSpPr>
          <p:spPr bwMode="auto">
            <a:xfrm>
              <a:off x="1975" y="3329"/>
              <a:ext cx="2" cy="49"/>
            </a:xfrm>
            <a:prstGeom prst="line">
              <a:avLst/>
            </a:prstGeom>
            <a:noFill/>
            <a:ln w="0">
              <a:solidFill>
                <a:srgbClr val="000000"/>
              </a:solidFill>
              <a:round/>
              <a:headEnd/>
              <a:tailEnd/>
            </a:ln>
          </p:spPr>
          <p:txBody>
            <a:bodyPr/>
            <a:lstStyle/>
            <a:p>
              <a:endParaRPr lang="en-CA"/>
            </a:p>
          </p:txBody>
        </p:sp>
        <p:sp>
          <p:nvSpPr>
            <p:cNvPr id="1569" name="Line 636">
              <a:extLst>
                <a:ext uri="{FF2B5EF4-FFF2-40B4-BE49-F238E27FC236}">
                  <a16:creationId xmlns:a16="http://schemas.microsoft.com/office/drawing/2014/main" id="{40392566-87C3-478D-B231-274A6B0B528B}"/>
                </a:ext>
              </a:extLst>
            </p:cNvPr>
            <p:cNvSpPr>
              <a:spLocks noChangeShapeType="1"/>
            </p:cNvSpPr>
            <p:nvPr/>
          </p:nvSpPr>
          <p:spPr bwMode="auto">
            <a:xfrm>
              <a:off x="2210" y="3178"/>
              <a:ext cx="2" cy="58"/>
            </a:xfrm>
            <a:prstGeom prst="line">
              <a:avLst/>
            </a:prstGeom>
            <a:noFill/>
            <a:ln w="0">
              <a:solidFill>
                <a:srgbClr val="000000"/>
              </a:solidFill>
              <a:round/>
              <a:headEnd/>
              <a:tailEnd/>
            </a:ln>
          </p:spPr>
          <p:txBody>
            <a:bodyPr/>
            <a:lstStyle/>
            <a:p>
              <a:endParaRPr lang="en-CA"/>
            </a:p>
          </p:txBody>
        </p:sp>
        <p:sp>
          <p:nvSpPr>
            <p:cNvPr id="1570" name="Line 637">
              <a:extLst>
                <a:ext uri="{FF2B5EF4-FFF2-40B4-BE49-F238E27FC236}">
                  <a16:creationId xmlns:a16="http://schemas.microsoft.com/office/drawing/2014/main" id="{77A1BC80-D00D-48BB-B73B-41CA63E76103}"/>
                </a:ext>
              </a:extLst>
            </p:cNvPr>
            <p:cNvSpPr>
              <a:spLocks noChangeShapeType="1"/>
            </p:cNvSpPr>
            <p:nvPr/>
          </p:nvSpPr>
          <p:spPr bwMode="auto">
            <a:xfrm>
              <a:off x="2210" y="3253"/>
              <a:ext cx="2" cy="58"/>
            </a:xfrm>
            <a:prstGeom prst="line">
              <a:avLst/>
            </a:prstGeom>
            <a:noFill/>
            <a:ln w="0">
              <a:solidFill>
                <a:srgbClr val="000000"/>
              </a:solidFill>
              <a:round/>
              <a:headEnd/>
              <a:tailEnd/>
            </a:ln>
          </p:spPr>
          <p:txBody>
            <a:bodyPr/>
            <a:lstStyle/>
            <a:p>
              <a:endParaRPr lang="en-CA"/>
            </a:p>
          </p:txBody>
        </p:sp>
        <p:sp>
          <p:nvSpPr>
            <p:cNvPr id="1571" name="Line 638">
              <a:extLst>
                <a:ext uri="{FF2B5EF4-FFF2-40B4-BE49-F238E27FC236}">
                  <a16:creationId xmlns:a16="http://schemas.microsoft.com/office/drawing/2014/main" id="{F022F397-4135-437A-AC61-5F3A8C7BCCC5}"/>
                </a:ext>
              </a:extLst>
            </p:cNvPr>
            <p:cNvSpPr>
              <a:spLocks noChangeShapeType="1"/>
            </p:cNvSpPr>
            <p:nvPr/>
          </p:nvSpPr>
          <p:spPr bwMode="auto">
            <a:xfrm>
              <a:off x="2210" y="3329"/>
              <a:ext cx="2" cy="49"/>
            </a:xfrm>
            <a:prstGeom prst="line">
              <a:avLst/>
            </a:prstGeom>
            <a:noFill/>
            <a:ln w="0">
              <a:solidFill>
                <a:srgbClr val="000000"/>
              </a:solidFill>
              <a:round/>
              <a:headEnd/>
              <a:tailEnd/>
            </a:ln>
          </p:spPr>
          <p:txBody>
            <a:bodyPr/>
            <a:lstStyle/>
            <a:p>
              <a:endParaRPr lang="en-CA"/>
            </a:p>
          </p:txBody>
        </p:sp>
        <p:sp>
          <p:nvSpPr>
            <p:cNvPr id="1572" name="Line 639">
              <a:extLst>
                <a:ext uri="{FF2B5EF4-FFF2-40B4-BE49-F238E27FC236}">
                  <a16:creationId xmlns:a16="http://schemas.microsoft.com/office/drawing/2014/main" id="{731CAA4B-2DFD-4395-AEE9-66849FD5428A}"/>
                </a:ext>
              </a:extLst>
            </p:cNvPr>
            <p:cNvSpPr>
              <a:spLocks noChangeShapeType="1"/>
            </p:cNvSpPr>
            <p:nvPr/>
          </p:nvSpPr>
          <p:spPr bwMode="auto">
            <a:xfrm>
              <a:off x="2438" y="3178"/>
              <a:ext cx="1" cy="58"/>
            </a:xfrm>
            <a:prstGeom prst="line">
              <a:avLst/>
            </a:prstGeom>
            <a:noFill/>
            <a:ln w="0">
              <a:solidFill>
                <a:srgbClr val="000000"/>
              </a:solidFill>
              <a:round/>
              <a:headEnd/>
              <a:tailEnd/>
            </a:ln>
          </p:spPr>
          <p:txBody>
            <a:bodyPr/>
            <a:lstStyle/>
            <a:p>
              <a:endParaRPr lang="en-CA"/>
            </a:p>
          </p:txBody>
        </p:sp>
        <p:sp>
          <p:nvSpPr>
            <p:cNvPr id="1573" name="Line 640">
              <a:extLst>
                <a:ext uri="{FF2B5EF4-FFF2-40B4-BE49-F238E27FC236}">
                  <a16:creationId xmlns:a16="http://schemas.microsoft.com/office/drawing/2014/main" id="{8EE8E7F7-8858-416A-9D08-12C33E0AF52D}"/>
                </a:ext>
              </a:extLst>
            </p:cNvPr>
            <p:cNvSpPr>
              <a:spLocks noChangeShapeType="1"/>
            </p:cNvSpPr>
            <p:nvPr/>
          </p:nvSpPr>
          <p:spPr bwMode="auto">
            <a:xfrm>
              <a:off x="2438" y="3253"/>
              <a:ext cx="1" cy="58"/>
            </a:xfrm>
            <a:prstGeom prst="line">
              <a:avLst/>
            </a:prstGeom>
            <a:noFill/>
            <a:ln w="0">
              <a:solidFill>
                <a:srgbClr val="000000"/>
              </a:solidFill>
              <a:round/>
              <a:headEnd/>
              <a:tailEnd/>
            </a:ln>
          </p:spPr>
          <p:txBody>
            <a:bodyPr/>
            <a:lstStyle/>
            <a:p>
              <a:endParaRPr lang="en-CA"/>
            </a:p>
          </p:txBody>
        </p:sp>
        <p:sp>
          <p:nvSpPr>
            <p:cNvPr id="1574" name="Line 641">
              <a:extLst>
                <a:ext uri="{FF2B5EF4-FFF2-40B4-BE49-F238E27FC236}">
                  <a16:creationId xmlns:a16="http://schemas.microsoft.com/office/drawing/2014/main" id="{B0F9AB6E-555B-40C5-8890-432582ADD50B}"/>
                </a:ext>
              </a:extLst>
            </p:cNvPr>
            <p:cNvSpPr>
              <a:spLocks noChangeShapeType="1"/>
            </p:cNvSpPr>
            <p:nvPr/>
          </p:nvSpPr>
          <p:spPr bwMode="auto">
            <a:xfrm>
              <a:off x="2438" y="3329"/>
              <a:ext cx="1" cy="49"/>
            </a:xfrm>
            <a:prstGeom prst="line">
              <a:avLst/>
            </a:prstGeom>
            <a:noFill/>
            <a:ln w="0">
              <a:solidFill>
                <a:srgbClr val="000000"/>
              </a:solidFill>
              <a:round/>
              <a:headEnd/>
              <a:tailEnd/>
            </a:ln>
          </p:spPr>
          <p:txBody>
            <a:bodyPr/>
            <a:lstStyle/>
            <a:p>
              <a:endParaRPr lang="en-CA"/>
            </a:p>
          </p:txBody>
        </p:sp>
        <p:sp>
          <p:nvSpPr>
            <p:cNvPr id="1575" name="Line 642">
              <a:extLst>
                <a:ext uri="{FF2B5EF4-FFF2-40B4-BE49-F238E27FC236}">
                  <a16:creationId xmlns:a16="http://schemas.microsoft.com/office/drawing/2014/main" id="{791E2140-2274-4CE2-8044-E3AD8B25237B}"/>
                </a:ext>
              </a:extLst>
            </p:cNvPr>
            <p:cNvSpPr>
              <a:spLocks noChangeShapeType="1"/>
            </p:cNvSpPr>
            <p:nvPr/>
          </p:nvSpPr>
          <p:spPr bwMode="auto">
            <a:xfrm>
              <a:off x="2671" y="3178"/>
              <a:ext cx="2" cy="58"/>
            </a:xfrm>
            <a:prstGeom prst="line">
              <a:avLst/>
            </a:prstGeom>
            <a:noFill/>
            <a:ln w="0">
              <a:solidFill>
                <a:srgbClr val="000000"/>
              </a:solidFill>
              <a:round/>
              <a:headEnd/>
              <a:tailEnd/>
            </a:ln>
          </p:spPr>
          <p:txBody>
            <a:bodyPr/>
            <a:lstStyle/>
            <a:p>
              <a:endParaRPr lang="en-CA"/>
            </a:p>
          </p:txBody>
        </p:sp>
        <p:sp>
          <p:nvSpPr>
            <p:cNvPr id="1576" name="Line 643">
              <a:extLst>
                <a:ext uri="{FF2B5EF4-FFF2-40B4-BE49-F238E27FC236}">
                  <a16:creationId xmlns:a16="http://schemas.microsoft.com/office/drawing/2014/main" id="{FBA04B1F-0F07-472A-B981-CDFC6B7A3AD2}"/>
                </a:ext>
              </a:extLst>
            </p:cNvPr>
            <p:cNvSpPr>
              <a:spLocks noChangeShapeType="1"/>
            </p:cNvSpPr>
            <p:nvPr/>
          </p:nvSpPr>
          <p:spPr bwMode="auto">
            <a:xfrm>
              <a:off x="2671" y="3253"/>
              <a:ext cx="2" cy="58"/>
            </a:xfrm>
            <a:prstGeom prst="line">
              <a:avLst/>
            </a:prstGeom>
            <a:noFill/>
            <a:ln w="0">
              <a:solidFill>
                <a:srgbClr val="000000"/>
              </a:solidFill>
              <a:round/>
              <a:headEnd/>
              <a:tailEnd/>
            </a:ln>
          </p:spPr>
          <p:txBody>
            <a:bodyPr/>
            <a:lstStyle/>
            <a:p>
              <a:endParaRPr lang="en-CA"/>
            </a:p>
          </p:txBody>
        </p:sp>
        <p:sp>
          <p:nvSpPr>
            <p:cNvPr id="1577" name="Line 644">
              <a:extLst>
                <a:ext uri="{FF2B5EF4-FFF2-40B4-BE49-F238E27FC236}">
                  <a16:creationId xmlns:a16="http://schemas.microsoft.com/office/drawing/2014/main" id="{EF356D8E-1CB9-4A81-A771-1FEE44626522}"/>
                </a:ext>
              </a:extLst>
            </p:cNvPr>
            <p:cNvSpPr>
              <a:spLocks noChangeShapeType="1"/>
            </p:cNvSpPr>
            <p:nvPr/>
          </p:nvSpPr>
          <p:spPr bwMode="auto">
            <a:xfrm>
              <a:off x="2671" y="3329"/>
              <a:ext cx="2" cy="49"/>
            </a:xfrm>
            <a:prstGeom prst="line">
              <a:avLst/>
            </a:prstGeom>
            <a:noFill/>
            <a:ln w="0">
              <a:solidFill>
                <a:srgbClr val="000000"/>
              </a:solidFill>
              <a:round/>
              <a:headEnd/>
              <a:tailEnd/>
            </a:ln>
          </p:spPr>
          <p:txBody>
            <a:bodyPr/>
            <a:lstStyle/>
            <a:p>
              <a:endParaRPr lang="en-CA"/>
            </a:p>
          </p:txBody>
        </p:sp>
        <p:sp>
          <p:nvSpPr>
            <p:cNvPr id="1578" name="Line 645">
              <a:extLst>
                <a:ext uri="{FF2B5EF4-FFF2-40B4-BE49-F238E27FC236}">
                  <a16:creationId xmlns:a16="http://schemas.microsoft.com/office/drawing/2014/main" id="{6CC9D494-998D-42E7-A849-BEE2FE860559}"/>
                </a:ext>
              </a:extLst>
            </p:cNvPr>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1579" name="Line 646">
              <a:extLst>
                <a:ext uri="{FF2B5EF4-FFF2-40B4-BE49-F238E27FC236}">
                  <a16:creationId xmlns:a16="http://schemas.microsoft.com/office/drawing/2014/main" id="{920AAF20-E71A-4157-BD96-0DAE61E08E90}"/>
                </a:ext>
              </a:extLst>
            </p:cNvPr>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1580" name="Line 647">
              <a:extLst>
                <a:ext uri="{FF2B5EF4-FFF2-40B4-BE49-F238E27FC236}">
                  <a16:creationId xmlns:a16="http://schemas.microsoft.com/office/drawing/2014/main" id="{E383E431-70B0-4DF9-9229-A579DBBAD757}"/>
                </a:ext>
              </a:extLst>
            </p:cNvPr>
            <p:cNvSpPr>
              <a:spLocks noChangeShapeType="1"/>
            </p:cNvSpPr>
            <p:nvPr/>
          </p:nvSpPr>
          <p:spPr bwMode="auto">
            <a:xfrm flipH="1">
              <a:off x="862" y="3173"/>
              <a:ext cx="2" cy="2"/>
            </a:xfrm>
            <a:prstGeom prst="line">
              <a:avLst/>
            </a:prstGeom>
            <a:noFill/>
            <a:ln w="0">
              <a:solidFill>
                <a:srgbClr val="000000"/>
              </a:solidFill>
              <a:round/>
              <a:headEnd/>
              <a:tailEnd/>
            </a:ln>
          </p:spPr>
          <p:txBody>
            <a:bodyPr/>
            <a:lstStyle/>
            <a:p>
              <a:endParaRPr lang="en-CA"/>
            </a:p>
          </p:txBody>
        </p:sp>
        <p:sp>
          <p:nvSpPr>
            <p:cNvPr id="1581" name="Line 648">
              <a:extLst>
                <a:ext uri="{FF2B5EF4-FFF2-40B4-BE49-F238E27FC236}">
                  <a16:creationId xmlns:a16="http://schemas.microsoft.com/office/drawing/2014/main" id="{05B3A730-FBE0-4315-BD69-85C8840D36D4}"/>
                </a:ext>
              </a:extLst>
            </p:cNvPr>
            <p:cNvSpPr>
              <a:spLocks noChangeShapeType="1"/>
            </p:cNvSpPr>
            <p:nvPr/>
          </p:nvSpPr>
          <p:spPr bwMode="auto">
            <a:xfrm>
              <a:off x="862" y="3175"/>
              <a:ext cx="2" cy="3"/>
            </a:xfrm>
            <a:prstGeom prst="line">
              <a:avLst/>
            </a:prstGeom>
            <a:noFill/>
            <a:ln w="0">
              <a:solidFill>
                <a:srgbClr val="000000"/>
              </a:solidFill>
              <a:round/>
              <a:headEnd/>
              <a:tailEnd/>
            </a:ln>
          </p:spPr>
          <p:txBody>
            <a:bodyPr/>
            <a:lstStyle/>
            <a:p>
              <a:endParaRPr lang="en-CA"/>
            </a:p>
          </p:txBody>
        </p:sp>
        <p:sp>
          <p:nvSpPr>
            <p:cNvPr id="1582" name="Line 649">
              <a:extLst>
                <a:ext uri="{FF2B5EF4-FFF2-40B4-BE49-F238E27FC236}">
                  <a16:creationId xmlns:a16="http://schemas.microsoft.com/office/drawing/2014/main" id="{7919B40C-7677-455C-A6B5-B9B126C6B785}"/>
                </a:ext>
              </a:extLst>
            </p:cNvPr>
            <p:cNvSpPr>
              <a:spLocks noChangeShapeType="1"/>
            </p:cNvSpPr>
            <p:nvPr/>
          </p:nvSpPr>
          <p:spPr bwMode="auto">
            <a:xfrm flipH="1">
              <a:off x="861" y="3178"/>
              <a:ext cx="1" cy="3"/>
            </a:xfrm>
            <a:prstGeom prst="line">
              <a:avLst/>
            </a:prstGeom>
            <a:noFill/>
            <a:ln w="0">
              <a:solidFill>
                <a:srgbClr val="000000"/>
              </a:solidFill>
              <a:round/>
              <a:headEnd/>
              <a:tailEnd/>
            </a:ln>
          </p:spPr>
          <p:txBody>
            <a:bodyPr/>
            <a:lstStyle/>
            <a:p>
              <a:endParaRPr lang="en-CA"/>
            </a:p>
          </p:txBody>
        </p:sp>
        <p:sp>
          <p:nvSpPr>
            <p:cNvPr id="1583" name="Line 650">
              <a:extLst>
                <a:ext uri="{FF2B5EF4-FFF2-40B4-BE49-F238E27FC236}">
                  <a16:creationId xmlns:a16="http://schemas.microsoft.com/office/drawing/2014/main" id="{F49BD940-A175-4203-B824-C5F64762F547}"/>
                </a:ext>
              </a:extLst>
            </p:cNvPr>
            <p:cNvSpPr>
              <a:spLocks noChangeShapeType="1"/>
            </p:cNvSpPr>
            <p:nvPr/>
          </p:nvSpPr>
          <p:spPr bwMode="auto">
            <a:xfrm flipH="1">
              <a:off x="857" y="3181"/>
              <a:ext cx="4" cy="11"/>
            </a:xfrm>
            <a:prstGeom prst="line">
              <a:avLst/>
            </a:prstGeom>
            <a:noFill/>
            <a:ln w="0">
              <a:solidFill>
                <a:srgbClr val="000000"/>
              </a:solidFill>
              <a:round/>
              <a:headEnd/>
              <a:tailEnd/>
            </a:ln>
          </p:spPr>
          <p:txBody>
            <a:bodyPr/>
            <a:lstStyle/>
            <a:p>
              <a:endParaRPr lang="en-CA"/>
            </a:p>
          </p:txBody>
        </p:sp>
        <p:sp>
          <p:nvSpPr>
            <p:cNvPr id="1584" name="Line 651">
              <a:extLst>
                <a:ext uri="{FF2B5EF4-FFF2-40B4-BE49-F238E27FC236}">
                  <a16:creationId xmlns:a16="http://schemas.microsoft.com/office/drawing/2014/main" id="{EDB12FFA-7456-4B77-B6FD-B8AAE79D39AB}"/>
                </a:ext>
              </a:extLst>
            </p:cNvPr>
            <p:cNvSpPr>
              <a:spLocks noChangeShapeType="1"/>
            </p:cNvSpPr>
            <p:nvPr/>
          </p:nvSpPr>
          <p:spPr bwMode="auto">
            <a:xfrm flipH="1">
              <a:off x="856" y="3192"/>
              <a:ext cx="1" cy="12"/>
            </a:xfrm>
            <a:prstGeom prst="line">
              <a:avLst/>
            </a:prstGeom>
            <a:noFill/>
            <a:ln w="0">
              <a:solidFill>
                <a:srgbClr val="000000"/>
              </a:solidFill>
              <a:round/>
              <a:headEnd/>
              <a:tailEnd/>
            </a:ln>
          </p:spPr>
          <p:txBody>
            <a:bodyPr/>
            <a:lstStyle/>
            <a:p>
              <a:endParaRPr lang="en-CA"/>
            </a:p>
          </p:txBody>
        </p:sp>
        <p:sp>
          <p:nvSpPr>
            <p:cNvPr id="1585" name="Line 652">
              <a:extLst>
                <a:ext uri="{FF2B5EF4-FFF2-40B4-BE49-F238E27FC236}">
                  <a16:creationId xmlns:a16="http://schemas.microsoft.com/office/drawing/2014/main" id="{EBDA0A1A-E03E-476D-BAEA-B535FE433652}"/>
                </a:ext>
              </a:extLst>
            </p:cNvPr>
            <p:cNvSpPr>
              <a:spLocks noChangeShapeType="1"/>
            </p:cNvSpPr>
            <p:nvPr/>
          </p:nvSpPr>
          <p:spPr bwMode="auto">
            <a:xfrm>
              <a:off x="856" y="3204"/>
              <a:ext cx="2" cy="13"/>
            </a:xfrm>
            <a:prstGeom prst="line">
              <a:avLst/>
            </a:prstGeom>
            <a:noFill/>
            <a:ln w="0">
              <a:solidFill>
                <a:srgbClr val="000000"/>
              </a:solidFill>
              <a:round/>
              <a:headEnd/>
              <a:tailEnd/>
            </a:ln>
          </p:spPr>
          <p:txBody>
            <a:bodyPr/>
            <a:lstStyle/>
            <a:p>
              <a:endParaRPr lang="en-CA"/>
            </a:p>
          </p:txBody>
        </p:sp>
        <p:sp>
          <p:nvSpPr>
            <p:cNvPr id="1586" name="Freeform 653">
              <a:extLst>
                <a:ext uri="{FF2B5EF4-FFF2-40B4-BE49-F238E27FC236}">
                  <a16:creationId xmlns:a16="http://schemas.microsoft.com/office/drawing/2014/main" id="{E552C0C2-7BE3-4DBC-A44F-7D49E4DBD161}"/>
                </a:ext>
              </a:extLst>
            </p:cNvPr>
            <p:cNvSpPr>
              <a:spLocks/>
            </p:cNvSpPr>
            <p:nvPr/>
          </p:nvSpPr>
          <p:spPr bwMode="auto">
            <a:xfrm>
              <a:off x="858" y="3217"/>
              <a:ext cx="7" cy="8"/>
            </a:xfrm>
            <a:custGeom>
              <a:avLst/>
              <a:gdLst>
                <a:gd name="T0" fmla="*/ 0 w 10"/>
                <a:gd name="T1" fmla="*/ 0 h 12"/>
                <a:gd name="T2" fmla="*/ 1 w 10"/>
                <a:gd name="T3" fmla="*/ 1 h 12"/>
                <a:gd name="T4" fmla="*/ 2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1587" name="Line 654">
              <a:extLst>
                <a:ext uri="{FF2B5EF4-FFF2-40B4-BE49-F238E27FC236}">
                  <a16:creationId xmlns:a16="http://schemas.microsoft.com/office/drawing/2014/main" id="{7EC0E66C-D9C8-48C5-9A6C-CBD6F3810BD1}"/>
                </a:ext>
              </a:extLst>
            </p:cNvPr>
            <p:cNvSpPr>
              <a:spLocks noChangeShapeType="1"/>
            </p:cNvSpPr>
            <p:nvPr/>
          </p:nvSpPr>
          <p:spPr bwMode="auto">
            <a:xfrm>
              <a:off x="876" y="3237"/>
              <a:ext cx="2" cy="2"/>
            </a:xfrm>
            <a:prstGeom prst="line">
              <a:avLst/>
            </a:prstGeom>
            <a:noFill/>
            <a:ln w="0">
              <a:solidFill>
                <a:srgbClr val="000000"/>
              </a:solidFill>
              <a:round/>
              <a:headEnd/>
              <a:tailEnd/>
            </a:ln>
          </p:spPr>
          <p:txBody>
            <a:bodyPr/>
            <a:lstStyle/>
            <a:p>
              <a:endParaRPr lang="en-CA"/>
            </a:p>
          </p:txBody>
        </p:sp>
        <p:sp>
          <p:nvSpPr>
            <p:cNvPr id="1588" name="Line 655">
              <a:extLst>
                <a:ext uri="{FF2B5EF4-FFF2-40B4-BE49-F238E27FC236}">
                  <a16:creationId xmlns:a16="http://schemas.microsoft.com/office/drawing/2014/main" id="{6BDAC26F-9C53-4445-B2CB-99DD43786437}"/>
                </a:ext>
              </a:extLst>
            </p:cNvPr>
            <p:cNvSpPr>
              <a:spLocks noChangeShapeType="1"/>
            </p:cNvSpPr>
            <p:nvPr/>
          </p:nvSpPr>
          <p:spPr bwMode="auto">
            <a:xfrm>
              <a:off x="876" y="3237"/>
              <a:ext cx="4" cy="6"/>
            </a:xfrm>
            <a:prstGeom prst="line">
              <a:avLst/>
            </a:prstGeom>
            <a:noFill/>
            <a:ln w="0">
              <a:solidFill>
                <a:srgbClr val="000000"/>
              </a:solidFill>
              <a:round/>
              <a:headEnd/>
              <a:tailEnd/>
            </a:ln>
          </p:spPr>
          <p:txBody>
            <a:bodyPr/>
            <a:lstStyle/>
            <a:p>
              <a:endParaRPr lang="en-CA"/>
            </a:p>
          </p:txBody>
        </p:sp>
        <p:sp>
          <p:nvSpPr>
            <p:cNvPr id="1589" name="Line 656">
              <a:extLst>
                <a:ext uri="{FF2B5EF4-FFF2-40B4-BE49-F238E27FC236}">
                  <a16:creationId xmlns:a16="http://schemas.microsoft.com/office/drawing/2014/main" id="{D9801BEA-7171-43C9-984A-386A371B7FDB}"/>
                </a:ext>
              </a:extLst>
            </p:cNvPr>
            <p:cNvSpPr>
              <a:spLocks noChangeShapeType="1"/>
            </p:cNvSpPr>
            <p:nvPr/>
          </p:nvSpPr>
          <p:spPr bwMode="auto">
            <a:xfrm flipH="1">
              <a:off x="879" y="3243"/>
              <a:ext cx="1" cy="5"/>
            </a:xfrm>
            <a:prstGeom prst="line">
              <a:avLst/>
            </a:prstGeom>
            <a:noFill/>
            <a:ln w="0">
              <a:solidFill>
                <a:srgbClr val="000000"/>
              </a:solidFill>
              <a:round/>
              <a:headEnd/>
              <a:tailEnd/>
            </a:ln>
          </p:spPr>
          <p:txBody>
            <a:bodyPr/>
            <a:lstStyle/>
            <a:p>
              <a:endParaRPr lang="en-CA"/>
            </a:p>
          </p:txBody>
        </p:sp>
        <p:sp>
          <p:nvSpPr>
            <p:cNvPr id="1590" name="Line 657">
              <a:extLst>
                <a:ext uri="{FF2B5EF4-FFF2-40B4-BE49-F238E27FC236}">
                  <a16:creationId xmlns:a16="http://schemas.microsoft.com/office/drawing/2014/main" id="{EB5E3901-9B68-4B7D-A51A-050F79402D37}"/>
                </a:ext>
              </a:extLst>
            </p:cNvPr>
            <p:cNvSpPr>
              <a:spLocks noChangeShapeType="1"/>
            </p:cNvSpPr>
            <p:nvPr/>
          </p:nvSpPr>
          <p:spPr bwMode="auto">
            <a:xfrm flipH="1">
              <a:off x="874" y="3248"/>
              <a:ext cx="5" cy="3"/>
            </a:xfrm>
            <a:prstGeom prst="line">
              <a:avLst/>
            </a:prstGeom>
            <a:noFill/>
            <a:ln w="0">
              <a:solidFill>
                <a:srgbClr val="000000"/>
              </a:solidFill>
              <a:round/>
              <a:headEnd/>
              <a:tailEnd/>
            </a:ln>
          </p:spPr>
          <p:txBody>
            <a:bodyPr/>
            <a:lstStyle/>
            <a:p>
              <a:endParaRPr lang="en-CA"/>
            </a:p>
          </p:txBody>
        </p:sp>
        <p:sp>
          <p:nvSpPr>
            <p:cNvPr id="1591" name="Line 658">
              <a:extLst>
                <a:ext uri="{FF2B5EF4-FFF2-40B4-BE49-F238E27FC236}">
                  <a16:creationId xmlns:a16="http://schemas.microsoft.com/office/drawing/2014/main" id="{763D2658-6B55-4E32-852B-34B907CFF1C0}"/>
                </a:ext>
              </a:extLst>
            </p:cNvPr>
            <p:cNvSpPr>
              <a:spLocks noChangeShapeType="1"/>
            </p:cNvSpPr>
            <p:nvPr/>
          </p:nvSpPr>
          <p:spPr bwMode="auto">
            <a:xfrm flipH="1">
              <a:off x="867" y="3251"/>
              <a:ext cx="7" cy="3"/>
            </a:xfrm>
            <a:prstGeom prst="line">
              <a:avLst/>
            </a:prstGeom>
            <a:noFill/>
            <a:ln w="0">
              <a:solidFill>
                <a:srgbClr val="000000"/>
              </a:solidFill>
              <a:round/>
              <a:headEnd/>
              <a:tailEnd/>
            </a:ln>
          </p:spPr>
          <p:txBody>
            <a:bodyPr/>
            <a:lstStyle/>
            <a:p>
              <a:endParaRPr lang="en-CA"/>
            </a:p>
          </p:txBody>
        </p:sp>
        <p:sp>
          <p:nvSpPr>
            <p:cNvPr id="1592" name="Line 659">
              <a:extLst>
                <a:ext uri="{FF2B5EF4-FFF2-40B4-BE49-F238E27FC236}">
                  <a16:creationId xmlns:a16="http://schemas.microsoft.com/office/drawing/2014/main" id="{3B175B62-B707-46A7-BAA9-FDB58ABEE219}"/>
                </a:ext>
              </a:extLst>
            </p:cNvPr>
            <p:cNvSpPr>
              <a:spLocks noChangeShapeType="1"/>
            </p:cNvSpPr>
            <p:nvPr/>
          </p:nvSpPr>
          <p:spPr bwMode="auto">
            <a:xfrm flipH="1">
              <a:off x="857" y="3254"/>
              <a:ext cx="10" cy="5"/>
            </a:xfrm>
            <a:prstGeom prst="line">
              <a:avLst/>
            </a:prstGeom>
            <a:noFill/>
            <a:ln w="0">
              <a:solidFill>
                <a:srgbClr val="000000"/>
              </a:solidFill>
              <a:round/>
              <a:headEnd/>
              <a:tailEnd/>
            </a:ln>
          </p:spPr>
          <p:txBody>
            <a:bodyPr/>
            <a:lstStyle/>
            <a:p>
              <a:endParaRPr lang="en-CA"/>
            </a:p>
          </p:txBody>
        </p:sp>
        <p:sp>
          <p:nvSpPr>
            <p:cNvPr id="1593" name="Freeform 660">
              <a:extLst>
                <a:ext uri="{FF2B5EF4-FFF2-40B4-BE49-F238E27FC236}">
                  <a16:creationId xmlns:a16="http://schemas.microsoft.com/office/drawing/2014/main" id="{977A6863-DEB2-4239-87D2-6FA832275BF6}"/>
                </a:ext>
              </a:extLst>
            </p:cNvPr>
            <p:cNvSpPr>
              <a:spLocks/>
            </p:cNvSpPr>
            <p:nvPr/>
          </p:nvSpPr>
          <p:spPr bwMode="auto">
            <a:xfrm>
              <a:off x="847" y="3259"/>
              <a:ext cx="10" cy="5"/>
            </a:xfrm>
            <a:custGeom>
              <a:avLst/>
              <a:gdLst>
                <a:gd name="T0" fmla="*/ 1 w 17"/>
                <a:gd name="T1" fmla="*/ 0 h 6"/>
                <a:gd name="T2" fmla="*/ 1 w 17"/>
                <a:gd name="T3" fmla="*/ 3 h 6"/>
                <a:gd name="T4" fmla="*/ 0 w 17"/>
                <a:gd name="T5" fmla="*/ 3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2" y="6"/>
                  </a:lnTo>
                  <a:lnTo>
                    <a:pt x="0" y="6"/>
                  </a:lnTo>
                </a:path>
              </a:pathLst>
            </a:custGeom>
            <a:noFill/>
            <a:ln w="0">
              <a:solidFill>
                <a:srgbClr val="000000"/>
              </a:solidFill>
              <a:round/>
              <a:headEnd/>
              <a:tailEnd/>
            </a:ln>
          </p:spPr>
          <p:txBody>
            <a:bodyPr/>
            <a:lstStyle/>
            <a:p>
              <a:endParaRPr lang="en-CA"/>
            </a:p>
          </p:txBody>
        </p:sp>
        <p:sp>
          <p:nvSpPr>
            <p:cNvPr id="1594" name="Line 661">
              <a:extLst>
                <a:ext uri="{FF2B5EF4-FFF2-40B4-BE49-F238E27FC236}">
                  <a16:creationId xmlns:a16="http://schemas.microsoft.com/office/drawing/2014/main" id="{2722DE7A-D7C1-4C50-84A5-0A8D4E14AA2D}"/>
                </a:ext>
              </a:extLst>
            </p:cNvPr>
            <p:cNvSpPr>
              <a:spLocks noChangeShapeType="1"/>
            </p:cNvSpPr>
            <p:nvPr/>
          </p:nvSpPr>
          <p:spPr bwMode="auto">
            <a:xfrm flipH="1">
              <a:off x="830" y="3272"/>
              <a:ext cx="1" cy="1"/>
            </a:xfrm>
            <a:prstGeom prst="line">
              <a:avLst/>
            </a:prstGeom>
            <a:noFill/>
            <a:ln w="0">
              <a:solidFill>
                <a:srgbClr val="000000"/>
              </a:solidFill>
              <a:round/>
              <a:headEnd/>
              <a:tailEnd/>
            </a:ln>
          </p:spPr>
          <p:txBody>
            <a:bodyPr/>
            <a:lstStyle/>
            <a:p>
              <a:endParaRPr lang="en-CA"/>
            </a:p>
          </p:txBody>
        </p:sp>
        <p:sp>
          <p:nvSpPr>
            <p:cNvPr id="1595" name="Line 662">
              <a:extLst>
                <a:ext uri="{FF2B5EF4-FFF2-40B4-BE49-F238E27FC236}">
                  <a16:creationId xmlns:a16="http://schemas.microsoft.com/office/drawing/2014/main" id="{727033EB-00C0-492C-8B09-89891E4CBCCE}"/>
                </a:ext>
              </a:extLst>
            </p:cNvPr>
            <p:cNvSpPr>
              <a:spLocks noChangeShapeType="1"/>
            </p:cNvSpPr>
            <p:nvPr/>
          </p:nvSpPr>
          <p:spPr bwMode="auto">
            <a:xfrm flipH="1">
              <a:off x="828" y="3273"/>
              <a:ext cx="2" cy="2"/>
            </a:xfrm>
            <a:prstGeom prst="line">
              <a:avLst/>
            </a:prstGeom>
            <a:noFill/>
            <a:ln w="0">
              <a:solidFill>
                <a:srgbClr val="000000"/>
              </a:solidFill>
              <a:round/>
              <a:headEnd/>
              <a:tailEnd/>
            </a:ln>
          </p:spPr>
          <p:txBody>
            <a:bodyPr/>
            <a:lstStyle/>
            <a:p>
              <a:endParaRPr lang="en-CA"/>
            </a:p>
          </p:txBody>
        </p:sp>
        <p:sp>
          <p:nvSpPr>
            <p:cNvPr id="1596" name="Line 663">
              <a:extLst>
                <a:ext uri="{FF2B5EF4-FFF2-40B4-BE49-F238E27FC236}">
                  <a16:creationId xmlns:a16="http://schemas.microsoft.com/office/drawing/2014/main" id="{CC85B7D1-00DD-4C59-9D00-B2DAE1C511F9}"/>
                </a:ext>
              </a:extLst>
            </p:cNvPr>
            <p:cNvSpPr>
              <a:spLocks noChangeShapeType="1"/>
            </p:cNvSpPr>
            <p:nvPr/>
          </p:nvSpPr>
          <p:spPr bwMode="auto">
            <a:xfrm>
              <a:off x="828" y="3275"/>
              <a:ext cx="1" cy="3"/>
            </a:xfrm>
            <a:prstGeom prst="line">
              <a:avLst/>
            </a:prstGeom>
            <a:noFill/>
            <a:ln w="0">
              <a:solidFill>
                <a:srgbClr val="000000"/>
              </a:solidFill>
              <a:round/>
              <a:headEnd/>
              <a:tailEnd/>
            </a:ln>
          </p:spPr>
          <p:txBody>
            <a:bodyPr/>
            <a:lstStyle/>
            <a:p>
              <a:endParaRPr lang="en-CA"/>
            </a:p>
          </p:txBody>
        </p:sp>
        <p:sp>
          <p:nvSpPr>
            <p:cNvPr id="1597" name="Line 664">
              <a:extLst>
                <a:ext uri="{FF2B5EF4-FFF2-40B4-BE49-F238E27FC236}">
                  <a16:creationId xmlns:a16="http://schemas.microsoft.com/office/drawing/2014/main" id="{2A7515FB-AC9B-4624-80E5-F29D480B0A33}"/>
                </a:ext>
              </a:extLst>
            </p:cNvPr>
            <p:cNvSpPr>
              <a:spLocks noChangeShapeType="1"/>
            </p:cNvSpPr>
            <p:nvPr/>
          </p:nvSpPr>
          <p:spPr bwMode="auto">
            <a:xfrm>
              <a:off x="829" y="3278"/>
              <a:ext cx="6" cy="3"/>
            </a:xfrm>
            <a:prstGeom prst="line">
              <a:avLst/>
            </a:prstGeom>
            <a:noFill/>
            <a:ln w="0">
              <a:solidFill>
                <a:srgbClr val="000000"/>
              </a:solidFill>
              <a:round/>
              <a:headEnd/>
              <a:tailEnd/>
            </a:ln>
          </p:spPr>
          <p:txBody>
            <a:bodyPr/>
            <a:lstStyle/>
            <a:p>
              <a:endParaRPr lang="en-CA"/>
            </a:p>
          </p:txBody>
        </p:sp>
        <p:sp>
          <p:nvSpPr>
            <p:cNvPr id="1598" name="Line 665">
              <a:extLst>
                <a:ext uri="{FF2B5EF4-FFF2-40B4-BE49-F238E27FC236}">
                  <a16:creationId xmlns:a16="http://schemas.microsoft.com/office/drawing/2014/main" id="{88B6517D-607C-47B6-B6E8-8179D2342093}"/>
                </a:ext>
              </a:extLst>
            </p:cNvPr>
            <p:cNvSpPr>
              <a:spLocks noChangeShapeType="1"/>
            </p:cNvSpPr>
            <p:nvPr/>
          </p:nvSpPr>
          <p:spPr bwMode="auto">
            <a:xfrm>
              <a:off x="835" y="3281"/>
              <a:ext cx="9" cy="2"/>
            </a:xfrm>
            <a:prstGeom prst="line">
              <a:avLst/>
            </a:prstGeom>
            <a:noFill/>
            <a:ln w="0">
              <a:solidFill>
                <a:srgbClr val="000000"/>
              </a:solidFill>
              <a:round/>
              <a:headEnd/>
              <a:tailEnd/>
            </a:ln>
          </p:spPr>
          <p:txBody>
            <a:bodyPr/>
            <a:lstStyle/>
            <a:p>
              <a:endParaRPr lang="en-CA"/>
            </a:p>
          </p:txBody>
        </p:sp>
        <p:sp>
          <p:nvSpPr>
            <p:cNvPr id="1599" name="Line 666">
              <a:extLst>
                <a:ext uri="{FF2B5EF4-FFF2-40B4-BE49-F238E27FC236}">
                  <a16:creationId xmlns:a16="http://schemas.microsoft.com/office/drawing/2014/main" id="{94A72160-2F99-4EE1-AA7A-13E0BBFCEE70}"/>
                </a:ext>
              </a:extLst>
            </p:cNvPr>
            <p:cNvSpPr>
              <a:spLocks noChangeShapeType="1"/>
            </p:cNvSpPr>
            <p:nvPr/>
          </p:nvSpPr>
          <p:spPr bwMode="auto">
            <a:xfrm>
              <a:off x="844" y="3283"/>
              <a:ext cx="7" cy="1"/>
            </a:xfrm>
            <a:prstGeom prst="line">
              <a:avLst/>
            </a:prstGeom>
            <a:noFill/>
            <a:ln w="0">
              <a:solidFill>
                <a:srgbClr val="000000"/>
              </a:solidFill>
              <a:round/>
              <a:headEnd/>
              <a:tailEnd/>
            </a:ln>
          </p:spPr>
          <p:txBody>
            <a:bodyPr/>
            <a:lstStyle/>
            <a:p>
              <a:endParaRPr lang="en-CA"/>
            </a:p>
          </p:txBody>
        </p:sp>
        <p:sp>
          <p:nvSpPr>
            <p:cNvPr id="1600" name="Freeform 667">
              <a:extLst>
                <a:ext uri="{FF2B5EF4-FFF2-40B4-BE49-F238E27FC236}">
                  <a16:creationId xmlns:a16="http://schemas.microsoft.com/office/drawing/2014/main" id="{D33F7BA8-9C9F-4AF8-BA78-EFA028909BCD}"/>
                </a:ext>
              </a:extLst>
            </p:cNvPr>
            <p:cNvSpPr>
              <a:spLocks/>
            </p:cNvSpPr>
            <p:nvPr/>
          </p:nvSpPr>
          <p:spPr bwMode="auto">
            <a:xfrm>
              <a:off x="851" y="3284"/>
              <a:ext cx="16" cy="2"/>
            </a:xfrm>
            <a:custGeom>
              <a:avLst/>
              <a:gdLst>
                <a:gd name="T0" fmla="*/ 0 w 24"/>
                <a:gd name="T1" fmla="*/ 0 h 2"/>
                <a:gd name="T2" fmla="*/ 2 w 24"/>
                <a:gd name="T3" fmla="*/ 0 h 2"/>
                <a:gd name="T4" fmla="*/ 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0"/>
                  </a:moveTo>
                  <a:lnTo>
                    <a:pt x="15" y="0"/>
                  </a:lnTo>
                  <a:lnTo>
                    <a:pt x="24" y="0"/>
                  </a:lnTo>
                </a:path>
              </a:pathLst>
            </a:custGeom>
            <a:noFill/>
            <a:ln w="0">
              <a:solidFill>
                <a:srgbClr val="000000"/>
              </a:solidFill>
              <a:round/>
              <a:headEnd/>
              <a:tailEnd/>
            </a:ln>
          </p:spPr>
          <p:txBody>
            <a:bodyPr/>
            <a:lstStyle/>
            <a:p>
              <a:endParaRPr lang="en-CA"/>
            </a:p>
          </p:txBody>
        </p:sp>
        <p:sp>
          <p:nvSpPr>
            <p:cNvPr id="1601" name="Line 668">
              <a:extLst>
                <a:ext uri="{FF2B5EF4-FFF2-40B4-BE49-F238E27FC236}">
                  <a16:creationId xmlns:a16="http://schemas.microsoft.com/office/drawing/2014/main" id="{3DEC52E2-52E2-4734-80C0-5EA9F05455D6}"/>
                </a:ext>
              </a:extLst>
            </p:cNvPr>
            <p:cNvSpPr>
              <a:spLocks noChangeShapeType="1"/>
            </p:cNvSpPr>
            <p:nvPr/>
          </p:nvSpPr>
          <p:spPr bwMode="auto">
            <a:xfrm>
              <a:off x="872" y="3300"/>
              <a:ext cx="2" cy="3"/>
            </a:xfrm>
            <a:prstGeom prst="line">
              <a:avLst/>
            </a:prstGeom>
            <a:noFill/>
            <a:ln w="0">
              <a:solidFill>
                <a:srgbClr val="000000"/>
              </a:solidFill>
              <a:round/>
              <a:headEnd/>
              <a:tailEnd/>
            </a:ln>
          </p:spPr>
          <p:txBody>
            <a:bodyPr/>
            <a:lstStyle/>
            <a:p>
              <a:endParaRPr lang="en-CA"/>
            </a:p>
          </p:txBody>
        </p:sp>
        <p:sp>
          <p:nvSpPr>
            <p:cNvPr id="1602" name="Line 669">
              <a:extLst>
                <a:ext uri="{FF2B5EF4-FFF2-40B4-BE49-F238E27FC236}">
                  <a16:creationId xmlns:a16="http://schemas.microsoft.com/office/drawing/2014/main" id="{1B7C7174-2279-4094-993D-1E37813149C9}"/>
                </a:ext>
              </a:extLst>
            </p:cNvPr>
            <p:cNvSpPr>
              <a:spLocks noChangeShapeType="1"/>
            </p:cNvSpPr>
            <p:nvPr/>
          </p:nvSpPr>
          <p:spPr bwMode="auto">
            <a:xfrm flipH="1">
              <a:off x="871" y="3303"/>
              <a:ext cx="1" cy="3"/>
            </a:xfrm>
            <a:prstGeom prst="line">
              <a:avLst/>
            </a:prstGeom>
            <a:noFill/>
            <a:ln w="0">
              <a:solidFill>
                <a:srgbClr val="000000"/>
              </a:solidFill>
              <a:round/>
              <a:headEnd/>
              <a:tailEnd/>
            </a:ln>
          </p:spPr>
          <p:txBody>
            <a:bodyPr/>
            <a:lstStyle/>
            <a:p>
              <a:endParaRPr lang="en-CA"/>
            </a:p>
          </p:txBody>
        </p:sp>
        <p:sp>
          <p:nvSpPr>
            <p:cNvPr id="1603" name="Line 670">
              <a:extLst>
                <a:ext uri="{FF2B5EF4-FFF2-40B4-BE49-F238E27FC236}">
                  <a16:creationId xmlns:a16="http://schemas.microsoft.com/office/drawing/2014/main" id="{0962013A-E899-4341-A60E-B77E560A7A9D}"/>
                </a:ext>
              </a:extLst>
            </p:cNvPr>
            <p:cNvSpPr>
              <a:spLocks noChangeShapeType="1"/>
            </p:cNvSpPr>
            <p:nvPr/>
          </p:nvSpPr>
          <p:spPr bwMode="auto">
            <a:xfrm flipH="1">
              <a:off x="864" y="3306"/>
              <a:ext cx="7" cy="16"/>
            </a:xfrm>
            <a:prstGeom prst="line">
              <a:avLst/>
            </a:prstGeom>
            <a:noFill/>
            <a:ln w="0">
              <a:solidFill>
                <a:srgbClr val="000000"/>
              </a:solidFill>
              <a:round/>
              <a:headEnd/>
              <a:tailEnd/>
            </a:ln>
          </p:spPr>
          <p:txBody>
            <a:bodyPr/>
            <a:lstStyle/>
            <a:p>
              <a:endParaRPr lang="en-CA"/>
            </a:p>
          </p:txBody>
        </p:sp>
        <p:sp>
          <p:nvSpPr>
            <p:cNvPr id="1604" name="Line 671">
              <a:extLst>
                <a:ext uri="{FF2B5EF4-FFF2-40B4-BE49-F238E27FC236}">
                  <a16:creationId xmlns:a16="http://schemas.microsoft.com/office/drawing/2014/main" id="{D6A41767-101B-494F-93D0-D4FC0919245A}"/>
                </a:ext>
              </a:extLst>
            </p:cNvPr>
            <p:cNvSpPr>
              <a:spLocks noChangeShapeType="1"/>
            </p:cNvSpPr>
            <p:nvPr/>
          </p:nvSpPr>
          <p:spPr bwMode="auto">
            <a:xfrm flipH="1">
              <a:off x="855" y="3322"/>
              <a:ext cx="9" cy="12"/>
            </a:xfrm>
            <a:prstGeom prst="line">
              <a:avLst/>
            </a:prstGeom>
            <a:noFill/>
            <a:ln w="0">
              <a:solidFill>
                <a:srgbClr val="000000"/>
              </a:solidFill>
              <a:round/>
              <a:headEnd/>
              <a:tailEnd/>
            </a:ln>
          </p:spPr>
          <p:txBody>
            <a:bodyPr/>
            <a:lstStyle/>
            <a:p>
              <a:endParaRPr lang="en-CA"/>
            </a:p>
          </p:txBody>
        </p:sp>
        <p:sp>
          <p:nvSpPr>
            <p:cNvPr id="1605" name="Line 672">
              <a:extLst>
                <a:ext uri="{FF2B5EF4-FFF2-40B4-BE49-F238E27FC236}">
                  <a16:creationId xmlns:a16="http://schemas.microsoft.com/office/drawing/2014/main" id="{58D5FB59-ED57-4250-ADD0-5982EA48D37B}"/>
                </a:ext>
              </a:extLst>
            </p:cNvPr>
            <p:cNvSpPr>
              <a:spLocks noChangeShapeType="1"/>
            </p:cNvSpPr>
            <p:nvPr/>
          </p:nvSpPr>
          <p:spPr bwMode="auto">
            <a:xfrm flipH="1">
              <a:off x="853" y="3334"/>
              <a:ext cx="2" cy="5"/>
            </a:xfrm>
            <a:prstGeom prst="line">
              <a:avLst/>
            </a:prstGeom>
            <a:noFill/>
            <a:ln w="0">
              <a:solidFill>
                <a:srgbClr val="000000"/>
              </a:solidFill>
              <a:round/>
              <a:headEnd/>
              <a:tailEnd/>
            </a:ln>
          </p:spPr>
          <p:txBody>
            <a:bodyPr/>
            <a:lstStyle/>
            <a:p>
              <a:endParaRPr lang="en-CA"/>
            </a:p>
          </p:txBody>
        </p:sp>
        <p:sp>
          <p:nvSpPr>
            <p:cNvPr id="1606" name="Line 673">
              <a:extLst>
                <a:ext uri="{FF2B5EF4-FFF2-40B4-BE49-F238E27FC236}">
                  <a16:creationId xmlns:a16="http://schemas.microsoft.com/office/drawing/2014/main" id="{E6F65757-DEA6-4FDA-ABB9-73E9E1A4706D}"/>
                </a:ext>
              </a:extLst>
            </p:cNvPr>
            <p:cNvSpPr>
              <a:spLocks noChangeShapeType="1"/>
            </p:cNvSpPr>
            <p:nvPr/>
          </p:nvSpPr>
          <p:spPr bwMode="auto">
            <a:xfrm flipH="1">
              <a:off x="852" y="3339"/>
              <a:ext cx="1" cy="3"/>
            </a:xfrm>
            <a:prstGeom prst="line">
              <a:avLst/>
            </a:prstGeom>
            <a:noFill/>
            <a:ln w="0">
              <a:solidFill>
                <a:srgbClr val="000000"/>
              </a:solidFill>
              <a:round/>
              <a:headEnd/>
              <a:tailEnd/>
            </a:ln>
          </p:spPr>
          <p:txBody>
            <a:bodyPr/>
            <a:lstStyle/>
            <a:p>
              <a:endParaRPr lang="en-CA"/>
            </a:p>
          </p:txBody>
        </p:sp>
        <p:sp>
          <p:nvSpPr>
            <p:cNvPr id="1607" name="Line 674">
              <a:extLst>
                <a:ext uri="{FF2B5EF4-FFF2-40B4-BE49-F238E27FC236}">
                  <a16:creationId xmlns:a16="http://schemas.microsoft.com/office/drawing/2014/main" id="{B5E373C3-6BFE-4668-B3DD-6D3B5225275E}"/>
                </a:ext>
              </a:extLst>
            </p:cNvPr>
            <p:cNvSpPr>
              <a:spLocks noChangeShapeType="1"/>
            </p:cNvSpPr>
            <p:nvPr/>
          </p:nvSpPr>
          <p:spPr bwMode="auto">
            <a:xfrm>
              <a:off x="852" y="3342"/>
              <a:ext cx="1" cy="3"/>
            </a:xfrm>
            <a:prstGeom prst="line">
              <a:avLst/>
            </a:prstGeom>
            <a:noFill/>
            <a:ln w="0">
              <a:solidFill>
                <a:srgbClr val="000000"/>
              </a:solidFill>
              <a:round/>
              <a:headEnd/>
              <a:tailEnd/>
            </a:ln>
          </p:spPr>
          <p:txBody>
            <a:bodyPr/>
            <a:lstStyle/>
            <a:p>
              <a:endParaRPr lang="en-CA"/>
            </a:p>
          </p:txBody>
        </p:sp>
        <p:sp>
          <p:nvSpPr>
            <p:cNvPr id="1608" name="Freeform 675">
              <a:extLst>
                <a:ext uri="{FF2B5EF4-FFF2-40B4-BE49-F238E27FC236}">
                  <a16:creationId xmlns:a16="http://schemas.microsoft.com/office/drawing/2014/main" id="{CDB5E70E-F7BC-4C25-A8B9-1474B56CD34C}"/>
                </a:ext>
              </a:extLst>
            </p:cNvPr>
            <p:cNvSpPr>
              <a:spLocks/>
            </p:cNvSpPr>
            <p:nvPr/>
          </p:nvSpPr>
          <p:spPr bwMode="auto">
            <a:xfrm>
              <a:off x="852" y="3345"/>
              <a:ext cx="3" cy="2"/>
            </a:xfrm>
            <a:custGeom>
              <a:avLst/>
              <a:gdLst>
                <a:gd name="T0" fmla="*/ 0 w 3"/>
                <a:gd name="T1" fmla="*/ 0 h 2"/>
                <a:gd name="T2" fmla="*/ 2 w 3"/>
                <a:gd name="T3" fmla="*/ 2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2" y="2"/>
                  </a:lnTo>
                  <a:lnTo>
                    <a:pt x="3" y="2"/>
                  </a:lnTo>
                </a:path>
              </a:pathLst>
            </a:custGeom>
            <a:noFill/>
            <a:ln w="0">
              <a:solidFill>
                <a:srgbClr val="000000"/>
              </a:solidFill>
              <a:round/>
              <a:headEnd/>
              <a:tailEnd/>
            </a:ln>
          </p:spPr>
          <p:txBody>
            <a:bodyPr/>
            <a:lstStyle/>
            <a:p>
              <a:endParaRPr lang="en-CA"/>
            </a:p>
          </p:txBody>
        </p:sp>
        <p:sp>
          <p:nvSpPr>
            <p:cNvPr id="1609" name="Line 676">
              <a:extLst>
                <a:ext uri="{FF2B5EF4-FFF2-40B4-BE49-F238E27FC236}">
                  <a16:creationId xmlns:a16="http://schemas.microsoft.com/office/drawing/2014/main" id="{C6DAA355-D805-40CC-AA32-9A92EDBD7471}"/>
                </a:ext>
              </a:extLst>
            </p:cNvPr>
            <p:cNvSpPr>
              <a:spLocks noChangeShapeType="1"/>
            </p:cNvSpPr>
            <p:nvPr/>
          </p:nvSpPr>
          <p:spPr bwMode="auto">
            <a:xfrm>
              <a:off x="870" y="3347"/>
              <a:ext cx="1" cy="1"/>
            </a:xfrm>
            <a:prstGeom prst="line">
              <a:avLst/>
            </a:prstGeom>
            <a:noFill/>
            <a:ln w="0">
              <a:solidFill>
                <a:srgbClr val="000000"/>
              </a:solidFill>
              <a:round/>
              <a:headEnd/>
              <a:tailEnd/>
            </a:ln>
          </p:spPr>
          <p:txBody>
            <a:bodyPr/>
            <a:lstStyle/>
            <a:p>
              <a:endParaRPr lang="en-CA"/>
            </a:p>
          </p:txBody>
        </p:sp>
        <p:sp>
          <p:nvSpPr>
            <p:cNvPr id="1610" name="Line 677">
              <a:extLst>
                <a:ext uri="{FF2B5EF4-FFF2-40B4-BE49-F238E27FC236}">
                  <a16:creationId xmlns:a16="http://schemas.microsoft.com/office/drawing/2014/main" id="{DA70F26A-0DF2-4131-8C3E-64DE00073933}"/>
                </a:ext>
              </a:extLst>
            </p:cNvPr>
            <p:cNvSpPr>
              <a:spLocks noChangeShapeType="1"/>
            </p:cNvSpPr>
            <p:nvPr/>
          </p:nvSpPr>
          <p:spPr bwMode="auto">
            <a:xfrm flipV="1">
              <a:off x="871" y="3345"/>
              <a:ext cx="1" cy="2"/>
            </a:xfrm>
            <a:prstGeom prst="line">
              <a:avLst/>
            </a:prstGeom>
            <a:noFill/>
            <a:ln w="0">
              <a:solidFill>
                <a:srgbClr val="000000"/>
              </a:solidFill>
              <a:round/>
              <a:headEnd/>
              <a:tailEnd/>
            </a:ln>
          </p:spPr>
          <p:txBody>
            <a:bodyPr/>
            <a:lstStyle/>
            <a:p>
              <a:endParaRPr lang="en-CA"/>
            </a:p>
          </p:txBody>
        </p:sp>
        <p:sp>
          <p:nvSpPr>
            <p:cNvPr id="1611" name="Line 678">
              <a:extLst>
                <a:ext uri="{FF2B5EF4-FFF2-40B4-BE49-F238E27FC236}">
                  <a16:creationId xmlns:a16="http://schemas.microsoft.com/office/drawing/2014/main" id="{B1DBFC94-3336-475C-82F6-F0B62A35C0F4}"/>
                </a:ext>
              </a:extLst>
            </p:cNvPr>
            <p:cNvSpPr>
              <a:spLocks noChangeShapeType="1"/>
            </p:cNvSpPr>
            <p:nvPr/>
          </p:nvSpPr>
          <p:spPr bwMode="auto">
            <a:xfrm>
              <a:off x="872" y="3345"/>
              <a:ext cx="3" cy="2"/>
            </a:xfrm>
            <a:prstGeom prst="line">
              <a:avLst/>
            </a:prstGeom>
            <a:noFill/>
            <a:ln w="0">
              <a:solidFill>
                <a:srgbClr val="000000"/>
              </a:solidFill>
              <a:round/>
              <a:headEnd/>
              <a:tailEnd/>
            </a:ln>
          </p:spPr>
          <p:txBody>
            <a:bodyPr/>
            <a:lstStyle/>
            <a:p>
              <a:endParaRPr lang="en-CA"/>
            </a:p>
          </p:txBody>
        </p:sp>
        <p:sp>
          <p:nvSpPr>
            <p:cNvPr id="1612" name="Line 679">
              <a:extLst>
                <a:ext uri="{FF2B5EF4-FFF2-40B4-BE49-F238E27FC236}">
                  <a16:creationId xmlns:a16="http://schemas.microsoft.com/office/drawing/2014/main" id="{634E4AAC-E200-441B-81FB-250E9EB61C00}"/>
                </a:ext>
              </a:extLst>
            </p:cNvPr>
            <p:cNvSpPr>
              <a:spLocks noChangeShapeType="1"/>
            </p:cNvSpPr>
            <p:nvPr/>
          </p:nvSpPr>
          <p:spPr bwMode="auto">
            <a:xfrm>
              <a:off x="875" y="3345"/>
              <a:ext cx="1" cy="2"/>
            </a:xfrm>
            <a:prstGeom prst="line">
              <a:avLst/>
            </a:prstGeom>
            <a:noFill/>
            <a:ln w="0">
              <a:solidFill>
                <a:srgbClr val="000000"/>
              </a:solidFill>
              <a:round/>
              <a:headEnd/>
              <a:tailEnd/>
            </a:ln>
          </p:spPr>
          <p:txBody>
            <a:bodyPr/>
            <a:lstStyle/>
            <a:p>
              <a:endParaRPr lang="en-CA"/>
            </a:p>
          </p:txBody>
        </p:sp>
        <p:sp>
          <p:nvSpPr>
            <p:cNvPr id="1613" name="Line 680">
              <a:extLst>
                <a:ext uri="{FF2B5EF4-FFF2-40B4-BE49-F238E27FC236}">
                  <a16:creationId xmlns:a16="http://schemas.microsoft.com/office/drawing/2014/main" id="{687B05F3-FDB8-4058-B80D-2C789321C5D0}"/>
                </a:ext>
              </a:extLst>
            </p:cNvPr>
            <p:cNvSpPr>
              <a:spLocks noChangeShapeType="1"/>
            </p:cNvSpPr>
            <p:nvPr/>
          </p:nvSpPr>
          <p:spPr bwMode="auto">
            <a:xfrm>
              <a:off x="876" y="3347"/>
              <a:ext cx="2" cy="1"/>
            </a:xfrm>
            <a:prstGeom prst="line">
              <a:avLst/>
            </a:prstGeom>
            <a:noFill/>
            <a:ln w="0">
              <a:solidFill>
                <a:srgbClr val="000000"/>
              </a:solidFill>
              <a:round/>
              <a:headEnd/>
              <a:tailEnd/>
            </a:ln>
          </p:spPr>
          <p:txBody>
            <a:bodyPr/>
            <a:lstStyle/>
            <a:p>
              <a:endParaRPr lang="en-CA"/>
            </a:p>
          </p:txBody>
        </p:sp>
        <p:sp>
          <p:nvSpPr>
            <p:cNvPr id="1614" name="Line 681">
              <a:extLst>
                <a:ext uri="{FF2B5EF4-FFF2-40B4-BE49-F238E27FC236}">
                  <a16:creationId xmlns:a16="http://schemas.microsoft.com/office/drawing/2014/main" id="{994FEF60-B542-4DCB-B458-39C4A4D4230B}"/>
                </a:ext>
              </a:extLst>
            </p:cNvPr>
            <p:cNvSpPr>
              <a:spLocks noChangeShapeType="1"/>
            </p:cNvSpPr>
            <p:nvPr/>
          </p:nvSpPr>
          <p:spPr bwMode="auto">
            <a:xfrm flipH="1">
              <a:off x="876" y="3347"/>
              <a:ext cx="2" cy="3"/>
            </a:xfrm>
            <a:prstGeom prst="line">
              <a:avLst/>
            </a:prstGeom>
            <a:noFill/>
            <a:ln w="0">
              <a:solidFill>
                <a:srgbClr val="000000"/>
              </a:solidFill>
              <a:round/>
              <a:headEnd/>
              <a:tailEnd/>
            </a:ln>
          </p:spPr>
          <p:txBody>
            <a:bodyPr/>
            <a:lstStyle/>
            <a:p>
              <a:endParaRPr lang="en-CA"/>
            </a:p>
          </p:txBody>
        </p:sp>
        <p:sp>
          <p:nvSpPr>
            <p:cNvPr id="1615" name="Line 682">
              <a:extLst>
                <a:ext uri="{FF2B5EF4-FFF2-40B4-BE49-F238E27FC236}">
                  <a16:creationId xmlns:a16="http://schemas.microsoft.com/office/drawing/2014/main" id="{DACBBFB5-8BCD-4001-BB96-ACF6DE34E475}"/>
                </a:ext>
              </a:extLst>
            </p:cNvPr>
            <p:cNvSpPr>
              <a:spLocks noChangeShapeType="1"/>
            </p:cNvSpPr>
            <p:nvPr/>
          </p:nvSpPr>
          <p:spPr bwMode="auto">
            <a:xfrm flipH="1">
              <a:off x="875" y="3350"/>
              <a:ext cx="1" cy="1"/>
            </a:xfrm>
            <a:prstGeom prst="line">
              <a:avLst/>
            </a:prstGeom>
            <a:noFill/>
            <a:ln w="0">
              <a:solidFill>
                <a:srgbClr val="000000"/>
              </a:solidFill>
              <a:round/>
              <a:headEnd/>
              <a:tailEnd/>
            </a:ln>
          </p:spPr>
          <p:txBody>
            <a:bodyPr/>
            <a:lstStyle/>
            <a:p>
              <a:endParaRPr lang="en-CA"/>
            </a:p>
          </p:txBody>
        </p:sp>
        <p:sp>
          <p:nvSpPr>
            <p:cNvPr id="1616" name="Line 683">
              <a:extLst>
                <a:ext uri="{FF2B5EF4-FFF2-40B4-BE49-F238E27FC236}">
                  <a16:creationId xmlns:a16="http://schemas.microsoft.com/office/drawing/2014/main" id="{6DAFE263-4D9A-40D4-9AE5-E569823DA1BA}"/>
                </a:ext>
              </a:extLst>
            </p:cNvPr>
            <p:cNvSpPr>
              <a:spLocks noChangeShapeType="1"/>
            </p:cNvSpPr>
            <p:nvPr/>
          </p:nvSpPr>
          <p:spPr bwMode="auto">
            <a:xfrm flipH="1">
              <a:off x="872" y="3351"/>
              <a:ext cx="3" cy="3"/>
            </a:xfrm>
            <a:prstGeom prst="line">
              <a:avLst/>
            </a:prstGeom>
            <a:noFill/>
            <a:ln w="0">
              <a:solidFill>
                <a:srgbClr val="000000"/>
              </a:solidFill>
              <a:round/>
              <a:headEnd/>
              <a:tailEnd/>
            </a:ln>
          </p:spPr>
          <p:txBody>
            <a:bodyPr/>
            <a:lstStyle/>
            <a:p>
              <a:endParaRPr lang="en-CA"/>
            </a:p>
          </p:txBody>
        </p:sp>
        <p:sp>
          <p:nvSpPr>
            <p:cNvPr id="1617" name="Line 684">
              <a:extLst>
                <a:ext uri="{FF2B5EF4-FFF2-40B4-BE49-F238E27FC236}">
                  <a16:creationId xmlns:a16="http://schemas.microsoft.com/office/drawing/2014/main" id="{E4D1C114-EC90-47DA-B218-F068BCDF7A89}"/>
                </a:ext>
              </a:extLst>
            </p:cNvPr>
            <p:cNvSpPr>
              <a:spLocks noChangeShapeType="1"/>
            </p:cNvSpPr>
            <p:nvPr/>
          </p:nvSpPr>
          <p:spPr bwMode="auto">
            <a:xfrm flipH="1">
              <a:off x="871" y="3354"/>
              <a:ext cx="1" cy="4"/>
            </a:xfrm>
            <a:prstGeom prst="line">
              <a:avLst/>
            </a:prstGeom>
            <a:noFill/>
            <a:ln w="0">
              <a:solidFill>
                <a:srgbClr val="000000"/>
              </a:solidFill>
              <a:round/>
              <a:headEnd/>
              <a:tailEnd/>
            </a:ln>
          </p:spPr>
          <p:txBody>
            <a:bodyPr/>
            <a:lstStyle/>
            <a:p>
              <a:endParaRPr lang="en-CA"/>
            </a:p>
          </p:txBody>
        </p:sp>
        <p:sp>
          <p:nvSpPr>
            <p:cNvPr id="1618" name="Line 685">
              <a:extLst>
                <a:ext uri="{FF2B5EF4-FFF2-40B4-BE49-F238E27FC236}">
                  <a16:creationId xmlns:a16="http://schemas.microsoft.com/office/drawing/2014/main" id="{20622957-6456-4EB4-91C0-F3A4C6931234}"/>
                </a:ext>
              </a:extLst>
            </p:cNvPr>
            <p:cNvSpPr>
              <a:spLocks noChangeShapeType="1"/>
            </p:cNvSpPr>
            <p:nvPr/>
          </p:nvSpPr>
          <p:spPr bwMode="auto">
            <a:xfrm flipH="1">
              <a:off x="867" y="3358"/>
              <a:ext cx="4" cy="3"/>
            </a:xfrm>
            <a:prstGeom prst="line">
              <a:avLst/>
            </a:prstGeom>
            <a:noFill/>
            <a:ln w="0">
              <a:solidFill>
                <a:srgbClr val="000000"/>
              </a:solidFill>
              <a:round/>
              <a:headEnd/>
              <a:tailEnd/>
            </a:ln>
          </p:spPr>
          <p:txBody>
            <a:bodyPr/>
            <a:lstStyle/>
            <a:p>
              <a:endParaRPr lang="en-CA"/>
            </a:p>
          </p:txBody>
        </p:sp>
        <p:sp>
          <p:nvSpPr>
            <p:cNvPr id="1619" name="Line 686">
              <a:extLst>
                <a:ext uri="{FF2B5EF4-FFF2-40B4-BE49-F238E27FC236}">
                  <a16:creationId xmlns:a16="http://schemas.microsoft.com/office/drawing/2014/main" id="{32D80CE4-B495-4060-8B02-E499A6F90CD4}"/>
                </a:ext>
              </a:extLst>
            </p:cNvPr>
            <p:cNvSpPr>
              <a:spLocks noChangeShapeType="1"/>
            </p:cNvSpPr>
            <p:nvPr/>
          </p:nvSpPr>
          <p:spPr bwMode="auto">
            <a:xfrm flipH="1">
              <a:off x="864" y="3361"/>
              <a:ext cx="3" cy="3"/>
            </a:xfrm>
            <a:prstGeom prst="line">
              <a:avLst/>
            </a:prstGeom>
            <a:noFill/>
            <a:ln w="0">
              <a:solidFill>
                <a:srgbClr val="000000"/>
              </a:solidFill>
              <a:round/>
              <a:headEnd/>
              <a:tailEnd/>
            </a:ln>
          </p:spPr>
          <p:txBody>
            <a:bodyPr/>
            <a:lstStyle/>
            <a:p>
              <a:endParaRPr lang="en-CA"/>
            </a:p>
          </p:txBody>
        </p:sp>
        <p:sp>
          <p:nvSpPr>
            <p:cNvPr id="1620" name="Line 687">
              <a:extLst>
                <a:ext uri="{FF2B5EF4-FFF2-40B4-BE49-F238E27FC236}">
                  <a16:creationId xmlns:a16="http://schemas.microsoft.com/office/drawing/2014/main" id="{F1B83E78-7F12-4C34-88DD-8D9086325DD6}"/>
                </a:ext>
              </a:extLst>
            </p:cNvPr>
            <p:cNvSpPr>
              <a:spLocks noChangeShapeType="1"/>
            </p:cNvSpPr>
            <p:nvPr/>
          </p:nvSpPr>
          <p:spPr bwMode="auto">
            <a:xfrm flipH="1">
              <a:off x="861" y="3364"/>
              <a:ext cx="3" cy="3"/>
            </a:xfrm>
            <a:prstGeom prst="line">
              <a:avLst/>
            </a:prstGeom>
            <a:noFill/>
            <a:ln w="0">
              <a:solidFill>
                <a:srgbClr val="000000"/>
              </a:solidFill>
              <a:round/>
              <a:headEnd/>
              <a:tailEnd/>
            </a:ln>
          </p:spPr>
          <p:txBody>
            <a:bodyPr/>
            <a:lstStyle/>
            <a:p>
              <a:endParaRPr lang="en-CA"/>
            </a:p>
          </p:txBody>
        </p:sp>
        <p:sp>
          <p:nvSpPr>
            <p:cNvPr id="1621" name="Line 688">
              <a:extLst>
                <a:ext uri="{FF2B5EF4-FFF2-40B4-BE49-F238E27FC236}">
                  <a16:creationId xmlns:a16="http://schemas.microsoft.com/office/drawing/2014/main" id="{EE10617C-5B81-47BF-B86D-8EE18A59D2B2}"/>
                </a:ext>
              </a:extLst>
            </p:cNvPr>
            <p:cNvSpPr>
              <a:spLocks noChangeShapeType="1"/>
            </p:cNvSpPr>
            <p:nvPr/>
          </p:nvSpPr>
          <p:spPr bwMode="auto">
            <a:xfrm flipH="1">
              <a:off x="858" y="3367"/>
              <a:ext cx="3" cy="3"/>
            </a:xfrm>
            <a:prstGeom prst="line">
              <a:avLst/>
            </a:prstGeom>
            <a:noFill/>
            <a:ln w="0">
              <a:solidFill>
                <a:srgbClr val="000000"/>
              </a:solidFill>
              <a:round/>
              <a:headEnd/>
              <a:tailEnd/>
            </a:ln>
          </p:spPr>
          <p:txBody>
            <a:bodyPr/>
            <a:lstStyle/>
            <a:p>
              <a:endParaRPr lang="en-CA"/>
            </a:p>
          </p:txBody>
        </p:sp>
        <p:sp>
          <p:nvSpPr>
            <p:cNvPr id="1622" name="Line 689">
              <a:extLst>
                <a:ext uri="{FF2B5EF4-FFF2-40B4-BE49-F238E27FC236}">
                  <a16:creationId xmlns:a16="http://schemas.microsoft.com/office/drawing/2014/main" id="{0B0FA2A3-9679-4AF8-957B-6C693A084D3B}"/>
                </a:ext>
              </a:extLst>
            </p:cNvPr>
            <p:cNvSpPr>
              <a:spLocks noChangeShapeType="1"/>
            </p:cNvSpPr>
            <p:nvPr/>
          </p:nvSpPr>
          <p:spPr bwMode="auto">
            <a:xfrm flipH="1">
              <a:off x="855" y="3370"/>
              <a:ext cx="3" cy="3"/>
            </a:xfrm>
            <a:prstGeom prst="line">
              <a:avLst/>
            </a:prstGeom>
            <a:noFill/>
            <a:ln w="0">
              <a:solidFill>
                <a:srgbClr val="000000"/>
              </a:solidFill>
              <a:round/>
              <a:headEnd/>
              <a:tailEnd/>
            </a:ln>
          </p:spPr>
          <p:txBody>
            <a:bodyPr/>
            <a:lstStyle/>
            <a:p>
              <a:endParaRPr lang="en-CA"/>
            </a:p>
          </p:txBody>
        </p:sp>
        <p:sp>
          <p:nvSpPr>
            <p:cNvPr id="1623" name="Line 690">
              <a:extLst>
                <a:ext uri="{FF2B5EF4-FFF2-40B4-BE49-F238E27FC236}">
                  <a16:creationId xmlns:a16="http://schemas.microsoft.com/office/drawing/2014/main" id="{66CFD510-FE90-4637-ACC3-4E669746C230}"/>
                </a:ext>
              </a:extLst>
            </p:cNvPr>
            <p:cNvSpPr>
              <a:spLocks noChangeShapeType="1"/>
            </p:cNvSpPr>
            <p:nvPr/>
          </p:nvSpPr>
          <p:spPr bwMode="auto">
            <a:xfrm flipH="1">
              <a:off x="853" y="3373"/>
              <a:ext cx="2" cy="2"/>
            </a:xfrm>
            <a:prstGeom prst="line">
              <a:avLst/>
            </a:prstGeom>
            <a:noFill/>
            <a:ln w="0">
              <a:solidFill>
                <a:srgbClr val="000000"/>
              </a:solidFill>
              <a:round/>
              <a:headEnd/>
              <a:tailEnd/>
            </a:ln>
          </p:spPr>
          <p:txBody>
            <a:bodyPr/>
            <a:lstStyle/>
            <a:p>
              <a:endParaRPr lang="en-CA"/>
            </a:p>
          </p:txBody>
        </p:sp>
        <p:sp>
          <p:nvSpPr>
            <p:cNvPr id="1624" name="Line 691">
              <a:extLst>
                <a:ext uri="{FF2B5EF4-FFF2-40B4-BE49-F238E27FC236}">
                  <a16:creationId xmlns:a16="http://schemas.microsoft.com/office/drawing/2014/main" id="{12009BEB-7A7D-44E0-87A8-C846DBE8E9DF}"/>
                </a:ext>
              </a:extLst>
            </p:cNvPr>
            <p:cNvSpPr>
              <a:spLocks noChangeShapeType="1"/>
            </p:cNvSpPr>
            <p:nvPr/>
          </p:nvSpPr>
          <p:spPr bwMode="auto">
            <a:xfrm flipH="1">
              <a:off x="852" y="3375"/>
              <a:ext cx="1" cy="1"/>
            </a:xfrm>
            <a:prstGeom prst="line">
              <a:avLst/>
            </a:prstGeom>
            <a:noFill/>
            <a:ln w="0">
              <a:solidFill>
                <a:srgbClr val="000000"/>
              </a:solidFill>
              <a:round/>
              <a:headEnd/>
              <a:tailEnd/>
            </a:ln>
          </p:spPr>
          <p:txBody>
            <a:bodyPr/>
            <a:lstStyle/>
            <a:p>
              <a:endParaRPr lang="en-CA"/>
            </a:p>
          </p:txBody>
        </p:sp>
        <p:sp>
          <p:nvSpPr>
            <p:cNvPr id="1625" name="Line 692">
              <a:extLst>
                <a:ext uri="{FF2B5EF4-FFF2-40B4-BE49-F238E27FC236}">
                  <a16:creationId xmlns:a16="http://schemas.microsoft.com/office/drawing/2014/main" id="{C6BC934B-45EC-4D55-AEAB-3AFFC819C858}"/>
                </a:ext>
              </a:extLst>
            </p:cNvPr>
            <p:cNvSpPr>
              <a:spLocks noChangeShapeType="1"/>
            </p:cNvSpPr>
            <p:nvPr/>
          </p:nvSpPr>
          <p:spPr bwMode="auto">
            <a:xfrm flipH="1">
              <a:off x="851" y="3376"/>
              <a:ext cx="1" cy="2"/>
            </a:xfrm>
            <a:prstGeom prst="line">
              <a:avLst/>
            </a:prstGeom>
            <a:noFill/>
            <a:ln w="0">
              <a:solidFill>
                <a:srgbClr val="000000"/>
              </a:solidFill>
              <a:round/>
              <a:headEnd/>
              <a:tailEnd/>
            </a:ln>
          </p:spPr>
          <p:txBody>
            <a:bodyPr/>
            <a:lstStyle/>
            <a:p>
              <a:endParaRPr lang="en-CA"/>
            </a:p>
          </p:txBody>
        </p:sp>
        <p:sp>
          <p:nvSpPr>
            <p:cNvPr id="1626" name="Line 693">
              <a:extLst>
                <a:ext uri="{FF2B5EF4-FFF2-40B4-BE49-F238E27FC236}">
                  <a16:creationId xmlns:a16="http://schemas.microsoft.com/office/drawing/2014/main" id="{F4E9A26C-53DE-4AFA-8169-B2029DEDF630}"/>
                </a:ext>
              </a:extLst>
            </p:cNvPr>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1627" name="Line 694">
              <a:extLst>
                <a:ext uri="{FF2B5EF4-FFF2-40B4-BE49-F238E27FC236}">
                  <a16:creationId xmlns:a16="http://schemas.microsoft.com/office/drawing/2014/main" id="{FCBA13AD-393B-41EF-82EC-CF4CB1FE9322}"/>
                </a:ext>
              </a:extLst>
            </p:cNvPr>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1628" name="Line 695">
              <a:extLst>
                <a:ext uri="{FF2B5EF4-FFF2-40B4-BE49-F238E27FC236}">
                  <a16:creationId xmlns:a16="http://schemas.microsoft.com/office/drawing/2014/main" id="{73D141E5-6944-49E6-9B90-34ED7786D0A3}"/>
                </a:ext>
              </a:extLst>
            </p:cNvPr>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1629" name="Line 696">
              <a:extLst>
                <a:ext uri="{FF2B5EF4-FFF2-40B4-BE49-F238E27FC236}">
                  <a16:creationId xmlns:a16="http://schemas.microsoft.com/office/drawing/2014/main" id="{665F87F7-B363-402B-A46E-46301BE0E820}"/>
                </a:ext>
              </a:extLst>
            </p:cNvPr>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1630" name="Line 697">
              <a:extLst>
                <a:ext uri="{FF2B5EF4-FFF2-40B4-BE49-F238E27FC236}">
                  <a16:creationId xmlns:a16="http://schemas.microsoft.com/office/drawing/2014/main" id="{76CEFF37-A612-4E22-B6D1-881AE603023B}"/>
                </a:ext>
              </a:extLst>
            </p:cNvPr>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1631" name="Line 698">
              <a:extLst>
                <a:ext uri="{FF2B5EF4-FFF2-40B4-BE49-F238E27FC236}">
                  <a16:creationId xmlns:a16="http://schemas.microsoft.com/office/drawing/2014/main" id="{212268DB-B134-4134-B798-83F217FF5AAD}"/>
                </a:ext>
              </a:extLst>
            </p:cNvPr>
            <p:cNvSpPr>
              <a:spLocks noChangeShapeType="1"/>
            </p:cNvSpPr>
            <p:nvPr/>
          </p:nvSpPr>
          <p:spPr bwMode="auto">
            <a:xfrm flipH="1">
              <a:off x="2860" y="3175"/>
              <a:ext cx="1" cy="3"/>
            </a:xfrm>
            <a:prstGeom prst="line">
              <a:avLst/>
            </a:prstGeom>
            <a:noFill/>
            <a:ln w="0">
              <a:solidFill>
                <a:srgbClr val="000000"/>
              </a:solidFill>
              <a:round/>
              <a:headEnd/>
              <a:tailEnd/>
            </a:ln>
          </p:spPr>
          <p:txBody>
            <a:bodyPr/>
            <a:lstStyle/>
            <a:p>
              <a:endParaRPr lang="en-CA"/>
            </a:p>
          </p:txBody>
        </p:sp>
        <p:sp>
          <p:nvSpPr>
            <p:cNvPr id="1632" name="Line 699">
              <a:extLst>
                <a:ext uri="{FF2B5EF4-FFF2-40B4-BE49-F238E27FC236}">
                  <a16:creationId xmlns:a16="http://schemas.microsoft.com/office/drawing/2014/main" id="{1F742E66-2D96-41F7-B920-C0D885BCA366}"/>
                </a:ext>
              </a:extLst>
            </p:cNvPr>
            <p:cNvSpPr>
              <a:spLocks noChangeShapeType="1"/>
            </p:cNvSpPr>
            <p:nvPr/>
          </p:nvSpPr>
          <p:spPr bwMode="auto">
            <a:xfrm flipH="1">
              <a:off x="2859" y="3178"/>
              <a:ext cx="1" cy="3"/>
            </a:xfrm>
            <a:prstGeom prst="line">
              <a:avLst/>
            </a:prstGeom>
            <a:noFill/>
            <a:ln w="0">
              <a:solidFill>
                <a:srgbClr val="000000"/>
              </a:solidFill>
              <a:round/>
              <a:headEnd/>
              <a:tailEnd/>
            </a:ln>
          </p:spPr>
          <p:txBody>
            <a:bodyPr/>
            <a:lstStyle/>
            <a:p>
              <a:endParaRPr lang="en-CA"/>
            </a:p>
          </p:txBody>
        </p:sp>
        <p:sp>
          <p:nvSpPr>
            <p:cNvPr id="1633" name="Line 700">
              <a:extLst>
                <a:ext uri="{FF2B5EF4-FFF2-40B4-BE49-F238E27FC236}">
                  <a16:creationId xmlns:a16="http://schemas.microsoft.com/office/drawing/2014/main" id="{16E1A6B8-3113-459E-B8E1-99EFB4E02623}"/>
                </a:ext>
              </a:extLst>
            </p:cNvPr>
            <p:cNvSpPr>
              <a:spLocks noChangeShapeType="1"/>
            </p:cNvSpPr>
            <p:nvPr/>
          </p:nvSpPr>
          <p:spPr bwMode="auto">
            <a:xfrm flipH="1">
              <a:off x="2855" y="3181"/>
              <a:ext cx="4" cy="9"/>
            </a:xfrm>
            <a:prstGeom prst="line">
              <a:avLst/>
            </a:prstGeom>
            <a:noFill/>
            <a:ln w="0">
              <a:solidFill>
                <a:srgbClr val="000000"/>
              </a:solidFill>
              <a:round/>
              <a:headEnd/>
              <a:tailEnd/>
            </a:ln>
          </p:spPr>
          <p:txBody>
            <a:bodyPr/>
            <a:lstStyle/>
            <a:p>
              <a:endParaRPr lang="en-CA"/>
            </a:p>
          </p:txBody>
        </p:sp>
        <p:sp>
          <p:nvSpPr>
            <p:cNvPr id="1634" name="Line 701">
              <a:extLst>
                <a:ext uri="{FF2B5EF4-FFF2-40B4-BE49-F238E27FC236}">
                  <a16:creationId xmlns:a16="http://schemas.microsoft.com/office/drawing/2014/main" id="{5C32C700-BDF6-4D12-A2C6-20047F6DCF83}"/>
                </a:ext>
              </a:extLst>
            </p:cNvPr>
            <p:cNvSpPr>
              <a:spLocks noChangeShapeType="1"/>
            </p:cNvSpPr>
            <p:nvPr/>
          </p:nvSpPr>
          <p:spPr bwMode="auto">
            <a:xfrm flipH="1">
              <a:off x="2852" y="3190"/>
              <a:ext cx="3" cy="11"/>
            </a:xfrm>
            <a:prstGeom prst="line">
              <a:avLst/>
            </a:prstGeom>
            <a:noFill/>
            <a:ln w="0">
              <a:solidFill>
                <a:srgbClr val="000000"/>
              </a:solidFill>
              <a:round/>
              <a:headEnd/>
              <a:tailEnd/>
            </a:ln>
          </p:spPr>
          <p:txBody>
            <a:bodyPr/>
            <a:lstStyle/>
            <a:p>
              <a:endParaRPr lang="en-CA"/>
            </a:p>
          </p:txBody>
        </p:sp>
        <p:sp>
          <p:nvSpPr>
            <p:cNvPr id="1635" name="Line 702">
              <a:extLst>
                <a:ext uri="{FF2B5EF4-FFF2-40B4-BE49-F238E27FC236}">
                  <a16:creationId xmlns:a16="http://schemas.microsoft.com/office/drawing/2014/main" id="{88E93782-BD02-40E5-AE80-5336D2B50D20}"/>
                </a:ext>
              </a:extLst>
            </p:cNvPr>
            <p:cNvSpPr>
              <a:spLocks noChangeShapeType="1"/>
            </p:cNvSpPr>
            <p:nvPr/>
          </p:nvSpPr>
          <p:spPr bwMode="auto">
            <a:xfrm>
              <a:off x="2852" y="3201"/>
              <a:ext cx="2" cy="11"/>
            </a:xfrm>
            <a:prstGeom prst="line">
              <a:avLst/>
            </a:prstGeom>
            <a:noFill/>
            <a:ln w="0">
              <a:solidFill>
                <a:srgbClr val="000000"/>
              </a:solidFill>
              <a:round/>
              <a:headEnd/>
              <a:tailEnd/>
            </a:ln>
          </p:spPr>
          <p:txBody>
            <a:bodyPr/>
            <a:lstStyle/>
            <a:p>
              <a:endParaRPr lang="en-CA"/>
            </a:p>
          </p:txBody>
        </p:sp>
        <p:sp>
          <p:nvSpPr>
            <p:cNvPr id="1636" name="Freeform 703">
              <a:extLst>
                <a:ext uri="{FF2B5EF4-FFF2-40B4-BE49-F238E27FC236}">
                  <a16:creationId xmlns:a16="http://schemas.microsoft.com/office/drawing/2014/main" id="{5A7C0F02-11FE-4EC6-AEEC-8505DC09A43C}"/>
                </a:ext>
              </a:extLst>
            </p:cNvPr>
            <p:cNvSpPr>
              <a:spLocks/>
            </p:cNvSpPr>
            <p:nvPr/>
          </p:nvSpPr>
          <p:spPr bwMode="auto">
            <a:xfrm>
              <a:off x="2852" y="3212"/>
              <a:ext cx="11" cy="10"/>
            </a:xfrm>
            <a:custGeom>
              <a:avLst/>
              <a:gdLst>
                <a:gd name="T0" fmla="*/ 0 w 15"/>
                <a:gd name="T1" fmla="*/ 0 h 13"/>
                <a:gd name="T2" fmla="*/ 2 w 15"/>
                <a:gd name="T3" fmla="*/ 3 h 13"/>
                <a:gd name="T4" fmla="*/ 3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1637" name="Line 704">
              <a:extLst>
                <a:ext uri="{FF2B5EF4-FFF2-40B4-BE49-F238E27FC236}">
                  <a16:creationId xmlns:a16="http://schemas.microsoft.com/office/drawing/2014/main" id="{F4A801CB-3A82-487D-A660-1E9FBFEDF054}"/>
                </a:ext>
              </a:extLst>
            </p:cNvPr>
            <p:cNvSpPr>
              <a:spLocks noChangeShapeType="1"/>
            </p:cNvSpPr>
            <p:nvPr/>
          </p:nvSpPr>
          <p:spPr bwMode="auto">
            <a:xfrm>
              <a:off x="2875" y="3234"/>
              <a:ext cx="2" cy="2"/>
            </a:xfrm>
            <a:prstGeom prst="line">
              <a:avLst/>
            </a:prstGeom>
            <a:noFill/>
            <a:ln w="0">
              <a:solidFill>
                <a:srgbClr val="000000"/>
              </a:solidFill>
              <a:round/>
              <a:headEnd/>
              <a:tailEnd/>
            </a:ln>
          </p:spPr>
          <p:txBody>
            <a:bodyPr/>
            <a:lstStyle/>
            <a:p>
              <a:endParaRPr lang="en-CA"/>
            </a:p>
          </p:txBody>
        </p:sp>
        <p:sp>
          <p:nvSpPr>
            <p:cNvPr id="1638" name="Line 705">
              <a:extLst>
                <a:ext uri="{FF2B5EF4-FFF2-40B4-BE49-F238E27FC236}">
                  <a16:creationId xmlns:a16="http://schemas.microsoft.com/office/drawing/2014/main" id="{D26505A8-6726-482F-ACC7-596D2E414CC7}"/>
                </a:ext>
              </a:extLst>
            </p:cNvPr>
            <p:cNvSpPr>
              <a:spLocks noChangeShapeType="1"/>
            </p:cNvSpPr>
            <p:nvPr/>
          </p:nvSpPr>
          <p:spPr bwMode="auto">
            <a:xfrm flipH="1">
              <a:off x="2875" y="3234"/>
              <a:ext cx="2" cy="8"/>
            </a:xfrm>
            <a:prstGeom prst="line">
              <a:avLst/>
            </a:prstGeom>
            <a:noFill/>
            <a:ln w="0">
              <a:solidFill>
                <a:srgbClr val="000000"/>
              </a:solidFill>
              <a:round/>
              <a:headEnd/>
              <a:tailEnd/>
            </a:ln>
          </p:spPr>
          <p:txBody>
            <a:bodyPr/>
            <a:lstStyle/>
            <a:p>
              <a:endParaRPr lang="en-CA"/>
            </a:p>
          </p:txBody>
        </p:sp>
        <p:sp>
          <p:nvSpPr>
            <p:cNvPr id="1639" name="Line 706">
              <a:extLst>
                <a:ext uri="{FF2B5EF4-FFF2-40B4-BE49-F238E27FC236}">
                  <a16:creationId xmlns:a16="http://schemas.microsoft.com/office/drawing/2014/main" id="{AF1EF21C-3232-4D06-8A0C-CAF3E5FA7904}"/>
                </a:ext>
              </a:extLst>
            </p:cNvPr>
            <p:cNvSpPr>
              <a:spLocks noChangeShapeType="1"/>
            </p:cNvSpPr>
            <p:nvPr/>
          </p:nvSpPr>
          <p:spPr bwMode="auto">
            <a:xfrm flipH="1">
              <a:off x="2868" y="3242"/>
              <a:ext cx="7" cy="6"/>
            </a:xfrm>
            <a:prstGeom prst="line">
              <a:avLst/>
            </a:prstGeom>
            <a:noFill/>
            <a:ln w="0">
              <a:solidFill>
                <a:srgbClr val="000000"/>
              </a:solidFill>
              <a:round/>
              <a:headEnd/>
              <a:tailEnd/>
            </a:ln>
          </p:spPr>
          <p:txBody>
            <a:bodyPr/>
            <a:lstStyle/>
            <a:p>
              <a:endParaRPr lang="en-CA"/>
            </a:p>
          </p:txBody>
        </p:sp>
        <p:sp>
          <p:nvSpPr>
            <p:cNvPr id="1640" name="Line 707">
              <a:extLst>
                <a:ext uri="{FF2B5EF4-FFF2-40B4-BE49-F238E27FC236}">
                  <a16:creationId xmlns:a16="http://schemas.microsoft.com/office/drawing/2014/main" id="{EC33B63C-B4F2-4724-BABA-593DBDF502B9}"/>
                </a:ext>
              </a:extLst>
            </p:cNvPr>
            <p:cNvSpPr>
              <a:spLocks noChangeShapeType="1"/>
            </p:cNvSpPr>
            <p:nvPr/>
          </p:nvSpPr>
          <p:spPr bwMode="auto">
            <a:xfrm flipH="1">
              <a:off x="2855" y="3248"/>
              <a:ext cx="13" cy="5"/>
            </a:xfrm>
            <a:prstGeom prst="line">
              <a:avLst/>
            </a:prstGeom>
            <a:noFill/>
            <a:ln w="0">
              <a:solidFill>
                <a:srgbClr val="000000"/>
              </a:solidFill>
              <a:round/>
              <a:headEnd/>
              <a:tailEnd/>
            </a:ln>
          </p:spPr>
          <p:txBody>
            <a:bodyPr/>
            <a:lstStyle/>
            <a:p>
              <a:endParaRPr lang="en-CA"/>
            </a:p>
          </p:txBody>
        </p:sp>
        <p:sp>
          <p:nvSpPr>
            <p:cNvPr id="1641" name="Freeform 708">
              <a:extLst>
                <a:ext uri="{FF2B5EF4-FFF2-40B4-BE49-F238E27FC236}">
                  <a16:creationId xmlns:a16="http://schemas.microsoft.com/office/drawing/2014/main" id="{147ED378-DC3D-4CB1-9436-E0CC01244AC7}"/>
                </a:ext>
              </a:extLst>
            </p:cNvPr>
            <p:cNvSpPr>
              <a:spLocks/>
            </p:cNvSpPr>
            <p:nvPr/>
          </p:nvSpPr>
          <p:spPr bwMode="auto">
            <a:xfrm>
              <a:off x="2838" y="3253"/>
              <a:ext cx="17" cy="9"/>
            </a:xfrm>
            <a:custGeom>
              <a:avLst/>
              <a:gdLst>
                <a:gd name="T0" fmla="*/ 3 w 27"/>
                <a:gd name="T1" fmla="*/ 0 h 11"/>
                <a:gd name="T2" fmla="*/ 1 w 27"/>
                <a:gd name="T3" fmla="*/ 2 h 11"/>
                <a:gd name="T4" fmla="*/ 0 w 27"/>
                <a:gd name="T5" fmla="*/ 4 h 11"/>
                <a:gd name="T6" fmla="*/ 0 60000 65536"/>
                <a:gd name="T7" fmla="*/ 0 60000 65536"/>
                <a:gd name="T8" fmla="*/ 0 60000 65536"/>
                <a:gd name="T9" fmla="*/ 0 w 27"/>
                <a:gd name="T10" fmla="*/ 0 h 11"/>
                <a:gd name="T11" fmla="*/ 27 w 27"/>
                <a:gd name="T12" fmla="*/ 11 h 11"/>
              </a:gdLst>
              <a:ahLst/>
              <a:cxnLst>
                <a:cxn ang="T6">
                  <a:pos x="T0" y="T1"/>
                </a:cxn>
                <a:cxn ang="T7">
                  <a:pos x="T2" y="T3"/>
                </a:cxn>
                <a:cxn ang="T8">
                  <a:pos x="T4" y="T5"/>
                </a:cxn>
              </a:cxnLst>
              <a:rect l="T9" t="T10" r="T11" b="T12"/>
              <a:pathLst>
                <a:path w="27" h="11">
                  <a:moveTo>
                    <a:pt x="27" y="0"/>
                  </a:moveTo>
                  <a:lnTo>
                    <a:pt x="12" y="5"/>
                  </a:lnTo>
                  <a:lnTo>
                    <a:pt x="0" y="11"/>
                  </a:lnTo>
                </a:path>
              </a:pathLst>
            </a:custGeom>
            <a:noFill/>
            <a:ln w="0">
              <a:solidFill>
                <a:srgbClr val="000000"/>
              </a:solidFill>
              <a:round/>
              <a:headEnd/>
              <a:tailEnd/>
            </a:ln>
          </p:spPr>
          <p:txBody>
            <a:bodyPr/>
            <a:lstStyle/>
            <a:p>
              <a:endParaRPr lang="en-CA"/>
            </a:p>
          </p:txBody>
        </p:sp>
        <p:sp>
          <p:nvSpPr>
            <p:cNvPr id="1642" name="Line 709">
              <a:extLst>
                <a:ext uri="{FF2B5EF4-FFF2-40B4-BE49-F238E27FC236}">
                  <a16:creationId xmlns:a16="http://schemas.microsoft.com/office/drawing/2014/main" id="{5DC1277A-969C-49A5-A98B-44F95B7995DD}"/>
                </a:ext>
              </a:extLst>
            </p:cNvPr>
            <p:cNvSpPr>
              <a:spLocks noChangeShapeType="1"/>
            </p:cNvSpPr>
            <p:nvPr/>
          </p:nvSpPr>
          <p:spPr bwMode="auto">
            <a:xfrm>
              <a:off x="2827" y="3272"/>
              <a:ext cx="1" cy="3"/>
            </a:xfrm>
            <a:prstGeom prst="line">
              <a:avLst/>
            </a:prstGeom>
            <a:noFill/>
            <a:ln w="0">
              <a:solidFill>
                <a:srgbClr val="000000"/>
              </a:solidFill>
              <a:round/>
              <a:headEnd/>
              <a:tailEnd/>
            </a:ln>
          </p:spPr>
          <p:txBody>
            <a:bodyPr/>
            <a:lstStyle/>
            <a:p>
              <a:endParaRPr lang="en-CA"/>
            </a:p>
          </p:txBody>
        </p:sp>
        <p:sp>
          <p:nvSpPr>
            <p:cNvPr id="1643" name="Line 710">
              <a:extLst>
                <a:ext uri="{FF2B5EF4-FFF2-40B4-BE49-F238E27FC236}">
                  <a16:creationId xmlns:a16="http://schemas.microsoft.com/office/drawing/2014/main" id="{1D898464-DE80-4D90-B988-88758BD43DAC}"/>
                </a:ext>
              </a:extLst>
            </p:cNvPr>
            <p:cNvSpPr>
              <a:spLocks noChangeShapeType="1"/>
            </p:cNvSpPr>
            <p:nvPr/>
          </p:nvSpPr>
          <p:spPr bwMode="auto">
            <a:xfrm>
              <a:off x="2828" y="3275"/>
              <a:ext cx="4" cy="1"/>
            </a:xfrm>
            <a:prstGeom prst="line">
              <a:avLst/>
            </a:prstGeom>
            <a:noFill/>
            <a:ln w="0">
              <a:solidFill>
                <a:srgbClr val="000000"/>
              </a:solidFill>
              <a:round/>
              <a:headEnd/>
              <a:tailEnd/>
            </a:ln>
          </p:spPr>
          <p:txBody>
            <a:bodyPr/>
            <a:lstStyle/>
            <a:p>
              <a:endParaRPr lang="en-CA"/>
            </a:p>
          </p:txBody>
        </p:sp>
        <p:sp>
          <p:nvSpPr>
            <p:cNvPr id="1644" name="Line 711">
              <a:extLst>
                <a:ext uri="{FF2B5EF4-FFF2-40B4-BE49-F238E27FC236}">
                  <a16:creationId xmlns:a16="http://schemas.microsoft.com/office/drawing/2014/main" id="{BF640349-C6BA-4379-9F00-F1B3B1923EA0}"/>
                </a:ext>
              </a:extLst>
            </p:cNvPr>
            <p:cNvSpPr>
              <a:spLocks noChangeShapeType="1"/>
            </p:cNvSpPr>
            <p:nvPr/>
          </p:nvSpPr>
          <p:spPr bwMode="auto">
            <a:xfrm>
              <a:off x="2832" y="3276"/>
              <a:ext cx="8" cy="2"/>
            </a:xfrm>
            <a:prstGeom prst="line">
              <a:avLst/>
            </a:prstGeom>
            <a:noFill/>
            <a:ln w="0">
              <a:solidFill>
                <a:srgbClr val="000000"/>
              </a:solidFill>
              <a:round/>
              <a:headEnd/>
              <a:tailEnd/>
            </a:ln>
          </p:spPr>
          <p:txBody>
            <a:bodyPr/>
            <a:lstStyle/>
            <a:p>
              <a:endParaRPr lang="en-CA"/>
            </a:p>
          </p:txBody>
        </p:sp>
        <p:sp>
          <p:nvSpPr>
            <p:cNvPr id="1645" name="Line 712">
              <a:extLst>
                <a:ext uri="{FF2B5EF4-FFF2-40B4-BE49-F238E27FC236}">
                  <a16:creationId xmlns:a16="http://schemas.microsoft.com/office/drawing/2014/main" id="{ACCD9D86-C32B-474D-888D-1112830F3A05}"/>
                </a:ext>
              </a:extLst>
            </p:cNvPr>
            <p:cNvSpPr>
              <a:spLocks noChangeShapeType="1"/>
            </p:cNvSpPr>
            <p:nvPr/>
          </p:nvSpPr>
          <p:spPr bwMode="auto">
            <a:xfrm>
              <a:off x="2840" y="3278"/>
              <a:ext cx="8" cy="1"/>
            </a:xfrm>
            <a:prstGeom prst="line">
              <a:avLst/>
            </a:prstGeom>
            <a:noFill/>
            <a:ln w="0">
              <a:solidFill>
                <a:srgbClr val="000000"/>
              </a:solidFill>
              <a:round/>
              <a:headEnd/>
              <a:tailEnd/>
            </a:ln>
          </p:spPr>
          <p:txBody>
            <a:bodyPr/>
            <a:lstStyle/>
            <a:p>
              <a:endParaRPr lang="en-CA"/>
            </a:p>
          </p:txBody>
        </p:sp>
        <p:sp>
          <p:nvSpPr>
            <p:cNvPr id="1646" name="Line 713">
              <a:extLst>
                <a:ext uri="{FF2B5EF4-FFF2-40B4-BE49-F238E27FC236}">
                  <a16:creationId xmlns:a16="http://schemas.microsoft.com/office/drawing/2014/main" id="{10E3082F-4EC8-4303-B7B9-FBD34BAC4033}"/>
                </a:ext>
              </a:extLst>
            </p:cNvPr>
            <p:cNvSpPr>
              <a:spLocks noChangeShapeType="1"/>
            </p:cNvSpPr>
            <p:nvPr/>
          </p:nvSpPr>
          <p:spPr bwMode="auto">
            <a:xfrm>
              <a:off x="2848" y="3279"/>
              <a:ext cx="8" cy="2"/>
            </a:xfrm>
            <a:prstGeom prst="line">
              <a:avLst/>
            </a:prstGeom>
            <a:noFill/>
            <a:ln w="0">
              <a:solidFill>
                <a:srgbClr val="000000"/>
              </a:solidFill>
              <a:round/>
              <a:headEnd/>
              <a:tailEnd/>
            </a:ln>
          </p:spPr>
          <p:txBody>
            <a:bodyPr/>
            <a:lstStyle/>
            <a:p>
              <a:endParaRPr lang="en-CA"/>
            </a:p>
          </p:txBody>
        </p:sp>
        <p:sp>
          <p:nvSpPr>
            <p:cNvPr id="1647" name="Line 714">
              <a:extLst>
                <a:ext uri="{FF2B5EF4-FFF2-40B4-BE49-F238E27FC236}">
                  <a16:creationId xmlns:a16="http://schemas.microsoft.com/office/drawing/2014/main" id="{A27AB678-DCC0-4575-A77F-F9F23AD6C242}"/>
                </a:ext>
              </a:extLst>
            </p:cNvPr>
            <p:cNvSpPr>
              <a:spLocks noChangeShapeType="1"/>
            </p:cNvSpPr>
            <p:nvPr/>
          </p:nvSpPr>
          <p:spPr bwMode="auto">
            <a:xfrm>
              <a:off x="2856" y="3279"/>
              <a:ext cx="8" cy="2"/>
            </a:xfrm>
            <a:prstGeom prst="line">
              <a:avLst/>
            </a:prstGeom>
            <a:noFill/>
            <a:ln w="0">
              <a:solidFill>
                <a:srgbClr val="000000"/>
              </a:solidFill>
              <a:round/>
              <a:headEnd/>
              <a:tailEnd/>
            </a:ln>
          </p:spPr>
          <p:txBody>
            <a:bodyPr/>
            <a:lstStyle/>
            <a:p>
              <a:endParaRPr lang="en-CA"/>
            </a:p>
          </p:txBody>
        </p:sp>
        <p:sp>
          <p:nvSpPr>
            <p:cNvPr id="1648" name="Freeform 715">
              <a:extLst>
                <a:ext uri="{FF2B5EF4-FFF2-40B4-BE49-F238E27FC236}">
                  <a16:creationId xmlns:a16="http://schemas.microsoft.com/office/drawing/2014/main" id="{F216E70A-7410-46D5-BAAA-C6E73AB5C643}"/>
                </a:ext>
              </a:extLst>
            </p:cNvPr>
            <p:cNvSpPr>
              <a:spLocks/>
            </p:cNvSpPr>
            <p:nvPr/>
          </p:nvSpPr>
          <p:spPr bwMode="auto">
            <a:xfrm>
              <a:off x="2864" y="3279"/>
              <a:ext cx="6" cy="2"/>
            </a:xfrm>
            <a:custGeom>
              <a:avLst/>
              <a:gdLst>
                <a:gd name="T0" fmla="*/ 0 w 9"/>
                <a:gd name="T1" fmla="*/ 0 h 2"/>
                <a:gd name="T2" fmla="*/ 1 w 9"/>
                <a:gd name="T3" fmla="*/ 2 h 2"/>
                <a:gd name="T4" fmla="*/ 1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9" y="2"/>
                  </a:lnTo>
                </a:path>
              </a:pathLst>
            </a:custGeom>
            <a:noFill/>
            <a:ln w="0">
              <a:solidFill>
                <a:srgbClr val="000000"/>
              </a:solidFill>
              <a:round/>
              <a:headEnd/>
              <a:tailEnd/>
            </a:ln>
          </p:spPr>
          <p:txBody>
            <a:bodyPr/>
            <a:lstStyle/>
            <a:p>
              <a:endParaRPr lang="en-CA"/>
            </a:p>
          </p:txBody>
        </p:sp>
        <p:sp>
          <p:nvSpPr>
            <p:cNvPr id="1649" name="Line 716">
              <a:extLst>
                <a:ext uri="{FF2B5EF4-FFF2-40B4-BE49-F238E27FC236}">
                  <a16:creationId xmlns:a16="http://schemas.microsoft.com/office/drawing/2014/main" id="{730B20CD-B151-4624-8E5F-92EFEF5B2D79}"/>
                </a:ext>
              </a:extLst>
            </p:cNvPr>
            <p:cNvSpPr>
              <a:spLocks noChangeShapeType="1"/>
            </p:cNvSpPr>
            <p:nvPr/>
          </p:nvSpPr>
          <p:spPr bwMode="auto">
            <a:xfrm>
              <a:off x="2869" y="3300"/>
              <a:ext cx="1" cy="1"/>
            </a:xfrm>
            <a:prstGeom prst="line">
              <a:avLst/>
            </a:prstGeom>
            <a:noFill/>
            <a:ln w="0">
              <a:solidFill>
                <a:srgbClr val="000000"/>
              </a:solidFill>
              <a:round/>
              <a:headEnd/>
              <a:tailEnd/>
            </a:ln>
          </p:spPr>
          <p:txBody>
            <a:bodyPr/>
            <a:lstStyle/>
            <a:p>
              <a:endParaRPr lang="en-CA"/>
            </a:p>
          </p:txBody>
        </p:sp>
        <p:sp>
          <p:nvSpPr>
            <p:cNvPr id="1650" name="Line 717">
              <a:extLst>
                <a:ext uri="{FF2B5EF4-FFF2-40B4-BE49-F238E27FC236}">
                  <a16:creationId xmlns:a16="http://schemas.microsoft.com/office/drawing/2014/main" id="{1AF3D71E-F397-487F-9822-F600E48DF703}"/>
                </a:ext>
              </a:extLst>
            </p:cNvPr>
            <p:cNvSpPr>
              <a:spLocks noChangeShapeType="1"/>
            </p:cNvSpPr>
            <p:nvPr/>
          </p:nvSpPr>
          <p:spPr bwMode="auto">
            <a:xfrm flipH="1">
              <a:off x="2863" y="3300"/>
              <a:ext cx="6" cy="9"/>
            </a:xfrm>
            <a:prstGeom prst="line">
              <a:avLst/>
            </a:prstGeom>
            <a:noFill/>
            <a:ln w="0">
              <a:solidFill>
                <a:srgbClr val="000000"/>
              </a:solidFill>
              <a:round/>
              <a:headEnd/>
              <a:tailEnd/>
            </a:ln>
          </p:spPr>
          <p:txBody>
            <a:bodyPr/>
            <a:lstStyle/>
            <a:p>
              <a:endParaRPr lang="en-CA"/>
            </a:p>
          </p:txBody>
        </p:sp>
        <p:sp>
          <p:nvSpPr>
            <p:cNvPr id="1651" name="Line 718">
              <a:extLst>
                <a:ext uri="{FF2B5EF4-FFF2-40B4-BE49-F238E27FC236}">
                  <a16:creationId xmlns:a16="http://schemas.microsoft.com/office/drawing/2014/main" id="{607AE21B-F97C-4379-B3C4-95F05294F663}"/>
                </a:ext>
              </a:extLst>
            </p:cNvPr>
            <p:cNvSpPr>
              <a:spLocks noChangeShapeType="1"/>
            </p:cNvSpPr>
            <p:nvPr/>
          </p:nvSpPr>
          <p:spPr bwMode="auto">
            <a:xfrm flipH="1">
              <a:off x="2856" y="3309"/>
              <a:ext cx="7" cy="11"/>
            </a:xfrm>
            <a:prstGeom prst="line">
              <a:avLst/>
            </a:prstGeom>
            <a:noFill/>
            <a:ln w="0">
              <a:solidFill>
                <a:srgbClr val="000000"/>
              </a:solidFill>
              <a:round/>
              <a:headEnd/>
              <a:tailEnd/>
            </a:ln>
          </p:spPr>
          <p:txBody>
            <a:bodyPr/>
            <a:lstStyle/>
            <a:p>
              <a:endParaRPr lang="en-CA"/>
            </a:p>
          </p:txBody>
        </p:sp>
        <p:sp>
          <p:nvSpPr>
            <p:cNvPr id="1652" name="Line 719">
              <a:extLst>
                <a:ext uri="{FF2B5EF4-FFF2-40B4-BE49-F238E27FC236}">
                  <a16:creationId xmlns:a16="http://schemas.microsoft.com/office/drawing/2014/main" id="{3CB0EF3C-E389-493C-A2B6-FA8CAC89C533}"/>
                </a:ext>
              </a:extLst>
            </p:cNvPr>
            <p:cNvSpPr>
              <a:spLocks noChangeShapeType="1"/>
            </p:cNvSpPr>
            <p:nvPr/>
          </p:nvSpPr>
          <p:spPr bwMode="auto">
            <a:xfrm flipH="1">
              <a:off x="2851" y="3320"/>
              <a:ext cx="5" cy="11"/>
            </a:xfrm>
            <a:prstGeom prst="line">
              <a:avLst/>
            </a:prstGeom>
            <a:noFill/>
            <a:ln w="0">
              <a:solidFill>
                <a:srgbClr val="000000"/>
              </a:solidFill>
              <a:round/>
              <a:headEnd/>
              <a:tailEnd/>
            </a:ln>
          </p:spPr>
          <p:txBody>
            <a:bodyPr/>
            <a:lstStyle/>
            <a:p>
              <a:endParaRPr lang="en-CA"/>
            </a:p>
          </p:txBody>
        </p:sp>
        <p:sp>
          <p:nvSpPr>
            <p:cNvPr id="1653" name="Line 720">
              <a:extLst>
                <a:ext uri="{FF2B5EF4-FFF2-40B4-BE49-F238E27FC236}">
                  <a16:creationId xmlns:a16="http://schemas.microsoft.com/office/drawing/2014/main" id="{DE1863AE-2907-41F0-B9A0-D04FB5311962}"/>
                </a:ext>
              </a:extLst>
            </p:cNvPr>
            <p:cNvSpPr>
              <a:spLocks noChangeShapeType="1"/>
            </p:cNvSpPr>
            <p:nvPr/>
          </p:nvSpPr>
          <p:spPr bwMode="auto">
            <a:xfrm flipH="1">
              <a:off x="2850" y="3331"/>
              <a:ext cx="1" cy="2"/>
            </a:xfrm>
            <a:prstGeom prst="line">
              <a:avLst/>
            </a:prstGeom>
            <a:noFill/>
            <a:ln w="0">
              <a:solidFill>
                <a:srgbClr val="000000"/>
              </a:solidFill>
              <a:round/>
              <a:headEnd/>
              <a:tailEnd/>
            </a:ln>
          </p:spPr>
          <p:txBody>
            <a:bodyPr/>
            <a:lstStyle/>
            <a:p>
              <a:endParaRPr lang="en-CA"/>
            </a:p>
          </p:txBody>
        </p:sp>
        <p:sp>
          <p:nvSpPr>
            <p:cNvPr id="1654" name="Line 721">
              <a:extLst>
                <a:ext uri="{FF2B5EF4-FFF2-40B4-BE49-F238E27FC236}">
                  <a16:creationId xmlns:a16="http://schemas.microsoft.com/office/drawing/2014/main" id="{3F2E4DE2-0DC8-467E-976A-70C617C8E98B}"/>
                </a:ext>
              </a:extLst>
            </p:cNvPr>
            <p:cNvSpPr>
              <a:spLocks noChangeShapeType="1"/>
            </p:cNvSpPr>
            <p:nvPr/>
          </p:nvSpPr>
          <p:spPr bwMode="auto">
            <a:xfrm flipH="1">
              <a:off x="2848" y="3333"/>
              <a:ext cx="2" cy="4"/>
            </a:xfrm>
            <a:prstGeom prst="line">
              <a:avLst/>
            </a:prstGeom>
            <a:noFill/>
            <a:ln w="0">
              <a:solidFill>
                <a:srgbClr val="000000"/>
              </a:solidFill>
              <a:round/>
              <a:headEnd/>
              <a:tailEnd/>
            </a:ln>
          </p:spPr>
          <p:txBody>
            <a:bodyPr/>
            <a:lstStyle/>
            <a:p>
              <a:endParaRPr lang="en-CA"/>
            </a:p>
          </p:txBody>
        </p:sp>
        <p:sp>
          <p:nvSpPr>
            <p:cNvPr id="1655" name="Line 722">
              <a:extLst>
                <a:ext uri="{FF2B5EF4-FFF2-40B4-BE49-F238E27FC236}">
                  <a16:creationId xmlns:a16="http://schemas.microsoft.com/office/drawing/2014/main" id="{4B9C6AA3-177B-45C2-9EEE-B24D3155F898}"/>
                </a:ext>
              </a:extLst>
            </p:cNvPr>
            <p:cNvSpPr>
              <a:spLocks noChangeShapeType="1"/>
            </p:cNvSpPr>
            <p:nvPr/>
          </p:nvSpPr>
          <p:spPr bwMode="auto">
            <a:xfrm>
              <a:off x="2848" y="3337"/>
              <a:ext cx="2" cy="2"/>
            </a:xfrm>
            <a:prstGeom prst="line">
              <a:avLst/>
            </a:prstGeom>
            <a:noFill/>
            <a:ln w="0">
              <a:solidFill>
                <a:srgbClr val="000000"/>
              </a:solidFill>
              <a:round/>
              <a:headEnd/>
              <a:tailEnd/>
            </a:ln>
          </p:spPr>
          <p:txBody>
            <a:bodyPr/>
            <a:lstStyle/>
            <a:p>
              <a:endParaRPr lang="en-CA"/>
            </a:p>
          </p:txBody>
        </p:sp>
        <p:sp>
          <p:nvSpPr>
            <p:cNvPr id="1656" name="Line 723">
              <a:extLst>
                <a:ext uri="{FF2B5EF4-FFF2-40B4-BE49-F238E27FC236}">
                  <a16:creationId xmlns:a16="http://schemas.microsoft.com/office/drawing/2014/main" id="{BE8AF49F-BE4E-4AD8-8A81-17A5AD09EFAF}"/>
                </a:ext>
              </a:extLst>
            </p:cNvPr>
            <p:cNvSpPr>
              <a:spLocks noChangeShapeType="1"/>
            </p:cNvSpPr>
            <p:nvPr/>
          </p:nvSpPr>
          <p:spPr bwMode="auto">
            <a:xfrm>
              <a:off x="2848" y="3339"/>
              <a:ext cx="2" cy="3"/>
            </a:xfrm>
            <a:prstGeom prst="line">
              <a:avLst/>
            </a:prstGeom>
            <a:noFill/>
            <a:ln w="0">
              <a:solidFill>
                <a:srgbClr val="000000"/>
              </a:solidFill>
              <a:round/>
              <a:headEnd/>
              <a:tailEnd/>
            </a:ln>
          </p:spPr>
          <p:txBody>
            <a:bodyPr/>
            <a:lstStyle/>
            <a:p>
              <a:endParaRPr lang="en-CA"/>
            </a:p>
          </p:txBody>
        </p:sp>
        <p:sp>
          <p:nvSpPr>
            <p:cNvPr id="1657" name="Freeform 724">
              <a:extLst>
                <a:ext uri="{FF2B5EF4-FFF2-40B4-BE49-F238E27FC236}">
                  <a16:creationId xmlns:a16="http://schemas.microsoft.com/office/drawing/2014/main" id="{AF3195FC-5398-4D0B-B02A-F2489A3A94EB}"/>
                </a:ext>
              </a:extLst>
            </p:cNvPr>
            <p:cNvSpPr>
              <a:spLocks/>
            </p:cNvSpPr>
            <p:nvPr/>
          </p:nvSpPr>
          <p:spPr bwMode="auto">
            <a:xfrm>
              <a:off x="2848" y="3342"/>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4" y="2"/>
                  </a:lnTo>
                  <a:lnTo>
                    <a:pt x="6" y="2"/>
                  </a:lnTo>
                </a:path>
              </a:pathLst>
            </a:custGeom>
            <a:noFill/>
            <a:ln w="0">
              <a:solidFill>
                <a:srgbClr val="000000"/>
              </a:solidFill>
              <a:round/>
              <a:headEnd/>
              <a:tailEnd/>
            </a:ln>
          </p:spPr>
          <p:txBody>
            <a:bodyPr/>
            <a:lstStyle/>
            <a:p>
              <a:endParaRPr lang="en-CA"/>
            </a:p>
          </p:txBody>
        </p:sp>
        <p:sp>
          <p:nvSpPr>
            <p:cNvPr id="1658" name="Line 725">
              <a:extLst>
                <a:ext uri="{FF2B5EF4-FFF2-40B4-BE49-F238E27FC236}">
                  <a16:creationId xmlns:a16="http://schemas.microsoft.com/office/drawing/2014/main" id="{E45C7E2A-7D2F-4839-8BE4-A3C3122FB366}"/>
                </a:ext>
              </a:extLst>
            </p:cNvPr>
            <p:cNvSpPr>
              <a:spLocks noChangeShapeType="1"/>
            </p:cNvSpPr>
            <p:nvPr/>
          </p:nvSpPr>
          <p:spPr bwMode="auto">
            <a:xfrm>
              <a:off x="2868" y="3342"/>
              <a:ext cx="2" cy="1"/>
            </a:xfrm>
            <a:prstGeom prst="line">
              <a:avLst/>
            </a:prstGeom>
            <a:noFill/>
            <a:ln w="0">
              <a:solidFill>
                <a:srgbClr val="000000"/>
              </a:solidFill>
              <a:round/>
              <a:headEnd/>
              <a:tailEnd/>
            </a:ln>
          </p:spPr>
          <p:txBody>
            <a:bodyPr/>
            <a:lstStyle/>
            <a:p>
              <a:endParaRPr lang="en-CA"/>
            </a:p>
          </p:txBody>
        </p:sp>
        <p:sp>
          <p:nvSpPr>
            <p:cNvPr id="1659" name="Line 726">
              <a:extLst>
                <a:ext uri="{FF2B5EF4-FFF2-40B4-BE49-F238E27FC236}">
                  <a16:creationId xmlns:a16="http://schemas.microsoft.com/office/drawing/2014/main" id="{D075756A-B33A-48D9-8C19-778396C730D4}"/>
                </a:ext>
              </a:extLst>
            </p:cNvPr>
            <p:cNvSpPr>
              <a:spLocks noChangeShapeType="1"/>
            </p:cNvSpPr>
            <p:nvPr/>
          </p:nvSpPr>
          <p:spPr bwMode="auto">
            <a:xfrm>
              <a:off x="2870" y="3342"/>
              <a:ext cx="2" cy="1"/>
            </a:xfrm>
            <a:prstGeom prst="line">
              <a:avLst/>
            </a:prstGeom>
            <a:noFill/>
            <a:ln w="0">
              <a:solidFill>
                <a:srgbClr val="000000"/>
              </a:solidFill>
              <a:round/>
              <a:headEnd/>
              <a:tailEnd/>
            </a:ln>
          </p:spPr>
          <p:txBody>
            <a:bodyPr/>
            <a:lstStyle/>
            <a:p>
              <a:endParaRPr lang="en-CA"/>
            </a:p>
          </p:txBody>
        </p:sp>
        <p:sp>
          <p:nvSpPr>
            <p:cNvPr id="1660" name="Line 727">
              <a:extLst>
                <a:ext uri="{FF2B5EF4-FFF2-40B4-BE49-F238E27FC236}">
                  <a16:creationId xmlns:a16="http://schemas.microsoft.com/office/drawing/2014/main" id="{3D0439B2-5E6E-4203-A72E-F8A9EEE0E4E2}"/>
                </a:ext>
              </a:extLst>
            </p:cNvPr>
            <p:cNvSpPr>
              <a:spLocks noChangeShapeType="1"/>
            </p:cNvSpPr>
            <p:nvPr/>
          </p:nvSpPr>
          <p:spPr bwMode="auto">
            <a:xfrm>
              <a:off x="2872" y="3342"/>
              <a:ext cx="1" cy="1"/>
            </a:xfrm>
            <a:prstGeom prst="line">
              <a:avLst/>
            </a:prstGeom>
            <a:noFill/>
            <a:ln w="0">
              <a:solidFill>
                <a:srgbClr val="000000"/>
              </a:solidFill>
              <a:round/>
              <a:headEnd/>
              <a:tailEnd/>
            </a:ln>
          </p:spPr>
          <p:txBody>
            <a:bodyPr/>
            <a:lstStyle/>
            <a:p>
              <a:endParaRPr lang="en-CA"/>
            </a:p>
          </p:txBody>
        </p:sp>
        <p:sp>
          <p:nvSpPr>
            <p:cNvPr id="1661" name="Line 728">
              <a:extLst>
                <a:ext uri="{FF2B5EF4-FFF2-40B4-BE49-F238E27FC236}">
                  <a16:creationId xmlns:a16="http://schemas.microsoft.com/office/drawing/2014/main" id="{277CD5AA-2EE9-426F-B92F-3A4A63B6CC2D}"/>
                </a:ext>
              </a:extLst>
            </p:cNvPr>
            <p:cNvSpPr>
              <a:spLocks noChangeShapeType="1"/>
            </p:cNvSpPr>
            <p:nvPr/>
          </p:nvSpPr>
          <p:spPr bwMode="auto">
            <a:xfrm flipH="1">
              <a:off x="2868" y="3343"/>
              <a:ext cx="4" cy="7"/>
            </a:xfrm>
            <a:prstGeom prst="line">
              <a:avLst/>
            </a:prstGeom>
            <a:noFill/>
            <a:ln w="0">
              <a:solidFill>
                <a:srgbClr val="000000"/>
              </a:solidFill>
              <a:round/>
              <a:headEnd/>
              <a:tailEnd/>
            </a:ln>
          </p:spPr>
          <p:txBody>
            <a:bodyPr/>
            <a:lstStyle/>
            <a:p>
              <a:endParaRPr lang="en-CA"/>
            </a:p>
          </p:txBody>
        </p:sp>
        <p:sp>
          <p:nvSpPr>
            <p:cNvPr id="1662" name="Line 729">
              <a:extLst>
                <a:ext uri="{FF2B5EF4-FFF2-40B4-BE49-F238E27FC236}">
                  <a16:creationId xmlns:a16="http://schemas.microsoft.com/office/drawing/2014/main" id="{265A7AA4-0DA4-4FD2-9AFE-26C1E5D40C70}"/>
                </a:ext>
              </a:extLst>
            </p:cNvPr>
            <p:cNvSpPr>
              <a:spLocks noChangeShapeType="1"/>
            </p:cNvSpPr>
            <p:nvPr/>
          </p:nvSpPr>
          <p:spPr bwMode="auto">
            <a:xfrm flipH="1">
              <a:off x="2861" y="3350"/>
              <a:ext cx="7" cy="8"/>
            </a:xfrm>
            <a:prstGeom prst="line">
              <a:avLst/>
            </a:prstGeom>
            <a:noFill/>
            <a:ln w="0">
              <a:solidFill>
                <a:srgbClr val="000000"/>
              </a:solidFill>
              <a:round/>
              <a:headEnd/>
              <a:tailEnd/>
            </a:ln>
          </p:spPr>
          <p:txBody>
            <a:bodyPr/>
            <a:lstStyle/>
            <a:p>
              <a:endParaRPr lang="en-CA"/>
            </a:p>
          </p:txBody>
        </p:sp>
        <p:sp>
          <p:nvSpPr>
            <p:cNvPr id="1663" name="Line 730">
              <a:extLst>
                <a:ext uri="{FF2B5EF4-FFF2-40B4-BE49-F238E27FC236}">
                  <a16:creationId xmlns:a16="http://schemas.microsoft.com/office/drawing/2014/main" id="{CBA0E79B-6142-4C4E-84C7-88F400CDA5F3}"/>
                </a:ext>
              </a:extLst>
            </p:cNvPr>
            <p:cNvSpPr>
              <a:spLocks noChangeShapeType="1"/>
            </p:cNvSpPr>
            <p:nvPr/>
          </p:nvSpPr>
          <p:spPr bwMode="auto">
            <a:xfrm flipH="1">
              <a:off x="2852" y="3358"/>
              <a:ext cx="9" cy="7"/>
            </a:xfrm>
            <a:prstGeom prst="line">
              <a:avLst/>
            </a:prstGeom>
            <a:noFill/>
            <a:ln w="0">
              <a:solidFill>
                <a:srgbClr val="000000"/>
              </a:solidFill>
              <a:round/>
              <a:headEnd/>
              <a:tailEnd/>
            </a:ln>
          </p:spPr>
          <p:txBody>
            <a:bodyPr/>
            <a:lstStyle/>
            <a:p>
              <a:endParaRPr lang="en-CA"/>
            </a:p>
          </p:txBody>
        </p:sp>
        <p:sp>
          <p:nvSpPr>
            <p:cNvPr id="1664" name="Line 731">
              <a:extLst>
                <a:ext uri="{FF2B5EF4-FFF2-40B4-BE49-F238E27FC236}">
                  <a16:creationId xmlns:a16="http://schemas.microsoft.com/office/drawing/2014/main" id="{E389CB28-63BA-437A-9814-979A62718638}"/>
                </a:ext>
              </a:extLst>
            </p:cNvPr>
            <p:cNvSpPr>
              <a:spLocks noChangeShapeType="1"/>
            </p:cNvSpPr>
            <p:nvPr/>
          </p:nvSpPr>
          <p:spPr bwMode="auto">
            <a:xfrm flipH="1">
              <a:off x="2847" y="3365"/>
              <a:ext cx="5" cy="8"/>
            </a:xfrm>
            <a:prstGeom prst="line">
              <a:avLst/>
            </a:prstGeom>
            <a:noFill/>
            <a:ln w="0">
              <a:solidFill>
                <a:srgbClr val="000000"/>
              </a:solidFill>
              <a:round/>
              <a:headEnd/>
              <a:tailEnd/>
            </a:ln>
          </p:spPr>
          <p:txBody>
            <a:bodyPr/>
            <a:lstStyle/>
            <a:p>
              <a:endParaRPr lang="en-CA"/>
            </a:p>
          </p:txBody>
        </p:sp>
        <p:sp>
          <p:nvSpPr>
            <p:cNvPr id="1665" name="Line 732">
              <a:extLst>
                <a:ext uri="{FF2B5EF4-FFF2-40B4-BE49-F238E27FC236}">
                  <a16:creationId xmlns:a16="http://schemas.microsoft.com/office/drawing/2014/main" id="{53FF2EC4-DB71-4357-A5EC-F2559D0FD7B8}"/>
                </a:ext>
              </a:extLst>
            </p:cNvPr>
            <p:cNvSpPr>
              <a:spLocks noChangeShapeType="1"/>
            </p:cNvSpPr>
            <p:nvPr/>
          </p:nvSpPr>
          <p:spPr bwMode="auto">
            <a:xfrm flipH="1">
              <a:off x="2843" y="3373"/>
              <a:ext cx="4" cy="3"/>
            </a:xfrm>
            <a:prstGeom prst="line">
              <a:avLst/>
            </a:prstGeom>
            <a:noFill/>
            <a:ln w="0">
              <a:solidFill>
                <a:srgbClr val="000000"/>
              </a:solidFill>
              <a:round/>
              <a:headEnd/>
              <a:tailEnd/>
            </a:ln>
          </p:spPr>
          <p:txBody>
            <a:bodyPr/>
            <a:lstStyle/>
            <a:p>
              <a:endParaRPr lang="en-CA"/>
            </a:p>
          </p:txBody>
        </p:sp>
        <p:sp>
          <p:nvSpPr>
            <p:cNvPr id="1666" name="Freeform 733">
              <a:extLst>
                <a:ext uri="{FF2B5EF4-FFF2-40B4-BE49-F238E27FC236}">
                  <a16:creationId xmlns:a16="http://schemas.microsoft.com/office/drawing/2014/main" id="{4E45A44B-D7CD-46BC-97F1-22861F0E52E7}"/>
                </a:ext>
              </a:extLst>
            </p:cNvPr>
            <p:cNvSpPr>
              <a:spLocks/>
            </p:cNvSpPr>
            <p:nvPr/>
          </p:nvSpPr>
          <p:spPr bwMode="auto">
            <a:xfrm>
              <a:off x="2841" y="3376"/>
              <a:ext cx="2" cy="3"/>
            </a:xfrm>
            <a:custGeom>
              <a:avLst/>
              <a:gdLst>
                <a:gd name="T0" fmla="*/ 1 w 4"/>
                <a:gd name="T1" fmla="*/ 0 h 3"/>
                <a:gd name="T2" fmla="*/ 0 w 4"/>
                <a:gd name="T3" fmla="*/ 3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lnTo>
                    <a:pt x="0" y="3"/>
                  </a:lnTo>
                </a:path>
              </a:pathLst>
            </a:custGeom>
            <a:noFill/>
            <a:ln w="0">
              <a:solidFill>
                <a:srgbClr val="000000"/>
              </a:solidFill>
              <a:round/>
              <a:headEnd/>
              <a:tailEnd/>
            </a:ln>
          </p:spPr>
          <p:txBody>
            <a:bodyPr/>
            <a:lstStyle/>
            <a:p>
              <a:endParaRPr lang="en-CA"/>
            </a:p>
          </p:txBody>
        </p:sp>
        <p:sp>
          <p:nvSpPr>
            <p:cNvPr id="1667" name="Line 734">
              <a:extLst>
                <a:ext uri="{FF2B5EF4-FFF2-40B4-BE49-F238E27FC236}">
                  <a16:creationId xmlns:a16="http://schemas.microsoft.com/office/drawing/2014/main" id="{62B71EC8-2A8D-47B1-B23E-767E423D47FB}"/>
                </a:ext>
              </a:extLst>
            </p:cNvPr>
            <p:cNvSpPr>
              <a:spLocks noChangeShapeType="1"/>
            </p:cNvSpPr>
            <p:nvPr/>
          </p:nvSpPr>
          <p:spPr bwMode="auto">
            <a:xfrm>
              <a:off x="848" y="1256"/>
              <a:ext cx="46" cy="1"/>
            </a:xfrm>
            <a:prstGeom prst="line">
              <a:avLst/>
            </a:prstGeom>
            <a:noFill/>
            <a:ln w="0">
              <a:solidFill>
                <a:srgbClr val="000000"/>
              </a:solidFill>
              <a:round/>
              <a:headEnd/>
              <a:tailEnd/>
            </a:ln>
          </p:spPr>
          <p:txBody>
            <a:bodyPr/>
            <a:lstStyle/>
            <a:p>
              <a:endParaRPr lang="en-CA"/>
            </a:p>
          </p:txBody>
        </p:sp>
        <p:sp>
          <p:nvSpPr>
            <p:cNvPr id="1668" name="Line 735">
              <a:extLst>
                <a:ext uri="{FF2B5EF4-FFF2-40B4-BE49-F238E27FC236}">
                  <a16:creationId xmlns:a16="http://schemas.microsoft.com/office/drawing/2014/main" id="{88CA30A3-96D0-441E-B6CF-FD8A2D5FAB21}"/>
                </a:ext>
              </a:extLst>
            </p:cNvPr>
            <p:cNvSpPr>
              <a:spLocks noChangeShapeType="1"/>
            </p:cNvSpPr>
            <p:nvPr/>
          </p:nvSpPr>
          <p:spPr bwMode="auto">
            <a:xfrm>
              <a:off x="910" y="1256"/>
              <a:ext cx="46" cy="1"/>
            </a:xfrm>
            <a:prstGeom prst="line">
              <a:avLst/>
            </a:prstGeom>
            <a:noFill/>
            <a:ln w="0">
              <a:solidFill>
                <a:srgbClr val="000000"/>
              </a:solidFill>
              <a:round/>
              <a:headEnd/>
              <a:tailEnd/>
            </a:ln>
          </p:spPr>
          <p:txBody>
            <a:bodyPr/>
            <a:lstStyle/>
            <a:p>
              <a:endParaRPr lang="en-CA"/>
            </a:p>
          </p:txBody>
        </p:sp>
        <p:sp>
          <p:nvSpPr>
            <p:cNvPr id="1669" name="Line 736">
              <a:extLst>
                <a:ext uri="{FF2B5EF4-FFF2-40B4-BE49-F238E27FC236}">
                  <a16:creationId xmlns:a16="http://schemas.microsoft.com/office/drawing/2014/main" id="{6479DD3A-7FCD-448C-BE5D-C773700DC9CD}"/>
                </a:ext>
              </a:extLst>
            </p:cNvPr>
            <p:cNvSpPr>
              <a:spLocks noChangeShapeType="1"/>
            </p:cNvSpPr>
            <p:nvPr/>
          </p:nvSpPr>
          <p:spPr bwMode="auto">
            <a:xfrm>
              <a:off x="971" y="1256"/>
              <a:ext cx="47" cy="1"/>
            </a:xfrm>
            <a:prstGeom prst="line">
              <a:avLst/>
            </a:prstGeom>
            <a:noFill/>
            <a:ln w="0">
              <a:solidFill>
                <a:srgbClr val="000000"/>
              </a:solidFill>
              <a:round/>
              <a:headEnd/>
              <a:tailEnd/>
            </a:ln>
          </p:spPr>
          <p:txBody>
            <a:bodyPr/>
            <a:lstStyle/>
            <a:p>
              <a:endParaRPr lang="en-CA"/>
            </a:p>
          </p:txBody>
        </p:sp>
        <p:sp>
          <p:nvSpPr>
            <p:cNvPr id="1670" name="Line 737">
              <a:extLst>
                <a:ext uri="{FF2B5EF4-FFF2-40B4-BE49-F238E27FC236}">
                  <a16:creationId xmlns:a16="http://schemas.microsoft.com/office/drawing/2014/main" id="{29247BDA-9B26-4AD2-9B74-4845834354E8}"/>
                </a:ext>
              </a:extLst>
            </p:cNvPr>
            <p:cNvSpPr>
              <a:spLocks noChangeShapeType="1"/>
            </p:cNvSpPr>
            <p:nvPr/>
          </p:nvSpPr>
          <p:spPr bwMode="auto">
            <a:xfrm>
              <a:off x="1033" y="1256"/>
              <a:ext cx="46" cy="1"/>
            </a:xfrm>
            <a:prstGeom prst="line">
              <a:avLst/>
            </a:prstGeom>
            <a:noFill/>
            <a:ln w="0">
              <a:solidFill>
                <a:srgbClr val="000000"/>
              </a:solidFill>
              <a:round/>
              <a:headEnd/>
              <a:tailEnd/>
            </a:ln>
          </p:spPr>
          <p:txBody>
            <a:bodyPr/>
            <a:lstStyle/>
            <a:p>
              <a:endParaRPr lang="en-CA"/>
            </a:p>
          </p:txBody>
        </p:sp>
        <p:sp>
          <p:nvSpPr>
            <p:cNvPr id="1671" name="Line 738">
              <a:extLst>
                <a:ext uri="{FF2B5EF4-FFF2-40B4-BE49-F238E27FC236}">
                  <a16:creationId xmlns:a16="http://schemas.microsoft.com/office/drawing/2014/main" id="{200D06FE-9543-454B-A65B-3E5C9C13A15E}"/>
                </a:ext>
              </a:extLst>
            </p:cNvPr>
            <p:cNvSpPr>
              <a:spLocks noChangeShapeType="1"/>
            </p:cNvSpPr>
            <p:nvPr/>
          </p:nvSpPr>
          <p:spPr bwMode="auto">
            <a:xfrm>
              <a:off x="1096" y="1256"/>
              <a:ext cx="46" cy="1"/>
            </a:xfrm>
            <a:prstGeom prst="line">
              <a:avLst/>
            </a:prstGeom>
            <a:noFill/>
            <a:ln w="0">
              <a:solidFill>
                <a:srgbClr val="000000"/>
              </a:solidFill>
              <a:round/>
              <a:headEnd/>
              <a:tailEnd/>
            </a:ln>
          </p:spPr>
          <p:txBody>
            <a:bodyPr/>
            <a:lstStyle/>
            <a:p>
              <a:endParaRPr lang="en-CA"/>
            </a:p>
          </p:txBody>
        </p:sp>
        <p:sp>
          <p:nvSpPr>
            <p:cNvPr id="1672" name="Line 739">
              <a:extLst>
                <a:ext uri="{FF2B5EF4-FFF2-40B4-BE49-F238E27FC236}">
                  <a16:creationId xmlns:a16="http://schemas.microsoft.com/office/drawing/2014/main" id="{50D4AAEA-1918-47E5-AA68-97CB1D5E5812}"/>
                </a:ext>
              </a:extLst>
            </p:cNvPr>
            <p:cNvSpPr>
              <a:spLocks noChangeShapeType="1"/>
            </p:cNvSpPr>
            <p:nvPr/>
          </p:nvSpPr>
          <p:spPr bwMode="auto">
            <a:xfrm>
              <a:off x="1158" y="1256"/>
              <a:ext cx="46" cy="1"/>
            </a:xfrm>
            <a:prstGeom prst="line">
              <a:avLst/>
            </a:prstGeom>
            <a:noFill/>
            <a:ln w="0">
              <a:solidFill>
                <a:srgbClr val="000000"/>
              </a:solidFill>
              <a:round/>
              <a:headEnd/>
              <a:tailEnd/>
            </a:ln>
          </p:spPr>
          <p:txBody>
            <a:bodyPr/>
            <a:lstStyle/>
            <a:p>
              <a:endParaRPr lang="en-CA"/>
            </a:p>
          </p:txBody>
        </p:sp>
        <p:sp>
          <p:nvSpPr>
            <p:cNvPr id="1673" name="Line 740">
              <a:extLst>
                <a:ext uri="{FF2B5EF4-FFF2-40B4-BE49-F238E27FC236}">
                  <a16:creationId xmlns:a16="http://schemas.microsoft.com/office/drawing/2014/main" id="{0DB976A8-549F-4DDD-8819-B34F1F942E23}"/>
                </a:ext>
              </a:extLst>
            </p:cNvPr>
            <p:cNvSpPr>
              <a:spLocks noChangeShapeType="1"/>
            </p:cNvSpPr>
            <p:nvPr/>
          </p:nvSpPr>
          <p:spPr bwMode="auto">
            <a:xfrm>
              <a:off x="1219" y="1256"/>
              <a:ext cx="46" cy="1"/>
            </a:xfrm>
            <a:prstGeom prst="line">
              <a:avLst/>
            </a:prstGeom>
            <a:noFill/>
            <a:ln w="0">
              <a:solidFill>
                <a:srgbClr val="000000"/>
              </a:solidFill>
              <a:round/>
              <a:headEnd/>
              <a:tailEnd/>
            </a:ln>
          </p:spPr>
          <p:txBody>
            <a:bodyPr/>
            <a:lstStyle/>
            <a:p>
              <a:endParaRPr lang="en-CA"/>
            </a:p>
          </p:txBody>
        </p:sp>
        <p:sp>
          <p:nvSpPr>
            <p:cNvPr id="1674" name="Line 741">
              <a:extLst>
                <a:ext uri="{FF2B5EF4-FFF2-40B4-BE49-F238E27FC236}">
                  <a16:creationId xmlns:a16="http://schemas.microsoft.com/office/drawing/2014/main" id="{4F0288B0-BEE0-4A88-AE81-E1DC81326462}"/>
                </a:ext>
              </a:extLst>
            </p:cNvPr>
            <p:cNvSpPr>
              <a:spLocks noChangeShapeType="1"/>
            </p:cNvSpPr>
            <p:nvPr/>
          </p:nvSpPr>
          <p:spPr bwMode="auto">
            <a:xfrm>
              <a:off x="1281" y="1256"/>
              <a:ext cx="46" cy="1"/>
            </a:xfrm>
            <a:prstGeom prst="line">
              <a:avLst/>
            </a:prstGeom>
            <a:noFill/>
            <a:ln w="0">
              <a:solidFill>
                <a:srgbClr val="000000"/>
              </a:solidFill>
              <a:round/>
              <a:headEnd/>
              <a:tailEnd/>
            </a:ln>
          </p:spPr>
          <p:txBody>
            <a:bodyPr/>
            <a:lstStyle/>
            <a:p>
              <a:endParaRPr lang="en-CA"/>
            </a:p>
          </p:txBody>
        </p:sp>
        <p:sp>
          <p:nvSpPr>
            <p:cNvPr id="1675" name="Line 742">
              <a:extLst>
                <a:ext uri="{FF2B5EF4-FFF2-40B4-BE49-F238E27FC236}">
                  <a16:creationId xmlns:a16="http://schemas.microsoft.com/office/drawing/2014/main" id="{2F833828-C603-495E-B885-2AA1F43E0A78}"/>
                </a:ext>
              </a:extLst>
            </p:cNvPr>
            <p:cNvSpPr>
              <a:spLocks noChangeShapeType="1"/>
            </p:cNvSpPr>
            <p:nvPr/>
          </p:nvSpPr>
          <p:spPr bwMode="auto">
            <a:xfrm>
              <a:off x="1344" y="1256"/>
              <a:ext cx="46" cy="1"/>
            </a:xfrm>
            <a:prstGeom prst="line">
              <a:avLst/>
            </a:prstGeom>
            <a:noFill/>
            <a:ln w="0">
              <a:solidFill>
                <a:srgbClr val="000000"/>
              </a:solidFill>
              <a:round/>
              <a:headEnd/>
              <a:tailEnd/>
            </a:ln>
          </p:spPr>
          <p:txBody>
            <a:bodyPr/>
            <a:lstStyle/>
            <a:p>
              <a:endParaRPr lang="en-CA"/>
            </a:p>
          </p:txBody>
        </p:sp>
        <p:sp>
          <p:nvSpPr>
            <p:cNvPr id="1676" name="Line 743">
              <a:extLst>
                <a:ext uri="{FF2B5EF4-FFF2-40B4-BE49-F238E27FC236}">
                  <a16:creationId xmlns:a16="http://schemas.microsoft.com/office/drawing/2014/main" id="{AE533ACE-C88E-4982-8009-D764507DD3E3}"/>
                </a:ext>
              </a:extLst>
            </p:cNvPr>
            <p:cNvSpPr>
              <a:spLocks noChangeShapeType="1"/>
            </p:cNvSpPr>
            <p:nvPr/>
          </p:nvSpPr>
          <p:spPr bwMode="auto">
            <a:xfrm>
              <a:off x="1405" y="1256"/>
              <a:ext cx="47" cy="1"/>
            </a:xfrm>
            <a:prstGeom prst="line">
              <a:avLst/>
            </a:prstGeom>
            <a:noFill/>
            <a:ln w="0">
              <a:solidFill>
                <a:srgbClr val="000000"/>
              </a:solidFill>
              <a:round/>
              <a:headEnd/>
              <a:tailEnd/>
            </a:ln>
          </p:spPr>
          <p:txBody>
            <a:bodyPr/>
            <a:lstStyle/>
            <a:p>
              <a:endParaRPr lang="en-CA"/>
            </a:p>
          </p:txBody>
        </p:sp>
        <p:sp>
          <p:nvSpPr>
            <p:cNvPr id="1677" name="Line 744">
              <a:extLst>
                <a:ext uri="{FF2B5EF4-FFF2-40B4-BE49-F238E27FC236}">
                  <a16:creationId xmlns:a16="http://schemas.microsoft.com/office/drawing/2014/main" id="{98414EB0-CB21-4BED-9D76-2E768D95AD82}"/>
                </a:ext>
              </a:extLst>
            </p:cNvPr>
            <p:cNvSpPr>
              <a:spLocks noChangeShapeType="1"/>
            </p:cNvSpPr>
            <p:nvPr/>
          </p:nvSpPr>
          <p:spPr bwMode="auto">
            <a:xfrm>
              <a:off x="1467" y="1256"/>
              <a:ext cx="46" cy="1"/>
            </a:xfrm>
            <a:prstGeom prst="line">
              <a:avLst/>
            </a:prstGeom>
            <a:noFill/>
            <a:ln w="0">
              <a:solidFill>
                <a:srgbClr val="000000"/>
              </a:solidFill>
              <a:round/>
              <a:headEnd/>
              <a:tailEnd/>
            </a:ln>
          </p:spPr>
          <p:txBody>
            <a:bodyPr/>
            <a:lstStyle/>
            <a:p>
              <a:endParaRPr lang="en-CA"/>
            </a:p>
          </p:txBody>
        </p:sp>
        <p:sp>
          <p:nvSpPr>
            <p:cNvPr id="1678" name="Line 745">
              <a:extLst>
                <a:ext uri="{FF2B5EF4-FFF2-40B4-BE49-F238E27FC236}">
                  <a16:creationId xmlns:a16="http://schemas.microsoft.com/office/drawing/2014/main" id="{375CF8D6-620A-4217-8C34-41029128A479}"/>
                </a:ext>
              </a:extLst>
            </p:cNvPr>
            <p:cNvSpPr>
              <a:spLocks noChangeShapeType="1"/>
            </p:cNvSpPr>
            <p:nvPr/>
          </p:nvSpPr>
          <p:spPr bwMode="auto">
            <a:xfrm>
              <a:off x="1530" y="1256"/>
              <a:ext cx="46" cy="1"/>
            </a:xfrm>
            <a:prstGeom prst="line">
              <a:avLst/>
            </a:prstGeom>
            <a:noFill/>
            <a:ln w="0">
              <a:solidFill>
                <a:srgbClr val="000000"/>
              </a:solidFill>
              <a:round/>
              <a:headEnd/>
              <a:tailEnd/>
            </a:ln>
          </p:spPr>
          <p:txBody>
            <a:bodyPr/>
            <a:lstStyle/>
            <a:p>
              <a:endParaRPr lang="en-CA"/>
            </a:p>
          </p:txBody>
        </p:sp>
        <p:sp>
          <p:nvSpPr>
            <p:cNvPr id="1679" name="Line 746">
              <a:extLst>
                <a:ext uri="{FF2B5EF4-FFF2-40B4-BE49-F238E27FC236}">
                  <a16:creationId xmlns:a16="http://schemas.microsoft.com/office/drawing/2014/main" id="{72D5AEE5-C3A2-485C-B379-985F9F6260F9}"/>
                </a:ext>
              </a:extLst>
            </p:cNvPr>
            <p:cNvSpPr>
              <a:spLocks noChangeShapeType="1"/>
            </p:cNvSpPr>
            <p:nvPr/>
          </p:nvSpPr>
          <p:spPr bwMode="auto">
            <a:xfrm>
              <a:off x="1592" y="1256"/>
              <a:ext cx="46" cy="1"/>
            </a:xfrm>
            <a:prstGeom prst="line">
              <a:avLst/>
            </a:prstGeom>
            <a:noFill/>
            <a:ln w="0">
              <a:solidFill>
                <a:srgbClr val="000000"/>
              </a:solidFill>
              <a:round/>
              <a:headEnd/>
              <a:tailEnd/>
            </a:ln>
          </p:spPr>
          <p:txBody>
            <a:bodyPr/>
            <a:lstStyle/>
            <a:p>
              <a:endParaRPr lang="en-CA"/>
            </a:p>
          </p:txBody>
        </p:sp>
        <p:sp>
          <p:nvSpPr>
            <p:cNvPr id="1680" name="Line 747">
              <a:extLst>
                <a:ext uri="{FF2B5EF4-FFF2-40B4-BE49-F238E27FC236}">
                  <a16:creationId xmlns:a16="http://schemas.microsoft.com/office/drawing/2014/main" id="{1ED28238-9AEC-4311-8F1E-50D86508E530}"/>
                </a:ext>
              </a:extLst>
            </p:cNvPr>
            <p:cNvSpPr>
              <a:spLocks noChangeShapeType="1"/>
            </p:cNvSpPr>
            <p:nvPr/>
          </p:nvSpPr>
          <p:spPr bwMode="auto">
            <a:xfrm>
              <a:off x="1653" y="1256"/>
              <a:ext cx="46" cy="1"/>
            </a:xfrm>
            <a:prstGeom prst="line">
              <a:avLst/>
            </a:prstGeom>
            <a:noFill/>
            <a:ln w="0">
              <a:solidFill>
                <a:srgbClr val="000000"/>
              </a:solidFill>
              <a:round/>
              <a:headEnd/>
              <a:tailEnd/>
            </a:ln>
          </p:spPr>
          <p:txBody>
            <a:bodyPr/>
            <a:lstStyle/>
            <a:p>
              <a:endParaRPr lang="en-CA"/>
            </a:p>
          </p:txBody>
        </p:sp>
        <p:sp>
          <p:nvSpPr>
            <p:cNvPr id="1681" name="Line 748">
              <a:extLst>
                <a:ext uri="{FF2B5EF4-FFF2-40B4-BE49-F238E27FC236}">
                  <a16:creationId xmlns:a16="http://schemas.microsoft.com/office/drawing/2014/main" id="{CF0387D4-4F7F-4E0B-A8D4-B69797D8E65B}"/>
                </a:ext>
              </a:extLst>
            </p:cNvPr>
            <p:cNvSpPr>
              <a:spLocks noChangeShapeType="1"/>
            </p:cNvSpPr>
            <p:nvPr/>
          </p:nvSpPr>
          <p:spPr bwMode="auto">
            <a:xfrm>
              <a:off x="1715" y="1256"/>
              <a:ext cx="46" cy="1"/>
            </a:xfrm>
            <a:prstGeom prst="line">
              <a:avLst/>
            </a:prstGeom>
            <a:noFill/>
            <a:ln w="0">
              <a:solidFill>
                <a:srgbClr val="000000"/>
              </a:solidFill>
              <a:round/>
              <a:headEnd/>
              <a:tailEnd/>
            </a:ln>
          </p:spPr>
          <p:txBody>
            <a:bodyPr/>
            <a:lstStyle/>
            <a:p>
              <a:endParaRPr lang="en-CA"/>
            </a:p>
          </p:txBody>
        </p:sp>
        <p:sp>
          <p:nvSpPr>
            <p:cNvPr id="1682" name="Line 749">
              <a:extLst>
                <a:ext uri="{FF2B5EF4-FFF2-40B4-BE49-F238E27FC236}">
                  <a16:creationId xmlns:a16="http://schemas.microsoft.com/office/drawing/2014/main" id="{A88DE28E-FBBB-4CA3-8485-5E747CDBAD0B}"/>
                </a:ext>
              </a:extLst>
            </p:cNvPr>
            <p:cNvSpPr>
              <a:spLocks noChangeShapeType="1"/>
            </p:cNvSpPr>
            <p:nvPr/>
          </p:nvSpPr>
          <p:spPr bwMode="auto">
            <a:xfrm>
              <a:off x="1778" y="1256"/>
              <a:ext cx="46" cy="1"/>
            </a:xfrm>
            <a:prstGeom prst="line">
              <a:avLst/>
            </a:prstGeom>
            <a:noFill/>
            <a:ln w="0">
              <a:solidFill>
                <a:srgbClr val="000000"/>
              </a:solidFill>
              <a:round/>
              <a:headEnd/>
              <a:tailEnd/>
            </a:ln>
          </p:spPr>
          <p:txBody>
            <a:bodyPr/>
            <a:lstStyle/>
            <a:p>
              <a:endParaRPr lang="en-CA"/>
            </a:p>
          </p:txBody>
        </p:sp>
        <p:sp>
          <p:nvSpPr>
            <p:cNvPr id="1683" name="Line 750">
              <a:extLst>
                <a:ext uri="{FF2B5EF4-FFF2-40B4-BE49-F238E27FC236}">
                  <a16:creationId xmlns:a16="http://schemas.microsoft.com/office/drawing/2014/main" id="{127DA2E4-D82C-4753-9705-19408514605D}"/>
                </a:ext>
              </a:extLst>
            </p:cNvPr>
            <p:cNvSpPr>
              <a:spLocks noChangeShapeType="1"/>
            </p:cNvSpPr>
            <p:nvPr/>
          </p:nvSpPr>
          <p:spPr bwMode="auto">
            <a:xfrm>
              <a:off x="1839" y="1256"/>
              <a:ext cx="47" cy="1"/>
            </a:xfrm>
            <a:prstGeom prst="line">
              <a:avLst/>
            </a:prstGeom>
            <a:noFill/>
            <a:ln w="0">
              <a:solidFill>
                <a:srgbClr val="000000"/>
              </a:solidFill>
              <a:round/>
              <a:headEnd/>
              <a:tailEnd/>
            </a:ln>
          </p:spPr>
          <p:txBody>
            <a:bodyPr/>
            <a:lstStyle/>
            <a:p>
              <a:endParaRPr lang="en-CA"/>
            </a:p>
          </p:txBody>
        </p:sp>
        <p:sp>
          <p:nvSpPr>
            <p:cNvPr id="1684" name="Line 751">
              <a:extLst>
                <a:ext uri="{FF2B5EF4-FFF2-40B4-BE49-F238E27FC236}">
                  <a16:creationId xmlns:a16="http://schemas.microsoft.com/office/drawing/2014/main" id="{BA51AABB-0436-4B21-BCF4-97BDCE652B9E}"/>
                </a:ext>
              </a:extLst>
            </p:cNvPr>
            <p:cNvSpPr>
              <a:spLocks noChangeShapeType="1"/>
            </p:cNvSpPr>
            <p:nvPr/>
          </p:nvSpPr>
          <p:spPr bwMode="auto">
            <a:xfrm>
              <a:off x="1901" y="1256"/>
              <a:ext cx="46" cy="1"/>
            </a:xfrm>
            <a:prstGeom prst="line">
              <a:avLst/>
            </a:prstGeom>
            <a:noFill/>
            <a:ln w="0">
              <a:solidFill>
                <a:srgbClr val="000000"/>
              </a:solidFill>
              <a:round/>
              <a:headEnd/>
              <a:tailEnd/>
            </a:ln>
          </p:spPr>
          <p:txBody>
            <a:bodyPr/>
            <a:lstStyle/>
            <a:p>
              <a:endParaRPr lang="en-CA"/>
            </a:p>
          </p:txBody>
        </p:sp>
        <p:sp>
          <p:nvSpPr>
            <p:cNvPr id="1685" name="Line 752">
              <a:extLst>
                <a:ext uri="{FF2B5EF4-FFF2-40B4-BE49-F238E27FC236}">
                  <a16:creationId xmlns:a16="http://schemas.microsoft.com/office/drawing/2014/main" id="{3DE3FFEB-8238-4372-AC06-DDA9BF2D18E4}"/>
                </a:ext>
              </a:extLst>
            </p:cNvPr>
            <p:cNvSpPr>
              <a:spLocks noChangeShapeType="1"/>
            </p:cNvSpPr>
            <p:nvPr/>
          </p:nvSpPr>
          <p:spPr bwMode="auto">
            <a:xfrm>
              <a:off x="1964" y="1256"/>
              <a:ext cx="46" cy="1"/>
            </a:xfrm>
            <a:prstGeom prst="line">
              <a:avLst/>
            </a:prstGeom>
            <a:noFill/>
            <a:ln w="0">
              <a:solidFill>
                <a:srgbClr val="000000"/>
              </a:solidFill>
              <a:round/>
              <a:headEnd/>
              <a:tailEnd/>
            </a:ln>
          </p:spPr>
          <p:txBody>
            <a:bodyPr/>
            <a:lstStyle/>
            <a:p>
              <a:endParaRPr lang="en-CA"/>
            </a:p>
          </p:txBody>
        </p:sp>
        <p:sp>
          <p:nvSpPr>
            <p:cNvPr id="1686" name="Line 753">
              <a:extLst>
                <a:ext uri="{FF2B5EF4-FFF2-40B4-BE49-F238E27FC236}">
                  <a16:creationId xmlns:a16="http://schemas.microsoft.com/office/drawing/2014/main" id="{9790F06F-0D6A-44E0-9BFA-FFE15E820482}"/>
                </a:ext>
              </a:extLst>
            </p:cNvPr>
            <p:cNvSpPr>
              <a:spLocks noChangeShapeType="1"/>
            </p:cNvSpPr>
            <p:nvPr/>
          </p:nvSpPr>
          <p:spPr bwMode="auto">
            <a:xfrm>
              <a:off x="2025" y="1256"/>
              <a:ext cx="47" cy="1"/>
            </a:xfrm>
            <a:prstGeom prst="line">
              <a:avLst/>
            </a:prstGeom>
            <a:noFill/>
            <a:ln w="0">
              <a:solidFill>
                <a:srgbClr val="000000"/>
              </a:solidFill>
              <a:round/>
              <a:headEnd/>
              <a:tailEnd/>
            </a:ln>
          </p:spPr>
          <p:txBody>
            <a:bodyPr/>
            <a:lstStyle/>
            <a:p>
              <a:endParaRPr lang="en-CA"/>
            </a:p>
          </p:txBody>
        </p:sp>
        <p:sp>
          <p:nvSpPr>
            <p:cNvPr id="1687" name="Line 754">
              <a:extLst>
                <a:ext uri="{FF2B5EF4-FFF2-40B4-BE49-F238E27FC236}">
                  <a16:creationId xmlns:a16="http://schemas.microsoft.com/office/drawing/2014/main" id="{B44004E2-07DB-4D6B-B3E7-C4945C733227}"/>
                </a:ext>
              </a:extLst>
            </p:cNvPr>
            <p:cNvSpPr>
              <a:spLocks noChangeShapeType="1"/>
            </p:cNvSpPr>
            <p:nvPr/>
          </p:nvSpPr>
          <p:spPr bwMode="auto">
            <a:xfrm>
              <a:off x="2087" y="1256"/>
              <a:ext cx="46" cy="1"/>
            </a:xfrm>
            <a:prstGeom prst="line">
              <a:avLst/>
            </a:prstGeom>
            <a:noFill/>
            <a:ln w="0">
              <a:solidFill>
                <a:srgbClr val="000000"/>
              </a:solidFill>
              <a:round/>
              <a:headEnd/>
              <a:tailEnd/>
            </a:ln>
          </p:spPr>
          <p:txBody>
            <a:bodyPr/>
            <a:lstStyle/>
            <a:p>
              <a:endParaRPr lang="en-CA"/>
            </a:p>
          </p:txBody>
        </p:sp>
        <p:sp>
          <p:nvSpPr>
            <p:cNvPr id="1688" name="Line 755">
              <a:extLst>
                <a:ext uri="{FF2B5EF4-FFF2-40B4-BE49-F238E27FC236}">
                  <a16:creationId xmlns:a16="http://schemas.microsoft.com/office/drawing/2014/main" id="{56399067-9FA0-465E-8176-9B2919ADC13D}"/>
                </a:ext>
              </a:extLst>
            </p:cNvPr>
            <p:cNvSpPr>
              <a:spLocks noChangeShapeType="1"/>
            </p:cNvSpPr>
            <p:nvPr/>
          </p:nvSpPr>
          <p:spPr bwMode="auto">
            <a:xfrm>
              <a:off x="2149" y="1256"/>
              <a:ext cx="46" cy="1"/>
            </a:xfrm>
            <a:prstGeom prst="line">
              <a:avLst/>
            </a:prstGeom>
            <a:noFill/>
            <a:ln w="0">
              <a:solidFill>
                <a:srgbClr val="000000"/>
              </a:solidFill>
              <a:round/>
              <a:headEnd/>
              <a:tailEnd/>
            </a:ln>
          </p:spPr>
          <p:txBody>
            <a:bodyPr/>
            <a:lstStyle/>
            <a:p>
              <a:endParaRPr lang="en-CA"/>
            </a:p>
          </p:txBody>
        </p:sp>
        <p:sp>
          <p:nvSpPr>
            <p:cNvPr id="1689" name="Line 756">
              <a:extLst>
                <a:ext uri="{FF2B5EF4-FFF2-40B4-BE49-F238E27FC236}">
                  <a16:creationId xmlns:a16="http://schemas.microsoft.com/office/drawing/2014/main" id="{52FE935E-1C47-4043-B1DF-E994351521AA}"/>
                </a:ext>
              </a:extLst>
            </p:cNvPr>
            <p:cNvSpPr>
              <a:spLocks noChangeShapeType="1"/>
            </p:cNvSpPr>
            <p:nvPr/>
          </p:nvSpPr>
          <p:spPr bwMode="auto">
            <a:xfrm>
              <a:off x="2212" y="1256"/>
              <a:ext cx="46" cy="1"/>
            </a:xfrm>
            <a:prstGeom prst="line">
              <a:avLst/>
            </a:prstGeom>
            <a:noFill/>
            <a:ln w="0">
              <a:solidFill>
                <a:srgbClr val="000000"/>
              </a:solidFill>
              <a:round/>
              <a:headEnd/>
              <a:tailEnd/>
            </a:ln>
          </p:spPr>
          <p:txBody>
            <a:bodyPr/>
            <a:lstStyle/>
            <a:p>
              <a:endParaRPr lang="en-CA"/>
            </a:p>
          </p:txBody>
        </p:sp>
        <p:sp>
          <p:nvSpPr>
            <p:cNvPr id="1690" name="Line 757">
              <a:extLst>
                <a:ext uri="{FF2B5EF4-FFF2-40B4-BE49-F238E27FC236}">
                  <a16:creationId xmlns:a16="http://schemas.microsoft.com/office/drawing/2014/main" id="{FF0F4104-1A95-4A9A-AC19-C0FB671059D7}"/>
                </a:ext>
              </a:extLst>
            </p:cNvPr>
            <p:cNvSpPr>
              <a:spLocks noChangeShapeType="1"/>
            </p:cNvSpPr>
            <p:nvPr/>
          </p:nvSpPr>
          <p:spPr bwMode="auto">
            <a:xfrm>
              <a:off x="2273" y="1256"/>
              <a:ext cx="47" cy="1"/>
            </a:xfrm>
            <a:prstGeom prst="line">
              <a:avLst/>
            </a:prstGeom>
            <a:noFill/>
            <a:ln w="0">
              <a:solidFill>
                <a:srgbClr val="000000"/>
              </a:solidFill>
              <a:round/>
              <a:headEnd/>
              <a:tailEnd/>
            </a:ln>
          </p:spPr>
          <p:txBody>
            <a:bodyPr/>
            <a:lstStyle/>
            <a:p>
              <a:endParaRPr lang="en-CA"/>
            </a:p>
          </p:txBody>
        </p:sp>
        <p:sp>
          <p:nvSpPr>
            <p:cNvPr id="1691" name="Line 758">
              <a:extLst>
                <a:ext uri="{FF2B5EF4-FFF2-40B4-BE49-F238E27FC236}">
                  <a16:creationId xmlns:a16="http://schemas.microsoft.com/office/drawing/2014/main" id="{C3D103A7-7B64-493D-8F4F-7FC2C9A4AFA4}"/>
                </a:ext>
              </a:extLst>
            </p:cNvPr>
            <p:cNvSpPr>
              <a:spLocks noChangeShapeType="1"/>
            </p:cNvSpPr>
            <p:nvPr/>
          </p:nvSpPr>
          <p:spPr bwMode="auto">
            <a:xfrm>
              <a:off x="2335" y="1256"/>
              <a:ext cx="46" cy="1"/>
            </a:xfrm>
            <a:prstGeom prst="line">
              <a:avLst/>
            </a:prstGeom>
            <a:noFill/>
            <a:ln w="0">
              <a:solidFill>
                <a:srgbClr val="000000"/>
              </a:solidFill>
              <a:round/>
              <a:headEnd/>
              <a:tailEnd/>
            </a:ln>
          </p:spPr>
          <p:txBody>
            <a:bodyPr/>
            <a:lstStyle/>
            <a:p>
              <a:endParaRPr lang="en-CA"/>
            </a:p>
          </p:txBody>
        </p:sp>
        <p:sp>
          <p:nvSpPr>
            <p:cNvPr id="1692" name="Line 759">
              <a:extLst>
                <a:ext uri="{FF2B5EF4-FFF2-40B4-BE49-F238E27FC236}">
                  <a16:creationId xmlns:a16="http://schemas.microsoft.com/office/drawing/2014/main" id="{B73AF14E-81AA-43C2-9259-260DA1160DAA}"/>
                </a:ext>
              </a:extLst>
            </p:cNvPr>
            <p:cNvSpPr>
              <a:spLocks noChangeShapeType="1"/>
            </p:cNvSpPr>
            <p:nvPr/>
          </p:nvSpPr>
          <p:spPr bwMode="auto">
            <a:xfrm>
              <a:off x="2398" y="1256"/>
              <a:ext cx="45" cy="1"/>
            </a:xfrm>
            <a:prstGeom prst="line">
              <a:avLst/>
            </a:prstGeom>
            <a:noFill/>
            <a:ln w="0">
              <a:solidFill>
                <a:srgbClr val="000000"/>
              </a:solidFill>
              <a:round/>
              <a:headEnd/>
              <a:tailEnd/>
            </a:ln>
          </p:spPr>
          <p:txBody>
            <a:bodyPr/>
            <a:lstStyle/>
            <a:p>
              <a:endParaRPr lang="en-CA"/>
            </a:p>
          </p:txBody>
        </p:sp>
        <p:sp>
          <p:nvSpPr>
            <p:cNvPr id="1693" name="Line 760">
              <a:extLst>
                <a:ext uri="{FF2B5EF4-FFF2-40B4-BE49-F238E27FC236}">
                  <a16:creationId xmlns:a16="http://schemas.microsoft.com/office/drawing/2014/main" id="{430C987D-EEAF-42A0-A36B-142B50D5808B}"/>
                </a:ext>
              </a:extLst>
            </p:cNvPr>
            <p:cNvSpPr>
              <a:spLocks noChangeShapeType="1"/>
            </p:cNvSpPr>
            <p:nvPr/>
          </p:nvSpPr>
          <p:spPr bwMode="auto">
            <a:xfrm>
              <a:off x="2459" y="1256"/>
              <a:ext cx="47" cy="1"/>
            </a:xfrm>
            <a:prstGeom prst="line">
              <a:avLst/>
            </a:prstGeom>
            <a:noFill/>
            <a:ln w="0">
              <a:solidFill>
                <a:srgbClr val="000000"/>
              </a:solidFill>
              <a:round/>
              <a:headEnd/>
              <a:tailEnd/>
            </a:ln>
          </p:spPr>
          <p:txBody>
            <a:bodyPr/>
            <a:lstStyle/>
            <a:p>
              <a:endParaRPr lang="en-CA"/>
            </a:p>
          </p:txBody>
        </p:sp>
        <p:sp>
          <p:nvSpPr>
            <p:cNvPr id="1694" name="Line 761">
              <a:extLst>
                <a:ext uri="{FF2B5EF4-FFF2-40B4-BE49-F238E27FC236}">
                  <a16:creationId xmlns:a16="http://schemas.microsoft.com/office/drawing/2014/main" id="{2AE3EB08-AABA-4FAA-B02A-C0A358792AA9}"/>
                </a:ext>
              </a:extLst>
            </p:cNvPr>
            <p:cNvSpPr>
              <a:spLocks noChangeShapeType="1"/>
            </p:cNvSpPr>
            <p:nvPr/>
          </p:nvSpPr>
          <p:spPr bwMode="auto">
            <a:xfrm>
              <a:off x="2521" y="1256"/>
              <a:ext cx="46" cy="1"/>
            </a:xfrm>
            <a:prstGeom prst="line">
              <a:avLst/>
            </a:prstGeom>
            <a:noFill/>
            <a:ln w="0">
              <a:solidFill>
                <a:srgbClr val="000000"/>
              </a:solidFill>
              <a:round/>
              <a:headEnd/>
              <a:tailEnd/>
            </a:ln>
          </p:spPr>
          <p:txBody>
            <a:bodyPr/>
            <a:lstStyle/>
            <a:p>
              <a:endParaRPr lang="en-CA"/>
            </a:p>
          </p:txBody>
        </p:sp>
        <p:sp>
          <p:nvSpPr>
            <p:cNvPr id="1695" name="Line 762">
              <a:extLst>
                <a:ext uri="{FF2B5EF4-FFF2-40B4-BE49-F238E27FC236}">
                  <a16:creationId xmlns:a16="http://schemas.microsoft.com/office/drawing/2014/main" id="{3E01C405-AC7B-4CA8-99DC-784C865CF0C9}"/>
                </a:ext>
              </a:extLst>
            </p:cNvPr>
            <p:cNvSpPr>
              <a:spLocks noChangeShapeType="1"/>
            </p:cNvSpPr>
            <p:nvPr/>
          </p:nvSpPr>
          <p:spPr bwMode="auto">
            <a:xfrm>
              <a:off x="2583" y="1256"/>
              <a:ext cx="46" cy="1"/>
            </a:xfrm>
            <a:prstGeom prst="line">
              <a:avLst/>
            </a:prstGeom>
            <a:noFill/>
            <a:ln w="0">
              <a:solidFill>
                <a:srgbClr val="000000"/>
              </a:solidFill>
              <a:round/>
              <a:headEnd/>
              <a:tailEnd/>
            </a:ln>
          </p:spPr>
          <p:txBody>
            <a:bodyPr/>
            <a:lstStyle/>
            <a:p>
              <a:endParaRPr lang="en-CA"/>
            </a:p>
          </p:txBody>
        </p:sp>
        <p:sp>
          <p:nvSpPr>
            <p:cNvPr id="1696" name="Line 763">
              <a:extLst>
                <a:ext uri="{FF2B5EF4-FFF2-40B4-BE49-F238E27FC236}">
                  <a16:creationId xmlns:a16="http://schemas.microsoft.com/office/drawing/2014/main" id="{49558CB6-AE65-4989-9C24-33D178EE1773}"/>
                </a:ext>
              </a:extLst>
            </p:cNvPr>
            <p:cNvSpPr>
              <a:spLocks noChangeShapeType="1"/>
            </p:cNvSpPr>
            <p:nvPr/>
          </p:nvSpPr>
          <p:spPr bwMode="auto">
            <a:xfrm>
              <a:off x="2646" y="1256"/>
              <a:ext cx="46" cy="1"/>
            </a:xfrm>
            <a:prstGeom prst="line">
              <a:avLst/>
            </a:prstGeom>
            <a:noFill/>
            <a:ln w="0">
              <a:solidFill>
                <a:srgbClr val="000000"/>
              </a:solidFill>
              <a:round/>
              <a:headEnd/>
              <a:tailEnd/>
            </a:ln>
          </p:spPr>
          <p:txBody>
            <a:bodyPr/>
            <a:lstStyle/>
            <a:p>
              <a:endParaRPr lang="en-CA"/>
            </a:p>
          </p:txBody>
        </p:sp>
        <p:sp>
          <p:nvSpPr>
            <p:cNvPr id="1697" name="Line 764">
              <a:extLst>
                <a:ext uri="{FF2B5EF4-FFF2-40B4-BE49-F238E27FC236}">
                  <a16:creationId xmlns:a16="http://schemas.microsoft.com/office/drawing/2014/main" id="{BC7FF57F-EE5F-4513-AEFC-DB5C0AF079A5}"/>
                </a:ext>
              </a:extLst>
            </p:cNvPr>
            <p:cNvSpPr>
              <a:spLocks noChangeShapeType="1"/>
            </p:cNvSpPr>
            <p:nvPr/>
          </p:nvSpPr>
          <p:spPr bwMode="auto">
            <a:xfrm>
              <a:off x="2707" y="1256"/>
              <a:ext cx="46" cy="1"/>
            </a:xfrm>
            <a:prstGeom prst="line">
              <a:avLst/>
            </a:prstGeom>
            <a:noFill/>
            <a:ln w="0">
              <a:solidFill>
                <a:srgbClr val="000000"/>
              </a:solidFill>
              <a:round/>
              <a:headEnd/>
              <a:tailEnd/>
            </a:ln>
          </p:spPr>
          <p:txBody>
            <a:bodyPr/>
            <a:lstStyle/>
            <a:p>
              <a:endParaRPr lang="en-CA"/>
            </a:p>
          </p:txBody>
        </p:sp>
        <p:sp>
          <p:nvSpPr>
            <p:cNvPr id="1698" name="Line 765">
              <a:extLst>
                <a:ext uri="{FF2B5EF4-FFF2-40B4-BE49-F238E27FC236}">
                  <a16:creationId xmlns:a16="http://schemas.microsoft.com/office/drawing/2014/main" id="{DD672444-4EAF-45DC-8778-AD35F4488073}"/>
                </a:ext>
              </a:extLst>
            </p:cNvPr>
            <p:cNvSpPr>
              <a:spLocks noChangeShapeType="1"/>
            </p:cNvSpPr>
            <p:nvPr/>
          </p:nvSpPr>
          <p:spPr bwMode="auto">
            <a:xfrm>
              <a:off x="2769" y="1256"/>
              <a:ext cx="46" cy="1"/>
            </a:xfrm>
            <a:prstGeom prst="line">
              <a:avLst/>
            </a:prstGeom>
            <a:noFill/>
            <a:ln w="0">
              <a:solidFill>
                <a:srgbClr val="000000"/>
              </a:solidFill>
              <a:round/>
              <a:headEnd/>
              <a:tailEnd/>
            </a:ln>
          </p:spPr>
          <p:txBody>
            <a:bodyPr/>
            <a:lstStyle/>
            <a:p>
              <a:endParaRPr lang="en-CA"/>
            </a:p>
          </p:txBody>
        </p:sp>
        <p:sp>
          <p:nvSpPr>
            <p:cNvPr id="1699" name="Line 766">
              <a:extLst>
                <a:ext uri="{FF2B5EF4-FFF2-40B4-BE49-F238E27FC236}">
                  <a16:creationId xmlns:a16="http://schemas.microsoft.com/office/drawing/2014/main" id="{46D928D6-FDEB-4164-B7F6-9C558F343B1A}"/>
                </a:ext>
              </a:extLst>
            </p:cNvPr>
            <p:cNvSpPr>
              <a:spLocks noChangeShapeType="1"/>
            </p:cNvSpPr>
            <p:nvPr/>
          </p:nvSpPr>
          <p:spPr bwMode="auto">
            <a:xfrm>
              <a:off x="2831" y="1256"/>
              <a:ext cx="19" cy="1"/>
            </a:xfrm>
            <a:prstGeom prst="line">
              <a:avLst/>
            </a:prstGeom>
            <a:noFill/>
            <a:ln w="0">
              <a:solidFill>
                <a:srgbClr val="000000"/>
              </a:solidFill>
              <a:round/>
              <a:headEnd/>
              <a:tailEnd/>
            </a:ln>
          </p:spPr>
          <p:txBody>
            <a:bodyPr/>
            <a:lstStyle/>
            <a:p>
              <a:endParaRPr lang="en-CA"/>
            </a:p>
          </p:txBody>
        </p:sp>
        <p:sp>
          <p:nvSpPr>
            <p:cNvPr id="1700" name="Line 767">
              <a:extLst>
                <a:ext uri="{FF2B5EF4-FFF2-40B4-BE49-F238E27FC236}">
                  <a16:creationId xmlns:a16="http://schemas.microsoft.com/office/drawing/2014/main" id="{4DFD6AF4-22E4-4F47-B8F0-47779C18D6D0}"/>
                </a:ext>
              </a:extLst>
            </p:cNvPr>
            <p:cNvSpPr>
              <a:spLocks noChangeShapeType="1"/>
            </p:cNvSpPr>
            <p:nvPr/>
          </p:nvSpPr>
          <p:spPr bwMode="auto">
            <a:xfrm>
              <a:off x="830" y="1461"/>
              <a:ext cx="48" cy="1"/>
            </a:xfrm>
            <a:prstGeom prst="line">
              <a:avLst/>
            </a:prstGeom>
            <a:noFill/>
            <a:ln w="0">
              <a:solidFill>
                <a:srgbClr val="000000"/>
              </a:solidFill>
              <a:round/>
              <a:headEnd/>
              <a:tailEnd/>
            </a:ln>
          </p:spPr>
          <p:txBody>
            <a:bodyPr/>
            <a:lstStyle/>
            <a:p>
              <a:endParaRPr lang="en-CA"/>
            </a:p>
          </p:txBody>
        </p:sp>
        <p:sp>
          <p:nvSpPr>
            <p:cNvPr id="1701" name="Line 768">
              <a:extLst>
                <a:ext uri="{FF2B5EF4-FFF2-40B4-BE49-F238E27FC236}">
                  <a16:creationId xmlns:a16="http://schemas.microsoft.com/office/drawing/2014/main" id="{F00C7E52-3961-47DC-AE49-3EE9825CC24B}"/>
                </a:ext>
              </a:extLst>
            </p:cNvPr>
            <p:cNvSpPr>
              <a:spLocks noChangeShapeType="1"/>
            </p:cNvSpPr>
            <p:nvPr/>
          </p:nvSpPr>
          <p:spPr bwMode="auto">
            <a:xfrm>
              <a:off x="893" y="1461"/>
              <a:ext cx="46" cy="1"/>
            </a:xfrm>
            <a:prstGeom prst="line">
              <a:avLst/>
            </a:prstGeom>
            <a:noFill/>
            <a:ln w="0">
              <a:solidFill>
                <a:srgbClr val="000000"/>
              </a:solidFill>
              <a:round/>
              <a:headEnd/>
              <a:tailEnd/>
            </a:ln>
          </p:spPr>
          <p:txBody>
            <a:bodyPr/>
            <a:lstStyle/>
            <a:p>
              <a:endParaRPr lang="en-CA"/>
            </a:p>
          </p:txBody>
        </p:sp>
        <p:sp>
          <p:nvSpPr>
            <p:cNvPr id="1702" name="Line 769">
              <a:extLst>
                <a:ext uri="{FF2B5EF4-FFF2-40B4-BE49-F238E27FC236}">
                  <a16:creationId xmlns:a16="http://schemas.microsoft.com/office/drawing/2014/main" id="{354C913D-1421-432B-82D3-B2153D82A119}"/>
                </a:ext>
              </a:extLst>
            </p:cNvPr>
            <p:cNvSpPr>
              <a:spLocks noChangeShapeType="1"/>
            </p:cNvSpPr>
            <p:nvPr/>
          </p:nvSpPr>
          <p:spPr bwMode="auto">
            <a:xfrm>
              <a:off x="955" y="1461"/>
              <a:ext cx="47" cy="1"/>
            </a:xfrm>
            <a:prstGeom prst="line">
              <a:avLst/>
            </a:prstGeom>
            <a:noFill/>
            <a:ln w="0">
              <a:solidFill>
                <a:srgbClr val="000000"/>
              </a:solidFill>
              <a:round/>
              <a:headEnd/>
              <a:tailEnd/>
            </a:ln>
          </p:spPr>
          <p:txBody>
            <a:bodyPr/>
            <a:lstStyle/>
            <a:p>
              <a:endParaRPr lang="en-CA"/>
            </a:p>
          </p:txBody>
        </p:sp>
        <p:sp>
          <p:nvSpPr>
            <p:cNvPr id="1703" name="Line 770">
              <a:extLst>
                <a:ext uri="{FF2B5EF4-FFF2-40B4-BE49-F238E27FC236}">
                  <a16:creationId xmlns:a16="http://schemas.microsoft.com/office/drawing/2014/main" id="{67E684EF-41E3-4E89-8927-1EAE2A8B75B3}"/>
                </a:ext>
              </a:extLst>
            </p:cNvPr>
            <p:cNvSpPr>
              <a:spLocks noChangeShapeType="1"/>
            </p:cNvSpPr>
            <p:nvPr/>
          </p:nvSpPr>
          <p:spPr bwMode="auto">
            <a:xfrm>
              <a:off x="1016" y="1461"/>
              <a:ext cx="48" cy="1"/>
            </a:xfrm>
            <a:prstGeom prst="line">
              <a:avLst/>
            </a:prstGeom>
            <a:noFill/>
            <a:ln w="0">
              <a:solidFill>
                <a:srgbClr val="000000"/>
              </a:solidFill>
              <a:round/>
              <a:headEnd/>
              <a:tailEnd/>
            </a:ln>
          </p:spPr>
          <p:txBody>
            <a:bodyPr/>
            <a:lstStyle/>
            <a:p>
              <a:endParaRPr lang="en-CA"/>
            </a:p>
          </p:txBody>
        </p:sp>
        <p:sp>
          <p:nvSpPr>
            <p:cNvPr id="1704" name="Line 771">
              <a:extLst>
                <a:ext uri="{FF2B5EF4-FFF2-40B4-BE49-F238E27FC236}">
                  <a16:creationId xmlns:a16="http://schemas.microsoft.com/office/drawing/2014/main" id="{ED7F07BB-4ABF-43EC-ADCF-156442365730}"/>
                </a:ext>
              </a:extLst>
            </p:cNvPr>
            <p:cNvSpPr>
              <a:spLocks noChangeShapeType="1"/>
            </p:cNvSpPr>
            <p:nvPr/>
          </p:nvSpPr>
          <p:spPr bwMode="auto">
            <a:xfrm>
              <a:off x="1078" y="1461"/>
              <a:ext cx="47" cy="1"/>
            </a:xfrm>
            <a:prstGeom prst="line">
              <a:avLst/>
            </a:prstGeom>
            <a:noFill/>
            <a:ln w="0">
              <a:solidFill>
                <a:srgbClr val="000000"/>
              </a:solidFill>
              <a:round/>
              <a:headEnd/>
              <a:tailEnd/>
            </a:ln>
          </p:spPr>
          <p:txBody>
            <a:bodyPr/>
            <a:lstStyle/>
            <a:p>
              <a:endParaRPr lang="en-CA"/>
            </a:p>
          </p:txBody>
        </p:sp>
        <p:sp>
          <p:nvSpPr>
            <p:cNvPr id="1705" name="Line 772">
              <a:extLst>
                <a:ext uri="{FF2B5EF4-FFF2-40B4-BE49-F238E27FC236}">
                  <a16:creationId xmlns:a16="http://schemas.microsoft.com/office/drawing/2014/main" id="{C84C4B98-57B7-4EF3-8C56-A2923F680EF5}"/>
                </a:ext>
              </a:extLst>
            </p:cNvPr>
            <p:cNvSpPr>
              <a:spLocks noChangeShapeType="1"/>
            </p:cNvSpPr>
            <p:nvPr/>
          </p:nvSpPr>
          <p:spPr bwMode="auto">
            <a:xfrm>
              <a:off x="1141" y="1461"/>
              <a:ext cx="47" cy="1"/>
            </a:xfrm>
            <a:prstGeom prst="line">
              <a:avLst/>
            </a:prstGeom>
            <a:noFill/>
            <a:ln w="0">
              <a:solidFill>
                <a:srgbClr val="000000"/>
              </a:solidFill>
              <a:round/>
              <a:headEnd/>
              <a:tailEnd/>
            </a:ln>
          </p:spPr>
          <p:txBody>
            <a:bodyPr/>
            <a:lstStyle/>
            <a:p>
              <a:endParaRPr lang="en-CA"/>
            </a:p>
          </p:txBody>
        </p:sp>
        <p:sp>
          <p:nvSpPr>
            <p:cNvPr id="1706" name="Line 773">
              <a:extLst>
                <a:ext uri="{FF2B5EF4-FFF2-40B4-BE49-F238E27FC236}">
                  <a16:creationId xmlns:a16="http://schemas.microsoft.com/office/drawing/2014/main" id="{052A241B-3E25-42CB-976C-DB0A6EDCCD4B}"/>
                </a:ext>
              </a:extLst>
            </p:cNvPr>
            <p:cNvSpPr>
              <a:spLocks noChangeShapeType="1"/>
            </p:cNvSpPr>
            <p:nvPr/>
          </p:nvSpPr>
          <p:spPr bwMode="auto">
            <a:xfrm>
              <a:off x="1202" y="1461"/>
              <a:ext cx="48" cy="1"/>
            </a:xfrm>
            <a:prstGeom prst="line">
              <a:avLst/>
            </a:prstGeom>
            <a:noFill/>
            <a:ln w="0">
              <a:solidFill>
                <a:srgbClr val="000000"/>
              </a:solidFill>
              <a:round/>
              <a:headEnd/>
              <a:tailEnd/>
            </a:ln>
          </p:spPr>
          <p:txBody>
            <a:bodyPr/>
            <a:lstStyle/>
            <a:p>
              <a:endParaRPr lang="en-CA"/>
            </a:p>
          </p:txBody>
        </p:sp>
        <p:sp>
          <p:nvSpPr>
            <p:cNvPr id="1707" name="Line 774">
              <a:extLst>
                <a:ext uri="{FF2B5EF4-FFF2-40B4-BE49-F238E27FC236}">
                  <a16:creationId xmlns:a16="http://schemas.microsoft.com/office/drawing/2014/main" id="{C31AD17A-0206-4B54-938A-973E32B88EC6}"/>
                </a:ext>
              </a:extLst>
            </p:cNvPr>
            <p:cNvSpPr>
              <a:spLocks noChangeShapeType="1"/>
            </p:cNvSpPr>
            <p:nvPr/>
          </p:nvSpPr>
          <p:spPr bwMode="auto">
            <a:xfrm>
              <a:off x="1264" y="1461"/>
              <a:ext cx="48" cy="1"/>
            </a:xfrm>
            <a:prstGeom prst="line">
              <a:avLst/>
            </a:prstGeom>
            <a:noFill/>
            <a:ln w="0">
              <a:solidFill>
                <a:srgbClr val="000000"/>
              </a:solidFill>
              <a:round/>
              <a:headEnd/>
              <a:tailEnd/>
            </a:ln>
          </p:spPr>
          <p:txBody>
            <a:bodyPr/>
            <a:lstStyle/>
            <a:p>
              <a:endParaRPr lang="en-CA"/>
            </a:p>
          </p:txBody>
        </p:sp>
        <p:sp>
          <p:nvSpPr>
            <p:cNvPr id="1708" name="Line 775">
              <a:extLst>
                <a:ext uri="{FF2B5EF4-FFF2-40B4-BE49-F238E27FC236}">
                  <a16:creationId xmlns:a16="http://schemas.microsoft.com/office/drawing/2014/main" id="{4236630A-53C2-4629-876D-9F645DB0B375}"/>
                </a:ext>
              </a:extLst>
            </p:cNvPr>
            <p:cNvSpPr>
              <a:spLocks noChangeShapeType="1"/>
            </p:cNvSpPr>
            <p:nvPr/>
          </p:nvSpPr>
          <p:spPr bwMode="auto">
            <a:xfrm>
              <a:off x="1327" y="1461"/>
              <a:ext cx="46" cy="1"/>
            </a:xfrm>
            <a:prstGeom prst="line">
              <a:avLst/>
            </a:prstGeom>
            <a:noFill/>
            <a:ln w="0">
              <a:solidFill>
                <a:srgbClr val="000000"/>
              </a:solidFill>
              <a:round/>
              <a:headEnd/>
              <a:tailEnd/>
            </a:ln>
          </p:spPr>
          <p:txBody>
            <a:bodyPr/>
            <a:lstStyle/>
            <a:p>
              <a:endParaRPr lang="en-CA"/>
            </a:p>
          </p:txBody>
        </p:sp>
        <p:sp>
          <p:nvSpPr>
            <p:cNvPr id="1709" name="Line 776">
              <a:extLst>
                <a:ext uri="{FF2B5EF4-FFF2-40B4-BE49-F238E27FC236}">
                  <a16:creationId xmlns:a16="http://schemas.microsoft.com/office/drawing/2014/main" id="{18BD16A0-C06E-49BC-9972-79D42A0B3496}"/>
                </a:ext>
              </a:extLst>
            </p:cNvPr>
            <p:cNvSpPr>
              <a:spLocks noChangeShapeType="1"/>
            </p:cNvSpPr>
            <p:nvPr/>
          </p:nvSpPr>
          <p:spPr bwMode="auto">
            <a:xfrm>
              <a:off x="1389" y="1461"/>
              <a:ext cx="47" cy="1"/>
            </a:xfrm>
            <a:prstGeom prst="line">
              <a:avLst/>
            </a:prstGeom>
            <a:noFill/>
            <a:ln w="0">
              <a:solidFill>
                <a:srgbClr val="000000"/>
              </a:solidFill>
              <a:round/>
              <a:headEnd/>
              <a:tailEnd/>
            </a:ln>
          </p:spPr>
          <p:txBody>
            <a:bodyPr/>
            <a:lstStyle/>
            <a:p>
              <a:endParaRPr lang="en-CA"/>
            </a:p>
          </p:txBody>
        </p:sp>
        <p:sp>
          <p:nvSpPr>
            <p:cNvPr id="1710" name="Line 777">
              <a:extLst>
                <a:ext uri="{FF2B5EF4-FFF2-40B4-BE49-F238E27FC236}">
                  <a16:creationId xmlns:a16="http://schemas.microsoft.com/office/drawing/2014/main" id="{034BCE84-AEEB-4AE4-9B83-CB2E891E5D35}"/>
                </a:ext>
              </a:extLst>
            </p:cNvPr>
            <p:cNvSpPr>
              <a:spLocks noChangeShapeType="1"/>
            </p:cNvSpPr>
            <p:nvPr/>
          </p:nvSpPr>
          <p:spPr bwMode="auto">
            <a:xfrm>
              <a:off x="1450" y="1461"/>
              <a:ext cx="48" cy="1"/>
            </a:xfrm>
            <a:prstGeom prst="line">
              <a:avLst/>
            </a:prstGeom>
            <a:noFill/>
            <a:ln w="0">
              <a:solidFill>
                <a:srgbClr val="000000"/>
              </a:solidFill>
              <a:round/>
              <a:headEnd/>
              <a:tailEnd/>
            </a:ln>
          </p:spPr>
          <p:txBody>
            <a:bodyPr/>
            <a:lstStyle/>
            <a:p>
              <a:endParaRPr lang="en-CA"/>
            </a:p>
          </p:txBody>
        </p:sp>
        <p:sp>
          <p:nvSpPr>
            <p:cNvPr id="1711" name="Line 778">
              <a:extLst>
                <a:ext uri="{FF2B5EF4-FFF2-40B4-BE49-F238E27FC236}">
                  <a16:creationId xmlns:a16="http://schemas.microsoft.com/office/drawing/2014/main" id="{039F7A23-5AC7-44FD-8456-11F7821F03DB}"/>
                </a:ext>
              </a:extLst>
            </p:cNvPr>
            <p:cNvSpPr>
              <a:spLocks noChangeShapeType="1"/>
            </p:cNvSpPr>
            <p:nvPr/>
          </p:nvSpPr>
          <p:spPr bwMode="auto">
            <a:xfrm>
              <a:off x="1512" y="1461"/>
              <a:ext cx="46" cy="1"/>
            </a:xfrm>
            <a:prstGeom prst="line">
              <a:avLst/>
            </a:prstGeom>
            <a:noFill/>
            <a:ln w="0">
              <a:solidFill>
                <a:srgbClr val="000000"/>
              </a:solidFill>
              <a:round/>
              <a:headEnd/>
              <a:tailEnd/>
            </a:ln>
          </p:spPr>
          <p:txBody>
            <a:bodyPr/>
            <a:lstStyle/>
            <a:p>
              <a:endParaRPr lang="en-CA"/>
            </a:p>
          </p:txBody>
        </p:sp>
        <p:sp>
          <p:nvSpPr>
            <p:cNvPr id="1712" name="Line 779">
              <a:extLst>
                <a:ext uri="{FF2B5EF4-FFF2-40B4-BE49-F238E27FC236}">
                  <a16:creationId xmlns:a16="http://schemas.microsoft.com/office/drawing/2014/main" id="{0591A4A8-D861-44A3-8E78-7B02F7037F9C}"/>
                </a:ext>
              </a:extLst>
            </p:cNvPr>
            <p:cNvSpPr>
              <a:spLocks noChangeShapeType="1"/>
            </p:cNvSpPr>
            <p:nvPr/>
          </p:nvSpPr>
          <p:spPr bwMode="auto">
            <a:xfrm>
              <a:off x="1575" y="1461"/>
              <a:ext cx="46" cy="1"/>
            </a:xfrm>
            <a:prstGeom prst="line">
              <a:avLst/>
            </a:prstGeom>
            <a:noFill/>
            <a:ln w="0">
              <a:solidFill>
                <a:srgbClr val="000000"/>
              </a:solidFill>
              <a:round/>
              <a:headEnd/>
              <a:tailEnd/>
            </a:ln>
          </p:spPr>
          <p:txBody>
            <a:bodyPr/>
            <a:lstStyle/>
            <a:p>
              <a:endParaRPr lang="en-CA"/>
            </a:p>
          </p:txBody>
        </p:sp>
        <p:sp>
          <p:nvSpPr>
            <p:cNvPr id="1713" name="Line 780">
              <a:extLst>
                <a:ext uri="{FF2B5EF4-FFF2-40B4-BE49-F238E27FC236}">
                  <a16:creationId xmlns:a16="http://schemas.microsoft.com/office/drawing/2014/main" id="{5629E7E3-4494-4118-A457-FF1A2B67AF30}"/>
                </a:ext>
              </a:extLst>
            </p:cNvPr>
            <p:cNvSpPr>
              <a:spLocks noChangeShapeType="1"/>
            </p:cNvSpPr>
            <p:nvPr/>
          </p:nvSpPr>
          <p:spPr bwMode="auto">
            <a:xfrm>
              <a:off x="1636" y="1461"/>
              <a:ext cx="47" cy="1"/>
            </a:xfrm>
            <a:prstGeom prst="line">
              <a:avLst/>
            </a:prstGeom>
            <a:noFill/>
            <a:ln w="0">
              <a:solidFill>
                <a:srgbClr val="000000"/>
              </a:solidFill>
              <a:round/>
              <a:headEnd/>
              <a:tailEnd/>
            </a:ln>
          </p:spPr>
          <p:txBody>
            <a:bodyPr/>
            <a:lstStyle/>
            <a:p>
              <a:endParaRPr lang="en-CA"/>
            </a:p>
          </p:txBody>
        </p:sp>
        <p:sp>
          <p:nvSpPr>
            <p:cNvPr id="1714" name="Line 781">
              <a:extLst>
                <a:ext uri="{FF2B5EF4-FFF2-40B4-BE49-F238E27FC236}">
                  <a16:creationId xmlns:a16="http://schemas.microsoft.com/office/drawing/2014/main" id="{5E53D754-3933-43CA-A857-AF07601137D3}"/>
                </a:ext>
              </a:extLst>
            </p:cNvPr>
            <p:cNvSpPr>
              <a:spLocks noChangeShapeType="1"/>
            </p:cNvSpPr>
            <p:nvPr/>
          </p:nvSpPr>
          <p:spPr bwMode="auto">
            <a:xfrm>
              <a:off x="1698" y="1461"/>
              <a:ext cx="46" cy="1"/>
            </a:xfrm>
            <a:prstGeom prst="line">
              <a:avLst/>
            </a:prstGeom>
            <a:noFill/>
            <a:ln w="0">
              <a:solidFill>
                <a:srgbClr val="000000"/>
              </a:solidFill>
              <a:round/>
              <a:headEnd/>
              <a:tailEnd/>
            </a:ln>
          </p:spPr>
          <p:txBody>
            <a:bodyPr/>
            <a:lstStyle/>
            <a:p>
              <a:endParaRPr lang="en-CA"/>
            </a:p>
          </p:txBody>
        </p:sp>
        <p:sp>
          <p:nvSpPr>
            <p:cNvPr id="1715" name="Line 782">
              <a:extLst>
                <a:ext uri="{FF2B5EF4-FFF2-40B4-BE49-F238E27FC236}">
                  <a16:creationId xmlns:a16="http://schemas.microsoft.com/office/drawing/2014/main" id="{4F442DB4-DEB9-4FD4-B355-49A125044678}"/>
                </a:ext>
              </a:extLst>
            </p:cNvPr>
            <p:cNvSpPr>
              <a:spLocks noChangeShapeType="1"/>
            </p:cNvSpPr>
            <p:nvPr/>
          </p:nvSpPr>
          <p:spPr bwMode="auto">
            <a:xfrm>
              <a:off x="1760" y="1461"/>
              <a:ext cx="46" cy="1"/>
            </a:xfrm>
            <a:prstGeom prst="line">
              <a:avLst/>
            </a:prstGeom>
            <a:noFill/>
            <a:ln w="0">
              <a:solidFill>
                <a:srgbClr val="000000"/>
              </a:solidFill>
              <a:round/>
              <a:headEnd/>
              <a:tailEnd/>
            </a:ln>
          </p:spPr>
          <p:txBody>
            <a:bodyPr/>
            <a:lstStyle/>
            <a:p>
              <a:endParaRPr lang="en-CA"/>
            </a:p>
          </p:txBody>
        </p:sp>
        <p:sp>
          <p:nvSpPr>
            <p:cNvPr id="1716" name="Line 783">
              <a:extLst>
                <a:ext uri="{FF2B5EF4-FFF2-40B4-BE49-F238E27FC236}">
                  <a16:creationId xmlns:a16="http://schemas.microsoft.com/office/drawing/2014/main" id="{EAA52D3D-8578-4FA4-A7CD-2730A531E3E4}"/>
                </a:ext>
              </a:extLst>
            </p:cNvPr>
            <p:cNvSpPr>
              <a:spLocks noChangeShapeType="1"/>
            </p:cNvSpPr>
            <p:nvPr/>
          </p:nvSpPr>
          <p:spPr bwMode="auto">
            <a:xfrm>
              <a:off x="1823" y="1461"/>
              <a:ext cx="46" cy="1"/>
            </a:xfrm>
            <a:prstGeom prst="line">
              <a:avLst/>
            </a:prstGeom>
            <a:noFill/>
            <a:ln w="0">
              <a:solidFill>
                <a:srgbClr val="000000"/>
              </a:solidFill>
              <a:round/>
              <a:headEnd/>
              <a:tailEnd/>
            </a:ln>
          </p:spPr>
          <p:txBody>
            <a:bodyPr/>
            <a:lstStyle/>
            <a:p>
              <a:endParaRPr lang="en-CA"/>
            </a:p>
          </p:txBody>
        </p:sp>
        <p:sp>
          <p:nvSpPr>
            <p:cNvPr id="1717" name="Line 784">
              <a:extLst>
                <a:ext uri="{FF2B5EF4-FFF2-40B4-BE49-F238E27FC236}">
                  <a16:creationId xmlns:a16="http://schemas.microsoft.com/office/drawing/2014/main" id="{EE05CF43-1D84-4588-A575-5AC72A405E76}"/>
                </a:ext>
              </a:extLst>
            </p:cNvPr>
            <p:cNvSpPr>
              <a:spLocks noChangeShapeType="1"/>
            </p:cNvSpPr>
            <p:nvPr/>
          </p:nvSpPr>
          <p:spPr bwMode="auto">
            <a:xfrm>
              <a:off x="1884" y="1461"/>
              <a:ext cx="46" cy="1"/>
            </a:xfrm>
            <a:prstGeom prst="line">
              <a:avLst/>
            </a:prstGeom>
            <a:noFill/>
            <a:ln w="0">
              <a:solidFill>
                <a:srgbClr val="000000"/>
              </a:solidFill>
              <a:round/>
              <a:headEnd/>
              <a:tailEnd/>
            </a:ln>
          </p:spPr>
          <p:txBody>
            <a:bodyPr/>
            <a:lstStyle/>
            <a:p>
              <a:endParaRPr lang="en-CA"/>
            </a:p>
          </p:txBody>
        </p:sp>
        <p:sp>
          <p:nvSpPr>
            <p:cNvPr id="1718" name="Line 785">
              <a:extLst>
                <a:ext uri="{FF2B5EF4-FFF2-40B4-BE49-F238E27FC236}">
                  <a16:creationId xmlns:a16="http://schemas.microsoft.com/office/drawing/2014/main" id="{102CD801-A740-4448-84C7-6EFA86E98C86}"/>
                </a:ext>
              </a:extLst>
            </p:cNvPr>
            <p:cNvSpPr>
              <a:spLocks noChangeShapeType="1"/>
            </p:cNvSpPr>
            <p:nvPr/>
          </p:nvSpPr>
          <p:spPr bwMode="auto">
            <a:xfrm>
              <a:off x="1946" y="1461"/>
              <a:ext cx="46" cy="1"/>
            </a:xfrm>
            <a:prstGeom prst="line">
              <a:avLst/>
            </a:prstGeom>
            <a:noFill/>
            <a:ln w="0">
              <a:solidFill>
                <a:srgbClr val="000000"/>
              </a:solidFill>
              <a:round/>
              <a:headEnd/>
              <a:tailEnd/>
            </a:ln>
          </p:spPr>
          <p:txBody>
            <a:bodyPr/>
            <a:lstStyle/>
            <a:p>
              <a:endParaRPr lang="en-CA"/>
            </a:p>
          </p:txBody>
        </p:sp>
        <p:sp>
          <p:nvSpPr>
            <p:cNvPr id="1719" name="Line 786">
              <a:extLst>
                <a:ext uri="{FF2B5EF4-FFF2-40B4-BE49-F238E27FC236}">
                  <a16:creationId xmlns:a16="http://schemas.microsoft.com/office/drawing/2014/main" id="{E0473089-5767-4065-939C-C0C0F6D55A12}"/>
                </a:ext>
              </a:extLst>
            </p:cNvPr>
            <p:cNvSpPr>
              <a:spLocks noChangeShapeType="1"/>
            </p:cNvSpPr>
            <p:nvPr/>
          </p:nvSpPr>
          <p:spPr bwMode="auto">
            <a:xfrm>
              <a:off x="2009" y="1461"/>
              <a:ext cx="46" cy="1"/>
            </a:xfrm>
            <a:prstGeom prst="line">
              <a:avLst/>
            </a:prstGeom>
            <a:noFill/>
            <a:ln w="0">
              <a:solidFill>
                <a:srgbClr val="000000"/>
              </a:solidFill>
              <a:round/>
              <a:headEnd/>
              <a:tailEnd/>
            </a:ln>
          </p:spPr>
          <p:txBody>
            <a:bodyPr/>
            <a:lstStyle/>
            <a:p>
              <a:endParaRPr lang="en-CA"/>
            </a:p>
          </p:txBody>
        </p:sp>
        <p:sp>
          <p:nvSpPr>
            <p:cNvPr id="1720" name="Line 787">
              <a:extLst>
                <a:ext uri="{FF2B5EF4-FFF2-40B4-BE49-F238E27FC236}">
                  <a16:creationId xmlns:a16="http://schemas.microsoft.com/office/drawing/2014/main" id="{C6FDCEF1-BEB3-4287-946A-52465AC90A58}"/>
                </a:ext>
              </a:extLst>
            </p:cNvPr>
            <p:cNvSpPr>
              <a:spLocks noChangeShapeType="1"/>
            </p:cNvSpPr>
            <p:nvPr/>
          </p:nvSpPr>
          <p:spPr bwMode="auto">
            <a:xfrm>
              <a:off x="2070" y="1461"/>
              <a:ext cx="47" cy="1"/>
            </a:xfrm>
            <a:prstGeom prst="line">
              <a:avLst/>
            </a:prstGeom>
            <a:noFill/>
            <a:ln w="0">
              <a:solidFill>
                <a:srgbClr val="000000"/>
              </a:solidFill>
              <a:round/>
              <a:headEnd/>
              <a:tailEnd/>
            </a:ln>
          </p:spPr>
          <p:txBody>
            <a:bodyPr/>
            <a:lstStyle/>
            <a:p>
              <a:endParaRPr lang="en-CA"/>
            </a:p>
          </p:txBody>
        </p:sp>
        <p:sp>
          <p:nvSpPr>
            <p:cNvPr id="1721" name="Line 788">
              <a:extLst>
                <a:ext uri="{FF2B5EF4-FFF2-40B4-BE49-F238E27FC236}">
                  <a16:creationId xmlns:a16="http://schemas.microsoft.com/office/drawing/2014/main" id="{9FF0D037-9EBD-41DF-9C80-E88A84E4B906}"/>
                </a:ext>
              </a:extLst>
            </p:cNvPr>
            <p:cNvSpPr>
              <a:spLocks noChangeShapeType="1"/>
            </p:cNvSpPr>
            <p:nvPr/>
          </p:nvSpPr>
          <p:spPr bwMode="auto">
            <a:xfrm>
              <a:off x="2132" y="1461"/>
              <a:ext cx="46" cy="1"/>
            </a:xfrm>
            <a:prstGeom prst="line">
              <a:avLst/>
            </a:prstGeom>
            <a:noFill/>
            <a:ln w="0">
              <a:solidFill>
                <a:srgbClr val="000000"/>
              </a:solidFill>
              <a:round/>
              <a:headEnd/>
              <a:tailEnd/>
            </a:ln>
          </p:spPr>
          <p:txBody>
            <a:bodyPr/>
            <a:lstStyle/>
            <a:p>
              <a:endParaRPr lang="en-CA"/>
            </a:p>
          </p:txBody>
        </p:sp>
        <p:sp>
          <p:nvSpPr>
            <p:cNvPr id="1722" name="Line 789">
              <a:extLst>
                <a:ext uri="{FF2B5EF4-FFF2-40B4-BE49-F238E27FC236}">
                  <a16:creationId xmlns:a16="http://schemas.microsoft.com/office/drawing/2014/main" id="{6F4053E3-CAE5-4CD6-A688-22A235C71A1B}"/>
                </a:ext>
              </a:extLst>
            </p:cNvPr>
            <p:cNvSpPr>
              <a:spLocks noChangeShapeType="1"/>
            </p:cNvSpPr>
            <p:nvPr/>
          </p:nvSpPr>
          <p:spPr bwMode="auto">
            <a:xfrm>
              <a:off x="2194" y="1461"/>
              <a:ext cx="46" cy="1"/>
            </a:xfrm>
            <a:prstGeom prst="line">
              <a:avLst/>
            </a:prstGeom>
            <a:noFill/>
            <a:ln w="0">
              <a:solidFill>
                <a:srgbClr val="000000"/>
              </a:solidFill>
              <a:round/>
              <a:headEnd/>
              <a:tailEnd/>
            </a:ln>
          </p:spPr>
          <p:txBody>
            <a:bodyPr/>
            <a:lstStyle/>
            <a:p>
              <a:endParaRPr lang="en-CA"/>
            </a:p>
          </p:txBody>
        </p:sp>
        <p:sp>
          <p:nvSpPr>
            <p:cNvPr id="1723" name="Line 790">
              <a:extLst>
                <a:ext uri="{FF2B5EF4-FFF2-40B4-BE49-F238E27FC236}">
                  <a16:creationId xmlns:a16="http://schemas.microsoft.com/office/drawing/2014/main" id="{4ABF76BE-5BAC-40AC-BAFD-D4FA4F1EFC2C}"/>
                </a:ext>
              </a:extLst>
            </p:cNvPr>
            <p:cNvSpPr>
              <a:spLocks noChangeShapeType="1"/>
            </p:cNvSpPr>
            <p:nvPr/>
          </p:nvSpPr>
          <p:spPr bwMode="auto">
            <a:xfrm>
              <a:off x="2257" y="1461"/>
              <a:ext cx="46" cy="1"/>
            </a:xfrm>
            <a:prstGeom prst="line">
              <a:avLst/>
            </a:prstGeom>
            <a:noFill/>
            <a:ln w="0">
              <a:solidFill>
                <a:srgbClr val="000000"/>
              </a:solidFill>
              <a:round/>
              <a:headEnd/>
              <a:tailEnd/>
            </a:ln>
          </p:spPr>
          <p:txBody>
            <a:bodyPr/>
            <a:lstStyle/>
            <a:p>
              <a:endParaRPr lang="en-CA"/>
            </a:p>
          </p:txBody>
        </p:sp>
        <p:sp>
          <p:nvSpPr>
            <p:cNvPr id="1724" name="Line 791">
              <a:extLst>
                <a:ext uri="{FF2B5EF4-FFF2-40B4-BE49-F238E27FC236}">
                  <a16:creationId xmlns:a16="http://schemas.microsoft.com/office/drawing/2014/main" id="{03273F60-0DF5-4F9B-A8BD-88DEDD57A47A}"/>
                </a:ext>
              </a:extLst>
            </p:cNvPr>
            <p:cNvSpPr>
              <a:spLocks noChangeShapeType="1"/>
            </p:cNvSpPr>
            <p:nvPr/>
          </p:nvSpPr>
          <p:spPr bwMode="auto">
            <a:xfrm>
              <a:off x="2318" y="1461"/>
              <a:ext cx="46" cy="1"/>
            </a:xfrm>
            <a:prstGeom prst="line">
              <a:avLst/>
            </a:prstGeom>
            <a:noFill/>
            <a:ln w="0">
              <a:solidFill>
                <a:srgbClr val="000000"/>
              </a:solidFill>
              <a:round/>
              <a:headEnd/>
              <a:tailEnd/>
            </a:ln>
          </p:spPr>
          <p:txBody>
            <a:bodyPr/>
            <a:lstStyle/>
            <a:p>
              <a:endParaRPr lang="en-CA"/>
            </a:p>
          </p:txBody>
        </p:sp>
        <p:sp>
          <p:nvSpPr>
            <p:cNvPr id="1725" name="Line 792">
              <a:extLst>
                <a:ext uri="{FF2B5EF4-FFF2-40B4-BE49-F238E27FC236}">
                  <a16:creationId xmlns:a16="http://schemas.microsoft.com/office/drawing/2014/main" id="{07883C54-71F2-42AE-99EC-DEAB14D8426F}"/>
                </a:ext>
              </a:extLst>
            </p:cNvPr>
            <p:cNvSpPr>
              <a:spLocks noChangeShapeType="1"/>
            </p:cNvSpPr>
            <p:nvPr/>
          </p:nvSpPr>
          <p:spPr bwMode="auto">
            <a:xfrm>
              <a:off x="2380" y="1461"/>
              <a:ext cx="46" cy="1"/>
            </a:xfrm>
            <a:prstGeom prst="line">
              <a:avLst/>
            </a:prstGeom>
            <a:noFill/>
            <a:ln w="0">
              <a:solidFill>
                <a:srgbClr val="000000"/>
              </a:solidFill>
              <a:round/>
              <a:headEnd/>
              <a:tailEnd/>
            </a:ln>
          </p:spPr>
          <p:txBody>
            <a:bodyPr/>
            <a:lstStyle/>
            <a:p>
              <a:endParaRPr lang="en-CA"/>
            </a:p>
          </p:txBody>
        </p:sp>
        <p:sp>
          <p:nvSpPr>
            <p:cNvPr id="1726" name="Line 793">
              <a:extLst>
                <a:ext uri="{FF2B5EF4-FFF2-40B4-BE49-F238E27FC236}">
                  <a16:creationId xmlns:a16="http://schemas.microsoft.com/office/drawing/2014/main" id="{E19EAFD9-ACC2-4027-9453-B29A43B96650}"/>
                </a:ext>
              </a:extLst>
            </p:cNvPr>
            <p:cNvSpPr>
              <a:spLocks noChangeShapeType="1"/>
            </p:cNvSpPr>
            <p:nvPr/>
          </p:nvSpPr>
          <p:spPr bwMode="auto">
            <a:xfrm>
              <a:off x="2443" y="1461"/>
              <a:ext cx="46" cy="1"/>
            </a:xfrm>
            <a:prstGeom prst="line">
              <a:avLst/>
            </a:prstGeom>
            <a:noFill/>
            <a:ln w="0">
              <a:solidFill>
                <a:srgbClr val="000000"/>
              </a:solidFill>
              <a:round/>
              <a:headEnd/>
              <a:tailEnd/>
            </a:ln>
          </p:spPr>
          <p:txBody>
            <a:bodyPr/>
            <a:lstStyle/>
            <a:p>
              <a:endParaRPr lang="en-CA"/>
            </a:p>
          </p:txBody>
        </p:sp>
        <p:sp>
          <p:nvSpPr>
            <p:cNvPr id="1727" name="Line 794">
              <a:extLst>
                <a:ext uri="{FF2B5EF4-FFF2-40B4-BE49-F238E27FC236}">
                  <a16:creationId xmlns:a16="http://schemas.microsoft.com/office/drawing/2014/main" id="{EA806DD4-6195-44AD-BD90-52B1AEB633A3}"/>
                </a:ext>
              </a:extLst>
            </p:cNvPr>
            <p:cNvSpPr>
              <a:spLocks noChangeShapeType="1"/>
            </p:cNvSpPr>
            <p:nvPr/>
          </p:nvSpPr>
          <p:spPr bwMode="auto">
            <a:xfrm>
              <a:off x="2504" y="1461"/>
              <a:ext cx="47" cy="1"/>
            </a:xfrm>
            <a:prstGeom prst="line">
              <a:avLst/>
            </a:prstGeom>
            <a:noFill/>
            <a:ln w="0">
              <a:solidFill>
                <a:srgbClr val="000000"/>
              </a:solidFill>
              <a:round/>
              <a:headEnd/>
              <a:tailEnd/>
            </a:ln>
          </p:spPr>
          <p:txBody>
            <a:bodyPr/>
            <a:lstStyle/>
            <a:p>
              <a:endParaRPr lang="en-CA"/>
            </a:p>
          </p:txBody>
        </p:sp>
        <p:sp>
          <p:nvSpPr>
            <p:cNvPr id="1728" name="Line 795">
              <a:extLst>
                <a:ext uri="{FF2B5EF4-FFF2-40B4-BE49-F238E27FC236}">
                  <a16:creationId xmlns:a16="http://schemas.microsoft.com/office/drawing/2014/main" id="{0285F6A3-CE14-4A8B-BB35-BA7B3AA35C74}"/>
                </a:ext>
              </a:extLst>
            </p:cNvPr>
            <p:cNvSpPr>
              <a:spLocks noChangeShapeType="1"/>
            </p:cNvSpPr>
            <p:nvPr/>
          </p:nvSpPr>
          <p:spPr bwMode="auto">
            <a:xfrm>
              <a:off x="2566" y="1461"/>
              <a:ext cx="46" cy="1"/>
            </a:xfrm>
            <a:prstGeom prst="line">
              <a:avLst/>
            </a:prstGeom>
            <a:noFill/>
            <a:ln w="0">
              <a:solidFill>
                <a:srgbClr val="000000"/>
              </a:solidFill>
              <a:round/>
              <a:headEnd/>
              <a:tailEnd/>
            </a:ln>
          </p:spPr>
          <p:txBody>
            <a:bodyPr/>
            <a:lstStyle/>
            <a:p>
              <a:endParaRPr lang="en-CA"/>
            </a:p>
          </p:txBody>
        </p:sp>
        <p:sp>
          <p:nvSpPr>
            <p:cNvPr id="1729" name="Line 796">
              <a:extLst>
                <a:ext uri="{FF2B5EF4-FFF2-40B4-BE49-F238E27FC236}">
                  <a16:creationId xmlns:a16="http://schemas.microsoft.com/office/drawing/2014/main" id="{998C18A8-00E9-4AA5-BF2B-013B5B2B079F}"/>
                </a:ext>
              </a:extLst>
            </p:cNvPr>
            <p:cNvSpPr>
              <a:spLocks noChangeShapeType="1"/>
            </p:cNvSpPr>
            <p:nvPr/>
          </p:nvSpPr>
          <p:spPr bwMode="auto">
            <a:xfrm>
              <a:off x="2628" y="1461"/>
              <a:ext cx="46" cy="1"/>
            </a:xfrm>
            <a:prstGeom prst="line">
              <a:avLst/>
            </a:prstGeom>
            <a:noFill/>
            <a:ln w="0">
              <a:solidFill>
                <a:srgbClr val="000000"/>
              </a:solidFill>
              <a:round/>
              <a:headEnd/>
              <a:tailEnd/>
            </a:ln>
          </p:spPr>
          <p:txBody>
            <a:bodyPr/>
            <a:lstStyle/>
            <a:p>
              <a:endParaRPr lang="en-CA"/>
            </a:p>
          </p:txBody>
        </p:sp>
        <p:sp>
          <p:nvSpPr>
            <p:cNvPr id="1730" name="Line 797">
              <a:extLst>
                <a:ext uri="{FF2B5EF4-FFF2-40B4-BE49-F238E27FC236}">
                  <a16:creationId xmlns:a16="http://schemas.microsoft.com/office/drawing/2014/main" id="{929A9443-0931-41B3-B8F6-FBB4E62C1A3D}"/>
                </a:ext>
              </a:extLst>
            </p:cNvPr>
            <p:cNvSpPr>
              <a:spLocks noChangeShapeType="1"/>
            </p:cNvSpPr>
            <p:nvPr/>
          </p:nvSpPr>
          <p:spPr bwMode="auto">
            <a:xfrm>
              <a:off x="2691" y="1461"/>
              <a:ext cx="46" cy="1"/>
            </a:xfrm>
            <a:prstGeom prst="line">
              <a:avLst/>
            </a:prstGeom>
            <a:noFill/>
            <a:ln w="0">
              <a:solidFill>
                <a:srgbClr val="000000"/>
              </a:solidFill>
              <a:round/>
              <a:headEnd/>
              <a:tailEnd/>
            </a:ln>
          </p:spPr>
          <p:txBody>
            <a:bodyPr/>
            <a:lstStyle/>
            <a:p>
              <a:endParaRPr lang="en-CA"/>
            </a:p>
          </p:txBody>
        </p:sp>
        <p:sp>
          <p:nvSpPr>
            <p:cNvPr id="1731" name="Line 798">
              <a:extLst>
                <a:ext uri="{FF2B5EF4-FFF2-40B4-BE49-F238E27FC236}">
                  <a16:creationId xmlns:a16="http://schemas.microsoft.com/office/drawing/2014/main" id="{18B4A13E-DA9B-4E26-A7E4-4DF20E199470}"/>
                </a:ext>
              </a:extLst>
            </p:cNvPr>
            <p:cNvSpPr>
              <a:spLocks noChangeShapeType="1"/>
            </p:cNvSpPr>
            <p:nvPr/>
          </p:nvSpPr>
          <p:spPr bwMode="auto">
            <a:xfrm>
              <a:off x="2752" y="1461"/>
              <a:ext cx="46" cy="1"/>
            </a:xfrm>
            <a:prstGeom prst="line">
              <a:avLst/>
            </a:prstGeom>
            <a:noFill/>
            <a:ln w="0">
              <a:solidFill>
                <a:srgbClr val="000000"/>
              </a:solidFill>
              <a:round/>
              <a:headEnd/>
              <a:tailEnd/>
            </a:ln>
          </p:spPr>
          <p:txBody>
            <a:bodyPr/>
            <a:lstStyle/>
            <a:p>
              <a:endParaRPr lang="en-CA"/>
            </a:p>
          </p:txBody>
        </p:sp>
        <p:sp>
          <p:nvSpPr>
            <p:cNvPr id="1732" name="Line 799">
              <a:extLst>
                <a:ext uri="{FF2B5EF4-FFF2-40B4-BE49-F238E27FC236}">
                  <a16:creationId xmlns:a16="http://schemas.microsoft.com/office/drawing/2014/main" id="{8188F139-74E8-43F5-A545-D4C3A3F5F7E6}"/>
                </a:ext>
              </a:extLst>
            </p:cNvPr>
            <p:cNvSpPr>
              <a:spLocks noChangeShapeType="1"/>
            </p:cNvSpPr>
            <p:nvPr/>
          </p:nvSpPr>
          <p:spPr bwMode="auto">
            <a:xfrm>
              <a:off x="2814" y="1461"/>
              <a:ext cx="18" cy="1"/>
            </a:xfrm>
            <a:prstGeom prst="line">
              <a:avLst/>
            </a:prstGeom>
            <a:noFill/>
            <a:ln w="0">
              <a:solidFill>
                <a:srgbClr val="000000"/>
              </a:solidFill>
              <a:round/>
              <a:headEnd/>
              <a:tailEnd/>
            </a:ln>
          </p:spPr>
          <p:txBody>
            <a:bodyPr/>
            <a:lstStyle/>
            <a:p>
              <a:endParaRPr lang="en-CA"/>
            </a:p>
          </p:txBody>
        </p:sp>
        <p:sp>
          <p:nvSpPr>
            <p:cNvPr id="1733" name="Line 800">
              <a:extLst>
                <a:ext uri="{FF2B5EF4-FFF2-40B4-BE49-F238E27FC236}">
                  <a16:creationId xmlns:a16="http://schemas.microsoft.com/office/drawing/2014/main" id="{6DCB8C90-83B9-4379-862C-630834E63BB3}"/>
                </a:ext>
              </a:extLst>
            </p:cNvPr>
            <p:cNvSpPr>
              <a:spLocks noChangeShapeType="1"/>
            </p:cNvSpPr>
            <p:nvPr/>
          </p:nvSpPr>
          <p:spPr bwMode="auto">
            <a:xfrm>
              <a:off x="1029" y="1251"/>
              <a:ext cx="1" cy="56"/>
            </a:xfrm>
            <a:prstGeom prst="line">
              <a:avLst/>
            </a:prstGeom>
            <a:noFill/>
            <a:ln w="0">
              <a:solidFill>
                <a:srgbClr val="000000"/>
              </a:solidFill>
              <a:round/>
              <a:headEnd/>
              <a:tailEnd/>
            </a:ln>
          </p:spPr>
          <p:txBody>
            <a:bodyPr/>
            <a:lstStyle/>
            <a:p>
              <a:endParaRPr lang="en-CA"/>
            </a:p>
          </p:txBody>
        </p:sp>
        <p:sp>
          <p:nvSpPr>
            <p:cNvPr id="1734" name="Line 801">
              <a:extLst>
                <a:ext uri="{FF2B5EF4-FFF2-40B4-BE49-F238E27FC236}">
                  <a16:creationId xmlns:a16="http://schemas.microsoft.com/office/drawing/2014/main" id="{EFFC8D42-E12C-4799-81BF-76B7B507F0A2}"/>
                </a:ext>
              </a:extLst>
            </p:cNvPr>
            <p:cNvSpPr>
              <a:spLocks noChangeShapeType="1"/>
            </p:cNvSpPr>
            <p:nvPr/>
          </p:nvSpPr>
          <p:spPr bwMode="auto">
            <a:xfrm>
              <a:off x="1029" y="1326"/>
              <a:ext cx="1" cy="56"/>
            </a:xfrm>
            <a:prstGeom prst="line">
              <a:avLst/>
            </a:prstGeom>
            <a:noFill/>
            <a:ln w="0">
              <a:solidFill>
                <a:srgbClr val="000000"/>
              </a:solidFill>
              <a:round/>
              <a:headEnd/>
              <a:tailEnd/>
            </a:ln>
          </p:spPr>
          <p:txBody>
            <a:bodyPr/>
            <a:lstStyle/>
            <a:p>
              <a:endParaRPr lang="en-CA"/>
            </a:p>
          </p:txBody>
        </p:sp>
        <p:sp>
          <p:nvSpPr>
            <p:cNvPr id="1735" name="Line 802">
              <a:extLst>
                <a:ext uri="{FF2B5EF4-FFF2-40B4-BE49-F238E27FC236}">
                  <a16:creationId xmlns:a16="http://schemas.microsoft.com/office/drawing/2014/main" id="{EC1AE89A-B690-434E-89A5-813EE75C4CBE}"/>
                </a:ext>
              </a:extLst>
            </p:cNvPr>
            <p:cNvSpPr>
              <a:spLocks noChangeShapeType="1"/>
            </p:cNvSpPr>
            <p:nvPr/>
          </p:nvSpPr>
          <p:spPr bwMode="auto">
            <a:xfrm>
              <a:off x="1029" y="1401"/>
              <a:ext cx="1" cy="56"/>
            </a:xfrm>
            <a:prstGeom prst="line">
              <a:avLst/>
            </a:prstGeom>
            <a:noFill/>
            <a:ln w="0">
              <a:solidFill>
                <a:srgbClr val="000000"/>
              </a:solidFill>
              <a:round/>
              <a:headEnd/>
              <a:tailEnd/>
            </a:ln>
          </p:spPr>
          <p:txBody>
            <a:bodyPr/>
            <a:lstStyle/>
            <a:p>
              <a:endParaRPr lang="en-CA"/>
            </a:p>
          </p:txBody>
        </p:sp>
        <p:sp>
          <p:nvSpPr>
            <p:cNvPr id="1736" name="Line 803">
              <a:extLst>
                <a:ext uri="{FF2B5EF4-FFF2-40B4-BE49-F238E27FC236}">
                  <a16:creationId xmlns:a16="http://schemas.microsoft.com/office/drawing/2014/main" id="{9D64E6F1-593C-4552-88EA-293B73F6C906}"/>
                </a:ext>
              </a:extLst>
            </p:cNvPr>
            <p:cNvSpPr>
              <a:spLocks noChangeShapeType="1"/>
            </p:cNvSpPr>
            <p:nvPr/>
          </p:nvSpPr>
          <p:spPr bwMode="auto">
            <a:xfrm>
              <a:off x="1263" y="1251"/>
              <a:ext cx="1" cy="56"/>
            </a:xfrm>
            <a:prstGeom prst="line">
              <a:avLst/>
            </a:prstGeom>
            <a:noFill/>
            <a:ln w="0">
              <a:solidFill>
                <a:srgbClr val="000000"/>
              </a:solidFill>
              <a:round/>
              <a:headEnd/>
              <a:tailEnd/>
            </a:ln>
          </p:spPr>
          <p:txBody>
            <a:bodyPr/>
            <a:lstStyle/>
            <a:p>
              <a:endParaRPr lang="en-CA"/>
            </a:p>
          </p:txBody>
        </p:sp>
        <p:sp>
          <p:nvSpPr>
            <p:cNvPr id="1737" name="Line 804">
              <a:extLst>
                <a:ext uri="{FF2B5EF4-FFF2-40B4-BE49-F238E27FC236}">
                  <a16:creationId xmlns:a16="http://schemas.microsoft.com/office/drawing/2014/main" id="{3402F597-7700-46DD-B654-B5AD938446E5}"/>
                </a:ext>
              </a:extLst>
            </p:cNvPr>
            <p:cNvSpPr>
              <a:spLocks noChangeShapeType="1"/>
            </p:cNvSpPr>
            <p:nvPr/>
          </p:nvSpPr>
          <p:spPr bwMode="auto">
            <a:xfrm>
              <a:off x="1263" y="1326"/>
              <a:ext cx="1" cy="56"/>
            </a:xfrm>
            <a:prstGeom prst="line">
              <a:avLst/>
            </a:prstGeom>
            <a:noFill/>
            <a:ln w="0">
              <a:solidFill>
                <a:srgbClr val="000000"/>
              </a:solidFill>
              <a:round/>
              <a:headEnd/>
              <a:tailEnd/>
            </a:ln>
          </p:spPr>
          <p:txBody>
            <a:bodyPr/>
            <a:lstStyle/>
            <a:p>
              <a:endParaRPr lang="en-CA"/>
            </a:p>
          </p:txBody>
        </p:sp>
        <p:sp>
          <p:nvSpPr>
            <p:cNvPr id="1738" name="Line 805">
              <a:extLst>
                <a:ext uri="{FF2B5EF4-FFF2-40B4-BE49-F238E27FC236}">
                  <a16:creationId xmlns:a16="http://schemas.microsoft.com/office/drawing/2014/main" id="{55358810-FB5A-4B50-A593-430E3115D602}"/>
                </a:ext>
              </a:extLst>
            </p:cNvPr>
            <p:cNvSpPr>
              <a:spLocks noChangeShapeType="1"/>
            </p:cNvSpPr>
            <p:nvPr/>
          </p:nvSpPr>
          <p:spPr bwMode="auto">
            <a:xfrm>
              <a:off x="1263" y="1401"/>
              <a:ext cx="1" cy="56"/>
            </a:xfrm>
            <a:prstGeom prst="line">
              <a:avLst/>
            </a:prstGeom>
            <a:noFill/>
            <a:ln w="0">
              <a:solidFill>
                <a:srgbClr val="000000"/>
              </a:solidFill>
              <a:round/>
              <a:headEnd/>
              <a:tailEnd/>
            </a:ln>
          </p:spPr>
          <p:txBody>
            <a:bodyPr/>
            <a:lstStyle/>
            <a:p>
              <a:endParaRPr lang="en-CA"/>
            </a:p>
          </p:txBody>
        </p:sp>
        <p:sp>
          <p:nvSpPr>
            <p:cNvPr id="1739" name="Line 806">
              <a:extLst>
                <a:ext uri="{FF2B5EF4-FFF2-40B4-BE49-F238E27FC236}">
                  <a16:creationId xmlns:a16="http://schemas.microsoft.com/office/drawing/2014/main" id="{4465C72E-4FA1-4BA1-93D9-CEBF48581EB3}"/>
                </a:ext>
              </a:extLst>
            </p:cNvPr>
            <p:cNvSpPr>
              <a:spLocks noChangeShapeType="1"/>
            </p:cNvSpPr>
            <p:nvPr/>
          </p:nvSpPr>
          <p:spPr bwMode="auto">
            <a:xfrm>
              <a:off x="1489" y="1251"/>
              <a:ext cx="1" cy="56"/>
            </a:xfrm>
            <a:prstGeom prst="line">
              <a:avLst/>
            </a:prstGeom>
            <a:noFill/>
            <a:ln w="0">
              <a:solidFill>
                <a:srgbClr val="000000"/>
              </a:solidFill>
              <a:round/>
              <a:headEnd/>
              <a:tailEnd/>
            </a:ln>
          </p:spPr>
          <p:txBody>
            <a:bodyPr/>
            <a:lstStyle/>
            <a:p>
              <a:endParaRPr lang="en-CA"/>
            </a:p>
          </p:txBody>
        </p:sp>
        <p:sp>
          <p:nvSpPr>
            <p:cNvPr id="1740" name="Line 807">
              <a:extLst>
                <a:ext uri="{FF2B5EF4-FFF2-40B4-BE49-F238E27FC236}">
                  <a16:creationId xmlns:a16="http://schemas.microsoft.com/office/drawing/2014/main" id="{0E0A314B-DDF9-47FF-8034-CD9F78DA3AC7}"/>
                </a:ext>
              </a:extLst>
            </p:cNvPr>
            <p:cNvSpPr>
              <a:spLocks noChangeShapeType="1"/>
            </p:cNvSpPr>
            <p:nvPr/>
          </p:nvSpPr>
          <p:spPr bwMode="auto">
            <a:xfrm>
              <a:off x="1489" y="1326"/>
              <a:ext cx="1" cy="56"/>
            </a:xfrm>
            <a:prstGeom prst="line">
              <a:avLst/>
            </a:prstGeom>
            <a:noFill/>
            <a:ln w="0">
              <a:solidFill>
                <a:srgbClr val="000000"/>
              </a:solidFill>
              <a:round/>
              <a:headEnd/>
              <a:tailEnd/>
            </a:ln>
          </p:spPr>
          <p:txBody>
            <a:bodyPr/>
            <a:lstStyle/>
            <a:p>
              <a:endParaRPr lang="en-CA"/>
            </a:p>
          </p:txBody>
        </p:sp>
        <p:sp>
          <p:nvSpPr>
            <p:cNvPr id="1741" name="Line 808">
              <a:extLst>
                <a:ext uri="{FF2B5EF4-FFF2-40B4-BE49-F238E27FC236}">
                  <a16:creationId xmlns:a16="http://schemas.microsoft.com/office/drawing/2014/main" id="{9427D443-E980-478B-91AA-9E21BE833F0A}"/>
                </a:ext>
              </a:extLst>
            </p:cNvPr>
            <p:cNvSpPr>
              <a:spLocks noChangeShapeType="1"/>
            </p:cNvSpPr>
            <p:nvPr/>
          </p:nvSpPr>
          <p:spPr bwMode="auto">
            <a:xfrm>
              <a:off x="1489" y="1401"/>
              <a:ext cx="1" cy="56"/>
            </a:xfrm>
            <a:prstGeom prst="line">
              <a:avLst/>
            </a:prstGeom>
            <a:noFill/>
            <a:ln w="0">
              <a:solidFill>
                <a:srgbClr val="000000"/>
              </a:solidFill>
              <a:round/>
              <a:headEnd/>
              <a:tailEnd/>
            </a:ln>
          </p:spPr>
          <p:txBody>
            <a:bodyPr/>
            <a:lstStyle/>
            <a:p>
              <a:endParaRPr lang="en-CA"/>
            </a:p>
          </p:txBody>
        </p:sp>
        <p:sp>
          <p:nvSpPr>
            <p:cNvPr id="1742" name="Line 809">
              <a:extLst>
                <a:ext uri="{FF2B5EF4-FFF2-40B4-BE49-F238E27FC236}">
                  <a16:creationId xmlns:a16="http://schemas.microsoft.com/office/drawing/2014/main" id="{D90547DF-9C2E-42A5-A13C-8BDDB6F9835F}"/>
                </a:ext>
              </a:extLst>
            </p:cNvPr>
            <p:cNvSpPr>
              <a:spLocks noChangeShapeType="1"/>
            </p:cNvSpPr>
            <p:nvPr/>
          </p:nvSpPr>
          <p:spPr bwMode="auto">
            <a:xfrm>
              <a:off x="1725" y="1251"/>
              <a:ext cx="1" cy="56"/>
            </a:xfrm>
            <a:prstGeom prst="line">
              <a:avLst/>
            </a:prstGeom>
            <a:noFill/>
            <a:ln w="0">
              <a:solidFill>
                <a:srgbClr val="000000"/>
              </a:solidFill>
              <a:round/>
              <a:headEnd/>
              <a:tailEnd/>
            </a:ln>
          </p:spPr>
          <p:txBody>
            <a:bodyPr/>
            <a:lstStyle/>
            <a:p>
              <a:endParaRPr lang="en-CA"/>
            </a:p>
          </p:txBody>
        </p:sp>
        <p:sp>
          <p:nvSpPr>
            <p:cNvPr id="1743" name="Line 810">
              <a:extLst>
                <a:ext uri="{FF2B5EF4-FFF2-40B4-BE49-F238E27FC236}">
                  <a16:creationId xmlns:a16="http://schemas.microsoft.com/office/drawing/2014/main" id="{7D44D437-B147-4DA8-B0AE-53CE5BAC3228}"/>
                </a:ext>
              </a:extLst>
            </p:cNvPr>
            <p:cNvSpPr>
              <a:spLocks noChangeShapeType="1"/>
            </p:cNvSpPr>
            <p:nvPr/>
          </p:nvSpPr>
          <p:spPr bwMode="auto">
            <a:xfrm>
              <a:off x="1725" y="1326"/>
              <a:ext cx="1" cy="56"/>
            </a:xfrm>
            <a:prstGeom prst="line">
              <a:avLst/>
            </a:prstGeom>
            <a:noFill/>
            <a:ln w="0">
              <a:solidFill>
                <a:srgbClr val="000000"/>
              </a:solidFill>
              <a:round/>
              <a:headEnd/>
              <a:tailEnd/>
            </a:ln>
          </p:spPr>
          <p:txBody>
            <a:bodyPr/>
            <a:lstStyle/>
            <a:p>
              <a:endParaRPr lang="en-CA"/>
            </a:p>
          </p:txBody>
        </p:sp>
        <p:sp>
          <p:nvSpPr>
            <p:cNvPr id="1744" name="Line 811">
              <a:extLst>
                <a:ext uri="{FF2B5EF4-FFF2-40B4-BE49-F238E27FC236}">
                  <a16:creationId xmlns:a16="http://schemas.microsoft.com/office/drawing/2014/main" id="{D4EB6AD0-6EEE-41E0-BB36-66DF6B8BFC61}"/>
                </a:ext>
              </a:extLst>
            </p:cNvPr>
            <p:cNvSpPr>
              <a:spLocks noChangeShapeType="1"/>
            </p:cNvSpPr>
            <p:nvPr/>
          </p:nvSpPr>
          <p:spPr bwMode="auto">
            <a:xfrm>
              <a:off x="1725" y="1401"/>
              <a:ext cx="1" cy="56"/>
            </a:xfrm>
            <a:prstGeom prst="line">
              <a:avLst/>
            </a:prstGeom>
            <a:noFill/>
            <a:ln w="0">
              <a:solidFill>
                <a:srgbClr val="000000"/>
              </a:solidFill>
              <a:round/>
              <a:headEnd/>
              <a:tailEnd/>
            </a:ln>
          </p:spPr>
          <p:txBody>
            <a:bodyPr/>
            <a:lstStyle/>
            <a:p>
              <a:endParaRPr lang="en-CA"/>
            </a:p>
          </p:txBody>
        </p:sp>
        <p:sp>
          <p:nvSpPr>
            <p:cNvPr id="1745" name="Line 812">
              <a:extLst>
                <a:ext uri="{FF2B5EF4-FFF2-40B4-BE49-F238E27FC236}">
                  <a16:creationId xmlns:a16="http://schemas.microsoft.com/office/drawing/2014/main" id="{F17AFB03-7B27-4621-AC76-83526D062C42}"/>
                </a:ext>
              </a:extLst>
            </p:cNvPr>
            <p:cNvSpPr>
              <a:spLocks noChangeShapeType="1"/>
            </p:cNvSpPr>
            <p:nvPr/>
          </p:nvSpPr>
          <p:spPr bwMode="auto">
            <a:xfrm>
              <a:off x="1964" y="1259"/>
              <a:ext cx="1" cy="56"/>
            </a:xfrm>
            <a:prstGeom prst="line">
              <a:avLst/>
            </a:prstGeom>
            <a:noFill/>
            <a:ln w="0">
              <a:solidFill>
                <a:srgbClr val="000000"/>
              </a:solidFill>
              <a:round/>
              <a:headEnd/>
              <a:tailEnd/>
            </a:ln>
          </p:spPr>
          <p:txBody>
            <a:bodyPr/>
            <a:lstStyle/>
            <a:p>
              <a:endParaRPr lang="en-CA"/>
            </a:p>
          </p:txBody>
        </p:sp>
        <p:sp>
          <p:nvSpPr>
            <p:cNvPr id="1746" name="Line 813">
              <a:extLst>
                <a:ext uri="{FF2B5EF4-FFF2-40B4-BE49-F238E27FC236}">
                  <a16:creationId xmlns:a16="http://schemas.microsoft.com/office/drawing/2014/main" id="{565E2C81-205B-491A-A8A6-6AE5A61C7DB6}"/>
                </a:ext>
              </a:extLst>
            </p:cNvPr>
            <p:cNvSpPr>
              <a:spLocks noChangeShapeType="1"/>
            </p:cNvSpPr>
            <p:nvPr/>
          </p:nvSpPr>
          <p:spPr bwMode="auto">
            <a:xfrm>
              <a:off x="1964" y="1336"/>
              <a:ext cx="1" cy="56"/>
            </a:xfrm>
            <a:prstGeom prst="line">
              <a:avLst/>
            </a:prstGeom>
            <a:noFill/>
            <a:ln w="0">
              <a:solidFill>
                <a:srgbClr val="000000"/>
              </a:solidFill>
              <a:round/>
              <a:headEnd/>
              <a:tailEnd/>
            </a:ln>
          </p:spPr>
          <p:txBody>
            <a:bodyPr/>
            <a:lstStyle/>
            <a:p>
              <a:endParaRPr lang="en-CA"/>
            </a:p>
          </p:txBody>
        </p:sp>
        <p:sp>
          <p:nvSpPr>
            <p:cNvPr id="1747" name="Line 814">
              <a:extLst>
                <a:ext uri="{FF2B5EF4-FFF2-40B4-BE49-F238E27FC236}">
                  <a16:creationId xmlns:a16="http://schemas.microsoft.com/office/drawing/2014/main" id="{FEFD97EB-7E34-47C3-ADEC-4E6AC9BAACF6}"/>
                </a:ext>
              </a:extLst>
            </p:cNvPr>
            <p:cNvSpPr>
              <a:spLocks noChangeShapeType="1"/>
            </p:cNvSpPr>
            <p:nvPr/>
          </p:nvSpPr>
          <p:spPr bwMode="auto">
            <a:xfrm>
              <a:off x="1964" y="1411"/>
              <a:ext cx="1" cy="48"/>
            </a:xfrm>
            <a:prstGeom prst="line">
              <a:avLst/>
            </a:prstGeom>
            <a:noFill/>
            <a:ln w="0">
              <a:solidFill>
                <a:srgbClr val="000000"/>
              </a:solidFill>
              <a:round/>
              <a:headEnd/>
              <a:tailEnd/>
            </a:ln>
          </p:spPr>
          <p:txBody>
            <a:bodyPr/>
            <a:lstStyle/>
            <a:p>
              <a:endParaRPr lang="en-CA"/>
            </a:p>
          </p:txBody>
        </p:sp>
        <p:sp>
          <p:nvSpPr>
            <p:cNvPr id="1748" name="Line 815">
              <a:extLst>
                <a:ext uri="{FF2B5EF4-FFF2-40B4-BE49-F238E27FC236}">
                  <a16:creationId xmlns:a16="http://schemas.microsoft.com/office/drawing/2014/main" id="{7C80B87D-56C3-4AA8-8164-7216AA0023A9}"/>
                </a:ext>
              </a:extLst>
            </p:cNvPr>
            <p:cNvSpPr>
              <a:spLocks noChangeShapeType="1"/>
            </p:cNvSpPr>
            <p:nvPr/>
          </p:nvSpPr>
          <p:spPr bwMode="auto">
            <a:xfrm>
              <a:off x="2199" y="1259"/>
              <a:ext cx="1" cy="56"/>
            </a:xfrm>
            <a:prstGeom prst="line">
              <a:avLst/>
            </a:prstGeom>
            <a:noFill/>
            <a:ln w="0">
              <a:solidFill>
                <a:srgbClr val="000000"/>
              </a:solidFill>
              <a:round/>
              <a:headEnd/>
              <a:tailEnd/>
            </a:ln>
          </p:spPr>
          <p:txBody>
            <a:bodyPr/>
            <a:lstStyle/>
            <a:p>
              <a:endParaRPr lang="en-CA"/>
            </a:p>
          </p:txBody>
        </p:sp>
        <p:sp>
          <p:nvSpPr>
            <p:cNvPr id="1749" name="Line 816">
              <a:extLst>
                <a:ext uri="{FF2B5EF4-FFF2-40B4-BE49-F238E27FC236}">
                  <a16:creationId xmlns:a16="http://schemas.microsoft.com/office/drawing/2014/main" id="{400BF731-D0A8-4B6E-BD6E-07D17D1F095F}"/>
                </a:ext>
              </a:extLst>
            </p:cNvPr>
            <p:cNvSpPr>
              <a:spLocks noChangeShapeType="1"/>
            </p:cNvSpPr>
            <p:nvPr/>
          </p:nvSpPr>
          <p:spPr bwMode="auto">
            <a:xfrm>
              <a:off x="2199" y="1336"/>
              <a:ext cx="1" cy="56"/>
            </a:xfrm>
            <a:prstGeom prst="line">
              <a:avLst/>
            </a:prstGeom>
            <a:noFill/>
            <a:ln w="0">
              <a:solidFill>
                <a:srgbClr val="000000"/>
              </a:solidFill>
              <a:round/>
              <a:headEnd/>
              <a:tailEnd/>
            </a:ln>
          </p:spPr>
          <p:txBody>
            <a:bodyPr/>
            <a:lstStyle/>
            <a:p>
              <a:endParaRPr lang="en-CA"/>
            </a:p>
          </p:txBody>
        </p:sp>
        <p:sp>
          <p:nvSpPr>
            <p:cNvPr id="1750" name="Line 817">
              <a:extLst>
                <a:ext uri="{FF2B5EF4-FFF2-40B4-BE49-F238E27FC236}">
                  <a16:creationId xmlns:a16="http://schemas.microsoft.com/office/drawing/2014/main" id="{125F1DA5-06D4-415C-A6BE-DBF973D2946E}"/>
                </a:ext>
              </a:extLst>
            </p:cNvPr>
            <p:cNvSpPr>
              <a:spLocks noChangeShapeType="1"/>
            </p:cNvSpPr>
            <p:nvPr/>
          </p:nvSpPr>
          <p:spPr bwMode="auto">
            <a:xfrm>
              <a:off x="2199" y="1411"/>
              <a:ext cx="1" cy="48"/>
            </a:xfrm>
            <a:prstGeom prst="line">
              <a:avLst/>
            </a:prstGeom>
            <a:noFill/>
            <a:ln w="0">
              <a:solidFill>
                <a:srgbClr val="000000"/>
              </a:solidFill>
              <a:round/>
              <a:headEnd/>
              <a:tailEnd/>
            </a:ln>
          </p:spPr>
          <p:txBody>
            <a:bodyPr/>
            <a:lstStyle/>
            <a:p>
              <a:endParaRPr lang="en-CA"/>
            </a:p>
          </p:txBody>
        </p:sp>
        <p:sp>
          <p:nvSpPr>
            <p:cNvPr id="1751" name="Line 818">
              <a:extLst>
                <a:ext uri="{FF2B5EF4-FFF2-40B4-BE49-F238E27FC236}">
                  <a16:creationId xmlns:a16="http://schemas.microsoft.com/office/drawing/2014/main" id="{7830AD0A-2E48-44EF-AE98-8FF9A59A867D}"/>
                </a:ext>
              </a:extLst>
            </p:cNvPr>
            <p:cNvSpPr>
              <a:spLocks noChangeShapeType="1"/>
            </p:cNvSpPr>
            <p:nvPr/>
          </p:nvSpPr>
          <p:spPr bwMode="auto">
            <a:xfrm>
              <a:off x="2425" y="1259"/>
              <a:ext cx="1" cy="56"/>
            </a:xfrm>
            <a:prstGeom prst="line">
              <a:avLst/>
            </a:prstGeom>
            <a:noFill/>
            <a:ln w="0">
              <a:solidFill>
                <a:srgbClr val="000000"/>
              </a:solidFill>
              <a:round/>
              <a:headEnd/>
              <a:tailEnd/>
            </a:ln>
          </p:spPr>
          <p:txBody>
            <a:bodyPr/>
            <a:lstStyle/>
            <a:p>
              <a:endParaRPr lang="en-CA"/>
            </a:p>
          </p:txBody>
        </p:sp>
        <p:sp>
          <p:nvSpPr>
            <p:cNvPr id="1752" name="Line 819">
              <a:extLst>
                <a:ext uri="{FF2B5EF4-FFF2-40B4-BE49-F238E27FC236}">
                  <a16:creationId xmlns:a16="http://schemas.microsoft.com/office/drawing/2014/main" id="{389EF00F-86DF-4C78-8A1E-5CE17E2145DE}"/>
                </a:ext>
              </a:extLst>
            </p:cNvPr>
            <p:cNvSpPr>
              <a:spLocks noChangeShapeType="1"/>
            </p:cNvSpPr>
            <p:nvPr/>
          </p:nvSpPr>
          <p:spPr bwMode="auto">
            <a:xfrm>
              <a:off x="2425" y="1336"/>
              <a:ext cx="1" cy="56"/>
            </a:xfrm>
            <a:prstGeom prst="line">
              <a:avLst/>
            </a:prstGeom>
            <a:noFill/>
            <a:ln w="0">
              <a:solidFill>
                <a:srgbClr val="000000"/>
              </a:solidFill>
              <a:round/>
              <a:headEnd/>
              <a:tailEnd/>
            </a:ln>
          </p:spPr>
          <p:txBody>
            <a:bodyPr/>
            <a:lstStyle/>
            <a:p>
              <a:endParaRPr lang="en-CA"/>
            </a:p>
          </p:txBody>
        </p:sp>
        <p:sp>
          <p:nvSpPr>
            <p:cNvPr id="1753" name="Line 820">
              <a:extLst>
                <a:ext uri="{FF2B5EF4-FFF2-40B4-BE49-F238E27FC236}">
                  <a16:creationId xmlns:a16="http://schemas.microsoft.com/office/drawing/2014/main" id="{1720311A-1A2B-4B14-8AFA-352D2D485BC7}"/>
                </a:ext>
              </a:extLst>
            </p:cNvPr>
            <p:cNvSpPr>
              <a:spLocks noChangeShapeType="1"/>
            </p:cNvSpPr>
            <p:nvPr/>
          </p:nvSpPr>
          <p:spPr bwMode="auto">
            <a:xfrm>
              <a:off x="2425" y="1411"/>
              <a:ext cx="1" cy="48"/>
            </a:xfrm>
            <a:prstGeom prst="line">
              <a:avLst/>
            </a:prstGeom>
            <a:noFill/>
            <a:ln w="0">
              <a:solidFill>
                <a:srgbClr val="000000"/>
              </a:solidFill>
              <a:round/>
              <a:headEnd/>
              <a:tailEnd/>
            </a:ln>
          </p:spPr>
          <p:txBody>
            <a:bodyPr/>
            <a:lstStyle/>
            <a:p>
              <a:endParaRPr lang="en-CA"/>
            </a:p>
          </p:txBody>
        </p:sp>
        <p:sp>
          <p:nvSpPr>
            <p:cNvPr id="1754" name="Line 821">
              <a:extLst>
                <a:ext uri="{FF2B5EF4-FFF2-40B4-BE49-F238E27FC236}">
                  <a16:creationId xmlns:a16="http://schemas.microsoft.com/office/drawing/2014/main" id="{9E7DDAA5-0E7B-4750-AF6F-912754C3BDAB}"/>
                </a:ext>
              </a:extLst>
            </p:cNvPr>
            <p:cNvSpPr>
              <a:spLocks noChangeShapeType="1"/>
            </p:cNvSpPr>
            <p:nvPr/>
          </p:nvSpPr>
          <p:spPr bwMode="auto">
            <a:xfrm>
              <a:off x="2660" y="1259"/>
              <a:ext cx="1" cy="56"/>
            </a:xfrm>
            <a:prstGeom prst="line">
              <a:avLst/>
            </a:prstGeom>
            <a:noFill/>
            <a:ln w="0">
              <a:solidFill>
                <a:srgbClr val="000000"/>
              </a:solidFill>
              <a:round/>
              <a:headEnd/>
              <a:tailEnd/>
            </a:ln>
          </p:spPr>
          <p:txBody>
            <a:bodyPr/>
            <a:lstStyle/>
            <a:p>
              <a:endParaRPr lang="en-CA"/>
            </a:p>
          </p:txBody>
        </p:sp>
        <p:sp>
          <p:nvSpPr>
            <p:cNvPr id="1755" name="Line 822">
              <a:extLst>
                <a:ext uri="{FF2B5EF4-FFF2-40B4-BE49-F238E27FC236}">
                  <a16:creationId xmlns:a16="http://schemas.microsoft.com/office/drawing/2014/main" id="{033B3F31-49EB-42F9-B52D-83ACF0B9101B}"/>
                </a:ext>
              </a:extLst>
            </p:cNvPr>
            <p:cNvSpPr>
              <a:spLocks noChangeShapeType="1"/>
            </p:cNvSpPr>
            <p:nvPr/>
          </p:nvSpPr>
          <p:spPr bwMode="auto">
            <a:xfrm>
              <a:off x="2660" y="1336"/>
              <a:ext cx="1" cy="56"/>
            </a:xfrm>
            <a:prstGeom prst="line">
              <a:avLst/>
            </a:prstGeom>
            <a:noFill/>
            <a:ln w="0">
              <a:solidFill>
                <a:srgbClr val="000000"/>
              </a:solidFill>
              <a:round/>
              <a:headEnd/>
              <a:tailEnd/>
            </a:ln>
          </p:spPr>
          <p:txBody>
            <a:bodyPr/>
            <a:lstStyle/>
            <a:p>
              <a:endParaRPr lang="en-CA"/>
            </a:p>
          </p:txBody>
        </p:sp>
        <p:sp>
          <p:nvSpPr>
            <p:cNvPr id="1756" name="Line 823">
              <a:extLst>
                <a:ext uri="{FF2B5EF4-FFF2-40B4-BE49-F238E27FC236}">
                  <a16:creationId xmlns:a16="http://schemas.microsoft.com/office/drawing/2014/main" id="{508262E7-C7B2-423F-9B5D-32793170B67A}"/>
                </a:ext>
              </a:extLst>
            </p:cNvPr>
            <p:cNvSpPr>
              <a:spLocks noChangeShapeType="1"/>
            </p:cNvSpPr>
            <p:nvPr/>
          </p:nvSpPr>
          <p:spPr bwMode="auto">
            <a:xfrm>
              <a:off x="2660" y="1411"/>
              <a:ext cx="1" cy="48"/>
            </a:xfrm>
            <a:prstGeom prst="line">
              <a:avLst/>
            </a:prstGeom>
            <a:noFill/>
            <a:ln w="0">
              <a:solidFill>
                <a:srgbClr val="000000"/>
              </a:solidFill>
              <a:round/>
              <a:headEnd/>
              <a:tailEnd/>
            </a:ln>
          </p:spPr>
          <p:txBody>
            <a:bodyPr/>
            <a:lstStyle/>
            <a:p>
              <a:endParaRPr lang="en-CA"/>
            </a:p>
          </p:txBody>
        </p:sp>
        <p:sp>
          <p:nvSpPr>
            <p:cNvPr id="1757" name="Line 824">
              <a:extLst>
                <a:ext uri="{FF2B5EF4-FFF2-40B4-BE49-F238E27FC236}">
                  <a16:creationId xmlns:a16="http://schemas.microsoft.com/office/drawing/2014/main" id="{184E010D-32AC-49FE-8A87-1B2611657330}"/>
                </a:ext>
              </a:extLst>
            </p:cNvPr>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1758" name="Line 825">
              <a:extLst>
                <a:ext uri="{FF2B5EF4-FFF2-40B4-BE49-F238E27FC236}">
                  <a16:creationId xmlns:a16="http://schemas.microsoft.com/office/drawing/2014/main" id="{1C232320-8279-480F-AA4E-61A985D8C9B5}"/>
                </a:ext>
              </a:extLst>
            </p:cNvPr>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1759" name="Line 826">
              <a:extLst>
                <a:ext uri="{FF2B5EF4-FFF2-40B4-BE49-F238E27FC236}">
                  <a16:creationId xmlns:a16="http://schemas.microsoft.com/office/drawing/2014/main" id="{06734F98-222E-41B3-8A11-C140249B7AA4}"/>
                </a:ext>
              </a:extLst>
            </p:cNvPr>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1760" name="Line 827">
              <a:extLst>
                <a:ext uri="{FF2B5EF4-FFF2-40B4-BE49-F238E27FC236}">
                  <a16:creationId xmlns:a16="http://schemas.microsoft.com/office/drawing/2014/main" id="{427E13E6-D194-47AF-82F2-7A8C5967C8FE}"/>
                </a:ext>
              </a:extLst>
            </p:cNvPr>
            <p:cNvSpPr>
              <a:spLocks noChangeShapeType="1"/>
            </p:cNvSpPr>
            <p:nvPr/>
          </p:nvSpPr>
          <p:spPr bwMode="auto">
            <a:xfrm flipH="1">
              <a:off x="849" y="1256"/>
              <a:ext cx="2" cy="3"/>
            </a:xfrm>
            <a:prstGeom prst="line">
              <a:avLst/>
            </a:prstGeom>
            <a:noFill/>
            <a:ln w="0">
              <a:solidFill>
                <a:srgbClr val="000000"/>
              </a:solidFill>
              <a:round/>
              <a:headEnd/>
              <a:tailEnd/>
            </a:ln>
          </p:spPr>
          <p:txBody>
            <a:bodyPr/>
            <a:lstStyle/>
            <a:p>
              <a:endParaRPr lang="en-CA"/>
            </a:p>
          </p:txBody>
        </p:sp>
        <p:sp>
          <p:nvSpPr>
            <p:cNvPr id="1761" name="Line 828">
              <a:extLst>
                <a:ext uri="{FF2B5EF4-FFF2-40B4-BE49-F238E27FC236}">
                  <a16:creationId xmlns:a16="http://schemas.microsoft.com/office/drawing/2014/main" id="{0CB09625-95EB-48F9-A217-EE757E698C96}"/>
                </a:ext>
              </a:extLst>
            </p:cNvPr>
            <p:cNvSpPr>
              <a:spLocks noChangeShapeType="1"/>
            </p:cNvSpPr>
            <p:nvPr/>
          </p:nvSpPr>
          <p:spPr bwMode="auto">
            <a:xfrm flipH="1">
              <a:off x="848" y="1259"/>
              <a:ext cx="1" cy="3"/>
            </a:xfrm>
            <a:prstGeom prst="line">
              <a:avLst/>
            </a:prstGeom>
            <a:noFill/>
            <a:ln w="0">
              <a:solidFill>
                <a:srgbClr val="000000"/>
              </a:solidFill>
              <a:round/>
              <a:headEnd/>
              <a:tailEnd/>
            </a:ln>
          </p:spPr>
          <p:txBody>
            <a:bodyPr/>
            <a:lstStyle/>
            <a:p>
              <a:endParaRPr lang="en-CA"/>
            </a:p>
          </p:txBody>
        </p:sp>
        <p:sp>
          <p:nvSpPr>
            <p:cNvPr id="1762" name="Line 829">
              <a:extLst>
                <a:ext uri="{FF2B5EF4-FFF2-40B4-BE49-F238E27FC236}">
                  <a16:creationId xmlns:a16="http://schemas.microsoft.com/office/drawing/2014/main" id="{C20374D7-5CBD-4D9D-BBCC-F8C0A490E556}"/>
                </a:ext>
              </a:extLst>
            </p:cNvPr>
            <p:cNvSpPr>
              <a:spLocks noChangeShapeType="1"/>
            </p:cNvSpPr>
            <p:nvPr/>
          </p:nvSpPr>
          <p:spPr bwMode="auto">
            <a:xfrm flipH="1">
              <a:off x="847" y="1262"/>
              <a:ext cx="1" cy="11"/>
            </a:xfrm>
            <a:prstGeom prst="line">
              <a:avLst/>
            </a:prstGeom>
            <a:noFill/>
            <a:ln w="0">
              <a:solidFill>
                <a:srgbClr val="000000"/>
              </a:solidFill>
              <a:round/>
              <a:headEnd/>
              <a:tailEnd/>
            </a:ln>
          </p:spPr>
          <p:txBody>
            <a:bodyPr/>
            <a:lstStyle/>
            <a:p>
              <a:endParaRPr lang="en-CA"/>
            </a:p>
          </p:txBody>
        </p:sp>
        <p:sp>
          <p:nvSpPr>
            <p:cNvPr id="1763" name="Line 830">
              <a:extLst>
                <a:ext uri="{FF2B5EF4-FFF2-40B4-BE49-F238E27FC236}">
                  <a16:creationId xmlns:a16="http://schemas.microsoft.com/office/drawing/2014/main" id="{7A67F483-11EB-4611-A2CF-5B928A683D1A}"/>
                </a:ext>
              </a:extLst>
            </p:cNvPr>
            <p:cNvSpPr>
              <a:spLocks noChangeShapeType="1"/>
            </p:cNvSpPr>
            <p:nvPr/>
          </p:nvSpPr>
          <p:spPr bwMode="auto">
            <a:xfrm flipH="1">
              <a:off x="844" y="1273"/>
              <a:ext cx="3" cy="13"/>
            </a:xfrm>
            <a:prstGeom prst="line">
              <a:avLst/>
            </a:prstGeom>
            <a:noFill/>
            <a:ln w="0">
              <a:solidFill>
                <a:srgbClr val="000000"/>
              </a:solidFill>
              <a:round/>
              <a:headEnd/>
              <a:tailEnd/>
            </a:ln>
          </p:spPr>
          <p:txBody>
            <a:bodyPr/>
            <a:lstStyle/>
            <a:p>
              <a:endParaRPr lang="en-CA"/>
            </a:p>
          </p:txBody>
        </p:sp>
        <p:sp>
          <p:nvSpPr>
            <p:cNvPr id="1764" name="Line 831">
              <a:extLst>
                <a:ext uri="{FF2B5EF4-FFF2-40B4-BE49-F238E27FC236}">
                  <a16:creationId xmlns:a16="http://schemas.microsoft.com/office/drawing/2014/main" id="{A6EB647C-3965-4DAC-AFCC-A3072A763F82}"/>
                </a:ext>
              </a:extLst>
            </p:cNvPr>
            <p:cNvSpPr>
              <a:spLocks noChangeShapeType="1"/>
            </p:cNvSpPr>
            <p:nvPr/>
          </p:nvSpPr>
          <p:spPr bwMode="auto">
            <a:xfrm>
              <a:off x="844" y="1286"/>
              <a:ext cx="3" cy="12"/>
            </a:xfrm>
            <a:prstGeom prst="line">
              <a:avLst/>
            </a:prstGeom>
            <a:noFill/>
            <a:ln w="0">
              <a:solidFill>
                <a:srgbClr val="000000"/>
              </a:solidFill>
              <a:round/>
              <a:headEnd/>
              <a:tailEnd/>
            </a:ln>
          </p:spPr>
          <p:txBody>
            <a:bodyPr/>
            <a:lstStyle/>
            <a:p>
              <a:endParaRPr lang="en-CA"/>
            </a:p>
          </p:txBody>
        </p:sp>
        <p:sp>
          <p:nvSpPr>
            <p:cNvPr id="1765" name="Freeform 832">
              <a:extLst>
                <a:ext uri="{FF2B5EF4-FFF2-40B4-BE49-F238E27FC236}">
                  <a16:creationId xmlns:a16="http://schemas.microsoft.com/office/drawing/2014/main" id="{19831D39-CB8D-4BA9-94E5-134D70E7A1CF}"/>
                </a:ext>
              </a:extLst>
            </p:cNvPr>
            <p:cNvSpPr>
              <a:spLocks/>
            </p:cNvSpPr>
            <p:nvPr/>
          </p:nvSpPr>
          <p:spPr bwMode="auto">
            <a:xfrm>
              <a:off x="847" y="1298"/>
              <a:ext cx="5" cy="9"/>
            </a:xfrm>
            <a:custGeom>
              <a:avLst/>
              <a:gdLst>
                <a:gd name="T0" fmla="*/ 0 w 10"/>
                <a:gd name="T1" fmla="*/ 0 h 11"/>
                <a:gd name="T2" fmla="*/ 1 w 10"/>
                <a:gd name="T3" fmla="*/ 4 h 11"/>
                <a:gd name="T4" fmla="*/ 1 w 10"/>
                <a:gd name="T5" fmla="*/ 4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0" y="0"/>
                  </a:moveTo>
                  <a:lnTo>
                    <a:pt x="10" y="11"/>
                  </a:lnTo>
                </a:path>
              </a:pathLst>
            </a:custGeom>
            <a:noFill/>
            <a:ln w="0">
              <a:solidFill>
                <a:srgbClr val="000000"/>
              </a:solidFill>
              <a:round/>
              <a:headEnd/>
              <a:tailEnd/>
            </a:ln>
          </p:spPr>
          <p:txBody>
            <a:bodyPr/>
            <a:lstStyle/>
            <a:p>
              <a:endParaRPr lang="en-CA"/>
            </a:p>
          </p:txBody>
        </p:sp>
        <p:sp>
          <p:nvSpPr>
            <p:cNvPr id="1766" name="Line 833">
              <a:extLst>
                <a:ext uri="{FF2B5EF4-FFF2-40B4-BE49-F238E27FC236}">
                  <a16:creationId xmlns:a16="http://schemas.microsoft.com/office/drawing/2014/main" id="{14869832-BE87-4EAD-AD6A-184467C6EC11}"/>
                </a:ext>
              </a:extLst>
            </p:cNvPr>
            <p:cNvSpPr>
              <a:spLocks noChangeShapeType="1"/>
            </p:cNvSpPr>
            <p:nvPr/>
          </p:nvSpPr>
          <p:spPr bwMode="auto">
            <a:xfrm>
              <a:off x="865" y="1318"/>
              <a:ext cx="1" cy="2"/>
            </a:xfrm>
            <a:prstGeom prst="line">
              <a:avLst/>
            </a:prstGeom>
            <a:noFill/>
            <a:ln w="0">
              <a:solidFill>
                <a:srgbClr val="000000"/>
              </a:solidFill>
              <a:round/>
              <a:headEnd/>
              <a:tailEnd/>
            </a:ln>
          </p:spPr>
          <p:txBody>
            <a:bodyPr/>
            <a:lstStyle/>
            <a:p>
              <a:endParaRPr lang="en-CA"/>
            </a:p>
          </p:txBody>
        </p:sp>
        <p:sp>
          <p:nvSpPr>
            <p:cNvPr id="1767" name="Line 834">
              <a:extLst>
                <a:ext uri="{FF2B5EF4-FFF2-40B4-BE49-F238E27FC236}">
                  <a16:creationId xmlns:a16="http://schemas.microsoft.com/office/drawing/2014/main" id="{0FD06E57-C242-40C1-9262-2A93AB3A118D}"/>
                </a:ext>
              </a:extLst>
            </p:cNvPr>
            <p:cNvSpPr>
              <a:spLocks noChangeShapeType="1"/>
            </p:cNvSpPr>
            <p:nvPr/>
          </p:nvSpPr>
          <p:spPr bwMode="auto">
            <a:xfrm>
              <a:off x="866" y="1318"/>
              <a:ext cx="4" cy="7"/>
            </a:xfrm>
            <a:prstGeom prst="line">
              <a:avLst/>
            </a:prstGeom>
            <a:noFill/>
            <a:ln w="0">
              <a:solidFill>
                <a:srgbClr val="000000"/>
              </a:solidFill>
              <a:round/>
              <a:headEnd/>
              <a:tailEnd/>
            </a:ln>
          </p:spPr>
          <p:txBody>
            <a:bodyPr/>
            <a:lstStyle/>
            <a:p>
              <a:endParaRPr lang="en-CA"/>
            </a:p>
          </p:txBody>
        </p:sp>
        <p:sp>
          <p:nvSpPr>
            <p:cNvPr id="1768" name="Line 835">
              <a:extLst>
                <a:ext uri="{FF2B5EF4-FFF2-40B4-BE49-F238E27FC236}">
                  <a16:creationId xmlns:a16="http://schemas.microsoft.com/office/drawing/2014/main" id="{9EC9EF11-0FA3-4804-AA7F-6D91C6E646B1}"/>
                </a:ext>
              </a:extLst>
            </p:cNvPr>
            <p:cNvSpPr>
              <a:spLocks noChangeShapeType="1"/>
            </p:cNvSpPr>
            <p:nvPr/>
          </p:nvSpPr>
          <p:spPr bwMode="auto">
            <a:xfrm flipH="1">
              <a:off x="869" y="1325"/>
              <a:ext cx="1" cy="4"/>
            </a:xfrm>
            <a:prstGeom prst="line">
              <a:avLst/>
            </a:prstGeom>
            <a:noFill/>
            <a:ln w="0">
              <a:solidFill>
                <a:srgbClr val="000000"/>
              </a:solidFill>
              <a:round/>
              <a:headEnd/>
              <a:tailEnd/>
            </a:ln>
          </p:spPr>
          <p:txBody>
            <a:bodyPr/>
            <a:lstStyle/>
            <a:p>
              <a:endParaRPr lang="en-CA"/>
            </a:p>
          </p:txBody>
        </p:sp>
        <p:sp>
          <p:nvSpPr>
            <p:cNvPr id="1769" name="Line 836">
              <a:extLst>
                <a:ext uri="{FF2B5EF4-FFF2-40B4-BE49-F238E27FC236}">
                  <a16:creationId xmlns:a16="http://schemas.microsoft.com/office/drawing/2014/main" id="{7BD5EAC6-9513-447A-926E-7AF89A2CE6CC}"/>
                </a:ext>
              </a:extLst>
            </p:cNvPr>
            <p:cNvSpPr>
              <a:spLocks noChangeShapeType="1"/>
            </p:cNvSpPr>
            <p:nvPr/>
          </p:nvSpPr>
          <p:spPr bwMode="auto">
            <a:xfrm flipH="1">
              <a:off x="864" y="1329"/>
              <a:ext cx="5" cy="5"/>
            </a:xfrm>
            <a:prstGeom prst="line">
              <a:avLst/>
            </a:prstGeom>
            <a:noFill/>
            <a:ln w="0">
              <a:solidFill>
                <a:srgbClr val="000000"/>
              </a:solidFill>
              <a:round/>
              <a:headEnd/>
              <a:tailEnd/>
            </a:ln>
          </p:spPr>
          <p:txBody>
            <a:bodyPr/>
            <a:lstStyle/>
            <a:p>
              <a:endParaRPr lang="en-CA"/>
            </a:p>
          </p:txBody>
        </p:sp>
        <p:sp>
          <p:nvSpPr>
            <p:cNvPr id="1770" name="Line 837">
              <a:extLst>
                <a:ext uri="{FF2B5EF4-FFF2-40B4-BE49-F238E27FC236}">
                  <a16:creationId xmlns:a16="http://schemas.microsoft.com/office/drawing/2014/main" id="{E24D5FE1-1D88-49E0-8711-400315F49FC9}"/>
                </a:ext>
              </a:extLst>
            </p:cNvPr>
            <p:cNvSpPr>
              <a:spLocks noChangeShapeType="1"/>
            </p:cNvSpPr>
            <p:nvPr/>
          </p:nvSpPr>
          <p:spPr bwMode="auto">
            <a:xfrm flipH="1">
              <a:off x="855" y="1334"/>
              <a:ext cx="9" cy="3"/>
            </a:xfrm>
            <a:prstGeom prst="line">
              <a:avLst/>
            </a:prstGeom>
            <a:noFill/>
            <a:ln w="0">
              <a:solidFill>
                <a:srgbClr val="000000"/>
              </a:solidFill>
              <a:round/>
              <a:headEnd/>
              <a:tailEnd/>
            </a:ln>
          </p:spPr>
          <p:txBody>
            <a:bodyPr/>
            <a:lstStyle/>
            <a:p>
              <a:endParaRPr lang="en-CA"/>
            </a:p>
          </p:txBody>
        </p:sp>
        <p:sp>
          <p:nvSpPr>
            <p:cNvPr id="1771" name="Line 838">
              <a:extLst>
                <a:ext uri="{FF2B5EF4-FFF2-40B4-BE49-F238E27FC236}">
                  <a16:creationId xmlns:a16="http://schemas.microsoft.com/office/drawing/2014/main" id="{43B57A6F-992F-432B-9A1A-3347EEEF8147}"/>
                </a:ext>
              </a:extLst>
            </p:cNvPr>
            <p:cNvSpPr>
              <a:spLocks noChangeShapeType="1"/>
            </p:cNvSpPr>
            <p:nvPr/>
          </p:nvSpPr>
          <p:spPr bwMode="auto">
            <a:xfrm flipH="1">
              <a:off x="847" y="1337"/>
              <a:ext cx="8" cy="3"/>
            </a:xfrm>
            <a:prstGeom prst="line">
              <a:avLst/>
            </a:prstGeom>
            <a:noFill/>
            <a:ln w="0">
              <a:solidFill>
                <a:srgbClr val="000000"/>
              </a:solidFill>
              <a:round/>
              <a:headEnd/>
              <a:tailEnd/>
            </a:ln>
          </p:spPr>
          <p:txBody>
            <a:bodyPr/>
            <a:lstStyle/>
            <a:p>
              <a:endParaRPr lang="en-CA"/>
            </a:p>
          </p:txBody>
        </p:sp>
        <p:sp>
          <p:nvSpPr>
            <p:cNvPr id="1772" name="Freeform 839">
              <a:extLst>
                <a:ext uri="{FF2B5EF4-FFF2-40B4-BE49-F238E27FC236}">
                  <a16:creationId xmlns:a16="http://schemas.microsoft.com/office/drawing/2014/main" id="{52D6F959-9DE2-40AE-931E-969817E03D20}"/>
                </a:ext>
              </a:extLst>
            </p:cNvPr>
            <p:cNvSpPr>
              <a:spLocks/>
            </p:cNvSpPr>
            <p:nvPr/>
          </p:nvSpPr>
          <p:spPr bwMode="auto">
            <a:xfrm>
              <a:off x="834" y="1340"/>
              <a:ext cx="13" cy="5"/>
            </a:xfrm>
            <a:custGeom>
              <a:avLst/>
              <a:gdLst>
                <a:gd name="T0" fmla="*/ 3 w 19"/>
                <a:gd name="T1" fmla="*/ 0 h 5"/>
                <a:gd name="T2" fmla="*/ 1 w 19"/>
                <a:gd name="T3" fmla="*/ 5 h 5"/>
                <a:gd name="T4" fmla="*/ 0 w 19"/>
                <a:gd name="T5" fmla="*/ 5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2" y="5"/>
                  </a:lnTo>
                  <a:lnTo>
                    <a:pt x="0" y="5"/>
                  </a:lnTo>
                </a:path>
              </a:pathLst>
            </a:custGeom>
            <a:noFill/>
            <a:ln w="0">
              <a:solidFill>
                <a:srgbClr val="000000"/>
              </a:solidFill>
              <a:round/>
              <a:headEnd/>
              <a:tailEnd/>
            </a:ln>
          </p:spPr>
          <p:txBody>
            <a:bodyPr/>
            <a:lstStyle/>
            <a:p>
              <a:endParaRPr lang="en-CA"/>
            </a:p>
          </p:txBody>
        </p:sp>
        <p:sp>
          <p:nvSpPr>
            <p:cNvPr id="1773" name="Line 840">
              <a:extLst>
                <a:ext uri="{FF2B5EF4-FFF2-40B4-BE49-F238E27FC236}">
                  <a16:creationId xmlns:a16="http://schemas.microsoft.com/office/drawing/2014/main" id="{12FD7D7E-7BAF-4FB6-B72D-1A4114AAD4C9}"/>
                </a:ext>
              </a:extLst>
            </p:cNvPr>
            <p:cNvSpPr>
              <a:spLocks noChangeShapeType="1"/>
            </p:cNvSpPr>
            <p:nvPr/>
          </p:nvSpPr>
          <p:spPr bwMode="auto">
            <a:xfrm>
              <a:off x="820" y="1353"/>
              <a:ext cx="1" cy="1"/>
            </a:xfrm>
            <a:prstGeom prst="line">
              <a:avLst/>
            </a:prstGeom>
            <a:noFill/>
            <a:ln w="0">
              <a:solidFill>
                <a:srgbClr val="000000"/>
              </a:solidFill>
              <a:round/>
              <a:headEnd/>
              <a:tailEnd/>
            </a:ln>
          </p:spPr>
          <p:txBody>
            <a:bodyPr/>
            <a:lstStyle/>
            <a:p>
              <a:endParaRPr lang="en-CA"/>
            </a:p>
          </p:txBody>
        </p:sp>
        <p:sp>
          <p:nvSpPr>
            <p:cNvPr id="1774" name="Line 841">
              <a:extLst>
                <a:ext uri="{FF2B5EF4-FFF2-40B4-BE49-F238E27FC236}">
                  <a16:creationId xmlns:a16="http://schemas.microsoft.com/office/drawing/2014/main" id="{8ACAA46D-D8C9-4E0E-9BA1-DF0A8E64417D}"/>
                </a:ext>
              </a:extLst>
            </p:cNvPr>
            <p:cNvSpPr>
              <a:spLocks noChangeShapeType="1"/>
            </p:cNvSpPr>
            <p:nvPr/>
          </p:nvSpPr>
          <p:spPr bwMode="auto">
            <a:xfrm flipH="1">
              <a:off x="816" y="1353"/>
              <a:ext cx="4" cy="4"/>
            </a:xfrm>
            <a:prstGeom prst="line">
              <a:avLst/>
            </a:prstGeom>
            <a:noFill/>
            <a:ln w="0">
              <a:solidFill>
                <a:srgbClr val="000000"/>
              </a:solidFill>
              <a:round/>
              <a:headEnd/>
              <a:tailEnd/>
            </a:ln>
          </p:spPr>
          <p:txBody>
            <a:bodyPr/>
            <a:lstStyle/>
            <a:p>
              <a:endParaRPr lang="en-CA"/>
            </a:p>
          </p:txBody>
        </p:sp>
        <p:sp>
          <p:nvSpPr>
            <p:cNvPr id="1775" name="Line 842">
              <a:extLst>
                <a:ext uri="{FF2B5EF4-FFF2-40B4-BE49-F238E27FC236}">
                  <a16:creationId xmlns:a16="http://schemas.microsoft.com/office/drawing/2014/main" id="{937672C9-57F1-44A2-B02C-43671228B31A}"/>
                </a:ext>
              </a:extLst>
            </p:cNvPr>
            <p:cNvSpPr>
              <a:spLocks noChangeShapeType="1"/>
            </p:cNvSpPr>
            <p:nvPr/>
          </p:nvSpPr>
          <p:spPr bwMode="auto">
            <a:xfrm>
              <a:off x="816" y="1357"/>
              <a:ext cx="3" cy="4"/>
            </a:xfrm>
            <a:prstGeom prst="line">
              <a:avLst/>
            </a:prstGeom>
            <a:noFill/>
            <a:ln w="0">
              <a:solidFill>
                <a:srgbClr val="000000"/>
              </a:solidFill>
              <a:round/>
              <a:headEnd/>
              <a:tailEnd/>
            </a:ln>
          </p:spPr>
          <p:txBody>
            <a:bodyPr/>
            <a:lstStyle/>
            <a:p>
              <a:endParaRPr lang="en-CA"/>
            </a:p>
          </p:txBody>
        </p:sp>
        <p:sp>
          <p:nvSpPr>
            <p:cNvPr id="1776" name="Line 843">
              <a:extLst>
                <a:ext uri="{FF2B5EF4-FFF2-40B4-BE49-F238E27FC236}">
                  <a16:creationId xmlns:a16="http://schemas.microsoft.com/office/drawing/2014/main" id="{5B7A1CC2-1EC4-42F1-87D8-BF767C07FBBD}"/>
                </a:ext>
              </a:extLst>
            </p:cNvPr>
            <p:cNvSpPr>
              <a:spLocks noChangeShapeType="1"/>
            </p:cNvSpPr>
            <p:nvPr/>
          </p:nvSpPr>
          <p:spPr bwMode="auto">
            <a:xfrm>
              <a:off x="819" y="1361"/>
              <a:ext cx="6" cy="3"/>
            </a:xfrm>
            <a:prstGeom prst="line">
              <a:avLst/>
            </a:prstGeom>
            <a:noFill/>
            <a:ln w="0">
              <a:solidFill>
                <a:srgbClr val="000000"/>
              </a:solidFill>
              <a:round/>
              <a:headEnd/>
              <a:tailEnd/>
            </a:ln>
          </p:spPr>
          <p:txBody>
            <a:bodyPr/>
            <a:lstStyle/>
            <a:p>
              <a:endParaRPr lang="en-CA"/>
            </a:p>
          </p:txBody>
        </p:sp>
        <p:sp>
          <p:nvSpPr>
            <p:cNvPr id="1777" name="Line 844">
              <a:extLst>
                <a:ext uri="{FF2B5EF4-FFF2-40B4-BE49-F238E27FC236}">
                  <a16:creationId xmlns:a16="http://schemas.microsoft.com/office/drawing/2014/main" id="{FF1CBF45-A2AE-4CD4-8D80-EEC071B4ECF0}"/>
                </a:ext>
              </a:extLst>
            </p:cNvPr>
            <p:cNvSpPr>
              <a:spLocks noChangeShapeType="1"/>
            </p:cNvSpPr>
            <p:nvPr/>
          </p:nvSpPr>
          <p:spPr bwMode="auto">
            <a:xfrm>
              <a:off x="825" y="1364"/>
              <a:ext cx="6" cy="1"/>
            </a:xfrm>
            <a:prstGeom prst="line">
              <a:avLst/>
            </a:prstGeom>
            <a:noFill/>
            <a:ln w="0">
              <a:solidFill>
                <a:srgbClr val="000000"/>
              </a:solidFill>
              <a:round/>
              <a:headEnd/>
              <a:tailEnd/>
            </a:ln>
          </p:spPr>
          <p:txBody>
            <a:bodyPr/>
            <a:lstStyle/>
            <a:p>
              <a:endParaRPr lang="en-CA"/>
            </a:p>
          </p:txBody>
        </p:sp>
        <p:sp>
          <p:nvSpPr>
            <p:cNvPr id="1778" name="Line 845">
              <a:extLst>
                <a:ext uri="{FF2B5EF4-FFF2-40B4-BE49-F238E27FC236}">
                  <a16:creationId xmlns:a16="http://schemas.microsoft.com/office/drawing/2014/main" id="{CB87347A-6B5C-49D0-BA5B-D996E32FCFCF}"/>
                </a:ext>
              </a:extLst>
            </p:cNvPr>
            <p:cNvSpPr>
              <a:spLocks noChangeShapeType="1"/>
            </p:cNvSpPr>
            <p:nvPr/>
          </p:nvSpPr>
          <p:spPr bwMode="auto">
            <a:xfrm>
              <a:off x="831" y="1365"/>
              <a:ext cx="9" cy="2"/>
            </a:xfrm>
            <a:prstGeom prst="line">
              <a:avLst/>
            </a:prstGeom>
            <a:noFill/>
            <a:ln w="0">
              <a:solidFill>
                <a:srgbClr val="000000"/>
              </a:solidFill>
              <a:round/>
              <a:headEnd/>
              <a:tailEnd/>
            </a:ln>
          </p:spPr>
          <p:txBody>
            <a:bodyPr/>
            <a:lstStyle/>
            <a:p>
              <a:endParaRPr lang="en-CA"/>
            </a:p>
          </p:txBody>
        </p:sp>
        <p:sp>
          <p:nvSpPr>
            <p:cNvPr id="1779" name="Freeform 846">
              <a:extLst>
                <a:ext uri="{FF2B5EF4-FFF2-40B4-BE49-F238E27FC236}">
                  <a16:creationId xmlns:a16="http://schemas.microsoft.com/office/drawing/2014/main" id="{7F19720F-D807-46E4-AB18-B13E8785A094}"/>
                </a:ext>
              </a:extLst>
            </p:cNvPr>
            <p:cNvSpPr>
              <a:spLocks/>
            </p:cNvSpPr>
            <p:nvPr/>
          </p:nvSpPr>
          <p:spPr bwMode="auto">
            <a:xfrm>
              <a:off x="840" y="1365"/>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1780" name="Line 847">
              <a:extLst>
                <a:ext uri="{FF2B5EF4-FFF2-40B4-BE49-F238E27FC236}">
                  <a16:creationId xmlns:a16="http://schemas.microsoft.com/office/drawing/2014/main" id="{BB435689-7057-4C72-8898-B0EED00D8164}"/>
                </a:ext>
              </a:extLst>
            </p:cNvPr>
            <p:cNvSpPr>
              <a:spLocks noChangeShapeType="1"/>
            </p:cNvSpPr>
            <p:nvPr/>
          </p:nvSpPr>
          <p:spPr bwMode="auto">
            <a:xfrm flipH="1">
              <a:off x="861" y="1379"/>
              <a:ext cx="1" cy="5"/>
            </a:xfrm>
            <a:prstGeom prst="line">
              <a:avLst/>
            </a:prstGeom>
            <a:noFill/>
            <a:ln w="0">
              <a:solidFill>
                <a:srgbClr val="000000"/>
              </a:solidFill>
              <a:round/>
              <a:headEnd/>
              <a:tailEnd/>
            </a:ln>
          </p:spPr>
          <p:txBody>
            <a:bodyPr/>
            <a:lstStyle/>
            <a:p>
              <a:endParaRPr lang="en-CA"/>
            </a:p>
          </p:txBody>
        </p:sp>
        <p:sp>
          <p:nvSpPr>
            <p:cNvPr id="1781" name="Line 848">
              <a:extLst>
                <a:ext uri="{FF2B5EF4-FFF2-40B4-BE49-F238E27FC236}">
                  <a16:creationId xmlns:a16="http://schemas.microsoft.com/office/drawing/2014/main" id="{4235E0F6-3F2D-461A-B6EE-32F7627A049A}"/>
                </a:ext>
              </a:extLst>
            </p:cNvPr>
            <p:cNvSpPr>
              <a:spLocks noChangeShapeType="1"/>
            </p:cNvSpPr>
            <p:nvPr/>
          </p:nvSpPr>
          <p:spPr bwMode="auto">
            <a:xfrm flipH="1">
              <a:off x="860" y="1384"/>
              <a:ext cx="1" cy="5"/>
            </a:xfrm>
            <a:prstGeom prst="line">
              <a:avLst/>
            </a:prstGeom>
            <a:noFill/>
            <a:ln w="0">
              <a:solidFill>
                <a:srgbClr val="000000"/>
              </a:solidFill>
              <a:round/>
              <a:headEnd/>
              <a:tailEnd/>
            </a:ln>
          </p:spPr>
          <p:txBody>
            <a:bodyPr/>
            <a:lstStyle/>
            <a:p>
              <a:endParaRPr lang="en-CA"/>
            </a:p>
          </p:txBody>
        </p:sp>
        <p:sp>
          <p:nvSpPr>
            <p:cNvPr id="1782" name="Line 849">
              <a:extLst>
                <a:ext uri="{FF2B5EF4-FFF2-40B4-BE49-F238E27FC236}">
                  <a16:creationId xmlns:a16="http://schemas.microsoft.com/office/drawing/2014/main" id="{A6A7A7BE-CFD1-4813-AC16-96E797C1DAD2}"/>
                </a:ext>
              </a:extLst>
            </p:cNvPr>
            <p:cNvSpPr>
              <a:spLocks noChangeShapeType="1"/>
            </p:cNvSpPr>
            <p:nvPr/>
          </p:nvSpPr>
          <p:spPr bwMode="auto">
            <a:xfrm flipH="1">
              <a:off x="851" y="1389"/>
              <a:ext cx="9" cy="14"/>
            </a:xfrm>
            <a:prstGeom prst="line">
              <a:avLst/>
            </a:prstGeom>
            <a:noFill/>
            <a:ln w="0">
              <a:solidFill>
                <a:srgbClr val="000000"/>
              </a:solidFill>
              <a:round/>
              <a:headEnd/>
              <a:tailEnd/>
            </a:ln>
          </p:spPr>
          <p:txBody>
            <a:bodyPr/>
            <a:lstStyle/>
            <a:p>
              <a:endParaRPr lang="en-CA"/>
            </a:p>
          </p:txBody>
        </p:sp>
        <p:sp>
          <p:nvSpPr>
            <p:cNvPr id="1783" name="Line 850">
              <a:extLst>
                <a:ext uri="{FF2B5EF4-FFF2-40B4-BE49-F238E27FC236}">
                  <a16:creationId xmlns:a16="http://schemas.microsoft.com/office/drawing/2014/main" id="{D0A12595-8920-4CCB-B7DD-141E256A3328}"/>
                </a:ext>
              </a:extLst>
            </p:cNvPr>
            <p:cNvSpPr>
              <a:spLocks noChangeShapeType="1"/>
            </p:cNvSpPr>
            <p:nvPr/>
          </p:nvSpPr>
          <p:spPr bwMode="auto">
            <a:xfrm flipH="1">
              <a:off x="844" y="1403"/>
              <a:ext cx="7" cy="14"/>
            </a:xfrm>
            <a:prstGeom prst="line">
              <a:avLst/>
            </a:prstGeom>
            <a:noFill/>
            <a:ln w="0">
              <a:solidFill>
                <a:srgbClr val="000000"/>
              </a:solidFill>
              <a:round/>
              <a:headEnd/>
              <a:tailEnd/>
            </a:ln>
          </p:spPr>
          <p:txBody>
            <a:bodyPr/>
            <a:lstStyle/>
            <a:p>
              <a:endParaRPr lang="en-CA"/>
            </a:p>
          </p:txBody>
        </p:sp>
        <p:sp>
          <p:nvSpPr>
            <p:cNvPr id="1784" name="Line 851">
              <a:extLst>
                <a:ext uri="{FF2B5EF4-FFF2-40B4-BE49-F238E27FC236}">
                  <a16:creationId xmlns:a16="http://schemas.microsoft.com/office/drawing/2014/main" id="{DFF4B9B4-ED2C-4C6E-A4AE-7E07A54D0D57}"/>
                </a:ext>
              </a:extLst>
            </p:cNvPr>
            <p:cNvSpPr>
              <a:spLocks noChangeShapeType="1"/>
            </p:cNvSpPr>
            <p:nvPr/>
          </p:nvSpPr>
          <p:spPr bwMode="auto">
            <a:xfrm flipH="1">
              <a:off x="843" y="1417"/>
              <a:ext cx="1" cy="3"/>
            </a:xfrm>
            <a:prstGeom prst="line">
              <a:avLst/>
            </a:prstGeom>
            <a:noFill/>
            <a:ln w="0">
              <a:solidFill>
                <a:srgbClr val="000000"/>
              </a:solidFill>
              <a:round/>
              <a:headEnd/>
              <a:tailEnd/>
            </a:ln>
          </p:spPr>
          <p:txBody>
            <a:bodyPr/>
            <a:lstStyle/>
            <a:p>
              <a:endParaRPr lang="en-CA"/>
            </a:p>
          </p:txBody>
        </p:sp>
        <p:sp>
          <p:nvSpPr>
            <p:cNvPr id="1785" name="Line 852">
              <a:extLst>
                <a:ext uri="{FF2B5EF4-FFF2-40B4-BE49-F238E27FC236}">
                  <a16:creationId xmlns:a16="http://schemas.microsoft.com/office/drawing/2014/main" id="{97D62F7B-F539-4526-BC9D-D2D7AEDD8AF1}"/>
                </a:ext>
              </a:extLst>
            </p:cNvPr>
            <p:cNvSpPr>
              <a:spLocks noChangeShapeType="1"/>
            </p:cNvSpPr>
            <p:nvPr/>
          </p:nvSpPr>
          <p:spPr bwMode="auto">
            <a:xfrm flipH="1">
              <a:off x="842" y="1420"/>
              <a:ext cx="1" cy="3"/>
            </a:xfrm>
            <a:prstGeom prst="line">
              <a:avLst/>
            </a:prstGeom>
            <a:noFill/>
            <a:ln w="0">
              <a:solidFill>
                <a:srgbClr val="000000"/>
              </a:solidFill>
              <a:round/>
              <a:headEnd/>
              <a:tailEnd/>
            </a:ln>
          </p:spPr>
          <p:txBody>
            <a:bodyPr/>
            <a:lstStyle/>
            <a:p>
              <a:endParaRPr lang="en-CA"/>
            </a:p>
          </p:txBody>
        </p:sp>
        <p:sp>
          <p:nvSpPr>
            <p:cNvPr id="1786" name="Line 853">
              <a:extLst>
                <a:ext uri="{FF2B5EF4-FFF2-40B4-BE49-F238E27FC236}">
                  <a16:creationId xmlns:a16="http://schemas.microsoft.com/office/drawing/2014/main" id="{7A2ED36A-5683-486C-823A-15E50F9194DF}"/>
                </a:ext>
              </a:extLst>
            </p:cNvPr>
            <p:cNvSpPr>
              <a:spLocks noChangeShapeType="1"/>
            </p:cNvSpPr>
            <p:nvPr/>
          </p:nvSpPr>
          <p:spPr bwMode="auto">
            <a:xfrm>
              <a:off x="842" y="1423"/>
              <a:ext cx="1" cy="3"/>
            </a:xfrm>
            <a:prstGeom prst="line">
              <a:avLst/>
            </a:prstGeom>
            <a:noFill/>
            <a:ln w="0">
              <a:solidFill>
                <a:srgbClr val="000000"/>
              </a:solidFill>
              <a:round/>
              <a:headEnd/>
              <a:tailEnd/>
            </a:ln>
          </p:spPr>
          <p:txBody>
            <a:bodyPr/>
            <a:lstStyle/>
            <a:p>
              <a:endParaRPr lang="en-CA"/>
            </a:p>
          </p:txBody>
        </p:sp>
        <p:sp>
          <p:nvSpPr>
            <p:cNvPr id="1787" name="Freeform 854">
              <a:extLst>
                <a:ext uri="{FF2B5EF4-FFF2-40B4-BE49-F238E27FC236}">
                  <a16:creationId xmlns:a16="http://schemas.microsoft.com/office/drawing/2014/main" id="{CF24A62F-2834-4415-A1CF-56049663DA20}"/>
                </a:ext>
              </a:extLst>
            </p:cNvPr>
            <p:cNvSpPr>
              <a:spLocks/>
            </p:cNvSpPr>
            <p:nvPr/>
          </p:nvSpPr>
          <p:spPr bwMode="auto">
            <a:xfrm>
              <a:off x="842" y="1426"/>
              <a:ext cx="1" cy="2"/>
            </a:xfrm>
            <a:custGeom>
              <a:avLst/>
              <a:gdLst>
                <a:gd name="T0" fmla="*/ 0 w 2"/>
                <a:gd name="T1" fmla="*/ 0 h 1"/>
                <a:gd name="T2" fmla="*/ 0 w 2"/>
                <a:gd name="T3" fmla="*/ 32 h 1"/>
                <a:gd name="T4" fmla="*/ 1 w 2"/>
                <a:gd name="T5" fmla="*/ 3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0">
              <a:solidFill>
                <a:srgbClr val="000000"/>
              </a:solidFill>
              <a:round/>
              <a:headEnd/>
              <a:tailEnd/>
            </a:ln>
          </p:spPr>
          <p:txBody>
            <a:bodyPr/>
            <a:lstStyle/>
            <a:p>
              <a:endParaRPr lang="en-CA"/>
            </a:p>
          </p:txBody>
        </p:sp>
        <p:sp>
          <p:nvSpPr>
            <p:cNvPr id="1788" name="Line 855">
              <a:extLst>
                <a:ext uri="{FF2B5EF4-FFF2-40B4-BE49-F238E27FC236}">
                  <a16:creationId xmlns:a16="http://schemas.microsoft.com/office/drawing/2014/main" id="{840650BF-357C-4E66-87BF-750F231D546A}"/>
                </a:ext>
              </a:extLst>
            </p:cNvPr>
            <p:cNvSpPr>
              <a:spLocks noChangeShapeType="1"/>
            </p:cNvSpPr>
            <p:nvPr/>
          </p:nvSpPr>
          <p:spPr bwMode="auto">
            <a:xfrm>
              <a:off x="858" y="1428"/>
              <a:ext cx="2" cy="1"/>
            </a:xfrm>
            <a:prstGeom prst="line">
              <a:avLst/>
            </a:prstGeom>
            <a:noFill/>
            <a:ln w="0">
              <a:solidFill>
                <a:srgbClr val="000000"/>
              </a:solidFill>
              <a:round/>
              <a:headEnd/>
              <a:tailEnd/>
            </a:ln>
          </p:spPr>
          <p:txBody>
            <a:bodyPr/>
            <a:lstStyle/>
            <a:p>
              <a:endParaRPr lang="en-CA"/>
            </a:p>
          </p:txBody>
        </p:sp>
        <p:sp>
          <p:nvSpPr>
            <p:cNvPr id="1789" name="Line 856">
              <a:extLst>
                <a:ext uri="{FF2B5EF4-FFF2-40B4-BE49-F238E27FC236}">
                  <a16:creationId xmlns:a16="http://schemas.microsoft.com/office/drawing/2014/main" id="{0E26CFDF-B853-48A9-BDBF-021E3879D0F4}"/>
                </a:ext>
              </a:extLst>
            </p:cNvPr>
            <p:cNvSpPr>
              <a:spLocks noChangeShapeType="1"/>
            </p:cNvSpPr>
            <p:nvPr/>
          </p:nvSpPr>
          <p:spPr bwMode="auto">
            <a:xfrm flipV="1">
              <a:off x="858" y="1426"/>
              <a:ext cx="3" cy="2"/>
            </a:xfrm>
            <a:prstGeom prst="line">
              <a:avLst/>
            </a:prstGeom>
            <a:noFill/>
            <a:ln w="0">
              <a:solidFill>
                <a:srgbClr val="000000"/>
              </a:solidFill>
              <a:round/>
              <a:headEnd/>
              <a:tailEnd/>
            </a:ln>
          </p:spPr>
          <p:txBody>
            <a:bodyPr/>
            <a:lstStyle/>
            <a:p>
              <a:endParaRPr lang="en-CA"/>
            </a:p>
          </p:txBody>
        </p:sp>
        <p:sp>
          <p:nvSpPr>
            <p:cNvPr id="1790" name="Line 857">
              <a:extLst>
                <a:ext uri="{FF2B5EF4-FFF2-40B4-BE49-F238E27FC236}">
                  <a16:creationId xmlns:a16="http://schemas.microsoft.com/office/drawing/2014/main" id="{C5E8C231-2263-4F74-9478-F45AAA9F9E3C}"/>
                </a:ext>
              </a:extLst>
            </p:cNvPr>
            <p:cNvSpPr>
              <a:spLocks noChangeShapeType="1"/>
            </p:cNvSpPr>
            <p:nvPr/>
          </p:nvSpPr>
          <p:spPr bwMode="auto">
            <a:xfrm>
              <a:off x="861" y="1426"/>
              <a:ext cx="3" cy="2"/>
            </a:xfrm>
            <a:prstGeom prst="line">
              <a:avLst/>
            </a:prstGeom>
            <a:noFill/>
            <a:ln w="0">
              <a:solidFill>
                <a:srgbClr val="000000"/>
              </a:solidFill>
              <a:round/>
              <a:headEnd/>
              <a:tailEnd/>
            </a:ln>
          </p:spPr>
          <p:txBody>
            <a:bodyPr/>
            <a:lstStyle/>
            <a:p>
              <a:endParaRPr lang="en-CA"/>
            </a:p>
          </p:txBody>
        </p:sp>
        <p:sp>
          <p:nvSpPr>
            <p:cNvPr id="1791" name="Line 858">
              <a:extLst>
                <a:ext uri="{FF2B5EF4-FFF2-40B4-BE49-F238E27FC236}">
                  <a16:creationId xmlns:a16="http://schemas.microsoft.com/office/drawing/2014/main" id="{C3996024-43BD-4F8A-BA4A-4FE763E55D2D}"/>
                </a:ext>
              </a:extLst>
            </p:cNvPr>
            <p:cNvSpPr>
              <a:spLocks noChangeShapeType="1"/>
            </p:cNvSpPr>
            <p:nvPr/>
          </p:nvSpPr>
          <p:spPr bwMode="auto">
            <a:xfrm>
              <a:off x="864" y="1426"/>
              <a:ext cx="2" cy="2"/>
            </a:xfrm>
            <a:prstGeom prst="line">
              <a:avLst/>
            </a:prstGeom>
            <a:noFill/>
            <a:ln w="0">
              <a:solidFill>
                <a:srgbClr val="000000"/>
              </a:solidFill>
              <a:round/>
              <a:headEnd/>
              <a:tailEnd/>
            </a:ln>
          </p:spPr>
          <p:txBody>
            <a:bodyPr/>
            <a:lstStyle/>
            <a:p>
              <a:endParaRPr lang="en-CA"/>
            </a:p>
          </p:txBody>
        </p:sp>
        <p:sp>
          <p:nvSpPr>
            <p:cNvPr id="1792" name="Line 859">
              <a:extLst>
                <a:ext uri="{FF2B5EF4-FFF2-40B4-BE49-F238E27FC236}">
                  <a16:creationId xmlns:a16="http://schemas.microsoft.com/office/drawing/2014/main" id="{0CA7BE9B-9C49-4C24-BAB0-EDB666C6EA0F}"/>
                </a:ext>
              </a:extLst>
            </p:cNvPr>
            <p:cNvSpPr>
              <a:spLocks noChangeShapeType="1"/>
            </p:cNvSpPr>
            <p:nvPr/>
          </p:nvSpPr>
          <p:spPr bwMode="auto">
            <a:xfrm>
              <a:off x="866" y="1428"/>
              <a:ext cx="1" cy="1"/>
            </a:xfrm>
            <a:prstGeom prst="line">
              <a:avLst/>
            </a:prstGeom>
            <a:noFill/>
            <a:ln w="0">
              <a:solidFill>
                <a:srgbClr val="000000"/>
              </a:solidFill>
              <a:round/>
              <a:headEnd/>
              <a:tailEnd/>
            </a:ln>
          </p:spPr>
          <p:txBody>
            <a:bodyPr/>
            <a:lstStyle/>
            <a:p>
              <a:endParaRPr lang="en-CA"/>
            </a:p>
          </p:txBody>
        </p:sp>
        <p:sp>
          <p:nvSpPr>
            <p:cNvPr id="1793" name="Line 860">
              <a:extLst>
                <a:ext uri="{FF2B5EF4-FFF2-40B4-BE49-F238E27FC236}">
                  <a16:creationId xmlns:a16="http://schemas.microsoft.com/office/drawing/2014/main" id="{121F07EC-7DC5-4630-8926-14FA536526BD}"/>
                </a:ext>
              </a:extLst>
            </p:cNvPr>
            <p:cNvSpPr>
              <a:spLocks noChangeShapeType="1"/>
            </p:cNvSpPr>
            <p:nvPr/>
          </p:nvSpPr>
          <p:spPr bwMode="auto">
            <a:xfrm>
              <a:off x="866" y="1428"/>
              <a:ext cx="1" cy="3"/>
            </a:xfrm>
            <a:prstGeom prst="line">
              <a:avLst/>
            </a:prstGeom>
            <a:noFill/>
            <a:ln w="0">
              <a:solidFill>
                <a:srgbClr val="000000"/>
              </a:solidFill>
              <a:round/>
              <a:headEnd/>
              <a:tailEnd/>
            </a:ln>
          </p:spPr>
          <p:txBody>
            <a:bodyPr/>
            <a:lstStyle/>
            <a:p>
              <a:endParaRPr lang="en-CA"/>
            </a:p>
          </p:txBody>
        </p:sp>
        <p:sp>
          <p:nvSpPr>
            <p:cNvPr id="1794" name="Line 861">
              <a:extLst>
                <a:ext uri="{FF2B5EF4-FFF2-40B4-BE49-F238E27FC236}">
                  <a16:creationId xmlns:a16="http://schemas.microsoft.com/office/drawing/2014/main" id="{A770A7FF-99C0-4AFD-950F-A16286E80448}"/>
                </a:ext>
              </a:extLst>
            </p:cNvPr>
            <p:cNvSpPr>
              <a:spLocks noChangeShapeType="1"/>
            </p:cNvSpPr>
            <p:nvPr/>
          </p:nvSpPr>
          <p:spPr bwMode="auto">
            <a:xfrm flipH="1">
              <a:off x="864" y="1431"/>
              <a:ext cx="2" cy="1"/>
            </a:xfrm>
            <a:prstGeom prst="line">
              <a:avLst/>
            </a:prstGeom>
            <a:noFill/>
            <a:ln w="0">
              <a:solidFill>
                <a:srgbClr val="000000"/>
              </a:solidFill>
              <a:round/>
              <a:headEnd/>
              <a:tailEnd/>
            </a:ln>
          </p:spPr>
          <p:txBody>
            <a:bodyPr/>
            <a:lstStyle/>
            <a:p>
              <a:endParaRPr lang="en-CA"/>
            </a:p>
          </p:txBody>
        </p:sp>
        <p:sp>
          <p:nvSpPr>
            <p:cNvPr id="1795" name="Line 862">
              <a:extLst>
                <a:ext uri="{FF2B5EF4-FFF2-40B4-BE49-F238E27FC236}">
                  <a16:creationId xmlns:a16="http://schemas.microsoft.com/office/drawing/2014/main" id="{D061189A-3582-400D-806A-F82D92DA6E1F}"/>
                </a:ext>
              </a:extLst>
            </p:cNvPr>
            <p:cNvSpPr>
              <a:spLocks noChangeShapeType="1"/>
            </p:cNvSpPr>
            <p:nvPr/>
          </p:nvSpPr>
          <p:spPr bwMode="auto">
            <a:xfrm flipH="1">
              <a:off x="861" y="1432"/>
              <a:ext cx="3" cy="4"/>
            </a:xfrm>
            <a:prstGeom prst="line">
              <a:avLst/>
            </a:prstGeom>
            <a:noFill/>
            <a:ln w="0">
              <a:solidFill>
                <a:srgbClr val="000000"/>
              </a:solidFill>
              <a:round/>
              <a:headEnd/>
              <a:tailEnd/>
            </a:ln>
          </p:spPr>
          <p:txBody>
            <a:bodyPr/>
            <a:lstStyle/>
            <a:p>
              <a:endParaRPr lang="en-CA"/>
            </a:p>
          </p:txBody>
        </p:sp>
        <p:sp>
          <p:nvSpPr>
            <p:cNvPr id="1796" name="Line 863">
              <a:extLst>
                <a:ext uri="{FF2B5EF4-FFF2-40B4-BE49-F238E27FC236}">
                  <a16:creationId xmlns:a16="http://schemas.microsoft.com/office/drawing/2014/main" id="{53216074-9557-4247-9C47-49D993AD1EE6}"/>
                </a:ext>
              </a:extLst>
            </p:cNvPr>
            <p:cNvSpPr>
              <a:spLocks noChangeShapeType="1"/>
            </p:cNvSpPr>
            <p:nvPr/>
          </p:nvSpPr>
          <p:spPr bwMode="auto">
            <a:xfrm flipH="1">
              <a:off x="858" y="1436"/>
              <a:ext cx="3" cy="3"/>
            </a:xfrm>
            <a:prstGeom prst="line">
              <a:avLst/>
            </a:prstGeom>
            <a:noFill/>
            <a:ln w="0">
              <a:solidFill>
                <a:srgbClr val="000000"/>
              </a:solidFill>
              <a:round/>
              <a:headEnd/>
              <a:tailEnd/>
            </a:ln>
          </p:spPr>
          <p:txBody>
            <a:bodyPr/>
            <a:lstStyle/>
            <a:p>
              <a:endParaRPr lang="en-CA"/>
            </a:p>
          </p:txBody>
        </p:sp>
        <p:sp>
          <p:nvSpPr>
            <p:cNvPr id="1797" name="Line 864">
              <a:extLst>
                <a:ext uri="{FF2B5EF4-FFF2-40B4-BE49-F238E27FC236}">
                  <a16:creationId xmlns:a16="http://schemas.microsoft.com/office/drawing/2014/main" id="{50E39833-C5C4-409A-B097-94E1C93915C8}"/>
                </a:ext>
              </a:extLst>
            </p:cNvPr>
            <p:cNvSpPr>
              <a:spLocks noChangeShapeType="1"/>
            </p:cNvSpPr>
            <p:nvPr/>
          </p:nvSpPr>
          <p:spPr bwMode="auto">
            <a:xfrm flipH="1">
              <a:off x="855" y="1439"/>
              <a:ext cx="3" cy="4"/>
            </a:xfrm>
            <a:prstGeom prst="line">
              <a:avLst/>
            </a:prstGeom>
            <a:noFill/>
            <a:ln w="0">
              <a:solidFill>
                <a:srgbClr val="000000"/>
              </a:solidFill>
              <a:round/>
              <a:headEnd/>
              <a:tailEnd/>
            </a:ln>
          </p:spPr>
          <p:txBody>
            <a:bodyPr/>
            <a:lstStyle/>
            <a:p>
              <a:endParaRPr lang="en-CA"/>
            </a:p>
          </p:txBody>
        </p:sp>
        <p:sp>
          <p:nvSpPr>
            <p:cNvPr id="1798" name="Line 865">
              <a:extLst>
                <a:ext uri="{FF2B5EF4-FFF2-40B4-BE49-F238E27FC236}">
                  <a16:creationId xmlns:a16="http://schemas.microsoft.com/office/drawing/2014/main" id="{F54D45A5-1509-46C7-A41E-D2262ACBFE55}"/>
                </a:ext>
              </a:extLst>
            </p:cNvPr>
            <p:cNvSpPr>
              <a:spLocks noChangeShapeType="1"/>
            </p:cNvSpPr>
            <p:nvPr/>
          </p:nvSpPr>
          <p:spPr bwMode="auto">
            <a:xfrm flipH="1">
              <a:off x="852" y="1443"/>
              <a:ext cx="3" cy="3"/>
            </a:xfrm>
            <a:prstGeom prst="line">
              <a:avLst/>
            </a:prstGeom>
            <a:noFill/>
            <a:ln w="0">
              <a:solidFill>
                <a:srgbClr val="000000"/>
              </a:solidFill>
              <a:round/>
              <a:headEnd/>
              <a:tailEnd/>
            </a:ln>
          </p:spPr>
          <p:txBody>
            <a:bodyPr/>
            <a:lstStyle/>
            <a:p>
              <a:endParaRPr lang="en-CA"/>
            </a:p>
          </p:txBody>
        </p:sp>
        <p:sp>
          <p:nvSpPr>
            <p:cNvPr id="1799" name="Line 866">
              <a:extLst>
                <a:ext uri="{FF2B5EF4-FFF2-40B4-BE49-F238E27FC236}">
                  <a16:creationId xmlns:a16="http://schemas.microsoft.com/office/drawing/2014/main" id="{C32303EC-7655-40ED-B1EC-32CC2A091F38}"/>
                </a:ext>
              </a:extLst>
            </p:cNvPr>
            <p:cNvSpPr>
              <a:spLocks noChangeShapeType="1"/>
            </p:cNvSpPr>
            <p:nvPr/>
          </p:nvSpPr>
          <p:spPr bwMode="auto">
            <a:xfrm flipH="1">
              <a:off x="848" y="1446"/>
              <a:ext cx="4" cy="2"/>
            </a:xfrm>
            <a:prstGeom prst="line">
              <a:avLst/>
            </a:prstGeom>
            <a:noFill/>
            <a:ln w="0">
              <a:solidFill>
                <a:srgbClr val="000000"/>
              </a:solidFill>
              <a:round/>
              <a:headEnd/>
              <a:tailEnd/>
            </a:ln>
          </p:spPr>
          <p:txBody>
            <a:bodyPr/>
            <a:lstStyle/>
            <a:p>
              <a:endParaRPr lang="en-CA"/>
            </a:p>
          </p:txBody>
        </p:sp>
        <p:sp>
          <p:nvSpPr>
            <p:cNvPr id="1800" name="Line 867">
              <a:extLst>
                <a:ext uri="{FF2B5EF4-FFF2-40B4-BE49-F238E27FC236}">
                  <a16:creationId xmlns:a16="http://schemas.microsoft.com/office/drawing/2014/main" id="{E7FDBE24-9992-4EC8-8E38-080683CB95E4}"/>
                </a:ext>
              </a:extLst>
            </p:cNvPr>
            <p:cNvSpPr>
              <a:spLocks noChangeShapeType="1"/>
            </p:cNvSpPr>
            <p:nvPr/>
          </p:nvSpPr>
          <p:spPr bwMode="auto">
            <a:xfrm flipH="1">
              <a:off x="847" y="1448"/>
              <a:ext cx="1" cy="3"/>
            </a:xfrm>
            <a:prstGeom prst="line">
              <a:avLst/>
            </a:prstGeom>
            <a:noFill/>
            <a:ln w="0">
              <a:solidFill>
                <a:srgbClr val="000000"/>
              </a:solidFill>
              <a:round/>
              <a:headEnd/>
              <a:tailEnd/>
            </a:ln>
          </p:spPr>
          <p:txBody>
            <a:bodyPr/>
            <a:lstStyle/>
            <a:p>
              <a:endParaRPr lang="en-CA"/>
            </a:p>
          </p:txBody>
        </p:sp>
        <p:sp>
          <p:nvSpPr>
            <p:cNvPr id="1801" name="Line 868">
              <a:extLst>
                <a:ext uri="{FF2B5EF4-FFF2-40B4-BE49-F238E27FC236}">
                  <a16:creationId xmlns:a16="http://schemas.microsoft.com/office/drawing/2014/main" id="{F19AD556-5690-4FAD-A003-83963D53314B}"/>
                </a:ext>
              </a:extLst>
            </p:cNvPr>
            <p:cNvSpPr>
              <a:spLocks noChangeShapeType="1"/>
            </p:cNvSpPr>
            <p:nvPr/>
          </p:nvSpPr>
          <p:spPr bwMode="auto">
            <a:xfrm flipH="1">
              <a:off x="844" y="1451"/>
              <a:ext cx="3" cy="3"/>
            </a:xfrm>
            <a:prstGeom prst="line">
              <a:avLst/>
            </a:prstGeom>
            <a:noFill/>
            <a:ln w="0">
              <a:solidFill>
                <a:srgbClr val="000000"/>
              </a:solidFill>
              <a:round/>
              <a:headEnd/>
              <a:tailEnd/>
            </a:ln>
          </p:spPr>
          <p:txBody>
            <a:bodyPr/>
            <a:lstStyle/>
            <a:p>
              <a:endParaRPr lang="en-CA"/>
            </a:p>
          </p:txBody>
        </p:sp>
        <p:sp>
          <p:nvSpPr>
            <p:cNvPr id="1802" name="Line 869">
              <a:extLst>
                <a:ext uri="{FF2B5EF4-FFF2-40B4-BE49-F238E27FC236}">
                  <a16:creationId xmlns:a16="http://schemas.microsoft.com/office/drawing/2014/main" id="{17A54306-C282-475F-9186-2E0477007133}"/>
                </a:ext>
              </a:extLst>
            </p:cNvPr>
            <p:cNvSpPr>
              <a:spLocks noChangeShapeType="1"/>
            </p:cNvSpPr>
            <p:nvPr/>
          </p:nvSpPr>
          <p:spPr bwMode="auto">
            <a:xfrm flipH="1">
              <a:off x="842" y="1454"/>
              <a:ext cx="2" cy="2"/>
            </a:xfrm>
            <a:prstGeom prst="line">
              <a:avLst/>
            </a:prstGeom>
            <a:noFill/>
            <a:ln w="0">
              <a:solidFill>
                <a:srgbClr val="000000"/>
              </a:solidFill>
              <a:round/>
              <a:headEnd/>
              <a:tailEnd/>
            </a:ln>
          </p:spPr>
          <p:txBody>
            <a:bodyPr/>
            <a:lstStyle/>
            <a:p>
              <a:endParaRPr lang="en-CA"/>
            </a:p>
          </p:txBody>
        </p:sp>
        <p:sp>
          <p:nvSpPr>
            <p:cNvPr id="1803" name="Line 870">
              <a:extLst>
                <a:ext uri="{FF2B5EF4-FFF2-40B4-BE49-F238E27FC236}">
                  <a16:creationId xmlns:a16="http://schemas.microsoft.com/office/drawing/2014/main" id="{83540FD7-FDBC-419C-84D1-4EF7DE3DE865}"/>
                </a:ext>
              </a:extLst>
            </p:cNvPr>
            <p:cNvSpPr>
              <a:spLocks noChangeShapeType="1"/>
            </p:cNvSpPr>
            <p:nvPr/>
          </p:nvSpPr>
          <p:spPr bwMode="auto">
            <a:xfrm flipH="1">
              <a:off x="840" y="1456"/>
              <a:ext cx="2" cy="1"/>
            </a:xfrm>
            <a:prstGeom prst="line">
              <a:avLst/>
            </a:prstGeom>
            <a:noFill/>
            <a:ln w="0">
              <a:solidFill>
                <a:srgbClr val="000000"/>
              </a:solidFill>
              <a:round/>
              <a:headEnd/>
              <a:tailEnd/>
            </a:ln>
          </p:spPr>
          <p:txBody>
            <a:bodyPr/>
            <a:lstStyle/>
            <a:p>
              <a:endParaRPr lang="en-CA"/>
            </a:p>
          </p:txBody>
        </p:sp>
        <p:sp>
          <p:nvSpPr>
            <p:cNvPr id="1804" name="Line 871">
              <a:extLst>
                <a:ext uri="{FF2B5EF4-FFF2-40B4-BE49-F238E27FC236}">
                  <a16:creationId xmlns:a16="http://schemas.microsoft.com/office/drawing/2014/main" id="{FA040966-0EBA-4E2A-A3E0-650C1F498447}"/>
                </a:ext>
              </a:extLst>
            </p:cNvPr>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1805" name="Line 872">
              <a:extLst>
                <a:ext uri="{FF2B5EF4-FFF2-40B4-BE49-F238E27FC236}">
                  <a16:creationId xmlns:a16="http://schemas.microsoft.com/office/drawing/2014/main" id="{C0CC0A23-C194-4B02-A6B3-4ABF9BC39BCB}"/>
                </a:ext>
              </a:extLst>
            </p:cNvPr>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1806" name="Line 873">
              <a:extLst>
                <a:ext uri="{FF2B5EF4-FFF2-40B4-BE49-F238E27FC236}">
                  <a16:creationId xmlns:a16="http://schemas.microsoft.com/office/drawing/2014/main" id="{FB5F1F36-32B1-4F2F-9E31-FC0D48456989}"/>
                </a:ext>
              </a:extLst>
            </p:cNvPr>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1807" name="Line 874">
              <a:extLst>
                <a:ext uri="{FF2B5EF4-FFF2-40B4-BE49-F238E27FC236}">
                  <a16:creationId xmlns:a16="http://schemas.microsoft.com/office/drawing/2014/main" id="{0E75F6F7-CAC2-429D-AEED-F6CFE9A0054C}"/>
                </a:ext>
              </a:extLst>
            </p:cNvPr>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1808" name="Line 875">
              <a:extLst>
                <a:ext uri="{FF2B5EF4-FFF2-40B4-BE49-F238E27FC236}">
                  <a16:creationId xmlns:a16="http://schemas.microsoft.com/office/drawing/2014/main" id="{7BE23B5D-95BF-4CAD-B0AB-64F951E9550C}"/>
                </a:ext>
              </a:extLst>
            </p:cNvPr>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1809" name="Line 876">
              <a:extLst>
                <a:ext uri="{FF2B5EF4-FFF2-40B4-BE49-F238E27FC236}">
                  <a16:creationId xmlns:a16="http://schemas.microsoft.com/office/drawing/2014/main" id="{64586B27-5C11-460F-8F70-9AF5E9991364}"/>
                </a:ext>
              </a:extLst>
            </p:cNvPr>
            <p:cNvSpPr>
              <a:spLocks noChangeShapeType="1"/>
            </p:cNvSpPr>
            <p:nvPr/>
          </p:nvSpPr>
          <p:spPr bwMode="auto">
            <a:xfrm flipH="1">
              <a:off x="2850" y="1254"/>
              <a:ext cx="1" cy="2"/>
            </a:xfrm>
            <a:prstGeom prst="line">
              <a:avLst/>
            </a:prstGeom>
            <a:noFill/>
            <a:ln w="0">
              <a:solidFill>
                <a:srgbClr val="000000"/>
              </a:solidFill>
              <a:round/>
              <a:headEnd/>
              <a:tailEnd/>
            </a:ln>
          </p:spPr>
          <p:txBody>
            <a:bodyPr/>
            <a:lstStyle/>
            <a:p>
              <a:endParaRPr lang="en-CA"/>
            </a:p>
          </p:txBody>
        </p:sp>
        <p:sp>
          <p:nvSpPr>
            <p:cNvPr id="1810" name="Line 877">
              <a:extLst>
                <a:ext uri="{FF2B5EF4-FFF2-40B4-BE49-F238E27FC236}">
                  <a16:creationId xmlns:a16="http://schemas.microsoft.com/office/drawing/2014/main" id="{87CA2260-E1B8-43E2-9C0C-26297E8BA72B}"/>
                </a:ext>
              </a:extLst>
            </p:cNvPr>
            <p:cNvSpPr>
              <a:spLocks noChangeShapeType="1"/>
            </p:cNvSpPr>
            <p:nvPr/>
          </p:nvSpPr>
          <p:spPr bwMode="auto">
            <a:xfrm flipH="1">
              <a:off x="2848" y="1256"/>
              <a:ext cx="2" cy="1"/>
            </a:xfrm>
            <a:prstGeom prst="line">
              <a:avLst/>
            </a:prstGeom>
            <a:noFill/>
            <a:ln w="0">
              <a:solidFill>
                <a:srgbClr val="000000"/>
              </a:solidFill>
              <a:round/>
              <a:headEnd/>
              <a:tailEnd/>
            </a:ln>
          </p:spPr>
          <p:txBody>
            <a:bodyPr/>
            <a:lstStyle/>
            <a:p>
              <a:endParaRPr lang="en-CA"/>
            </a:p>
          </p:txBody>
        </p:sp>
        <p:sp>
          <p:nvSpPr>
            <p:cNvPr id="1811" name="Line 878">
              <a:extLst>
                <a:ext uri="{FF2B5EF4-FFF2-40B4-BE49-F238E27FC236}">
                  <a16:creationId xmlns:a16="http://schemas.microsoft.com/office/drawing/2014/main" id="{7E4D9380-F1DA-4B05-A0E8-8D1F48AD99FB}"/>
                </a:ext>
              </a:extLst>
            </p:cNvPr>
            <p:cNvSpPr>
              <a:spLocks noChangeShapeType="1"/>
            </p:cNvSpPr>
            <p:nvPr/>
          </p:nvSpPr>
          <p:spPr bwMode="auto">
            <a:xfrm flipH="1">
              <a:off x="2847" y="1257"/>
              <a:ext cx="1" cy="5"/>
            </a:xfrm>
            <a:prstGeom prst="line">
              <a:avLst/>
            </a:prstGeom>
            <a:noFill/>
            <a:ln w="0">
              <a:solidFill>
                <a:srgbClr val="000000"/>
              </a:solidFill>
              <a:round/>
              <a:headEnd/>
              <a:tailEnd/>
            </a:ln>
          </p:spPr>
          <p:txBody>
            <a:bodyPr/>
            <a:lstStyle/>
            <a:p>
              <a:endParaRPr lang="en-CA"/>
            </a:p>
          </p:txBody>
        </p:sp>
        <p:sp>
          <p:nvSpPr>
            <p:cNvPr id="1812" name="Line 879">
              <a:extLst>
                <a:ext uri="{FF2B5EF4-FFF2-40B4-BE49-F238E27FC236}">
                  <a16:creationId xmlns:a16="http://schemas.microsoft.com/office/drawing/2014/main" id="{0D5A5E42-712A-4E76-9FFA-D989F81513DF}"/>
                </a:ext>
              </a:extLst>
            </p:cNvPr>
            <p:cNvSpPr>
              <a:spLocks noChangeShapeType="1"/>
            </p:cNvSpPr>
            <p:nvPr/>
          </p:nvSpPr>
          <p:spPr bwMode="auto">
            <a:xfrm flipH="1">
              <a:off x="2843" y="1262"/>
              <a:ext cx="4" cy="9"/>
            </a:xfrm>
            <a:prstGeom prst="line">
              <a:avLst/>
            </a:prstGeom>
            <a:noFill/>
            <a:ln w="0">
              <a:solidFill>
                <a:srgbClr val="000000"/>
              </a:solidFill>
              <a:round/>
              <a:headEnd/>
              <a:tailEnd/>
            </a:ln>
          </p:spPr>
          <p:txBody>
            <a:bodyPr/>
            <a:lstStyle/>
            <a:p>
              <a:endParaRPr lang="en-CA"/>
            </a:p>
          </p:txBody>
        </p:sp>
        <p:sp>
          <p:nvSpPr>
            <p:cNvPr id="1813" name="Line 880">
              <a:extLst>
                <a:ext uri="{FF2B5EF4-FFF2-40B4-BE49-F238E27FC236}">
                  <a16:creationId xmlns:a16="http://schemas.microsoft.com/office/drawing/2014/main" id="{F10511E1-9E22-4905-AFD8-DE6C23C52A4D}"/>
                </a:ext>
              </a:extLst>
            </p:cNvPr>
            <p:cNvSpPr>
              <a:spLocks noChangeShapeType="1"/>
            </p:cNvSpPr>
            <p:nvPr/>
          </p:nvSpPr>
          <p:spPr bwMode="auto">
            <a:xfrm flipH="1">
              <a:off x="2841" y="1271"/>
              <a:ext cx="2" cy="11"/>
            </a:xfrm>
            <a:prstGeom prst="line">
              <a:avLst/>
            </a:prstGeom>
            <a:noFill/>
            <a:ln w="0">
              <a:solidFill>
                <a:srgbClr val="000000"/>
              </a:solidFill>
              <a:round/>
              <a:headEnd/>
              <a:tailEnd/>
            </a:ln>
          </p:spPr>
          <p:txBody>
            <a:bodyPr/>
            <a:lstStyle/>
            <a:p>
              <a:endParaRPr lang="en-CA"/>
            </a:p>
          </p:txBody>
        </p:sp>
        <p:sp>
          <p:nvSpPr>
            <p:cNvPr id="1814" name="Line 881">
              <a:extLst>
                <a:ext uri="{FF2B5EF4-FFF2-40B4-BE49-F238E27FC236}">
                  <a16:creationId xmlns:a16="http://schemas.microsoft.com/office/drawing/2014/main" id="{87175C28-C984-4578-9698-88115850881E}"/>
                </a:ext>
              </a:extLst>
            </p:cNvPr>
            <p:cNvSpPr>
              <a:spLocks noChangeShapeType="1"/>
            </p:cNvSpPr>
            <p:nvPr/>
          </p:nvSpPr>
          <p:spPr bwMode="auto">
            <a:xfrm>
              <a:off x="2841" y="1282"/>
              <a:ext cx="1" cy="11"/>
            </a:xfrm>
            <a:prstGeom prst="line">
              <a:avLst/>
            </a:prstGeom>
            <a:noFill/>
            <a:ln w="0">
              <a:solidFill>
                <a:srgbClr val="000000"/>
              </a:solidFill>
              <a:round/>
              <a:headEnd/>
              <a:tailEnd/>
            </a:ln>
          </p:spPr>
          <p:txBody>
            <a:bodyPr/>
            <a:lstStyle/>
            <a:p>
              <a:endParaRPr lang="en-CA"/>
            </a:p>
          </p:txBody>
        </p:sp>
        <p:sp>
          <p:nvSpPr>
            <p:cNvPr id="1815" name="Freeform 882">
              <a:extLst>
                <a:ext uri="{FF2B5EF4-FFF2-40B4-BE49-F238E27FC236}">
                  <a16:creationId xmlns:a16="http://schemas.microsoft.com/office/drawing/2014/main" id="{D7A088F1-835A-43A4-998E-DCA7EF5532D5}"/>
                </a:ext>
              </a:extLst>
            </p:cNvPr>
            <p:cNvSpPr>
              <a:spLocks/>
            </p:cNvSpPr>
            <p:nvPr/>
          </p:nvSpPr>
          <p:spPr bwMode="auto">
            <a:xfrm>
              <a:off x="2842" y="1293"/>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1816" name="Line 883">
              <a:extLst>
                <a:ext uri="{FF2B5EF4-FFF2-40B4-BE49-F238E27FC236}">
                  <a16:creationId xmlns:a16="http://schemas.microsoft.com/office/drawing/2014/main" id="{E032EE06-B088-4382-AF62-4D2029BCC157}"/>
                </a:ext>
              </a:extLst>
            </p:cNvPr>
            <p:cNvSpPr>
              <a:spLocks noChangeShapeType="1"/>
            </p:cNvSpPr>
            <p:nvPr/>
          </p:nvSpPr>
          <p:spPr bwMode="auto">
            <a:xfrm>
              <a:off x="2864" y="1315"/>
              <a:ext cx="1" cy="2"/>
            </a:xfrm>
            <a:prstGeom prst="line">
              <a:avLst/>
            </a:prstGeom>
            <a:noFill/>
            <a:ln w="0">
              <a:solidFill>
                <a:srgbClr val="000000"/>
              </a:solidFill>
              <a:round/>
              <a:headEnd/>
              <a:tailEnd/>
            </a:ln>
          </p:spPr>
          <p:txBody>
            <a:bodyPr/>
            <a:lstStyle/>
            <a:p>
              <a:endParaRPr lang="en-CA"/>
            </a:p>
          </p:txBody>
        </p:sp>
        <p:sp>
          <p:nvSpPr>
            <p:cNvPr id="1817" name="Line 884">
              <a:extLst>
                <a:ext uri="{FF2B5EF4-FFF2-40B4-BE49-F238E27FC236}">
                  <a16:creationId xmlns:a16="http://schemas.microsoft.com/office/drawing/2014/main" id="{4E501F2C-4CDC-4ECF-BAD7-09A9A2576E08}"/>
                </a:ext>
              </a:extLst>
            </p:cNvPr>
            <p:cNvSpPr>
              <a:spLocks noChangeShapeType="1"/>
            </p:cNvSpPr>
            <p:nvPr/>
          </p:nvSpPr>
          <p:spPr bwMode="auto">
            <a:xfrm flipH="1">
              <a:off x="2863" y="1315"/>
              <a:ext cx="1" cy="8"/>
            </a:xfrm>
            <a:prstGeom prst="line">
              <a:avLst/>
            </a:prstGeom>
            <a:noFill/>
            <a:ln w="0">
              <a:solidFill>
                <a:srgbClr val="000000"/>
              </a:solidFill>
              <a:round/>
              <a:headEnd/>
              <a:tailEnd/>
            </a:ln>
          </p:spPr>
          <p:txBody>
            <a:bodyPr/>
            <a:lstStyle/>
            <a:p>
              <a:endParaRPr lang="en-CA"/>
            </a:p>
          </p:txBody>
        </p:sp>
        <p:sp>
          <p:nvSpPr>
            <p:cNvPr id="1818" name="Line 885">
              <a:extLst>
                <a:ext uri="{FF2B5EF4-FFF2-40B4-BE49-F238E27FC236}">
                  <a16:creationId xmlns:a16="http://schemas.microsoft.com/office/drawing/2014/main" id="{9026D48F-AB81-48E9-A06B-3FFA38E4C8BA}"/>
                </a:ext>
              </a:extLst>
            </p:cNvPr>
            <p:cNvSpPr>
              <a:spLocks noChangeShapeType="1"/>
            </p:cNvSpPr>
            <p:nvPr/>
          </p:nvSpPr>
          <p:spPr bwMode="auto">
            <a:xfrm flipH="1">
              <a:off x="2855" y="1323"/>
              <a:ext cx="8" cy="6"/>
            </a:xfrm>
            <a:prstGeom prst="line">
              <a:avLst/>
            </a:prstGeom>
            <a:noFill/>
            <a:ln w="0">
              <a:solidFill>
                <a:srgbClr val="000000"/>
              </a:solidFill>
              <a:round/>
              <a:headEnd/>
              <a:tailEnd/>
            </a:ln>
          </p:spPr>
          <p:txBody>
            <a:bodyPr/>
            <a:lstStyle/>
            <a:p>
              <a:endParaRPr lang="en-CA"/>
            </a:p>
          </p:txBody>
        </p:sp>
        <p:sp>
          <p:nvSpPr>
            <p:cNvPr id="1819" name="Line 886">
              <a:extLst>
                <a:ext uri="{FF2B5EF4-FFF2-40B4-BE49-F238E27FC236}">
                  <a16:creationId xmlns:a16="http://schemas.microsoft.com/office/drawing/2014/main" id="{91467732-8310-4E6C-A3FA-33679AB53573}"/>
                </a:ext>
              </a:extLst>
            </p:cNvPr>
            <p:cNvSpPr>
              <a:spLocks noChangeShapeType="1"/>
            </p:cNvSpPr>
            <p:nvPr/>
          </p:nvSpPr>
          <p:spPr bwMode="auto">
            <a:xfrm flipH="1">
              <a:off x="2843" y="1329"/>
              <a:ext cx="12" cy="7"/>
            </a:xfrm>
            <a:prstGeom prst="line">
              <a:avLst/>
            </a:prstGeom>
            <a:noFill/>
            <a:ln w="0">
              <a:solidFill>
                <a:srgbClr val="000000"/>
              </a:solidFill>
              <a:round/>
              <a:headEnd/>
              <a:tailEnd/>
            </a:ln>
          </p:spPr>
          <p:txBody>
            <a:bodyPr/>
            <a:lstStyle/>
            <a:p>
              <a:endParaRPr lang="en-CA"/>
            </a:p>
          </p:txBody>
        </p:sp>
        <p:sp>
          <p:nvSpPr>
            <p:cNvPr id="1820" name="Freeform 887">
              <a:extLst>
                <a:ext uri="{FF2B5EF4-FFF2-40B4-BE49-F238E27FC236}">
                  <a16:creationId xmlns:a16="http://schemas.microsoft.com/office/drawing/2014/main" id="{737E4EF2-2F10-44EA-929B-61AD9A495A57}"/>
                </a:ext>
              </a:extLst>
            </p:cNvPr>
            <p:cNvSpPr>
              <a:spLocks/>
            </p:cNvSpPr>
            <p:nvPr/>
          </p:nvSpPr>
          <p:spPr bwMode="auto">
            <a:xfrm>
              <a:off x="2828" y="1336"/>
              <a:ext cx="15" cy="7"/>
            </a:xfrm>
            <a:custGeom>
              <a:avLst/>
              <a:gdLst>
                <a:gd name="T0" fmla="*/ 2 w 25"/>
                <a:gd name="T1" fmla="*/ 0 h 12"/>
                <a:gd name="T2" fmla="*/ 1 w 25"/>
                <a:gd name="T3" fmla="*/ 1 h 12"/>
                <a:gd name="T4" fmla="*/ 0 w 25"/>
                <a:gd name="T5" fmla="*/ 1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1821" name="Line 888">
              <a:extLst>
                <a:ext uri="{FF2B5EF4-FFF2-40B4-BE49-F238E27FC236}">
                  <a16:creationId xmlns:a16="http://schemas.microsoft.com/office/drawing/2014/main" id="{DB4B6C32-8FCF-44F7-A842-79ED29740DEB}"/>
                </a:ext>
              </a:extLst>
            </p:cNvPr>
            <p:cNvSpPr>
              <a:spLocks noChangeShapeType="1"/>
            </p:cNvSpPr>
            <p:nvPr/>
          </p:nvSpPr>
          <p:spPr bwMode="auto">
            <a:xfrm>
              <a:off x="2814" y="1353"/>
              <a:ext cx="1" cy="3"/>
            </a:xfrm>
            <a:prstGeom prst="line">
              <a:avLst/>
            </a:prstGeom>
            <a:noFill/>
            <a:ln w="0">
              <a:solidFill>
                <a:srgbClr val="000000"/>
              </a:solidFill>
              <a:round/>
              <a:headEnd/>
              <a:tailEnd/>
            </a:ln>
          </p:spPr>
          <p:txBody>
            <a:bodyPr/>
            <a:lstStyle/>
            <a:p>
              <a:endParaRPr lang="en-CA"/>
            </a:p>
          </p:txBody>
        </p:sp>
        <p:sp>
          <p:nvSpPr>
            <p:cNvPr id="1822" name="Line 889">
              <a:extLst>
                <a:ext uri="{FF2B5EF4-FFF2-40B4-BE49-F238E27FC236}">
                  <a16:creationId xmlns:a16="http://schemas.microsoft.com/office/drawing/2014/main" id="{5132B3EF-9BDE-4724-B118-DCF4B5C1417A}"/>
                </a:ext>
              </a:extLst>
            </p:cNvPr>
            <p:cNvSpPr>
              <a:spLocks noChangeShapeType="1"/>
            </p:cNvSpPr>
            <p:nvPr/>
          </p:nvSpPr>
          <p:spPr bwMode="auto">
            <a:xfrm>
              <a:off x="2815" y="1356"/>
              <a:ext cx="5" cy="3"/>
            </a:xfrm>
            <a:prstGeom prst="line">
              <a:avLst/>
            </a:prstGeom>
            <a:noFill/>
            <a:ln w="0">
              <a:solidFill>
                <a:srgbClr val="000000"/>
              </a:solidFill>
              <a:round/>
              <a:headEnd/>
              <a:tailEnd/>
            </a:ln>
          </p:spPr>
          <p:txBody>
            <a:bodyPr/>
            <a:lstStyle/>
            <a:p>
              <a:endParaRPr lang="en-CA"/>
            </a:p>
          </p:txBody>
        </p:sp>
        <p:sp>
          <p:nvSpPr>
            <p:cNvPr id="1823" name="Line 890">
              <a:extLst>
                <a:ext uri="{FF2B5EF4-FFF2-40B4-BE49-F238E27FC236}">
                  <a16:creationId xmlns:a16="http://schemas.microsoft.com/office/drawing/2014/main" id="{7B7874BC-C927-4E16-8ACB-3A98A3EB7C95}"/>
                </a:ext>
              </a:extLst>
            </p:cNvPr>
            <p:cNvSpPr>
              <a:spLocks noChangeShapeType="1"/>
            </p:cNvSpPr>
            <p:nvPr/>
          </p:nvSpPr>
          <p:spPr bwMode="auto">
            <a:xfrm>
              <a:off x="2820" y="1359"/>
              <a:ext cx="8" cy="2"/>
            </a:xfrm>
            <a:prstGeom prst="line">
              <a:avLst/>
            </a:prstGeom>
            <a:noFill/>
            <a:ln w="0">
              <a:solidFill>
                <a:srgbClr val="000000"/>
              </a:solidFill>
              <a:round/>
              <a:headEnd/>
              <a:tailEnd/>
            </a:ln>
          </p:spPr>
          <p:txBody>
            <a:bodyPr/>
            <a:lstStyle/>
            <a:p>
              <a:endParaRPr lang="en-CA"/>
            </a:p>
          </p:txBody>
        </p:sp>
        <p:sp>
          <p:nvSpPr>
            <p:cNvPr id="1824" name="Line 891">
              <a:extLst>
                <a:ext uri="{FF2B5EF4-FFF2-40B4-BE49-F238E27FC236}">
                  <a16:creationId xmlns:a16="http://schemas.microsoft.com/office/drawing/2014/main" id="{02948CB7-E44A-46CF-8B6D-047088AA8C15}"/>
                </a:ext>
              </a:extLst>
            </p:cNvPr>
            <p:cNvSpPr>
              <a:spLocks noChangeShapeType="1"/>
            </p:cNvSpPr>
            <p:nvPr/>
          </p:nvSpPr>
          <p:spPr bwMode="auto">
            <a:xfrm>
              <a:off x="2828" y="1361"/>
              <a:ext cx="8" cy="1"/>
            </a:xfrm>
            <a:prstGeom prst="line">
              <a:avLst/>
            </a:prstGeom>
            <a:noFill/>
            <a:ln w="0">
              <a:solidFill>
                <a:srgbClr val="000000"/>
              </a:solidFill>
              <a:round/>
              <a:headEnd/>
              <a:tailEnd/>
            </a:ln>
          </p:spPr>
          <p:txBody>
            <a:bodyPr/>
            <a:lstStyle/>
            <a:p>
              <a:endParaRPr lang="en-CA"/>
            </a:p>
          </p:txBody>
        </p:sp>
        <p:sp>
          <p:nvSpPr>
            <p:cNvPr id="1825" name="Line 892">
              <a:extLst>
                <a:ext uri="{FF2B5EF4-FFF2-40B4-BE49-F238E27FC236}">
                  <a16:creationId xmlns:a16="http://schemas.microsoft.com/office/drawing/2014/main" id="{B57A91AE-417A-42F2-8750-8EEF0A8F5CC3}"/>
                </a:ext>
              </a:extLst>
            </p:cNvPr>
            <p:cNvSpPr>
              <a:spLocks noChangeShapeType="1"/>
            </p:cNvSpPr>
            <p:nvPr/>
          </p:nvSpPr>
          <p:spPr bwMode="auto">
            <a:xfrm>
              <a:off x="2836" y="1362"/>
              <a:ext cx="10" cy="2"/>
            </a:xfrm>
            <a:prstGeom prst="line">
              <a:avLst/>
            </a:prstGeom>
            <a:noFill/>
            <a:ln w="0">
              <a:solidFill>
                <a:srgbClr val="000000"/>
              </a:solidFill>
              <a:round/>
              <a:headEnd/>
              <a:tailEnd/>
            </a:ln>
          </p:spPr>
          <p:txBody>
            <a:bodyPr/>
            <a:lstStyle/>
            <a:p>
              <a:endParaRPr lang="en-CA"/>
            </a:p>
          </p:txBody>
        </p:sp>
        <p:sp>
          <p:nvSpPr>
            <p:cNvPr id="1826" name="Line 893">
              <a:extLst>
                <a:ext uri="{FF2B5EF4-FFF2-40B4-BE49-F238E27FC236}">
                  <a16:creationId xmlns:a16="http://schemas.microsoft.com/office/drawing/2014/main" id="{62FCF373-6C65-4352-951C-53367262F8FF}"/>
                </a:ext>
              </a:extLst>
            </p:cNvPr>
            <p:cNvSpPr>
              <a:spLocks noChangeShapeType="1"/>
            </p:cNvSpPr>
            <p:nvPr/>
          </p:nvSpPr>
          <p:spPr bwMode="auto">
            <a:xfrm>
              <a:off x="2846" y="1362"/>
              <a:ext cx="6" cy="2"/>
            </a:xfrm>
            <a:prstGeom prst="line">
              <a:avLst/>
            </a:prstGeom>
            <a:noFill/>
            <a:ln w="0">
              <a:solidFill>
                <a:srgbClr val="000000"/>
              </a:solidFill>
              <a:round/>
              <a:headEnd/>
              <a:tailEnd/>
            </a:ln>
          </p:spPr>
          <p:txBody>
            <a:bodyPr/>
            <a:lstStyle/>
            <a:p>
              <a:endParaRPr lang="en-CA"/>
            </a:p>
          </p:txBody>
        </p:sp>
        <p:sp>
          <p:nvSpPr>
            <p:cNvPr id="1827" name="Freeform 894">
              <a:extLst>
                <a:ext uri="{FF2B5EF4-FFF2-40B4-BE49-F238E27FC236}">
                  <a16:creationId xmlns:a16="http://schemas.microsoft.com/office/drawing/2014/main" id="{17C90E2E-4BF8-441B-84C9-793DF4125AD1}"/>
                </a:ext>
              </a:extLst>
            </p:cNvPr>
            <p:cNvSpPr>
              <a:spLocks/>
            </p:cNvSpPr>
            <p:nvPr/>
          </p:nvSpPr>
          <p:spPr bwMode="auto">
            <a:xfrm>
              <a:off x="2852" y="1362"/>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1828" name="Line 895">
              <a:extLst>
                <a:ext uri="{FF2B5EF4-FFF2-40B4-BE49-F238E27FC236}">
                  <a16:creationId xmlns:a16="http://schemas.microsoft.com/office/drawing/2014/main" id="{FD46F4FC-A9DE-47EF-9DD0-6127E5E55C4B}"/>
                </a:ext>
              </a:extLst>
            </p:cNvPr>
            <p:cNvSpPr>
              <a:spLocks noChangeShapeType="1"/>
            </p:cNvSpPr>
            <p:nvPr/>
          </p:nvSpPr>
          <p:spPr bwMode="auto">
            <a:xfrm>
              <a:off x="2857" y="1379"/>
              <a:ext cx="2" cy="2"/>
            </a:xfrm>
            <a:prstGeom prst="line">
              <a:avLst/>
            </a:prstGeom>
            <a:noFill/>
            <a:ln w="0">
              <a:solidFill>
                <a:srgbClr val="000000"/>
              </a:solidFill>
              <a:round/>
              <a:headEnd/>
              <a:tailEnd/>
            </a:ln>
          </p:spPr>
          <p:txBody>
            <a:bodyPr/>
            <a:lstStyle/>
            <a:p>
              <a:endParaRPr lang="en-CA"/>
            </a:p>
          </p:txBody>
        </p:sp>
        <p:sp>
          <p:nvSpPr>
            <p:cNvPr id="1829" name="Line 896">
              <a:extLst>
                <a:ext uri="{FF2B5EF4-FFF2-40B4-BE49-F238E27FC236}">
                  <a16:creationId xmlns:a16="http://schemas.microsoft.com/office/drawing/2014/main" id="{60CD3EFA-B56B-49DB-9C29-49A371FD9772}"/>
                </a:ext>
              </a:extLst>
            </p:cNvPr>
            <p:cNvSpPr>
              <a:spLocks noChangeShapeType="1"/>
            </p:cNvSpPr>
            <p:nvPr/>
          </p:nvSpPr>
          <p:spPr bwMode="auto">
            <a:xfrm flipH="1">
              <a:off x="2852" y="1381"/>
              <a:ext cx="5" cy="11"/>
            </a:xfrm>
            <a:prstGeom prst="line">
              <a:avLst/>
            </a:prstGeom>
            <a:noFill/>
            <a:ln w="0">
              <a:solidFill>
                <a:srgbClr val="000000"/>
              </a:solidFill>
              <a:round/>
              <a:headEnd/>
              <a:tailEnd/>
            </a:ln>
          </p:spPr>
          <p:txBody>
            <a:bodyPr/>
            <a:lstStyle/>
            <a:p>
              <a:endParaRPr lang="en-CA"/>
            </a:p>
          </p:txBody>
        </p:sp>
        <p:sp>
          <p:nvSpPr>
            <p:cNvPr id="1830" name="Line 897">
              <a:extLst>
                <a:ext uri="{FF2B5EF4-FFF2-40B4-BE49-F238E27FC236}">
                  <a16:creationId xmlns:a16="http://schemas.microsoft.com/office/drawing/2014/main" id="{049E71B2-582E-4108-AC94-2A4B0A0D2865}"/>
                </a:ext>
              </a:extLst>
            </p:cNvPr>
            <p:cNvSpPr>
              <a:spLocks noChangeShapeType="1"/>
            </p:cNvSpPr>
            <p:nvPr/>
          </p:nvSpPr>
          <p:spPr bwMode="auto">
            <a:xfrm flipH="1">
              <a:off x="2845" y="1392"/>
              <a:ext cx="7" cy="9"/>
            </a:xfrm>
            <a:prstGeom prst="line">
              <a:avLst/>
            </a:prstGeom>
            <a:noFill/>
            <a:ln w="0">
              <a:solidFill>
                <a:srgbClr val="000000"/>
              </a:solidFill>
              <a:round/>
              <a:headEnd/>
              <a:tailEnd/>
            </a:ln>
          </p:spPr>
          <p:txBody>
            <a:bodyPr/>
            <a:lstStyle/>
            <a:p>
              <a:endParaRPr lang="en-CA"/>
            </a:p>
          </p:txBody>
        </p:sp>
        <p:sp>
          <p:nvSpPr>
            <p:cNvPr id="1831" name="Line 898">
              <a:extLst>
                <a:ext uri="{FF2B5EF4-FFF2-40B4-BE49-F238E27FC236}">
                  <a16:creationId xmlns:a16="http://schemas.microsoft.com/office/drawing/2014/main" id="{5AF16724-BA2D-4CA0-BEF2-5D86F271DC6A}"/>
                </a:ext>
              </a:extLst>
            </p:cNvPr>
            <p:cNvSpPr>
              <a:spLocks noChangeShapeType="1"/>
            </p:cNvSpPr>
            <p:nvPr/>
          </p:nvSpPr>
          <p:spPr bwMode="auto">
            <a:xfrm flipH="1">
              <a:off x="2840" y="1401"/>
              <a:ext cx="5" cy="11"/>
            </a:xfrm>
            <a:prstGeom prst="line">
              <a:avLst/>
            </a:prstGeom>
            <a:noFill/>
            <a:ln w="0">
              <a:solidFill>
                <a:srgbClr val="000000"/>
              </a:solidFill>
              <a:round/>
              <a:headEnd/>
              <a:tailEnd/>
            </a:ln>
          </p:spPr>
          <p:txBody>
            <a:bodyPr/>
            <a:lstStyle/>
            <a:p>
              <a:endParaRPr lang="en-CA"/>
            </a:p>
          </p:txBody>
        </p:sp>
        <p:sp>
          <p:nvSpPr>
            <p:cNvPr id="1832" name="Line 899">
              <a:extLst>
                <a:ext uri="{FF2B5EF4-FFF2-40B4-BE49-F238E27FC236}">
                  <a16:creationId xmlns:a16="http://schemas.microsoft.com/office/drawing/2014/main" id="{549B41C6-DDC3-4500-B8C6-A44B9ED79288}"/>
                </a:ext>
              </a:extLst>
            </p:cNvPr>
            <p:cNvSpPr>
              <a:spLocks noChangeShapeType="1"/>
            </p:cNvSpPr>
            <p:nvPr/>
          </p:nvSpPr>
          <p:spPr bwMode="auto">
            <a:xfrm flipH="1">
              <a:off x="2837" y="1412"/>
              <a:ext cx="3" cy="3"/>
            </a:xfrm>
            <a:prstGeom prst="line">
              <a:avLst/>
            </a:prstGeom>
            <a:noFill/>
            <a:ln w="0">
              <a:solidFill>
                <a:srgbClr val="000000"/>
              </a:solidFill>
              <a:round/>
              <a:headEnd/>
              <a:tailEnd/>
            </a:ln>
          </p:spPr>
          <p:txBody>
            <a:bodyPr/>
            <a:lstStyle/>
            <a:p>
              <a:endParaRPr lang="en-CA"/>
            </a:p>
          </p:txBody>
        </p:sp>
        <p:sp>
          <p:nvSpPr>
            <p:cNvPr id="1833" name="Line 900">
              <a:extLst>
                <a:ext uri="{FF2B5EF4-FFF2-40B4-BE49-F238E27FC236}">
                  <a16:creationId xmlns:a16="http://schemas.microsoft.com/office/drawing/2014/main" id="{EBCB446A-B735-4438-86E7-C33EFE983746}"/>
                </a:ext>
              </a:extLst>
            </p:cNvPr>
            <p:cNvSpPr>
              <a:spLocks noChangeShapeType="1"/>
            </p:cNvSpPr>
            <p:nvPr/>
          </p:nvSpPr>
          <p:spPr bwMode="auto">
            <a:xfrm flipH="1">
              <a:off x="2836" y="1415"/>
              <a:ext cx="1" cy="5"/>
            </a:xfrm>
            <a:prstGeom prst="line">
              <a:avLst/>
            </a:prstGeom>
            <a:noFill/>
            <a:ln w="0">
              <a:solidFill>
                <a:srgbClr val="000000"/>
              </a:solidFill>
              <a:round/>
              <a:headEnd/>
              <a:tailEnd/>
            </a:ln>
          </p:spPr>
          <p:txBody>
            <a:bodyPr/>
            <a:lstStyle/>
            <a:p>
              <a:endParaRPr lang="en-CA"/>
            </a:p>
          </p:txBody>
        </p:sp>
        <p:sp>
          <p:nvSpPr>
            <p:cNvPr id="1834" name="Line 901">
              <a:extLst>
                <a:ext uri="{FF2B5EF4-FFF2-40B4-BE49-F238E27FC236}">
                  <a16:creationId xmlns:a16="http://schemas.microsoft.com/office/drawing/2014/main" id="{B945641D-5C34-478F-8CAC-8A1F2CF7A738}"/>
                </a:ext>
              </a:extLst>
            </p:cNvPr>
            <p:cNvSpPr>
              <a:spLocks noChangeShapeType="1"/>
            </p:cNvSpPr>
            <p:nvPr/>
          </p:nvSpPr>
          <p:spPr bwMode="auto">
            <a:xfrm>
              <a:off x="2836" y="1420"/>
              <a:ext cx="1" cy="1"/>
            </a:xfrm>
            <a:prstGeom prst="line">
              <a:avLst/>
            </a:prstGeom>
            <a:noFill/>
            <a:ln w="0">
              <a:solidFill>
                <a:srgbClr val="000000"/>
              </a:solidFill>
              <a:round/>
              <a:headEnd/>
              <a:tailEnd/>
            </a:ln>
          </p:spPr>
          <p:txBody>
            <a:bodyPr/>
            <a:lstStyle/>
            <a:p>
              <a:endParaRPr lang="en-CA"/>
            </a:p>
          </p:txBody>
        </p:sp>
        <p:sp>
          <p:nvSpPr>
            <p:cNvPr id="1835" name="Line 902">
              <a:extLst>
                <a:ext uri="{FF2B5EF4-FFF2-40B4-BE49-F238E27FC236}">
                  <a16:creationId xmlns:a16="http://schemas.microsoft.com/office/drawing/2014/main" id="{BB3A3C47-8E47-4A3A-A182-4FA4F81F58C0}"/>
                </a:ext>
              </a:extLst>
            </p:cNvPr>
            <p:cNvSpPr>
              <a:spLocks noChangeShapeType="1"/>
            </p:cNvSpPr>
            <p:nvPr/>
          </p:nvSpPr>
          <p:spPr bwMode="auto">
            <a:xfrm>
              <a:off x="2836" y="1420"/>
              <a:ext cx="1" cy="3"/>
            </a:xfrm>
            <a:prstGeom prst="line">
              <a:avLst/>
            </a:prstGeom>
            <a:noFill/>
            <a:ln w="0">
              <a:solidFill>
                <a:srgbClr val="000000"/>
              </a:solidFill>
              <a:round/>
              <a:headEnd/>
              <a:tailEnd/>
            </a:ln>
          </p:spPr>
          <p:txBody>
            <a:bodyPr/>
            <a:lstStyle/>
            <a:p>
              <a:endParaRPr lang="en-CA"/>
            </a:p>
          </p:txBody>
        </p:sp>
        <p:sp>
          <p:nvSpPr>
            <p:cNvPr id="1836" name="Freeform 903">
              <a:extLst>
                <a:ext uri="{FF2B5EF4-FFF2-40B4-BE49-F238E27FC236}">
                  <a16:creationId xmlns:a16="http://schemas.microsoft.com/office/drawing/2014/main" id="{12E2102D-74AE-41B8-A3F0-5C3CFA626061}"/>
                </a:ext>
              </a:extLst>
            </p:cNvPr>
            <p:cNvSpPr>
              <a:spLocks/>
            </p:cNvSpPr>
            <p:nvPr/>
          </p:nvSpPr>
          <p:spPr bwMode="auto">
            <a:xfrm>
              <a:off x="2837" y="1423"/>
              <a:ext cx="4" cy="2"/>
            </a:xfrm>
            <a:custGeom>
              <a:avLst/>
              <a:gdLst>
                <a:gd name="T0" fmla="*/ 0 w 6"/>
                <a:gd name="T1" fmla="*/ 0 h 2"/>
                <a:gd name="T2" fmla="*/ 1 w 6"/>
                <a:gd name="T3" fmla="*/ 0 h 2"/>
                <a:gd name="T4" fmla="*/ 1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1837" name="Line 904">
              <a:extLst>
                <a:ext uri="{FF2B5EF4-FFF2-40B4-BE49-F238E27FC236}">
                  <a16:creationId xmlns:a16="http://schemas.microsoft.com/office/drawing/2014/main" id="{9E19F91E-8DAD-4875-B93B-5870A661D06E}"/>
                </a:ext>
              </a:extLst>
            </p:cNvPr>
            <p:cNvSpPr>
              <a:spLocks noChangeShapeType="1"/>
            </p:cNvSpPr>
            <p:nvPr/>
          </p:nvSpPr>
          <p:spPr bwMode="auto">
            <a:xfrm>
              <a:off x="2856" y="1421"/>
              <a:ext cx="1" cy="2"/>
            </a:xfrm>
            <a:prstGeom prst="line">
              <a:avLst/>
            </a:prstGeom>
            <a:noFill/>
            <a:ln w="0">
              <a:solidFill>
                <a:srgbClr val="000000"/>
              </a:solidFill>
              <a:round/>
              <a:headEnd/>
              <a:tailEnd/>
            </a:ln>
          </p:spPr>
          <p:txBody>
            <a:bodyPr/>
            <a:lstStyle/>
            <a:p>
              <a:endParaRPr lang="en-CA"/>
            </a:p>
          </p:txBody>
        </p:sp>
        <p:sp>
          <p:nvSpPr>
            <p:cNvPr id="1838" name="Line 905">
              <a:extLst>
                <a:ext uri="{FF2B5EF4-FFF2-40B4-BE49-F238E27FC236}">
                  <a16:creationId xmlns:a16="http://schemas.microsoft.com/office/drawing/2014/main" id="{B6E4F5C9-C65B-4D94-B423-6DAE8F6C2AC9}"/>
                </a:ext>
              </a:extLst>
            </p:cNvPr>
            <p:cNvSpPr>
              <a:spLocks noChangeShapeType="1"/>
            </p:cNvSpPr>
            <p:nvPr/>
          </p:nvSpPr>
          <p:spPr bwMode="auto">
            <a:xfrm>
              <a:off x="2857" y="1423"/>
              <a:ext cx="2" cy="2"/>
            </a:xfrm>
            <a:prstGeom prst="line">
              <a:avLst/>
            </a:prstGeom>
            <a:noFill/>
            <a:ln w="0">
              <a:solidFill>
                <a:srgbClr val="000000"/>
              </a:solidFill>
              <a:round/>
              <a:headEnd/>
              <a:tailEnd/>
            </a:ln>
          </p:spPr>
          <p:txBody>
            <a:bodyPr/>
            <a:lstStyle/>
            <a:p>
              <a:endParaRPr lang="en-CA"/>
            </a:p>
          </p:txBody>
        </p:sp>
        <p:sp>
          <p:nvSpPr>
            <p:cNvPr id="1839" name="Line 906">
              <a:extLst>
                <a:ext uri="{FF2B5EF4-FFF2-40B4-BE49-F238E27FC236}">
                  <a16:creationId xmlns:a16="http://schemas.microsoft.com/office/drawing/2014/main" id="{23354E79-4A73-4028-A21D-4C099005048F}"/>
                </a:ext>
              </a:extLst>
            </p:cNvPr>
            <p:cNvSpPr>
              <a:spLocks noChangeShapeType="1"/>
            </p:cNvSpPr>
            <p:nvPr/>
          </p:nvSpPr>
          <p:spPr bwMode="auto">
            <a:xfrm>
              <a:off x="2859" y="1423"/>
              <a:ext cx="1" cy="2"/>
            </a:xfrm>
            <a:prstGeom prst="line">
              <a:avLst/>
            </a:prstGeom>
            <a:noFill/>
            <a:ln w="0">
              <a:solidFill>
                <a:srgbClr val="000000"/>
              </a:solidFill>
              <a:round/>
              <a:headEnd/>
              <a:tailEnd/>
            </a:ln>
          </p:spPr>
          <p:txBody>
            <a:bodyPr/>
            <a:lstStyle/>
            <a:p>
              <a:endParaRPr lang="en-CA"/>
            </a:p>
          </p:txBody>
        </p:sp>
        <p:sp>
          <p:nvSpPr>
            <p:cNvPr id="1840" name="Line 907">
              <a:extLst>
                <a:ext uri="{FF2B5EF4-FFF2-40B4-BE49-F238E27FC236}">
                  <a16:creationId xmlns:a16="http://schemas.microsoft.com/office/drawing/2014/main" id="{DB91DC10-6117-43C8-8829-25943907A33D}"/>
                </a:ext>
              </a:extLst>
            </p:cNvPr>
            <p:cNvSpPr>
              <a:spLocks noChangeShapeType="1"/>
            </p:cNvSpPr>
            <p:nvPr/>
          </p:nvSpPr>
          <p:spPr bwMode="auto">
            <a:xfrm flipH="1">
              <a:off x="2855" y="1425"/>
              <a:ext cx="4" cy="6"/>
            </a:xfrm>
            <a:prstGeom prst="line">
              <a:avLst/>
            </a:prstGeom>
            <a:noFill/>
            <a:ln w="0">
              <a:solidFill>
                <a:srgbClr val="000000"/>
              </a:solidFill>
              <a:round/>
              <a:headEnd/>
              <a:tailEnd/>
            </a:ln>
          </p:spPr>
          <p:txBody>
            <a:bodyPr/>
            <a:lstStyle/>
            <a:p>
              <a:endParaRPr lang="en-CA"/>
            </a:p>
          </p:txBody>
        </p:sp>
        <p:sp>
          <p:nvSpPr>
            <p:cNvPr id="1841" name="Line 908">
              <a:extLst>
                <a:ext uri="{FF2B5EF4-FFF2-40B4-BE49-F238E27FC236}">
                  <a16:creationId xmlns:a16="http://schemas.microsoft.com/office/drawing/2014/main" id="{9333E8AE-87AF-4CA7-8B34-DC7FB4B977FB}"/>
                </a:ext>
              </a:extLst>
            </p:cNvPr>
            <p:cNvSpPr>
              <a:spLocks noChangeShapeType="1"/>
            </p:cNvSpPr>
            <p:nvPr/>
          </p:nvSpPr>
          <p:spPr bwMode="auto">
            <a:xfrm flipH="1">
              <a:off x="2850" y="1431"/>
              <a:ext cx="5" cy="8"/>
            </a:xfrm>
            <a:prstGeom prst="line">
              <a:avLst/>
            </a:prstGeom>
            <a:noFill/>
            <a:ln w="0">
              <a:solidFill>
                <a:srgbClr val="000000"/>
              </a:solidFill>
              <a:round/>
              <a:headEnd/>
              <a:tailEnd/>
            </a:ln>
          </p:spPr>
          <p:txBody>
            <a:bodyPr/>
            <a:lstStyle/>
            <a:p>
              <a:endParaRPr lang="en-CA"/>
            </a:p>
          </p:txBody>
        </p:sp>
        <p:sp>
          <p:nvSpPr>
            <p:cNvPr id="1842" name="Line 909">
              <a:extLst>
                <a:ext uri="{FF2B5EF4-FFF2-40B4-BE49-F238E27FC236}">
                  <a16:creationId xmlns:a16="http://schemas.microsoft.com/office/drawing/2014/main" id="{319D55E0-F85A-481B-B61D-40778C84D3E4}"/>
                </a:ext>
              </a:extLst>
            </p:cNvPr>
            <p:cNvSpPr>
              <a:spLocks noChangeShapeType="1"/>
            </p:cNvSpPr>
            <p:nvPr/>
          </p:nvSpPr>
          <p:spPr bwMode="auto">
            <a:xfrm flipH="1">
              <a:off x="2842" y="1439"/>
              <a:ext cx="8" cy="9"/>
            </a:xfrm>
            <a:prstGeom prst="line">
              <a:avLst/>
            </a:prstGeom>
            <a:noFill/>
            <a:ln w="0">
              <a:solidFill>
                <a:srgbClr val="000000"/>
              </a:solidFill>
              <a:round/>
              <a:headEnd/>
              <a:tailEnd/>
            </a:ln>
          </p:spPr>
          <p:txBody>
            <a:bodyPr/>
            <a:lstStyle/>
            <a:p>
              <a:endParaRPr lang="en-CA"/>
            </a:p>
          </p:txBody>
        </p:sp>
        <p:sp>
          <p:nvSpPr>
            <p:cNvPr id="1843" name="Line 910">
              <a:extLst>
                <a:ext uri="{FF2B5EF4-FFF2-40B4-BE49-F238E27FC236}">
                  <a16:creationId xmlns:a16="http://schemas.microsoft.com/office/drawing/2014/main" id="{3DC4A929-7A14-44DA-9CE9-11069C49F8B3}"/>
                </a:ext>
              </a:extLst>
            </p:cNvPr>
            <p:cNvSpPr>
              <a:spLocks noChangeShapeType="1"/>
            </p:cNvSpPr>
            <p:nvPr/>
          </p:nvSpPr>
          <p:spPr bwMode="auto">
            <a:xfrm flipH="1">
              <a:off x="2834" y="1448"/>
              <a:ext cx="8" cy="6"/>
            </a:xfrm>
            <a:prstGeom prst="line">
              <a:avLst/>
            </a:prstGeom>
            <a:noFill/>
            <a:ln w="0">
              <a:solidFill>
                <a:srgbClr val="000000"/>
              </a:solidFill>
              <a:round/>
              <a:headEnd/>
              <a:tailEnd/>
            </a:ln>
          </p:spPr>
          <p:txBody>
            <a:bodyPr/>
            <a:lstStyle/>
            <a:p>
              <a:endParaRPr lang="en-CA"/>
            </a:p>
          </p:txBody>
        </p:sp>
        <p:sp>
          <p:nvSpPr>
            <p:cNvPr id="1844" name="Line 911">
              <a:extLst>
                <a:ext uri="{FF2B5EF4-FFF2-40B4-BE49-F238E27FC236}">
                  <a16:creationId xmlns:a16="http://schemas.microsoft.com/office/drawing/2014/main" id="{B2DC3680-EDE0-4140-8953-6BFF5D0DE656}"/>
                </a:ext>
              </a:extLst>
            </p:cNvPr>
            <p:cNvSpPr>
              <a:spLocks noChangeShapeType="1"/>
            </p:cNvSpPr>
            <p:nvPr/>
          </p:nvSpPr>
          <p:spPr bwMode="auto">
            <a:xfrm flipH="1">
              <a:off x="2831" y="1454"/>
              <a:ext cx="3" cy="3"/>
            </a:xfrm>
            <a:prstGeom prst="line">
              <a:avLst/>
            </a:prstGeom>
            <a:noFill/>
            <a:ln w="0">
              <a:solidFill>
                <a:srgbClr val="000000"/>
              </a:solidFill>
              <a:round/>
              <a:headEnd/>
              <a:tailEnd/>
            </a:ln>
          </p:spPr>
          <p:txBody>
            <a:bodyPr/>
            <a:lstStyle/>
            <a:p>
              <a:endParaRPr lang="en-CA"/>
            </a:p>
          </p:txBody>
        </p:sp>
        <p:sp>
          <p:nvSpPr>
            <p:cNvPr id="1845" name="Freeform 912">
              <a:extLst>
                <a:ext uri="{FF2B5EF4-FFF2-40B4-BE49-F238E27FC236}">
                  <a16:creationId xmlns:a16="http://schemas.microsoft.com/office/drawing/2014/main" id="{BB146162-2419-4523-8B7A-C776FA614E63}"/>
                </a:ext>
              </a:extLst>
            </p:cNvPr>
            <p:cNvSpPr>
              <a:spLocks/>
            </p:cNvSpPr>
            <p:nvPr/>
          </p:nvSpPr>
          <p:spPr bwMode="auto">
            <a:xfrm>
              <a:off x="2829" y="1457"/>
              <a:ext cx="2" cy="4"/>
            </a:xfrm>
            <a:custGeom>
              <a:avLst/>
              <a:gdLst>
                <a:gd name="T0" fmla="*/ 1 w 4"/>
                <a:gd name="T1" fmla="*/ 0 h 4"/>
                <a:gd name="T2" fmla="*/ 0 w 4"/>
                <a:gd name="T3" fmla="*/ 4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1846" name="Line 913">
              <a:extLst>
                <a:ext uri="{FF2B5EF4-FFF2-40B4-BE49-F238E27FC236}">
                  <a16:creationId xmlns:a16="http://schemas.microsoft.com/office/drawing/2014/main" id="{15216A25-ABD6-4BAE-A2B0-8365A46511F9}"/>
                </a:ext>
              </a:extLst>
            </p:cNvPr>
            <p:cNvSpPr>
              <a:spLocks noChangeShapeType="1"/>
            </p:cNvSpPr>
            <p:nvPr/>
          </p:nvSpPr>
          <p:spPr bwMode="auto">
            <a:xfrm>
              <a:off x="848" y="2134"/>
              <a:ext cx="46" cy="2"/>
            </a:xfrm>
            <a:prstGeom prst="line">
              <a:avLst/>
            </a:prstGeom>
            <a:noFill/>
            <a:ln w="0">
              <a:solidFill>
                <a:srgbClr val="000000"/>
              </a:solidFill>
              <a:round/>
              <a:headEnd/>
              <a:tailEnd/>
            </a:ln>
          </p:spPr>
          <p:txBody>
            <a:bodyPr/>
            <a:lstStyle/>
            <a:p>
              <a:endParaRPr lang="en-CA"/>
            </a:p>
          </p:txBody>
        </p:sp>
        <p:sp>
          <p:nvSpPr>
            <p:cNvPr id="1847" name="Line 914">
              <a:extLst>
                <a:ext uri="{FF2B5EF4-FFF2-40B4-BE49-F238E27FC236}">
                  <a16:creationId xmlns:a16="http://schemas.microsoft.com/office/drawing/2014/main" id="{6A05BD65-DD34-450A-B7A2-4BDF82C85855}"/>
                </a:ext>
              </a:extLst>
            </p:cNvPr>
            <p:cNvSpPr>
              <a:spLocks noChangeShapeType="1"/>
            </p:cNvSpPr>
            <p:nvPr/>
          </p:nvSpPr>
          <p:spPr bwMode="auto">
            <a:xfrm>
              <a:off x="910" y="2134"/>
              <a:ext cx="46" cy="2"/>
            </a:xfrm>
            <a:prstGeom prst="line">
              <a:avLst/>
            </a:prstGeom>
            <a:noFill/>
            <a:ln w="0">
              <a:solidFill>
                <a:srgbClr val="000000"/>
              </a:solidFill>
              <a:round/>
              <a:headEnd/>
              <a:tailEnd/>
            </a:ln>
          </p:spPr>
          <p:txBody>
            <a:bodyPr/>
            <a:lstStyle/>
            <a:p>
              <a:endParaRPr lang="en-CA"/>
            </a:p>
          </p:txBody>
        </p:sp>
        <p:sp>
          <p:nvSpPr>
            <p:cNvPr id="1848" name="Line 915">
              <a:extLst>
                <a:ext uri="{FF2B5EF4-FFF2-40B4-BE49-F238E27FC236}">
                  <a16:creationId xmlns:a16="http://schemas.microsoft.com/office/drawing/2014/main" id="{2561930B-D1B9-4325-A4FF-0E5BBF0239AB}"/>
                </a:ext>
              </a:extLst>
            </p:cNvPr>
            <p:cNvSpPr>
              <a:spLocks noChangeShapeType="1"/>
            </p:cNvSpPr>
            <p:nvPr/>
          </p:nvSpPr>
          <p:spPr bwMode="auto">
            <a:xfrm>
              <a:off x="971" y="2134"/>
              <a:ext cx="47" cy="2"/>
            </a:xfrm>
            <a:prstGeom prst="line">
              <a:avLst/>
            </a:prstGeom>
            <a:noFill/>
            <a:ln w="0">
              <a:solidFill>
                <a:srgbClr val="000000"/>
              </a:solidFill>
              <a:round/>
              <a:headEnd/>
              <a:tailEnd/>
            </a:ln>
          </p:spPr>
          <p:txBody>
            <a:bodyPr/>
            <a:lstStyle/>
            <a:p>
              <a:endParaRPr lang="en-CA"/>
            </a:p>
          </p:txBody>
        </p:sp>
        <p:sp>
          <p:nvSpPr>
            <p:cNvPr id="1849" name="Line 916">
              <a:extLst>
                <a:ext uri="{FF2B5EF4-FFF2-40B4-BE49-F238E27FC236}">
                  <a16:creationId xmlns:a16="http://schemas.microsoft.com/office/drawing/2014/main" id="{DB05C171-4345-4B9E-AA12-CFA1284C3883}"/>
                </a:ext>
              </a:extLst>
            </p:cNvPr>
            <p:cNvSpPr>
              <a:spLocks noChangeShapeType="1"/>
            </p:cNvSpPr>
            <p:nvPr/>
          </p:nvSpPr>
          <p:spPr bwMode="auto">
            <a:xfrm>
              <a:off x="1033" y="2134"/>
              <a:ext cx="46" cy="2"/>
            </a:xfrm>
            <a:prstGeom prst="line">
              <a:avLst/>
            </a:prstGeom>
            <a:noFill/>
            <a:ln w="0">
              <a:solidFill>
                <a:srgbClr val="000000"/>
              </a:solidFill>
              <a:round/>
              <a:headEnd/>
              <a:tailEnd/>
            </a:ln>
          </p:spPr>
          <p:txBody>
            <a:bodyPr/>
            <a:lstStyle/>
            <a:p>
              <a:endParaRPr lang="en-CA"/>
            </a:p>
          </p:txBody>
        </p:sp>
        <p:sp>
          <p:nvSpPr>
            <p:cNvPr id="1850" name="Line 917">
              <a:extLst>
                <a:ext uri="{FF2B5EF4-FFF2-40B4-BE49-F238E27FC236}">
                  <a16:creationId xmlns:a16="http://schemas.microsoft.com/office/drawing/2014/main" id="{AFCB5031-FCF6-4043-8CA8-DC9174D43CB7}"/>
                </a:ext>
              </a:extLst>
            </p:cNvPr>
            <p:cNvSpPr>
              <a:spLocks noChangeShapeType="1"/>
            </p:cNvSpPr>
            <p:nvPr/>
          </p:nvSpPr>
          <p:spPr bwMode="auto">
            <a:xfrm>
              <a:off x="1096" y="2134"/>
              <a:ext cx="46" cy="2"/>
            </a:xfrm>
            <a:prstGeom prst="line">
              <a:avLst/>
            </a:prstGeom>
            <a:noFill/>
            <a:ln w="0">
              <a:solidFill>
                <a:srgbClr val="000000"/>
              </a:solidFill>
              <a:round/>
              <a:headEnd/>
              <a:tailEnd/>
            </a:ln>
          </p:spPr>
          <p:txBody>
            <a:bodyPr/>
            <a:lstStyle/>
            <a:p>
              <a:endParaRPr lang="en-CA"/>
            </a:p>
          </p:txBody>
        </p:sp>
        <p:sp>
          <p:nvSpPr>
            <p:cNvPr id="1851" name="Line 918">
              <a:extLst>
                <a:ext uri="{FF2B5EF4-FFF2-40B4-BE49-F238E27FC236}">
                  <a16:creationId xmlns:a16="http://schemas.microsoft.com/office/drawing/2014/main" id="{C118D03C-BCDF-40D1-8C58-2C9BD6F7C908}"/>
                </a:ext>
              </a:extLst>
            </p:cNvPr>
            <p:cNvSpPr>
              <a:spLocks noChangeShapeType="1"/>
            </p:cNvSpPr>
            <p:nvPr/>
          </p:nvSpPr>
          <p:spPr bwMode="auto">
            <a:xfrm>
              <a:off x="1158" y="2134"/>
              <a:ext cx="46" cy="2"/>
            </a:xfrm>
            <a:prstGeom prst="line">
              <a:avLst/>
            </a:prstGeom>
            <a:noFill/>
            <a:ln w="0">
              <a:solidFill>
                <a:srgbClr val="000000"/>
              </a:solidFill>
              <a:round/>
              <a:headEnd/>
              <a:tailEnd/>
            </a:ln>
          </p:spPr>
          <p:txBody>
            <a:bodyPr/>
            <a:lstStyle/>
            <a:p>
              <a:endParaRPr lang="en-CA"/>
            </a:p>
          </p:txBody>
        </p:sp>
        <p:sp>
          <p:nvSpPr>
            <p:cNvPr id="1852" name="Line 919">
              <a:extLst>
                <a:ext uri="{FF2B5EF4-FFF2-40B4-BE49-F238E27FC236}">
                  <a16:creationId xmlns:a16="http://schemas.microsoft.com/office/drawing/2014/main" id="{E0D4E1A7-8113-423C-8884-1BA38B421BF2}"/>
                </a:ext>
              </a:extLst>
            </p:cNvPr>
            <p:cNvSpPr>
              <a:spLocks noChangeShapeType="1"/>
            </p:cNvSpPr>
            <p:nvPr/>
          </p:nvSpPr>
          <p:spPr bwMode="auto">
            <a:xfrm>
              <a:off x="1219" y="2134"/>
              <a:ext cx="46" cy="2"/>
            </a:xfrm>
            <a:prstGeom prst="line">
              <a:avLst/>
            </a:prstGeom>
            <a:noFill/>
            <a:ln w="0">
              <a:solidFill>
                <a:srgbClr val="000000"/>
              </a:solidFill>
              <a:round/>
              <a:headEnd/>
              <a:tailEnd/>
            </a:ln>
          </p:spPr>
          <p:txBody>
            <a:bodyPr/>
            <a:lstStyle/>
            <a:p>
              <a:endParaRPr lang="en-CA"/>
            </a:p>
          </p:txBody>
        </p:sp>
        <p:sp>
          <p:nvSpPr>
            <p:cNvPr id="1853" name="Line 920">
              <a:extLst>
                <a:ext uri="{FF2B5EF4-FFF2-40B4-BE49-F238E27FC236}">
                  <a16:creationId xmlns:a16="http://schemas.microsoft.com/office/drawing/2014/main" id="{36D88B00-D657-4866-8FA8-5300047A945C}"/>
                </a:ext>
              </a:extLst>
            </p:cNvPr>
            <p:cNvSpPr>
              <a:spLocks noChangeShapeType="1"/>
            </p:cNvSpPr>
            <p:nvPr/>
          </p:nvSpPr>
          <p:spPr bwMode="auto">
            <a:xfrm>
              <a:off x="1281" y="2134"/>
              <a:ext cx="46" cy="2"/>
            </a:xfrm>
            <a:prstGeom prst="line">
              <a:avLst/>
            </a:prstGeom>
            <a:noFill/>
            <a:ln w="0">
              <a:solidFill>
                <a:srgbClr val="000000"/>
              </a:solidFill>
              <a:round/>
              <a:headEnd/>
              <a:tailEnd/>
            </a:ln>
          </p:spPr>
          <p:txBody>
            <a:bodyPr/>
            <a:lstStyle/>
            <a:p>
              <a:endParaRPr lang="en-CA"/>
            </a:p>
          </p:txBody>
        </p:sp>
        <p:sp>
          <p:nvSpPr>
            <p:cNvPr id="1854" name="Line 921">
              <a:extLst>
                <a:ext uri="{FF2B5EF4-FFF2-40B4-BE49-F238E27FC236}">
                  <a16:creationId xmlns:a16="http://schemas.microsoft.com/office/drawing/2014/main" id="{00B368F0-87D6-4684-AC3C-8E76841B2F86}"/>
                </a:ext>
              </a:extLst>
            </p:cNvPr>
            <p:cNvSpPr>
              <a:spLocks noChangeShapeType="1"/>
            </p:cNvSpPr>
            <p:nvPr/>
          </p:nvSpPr>
          <p:spPr bwMode="auto">
            <a:xfrm>
              <a:off x="1344" y="2134"/>
              <a:ext cx="46" cy="2"/>
            </a:xfrm>
            <a:prstGeom prst="line">
              <a:avLst/>
            </a:prstGeom>
            <a:noFill/>
            <a:ln w="0">
              <a:solidFill>
                <a:srgbClr val="000000"/>
              </a:solidFill>
              <a:round/>
              <a:headEnd/>
              <a:tailEnd/>
            </a:ln>
          </p:spPr>
          <p:txBody>
            <a:bodyPr/>
            <a:lstStyle/>
            <a:p>
              <a:endParaRPr lang="en-CA"/>
            </a:p>
          </p:txBody>
        </p:sp>
        <p:sp>
          <p:nvSpPr>
            <p:cNvPr id="1855" name="Line 922">
              <a:extLst>
                <a:ext uri="{FF2B5EF4-FFF2-40B4-BE49-F238E27FC236}">
                  <a16:creationId xmlns:a16="http://schemas.microsoft.com/office/drawing/2014/main" id="{20F4419E-2628-4618-A2CC-6E45FAF3ED65}"/>
                </a:ext>
              </a:extLst>
            </p:cNvPr>
            <p:cNvSpPr>
              <a:spLocks noChangeShapeType="1"/>
            </p:cNvSpPr>
            <p:nvPr/>
          </p:nvSpPr>
          <p:spPr bwMode="auto">
            <a:xfrm>
              <a:off x="1405" y="2134"/>
              <a:ext cx="47" cy="2"/>
            </a:xfrm>
            <a:prstGeom prst="line">
              <a:avLst/>
            </a:prstGeom>
            <a:noFill/>
            <a:ln w="0">
              <a:solidFill>
                <a:srgbClr val="000000"/>
              </a:solidFill>
              <a:round/>
              <a:headEnd/>
              <a:tailEnd/>
            </a:ln>
          </p:spPr>
          <p:txBody>
            <a:bodyPr/>
            <a:lstStyle/>
            <a:p>
              <a:endParaRPr lang="en-CA"/>
            </a:p>
          </p:txBody>
        </p:sp>
        <p:sp>
          <p:nvSpPr>
            <p:cNvPr id="1856" name="Line 923">
              <a:extLst>
                <a:ext uri="{FF2B5EF4-FFF2-40B4-BE49-F238E27FC236}">
                  <a16:creationId xmlns:a16="http://schemas.microsoft.com/office/drawing/2014/main" id="{4E8F1CAF-C4BC-45D8-85A3-0C5CC8454BDA}"/>
                </a:ext>
              </a:extLst>
            </p:cNvPr>
            <p:cNvSpPr>
              <a:spLocks noChangeShapeType="1"/>
            </p:cNvSpPr>
            <p:nvPr/>
          </p:nvSpPr>
          <p:spPr bwMode="auto">
            <a:xfrm>
              <a:off x="1467" y="2134"/>
              <a:ext cx="46" cy="2"/>
            </a:xfrm>
            <a:prstGeom prst="line">
              <a:avLst/>
            </a:prstGeom>
            <a:noFill/>
            <a:ln w="0">
              <a:solidFill>
                <a:srgbClr val="000000"/>
              </a:solidFill>
              <a:round/>
              <a:headEnd/>
              <a:tailEnd/>
            </a:ln>
          </p:spPr>
          <p:txBody>
            <a:bodyPr/>
            <a:lstStyle/>
            <a:p>
              <a:endParaRPr lang="en-CA"/>
            </a:p>
          </p:txBody>
        </p:sp>
        <p:sp>
          <p:nvSpPr>
            <p:cNvPr id="1857" name="Line 924">
              <a:extLst>
                <a:ext uri="{FF2B5EF4-FFF2-40B4-BE49-F238E27FC236}">
                  <a16:creationId xmlns:a16="http://schemas.microsoft.com/office/drawing/2014/main" id="{E45F7C7A-43F0-42AD-9CD2-9A57F822C0DA}"/>
                </a:ext>
              </a:extLst>
            </p:cNvPr>
            <p:cNvSpPr>
              <a:spLocks noChangeShapeType="1"/>
            </p:cNvSpPr>
            <p:nvPr/>
          </p:nvSpPr>
          <p:spPr bwMode="auto">
            <a:xfrm>
              <a:off x="1530" y="2134"/>
              <a:ext cx="46" cy="2"/>
            </a:xfrm>
            <a:prstGeom prst="line">
              <a:avLst/>
            </a:prstGeom>
            <a:noFill/>
            <a:ln w="0">
              <a:solidFill>
                <a:srgbClr val="000000"/>
              </a:solidFill>
              <a:round/>
              <a:headEnd/>
              <a:tailEnd/>
            </a:ln>
          </p:spPr>
          <p:txBody>
            <a:bodyPr/>
            <a:lstStyle/>
            <a:p>
              <a:endParaRPr lang="en-CA"/>
            </a:p>
          </p:txBody>
        </p:sp>
        <p:sp>
          <p:nvSpPr>
            <p:cNvPr id="1858" name="Line 925">
              <a:extLst>
                <a:ext uri="{FF2B5EF4-FFF2-40B4-BE49-F238E27FC236}">
                  <a16:creationId xmlns:a16="http://schemas.microsoft.com/office/drawing/2014/main" id="{3900178F-96F6-44E3-BBA6-BDAFD61F36BC}"/>
                </a:ext>
              </a:extLst>
            </p:cNvPr>
            <p:cNvSpPr>
              <a:spLocks noChangeShapeType="1"/>
            </p:cNvSpPr>
            <p:nvPr/>
          </p:nvSpPr>
          <p:spPr bwMode="auto">
            <a:xfrm>
              <a:off x="1592" y="2134"/>
              <a:ext cx="46" cy="2"/>
            </a:xfrm>
            <a:prstGeom prst="line">
              <a:avLst/>
            </a:prstGeom>
            <a:noFill/>
            <a:ln w="0">
              <a:solidFill>
                <a:srgbClr val="000000"/>
              </a:solidFill>
              <a:round/>
              <a:headEnd/>
              <a:tailEnd/>
            </a:ln>
          </p:spPr>
          <p:txBody>
            <a:bodyPr/>
            <a:lstStyle/>
            <a:p>
              <a:endParaRPr lang="en-CA"/>
            </a:p>
          </p:txBody>
        </p:sp>
        <p:sp>
          <p:nvSpPr>
            <p:cNvPr id="1859" name="Line 926">
              <a:extLst>
                <a:ext uri="{FF2B5EF4-FFF2-40B4-BE49-F238E27FC236}">
                  <a16:creationId xmlns:a16="http://schemas.microsoft.com/office/drawing/2014/main" id="{152A34B4-69C9-459F-B5C6-23D03021C529}"/>
                </a:ext>
              </a:extLst>
            </p:cNvPr>
            <p:cNvSpPr>
              <a:spLocks noChangeShapeType="1"/>
            </p:cNvSpPr>
            <p:nvPr/>
          </p:nvSpPr>
          <p:spPr bwMode="auto">
            <a:xfrm>
              <a:off x="1653" y="2134"/>
              <a:ext cx="46" cy="2"/>
            </a:xfrm>
            <a:prstGeom prst="line">
              <a:avLst/>
            </a:prstGeom>
            <a:noFill/>
            <a:ln w="0">
              <a:solidFill>
                <a:srgbClr val="000000"/>
              </a:solidFill>
              <a:round/>
              <a:headEnd/>
              <a:tailEnd/>
            </a:ln>
          </p:spPr>
          <p:txBody>
            <a:bodyPr/>
            <a:lstStyle/>
            <a:p>
              <a:endParaRPr lang="en-CA"/>
            </a:p>
          </p:txBody>
        </p:sp>
        <p:sp>
          <p:nvSpPr>
            <p:cNvPr id="1860" name="Line 927">
              <a:extLst>
                <a:ext uri="{FF2B5EF4-FFF2-40B4-BE49-F238E27FC236}">
                  <a16:creationId xmlns:a16="http://schemas.microsoft.com/office/drawing/2014/main" id="{97725CC2-D412-4EED-8658-0A9B29E328EC}"/>
                </a:ext>
              </a:extLst>
            </p:cNvPr>
            <p:cNvSpPr>
              <a:spLocks noChangeShapeType="1"/>
            </p:cNvSpPr>
            <p:nvPr/>
          </p:nvSpPr>
          <p:spPr bwMode="auto">
            <a:xfrm>
              <a:off x="1715" y="2134"/>
              <a:ext cx="46" cy="2"/>
            </a:xfrm>
            <a:prstGeom prst="line">
              <a:avLst/>
            </a:prstGeom>
            <a:noFill/>
            <a:ln w="0">
              <a:solidFill>
                <a:srgbClr val="000000"/>
              </a:solidFill>
              <a:round/>
              <a:headEnd/>
              <a:tailEnd/>
            </a:ln>
          </p:spPr>
          <p:txBody>
            <a:bodyPr/>
            <a:lstStyle/>
            <a:p>
              <a:endParaRPr lang="en-CA"/>
            </a:p>
          </p:txBody>
        </p:sp>
        <p:sp>
          <p:nvSpPr>
            <p:cNvPr id="1861" name="Line 928">
              <a:extLst>
                <a:ext uri="{FF2B5EF4-FFF2-40B4-BE49-F238E27FC236}">
                  <a16:creationId xmlns:a16="http://schemas.microsoft.com/office/drawing/2014/main" id="{6C863CDD-B57A-4842-A62C-64A8BAAC17A3}"/>
                </a:ext>
              </a:extLst>
            </p:cNvPr>
            <p:cNvSpPr>
              <a:spLocks noChangeShapeType="1"/>
            </p:cNvSpPr>
            <p:nvPr/>
          </p:nvSpPr>
          <p:spPr bwMode="auto">
            <a:xfrm>
              <a:off x="1778" y="2134"/>
              <a:ext cx="46" cy="2"/>
            </a:xfrm>
            <a:prstGeom prst="line">
              <a:avLst/>
            </a:prstGeom>
            <a:noFill/>
            <a:ln w="0">
              <a:solidFill>
                <a:srgbClr val="000000"/>
              </a:solidFill>
              <a:round/>
              <a:headEnd/>
              <a:tailEnd/>
            </a:ln>
          </p:spPr>
          <p:txBody>
            <a:bodyPr/>
            <a:lstStyle/>
            <a:p>
              <a:endParaRPr lang="en-CA"/>
            </a:p>
          </p:txBody>
        </p:sp>
        <p:sp>
          <p:nvSpPr>
            <p:cNvPr id="1862" name="Line 929">
              <a:extLst>
                <a:ext uri="{FF2B5EF4-FFF2-40B4-BE49-F238E27FC236}">
                  <a16:creationId xmlns:a16="http://schemas.microsoft.com/office/drawing/2014/main" id="{056DF8BF-CE87-4A77-9EBE-0219A2EB2C26}"/>
                </a:ext>
              </a:extLst>
            </p:cNvPr>
            <p:cNvSpPr>
              <a:spLocks noChangeShapeType="1"/>
            </p:cNvSpPr>
            <p:nvPr/>
          </p:nvSpPr>
          <p:spPr bwMode="auto">
            <a:xfrm>
              <a:off x="1839" y="2134"/>
              <a:ext cx="47" cy="2"/>
            </a:xfrm>
            <a:prstGeom prst="line">
              <a:avLst/>
            </a:prstGeom>
            <a:noFill/>
            <a:ln w="0">
              <a:solidFill>
                <a:srgbClr val="000000"/>
              </a:solidFill>
              <a:round/>
              <a:headEnd/>
              <a:tailEnd/>
            </a:ln>
          </p:spPr>
          <p:txBody>
            <a:bodyPr/>
            <a:lstStyle/>
            <a:p>
              <a:endParaRPr lang="en-CA"/>
            </a:p>
          </p:txBody>
        </p:sp>
        <p:sp>
          <p:nvSpPr>
            <p:cNvPr id="1863" name="Line 930">
              <a:extLst>
                <a:ext uri="{FF2B5EF4-FFF2-40B4-BE49-F238E27FC236}">
                  <a16:creationId xmlns:a16="http://schemas.microsoft.com/office/drawing/2014/main" id="{B141D44B-4041-4D82-A207-612E5344D63D}"/>
                </a:ext>
              </a:extLst>
            </p:cNvPr>
            <p:cNvSpPr>
              <a:spLocks noChangeShapeType="1"/>
            </p:cNvSpPr>
            <p:nvPr/>
          </p:nvSpPr>
          <p:spPr bwMode="auto">
            <a:xfrm>
              <a:off x="1901" y="2134"/>
              <a:ext cx="46" cy="2"/>
            </a:xfrm>
            <a:prstGeom prst="line">
              <a:avLst/>
            </a:prstGeom>
            <a:noFill/>
            <a:ln w="0">
              <a:solidFill>
                <a:srgbClr val="000000"/>
              </a:solidFill>
              <a:round/>
              <a:headEnd/>
              <a:tailEnd/>
            </a:ln>
          </p:spPr>
          <p:txBody>
            <a:bodyPr/>
            <a:lstStyle/>
            <a:p>
              <a:endParaRPr lang="en-CA"/>
            </a:p>
          </p:txBody>
        </p:sp>
        <p:sp>
          <p:nvSpPr>
            <p:cNvPr id="1864" name="Line 931">
              <a:extLst>
                <a:ext uri="{FF2B5EF4-FFF2-40B4-BE49-F238E27FC236}">
                  <a16:creationId xmlns:a16="http://schemas.microsoft.com/office/drawing/2014/main" id="{591D3F0A-D513-416F-AD78-52238C0163DC}"/>
                </a:ext>
              </a:extLst>
            </p:cNvPr>
            <p:cNvSpPr>
              <a:spLocks noChangeShapeType="1"/>
            </p:cNvSpPr>
            <p:nvPr/>
          </p:nvSpPr>
          <p:spPr bwMode="auto">
            <a:xfrm>
              <a:off x="1964" y="2134"/>
              <a:ext cx="46" cy="2"/>
            </a:xfrm>
            <a:prstGeom prst="line">
              <a:avLst/>
            </a:prstGeom>
            <a:noFill/>
            <a:ln w="0">
              <a:solidFill>
                <a:srgbClr val="000000"/>
              </a:solidFill>
              <a:round/>
              <a:headEnd/>
              <a:tailEnd/>
            </a:ln>
          </p:spPr>
          <p:txBody>
            <a:bodyPr/>
            <a:lstStyle/>
            <a:p>
              <a:endParaRPr lang="en-CA"/>
            </a:p>
          </p:txBody>
        </p:sp>
        <p:sp>
          <p:nvSpPr>
            <p:cNvPr id="1865" name="Line 932">
              <a:extLst>
                <a:ext uri="{FF2B5EF4-FFF2-40B4-BE49-F238E27FC236}">
                  <a16:creationId xmlns:a16="http://schemas.microsoft.com/office/drawing/2014/main" id="{9E8314B0-3E08-4EB3-B08E-142374AF311F}"/>
                </a:ext>
              </a:extLst>
            </p:cNvPr>
            <p:cNvSpPr>
              <a:spLocks noChangeShapeType="1"/>
            </p:cNvSpPr>
            <p:nvPr/>
          </p:nvSpPr>
          <p:spPr bwMode="auto">
            <a:xfrm>
              <a:off x="2025" y="2134"/>
              <a:ext cx="47" cy="2"/>
            </a:xfrm>
            <a:prstGeom prst="line">
              <a:avLst/>
            </a:prstGeom>
            <a:noFill/>
            <a:ln w="0">
              <a:solidFill>
                <a:srgbClr val="000000"/>
              </a:solidFill>
              <a:round/>
              <a:headEnd/>
              <a:tailEnd/>
            </a:ln>
          </p:spPr>
          <p:txBody>
            <a:bodyPr/>
            <a:lstStyle/>
            <a:p>
              <a:endParaRPr lang="en-CA"/>
            </a:p>
          </p:txBody>
        </p:sp>
        <p:sp>
          <p:nvSpPr>
            <p:cNvPr id="1866" name="Line 933">
              <a:extLst>
                <a:ext uri="{FF2B5EF4-FFF2-40B4-BE49-F238E27FC236}">
                  <a16:creationId xmlns:a16="http://schemas.microsoft.com/office/drawing/2014/main" id="{B8290C9B-0F79-4021-B338-9E6491A7500D}"/>
                </a:ext>
              </a:extLst>
            </p:cNvPr>
            <p:cNvSpPr>
              <a:spLocks noChangeShapeType="1"/>
            </p:cNvSpPr>
            <p:nvPr/>
          </p:nvSpPr>
          <p:spPr bwMode="auto">
            <a:xfrm>
              <a:off x="2087" y="2134"/>
              <a:ext cx="46" cy="2"/>
            </a:xfrm>
            <a:prstGeom prst="line">
              <a:avLst/>
            </a:prstGeom>
            <a:noFill/>
            <a:ln w="0">
              <a:solidFill>
                <a:srgbClr val="000000"/>
              </a:solidFill>
              <a:round/>
              <a:headEnd/>
              <a:tailEnd/>
            </a:ln>
          </p:spPr>
          <p:txBody>
            <a:bodyPr/>
            <a:lstStyle/>
            <a:p>
              <a:endParaRPr lang="en-CA"/>
            </a:p>
          </p:txBody>
        </p:sp>
        <p:sp>
          <p:nvSpPr>
            <p:cNvPr id="1867" name="Line 934">
              <a:extLst>
                <a:ext uri="{FF2B5EF4-FFF2-40B4-BE49-F238E27FC236}">
                  <a16:creationId xmlns:a16="http://schemas.microsoft.com/office/drawing/2014/main" id="{0150B6EB-E7F0-4417-AC3D-F992171C3C75}"/>
                </a:ext>
              </a:extLst>
            </p:cNvPr>
            <p:cNvSpPr>
              <a:spLocks noChangeShapeType="1"/>
            </p:cNvSpPr>
            <p:nvPr/>
          </p:nvSpPr>
          <p:spPr bwMode="auto">
            <a:xfrm>
              <a:off x="2149" y="2134"/>
              <a:ext cx="46" cy="2"/>
            </a:xfrm>
            <a:prstGeom prst="line">
              <a:avLst/>
            </a:prstGeom>
            <a:noFill/>
            <a:ln w="0">
              <a:solidFill>
                <a:srgbClr val="000000"/>
              </a:solidFill>
              <a:round/>
              <a:headEnd/>
              <a:tailEnd/>
            </a:ln>
          </p:spPr>
          <p:txBody>
            <a:bodyPr/>
            <a:lstStyle/>
            <a:p>
              <a:endParaRPr lang="en-CA"/>
            </a:p>
          </p:txBody>
        </p:sp>
        <p:sp>
          <p:nvSpPr>
            <p:cNvPr id="1868" name="Line 935">
              <a:extLst>
                <a:ext uri="{FF2B5EF4-FFF2-40B4-BE49-F238E27FC236}">
                  <a16:creationId xmlns:a16="http://schemas.microsoft.com/office/drawing/2014/main" id="{9301AF8D-F295-4659-8EF0-15FFF49E4802}"/>
                </a:ext>
              </a:extLst>
            </p:cNvPr>
            <p:cNvSpPr>
              <a:spLocks noChangeShapeType="1"/>
            </p:cNvSpPr>
            <p:nvPr/>
          </p:nvSpPr>
          <p:spPr bwMode="auto">
            <a:xfrm>
              <a:off x="2212" y="2134"/>
              <a:ext cx="46" cy="2"/>
            </a:xfrm>
            <a:prstGeom prst="line">
              <a:avLst/>
            </a:prstGeom>
            <a:noFill/>
            <a:ln w="0">
              <a:solidFill>
                <a:srgbClr val="000000"/>
              </a:solidFill>
              <a:round/>
              <a:headEnd/>
              <a:tailEnd/>
            </a:ln>
          </p:spPr>
          <p:txBody>
            <a:bodyPr/>
            <a:lstStyle/>
            <a:p>
              <a:endParaRPr lang="en-CA"/>
            </a:p>
          </p:txBody>
        </p:sp>
        <p:sp>
          <p:nvSpPr>
            <p:cNvPr id="1869" name="Line 936">
              <a:extLst>
                <a:ext uri="{FF2B5EF4-FFF2-40B4-BE49-F238E27FC236}">
                  <a16:creationId xmlns:a16="http://schemas.microsoft.com/office/drawing/2014/main" id="{E193CE6C-E338-45A7-A5DC-788FDD9E29DD}"/>
                </a:ext>
              </a:extLst>
            </p:cNvPr>
            <p:cNvSpPr>
              <a:spLocks noChangeShapeType="1"/>
            </p:cNvSpPr>
            <p:nvPr/>
          </p:nvSpPr>
          <p:spPr bwMode="auto">
            <a:xfrm>
              <a:off x="2273" y="2134"/>
              <a:ext cx="47" cy="2"/>
            </a:xfrm>
            <a:prstGeom prst="line">
              <a:avLst/>
            </a:prstGeom>
            <a:noFill/>
            <a:ln w="0">
              <a:solidFill>
                <a:srgbClr val="000000"/>
              </a:solidFill>
              <a:round/>
              <a:headEnd/>
              <a:tailEnd/>
            </a:ln>
          </p:spPr>
          <p:txBody>
            <a:bodyPr/>
            <a:lstStyle/>
            <a:p>
              <a:endParaRPr lang="en-CA"/>
            </a:p>
          </p:txBody>
        </p:sp>
        <p:sp>
          <p:nvSpPr>
            <p:cNvPr id="1870" name="Line 937">
              <a:extLst>
                <a:ext uri="{FF2B5EF4-FFF2-40B4-BE49-F238E27FC236}">
                  <a16:creationId xmlns:a16="http://schemas.microsoft.com/office/drawing/2014/main" id="{B3F7592E-F9FE-4D88-A0AA-15995F4D6DB7}"/>
                </a:ext>
              </a:extLst>
            </p:cNvPr>
            <p:cNvSpPr>
              <a:spLocks noChangeShapeType="1"/>
            </p:cNvSpPr>
            <p:nvPr/>
          </p:nvSpPr>
          <p:spPr bwMode="auto">
            <a:xfrm>
              <a:off x="2335" y="2134"/>
              <a:ext cx="46" cy="2"/>
            </a:xfrm>
            <a:prstGeom prst="line">
              <a:avLst/>
            </a:prstGeom>
            <a:noFill/>
            <a:ln w="0">
              <a:solidFill>
                <a:srgbClr val="000000"/>
              </a:solidFill>
              <a:round/>
              <a:headEnd/>
              <a:tailEnd/>
            </a:ln>
          </p:spPr>
          <p:txBody>
            <a:bodyPr/>
            <a:lstStyle/>
            <a:p>
              <a:endParaRPr lang="en-CA"/>
            </a:p>
          </p:txBody>
        </p:sp>
        <p:sp>
          <p:nvSpPr>
            <p:cNvPr id="1871" name="Line 938">
              <a:extLst>
                <a:ext uri="{FF2B5EF4-FFF2-40B4-BE49-F238E27FC236}">
                  <a16:creationId xmlns:a16="http://schemas.microsoft.com/office/drawing/2014/main" id="{2E2B8C75-3937-49B8-8D63-1EF9EC27BED1}"/>
                </a:ext>
              </a:extLst>
            </p:cNvPr>
            <p:cNvSpPr>
              <a:spLocks noChangeShapeType="1"/>
            </p:cNvSpPr>
            <p:nvPr/>
          </p:nvSpPr>
          <p:spPr bwMode="auto">
            <a:xfrm>
              <a:off x="2398" y="2134"/>
              <a:ext cx="45" cy="2"/>
            </a:xfrm>
            <a:prstGeom prst="line">
              <a:avLst/>
            </a:prstGeom>
            <a:noFill/>
            <a:ln w="0">
              <a:solidFill>
                <a:srgbClr val="000000"/>
              </a:solidFill>
              <a:round/>
              <a:headEnd/>
              <a:tailEnd/>
            </a:ln>
          </p:spPr>
          <p:txBody>
            <a:bodyPr/>
            <a:lstStyle/>
            <a:p>
              <a:endParaRPr lang="en-CA"/>
            </a:p>
          </p:txBody>
        </p:sp>
        <p:sp>
          <p:nvSpPr>
            <p:cNvPr id="1872" name="Line 939">
              <a:extLst>
                <a:ext uri="{FF2B5EF4-FFF2-40B4-BE49-F238E27FC236}">
                  <a16:creationId xmlns:a16="http://schemas.microsoft.com/office/drawing/2014/main" id="{3FA1AE24-C5D6-419B-A9FA-AE33080F2F24}"/>
                </a:ext>
              </a:extLst>
            </p:cNvPr>
            <p:cNvSpPr>
              <a:spLocks noChangeShapeType="1"/>
            </p:cNvSpPr>
            <p:nvPr/>
          </p:nvSpPr>
          <p:spPr bwMode="auto">
            <a:xfrm>
              <a:off x="2459" y="2134"/>
              <a:ext cx="47" cy="2"/>
            </a:xfrm>
            <a:prstGeom prst="line">
              <a:avLst/>
            </a:prstGeom>
            <a:noFill/>
            <a:ln w="0">
              <a:solidFill>
                <a:srgbClr val="000000"/>
              </a:solidFill>
              <a:round/>
              <a:headEnd/>
              <a:tailEnd/>
            </a:ln>
          </p:spPr>
          <p:txBody>
            <a:bodyPr/>
            <a:lstStyle/>
            <a:p>
              <a:endParaRPr lang="en-CA"/>
            </a:p>
          </p:txBody>
        </p:sp>
        <p:sp>
          <p:nvSpPr>
            <p:cNvPr id="1873" name="Line 940">
              <a:extLst>
                <a:ext uri="{FF2B5EF4-FFF2-40B4-BE49-F238E27FC236}">
                  <a16:creationId xmlns:a16="http://schemas.microsoft.com/office/drawing/2014/main" id="{25C2D41C-41D4-42F9-8B2B-B28B263EE5BF}"/>
                </a:ext>
              </a:extLst>
            </p:cNvPr>
            <p:cNvSpPr>
              <a:spLocks noChangeShapeType="1"/>
            </p:cNvSpPr>
            <p:nvPr/>
          </p:nvSpPr>
          <p:spPr bwMode="auto">
            <a:xfrm>
              <a:off x="2521" y="2134"/>
              <a:ext cx="46" cy="2"/>
            </a:xfrm>
            <a:prstGeom prst="line">
              <a:avLst/>
            </a:prstGeom>
            <a:noFill/>
            <a:ln w="0">
              <a:solidFill>
                <a:srgbClr val="000000"/>
              </a:solidFill>
              <a:round/>
              <a:headEnd/>
              <a:tailEnd/>
            </a:ln>
          </p:spPr>
          <p:txBody>
            <a:bodyPr/>
            <a:lstStyle/>
            <a:p>
              <a:endParaRPr lang="en-CA"/>
            </a:p>
          </p:txBody>
        </p:sp>
        <p:sp>
          <p:nvSpPr>
            <p:cNvPr id="1874" name="Line 941">
              <a:extLst>
                <a:ext uri="{FF2B5EF4-FFF2-40B4-BE49-F238E27FC236}">
                  <a16:creationId xmlns:a16="http://schemas.microsoft.com/office/drawing/2014/main" id="{B7B1E0D7-F288-4D51-963A-80D9301D9F76}"/>
                </a:ext>
              </a:extLst>
            </p:cNvPr>
            <p:cNvSpPr>
              <a:spLocks noChangeShapeType="1"/>
            </p:cNvSpPr>
            <p:nvPr/>
          </p:nvSpPr>
          <p:spPr bwMode="auto">
            <a:xfrm>
              <a:off x="2583" y="2134"/>
              <a:ext cx="46" cy="2"/>
            </a:xfrm>
            <a:prstGeom prst="line">
              <a:avLst/>
            </a:prstGeom>
            <a:noFill/>
            <a:ln w="0">
              <a:solidFill>
                <a:srgbClr val="000000"/>
              </a:solidFill>
              <a:round/>
              <a:headEnd/>
              <a:tailEnd/>
            </a:ln>
          </p:spPr>
          <p:txBody>
            <a:bodyPr/>
            <a:lstStyle/>
            <a:p>
              <a:endParaRPr lang="en-CA"/>
            </a:p>
          </p:txBody>
        </p:sp>
        <p:sp>
          <p:nvSpPr>
            <p:cNvPr id="1875" name="Line 942">
              <a:extLst>
                <a:ext uri="{FF2B5EF4-FFF2-40B4-BE49-F238E27FC236}">
                  <a16:creationId xmlns:a16="http://schemas.microsoft.com/office/drawing/2014/main" id="{5A80CE7B-5704-44F6-82DA-5BC2A20372A0}"/>
                </a:ext>
              </a:extLst>
            </p:cNvPr>
            <p:cNvSpPr>
              <a:spLocks noChangeShapeType="1"/>
            </p:cNvSpPr>
            <p:nvPr/>
          </p:nvSpPr>
          <p:spPr bwMode="auto">
            <a:xfrm>
              <a:off x="2646" y="2134"/>
              <a:ext cx="46" cy="2"/>
            </a:xfrm>
            <a:prstGeom prst="line">
              <a:avLst/>
            </a:prstGeom>
            <a:noFill/>
            <a:ln w="0">
              <a:solidFill>
                <a:srgbClr val="000000"/>
              </a:solidFill>
              <a:round/>
              <a:headEnd/>
              <a:tailEnd/>
            </a:ln>
          </p:spPr>
          <p:txBody>
            <a:bodyPr/>
            <a:lstStyle/>
            <a:p>
              <a:endParaRPr lang="en-CA"/>
            </a:p>
          </p:txBody>
        </p:sp>
        <p:sp>
          <p:nvSpPr>
            <p:cNvPr id="1876" name="Line 943">
              <a:extLst>
                <a:ext uri="{FF2B5EF4-FFF2-40B4-BE49-F238E27FC236}">
                  <a16:creationId xmlns:a16="http://schemas.microsoft.com/office/drawing/2014/main" id="{B27D536D-1B90-437C-BB0F-2D7A887FF63B}"/>
                </a:ext>
              </a:extLst>
            </p:cNvPr>
            <p:cNvSpPr>
              <a:spLocks noChangeShapeType="1"/>
            </p:cNvSpPr>
            <p:nvPr/>
          </p:nvSpPr>
          <p:spPr bwMode="auto">
            <a:xfrm>
              <a:off x="2707" y="2134"/>
              <a:ext cx="46" cy="2"/>
            </a:xfrm>
            <a:prstGeom prst="line">
              <a:avLst/>
            </a:prstGeom>
            <a:noFill/>
            <a:ln w="0">
              <a:solidFill>
                <a:srgbClr val="000000"/>
              </a:solidFill>
              <a:round/>
              <a:headEnd/>
              <a:tailEnd/>
            </a:ln>
          </p:spPr>
          <p:txBody>
            <a:bodyPr/>
            <a:lstStyle/>
            <a:p>
              <a:endParaRPr lang="en-CA"/>
            </a:p>
          </p:txBody>
        </p:sp>
        <p:sp>
          <p:nvSpPr>
            <p:cNvPr id="1877" name="Line 944">
              <a:extLst>
                <a:ext uri="{FF2B5EF4-FFF2-40B4-BE49-F238E27FC236}">
                  <a16:creationId xmlns:a16="http://schemas.microsoft.com/office/drawing/2014/main" id="{04E3594E-4F3C-4E0F-8396-239F0505933D}"/>
                </a:ext>
              </a:extLst>
            </p:cNvPr>
            <p:cNvSpPr>
              <a:spLocks noChangeShapeType="1"/>
            </p:cNvSpPr>
            <p:nvPr/>
          </p:nvSpPr>
          <p:spPr bwMode="auto">
            <a:xfrm>
              <a:off x="2769" y="2134"/>
              <a:ext cx="46" cy="2"/>
            </a:xfrm>
            <a:prstGeom prst="line">
              <a:avLst/>
            </a:prstGeom>
            <a:noFill/>
            <a:ln w="0">
              <a:solidFill>
                <a:srgbClr val="000000"/>
              </a:solidFill>
              <a:round/>
              <a:headEnd/>
              <a:tailEnd/>
            </a:ln>
          </p:spPr>
          <p:txBody>
            <a:bodyPr/>
            <a:lstStyle/>
            <a:p>
              <a:endParaRPr lang="en-CA"/>
            </a:p>
          </p:txBody>
        </p:sp>
        <p:sp>
          <p:nvSpPr>
            <p:cNvPr id="1878" name="Line 945">
              <a:extLst>
                <a:ext uri="{FF2B5EF4-FFF2-40B4-BE49-F238E27FC236}">
                  <a16:creationId xmlns:a16="http://schemas.microsoft.com/office/drawing/2014/main" id="{3238F86B-710A-4E9E-96D6-B23DCDAE863F}"/>
                </a:ext>
              </a:extLst>
            </p:cNvPr>
            <p:cNvSpPr>
              <a:spLocks noChangeShapeType="1"/>
            </p:cNvSpPr>
            <p:nvPr/>
          </p:nvSpPr>
          <p:spPr bwMode="auto">
            <a:xfrm>
              <a:off x="2831" y="2134"/>
              <a:ext cx="19" cy="2"/>
            </a:xfrm>
            <a:prstGeom prst="line">
              <a:avLst/>
            </a:prstGeom>
            <a:noFill/>
            <a:ln w="0">
              <a:solidFill>
                <a:srgbClr val="000000"/>
              </a:solidFill>
              <a:round/>
              <a:headEnd/>
              <a:tailEnd/>
            </a:ln>
          </p:spPr>
          <p:txBody>
            <a:bodyPr/>
            <a:lstStyle/>
            <a:p>
              <a:endParaRPr lang="en-CA"/>
            </a:p>
          </p:txBody>
        </p:sp>
        <p:sp>
          <p:nvSpPr>
            <p:cNvPr id="1879" name="Line 946">
              <a:extLst>
                <a:ext uri="{FF2B5EF4-FFF2-40B4-BE49-F238E27FC236}">
                  <a16:creationId xmlns:a16="http://schemas.microsoft.com/office/drawing/2014/main" id="{C21399B3-948D-40F2-BFD3-0EAFEEF8EC29}"/>
                </a:ext>
              </a:extLst>
            </p:cNvPr>
            <p:cNvSpPr>
              <a:spLocks noChangeShapeType="1"/>
            </p:cNvSpPr>
            <p:nvPr/>
          </p:nvSpPr>
          <p:spPr bwMode="auto">
            <a:xfrm>
              <a:off x="830" y="2337"/>
              <a:ext cx="48" cy="2"/>
            </a:xfrm>
            <a:prstGeom prst="line">
              <a:avLst/>
            </a:prstGeom>
            <a:noFill/>
            <a:ln w="0">
              <a:solidFill>
                <a:srgbClr val="000000"/>
              </a:solidFill>
              <a:round/>
              <a:headEnd/>
              <a:tailEnd/>
            </a:ln>
          </p:spPr>
          <p:txBody>
            <a:bodyPr/>
            <a:lstStyle/>
            <a:p>
              <a:endParaRPr lang="en-CA"/>
            </a:p>
          </p:txBody>
        </p:sp>
        <p:sp>
          <p:nvSpPr>
            <p:cNvPr id="1880" name="Line 947">
              <a:extLst>
                <a:ext uri="{FF2B5EF4-FFF2-40B4-BE49-F238E27FC236}">
                  <a16:creationId xmlns:a16="http://schemas.microsoft.com/office/drawing/2014/main" id="{798B3D37-8C84-4671-ABB9-319F1E2C9DE6}"/>
                </a:ext>
              </a:extLst>
            </p:cNvPr>
            <p:cNvSpPr>
              <a:spLocks noChangeShapeType="1"/>
            </p:cNvSpPr>
            <p:nvPr/>
          </p:nvSpPr>
          <p:spPr bwMode="auto">
            <a:xfrm>
              <a:off x="893" y="2337"/>
              <a:ext cx="46" cy="2"/>
            </a:xfrm>
            <a:prstGeom prst="line">
              <a:avLst/>
            </a:prstGeom>
            <a:noFill/>
            <a:ln w="0">
              <a:solidFill>
                <a:srgbClr val="000000"/>
              </a:solidFill>
              <a:round/>
              <a:headEnd/>
              <a:tailEnd/>
            </a:ln>
          </p:spPr>
          <p:txBody>
            <a:bodyPr/>
            <a:lstStyle/>
            <a:p>
              <a:endParaRPr lang="en-CA"/>
            </a:p>
          </p:txBody>
        </p:sp>
        <p:sp>
          <p:nvSpPr>
            <p:cNvPr id="1881" name="Line 948">
              <a:extLst>
                <a:ext uri="{FF2B5EF4-FFF2-40B4-BE49-F238E27FC236}">
                  <a16:creationId xmlns:a16="http://schemas.microsoft.com/office/drawing/2014/main" id="{9A433EEA-ED03-45A0-9DCB-26DEDFC0230D}"/>
                </a:ext>
              </a:extLst>
            </p:cNvPr>
            <p:cNvSpPr>
              <a:spLocks noChangeShapeType="1"/>
            </p:cNvSpPr>
            <p:nvPr/>
          </p:nvSpPr>
          <p:spPr bwMode="auto">
            <a:xfrm>
              <a:off x="955" y="2337"/>
              <a:ext cx="47" cy="2"/>
            </a:xfrm>
            <a:prstGeom prst="line">
              <a:avLst/>
            </a:prstGeom>
            <a:noFill/>
            <a:ln w="0">
              <a:solidFill>
                <a:srgbClr val="000000"/>
              </a:solidFill>
              <a:round/>
              <a:headEnd/>
              <a:tailEnd/>
            </a:ln>
          </p:spPr>
          <p:txBody>
            <a:bodyPr/>
            <a:lstStyle/>
            <a:p>
              <a:endParaRPr lang="en-CA"/>
            </a:p>
          </p:txBody>
        </p:sp>
        <p:sp>
          <p:nvSpPr>
            <p:cNvPr id="1882" name="Line 949">
              <a:extLst>
                <a:ext uri="{FF2B5EF4-FFF2-40B4-BE49-F238E27FC236}">
                  <a16:creationId xmlns:a16="http://schemas.microsoft.com/office/drawing/2014/main" id="{147D6803-8C7E-4F4B-BFF1-8660ED7E4203}"/>
                </a:ext>
              </a:extLst>
            </p:cNvPr>
            <p:cNvSpPr>
              <a:spLocks noChangeShapeType="1"/>
            </p:cNvSpPr>
            <p:nvPr/>
          </p:nvSpPr>
          <p:spPr bwMode="auto">
            <a:xfrm>
              <a:off x="1016" y="2337"/>
              <a:ext cx="48" cy="2"/>
            </a:xfrm>
            <a:prstGeom prst="line">
              <a:avLst/>
            </a:prstGeom>
            <a:noFill/>
            <a:ln w="0">
              <a:solidFill>
                <a:srgbClr val="000000"/>
              </a:solidFill>
              <a:round/>
              <a:headEnd/>
              <a:tailEnd/>
            </a:ln>
          </p:spPr>
          <p:txBody>
            <a:bodyPr/>
            <a:lstStyle/>
            <a:p>
              <a:endParaRPr lang="en-CA"/>
            </a:p>
          </p:txBody>
        </p:sp>
        <p:sp>
          <p:nvSpPr>
            <p:cNvPr id="1883" name="Line 950">
              <a:extLst>
                <a:ext uri="{FF2B5EF4-FFF2-40B4-BE49-F238E27FC236}">
                  <a16:creationId xmlns:a16="http://schemas.microsoft.com/office/drawing/2014/main" id="{232395D4-9346-4332-88F7-7CFF19D86C2F}"/>
                </a:ext>
              </a:extLst>
            </p:cNvPr>
            <p:cNvSpPr>
              <a:spLocks noChangeShapeType="1"/>
            </p:cNvSpPr>
            <p:nvPr/>
          </p:nvSpPr>
          <p:spPr bwMode="auto">
            <a:xfrm>
              <a:off x="1078" y="2337"/>
              <a:ext cx="47" cy="2"/>
            </a:xfrm>
            <a:prstGeom prst="line">
              <a:avLst/>
            </a:prstGeom>
            <a:noFill/>
            <a:ln w="0">
              <a:solidFill>
                <a:srgbClr val="000000"/>
              </a:solidFill>
              <a:round/>
              <a:headEnd/>
              <a:tailEnd/>
            </a:ln>
          </p:spPr>
          <p:txBody>
            <a:bodyPr/>
            <a:lstStyle/>
            <a:p>
              <a:endParaRPr lang="en-CA"/>
            </a:p>
          </p:txBody>
        </p:sp>
        <p:sp>
          <p:nvSpPr>
            <p:cNvPr id="1884" name="Line 951">
              <a:extLst>
                <a:ext uri="{FF2B5EF4-FFF2-40B4-BE49-F238E27FC236}">
                  <a16:creationId xmlns:a16="http://schemas.microsoft.com/office/drawing/2014/main" id="{277309BC-06C6-40BC-9DC0-73377A4A2579}"/>
                </a:ext>
              </a:extLst>
            </p:cNvPr>
            <p:cNvSpPr>
              <a:spLocks noChangeShapeType="1"/>
            </p:cNvSpPr>
            <p:nvPr/>
          </p:nvSpPr>
          <p:spPr bwMode="auto">
            <a:xfrm>
              <a:off x="1141" y="2337"/>
              <a:ext cx="47" cy="2"/>
            </a:xfrm>
            <a:prstGeom prst="line">
              <a:avLst/>
            </a:prstGeom>
            <a:noFill/>
            <a:ln w="0">
              <a:solidFill>
                <a:srgbClr val="000000"/>
              </a:solidFill>
              <a:round/>
              <a:headEnd/>
              <a:tailEnd/>
            </a:ln>
          </p:spPr>
          <p:txBody>
            <a:bodyPr/>
            <a:lstStyle/>
            <a:p>
              <a:endParaRPr lang="en-CA"/>
            </a:p>
          </p:txBody>
        </p:sp>
        <p:sp>
          <p:nvSpPr>
            <p:cNvPr id="1885" name="Line 952">
              <a:extLst>
                <a:ext uri="{FF2B5EF4-FFF2-40B4-BE49-F238E27FC236}">
                  <a16:creationId xmlns:a16="http://schemas.microsoft.com/office/drawing/2014/main" id="{DDA0F79A-270F-471D-9150-B52684AEF4A5}"/>
                </a:ext>
              </a:extLst>
            </p:cNvPr>
            <p:cNvSpPr>
              <a:spLocks noChangeShapeType="1"/>
            </p:cNvSpPr>
            <p:nvPr/>
          </p:nvSpPr>
          <p:spPr bwMode="auto">
            <a:xfrm>
              <a:off x="1202" y="2337"/>
              <a:ext cx="48" cy="2"/>
            </a:xfrm>
            <a:prstGeom prst="line">
              <a:avLst/>
            </a:prstGeom>
            <a:noFill/>
            <a:ln w="0">
              <a:solidFill>
                <a:srgbClr val="000000"/>
              </a:solidFill>
              <a:round/>
              <a:headEnd/>
              <a:tailEnd/>
            </a:ln>
          </p:spPr>
          <p:txBody>
            <a:bodyPr/>
            <a:lstStyle/>
            <a:p>
              <a:endParaRPr lang="en-CA"/>
            </a:p>
          </p:txBody>
        </p:sp>
        <p:sp>
          <p:nvSpPr>
            <p:cNvPr id="1886" name="Line 953">
              <a:extLst>
                <a:ext uri="{FF2B5EF4-FFF2-40B4-BE49-F238E27FC236}">
                  <a16:creationId xmlns:a16="http://schemas.microsoft.com/office/drawing/2014/main" id="{FA404D3A-D928-4D62-810D-41C5BF4EC2A1}"/>
                </a:ext>
              </a:extLst>
            </p:cNvPr>
            <p:cNvSpPr>
              <a:spLocks noChangeShapeType="1"/>
            </p:cNvSpPr>
            <p:nvPr/>
          </p:nvSpPr>
          <p:spPr bwMode="auto">
            <a:xfrm>
              <a:off x="1264" y="2337"/>
              <a:ext cx="48" cy="2"/>
            </a:xfrm>
            <a:prstGeom prst="line">
              <a:avLst/>
            </a:prstGeom>
            <a:noFill/>
            <a:ln w="0">
              <a:solidFill>
                <a:srgbClr val="000000"/>
              </a:solidFill>
              <a:round/>
              <a:headEnd/>
              <a:tailEnd/>
            </a:ln>
          </p:spPr>
          <p:txBody>
            <a:bodyPr/>
            <a:lstStyle/>
            <a:p>
              <a:endParaRPr lang="en-CA"/>
            </a:p>
          </p:txBody>
        </p:sp>
        <p:sp>
          <p:nvSpPr>
            <p:cNvPr id="1887" name="Line 954">
              <a:extLst>
                <a:ext uri="{FF2B5EF4-FFF2-40B4-BE49-F238E27FC236}">
                  <a16:creationId xmlns:a16="http://schemas.microsoft.com/office/drawing/2014/main" id="{02D63D0A-ABE9-4703-BB30-CCA6E800D253}"/>
                </a:ext>
              </a:extLst>
            </p:cNvPr>
            <p:cNvSpPr>
              <a:spLocks noChangeShapeType="1"/>
            </p:cNvSpPr>
            <p:nvPr/>
          </p:nvSpPr>
          <p:spPr bwMode="auto">
            <a:xfrm>
              <a:off x="1327" y="2337"/>
              <a:ext cx="46" cy="2"/>
            </a:xfrm>
            <a:prstGeom prst="line">
              <a:avLst/>
            </a:prstGeom>
            <a:noFill/>
            <a:ln w="0">
              <a:solidFill>
                <a:srgbClr val="000000"/>
              </a:solidFill>
              <a:round/>
              <a:headEnd/>
              <a:tailEnd/>
            </a:ln>
          </p:spPr>
          <p:txBody>
            <a:bodyPr/>
            <a:lstStyle/>
            <a:p>
              <a:endParaRPr lang="en-CA"/>
            </a:p>
          </p:txBody>
        </p:sp>
        <p:sp>
          <p:nvSpPr>
            <p:cNvPr id="1888" name="Line 955">
              <a:extLst>
                <a:ext uri="{FF2B5EF4-FFF2-40B4-BE49-F238E27FC236}">
                  <a16:creationId xmlns:a16="http://schemas.microsoft.com/office/drawing/2014/main" id="{A8EAD8D5-4A3E-44BB-9A2F-91787AF1A06F}"/>
                </a:ext>
              </a:extLst>
            </p:cNvPr>
            <p:cNvSpPr>
              <a:spLocks noChangeShapeType="1"/>
            </p:cNvSpPr>
            <p:nvPr/>
          </p:nvSpPr>
          <p:spPr bwMode="auto">
            <a:xfrm>
              <a:off x="1389" y="2337"/>
              <a:ext cx="47" cy="2"/>
            </a:xfrm>
            <a:prstGeom prst="line">
              <a:avLst/>
            </a:prstGeom>
            <a:noFill/>
            <a:ln w="0">
              <a:solidFill>
                <a:srgbClr val="000000"/>
              </a:solidFill>
              <a:round/>
              <a:headEnd/>
              <a:tailEnd/>
            </a:ln>
          </p:spPr>
          <p:txBody>
            <a:bodyPr/>
            <a:lstStyle/>
            <a:p>
              <a:endParaRPr lang="en-CA"/>
            </a:p>
          </p:txBody>
        </p:sp>
        <p:sp>
          <p:nvSpPr>
            <p:cNvPr id="1889" name="Line 956">
              <a:extLst>
                <a:ext uri="{FF2B5EF4-FFF2-40B4-BE49-F238E27FC236}">
                  <a16:creationId xmlns:a16="http://schemas.microsoft.com/office/drawing/2014/main" id="{6C6B468C-C5A4-4403-9250-366FC529678A}"/>
                </a:ext>
              </a:extLst>
            </p:cNvPr>
            <p:cNvSpPr>
              <a:spLocks noChangeShapeType="1"/>
            </p:cNvSpPr>
            <p:nvPr/>
          </p:nvSpPr>
          <p:spPr bwMode="auto">
            <a:xfrm>
              <a:off x="1450" y="2337"/>
              <a:ext cx="48" cy="2"/>
            </a:xfrm>
            <a:prstGeom prst="line">
              <a:avLst/>
            </a:prstGeom>
            <a:noFill/>
            <a:ln w="0">
              <a:solidFill>
                <a:srgbClr val="000000"/>
              </a:solidFill>
              <a:round/>
              <a:headEnd/>
              <a:tailEnd/>
            </a:ln>
          </p:spPr>
          <p:txBody>
            <a:bodyPr/>
            <a:lstStyle/>
            <a:p>
              <a:endParaRPr lang="en-CA"/>
            </a:p>
          </p:txBody>
        </p:sp>
        <p:sp>
          <p:nvSpPr>
            <p:cNvPr id="1890" name="Line 957">
              <a:extLst>
                <a:ext uri="{FF2B5EF4-FFF2-40B4-BE49-F238E27FC236}">
                  <a16:creationId xmlns:a16="http://schemas.microsoft.com/office/drawing/2014/main" id="{5684C657-0E59-4DB2-995A-7747B6F7E26F}"/>
                </a:ext>
              </a:extLst>
            </p:cNvPr>
            <p:cNvSpPr>
              <a:spLocks noChangeShapeType="1"/>
            </p:cNvSpPr>
            <p:nvPr/>
          </p:nvSpPr>
          <p:spPr bwMode="auto">
            <a:xfrm>
              <a:off x="1512" y="2337"/>
              <a:ext cx="46" cy="2"/>
            </a:xfrm>
            <a:prstGeom prst="line">
              <a:avLst/>
            </a:prstGeom>
            <a:noFill/>
            <a:ln w="0">
              <a:solidFill>
                <a:srgbClr val="000000"/>
              </a:solidFill>
              <a:round/>
              <a:headEnd/>
              <a:tailEnd/>
            </a:ln>
          </p:spPr>
          <p:txBody>
            <a:bodyPr/>
            <a:lstStyle/>
            <a:p>
              <a:endParaRPr lang="en-CA"/>
            </a:p>
          </p:txBody>
        </p:sp>
        <p:sp>
          <p:nvSpPr>
            <p:cNvPr id="1891" name="Line 958">
              <a:extLst>
                <a:ext uri="{FF2B5EF4-FFF2-40B4-BE49-F238E27FC236}">
                  <a16:creationId xmlns:a16="http://schemas.microsoft.com/office/drawing/2014/main" id="{A92F0AE0-6ACD-482F-887C-E346895E63C3}"/>
                </a:ext>
              </a:extLst>
            </p:cNvPr>
            <p:cNvSpPr>
              <a:spLocks noChangeShapeType="1"/>
            </p:cNvSpPr>
            <p:nvPr/>
          </p:nvSpPr>
          <p:spPr bwMode="auto">
            <a:xfrm>
              <a:off x="1575" y="2337"/>
              <a:ext cx="46" cy="2"/>
            </a:xfrm>
            <a:prstGeom prst="line">
              <a:avLst/>
            </a:prstGeom>
            <a:noFill/>
            <a:ln w="0">
              <a:solidFill>
                <a:srgbClr val="000000"/>
              </a:solidFill>
              <a:round/>
              <a:headEnd/>
              <a:tailEnd/>
            </a:ln>
          </p:spPr>
          <p:txBody>
            <a:bodyPr/>
            <a:lstStyle/>
            <a:p>
              <a:endParaRPr lang="en-CA"/>
            </a:p>
          </p:txBody>
        </p:sp>
        <p:sp>
          <p:nvSpPr>
            <p:cNvPr id="1892" name="Line 959">
              <a:extLst>
                <a:ext uri="{FF2B5EF4-FFF2-40B4-BE49-F238E27FC236}">
                  <a16:creationId xmlns:a16="http://schemas.microsoft.com/office/drawing/2014/main" id="{08C0E082-B0DC-486B-B92B-596A3C0C12AE}"/>
                </a:ext>
              </a:extLst>
            </p:cNvPr>
            <p:cNvSpPr>
              <a:spLocks noChangeShapeType="1"/>
            </p:cNvSpPr>
            <p:nvPr/>
          </p:nvSpPr>
          <p:spPr bwMode="auto">
            <a:xfrm>
              <a:off x="1636" y="2337"/>
              <a:ext cx="47" cy="2"/>
            </a:xfrm>
            <a:prstGeom prst="line">
              <a:avLst/>
            </a:prstGeom>
            <a:noFill/>
            <a:ln w="0">
              <a:solidFill>
                <a:srgbClr val="000000"/>
              </a:solidFill>
              <a:round/>
              <a:headEnd/>
              <a:tailEnd/>
            </a:ln>
          </p:spPr>
          <p:txBody>
            <a:bodyPr/>
            <a:lstStyle/>
            <a:p>
              <a:endParaRPr lang="en-CA"/>
            </a:p>
          </p:txBody>
        </p:sp>
        <p:sp>
          <p:nvSpPr>
            <p:cNvPr id="1893" name="Line 960">
              <a:extLst>
                <a:ext uri="{FF2B5EF4-FFF2-40B4-BE49-F238E27FC236}">
                  <a16:creationId xmlns:a16="http://schemas.microsoft.com/office/drawing/2014/main" id="{21282A82-AB89-49A5-9B22-F568B5F5F059}"/>
                </a:ext>
              </a:extLst>
            </p:cNvPr>
            <p:cNvSpPr>
              <a:spLocks noChangeShapeType="1"/>
            </p:cNvSpPr>
            <p:nvPr/>
          </p:nvSpPr>
          <p:spPr bwMode="auto">
            <a:xfrm>
              <a:off x="1698" y="2337"/>
              <a:ext cx="46" cy="2"/>
            </a:xfrm>
            <a:prstGeom prst="line">
              <a:avLst/>
            </a:prstGeom>
            <a:noFill/>
            <a:ln w="0">
              <a:solidFill>
                <a:srgbClr val="000000"/>
              </a:solidFill>
              <a:round/>
              <a:headEnd/>
              <a:tailEnd/>
            </a:ln>
          </p:spPr>
          <p:txBody>
            <a:bodyPr/>
            <a:lstStyle/>
            <a:p>
              <a:endParaRPr lang="en-CA"/>
            </a:p>
          </p:txBody>
        </p:sp>
        <p:sp>
          <p:nvSpPr>
            <p:cNvPr id="1894" name="Line 961">
              <a:extLst>
                <a:ext uri="{FF2B5EF4-FFF2-40B4-BE49-F238E27FC236}">
                  <a16:creationId xmlns:a16="http://schemas.microsoft.com/office/drawing/2014/main" id="{91D3AB35-AE1B-40D6-BC83-B7563F9C185B}"/>
                </a:ext>
              </a:extLst>
            </p:cNvPr>
            <p:cNvSpPr>
              <a:spLocks noChangeShapeType="1"/>
            </p:cNvSpPr>
            <p:nvPr/>
          </p:nvSpPr>
          <p:spPr bwMode="auto">
            <a:xfrm>
              <a:off x="1760" y="2337"/>
              <a:ext cx="46" cy="2"/>
            </a:xfrm>
            <a:prstGeom prst="line">
              <a:avLst/>
            </a:prstGeom>
            <a:noFill/>
            <a:ln w="0">
              <a:solidFill>
                <a:srgbClr val="000000"/>
              </a:solidFill>
              <a:round/>
              <a:headEnd/>
              <a:tailEnd/>
            </a:ln>
          </p:spPr>
          <p:txBody>
            <a:bodyPr/>
            <a:lstStyle/>
            <a:p>
              <a:endParaRPr lang="en-CA"/>
            </a:p>
          </p:txBody>
        </p:sp>
        <p:sp>
          <p:nvSpPr>
            <p:cNvPr id="1895" name="Line 962">
              <a:extLst>
                <a:ext uri="{FF2B5EF4-FFF2-40B4-BE49-F238E27FC236}">
                  <a16:creationId xmlns:a16="http://schemas.microsoft.com/office/drawing/2014/main" id="{62703296-9185-4C8A-9711-7C6DAF73A3C1}"/>
                </a:ext>
              </a:extLst>
            </p:cNvPr>
            <p:cNvSpPr>
              <a:spLocks noChangeShapeType="1"/>
            </p:cNvSpPr>
            <p:nvPr/>
          </p:nvSpPr>
          <p:spPr bwMode="auto">
            <a:xfrm>
              <a:off x="1823" y="2337"/>
              <a:ext cx="46" cy="2"/>
            </a:xfrm>
            <a:prstGeom prst="line">
              <a:avLst/>
            </a:prstGeom>
            <a:noFill/>
            <a:ln w="0">
              <a:solidFill>
                <a:srgbClr val="000000"/>
              </a:solidFill>
              <a:round/>
              <a:headEnd/>
              <a:tailEnd/>
            </a:ln>
          </p:spPr>
          <p:txBody>
            <a:bodyPr/>
            <a:lstStyle/>
            <a:p>
              <a:endParaRPr lang="en-CA"/>
            </a:p>
          </p:txBody>
        </p:sp>
        <p:sp>
          <p:nvSpPr>
            <p:cNvPr id="1896" name="Line 963">
              <a:extLst>
                <a:ext uri="{FF2B5EF4-FFF2-40B4-BE49-F238E27FC236}">
                  <a16:creationId xmlns:a16="http://schemas.microsoft.com/office/drawing/2014/main" id="{194284C3-0DA9-4DB9-95BA-47DB0710242F}"/>
                </a:ext>
              </a:extLst>
            </p:cNvPr>
            <p:cNvSpPr>
              <a:spLocks noChangeShapeType="1"/>
            </p:cNvSpPr>
            <p:nvPr/>
          </p:nvSpPr>
          <p:spPr bwMode="auto">
            <a:xfrm>
              <a:off x="1884" y="2337"/>
              <a:ext cx="46" cy="2"/>
            </a:xfrm>
            <a:prstGeom prst="line">
              <a:avLst/>
            </a:prstGeom>
            <a:noFill/>
            <a:ln w="0">
              <a:solidFill>
                <a:srgbClr val="000000"/>
              </a:solidFill>
              <a:round/>
              <a:headEnd/>
              <a:tailEnd/>
            </a:ln>
          </p:spPr>
          <p:txBody>
            <a:bodyPr/>
            <a:lstStyle/>
            <a:p>
              <a:endParaRPr lang="en-CA"/>
            </a:p>
          </p:txBody>
        </p:sp>
        <p:sp>
          <p:nvSpPr>
            <p:cNvPr id="1897" name="Line 964">
              <a:extLst>
                <a:ext uri="{FF2B5EF4-FFF2-40B4-BE49-F238E27FC236}">
                  <a16:creationId xmlns:a16="http://schemas.microsoft.com/office/drawing/2014/main" id="{C9092362-6304-4638-B725-437B0CB8A8AD}"/>
                </a:ext>
              </a:extLst>
            </p:cNvPr>
            <p:cNvSpPr>
              <a:spLocks noChangeShapeType="1"/>
            </p:cNvSpPr>
            <p:nvPr/>
          </p:nvSpPr>
          <p:spPr bwMode="auto">
            <a:xfrm>
              <a:off x="1946" y="2337"/>
              <a:ext cx="46" cy="2"/>
            </a:xfrm>
            <a:prstGeom prst="line">
              <a:avLst/>
            </a:prstGeom>
            <a:noFill/>
            <a:ln w="0">
              <a:solidFill>
                <a:srgbClr val="000000"/>
              </a:solidFill>
              <a:round/>
              <a:headEnd/>
              <a:tailEnd/>
            </a:ln>
          </p:spPr>
          <p:txBody>
            <a:bodyPr/>
            <a:lstStyle/>
            <a:p>
              <a:endParaRPr lang="en-CA"/>
            </a:p>
          </p:txBody>
        </p:sp>
        <p:sp>
          <p:nvSpPr>
            <p:cNvPr id="1898" name="Line 965">
              <a:extLst>
                <a:ext uri="{FF2B5EF4-FFF2-40B4-BE49-F238E27FC236}">
                  <a16:creationId xmlns:a16="http://schemas.microsoft.com/office/drawing/2014/main" id="{D5E31100-ACC3-4ECB-A890-46F38F577BF2}"/>
                </a:ext>
              </a:extLst>
            </p:cNvPr>
            <p:cNvSpPr>
              <a:spLocks noChangeShapeType="1"/>
            </p:cNvSpPr>
            <p:nvPr/>
          </p:nvSpPr>
          <p:spPr bwMode="auto">
            <a:xfrm>
              <a:off x="2009" y="2337"/>
              <a:ext cx="46" cy="2"/>
            </a:xfrm>
            <a:prstGeom prst="line">
              <a:avLst/>
            </a:prstGeom>
            <a:noFill/>
            <a:ln w="0">
              <a:solidFill>
                <a:srgbClr val="000000"/>
              </a:solidFill>
              <a:round/>
              <a:headEnd/>
              <a:tailEnd/>
            </a:ln>
          </p:spPr>
          <p:txBody>
            <a:bodyPr/>
            <a:lstStyle/>
            <a:p>
              <a:endParaRPr lang="en-CA"/>
            </a:p>
          </p:txBody>
        </p:sp>
        <p:sp>
          <p:nvSpPr>
            <p:cNvPr id="1899" name="Line 966">
              <a:extLst>
                <a:ext uri="{FF2B5EF4-FFF2-40B4-BE49-F238E27FC236}">
                  <a16:creationId xmlns:a16="http://schemas.microsoft.com/office/drawing/2014/main" id="{B1B6A9B6-C52C-4CE6-8709-047C785A36A7}"/>
                </a:ext>
              </a:extLst>
            </p:cNvPr>
            <p:cNvSpPr>
              <a:spLocks noChangeShapeType="1"/>
            </p:cNvSpPr>
            <p:nvPr/>
          </p:nvSpPr>
          <p:spPr bwMode="auto">
            <a:xfrm>
              <a:off x="2070" y="2337"/>
              <a:ext cx="47" cy="2"/>
            </a:xfrm>
            <a:prstGeom prst="line">
              <a:avLst/>
            </a:prstGeom>
            <a:noFill/>
            <a:ln w="0">
              <a:solidFill>
                <a:srgbClr val="000000"/>
              </a:solidFill>
              <a:round/>
              <a:headEnd/>
              <a:tailEnd/>
            </a:ln>
          </p:spPr>
          <p:txBody>
            <a:bodyPr/>
            <a:lstStyle/>
            <a:p>
              <a:endParaRPr lang="en-CA"/>
            </a:p>
          </p:txBody>
        </p:sp>
        <p:sp>
          <p:nvSpPr>
            <p:cNvPr id="1900" name="Line 967">
              <a:extLst>
                <a:ext uri="{FF2B5EF4-FFF2-40B4-BE49-F238E27FC236}">
                  <a16:creationId xmlns:a16="http://schemas.microsoft.com/office/drawing/2014/main" id="{BCEE93BB-8FE7-4CB3-9692-E711CEAC7759}"/>
                </a:ext>
              </a:extLst>
            </p:cNvPr>
            <p:cNvSpPr>
              <a:spLocks noChangeShapeType="1"/>
            </p:cNvSpPr>
            <p:nvPr/>
          </p:nvSpPr>
          <p:spPr bwMode="auto">
            <a:xfrm>
              <a:off x="2132" y="2337"/>
              <a:ext cx="46" cy="2"/>
            </a:xfrm>
            <a:prstGeom prst="line">
              <a:avLst/>
            </a:prstGeom>
            <a:noFill/>
            <a:ln w="0">
              <a:solidFill>
                <a:srgbClr val="000000"/>
              </a:solidFill>
              <a:round/>
              <a:headEnd/>
              <a:tailEnd/>
            </a:ln>
          </p:spPr>
          <p:txBody>
            <a:bodyPr/>
            <a:lstStyle/>
            <a:p>
              <a:endParaRPr lang="en-CA"/>
            </a:p>
          </p:txBody>
        </p:sp>
        <p:sp>
          <p:nvSpPr>
            <p:cNvPr id="1901" name="Line 968">
              <a:extLst>
                <a:ext uri="{FF2B5EF4-FFF2-40B4-BE49-F238E27FC236}">
                  <a16:creationId xmlns:a16="http://schemas.microsoft.com/office/drawing/2014/main" id="{DDABBDD4-E49B-464A-BA84-21149D274136}"/>
                </a:ext>
              </a:extLst>
            </p:cNvPr>
            <p:cNvSpPr>
              <a:spLocks noChangeShapeType="1"/>
            </p:cNvSpPr>
            <p:nvPr/>
          </p:nvSpPr>
          <p:spPr bwMode="auto">
            <a:xfrm>
              <a:off x="2194" y="2337"/>
              <a:ext cx="46" cy="2"/>
            </a:xfrm>
            <a:prstGeom prst="line">
              <a:avLst/>
            </a:prstGeom>
            <a:noFill/>
            <a:ln w="0">
              <a:solidFill>
                <a:srgbClr val="000000"/>
              </a:solidFill>
              <a:round/>
              <a:headEnd/>
              <a:tailEnd/>
            </a:ln>
          </p:spPr>
          <p:txBody>
            <a:bodyPr/>
            <a:lstStyle/>
            <a:p>
              <a:endParaRPr lang="en-CA"/>
            </a:p>
          </p:txBody>
        </p:sp>
        <p:sp>
          <p:nvSpPr>
            <p:cNvPr id="1902" name="Line 969">
              <a:extLst>
                <a:ext uri="{FF2B5EF4-FFF2-40B4-BE49-F238E27FC236}">
                  <a16:creationId xmlns:a16="http://schemas.microsoft.com/office/drawing/2014/main" id="{A53D1779-5F66-416D-8631-BF3BAFC30EE4}"/>
                </a:ext>
              </a:extLst>
            </p:cNvPr>
            <p:cNvSpPr>
              <a:spLocks noChangeShapeType="1"/>
            </p:cNvSpPr>
            <p:nvPr/>
          </p:nvSpPr>
          <p:spPr bwMode="auto">
            <a:xfrm>
              <a:off x="2257" y="2337"/>
              <a:ext cx="46" cy="2"/>
            </a:xfrm>
            <a:prstGeom prst="line">
              <a:avLst/>
            </a:prstGeom>
            <a:noFill/>
            <a:ln w="0">
              <a:solidFill>
                <a:srgbClr val="000000"/>
              </a:solidFill>
              <a:round/>
              <a:headEnd/>
              <a:tailEnd/>
            </a:ln>
          </p:spPr>
          <p:txBody>
            <a:bodyPr/>
            <a:lstStyle/>
            <a:p>
              <a:endParaRPr lang="en-CA"/>
            </a:p>
          </p:txBody>
        </p:sp>
        <p:sp>
          <p:nvSpPr>
            <p:cNvPr id="1903" name="Line 970">
              <a:extLst>
                <a:ext uri="{FF2B5EF4-FFF2-40B4-BE49-F238E27FC236}">
                  <a16:creationId xmlns:a16="http://schemas.microsoft.com/office/drawing/2014/main" id="{BE87AC30-DD78-4FFF-9CA7-6915853573C3}"/>
                </a:ext>
              </a:extLst>
            </p:cNvPr>
            <p:cNvSpPr>
              <a:spLocks noChangeShapeType="1"/>
            </p:cNvSpPr>
            <p:nvPr/>
          </p:nvSpPr>
          <p:spPr bwMode="auto">
            <a:xfrm>
              <a:off x="2318" y="2337"/>
              <a:ext cx="46" cy="2"/>
            </a:xfrm>
            <a:prstGeom prst="line">
              <a:avLst/>
            </a:prstGeom>
            <a:noFill/>
            <a:ln w="0">
              <a:solidFill>
                <a:srgbClr val="000000"/>
              </a:solidFill>
              <a:round/>
              <a:headEnd/>
              <a:tailEnd/>
            </a:ln>
          </p:spPr>
          <p:txBody>
            <a:bodyPr/>
            <a:lstStyle/>
            <a:p>
              <a:endParaRPr lang="en-CA"/>
            </a:p>
          </p:txBody>
        </p:sp>
        <p:sp>
          <p:nvSpPr>
            <p:cNvPr id="1904" name="Line 971">
              <a:extLst>
                <a:ext uri="{FF2B5EF4-FFF2-40B4-BE49-F238E27FC236}">
                  <a16:creationId xmlns:a16="http://schemas.microsoft.com/office/drawing/2014/main" id="{38DD8B58-8522-424B-BB5A-EDCA0F664776}"/>
                </a:ext>
              </a:extLst>
            </p:cNvPr>
            <p:cNvSpPr>
              <a:spLocks noChangeShapeType="1"/>
            </p:cNvSpPr>
            <p:nvPr/>
          </p:nvSpPr>
          <p:spPr bwMode="auto">
            <a:xfrm>
              <a:off x="2380" y="2337"/>
              <a:ext cx="46" cy="2"/>
            </a:xfrm>
            <a:prstGeom prst="line">
              <a:avLst/>
            </a:prstGeom>
            <a:noFill/>
            <a:ln w="0">
              <a:solidFill>
                <a:srgbClr val="000000"/>
              </a:solidFill>
              <a:round/>
              <a:headEnd/>
              <a:tailEnd/>
            </a:ln>
          </p:spPr>
          <p:txBody>
            <a:bodyPr/>
            <a:lstStyle/>
            <a:p>
              <a:endParaRPr lang="en-CA"/>
            </a:p>
          </p:txBody>
        </p:sp>
        <p:sp>
          <p:nvSpPr>
            <p:cNvPr id="1905" name="Line 972">
              <a:extLst>
                <a:ext uri="{FF2B5EF4-FFF2-40B4-BE49-F238E27FC236}">
                  <a16:creationId xmlns:a16="http://schemas.microsoft.com/office/drawing/2014/main" id="{B61266B8-F933-420B-981E-46AFC665A72F}"/>
                </a:ext>
              </a:extLst>
            </p:cNvPr>
            <p:cNvSpPr>
              <a:spLocks noChangeShapeType="1"/>
            </p:cNvSpPr>
            <p:nvPr/>
          </p:nvSpPr>
          <p:spPr bwMode="auto">
            <a:xfrm>
              <a:off x="2443" y="2337"/>
              <a:ext cx="46" cy="2"/>
            </a:xfrm>
            <a:prstGeom prst="line">
              <a:avLst/>
            </a:prstGeom>
            <a:noFill/>
            <a:ln w="0">
              <a:solidFill>
                <a:srgbClr val="000000"/>
              </a:solidFill>
              <a:round/>
              <a:headEnd/>
              <a:tailEnd/>
            </a:ln>
          </p:spPr>
          <p:txBody>
            <a:bodyPr/>
            <a:lstStyle/>
            <a:p>
              <a:endParaRPr lang="en-CA"/>
            </a:p>
          </p:txBody>
        </p:sp>
        <p:sp>
          <p:nvSpPr>
            <p:cNvPr id="1906" name="Line 973">
              <a:extLst>
                <a:ext uri="{FF2B5EF4-FFF2-40B4-BE49-F238E27FC236}">
                  <a16:creationId xmlns:a16="http://schemas.microsoft.com/office/drawing/2014/main" id="{084E23EC-C0A9-43D5-B51A-5EEFA216A1C0}"/>
                </a:ext>
              </a:extLst>
            </p:cNvPr>
            <p:cNvSpPr>
              <a:spLocks noChangeShapeType="1"/>
            </p:cNvSpPr>
            <p:nvPr/>
          </p:nvSpPr>
          <p:spPr bwMode="auto">
            <a:xfrm>
              <a:off x="2504" y="2337"/>
              <a:ext cx="47" cy="2"/>
            </a:xfrm>
            <a:prstGeom prst="line">
              <a:avLst/>
            </a:prstGeom>
            <a:noFill/>
            <a:ln w="0">
              <a:solidFill>
                <a:srgbClr val="000000"/>
              </a:solidFill>
              <a:round/>
              <a:headEnd/>
              <a:tailEnd/>
            </a:ln>
          </p:spPr>
          <p:txBody>
            <a:bodyPr/>
            <a:lstStyle/>
            <a:p>
              <a:endParaRPr lang="en-CA"/>
            </a:p>
          </p:txBody>
        </p:sp>
        <p:sp>
          <p:nvSpPr>
            <p:cNvPr id="1907" name="Line 974">
              <a:extLst>
                <a:ext uri="{FF2B5EF4-FFF2-40B4-BE49-F238E27FC236}">
                  <a16:creationId xmlns:a16="http://schemas.microsoft.com/office/drawing/2014/main" id="{ED6B8001-945D-42E4-8C3B-A53C86427B87}"/>
                </a:ext>
              </a:extLst>
            </p:cNvPr>
            <p:cNvSpPr>
              <a:spLocks noChangeShapeType="1"/>
            </p:cNvSpPr>
            <p:nvPr/>
          </p:nvSpPr>
          <p:spPr bwMode="auto">
            <a:xfrm>
              <a:off x="2566" y="2337"/>
              <a:ext cx="46" cy="2"/>
            </a:xfrm>
            <a:prstGeom prst="line">
              <a:avLst/>
            </a:prstGeom>
            <a:noFill/>
            <a:ln w="0">
              <a:solidFill>
                <a:srgbClr val="000000"/>
              </a:solidFill>
              <a:round/>
              <a:headEnd/>
              <a:tailEnd/>
            </a:ln>
          </p:spPr>
          <p:txBody>
            <a:bodyPr/>
            <a:lstStyle/>
            <a:p>
              <a:endParaRPr lang="en-CA"/>
            </a:p>
          </p:txBody>
        </p:sp>
        <p:sp>
          <p:nvSpPr>
            <p:cNvPr id="1908" name="Line 975">
              <a:extLst>
                <a:ext uri="{FF2B5EF4-FFF2-40B4-BE49-F238E27FC236}">
                  <a16:creationId xmlns:a16="http://schemas.microsoft.com/office/drawing/2014/main" id="{B751E0B4-B318-44C1-8600-B8B1F46C88AC}"/>
                </a:ext>
              </a:extLst>
            </p:cNvPr>
            <p:cNvSpPr>
              <a:spLocks noChangeShapeType="1"/>
            </p:cNvSpPr>
            <p:nvPr/>
          </p:nvSpPr>
          <p:spPr bwMode="auto">
            <a:xfrm>
              <a:off x="2628" y="2337"/>
              <a:ext cx="46" cy="2"/>
            </a:xfrm>
            <a:prstGeom prst="line">
              <a:avLst/>
            </a:prstGeom>
            <a:noFill/>
            <a:ln w="0">
              <a:solidFill>
                <a:srgbClr val="000000"/>
              </a:solidFill>
              <a:round/>
              <a:headEnd/>
              <a:tailEnd/>
            </a:ln>
          </p:spPr>
          <p:txBody>
            <a:bodyPr/>
            <a:lstStyle/>
            <a:p>
              <a:endParaRPr lang="en-CA"/>
            </a:p>
          </p:txBody>
        </p:sp>
        <p:sp>
          <p:nvSpPr>
            <p:cNvPr id="1909" name="Line 976">
              <a:extLst>
                <a:ext uri="{FF2B5EF4-FFF2-40B4-BE49-F238E27FC236}">
                  <a16:creationId xmlns:a16="http://schemas.microsoft.com/office/drawing/2014/main" id="{1F2FB33F-D1AC-467F-8CD6-2D89AFDAA6E0}"/>
                </a:ext>
              </a:extLst>
            </p:cNvPr>
            <p:cNvSpPr>
              <a:spLocks noChangeShapeType="1"/>
            </p:cNvSpPr>
            <p:nvPr/>
          </p:nvSpPr>
          <p:spPr bwMode="auto">
            <a:xfrm>
              <a:off x="2691" y="2337"/>
              <a:ext cx="46" cy="2"/>
            </a:xfrm>
            <a:prstGeom prst="line">
              <a:avLst/>
            </a:prstGeom>
            <a:noFill/>
            <a:ln w="0">
              <a:solidFill>
                <a:srgbClr val="000000"/>
              </a:solidFill>
              <a:round/>
              <a:headEnd/>
              <a:tailEnd/>
            </a:ln>
          </p:spPr>
          <p:txBody>
            <a:bodyPr/>
            <a:lstStyle/>
            <a:p>
              <a:endParaRPr lang="en-CA"/>
            </a:p>
          </p:txBody>
        </p:sp>
        <p:sp>
          <p:nvSpPr>
            <p:cNvPr id="1910" name="Line 977">
              <a:extLst>
                <a:ext uri="{FF2B5EF4-FFF2-40B4-BE49-F238E27FC236}">
                  <a16:creationId xmlns:a16="http://schemas.microsoft.com/office/drawing/2014/main" id="{C89E5A82-4FF4-4F1B-AE73-192BF11FB70F}"/>
                </a:ext>
              </a:extLst>
            </p:cNvPr>
            <p:cNvSpPr>
              <a:spLocks noChangeShapeType="1"/>
            </p:cNvSpPr>
            <p:nvPr/>
          </p:nvSpPr>
          <p:spPr bwMode="auto">
            <a:xfrm>
              <a:off x="2752" y="2337"/>
              <a:ext cx="46" cy="2"/>
            </a:xfrm>
            <a:prstGeom prst="line">
              <a:avLst/>
            </a:prstGeom>
            <a:noFill/>
            <a:ln w="0">
              <a:solidFill>
                <a:srgbClr val="000000"/>
              </a:solidFill>
              <a:round/>
              <a:headEnd/>
              <a:tailEnd/>
            </a:ln>
          </p:spPr>
          <p:txBody>
            <a:bodyPr/>
            <a:lstStyle/>
            <a:p>
              <a:endParaRPr lang="en-CA"/>
            </a:p>
          </p:txBody>
        </p:sp>
        <p:sp>
          <p:nvSpPr>
            <p:cNvPr id="1911" name="Line 978">
              <a:extLst>
                <a:ext uri="{FF2B5EF4-FFF2-40B4-BE49-F238E27FC236}">
                  <a16:creationId xmlns:a16="http://schemas.microsoft.com/office/drawing/2014/main" id="{7A358B87-C799-4B21-A305-21558CE7B05F}"/>
                </a:ext>
              </a:extLst>
            </p:cNvPr>
            <p:cNvSpPr>
              <a:spLocks noChangeShapeType="1"/>
            </p:cNvSpPr>
            <p:nvPr/>
          </p:nvSpPr>
          <p:spPr bwMode="auto">
            <a:xfrm>
              <a:off x="2814" y="2337"/>
              <a:ext cx="18" cy="2"/>
            </a:xfrm>
            <a:prstGeom prst="line">
              <a:avLst/>
            </a:prstGeom>
            <a:noFill/>
            <a:ln w="0">
              <a:solidFill>
                <a:srgbClr val="000000"/>
              </a:solidFill>
              <a:round/>
              <a:headEnd/>
              <a:tailEnd/>
            </a:ln>
          </p:spPr>
          <p:txBody>
            <a:bodyPr/>
            <a:lstStyle/>
            <a:p>
              <a:endParaRPr lang="en-CA"/>
            </a:p>
          </p:txBody>
        </p:sp>
        <p:sp>
          <p:nvSpPr>
            <p:cNvPr id="1912" name="Line 979">
              <a:extLst>
                <a:ext uri="{FF2B5EF4-FFF2-40B4-BE49-F238E27FC236}">
                  <a16:creationId xmlns:a16="http://schemas.microsoft.com/office/drawing/2014/main" id="{1C240965-31BF-492C-B664-6070F8E68073}"/>
                </a:ext>
              </a:extLst>
            </p:cNvPr>
            <p:cNvSpPr>
              <a:spLocks noChangeShapeType="1"/>
            </p:cNvSpPr>
            <p:nvPr/>
          </p:nvSpPr>
          <p:spPr bwMode="auto">
            <a:xfrm>
              <a:off x="1029" y="2128"/>
              <a:ext cx="1" cy="56"/>
            </a:xfrm>
            <a:prstGeom prst="line">
              <a:avLst/>
            </a:prstGeom>
            <a:noFill/>
            <a:ln w="0">
              <a:solidFill>
                <a:srgbClr val="000000"/>
              </a:solidFill>
              <a:round/>
              <a:headEnd/>
              <a:tailEnd/>
            </a:ln>
          </p:spPr>
          <p:txBody>
            <a:bodyPr/>
            <a:lstStyle/>
            <a:p>
              <a:endParaRPr lang="en-CA"/>
            </a:p>
          </p:txBody>
        </p:sp>
        <p:sp>
          <p:nvSpPr>
            <p:cNvPr id="1913" name="Line 980">
              <a:extLst>
                <a:ext uri="{FF2B5EF4-FFF2-40B4-BE49-F238E27FC236}">
                  <a16:creationId xmlns:a16="http://schemas.microsoft.com/office/drawing/2014/main" id="{910A8E71-0EDE-4BA9-9854-26B7FBCEB787}"/>
                </a:ext>
              </a:extLst>
            </p:cNvPr>
            <p:cNvSpPr>
              <a:spLocks noChangeShapeType="1"/>
            </p:cNvSpPr>
            <p:nvPr/>
          </p:nvSpPr>
          <p:spPr bwMode="auto">
            <a:xfrm>
              <a:off x="1029" y="2203"/>
              <a:ext cx="1" cy="56"/>
            </a:xfrm>
            <a:prstGeom prst="line">
              <a:avLst/>
            </a:prstGeom>
            <a:noFill/>
            <a:ln w="0">
              <a:solidFill>
                <a:srgbClr val="000000"/>
              </a:solidFill>
              <a:round/>
              <a:headEnd/>
              <a:tailEnd/>
            </a:ln>
          </p:spPr>
          <p:txBody>
            <a:bodyPr/>
            <a:lstStyle/>
            <a:p>
              <a:endParaRPr lang="en-CA"/>
            </a:p>
          </p:txBody>
        </p:sp>
        <p:sp>
          <p:nvSpPr>
            <p:cNvPr id="1914" name="Line 981">
              <a:extLst>
                <a:ext uri="{FF2B5EF4-FFF2-40B4-BE49-F238E27FC236}">
                  <a16:creationId xmlns:a16="http://schemas.microsoft.com/office/drawing/2014/main" id="{CE002B62-05CC-4DB0-9054-F8E952F4C455}"/>
                </a:ext>
              </a:extLst>
            </p:cNvPr>
            <p:cNvSpPr>
              <a:spLocks noChangeShapeType="1"/>
            </p:cNvSpPr>
            <p:nvPr/>
          </p:nvSpPr>
          <p:spPr bwMode="auto">
            <a:xfrm>
              <a:off x="1029" y="2278"/>
              <a:ext cx="1" cy="56"/>
            </a:xfrm>
            <a:prstGeom prst="line">
              <a:avLst/>
            </a:prstGeom>
            <a:noFill/>
            <a:ln w="0">
              <a:solidFill>
                <a:srgbClr val="000000"/>
              </a:solidFill>
              <a:round/>
              <a:headEnd/>
              <a:tailEnd/>
            </a:ln>
          </p:spPr>
          <p:txBody>
            <a:bodyPr/>
            <a:lstStyle/>
            <a:p>
              <a:endParaRPr lang="en-CA"/>
            </a:p>
          </p:txBody>
        </p:sp>
        <p:sp>
          <p:nvSpPr>
            <p:cNvPr id="1915" name="Line 982">
              <a:extLst>
                <a:ext uri="{FF2B5EF4-FFF2-40B4-BE49-F238E27FC236}">
                  <a16:creationId xmlns:a16="http://schemas.microsoft.com/office/drawing/2014/main" id="{9D8CFBB2-3056-40E1-B0F5-877800B11E32}"/>
                </a:ext>
              </a:extLst>
            </p:cNvPr>
            <p:cNvSpPr>
              <a:spLocks noChangeShapeType="1"/>
            </p:cNvSpPr>
            <p:nvPr/>
          </p:nvSpPr>
          <p:spPr bwMode="auto">
            <a:xfrm>
              <a:off x="1263" y="2128"/>
              <a:ext cx="1" cy="56"/>
            </a:xfrm>
            <a:prstGeom prst="line">
              <a:avLst/>
            </a:prstGeom>
            <a:noFill/>
            <a:ln w="0">
              <a:solidFill>
                <a:srgbClr val="000000"/>
              </a:solidFill>
              <a:round/>
              <a:headEnd/>
              <a:tailEnd/>
            </a:ln>
          </p:spPr>
          <p:txBody>
            <a:bodyPr/>
            <a:lstStyle/>
            <a:p>
              <a:endParaRPr lang="en-CA"/>
            </a:p>
          </p:txBody>
        </p:sp>
        <p:sp>
          <p:nvSpPr>
            <p:cNvPr id="1916" name="Line 983">
              <a:extLst>
                <a:ext uri="{FF2B5EF4-FFF2-40B4-BE49-F238E27FC236}">
                  <a16:creationId xmlns:a16="http://schemas.microsoft.com/office/drawing/2014/main" id="{663759F5-28AA-4FF2-99C8-E3BA527A61B9}"/>
                </a:ext>
              </a:extLst>
            </p:cNvPr>
            <p:cNvSpPr>
              <a:spLocks noChangeShapeType="1"/>
            </p:cNvSpPr>
            <p:nvPr/>
          </p:nvSpPr>
          <p:spPr bwMode="auto">
            <a:xfrm>
              <a:off x="1263" y="2203"/>
              <a:ext cx="1" cy="56"/>
            </a:xfrm>
            <a:prstGeom prst="line">
              <a:avLst/>
            </a:prstGeom>
            <a:noFill/>
            <a:ln w="0">
              <a:solidFill>
                <a:srgbClr val="000000"/>
              </a:solidFill>
              <a:round/>
              <a:headEnd/>
              <a:tailEnd/>
            </a:ln>
          </p:spPr>
          <p:txBody>
            <a:bodyPr/>
            <a:lstStyle/>
            <a:p>
              <a:endParaRPr lang="en-CA"/>
            </a:p>
          </p:txBody>
        </p:sp>
        <p:sp>
          <p:nvSpPr>
            <p:cNvPr id="1917" name="Line 984">
              <a:extLst>
                <a:ext uri="{FF2B5EF4-FFF2-40B4-BE49-F238E27FC236}">
                  <a16:creationId xmlns:a16="http://schemas.microsoft.com/office/drawing/2014/main" id="{5259446A-6201-4CCF-889E-75111A457E00}"/>
                </a:ext>
              </a:extLst>
            </p:cNvPr>
            <p:cNvSpPr>
              <a:spLocks noChangeShapeType="1"/>
            </p:cNvSpPr>
            <p:nvPr/>
          </p:nvSpPr>
          <p:spPr bwMode="auto">
            <a:xfrm>
              <a:off x="1263" y="2278"/>
              <a:ext cx="1" cy="56"/>
            </a:xfrm>
            <a:prstGeom prst="line">
              <a:avLst/>
            </a:prstGeom>
            <a:noFill/>
            <a:ln w="0">
              <a:solidFill>
                <a:srgbClr val="000000"/>
              </a:solidFill>
              <a:round/>
              <a:headEnd/>
              <a:tailEnd/>
            </a:ln>
          </p:spPr>
          <p:txBody>
            <a:bodyPr/>
            <a:lstStyle/>
            <a:p>
              <a:endParaRPr lang="en-CA"/>
            </a:p>
          </p:txBody>
        </p:sp>
        <p:sp>
          <p:nvSpPr>
            <p:cNvPr id="1918" name="Line 985">
              <a:extLst>
                <a:ext uri="{FF2B5EF4-FFF2-40B4-BE49-F238E27FC236}">
                  <a16:creationId xmlns:a16="http://schemas.microsoft.com/office/drawing/2014/main" id="{1E2A63D9-16A9-46B2-BC57-1F1ADFEFCEF4}"/>
                </a:ext>
              </a:extLst>
            </p:cNvPr>
            <p:cNvSpPr>
              <a:spLocks noChangeShapeType="1"/>
            </p:cNvSpPr>
            <p:nvPr/>
          </p:nvSpPr>
          <p:spPr bwMode="auto">
            <a:xfrm>
              <a:off x="1489" y="2128"/>
              <a:ext cx="1" cy="56"/>
            </a:xfrm>
            <a:prstGeom prst="line">
              <a:avLst/>
            </a:prstGeom>
            <a:noFill/>
            <a:ln w="0">
              <a:solidFill>
                <a:srgbClr val="000000"/>
              </a:solidFill>
              <a:round/>
              <a:headEnd/>
              <a:tailEnd/>
            </a:ln>
          </p:spPr>
          <p:txBody>
            <a:bodyPr/>
            <a:lstStyle/>
            <a:p>
              <a:endParaRPr lang="en-CA"/>
            </a:p>
          </p:txBody>
        </p:sp>
        <p:sp>
          <p:nvSpPr>
            <p:cNvPr id="1919" name="Line 986">
              <a:extLst>
                <a:ext uri="{FF2B5EF4-FFF2-40B4-BE49-F238E27FC236}">
                  <a16:creationId xmlns:a16="http://schemas.microsoft.com/office/drawing/2014/main" id="{1BAAB32C-36E6-4FBC-8F68-FF030338B0F1}"/>
                </a:ext>
              </a:extLst>
            </p:cNvPr>
            <p:cNvSpPr>
              <a:spLocks noChangeShapeType="1"/>
            </p:cNvSpPr>
            <p:nvPr/>
          </p:nvSpPr>
          <p:spPr bwMode="auto">
            <a:xfrm>
              <a:off x="1489" y="2203"/>
              <a:ext cx="1" cy="56"/>
            </a:xfrm>
            <a:prstGeom prst="line">
              <a:avLst/>
            </a:prstGeom>
            <a:noFill/>
            <a:ln w="0">
              <a:solidFill>
                <a:srgbClr val="000000"/>
              </a:solidFill>
              <a:round/>
              <a:headEnd/>
              <a:tailEnd/>
            </a:ln>
          </p:spPr>
          <p:txBody>
            <a:bodyPr/>
            <a:lstStyle/>
            <a:p>
              <a:endParaRPr lang="en-CA"/>
            </a:p>
          </p:txBody>
        </p:sp>
        <p:sp>
          <p:nvSpPr>
            <p:cNvPr id="1920" name="Line 987">
              <a:extLst>
                <a:ext uri="{FF2B5EF4-FFF2-40B4-BE49-F238E27FC236}">
                  <a16:creationId xmlns:a16="http://schemas.microsoft.com/office/drawing/2014/main" id="{2BF39EE9-7A0A-4A30-AA90-CB0485027AFA}"/>
                </a:ext>
              </a:extLst>
            </p:cNvPr>
            <p:cNvSpPr>
              <a:spLocks noChangeShapeType="1"/>
            </p:cNvSpPr>
            <p:nvPr/>
          </p:nvSpPr>
          <p:spPr bwMode="auto">
            <a:xfrm>
              <a:off x="1489" y="2278"/>
              <a:ext cx="1" cy="56"/>
            </a:xfrm>
            <a:prstGeom prst="line">
              <a:avLst/>
            </a:prstGeom>
            <a:noFill/>
            <a:ln w="0">
              <a:solidFill>
                <a:srgbClr val="000000"/>
              </a:solidFill>
              <a:round/>
              <a:headEnd/>
              <a:tailEnd/>
            </a:ln>
          </p:spPr>
          <p:txBody>
            <a:bodyPr/>
            <a:lstStyle/>
            <a:p>
              <a:endParaRPr lang="en-CA"/>
            </a:p>
          </p:txBody>
        </p:sp>
        <p:sp>
          <p:nvSpPr>
            <p:cNvPr id="1921" name="Line 988">
              <a:extLst>
                <a:ext uri="{FF2B5EF4-FFF2-40B4-BE49-F238E27FC236}">
                  <a16:creationId xmlns:a16="http://schemas.microsoft.com/office/drawing/2014/main" id="{308273CD-27F5-4467-AD6C-E65AB259AB47}"/>
                </a:ext>
              </a:extLst>
            </p:cNvPr>
            <p:cNvSpPr>
              <a:spLocks noChangeShapeType="1"/>
            </p:cNvSpPr>
            <p:nvPr/>
          </p:nvSpPr>
          <p:spPr bwMode="auto">
            <a:xfrm>
              <a:off x="1725" y="2128"/>
              <a:ext cx="1" cy="56"/>
            </a:xfrm>
            <a:prstGeom prst="line">
              <a:avLst/>
            </a:prstGeom>
            <a:noFill/>
            <a:ln w="0">
              <a:solidFill>
                <a:srgbClr val="000000"/>
              </a:solidFill>
              <a:round/>
              <a:headEnd/>
              <a:tailEnd/>
            </a:ln>
          </p:spPr>
          <p:txBody>
            <a:bodyPr/>
            <a:lstStyle/>
            <a:p>
              <a:endParaRPr lang="en-CA"/>
            </a:p>
          </p:txBody>
        </p:sp>
        <p:sp>
          <p:nvSpPr>
            <p:cNvPr id="1922" name="Line 989">
              <a:extLst>
                <a:ext uri="{FF2B5EF4-FFF2-40B4-BE49-F238E27FC236}">
                  <a16:creationId xmlns:a16="http://schemas.microsoft.com/office/drawing/2014/main" id="{4F504083-BBFA-4F53-A901-21FBB0CF988C}"/>
                </a:ext>
              </a:extLst>
            </p:cNvPr>
            <p:cNvSpPr>
              <a:spLocks noChangeShapeType="1"/>
            </p:cNvSpPr>
            <p:nvPr/>
          </p:nvSpPr>
          <p:spPr bwMode="auto">
            <a:xfrm>
              <a:off x="1725" y="2203"/>
              <a:ext cx="1" cy="56"/>
            </a:xfrm>
            <a:prstGeom prst="line">
              <a:avLst/>
            </a:prstGeom>
            <a:noFill/>
            <a:ln w="0">
              <a:solidFill>
                <a:srgbClr val="000000"/>
              </a:solidFill>
              <a:round/>
              <a:headEnd/>
              <a:tailEnd/>
            </a:ln>
          </p:spPr>
          <p:txBody>
            <a:bodyPr/>
            <a:lstStyle/>
            <a:p>
              <a:endParaRPr lang="en-CA"/>
            </a:p>
          </p:txBody>
        </p:sp>
        <p:sp>
          <p:nvSpPr>
            <p:cNvPr id="1923" name="Line 990">
              <a:extLst>
                <a:ext uri="{FF2B5EF4-FFF2-40B4-BE49-F238E27FC236}">
                  <a16:creationId xmlns:a16="http://schemas.microsoft.com/office/drawing/2014/main" id="{E23B5F44-85CD-4FA7-9BF9-62038DBB75E3}"/>
                </a:ext>
              </a:extLst>
            </p:cNvPr>
            <p:cNvSpPr>
              <a:spLocks noChangeShapeType="1"/>
            </p:cNvSpPr>
            <p:nvPr/>
          </p:nvSpPr>
          <p:spPr bwMode="auto">
            <a:xfrm>
              <a:off x="1725" y="2278"/>
              <a:ext cx="1" cy="56"/>
            </a:xfrm>
            <a:prstGeom prst="line">
              <a:avLst/>
            </a:prstGeom>
            <a:noFill/>
            <a:ln w="0">
              <a:solidFill>
                <a:srgbClr val="000000"/>
              </a:solidFill>
              <a:round/>
              <a:headEnd/>
              <a:tailEnd/>
            </a:ln>
          </p:spPr>
          <p:txBody>
            <a:bodyPr/>
            <a:lstStyle/>
            <a:p>
              <a:endParaRPr lang="en-CA"/>
            </a:p>
          </p:txBody>
        </p:sp>
        <p:sp>
          <p:nvSpPr>
            <p:cNvPr id="1924" name="Line 991">
              <a:extLst>
                <a:ext uri="{FF2B5EF4-FFF2-40B4-BE49-F238E27FC236}">
                  <a16:creationId xmlns:a16="http://schemas.microsoft.com/office/drawing/2014/main" id="{71493F6C-85EE-407C-B4A6-96F98C9EFE85}"/>
                </a:ext>
              </a:extLst>
            </p:cNvPr>
            <p:cNvSpPr>
              <a:spLocks noChangeShapeType="1"/>
            </p:cNvSpPr>
            <p:nvPr/>
          </p:nvSpPr>
          <p:spPr bwMode="auto">
            <a:xfrm>
              <a:off x="1964" y="2137"/>
              <a:ext cx="1" cy="56"/>
            </a:xfrm>
            <a:prstGeom prst="line">
              <a:avLst/>
            </a:prstGeom>
            <a:noFill/>
            <a:ln w="0">
              <a:solidFill>
                <a:srgbClr val="000000"/>
              </a:solidFill>
              <a:round/>
              <a:headEnd/>
              <a:tailEnd/>
            </a:ln>
          </p:spPr>
          <p:txBody>
            <a:bodyPr/>
            <a:lstStyle/>
            <a:p>
              <a:endParaRPr lang="en-CA"/>
            </a:p>
          </p:txBody>
        </p:sp>
        <p:sp>
          <p:nvSpPr>
            <p:cNvPr id="1925" name="Line 992">
              <a:extLst>
                <a:ext uri="{FF2B5EF4-FFF2-40B4-BE49-F238E27FC236}">
                  <a16:creationId xmlns:a16="http://schemas.microsoft.com/office/drawing/2014/main" id="{9C4A0D2E-5FDE-4A02-9BE3-C3D8013B9FA7}"/>
                </a:ext>
              </a:extLst>
            </p:cNvPr>
            <p:cNvSpPr>
              <a:spLocks noChangeShapeType="1"/>
            </p:cNvSpPr>
            <p:nvPr/>
          </p:nvSpPr>
          <p:spPr bwMode="auto">
            <a:xfrm>
              <a:off x="1964" y="2212"/>
              <a:ext cx="1" cy="56"/>
            </a:xfrm>
            <a:prstGeom prst="line">
              <a:avLst/>
            </a:prstGeom>
            <a:noFill/>
            <a:ln w="0">
              <a:solidFill>
                <a:srgbClr val="000000"/>
              </a:solidFill>
              <a:round/>
              <a:headEnd/>
              <a:tailEnd/>
            </a:ln>
          </p:spPr>
          <p:txBody>
            <a:bodyPr/>
            <a:lstStyle/>
            <a:p>
              <a:endParaRPr lang="en-CA"/>
            </a:p>
          </p:txBody>
        </p:sp>
        <p:sp>
          <p:nvSpPr>
            <p:cNvPr id="1926" name="Line 993">
              <a:extLst>
                <a:ext uri="{FF2B5EF4-FFF2-40B4-BE49-F238E27FC236}">
                  <a16:creationId xmlns:a16="http://schemas.microsoft.com/office/drawing/2014/main" id="{448B3885-7747-473A-B8A6-A1E6A4A52417}"/>
                </a:ext>
              </a:extLst>
            </p:cNvPr>
            <p:cNvSpPr>
              <a:spLocks noChangeShapeType="1"/>
            </p:cNvSpPr>
            <p:nvPr/>
          </p:nvSpPr>
          <p:spPr bwMode="auto">
            <a:xfrm>
              <a:off x="1964" y="2287"/>
              <a:ext cx="1" cy="47"/>
            </a:xfrm>
            <a:prstGeom prst="line">
              <a:avLst/>
            </a:prstGeom>
            <a:noFill/>
            <a:ln w="0">
              <a:solidFill>
                <a:srgbClr val="000000"/>
              </a:solidFill>
              <a:round/>
              <a:headEnd/>
              <a:tailEnd/>
            </a:ln>
          </p:spPr>
          <p:txBody>
            <a:bodyPr/>
            <a:lstStyle/>
            <a:p>
              <a:endParaRPr lang="en-CA"/>
            </a:p>
          </p:txBody>
        </p:sp>
        <p:sp>
          <p:nvSpPr>
            <p:cNvPr id="1927" name="Line 994">
              <a:extLst>
                <a:ext uri="{FF2B5EF4-FFF2-40B4-BE49-F238E27FC236}">
                  <a16:creationId xmlns:a16="http://schemas.microsoft.com/office/drawing/2014/main" id="{EEFFCD62-EE1E-44E7-8CD3-FDE928F3D179}"/>
                </a:ext>
              </a:extLst>
            </p:cNvPr>
            <p:cNvSpPr>
              <a:spLocks noChangeShapeType="1"/>
            </p:cNvSpPr>
            <p:nvPr/>
          </p:nvSpPr>
          <p:spPr bwMode="auto">
            <a:xfrm>
              <a:off x="2199" y="2137"/>
              <a:ext cx="1" cy="56"/>
            </a:xfrm>
            <a:prstGeom prst="line">
              <a:avLst/>
            </a:prstGeom>
            <a:noFill/>
            <a:ln w="0">
              <a:solidFill>
                <a:srgbClr val="000000"/>
              </a:solidFill>
              <a:round/>
              <a:headEnd/>
              <a:tailEnd/>
            </a:ln>
          </p:spPr>
          <p:txBody>
            <a:bodyPr/>
            <a:lstStyle/>
            <a:p>
              <a:endParaRPr lang="en-CA"/>
            </a:p>
          </p:txBody>
        </p:sp>
        <p:sp>
          <p:nvSpPr>
            <p:cNvPr id="1928" name="Line 995">
              <a:extLst>
                <a:ext uri="{FF2B5EF4-FFF2-40B4-BE49-F238E27FC236}">
                  <a16:creationId xmlns:a16="http://schemas.microsoft.com/office/drawing/2014/main" id="{EC3CDA6C-E87D-4D1D-8660-8EE218F73FC3}"/>
                </a:ext>
              </a:extLst>
            </p:cNvPr>
            <p:cNvSpPr>
              <a:spLocks noChangeShapeType="1"/>
            </p:cNvSpPr>
            <p:nvPr/>
          </p:nvSpPr>
          <p:spPr bwMode="auto">
            <a:xfrm>
              <a:off x="2199" y="2212"/>
              <a:ext cx="1" cy="56"/>
            </a:xfrm>
            <a:prstGeom prst="line">
              <a:avLst/>
            </a:prstGeom>
            <a:noFill/>
            <a:ln w="0">
              <a:solidFill>
                <a:srgbClr val="000000"/>
              </a:solidFill>
              <a:round/>
              <a:headEnd/>
              <a:tailEnd/>
            </a:ln>
          </p:spPr>
          <p:txBody>
            <a:bodyPr/>
            <a:lstStyle/>
            <a:p>
              <a:endParaRPr lang="en-CA"/>
            </a:p>
          </p:txBody>
        </p:sp>
        <p:sp>
          <p:nvSpPr>
            <p:cNvPr id="1929" name="Line 996">
              <a:extLst>
                <a:ext uri="{FF2B5EF4-FFF2-40B4-BE49-F238E27FC236}">
                  <a16:creationId xmlns:a16="http://schemas.microsoft.com/office/drawing/2014/main" id="{75E3555E-E0DC-45B3-9770-FF3DE0413DA8}"/>
                </a:ext>
              </a:extLst>
            </p:cNvPr>
            <p:cNvSpPr>
              <a:spLocks noChangeShapeType="1"/>
            </p:cNvSpPr>
            <p:nvPr/>
          </p:nvSpPr>
          <p:spPr bwMode="auto">
            <a:xfrm>
              <a:off x="2199" y="2287"/>
              <a:ext cx="1" cy="47"/>
            </a:xfrm>
            <a:prstGeom prst="line">
              <a:avLst/>
            </a:prstGeom>
            <a:noFill/>
            <a:ln w="0">
              <a:solidFill>
                <a:srgbClr val="000000"/>
              </a:solidFill>
              <a:round/>
              <a:headEnd/>
              <a:tailEnd/>
            </a:ln>
          </p:spPr>
          <p:txBody>
            <a:bodyPr/>
            <a:lstStyle/>
            <a:p>
              <a:endParaRPr lang="en-CA"/>
            </a:p>
          </p:txBody>
        </p:sp>
        <p:sp>
          <p:nvSpPr>
            <p:cNvPr id="1930" name="Line 997">
              <a:extLst>
                <a:ext uri="{FF2B5EF4-FFF2-40B4-BE49-F238E27FC236}">
                  <a16:creationId xmlns:a16="http://schemas.microsoft.com/office/drawing/2014/main" id="{AABD601B-4D78-4C2A-8CD9-6AF819978F96}"/>
                </a:ext>
              </a:extLst>
            </p:cNvPr>
            <p:cNvSpPr>
              <a:spLocks noChangeShapeType="1"/>
            </p:cNvSpPr>
            <p:nvPr/>
          </p:nvSpPr>
          <p:spPr bwMode="auto">
            <a:xfrm>
              <a:off x="2425" y="2137"/>
              <a:ext cx="1" cy="56"/>
            </a:xfrm>
            <a:prstGeom prst="line">
              <a:avLst/>
            </a:prstGeom>
            <a:noFill/>
            <a:ln w="0">
              <a:solidFill>
                <a:srgbClr val="000000"/>
              </a:solidFill>
              <a:round/>
              <a:headEnd/>
              <a:tailEnd/>
            </a:ln>
          </p:spPr>
          <p:txBody>
            <a:bodyPr/>
            <a:lstStyle/>
            <a:p>
              <a:endParaRPr lang="en-CA"/>
            </a:p>
          </p:txBody>
        </p:sp>
        <p:sp>
          <p:nvSpPr>
            <p:cNvPr id="1931" name="Line 998">
              <a:extLst>
                <a:ext uri="{FF2B5EF4-FFF2-40B4-BE49-F238E27FC236}">
                  <a16:creationId xmlns:a16="http://schemas.microsoft.com/office/drawing/2014/main" id="{0B5CF840-0CB0-4E9E-90B9-B261FD139C75}"/>
                </a:ext>
              </a:extLst>
            </p:cNvPr>
            <p:cNvSpPr>
              <a:spLocks noChangeShapeType="1"/>
            </p:cNvSpPr>
            <p:nvPr/>
          </p:nvSpPr>
          <p:spPr bwMode="auto">
            <a:xfrm>
              <a:off x="2425" y="2212"/>
              <a:ext cx="1" cy="56"/>
            </a:xfrm>
            <a:prstGeom prst="line">
              <a:avLst/>
            </a:prstGeom>
            <a:noFill/>
            <a:ln w="0">
              <a:solidFill>
                <a:srgbClr val="000000"/>
              </a:solidFill>
              <a:round/>
              <a:headEnd/>
              <a:tailEnd/>
            </a:ln>
          </p:spPr>
          <p:txBody>
            <a:bodyPr/>
            <a:lstStyle/>
            <a:p>
              <a:endParaRPr lang="en-CA"/>
            </a:p>
          </p:txBody>
        </p:sp>
        <p:sp>
          <p:nvSpPr>
            <p:cNvPr id="1932" name="Line 999">
              <a:extLst>
                <a:ext uri="{FF2B5EF4-FFF2-40B4-BE49-F238E27FC236}">
                  <a16:creationId xmlns:a16="http://schemas.microsoft.com/office/drawing/2014/main" id="{892E3A02-A26E-4618-A610-C938CCCB123A}"/>
                </a:ext>
              </a:extLst>
            </p:cNvPr>
            <p:cNvSpPr>
              <a:spLocks noChangeShapeType="1"/>
            </p:cNvSpPr>
            <p:nvPr/>
          </p:nvSpPr>
          <p:spPr bwMode="auto">
            <a:xfrm>
              <a:off x="2425" y="2287"/>
              <a:ext cx="1" cy="47"/>
            </a:xfrm>
            <a:prstGeom prst="line">
              <a:avLst/>
            </a:prstGeom>
            <a:noFill/>
            <a:ln w="0">
              <a:solidFill>
                <a:srgbClr val="000000"/>
              </a:solidFill>
              <a:round/>
              <a:headEnd/>
              <a:tailEnd/>
            </a:ln>
          </p:spPr>
          <p:txBody>
            <a:bodyPr/>
            <a:lstStyle/>
            <a:p>
              <a:endParaRPr lang="en-CA"/>
            </a:p>
          </p:txBody>
        </p:sp>
        <p:sp>
          <p:nvSpPr>
            <p:cNvPr id="1933" name="Line 1000">
              <a:extLst>
                <a:ext uri="{FF2B5EF4-FFF2-40B4-BE49-F238E27FC236}">
                  <a16:creationId xmlns:a16="http://schemas.microsoft.com/office/drawing/2014/main" id="{8AC1152F-5950-4934-9CE9-6598C158C7C4}"/>
                </a:ext>
              </a:extLst>
            </p:cNvPr>
            <p:cNvSpPr>
              <a:spLocks noChangeShapeType="1"/>
            </p:cNvSpPr>
            <p:nvPr/>
          </p:nvSpPr>
          <p:spPr bwMode="auto">
            <a:xfrm>
              <a:off x="2660" y="2137"/>
              <a:ext cx="1" cy="56"/>
            </a:xfrm>
            <a:prstGeom prst="line">
              <a:avLst/>
            </a:prstGeom>
            <a:noFill/>
            <a:ln w="0">
              <a:solidFill>
                <a:srgbClr val="000000"/>
              </a:solidFill>
              <a:round/>
              <a:headEnd/>
              <a:tailEnd/>
            </a:ln>
          </p:spPr>
          <p:txBody>
            <a:bodyPr/>
            <a:lstStyle/>
            <a:p>
              <a:endParaRPr lang="en-CA"/>
            </a:p>
          </p:txBody>
        </p:sp>
        <p:sp>
          <p:nvSpPr>
            <p:cNvPr id="1934" name="Line 1001">
              <a:extLst>
                <a:ext uri="{FF2B5EF4-FFF2-40B4-BE49-F238E27FC236}">
                  <a16:creationId xmlns:a16="http://schemas.microsoft.com/office/drawing/2014/main" id="{3CB9EF95-D985-4763-A72B-3765C34AC779}"/>
                </a:ext>
              </a:extLst>
            </p:cNvPr>
            <p:cNvSpPr>
              <a:spLocks noChangeShapeType="1"/>
            </p:cNvSpPr>
            <p:nvPr/>
          </p:nvSpPr>
          <p:spPr bwMode="auto">
            <a:xfrm>
              <a:off x="2660" y="2212"/>
              <a:ext cx="1" cy="56"/>
            </a:xfrm>
            <a:prstGeom prst="line">
              <a:avLst/>
            </a:prstGeom>
            <a:noFill/>
            <a:ln w="0">
              <a:solidFill>
                <a:srgbClr val="000000"/>
              </a:solidFill>
              <a:round/>
              <a:headEnd/>
              <a:tailEnd/>
            </a:ln>
          </p:spPr>
          <p:txBody>
            <a:bodyPr/>
            <a:lstStyle/>
            <a:p>
              <a:endParaRPr lang="en-CA"/>
            </a:p>
          </p:txBody>
        </p:sp>
        <p:sp>
          <p:nvSpPr>
            <p:cNvPr id="1935" name="Line 1002">
              <a:extLst>
                <a:ext uri="{FF2B5EF4-FFF2-40B4-BE49-F238E27FC236}">
                  <a16:creationId xmlns:a16="http://schemas.microsoft.com/office/drawing/2014/main" id="{0E5F42AF-DF51-4914-9446-C96195EA7A24}"/>
                </a:ext>
              </a:extLst>
            </p:cNvPr>
            <p:cNvSpPr>
              <a:spLocks noChangeShapeType="1"/>
            </p:cNvSpPr>
            <p:nvPr/>
          </p:nvSpPr>
          <p:spPr bwMode="auto">
            <a:xfrm>
              <a:off x="2660" y="2287"/>
              <a:ext cx="1" cy="47"/>
            </a:xfrm>
            <a:prstGeom prst="line">
              <a:avLst/>
            </a:prstGeom>
            <a:noFill/>
            <a:ln w="0">
              <a:solidFill>
                <a:srgbClr val="000000"/>
              </a:solidFill>
              <a:round/>
              <a:headEnd/>
              <a:tailEnd/>
            </a:ln>
          </p:spPr>
          <p:txBody>
            <a:bodyPr/>
            <a:lstStyle/>
            <a:p>
              <a:endParaRPr lang="en-CA"/>
            </a:p>
          </p:txBody>
        </p:sp>
        <p:sp>
          <p:nvSpPr>
            <p:cNvPr id="1936" name="Line 1003">
              <a:extLst>
                <a:ext uri="{FF2B5EF4-FFF2-40B4-BE49-F238E27FC236}">
                  <a16:creationId xmlns:a16="http://schemas.microsoft.com/office/drawing/2014/main" id="{DF4C270D-19EE-40EF-A877-A5EF5D0C9121}"/>
                </a:ext>
              </a:extLst>
            </p:cNvPr>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1937" name="Line 1004">
              <a:extLst>
                <a:ext uri="{FF2B5EF4-FFF2-40B4-BE49-F238E27FC236}">
                  <a16:creationId xmlns:a16="http://schemas.microsoft.com/office/drawing/2014/main" id="{9851A7DD-3A76-4C9B-ABEF-54BB71AAD3A6}"/>
                </a:ext>
              </a:extLst>
            </p:cNvPr>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1938" name="Line 1005">
              <a:extLst>
                <a:ext uri="{FF2B5EF4-FFF2-40B4-BE49-F238E27FC236}">
                  <a16:creationId xmlns:a16="http://schemas.microsoft.com/office/drawing/2014/main" id="{C30118B5-0295-4ADB-922F-A2AF69FAB01B}"/>
                </a:ext>
              </a:extLst>
            </p:cNvPr>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1939" name="Line 1006">
              <a:extLst>
                <a:ext uri="{FF2B5EF4-FFF2-40B4-BE49-F238E27FC236}">
                  <a16:creationId xmlns:a16="http://schemas.microsoft.com/office/drawing/2014/main" id="{5CEA8336-75F3-4601-8CA6-F7D99DEEE347}"/>
                </a:ext>
              </a:extLst>
            </p:cNvPr>
            <p:cNvSpPr>
              <a:spLocks noChangeShapeType="1"/>
            </p:cNvSpPr>
            <p:nvPr/>
          </p:nvSpPr>
          <p:spPr bwMode="auto">
            <a:xfrm flipH="1">
              <a:off x="849" y="2134"/>
              <a:ext cx="2" cy="2"/>
            </a:xfrm>
            <a:prstGeom prst="line">
              <a:avLst/>
            </a:prstGeom>
            <a:noFill/>
            <a:ln w="0">
              <a:solidFill>
                <a:srgbClr val="000000"/>
              </a:solidFill>
              <a:round/>
              <a:headEnd/>
              <a:tailEnd/>
            </a:ln>
          </p:spPr>
          <p:txBody>
            <a:bodyPr/>
            <a:lstStyle/>
            <a:p>
              <a:endParaRPr lang="en-CA"/>
            </a:p>
          </p:txBody>
        </p:sp>
        <p:sp>
          <p:nvSpPr>
            <p:cNvPr id="1940" name="Line 1007">
              <a:extLst>
                <a:ext uri="{FF2B5EF4-FFF2-40B4-BE49-F238E27FC236}">
                  <a16:creationId xmlns:a16="http://schemas.microsoft.com/office/drawing/2014/main" id="{9DB624E5-3C73-418F-A622-9A18A1CDD8DA}"/>
                </a:ext>
              </a:extLst>
            </p:cNvPr>
            <p:cNvSpPr>
              <a:spLocks noChangeShapeType="1"/>
            </p:cNvSpPr>
            <p:nvPr/>
          </p:nvSpPr>
          <p:spPr bwMode="auto">
            <a:xfrm flipH="1">
              <a:off x="848" y="2136"/>
              <a:ext cx="1" cy="4"/>
            </a:xfrm>
            <a:prstGeom prst="line">
              <a:avLst/>
            </a:prstGeom>
            <a:noFill/>
            <a:ln w="0">
              <a:solidFill>
                <a:srgbClr val="000000"/>
              </a:solidFill>
              <a:round/>
              <a:headEnd/>
              <a:tailEnd/>
            </a:ln>
          </p:spPr>
          <p:txBody>
            <a:bodyPr/>
            <a:lstStyle/>
            <a:p>
              <a:endParaRPr lang="en-CA"/>
            </a:p>
          </p:txBody>
        </p:sp>
        <p:sp>
          <p:nvSpPr>
            <p:cNvPr id="1941" name="Line 1008">
              <a:extLst>
                <a:ext uri="{FF2B5EF4-FFF2-40B4-BE49-F238E27FC236}">
                  <a16:creationId xmlns:a16="http://schemas.microsoft.com/office/drawing/2014/main" id="{AA9BDE0F-473E-42FC-B084-4984EE196280}"/>
                </a:ext>
              </a:extLst>
            </p:cNvPr>
            <p:cNvSpPr>
              <a:spLocks noChangeShapeType="1"/>
            </p:cNvSpPr>
            <p:nvPr/>
          </p:nvSpPr>
          <p:spPr bwMode="auto">
            <a:xfrm flipH="1">
              <a:off x="847" y="2140"/>
              <a:ext cx="1" cy="10"/>
            </a:xfrm>
            <a:prstGeom prst="line">
              <a:avLst/>
            </a:prstGeom>
            <a:noFill/>
            <a:ln w="0">
              <a:solidFill>
                <a:srgbClr val="000000"/>
              </a:solidFill>
              <a:round/>
              <a:headEnd/>
              <a:tailEnd/>
            </a:ln>
          </p:spPr>
          <p:txBody>
            <a:bodyPr/>
            <a:lstStyle/>
            <a:p>
              <a:endParaRPr lang="en-CA"/>
            </a:p>
          </p:txBody>
        </p:sp>
        <p:sp>
          <p:nvSpPr>
            <p:cNvPr id="1942" name="Line 1009">
              <a:extLst>
                <a:ext uri="{FF2B5EF4-FFF2-40B4-BE49-F238E27FC236}">
                  <a16:creationId xmlns:a16="http://schemas.microsoft.com/office/drawing/2014/main" id="{DD64A132-4D12-454F-BA56-DDD79CABC01E}"/>
                </a:ext>
              </a:extLst>
            </p:cNvPr>
            <p:cNvSpPr>
              <a:spLocks noChangeShapeType="1"/>
            </p:cNvSpPr>
            <p:nvPr/>
          </p:nvSpPr>
          <p:spPr bwMode="auto">
            <a:xfrm flipH="1">
              <a:off x="844" y="2150"/>
              <a:ext cx="3" cy="12"/>
            </a:xfrm>
            <a:prstGeom prst="line">
              <a:avLst/>
            </a:prstGeom>
            <a:noFill/>
            <a:ln w="0">
              <a:solidFill>
                <a:srgbClr val="000000"/>
              </a:solidFill>
              <a:round/>
              <a:headEnd/>
              <a:tailEnd/>
            </a:ln>
          </p:spPr>
          <p:txBody>
            <a:bodyPr/>
            <a:lstStyle/>
            <a:p>
              <a:endParaRPr lang="en-CA"/>
            </a:p>
          </p:txBody>
        </p:sp>
        <p:sp>
          <p:nvSpPr>
            <p:cNvPr id="1943" name="Line 1010">
              <a:extLst>
                <a:ext uri="{FF2B5EF4-FFF2-40B4-BE49-F238E27FC236}">
                  <a16:creationId xmlns:a16="http://schemas.microsoft.com/office/drawing/2014/main" id="{8F108396-4B80-491D-A40C-251DCD7A5D03}"/>
                </a:ext>
              </a:extLst>
            </p:cNvPr>
            <p:cNvSpPr>
              <a:spLocks noChangeShapeType="1"/>
            </p:cNvSpPr>
            <p:nvPr/>
          </p:nvSpPr>
          <p:spPr bwMode="auto">
            <a:xfrm>
              <a:off x="844" y="2162"/>
              <a:ext cx="3" cy="13"/>
            </a:xfrm>
            <a:prstGeom prst="line">
              <a:avLst/>
            </a:prstGeom>
            <a:noFill/>
            <a:ln w="0">
              <a:solidFill>
                <a:srgbClr val="000000"/>
              </a:solidFill>
              <a:round/>
              <a:headEnd/>
              <a:tailEnd/>
            </a:ln>
          </p:spPr>
          <p:txBody>
            <a:bodyPr/>
            <a:lstStyle/>
            <a:p>
              <a:endParaRPr lang="en-CA"/>
            </a:p>
          </p:txBody>
        </p:sp>
        <p:sp>
          <p:nvSpPr>
            <p:cNvPr id="1944" name="Freeform 1011">
              <a:extLst>
                <a:ext uri="{FF2B5EF4-FFF2-40B4-BE49-F238E27FC236}">
                  <a16:creationId xmlns:a16="http://schemas.microsoft.com/office/drawing/2014/main" id="{8EC179B8-C1A8-4B9F-A2B5-DC388480968F}"/>
                </a:ext>
              </a:extLst>
            </p:cNvPr>
            <p:cNvSpPr>
              <a:spLocks/>
            </p:cNvSpPr>
            <p:nvPr/>
          </p:nvSpPr>
          <p:spPr bwMode="auto">
            <a:xfrm>
              <a:off x="847" y="2175"/>
              <a:ext cx="5" cy="9"/>
            </a:xfrm>
            <a:custGeom>
              <a:avLst/>
              <a:gdLst>
                <a:gd name="T0" fmla="*/ 0 w 10"/>
                <a:gd name="T1" fmla="*/ 0 h 12"/>
                <a:gd name="T2" fmla="*/ 1 w 10"/>
                <a:gd name="T3" fmla="*/ 3 h 12"/>
                <a:gd name="T4" fmla="*/ 1 w 10"/>
                <a:gd name="T5" fmla="*/ 3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10" y="10"/>
                  </a:lnTo>
                  <a:lnTo>
                    <a:pt x="10" y="12"/>
                  </a:lnTo>
                </a:path>
              </a:pathLst>
            </a:custGeom>
            <a:noFill/>
            <a:ln w="0">
              <a:solidFill>
                <a:srgbClr val="000000"/>
              </a:solidFill>
              <a:round/>
              <a:headEnd/>
              <a:tailEnd/>
            </a:ln>
          </p:spPr>
          <p:txBody>
            <a:bodyPr/>
            <a:lstStyle/>
            <a:p>
              <a:endParaRPr lang="en-CA"/>
            </a:p>
          </p:txBody>
        </p:sp>
        <p:sp>
          <p:nvSpPr>
            <p:cNvPr id="1945" name="Line 1012">
              <a:extLst>
                <a:ext uri="{FF2B5EF4-FFF2-40B4-BE49-F238E27FC236}">
                  <a16:creationId xmlns:a16="http://schemas.microsoft.com/office/drawing/2014/main" id="{C2BEFD7E-242C-49D5-A6C8-D3ACF167A8B2}"/>
                </a:ext>
              </a:extLst>
            </p:cNvPr>
            <p:cNvSpPr>
              <a:spLocks noChangeShapeType="1"/>
            </p:cNvSpPr>
            <p:nvPr/>
          </p:nvSpPr>
          <p:spPr bwMode="auto">
            <a:xfrm>
              <a:off x="865" y="2195"/>
              <a:ext cx="1" cy="2"/>
            </a:xfrm>
            <a:prstGeom prst="line">
              <a:avLst/>
            </a:prstGeom>
            <a:noFill/>
            <a:ln w="0">
              <a:solidFill>
                <a:srgbClr val="000000"/>
              </a:solidFill>
              <a:round/>
              <a:headEnd/>
              <a:tailEnd/>
            </a:ln>
          </p:spPr>
          <p:txBody>
            <a:bodyPr/>
            <a:lstStyle/>
            <a:p>
              <a:endParaRPr lang="en-CA"/>
            </a:p>
          </p:txBody>
        </p:sp>
        <p:sp>
          <p:nvSpPr>
            <p:cNvPr id="1946" name="Line 1013">
              <a:extLst>
                <a:ext uri="{FF2B5EF4-FFF2-40B4-BE49-F238E27FC236}">
                  <a16:creationId xmlns:a16="http://schemas.microsoft.com/office/drawing/2014/main" id="{B34980C1-6A8E-4EF1-A76F-302DA8053BD8}"/>
                </a:ext>
              </a:extLst>
            </p:cNvPr>
            <p:cNvSpPr>
              <a:spLocks noChangeShapeType="1"/>
            </p:cNvSpPr>
            <p:nvPr/>
          </p:nvSpPr>
          <p:spPr bwMode="auto">
            <a:xfrm>
              <a:off x="866" y="2195"/>
              <a:ext cx="4" cy="6"/>
            </a:xfrm>
            <a:prstGeom prst="line">
              <a:avLst/>
            </a:prstGeom>
            <a:noFill/>
            <a:ln w="0">
              <a:solidFill>
                <a:srgbClr val="000000"/>
              </a:solidFill>
              <a:round/>
              <a:headEnd/>
              <a:tailEnd/>
            </a:ln>
          </p:spPr>
          <p:txBody>
            <a:bodyPr/>
            <a:lstStyle/>
            <a:p>
              <a:endParaRPr lang="en-CA"/>
            </a:p>
          </p:txBody>
        </p:sp>
        <p:sp>
          <p:nvSpPr>
            <p:cNvPr id="1947" name="Line 1014">
              <a:extLst>
                <a:ext uri="{FF2B5EF4-FFF2-40B4-BE49-F238E27FC236}">
                  <a16:creationId xmlns:a16="http://schemas.microsoft.com/office/drawing/2014/main" id="{F2EF3668-1631-4ABC-9A5C-C49B46C89EE4}"/>
                </a:ext>
              </a:extLst>
            </p:cNvPr>
            <p:cNvSpPr>
              <a:spLocks noChangeShapeType="1"/>
            </p:cNvSpPr>
            <p:nvPr/>
          </p:nvSpPr>
          <p:spPr bwMode="auto">
            <a:xfrm flipH="1">
              <a:off x="869" y="2201"/>
              <a:ext cx="1" cy="5"/>
            </a:xfrm>
            <a:prstGeom prst="line">
              <a:avLst/>
            </a:prstGeom>
            <a:noFill/>
            <a:ln w="0">
              <a:solidFill>
                <a:srgbClr val="000000"/>
              </a:solidFill>
              <a:round/>
              <a:headEnd/>
              <a:tailEnd/>
            </a:ln>
          </p:spPr>
          <p:txBody>
            <a:bodyPr/>
            <a:lstStyle/>
            <a:p>
              <a:endParaRPr lang="en-CA"/>
            </a:p>
          </p:txBody>
        </p:sp>
        <p:sp>
          <p:nvSpPr>
            <p:cNvPr id="1948" name="Line 1015">
              <a:extLst>
                <a:ext uri="{FF2B5EF4-FFF2-40B4-BE49-F238E27FC236}">
                  <a16:creationId xmlns:a16="http://schemas.microsoft.com/office/drawing/2014/main" id="{AE9F8446-E56C-4C0B-B24D-19418C320445}"/>
                </a:ext>
              </a:extLst>
            </p:cNvPr>
            <p:cNvSpPr>
              <a:spLocks noChangeShapeType="1"/>
            </p:cNvSpPr>
            <p:nvPr/>
          </p:nvSpPr>
          <p:spPr bwMode="auto">
            <a:xfrm flipH="1">
              <a:off x="864" y="2206"/>
              <a:ext cx="5" cy="3"/>
            </a:xfrm>
            <a:prstGeom prst="line">
              <a:avLst/>
            </a:prstGeom>
            <a:noFill/>
            <a:ln w="0">
              <a:solidFill>
                <a:srgbClr val="000000"/>
              </a:solidFill>
              <a:round/>
              <a:headEnd/>
              <a:tailEnd/>
            </a:ln>
          </p:spPr>
          <p:txBody>
            <a:bodyPr/>
            <a:lstStyle/>
            <a:p>
              <a:endParaRPr lang="en-CA"/>
            </a:p>
          </p:txBody>
        </p:sp>
        <p:sp>
          <p:nvSpPr>
            <p:cNvPr id="1949" name="Line 1016">
              <a:extLst>
                <a:ext uri="{FF2B5EF4-FFF2-40B4-BE49-F238E27FC236}">
                  <a16:creationId xmlns:a16="http://schemas.microsoft.com/office/drawing/2014/main" id="{746C9119-3619-44C4-9554-C271C5397B01}"/>
                </a:ext>
              </a:extLst>
            </p:cNvPr>
            <p:cNvSpPr>
              <a:spLocks noChangeShapeType="1"/>
            </p:cNvSpPr>
            <p:nvPr/>
          </p:nvSpPr>
          <p:spPr bwMode="auto">
            <a:xfrm flipH="1">
              <a:off x="855" y="2209"/>
              <a:ext cx="9" cy="5"/>
            </a:xfrm>
            <a:prstGeom prst="line">
              <a:avLst/>
            </a:prstGeom>
            <a:noFill/>
            <a:ln w="0">
              <a:solidFill>
                <a:srgbClr val="000000"/>
              </a:solidFill>
              <a:round/>
              <a:headEnd/>
              <a:tailEnd/>
            </a:ln>
          </p:spPr>
          <p:txBody>
            <a:bodyPr/>
            <a:lstStyle/>
            <a:p>
              <a:endParaRPr lang="en-CA"/>
            </a:p>
          </p:txBody>
        </p:sp>
        <p:sp>
          <p:nvSpPr>
            <p:cNvPr id="1950" name="Line 1017">
              <a:extLst>
                <a:ext uri="{FF2B5EF4-FFF2-40B4-BE49-F238E27FC236}">
                  <a16:creationId xmlns:a16="http://schemas.microsoft.com/office/drawing/2014/main" id="{D461D665-FAC8-4BFB-9906-403B519E944B}"/>
                </a:ext>
              </a:extLst>
            </p:cNvPr>
            <p:cNvSpPr>
              <a:spLocks noChangeShapeType="1"/>
            </p:cNvSpPr>
            <p:nvPr/>
          </p:nvSpPr>
          <p:spPr bwMode="auto">
            <a:xfrm flipH="1">
              <a:off x="847" y="2214"/>
              <a:ext cx="8" cy="4"/>
            </a:xfrm>
            <a:prstGeom prst="line">
              <a:avLst/>
            </a:prstGeom>
            <a:noFill/>
            <a:ln w="0">
              <a:solidFill>
                <a:srgbClr val="000000"/>
              </a:solidFill>
              <a:round/>
              <a:headEnd/>
              <a:tailEnd/>
            </a:ln>
          </p:spPr>
          <p:txBody>
            <a:bodyPr/>
            <a:lstStyle/>
            <a:p>
              <a:endParaRPr lang="en-CA"/>
            </a:p>
          </p:txBody>
        </p:sp>
        <p:sp>
          <p:nvSpPr>
            <p:cNvPr id="1951" name="Freeform 1018">
              <a:extLst>
                <a:ext uri="{FF2B5EF4-FFF2-40B4-BE49-F238E27FC236}">
                  <a16:creationId xmlns:a16="http://schemas.microsoft.com/office/drawing/2014/main" id="{A8C76086-EC59-4782-814A-6BB85C96B683}"/>
                </a:ext>
              </a:extLst>
            </p:cNvPr>
            <p:cNvSpPr>
              <a:spLocks/>
            </p:cNvSpPr>
            <p:nvPr/>
          </p:nvSpPr>
          <p:spPr bwMode="auto">
            <a:xfrm>
              <a:off x="834" y="2218"/>
              <a:ext cx="13" cy="5"/>
            </a:xfrm>
            <a:custGeom>
              <a:avLst/>
              <a:gdLst>
                <a:gd name="T0" fmla="*/ 3 w 19"/>
                <a:gd name="T1" fmla="*/ 0 h 6"/>
                <a:gd name="T2" fmla="*/ 1 w 19"/>
                <a:gd name="T3" fmla="*/ 3 h 6"/>
                <a:gd name="T4" fmla="*/ 0 w 19"/>
                <a:gd name="T5" fmla="*/ 3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9" y="0"/>
                  </a:moveTo>
                  <a:lnTo>
                    <a:pt x="2" y="6"/>
                  </a:lnTo>
                  <a:lnTo>
                    <a:pt x="0" y="6"/>
                  </a:lnTo>
                </a:path>
              </a:pathLst>
            </a:custGeom>
            <a:noFill/>
            <a:ln w="0">
              <a:solidFill>
                <a:srgbClr val="000000"/>
              </a:solidFill>
              <a:round/>
              <a:headEnd/>
              <a:tailEnd/>
            </a:ln>
          </p:spPr>
          <p:txBody>
            <a:bodyPr/>
            <a:lstStyle/>
            <a:p>
              <a:endParaRPr lang="en-CA"/>
            </a:p>
          </p:txBody>
        </p:sp>
        <p:sp>
          <p:nvSpPr>
            <p:cNvPr id="1952" name="Line 1019">
              <a:extLst>
                <a:ext uri="{FF2B5EF4-FFF2-40B4-BE49-F238E27FC236}">
                  <a16:creationId xmlns:a16="http://schemas.microsoft.com/office/drawing/2014/main" id="{3AB94FC9-5AC4-494B-A8C7-1721C161CC68}"/>
                </a:ext>
              </a:extLst>
            </p:cNvPr>
            <p:cNvSpPr>
              <a:spLocks noChangeShapeType="1"/>
            </p:cNvSpPr>
            <p:nvPr/>
          </p:nvSpPr>
          <p:spPr bwMode="auto">
            <a:xfrm>
              <a:off x="820" y="2229"/>
              <a:ext cx="1" cy="2"/>
            </a:xfrm>
            <a:prstGeom prst="line">
              <a:avLst/>
            </a:prstGeom>
            <a:noFill/>
            <a:ln w="0">
              <a:solidFill>
                <a:srgbClr val="000000"/>
              </a:solidFill>
              <a:round/>
              <a:headEnd/>
              <a:tailEnd/>
            </a:ln>
          </p:spPr>
          <p:txBody>
            <a:bodyPr/>
            <a:lstStyle/>
            <a:p>
              <a:endParaRPr lang="en-CA"/>
            </a:p>
          </p:txBody>
        </p:sp>
        <p:sp>
          <p:nvSpPr>
            <p:cNvPr id="1953" name="Line 1020">
              <a:extLst>
                <a:ext uri="{FF2B5EF4-FFF2-40B4-BE49-F238E27FC236}">
                  <a16:creationId xmlns:a16="http://schemas.microsoft.com/office/drawing/2014/main" id="{B7ED9AE9-A7F7-4E56-A497-F8EB6DB8AE9D}"/>
                </a:ext>
              </a:extLst>
            </p:cNvPr>
            <p:cNvSpPr>
              <a:spLocks noChangeShapeType="1"/>
            </p:cNvSpPr>
            <p:nvPr/>
          </p:nvSpPr>
          <p:spPr bwMode="auto">
            <a:xfrm flipH="1">
              <a:off x="816" y="2229"/>
              <a:ext cx="4" cy="5"/>
            </a:xfrm>
            <a:prstGeom prst="line">
              <a:avLst/>
            </a:prstGeom>
            <a:noFill/>
            <a:ln w="0">
              <a:solidFill>
                <a:srgbClr val="000000"/>
              </a:solidFill>
              <a:round/>
              <a:headEnd/>
              <a:tailEnd/>
            </a:ln>
          </p:spPr>
          <p:txBody>
            <a:bodyPr/>
            <a:lstStyle/>
            <a:p>
              <a:endParaRPr lang="en-CA"/>
            </a:p>
          </p:txBody>
        </p:sp>
        <p:sp>
          <p:nvSpPr>
            <p:cNvPr id="1954" name="Line 1021">
              <a:extLst>
                <a:ext uri="{FF2B5EF4-FFF2-40B4-BE49-F238E27FC236}">
                  <a16:creationId xmlns:a16="http://schemas.microsoft.com/office/drawing/2014/main" id="{24504C23-B6AB-4C4D-AE92-CC06E369BEAC}"/>
                </a:ext>
              </a:extLst>
            </p:cNvPr>
            <p:cNvSpPr>
              <a:spLocks noChangeShapeType="1"/>
            </p:cNvSpPr>
            <p:nvPr/>
          </p:nvSpPr>
          <p:spPr bwMode="auto">
            <a:xfrm>
              <a:off x="816" y="2234"/>
              <a:ext cx="3" cy="3"/>
            </a:xfrm>
            <a:prstGeom prst="line">
              <a:avLst/>
            </a:prstGeom>
            <a:noFill/>
            <a:ln w="0">
              <a:solidFill>
                <a:srgbClr val="000000"/>
              </a:solidFill>
              <a:round/>
              <a:headEnd/>
              <a:tailEnd/>
            </a:ln>
          </p:spPr>
          <p:txBody>
            <a:bodyPr/>
            <a:lstStyle/>
            <a:p>
              <a:endParaRPr lang="en-CA"/>
            </a:p>
          </p:txBody>
        </p:sp>
        <p:sp>
          <p:nvSpPr>
            <p:cNvPr id="1955" name="Line 1022">
              <a:extLst>
                <a:ext uri="{FF2B5EF4-FFF2-40B4-BE49-F238E27FC236}">
                  <a16:creationId xmlns:a16="http://schemas.microsoft.com/office/drawing/2014/main" id="{4AA94060-3E68-4563-BC90-80A036752DAF}"/>
                </a:ext>
              </a:extLst>
            </p:cNvPr>
            <p:cNvSpPr>
              <a:spLocks noChangeShapeType="1"/>
            </p:cNvSpPr>
            <p:nvPr/>
          </p:nvSpPr>
          <p:spPr bwMode="auto">
            <a:xfrm>
              <a:off x="819" y="2237"/>
              <a:ext cx="6" cy="3"/>
            </a:xfrm>
            <a:prstGeom prst="line">
              <a:avLst/>
            </a:prstGeom>
            <a:noFill/>
            <a:ln w="0">
              <a:solidFill>
                <a:srgbClr val="000000"/>
              </a:solidFill>
              <a:round/>
              <a:headEnd/>
              <a:tailEnd/>
            </a:ln>
          </p:spPr>
          <p:txBody>
            <a:bodyPr/>
            <a:lstStyle/>
            <a:p>
              <a:endParaRPr lang="en-CA"/>
            </a:p>
          </p:txBody>
        </p:sp>
        <p:sp>
          <p:nvSpPr>
            <p:cNvPr id="1956" name="Line 1023">
              <a:extLst>
                <a:ext uri="{FF2B5EF4-FFF2-40B4-BE49-F238E27FC236}">
                  <a16:creationId xmlns:a16="http://schemas.microsoft.com/office/drawing/2014/main" id="{EE0F5B2F-8FB0-4CA9-9E1A-17827DFBC199}"/>
                </a:ext>
              </a:extLst>
            </p:cNvPr>
            <p:cNvSpPr>
              <a:spLocks noChangeShapeType="1"/>
            </p:cNvSpPr>
            <p:nvPr/>
          </p:nvSpPr>
          <p:spPr bwMode="auto">
            <a:xfrm>
              <a:off x="825" y="2240"/>
              <a:ext cx="6" cy="2"/>
            </a:xfrm>
            <a:prstGeom prst="line">
              <a:avLst/>
            </a:prstGeom>
            <a:noFill/>
            <a:ln w="0">
              <a:solidFill>
                <a:srgbClr val="000000"/>
              </a:solidFill>
              <a:round/>
              <a:headEnd/>
              <a:tailEnd/>
            </a:ln>
          </p:spPr>
          <p:txBody>
            <a:bodyPr/>
            <a:lstStyle/>
            <a:p>
              <a:endParaRPr lang="en-CA"/>
            </a:p>
          </p:txBody>
        </p:sp>
        <p:sp>
          <p:nvSpPr>
            <p:cNvPr id="1957" name="Line 1024">
              <a:extLst>
                <a:ext uri="{FF2B5EF4-FFF2-40B4-BE49-F238E27FC236}">
                  <a16:creationId xmlns:a16="http://schemas.microsoft.com/office/drawing/2014/main" id="{574EE0A7-35B6-4AA0-8ED1-679C14243275}"/>
                </a:ext>
              </a:extLst>
            </p:cNvPr>
            <p:cNvSpPr>
              <a:spLocks noChangeShapeType="1"/>
            </p:cNvSpPr>
            <p:nvPr/>
          </p:nvSpPr>
          <p:spPr bwMode="auto">
            <a:xfrm>
              <a:off x="831" y="2242"/>
              <a:ext cx="9" cy="1"/>
            </a:xfrm>
            <a:prstGeom prst="line">
              <a:avLst/>
            </a:prstGeom>
            <a:noFill/>
            <a:ln w="0">
              <a:solidFill>
                <a:srgbClr val="000000"/>
              </a:solidFill>
              <a:round/>
              <a:headEnd/>
              <a:tailEnd/>
            </a:ln>
          </p:spPr>
          <p:txBody>
            <a:bodyPr/>
            <a:lstStyle/>
            <a:p>
              <a:endParaRPr lang="en-CA"/>
            </a:p>
          </p:txBody>
        </p:sp>
        <p:sp>
          <p:nvSpPr>
            <p:cNvPr id="1958" name="Freeform 1025">
              <a:extLst>
                <a:ext uri="{FF2B5EF4-FFF2-40B4-BE49-F238E27FC236}">
                  <a16:creationId xmlns:a16="http://schemas.microsoft.com/office/drawing/2014/main" id="{4673765E-FEE7-4B2C-B48F-4E3C429044AC}"/>
                </a:ext>
              </a:extLst>
            </p:cNvPr>
            <p:cNvSpPr>
              <a:spLocks/>
            </p:cNvSpPr>
            <p:nvPr/>
          </p:nvSpPr>
          <p:spPr bwMode="auto">
            <a:xfrm>
              <a:off x="840" y="2243"/>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1959" name="Line 1026">
              <a:extLst>
                <a:ext uri="{FF2B5EF4-FFF2-40B4-BE49-F238E27FC236}">
                  <a16:creationId xmlns:a16="http://schemas.microsoft.com/office/drawing/2014/main" id="{3949D5A1-A3DE-4201-8FFC-27ED044A5D85}"/>
                </a:ext>
              </a:extLst>
            </p:cNvPr>
            <p:cNvSpPr>
              <a:spLocks noChangeShapeType="1"/>
            </p:cNvSpPr>
            <p:nvPr/>
          </p:nvSpPr>
          <p:spPr bwMode="auto">
            <a:xfrm flipH="1">
              <a:off x="861" y="2256"/>
              <a:ext cx="1" cy="3"/>
            </a:xfrm>
            <a:prstGeom prst="line">
              <a:avLst/>
            </a:prstGeom>
            <a:noFill/>
            <a:ln w="0">
              <a:solidFill>
                <a:srgbClr val="000000"/>
              </a:solidFill>
              <a:round/>
              <a:headEnd/>
              <a:tailEnd/>
            </a:ln>
          </p:spPr>
          <p:txBody>
            <a:bodyPr/>
            <a:lstStyle/>
            <a:p>
              <a:endParaRPr lang="en-CA"/>
            </a:p>
          </p:txBody>
        </p:sp>
        <p:sp>
          <p:nvSpPr>
            <p:cNvPr id="1960" name="Line 1027">
              <a:extLst>
                <a:ext uri="{FF2B5EF4-FFF2-40B4-BE49-F238E27FC236}">
                  <a16:creationId xmlns:a16="http://schemas.microsoft.com/office/drawing/2014/main" id="{85CF3312-930C-4CF2-841E-7D2555198718}"/>
                </a:ext>
              </a:extLst>
            </p:cNvPr>
            <p:cNvSpPr>
              <a:spLocks noChangeShapeType="1"/>
            </p:cNvSpPr>
            <p:nvPr/>
          </p:nvSpPr>
          <p:spPr bwMode="auto">
            <a:xfrm flipH="1">
              <a:off x="860" y="2259"/>
              <a:ext cx="1" cy="6"/>
            </a:xfrm>
            <a:prstGeom prst="line">
              <a:avLst/>
            </a:prstGeom>
            <a:noFill/>
            <a:ln w="0">
              <a:solidFill>
                <a:srgbClr val="000000"/>
              </a:solidFill>
              <a:round/>
              <a:headEnd/>
              <a:tailEnd/>
            </a:ln>
          </p:spPr>
          <p:txBody>
            <a:bodyPr/>
            <a:lstStyle/>
            <a:p>
              <a:endParaRPr lang="en-CA"/>
            </a:p>
          </p:txBody>
        </p:sp>
        <p:sp>
          <p:nvSpPr>
            <p:cNvPr id="1961" name="Line 1028">
              <a:extLst>
                <a:ext uri="{FF2B5EF4-FFF2-40B4-BE49-F238E27FC236}">
                  <a16:creationId xmlns:a16="http://schemas.microsoft.com/office/drawing/2014/main" id="{550B3164-7FCF-4C0E-A04C-3CCA16372BD8}"/>
                </a:ext>
              </a:extLst>
            </p:cNvPr>
            <p:cNvSpPr>
              <a:spLocks noChangeShapeType="1"/>
            </p:cNvSpPr>
            <p:nvPr/>
          </p:nvSpPr>
          <p:spPr bwMode="auto">
            <a:xfrm flipH="1">
              <a:off x="851" y="2265"/>
              <a:ext cx="9" cy="14"/>
            </a:xfrm>
            <a:prstGeom prst="line">
              <a:avLst/>
            </a:prstGeom>
            <a:noFill/>
            <a:ln w="0">
              <a:solidFill>
                <a:srgbClr val="000000"/>
              </a:solidFill>
              <a:round/>
              <a:headEnd/>
              <a:tailEnd/>
            </a:ln>
          </p:spPr>
          <p:txBody>
            <a:bodyPr/>
            <a:lstStyle/>
            <a:p>
              <a:endParaRPr lang="en-CA"/>
            </a:p>
          </p:txBody>
        </p:sp>
        <p:sp>
          <p:nvSpPr>
            <p:cNvPr id="1962" name="Line 1029">
              <a:extLst>
                <a:ext uri="{FF2B5EF4-FFF2-40B4-BE49-F238E27FC236}">
                  <a16:creationId xmlns:a16="http://schemas.microsoft.com/office/drawing/2014/main" id="{EFDD11A6-C5D9-463B-B37B-8C1F618950A6}"/>
                </a:ext>
              </a:extLst>
            </p:cNvPr>
            <p:cNvSpPr>
              <a:spLocks noChangeShapeType="1"/>
            </p:cNvSpPr>
            <p:nvPr/>
          </p:nvSpPr>
          <p:spPr bwMode="auto">
            <a:xfrm flipH="1">
              <a:off x="844" y="2279"/>
              <a:ext cx="7" cy="14"/>
            </a:xfrm>
            <a:prstGeom prst="line">
              <a:avLst/>
            </a:prstGeom>
            <a:noFill/>
            <a:ln w="0">
              <a:solidFill>
                <a:srgbClr val="000000"/>
              </a:solidFill>
              <a:round/>
              <a:headEnd/>
              <a:tailEnd/>
            </a:ln>
          </p:spPr>
          <p:txBody>
            <a:bodyPr/>
            <a:lstStyle/>
            <a:p>
              <a:endParaRPr lang="en-CA"/>
            </a:p>
          </p:txBody>
        </p:sp>
        <p:sp>
          <p:nvSpPr>
            <p:cNvPr id="1963" name="Line 1030">
              <a:extLst>
                <a:ext uri="{FF2B5EF4-FFF2-40B4-BE49-F238E27FC236}">
                  <a16:creationId xmlns:a16="http://schemas.microsoft.com/office/drawing/2014/main" id="{18015908-3092-46FD-8817-202AB59A6A0D}"/>
                </a:ext>
              </a:extLst>
            </p:cNvPr>
            <p:cNvSpPr>
              <a:spLocks noChangeShapeType="1"/>
            </p:cNvSpPr>
            <p:nvPr/>
          </p:nvSpPr>
          <p:spPr bwMode="auto">
            <a:xfrm flipH="1">
              <a:off x="843" y="2293"/>
              <a:ext cx="1" cy="5"/>
            </a:xfrm>
            <a:prstGeom prst="line">
              <a:avLst/>
            </a:prstGeom>
            <a:noFill/>
            <a:ln w="0">
              <a:solidFill>
                <a:srgbClr val="000000"/>
              </a:solidFill>
              <a:round/>
              <a:headEnd/>
              <a:tailEnd/>
            </a:ln>
          </p:spPr>
          <p:txBody>
            <a:bodyPr/>
            <a:lstStyle/>
            <a:p>
              <a:endParaRPr lang="en-CA"/>
            </a:p>
          </p:txBody>
        </p:sp>
        <p:sp>
          <p:nvSpPr>
            <p:cNvPr id="1964" name="Line 1031">
              <a:extLst>
                <a:ext uri="{FF2B5EF4-FFF2-40B4-BE49-F238E27FC236}">
                  <a16:creationId xmlns:a16="http://schemas.microsoft.com/office/drawing/2014/main" id="{384D4C13-57DD-46CA-A4E0-7AFB56DCE95C}"/>
                </a:ext>
              </a:extLst>
            </p:cNvPr>
            <p:cNvSpPr>
              <a:spLocks noChangeShapeType="1"/>
            </p:cNvSpPr>
            <p:nvPr/>
          </p:nvSpPr>
          <p:spPr bwMode="auto">
            <a:xfrm flipH="1">
              <a:off x="842" y="2298"/>
              <a:ext cx="1" cy="3"/>
            </a:xfrm>
            <a:prstGeom prst="line">
              <a:avLst/>
            </a:prstGeom>
            <a:noFill/>
            <a:ln w="0">
              <a:solidFill>
                <a:srgbClr val="000000"/>
              </a:solidFill>
              <a:round/>
              <a:headEnd/>
              <a:tailEnd/>
            </a:ln>
          </p:spPr>
          <p:txBody>
            <a:bodyPr/>
            <a:lstStyle/>
            <a:p>
              <a:endParaRPr lang="en-CA"/>
            </a:p>
          </p:txBody>
        </p:sp>
        <p:sp>
          <p:nvSpPr>
            <p:cNvPr id="1965" name="Line 1032">
              <a:extLst>
                <a:ext uri="{FF2B5EF4-FFF2-40B4-BE49-F238E27FC236}">
                  <a16:creationId xmlns:a16="http://schemas.microsoft.com/office/drawing/2014/main" id="{8AD95412-196D-41F7-8D90-388E8D950BC4}"/>
                </a:ext>
              </a:extLst>
            </p:cNvPr>
            <p:cNvSpPr>
              <a:spLocks noChangeShapeType="1"/>
            </p:cNvSpPr>
            <p:nvPr/>
          </p:nvSpPr>
          <p:spPr bwMode="auto">
            <a:xfrm>
              <a:off x="842" y="2301"/>
              <a:ext cx="1" cy="2"/>
            </a:xfrm>
            <a:prstGeom prst="line">
              <a:avLst/>
            </a:prstGeom>
            <a:noFill/>
            <a:ln w="0">
              <a:solidFill>
                <a:srgbClr val="000000"/>
              </a:solidFill>
              <a:round/>
              <a:headEnd/>
              <a:tailEnd/>
            </a:ln>
          </p:spPr>
          <p:txBody>
            <a:bodyPr/>
            <a:lstStyle/>
            <a:p>
              <a:endParaRPr lang="en-CA"/>
            </a:p>
          </p:txBody>
        </p:sp>
        <p:sp>
          <p:nvSpPr>
            <p:cNvPr id="1966" name="Freeform 1033">
              <a:extLst>
                <a:ext uri="{FF2B5EF4-FFF2-40B4-BE49-F238E27FC236}">
                  <a16:creationId xmlns:a16="http://schemas.microsoft.com/office/drawing/2014/main" id="{DCD5AFE5-CDBC-4DA4-A5ED-896DC123C598}"/>
                </a:ext>
              </a:extLst>
            </p:cNvPr>
            <p:cNvSpPr>
              <a:spLocks/>
            </p:cNvSpPr>
            <p:nvPr/>
          </p:nvSpPr>
          <p:spPr bwMode="auto">
            <a:xfrm>
              <a:off x="842" y="2303"/>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4"/>
                  </a:lnTo>
                  <a:lnTo>
                    <a:pt x="2" y="4"/>
                  </a:lnTo>
                </a:path>
              </a:pathLst>
            </a:custGeom>
            <a:noFill/>
            <a:ln w="0">
              <a:solidFill>
                <a:srgbClr val="000000"/>
              </a:solidFill>
              <a:round/>
              <a:headEnd/>
              <a:tailEnd/>
            </a:ln>
          </p:spPr>
          <p:txBody>
            <a:bodyPr/>
            <a:lstStyle/>
            <a:p>
              <a:endParaRPr lang="en-CA"/>
            </a:p>
          </p:txBody>
        </p:sp>
        <p:sp>
          <p:nvSpPr>
            <p:cNvPr id="1967" name="Line 1034">
              <a:extLst>
                <a:ext uri="{FF2B5EF4-FFF2-40B4-BE49-F238E27FC236}">
                  <a16:creationId xmlns:a16="http://schemas.microsoft.com/office/drawing/2014/main" id="{1EB3A3F1-3A10-41A9-964F-7788E00DF792}"/>
                </a:ext>
              </a:extLst>
            </p:cNvPr>
            <p:cNvSpPr>
              <a:spLocks noChangeShapeType="1"/>
            </p:cNvSpPr>
            <p:nvPr/>
          </p:nvSpPr>
          <p:spPr bwMode="auto">
            <a:xfrm>
              <a:off x="858" y="2304"/>
              <a:ext cx="2" cy="2"/>
            </a:xfrm>
            <a:prstGeom prst="line">
              <a:avLst/>
            </a:prstGeom>
            <a:noFill/>
            <a:ln w="0">
              <a:solidFill>
                <a:srgbClr val="000000"/>
              </a:solidFill>
              <a:round/>
              <a:headEnd/>
              <a:tailEnd/>
            </a:ln>
          </p:spPr>
          <p:txBody>
            <a:bodyPr/>
            <a:lstStyle/>
            <a:p>
              <a:endParaRPr lang="en-CA"/>
            </a:p>
          </p:txBody>
        </p:sp>
        <p:sp>
          <p:nvSpPr>
            <p:cNvPr id="1968" name="Line 1035">
              <a:extLst>
                <a:ext uri="{FF2B5EF4-FFF2-40B4-BE49-F238E27FC236}">
                  <a16:creationId xmlns:a16="http://schemas.microsoft.com/office/drawing/2014/main" id="{C11F6A31-FC2C-4CF6-9433-91010C87E3D1}"/>
                </a:ext>
              </a:extLst>
            </p:cNvPr>
            <p:cNvSpPr>
              <a:spLocks noChangeShapeType="1"/>
            </p:cNvSpPr>
            <p:nvPr/>
          </p:nvSpPr>
          <p:spPr bwMode="auto">
            <a:xfrm>
              <a:off x="858" y="2304"/>
              <a:ext cx="3" cy="2"/>
            </a:xfrm>
            <a:prstGeom prst="line">
              <a:avLst/>
            </a:prstGeom>
            <a:noFill/>
            <a:ln w="0">
              <a:solidFill>
                <a:srgbClr val="000000"/>
              </a:solidFill>
              <a:round/>
              <a:headEnd/>
              <a:tailEnd/>
            </a:ln>
          </p:spPr>
          <p:txBody>
            <a:bodyPr/>
            <a:lstStyle/>
            <a:p>
              <a:endParaRPr lang="en-CA"/>
            </a:p>
          </p:txBody>
        </p:sp>
        <p:sp>
          <p:nvSpPr>
            <p:cNvPr id="1969" name="Line 1036">
              <a:extLst>
                <a:ext uri="{FF2B5EF4-FFF2-40B4-BE49-F238E27FC236}">
                  <a16:creationId xmlns:a16="http://schemas.microsoft.com/office/drawing/2014/main" id="{23715096-D662-4EBF-A6D9-6415F26B8D95}"/>
                </a:ext>
              </a:extLst>
            </p:cNvPr>
            <p:cNvSpPr>
              <a:spLocks noChangeShapeType="1"/>
            </p:cNvSpPr>
            <p:nvPr/>
          </p:nvSpPr>
          <p:spPr bwMode="auto">
            <a:xfrm>
              <a:off x="861" y="2304"/>
              <a:ext cx="3" cy="2"/>
            </a:xfrm>
            <a:prstGeom prst="line">
              <a:avLst/>
            </a:prstGeom>
            <a:noFill/>
            <a:ln w="0">
              <a:solidFill>
                <a:srgbClr val="000000"/>
              </a:solidFill>
              <a:round/>
              <a:headEnd/>
              <a:tailEnd/>
            </a:ln>
          </p:spPr>
          <p:txBody>
            <a:bodyPr/>
            <a:lstStyle/>
            <a:p>
              <a:endParaRPr lang="en-CA"/>
            </a:p>
          </p:txBody>
        </p:sp>
        <p:sp>
          <p:nvSpPr>
            <p:cNvPr id="1970" name="Line 1037">
              <a:extLst>
                <a:ext uri="{FF2B5EF4-FFF2-40B4-BE49-F238E27FC236}">
                  <a16:creationId xmlns:a16="http://schemas.microsoft.com/office/drawing/2014/main" id="{7001F738-1674-4910-8100-025CCFC8ABCD}"/>
                </a:ext>
              </a:extLst>
            </p:cNvPr>
            <p:cNvSpPr>
              <a:spLocks noChangeShapeType="1"/>
            </p:cNvSpPr>
            <p:nvPr/>
          </p:nvSpPr>
          <p:spPr bwMode="auto">
            <a:xfrm>
              <a:off x="864" y="2304"/>
              <a:ext cx="2" cy="2"/>
            </a:xfrm>
            <a:prstGeom prst="line">
              <a:avLst/>
            </a:prstGeom>
            <a:noFill/>
            <a:ln w="0">
              <a:solidFill>
                <a:srgbClr val="000000"/>
              </a:solidFill>
              <a:round/>
              <a:headEnd/>
              <a:tailEnd/>
            </a:ln>
          </p:spPr>
          <p:txBody>
            <a:bodyPr/>
            <a:lstStyle/>
            <a:p>
              <a:endParaRPr lang="en-CA"/>
            </a:p>
          </p:txBody>
        </p:sp>
        <p:sp>
          <p:nvSpPr>
            <p:cNvPr id="1971" name="Line 1038">
              <a:extLst>
                <a:ext uri="{FF2B5EF4-FFF2-40B4-BE49-F238E27FC236}">
                  <a16:creationId xmlns:a16="http://schemas.microsoft.com/office/drawing/2014/main" id="{74DD0D63-2393-41D6-A2EF-294A07DA8E35}"/>
                </a:ext>
              </a:extLst>
            </p:cNvPr>
            <p:cNvSpPr>
              <a:spLocks noChangeShapeType="1"/>
            </p:cNvSpPr>
            <p:nvPr/>
          </p:nvSpPr>
          <p:spPr bwMode="auto">
            <a:xfrm>
              <a:off x="866" y="2304"/>
              <a:ext cx="1" cy="2"/>
            </a:xfrm>
            <a:prstGeom prst="line">
              <a:avLst/>
            </a:prstGeom>
            <a:noFill/>
            <a:ln w="0">
              <a:solidFill>
                <a:srgbClr val="000000"/>
              </a:solidFill>
              <a:round/>
              <a:headEnd/>
              <a:tailEnd/>
            </a:ln>
          </p:spPr>
          <p:txBody>
            <a:bodyPr/>
            <a:lstStyle/>
            <a:p>
              <a:endParaRPr lang="en-CA"/>
            </a:p>
          </p:txBody>
        </p:sp>
        <p:sp>
          <p:nvSpPr>
            <p:cNvPr id="1972" name="Line 1039">
              <a:extLst>
                <a:ext uri="{FF2B5EF4-FFF2-40B4-BE49-F238E27FC236}">
                  <a16:creationId xmlns:a16="http://schemas.microsoft.com/office/drawing/2014/main" id="{8963EA7A-66C7-48ED-920F-7DAF0D77EE2A}"/>
                </a:ext>
              </a:extLst>
            </p:cNvPr>
            <p:cNvSpPr>
              <a:spLocks noChangeShapeType="1"/>
            </p:cNvSpPr>
            <p:nvPr/>
          </p:nvSpPr>
          <p:spPr bwMode="auto">
            <a:xfrm>
              <a:off x="866" y="2306"/>
              <a:ext cx="1" cy="1"/>
            </a:xfrm>
            <a:prstGeom prst="line">
              <a:avLst/>
            </a:prstGeom>
            <a:noFill/>
            <a:ln w="0">
              <a:solidFill>
                <a:srgbClr val="000000"/>
              </a:solidFill>
              <a:round/>
              <a:headEnd/>
              <a:tailEnd/>
            </a:ln>
          </p:spPr>
          <p:txBody>
            <a:bodyPr/>
            <a:lstStyle/>
            <a:p>
              <a:endParaRPr lang="en-CA"/>
            </a:p>
          </p:txBody>
        </p:sp>
        <p:sp>
          <p:nvSpPr>
            <p:cNvPr id="1973" name="Line 1040">
              <a:extLst>
                <a:ext uri="{FF2B5EF4-FFF2-40B4-BE49-F238E27FC236}">
                  <a16:creationId xmlns:a16="http://schemas.microsoft.com/office/drawing/2014/main" id="{B4D3A8E5-50B7-4251-B5EC-054F6D824A12}"/>
                </a:ext>
              </a:extLst>
            </p:cNvPr>
            <p:cNvSpPr>
              <a:spLocks noChangeShapeType="1"/>
            </p:cNvSpPr>
            <p:nvPr/>
          </p:nvSpPr>
          <p:spPr bwMode="auto">
            <a:xfrm flipH="1">
              <a:off x="864" y="2306"/>
              <a:ext cx="2" cy="3"/>
            </a:xfrm>
            <a:prstGeom prst="line">
              <a:avLst/>
            </a:prstGeom>
            <a:noFill/>
            <a:ln w="0">
              <a:solidFill>
                <a:srgbClr val="000000"/>
              </a:solidFill>
              <a:round/>
              <a:headEnd/>
              <a:tailEnd/>
            </a:ln>
          </p:spPr>
          <p:txBody>
            <a:bodyPr/>
            <a:lstStyle/>
            <a:p>
              <a:endParaRPr lang="en-CA"/>
            </a:p>
          </p:txBody>
        </p:sp>
        <p:sp>
          <p:nvSpPr>
            <p:cNvPr id="1974" name="Line 1041">
              <a:extLst>
                <a:ext uri="{FF2B5EF4-FFF2-40B4-BE49-F238E27FC236}">
                  <a16:creationId xmlns:a16="http://schemas.microsoft.com/office/drawing/2014/main" id="{47D4DA93-8EB7-40E7-9507-E2B94D454C7B}"/>
                </a:ext>
              </a:extLst>
            </p:cNvPr>
            <p:cNvSpPr>
              <a:spLocks noChangeShapeType="1"/>
            </p:cNvSpPr>
            <p:nvPr/>
          </p:nvSpPr>
          <p:spPr bwMode="auto">
            <a:xfrm flipH="1">
              <a:off x="861" y="2309"/>
              <a:ext cx="3" cy="3"/>
            </a:xfrm>
            <a:prstGeom prst="line">
              <a:avLst/>
            </a:prstGeom>
            <a:noFill/>
            <a:ln w="0">
              <a:solidFill>
                <a:srgbClr val="000000"/>
              </a:solidFill>
              <a:round/>
              <a:headEnd/>
              <a:tailEnd/>
            </a:ln>
          </p:spPr>
          <p:txBody>
            <a:bodyPr/>
            <a:lstStyle/>
            <a:p>
              <a:endParaRPr lang="en-CA"/>
            </a:p>
          </p:txBody>
        </p:sp>
        <p:sp>
          <p:nvSpPr>
            <p:cNvPr id="1975" name="Line 1042">
              <a:extLst>
                <a:ext uri="{FF2B5EF4-FFF2-40B4-BE49-F238E27FC236}">
                  <a16:creationId xmlns:a16="http://schemas.microsoft.com/office/drawing/2014/main" id="{B6A95B8A-E9AD-49DD-8AE8-2A0BBB8AE1E4}"/>
                </a:ext>
              </a:extLst>
            </p:cNvPr>
            <p:cNvSpPr>
              <a:spLocks noChangeShapeType="1"/>
            </p:cNvSpPr>
            <p:nvPr/>
          </p:nvSpPr>
          <p:spPr bwMode="auto">
            <a:xfrm flipH="1">
              <a:off x="858" y="2312"/>
              <a:ext cx="3" cy="3"/>
            </a:xfrm>
            <a:prstGeom prst="line">
              <a:avLst/>
            </a:prstGeom>
            <a:noFill/>
            <a:ln w="0">
              <a:solidFill>
                <a:srgbClr val="000000"/>
              </a:solidFill>
              <a:round/>
              <a:headEnd/>
              <a:tailEnd/>
            </a:ln>
          </p:spPr>
          <p:txBody>
            <a:bodyPr/>
            <a:lstStyle/>
            <a:p>
              <a:endParaRPr lang="en-CA"/>
            </a:p>
          </p:txBody>
        </p:sp>
        <p:sp>
          <p:nvSpPr>
            <p:cNvPr id="1976" name="Line 1043">
              <a:extLst>
                <a:ext uri="{FF2B5EF4-FFF2-40B4-BE49-F238E27FC236}">
                  <a16:creationId xmlns:a16="http://schemas.microsoft.com/office/drawing/2014/main" id="{069347D9-7008-4DC7-9211-FD74E6E4F023}"/>
                </a:ext>
              </a:extLst>
            </p:cNvPr>
            <p:cNvSpPr>
              <a:spLocks noChangeShapeType="1"/>
            </p:cNvSpPr>
            <p:nvPr/>
          </p:nvSpPr>
          <p:spPr bwMode="auto">
            <a:xfrm flipH="1">
              <a:off x="855" y="2315"/>
              <a:ext cx="3" cy="5"/>
            </a:xfrm>
            <a:prstGeom prst="line">
              <a:avLst/>
            </a:prstGeom>
            <a:noFill/>
            <a:ln w="0">
              <a:solidFill>
                <a:srgbClr val="000000"/>
              </a:solidFill>
              <a:round/>
              <a:headEnd/>
              <a:tailEnd/>
            </a:ln>
          </p:spPr>
          <p:txBody>
            <a:bodyPr/>
            <a:lstStyle/>
            <a:p>
              <a:endParaRPr lang="en-CA"/>
            </a:p>
          </p:txBody>
        </p:sp>
        <p:sp>
          <p:nvSpPr>
            <p:cNvPr id="1977" name="Line 1044">
              <a:extLst>
                <a:ext uri="{FF2B5EF4-FFF2-40B4-BE49-F238E27FC236}">
                  <a16:creationId xmlns:a16="http://schemas.microsoft.com/office/drawing/2014/main" id="{3525B7FB-6E64-4C0C-B3DA-EADB8E6AD5A2}"/>
                </a:ext>
              </a:extLst>
            </p:cNvPr>
            <p:cNvSpPr>
              <a:spLocks noChangeShapeType="1"/>
            </p:cNvSpPr>
            <p:nvPr/>
          </p:nvSpPr>
          <p:spPr bwMode="auto">
            <a:xfrm flipH="1">
              <a:off x="852" y="2320"/>
              <a:ext cx="3" cy="3"/>
            </a:xfrm>
            <a:prstGeom prst="line">
              <a:avLst/>
            </a:prstGeom>
            <a:noFill/>
            <a:ln w="0">
              <a:solidFill>
                <a:srgbClr val="000000"/>
              </a:solidFill>
              <a:round/>
              <a:headEnd/>
              <a:tailEnd/>
            </a:ln>
          </p:spPr>
          <p:txBody>
            <a:bodyPr/>
            <a:lstStyle/>
            <a:p>
              <a:endParaRPr lang="en-CA"/>
            </a:p>
          </p:txBody>
        </p:sp>
        <p:sp>
          <p:nvSpPr>
            <p:cNvPr id="1978" name="Line 1045">
              <a:extLst>
                <a:ext uri="{FF2B5EF4-FFF2-40B4-BE49-F238E27FC236}">
                  <a16:creationId xmlns:a16="http://schemas.microsoft.com/office/drawing/2014/main" id="{B3D7EA00-1642-47D8-B803-205DB986D375}"/>
                </a:ext>
              </a:extLst>
            </p:cNvPr>
            <p:cNvSpPr>
              <a:spLocks noChangeShapeType="1"/>
            </p:cNvSpPr>
            <p:nvPr/>
          </p:nvSpPr>
          <p:spPr bwMode="auto">
            <a:xfrm flipH="1">
              <a:off x="848" y="2323"/>
              <a:ext cx="4" cy="3"/>
            </a:xfrm>
            <a:prstGeom prst="line">
              <a:avLst/>
            </a:prstGeom>
            <a:noFill/>
            <a:ln w="0">
              <a:solidFill>
                <a:srgbClr val="000000"/>
              </a:solidFill>
              <a:round/>
              <a:headEnd/>
              <a:tailEnd/>
            </a:ln>
          </p:spPr>
          <p:txBody>
            <a:bodyPr/>
            <a:lstStyle/>
            <a:p>
              <a:endParaRPr lang="en-CA"/>
            </a:p>
          </p:txBody>
        </p:sp>
        <p:sp>
          <p:nvSpPr>
            <p:cNvPr id="1979" name="Line 1046">
              <a:extLst>
                <a:ext uri="{FF2B5EF4-FFF2-40B4-BE49-F238E27FC236}">
                  <a16:creationId xmlns:a16="http://schemas.microsoft.com/office/drawing/2014/main" id="{620499ED-5E54-4BE1-9915-916B5803E034}"/>
                </a:ext>
              </a:extLst>
            </p:cNvPr>
            <p:cNvSpPr>
              <a:spLocks noChangeShapeType="1"/>
            </p:cNvSpPr>
            <p:nvPr/>
          </p:nvSpPr>
          <p:spPr bwMode="auto">
            <a:xfrm flipH="1">
              <a:off x="847" y="2326"/>
              <a:ext cx="1" cy="3"/>
            </a:xfrm>
            <a:prstGeom prst="line">
              <a:avLst/>
            </a:prstGeom>
            <a:noFill/>
            <a:ln w="0">
              <a:solidFill>
                <a:srgbClr val="000000"/>
              </a:solidFill>
              <a:round/>
              <a:headEnd/>
              <a:tailEnd/>
            </a:ln>
          </p:spPr>
          <p:txBody>
            <a:bodyPr/>
            <a:lstStyle/>
            <a:p>
              <a:endParaRPr lang="en-CA"/>
            </a:p>
          </p:txBody>
        </p:sp>
        <p:sp>
          <p:nvSpPr>
            <p:cNvPr id="1980" name="Line 1047">
              <a:extLst>
                <a:ext uri="{FF2B5EF4-FFF2-40B4-BE49-F238E27FC236}">
                  <a16:creationId xmlns:a16="http://schemas.microsoft.com/office/drawing/2014/main" id="{0C396986-5E2B-4ABB-8E0B-90E66A66A751}"/>
                </a:ext>
              </a:extLst>
            </p:cNvPr>
            <p:cNvSpPr>
              <a:spLocks noChangeShapeType="1"/>
            </p:cNvSpPr>
            <p:nvPr/>
          </p:nvSpPr>
          <p:spPr bwMode="auto">
            <a:xfrm flipH="1">
              <a:off x="844" y="2329"/>
              <a:ext cx="3" cy="2"/>
            </a:xfrm>
            <a:prstGeom prst="line">
              <a:avLst/>
            </a:prstGeom>
            <a:noFill/>
            <a:ln w="0">
              <a:solidFill>
                <a:srgbClr val="000000"/>
              </a:solidFill>
              <a:round/>
              <a:headEnd/>
              <a:tailEnd/>
            </a:ln>
          </p:spPr>
          <p:txBody>
            <a:bodyPr/>
            <a:lstStyle/>
            <a:p>
              <a:endParaRPr lang="en-CA"/>
            </a:p>
          </p:txBody>
        </p:sp>
        <p:sp>
          <p:nvSpPr>
            <p:cNvPr id="1981" name="Line 1048">
              <a:extLst>
                <a:ext uri="{FF2B5EF4-FFF2-40B4-BE49-F238E27FC236}">
                  <a16:creationId xmlns:a16="http://schemas.microsoft.com/office/drawing/2014/main" id="{00C6E204-655D-425C-A60F-872B6B602351}"/>
                </a:ext>
              </a:extLst>
            </p:cNvPr>
            <p:cNvSpPr>
              <a:spLocks noChangeShapeType="1"/>
            </p:cNvSpPr>
            <p:nvPr/>
          </p:nvSpPr>
          <p:spPr bwMode="auto">
            <a:xfrm flipH="1">
              <a:off x="842" y="2331"/>
              <a:ext cx="2" cy="3"/>
            </a:xfrm>
            <a:prstGeom prst="line">
              <a:avLst/>
            </a:prstGeom>
            <a:noFill/>
            <a:ln w="0">
              <a:solidFill>
                <a:srgbClr val="000000"/>
              </a:solidFill>
              <a:round/>
              <a:headEnd/>
              <a:tailEnd/>
            </a:ln>
          </p:spPr>
          <p:txBody>
            <a:bodyPr/>
            <a:lstStyle/>
            <a:p>
              <a:endParaRPr lang="en-CA"/>
            </a:p>
          </p:txBody>
        </p:sp>
        <p:sp>
          <p:nvSpPr>
            <p:cNvPr id="1982" name="Line 1049">
              <a:extLst>
                <a:ext uri="{FF2B5EF4-FFF2-40B4-BE49-F238E27FC236}">
                  <a16:creationId xmlns:a16="http://schemas.microsoft.com/office/drawing/2014/main" id="{A0C01EE8-9BFD-4657-ACC9-452306B83D0F}"/>
                </a:ext>
              </a:extLst>
            </p:cNvPr>
            <p:cNvSpPr>
              <a:spLocks noChangeShapeType="1"/>
            </p:cNvSpPr>
            <p:nvPr/>
          </p:nvSpPr>
          <p:spPr bwMode="auto">
            <a:xfrm flipH="1">
              <a:off x="840" y="2334"/>
              <a:ext cx="2" cy="2"/>
            </a:xfrm>
            <a:prstGeom prst="line">
              <a:avLst/>
            </a:prstGeom>
            <a:noFill/>
            <a:ln w="0">
              <a:solidFill>
                <a:srgbClr val="000000"/>
              </a:solidFill>
              <a:round/>
              <a:headEnd/>
              <a:tailEnd/>
            </a:ln>
          </p:spPr>
          <p:txBody>
            <a:bodyPr/>
            <a:lstStyle/>
            <a:p>
              <a:endParaRPr lang="en-CA"/>
            </a:p>
          </p:txBody>
        </p:sp>
        <p:sp>
          <p:nvSpPr>
            <p:cNvPr id="1983" name="Line 1050">
              <a:extLst>
                <a:ext uri="{FF2B5EF4-FFF2-40B4-BE49-F238E27FC236}">
                  <a16:creationId xmlns:a16="http://schemas.microsoft.com/office/drawing/2014/main" id="{2191DED0-F45D-4E69-A531-3B57F9F7FB12}"/>
                </a:ext>
              </a:extLst>
            </p:cNvPr>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1984" name="Line 1051">
              <a:extLst>
                <a:ext uri="{FF2B5EF4-FFF2-40B4-BE49-F238E27FC236}">
                  <a16:creationId xmlns:a16="http://schemas.microsoft.com/office/drawing/2014/main" id="{B66B6380-3B40-4AE6-9EC1-4E40D8C8E049}"/>
                </a:ext>
              </a:extLst>
            </p:cNvPr>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1985" name="Line 1052">
              <a:extLst>
                <a:ext uri="{FF2B5EF4-FFF2-40B4-BE49-F238E27FC236}">
                  <a16:creationId xmlns:a16="http://schemas.microsoft.com/office/drawing/2014/main" id="{0DE217C3-70B2-4A2F-BED6-CC38BB2BAA31}"/>
                </a:ext>
              </a:extLst>
            </p:cNvPr>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1986" name="Line 1053">
              <a:extLst>
                <a:ext uri="{FF2B5EF4-FFF2-40B4-BE49-F238E27FC236}">
                  <a16:creationId xmlns:a16="http://schemas.microsoft.com/office/drawing/2014/main" id="{D1FF9B9B-B9B4-4B5E-883E-58345B63C640}"/>
                </a:ext>
              </a:extLst>
            </p:cNvPr>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1987" name="Line 1054">
              <a:extLst>
                <a:ext uri="{FF2B5EF4-FFF2-40B4-BE49-F238E27FC236}">
                  <a16:creationId xmlns:a16="http://schemas.microsoft.com/office/drawing/2014/main" id="{6595C193-23ED-4215-A1A8-BDD28F6A071A}"/>
                </a:ext>
              </a:extLst>
            </p:cNvPr>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1988" name="Line 1055">
              <a:extLst>
                <a:ext uri="{FF2B5EF4-FFF2-40B4-BE49-F238E27FC236}">
                  <a16:creationId xmlns:a16="http://schemas.microsoft.com/office/drawing/2014/main" id="{03E9858E-E05C-4D7F-8DFB-9578FAB71AB0}"/>
                </a:ext>
              </a:extLst>
            </p:cNvPr>
            <p:cNvSpPr>
              <a:spLocks noChangeShapeType="1"/>
            </p:cNvSpPr>
            <p:nvPr/>
          </p:nvSpPr>
          <p:spPr bwMode="auto">
            <a:xfrm flipH="1">
              <a:off x="2850" y="2132"/>
              <a:ext cx="1" cy="2"/>
            </a:xfrm>
            <a:prstGeom prst="line">
              <a:avLst/>
            </a:prstGeom>
            <a:noFill/>
            <a:ln w="0">
              <a:solidFill>
                <a:srgbClr val="000000"/>
              </a:solidFill>
              <a:round/>
              <a:headEnd/>
              <a:tailEnd/>
            </a:ln>
          </p:spPr>
          <p:txBody>
            <a:bodyPr/>
            <a:lstStyle/>
            <a:p>
              <a:endParaRPr lang="en-CA"/>
            </a:p>
          </p:txBody>
        </p:sp>
        <p:sp>
          <p:nvSpPr>
            <p:cNvPr id="1989" name="Line 1056">
              <a:extLst>
                <a:ext uri="{FF2B5EF4-FFF2-40B4-BE49-F238E27FC236}">
                  <a16:creationId xmlns:a16="http://schemas.microsoft.com/office/drawing/2014/main" id="{562B49FB-FF47-411E-AAF0-1753C4F2A4E5}"/>
                </a:ext>
              </a:extLst>
            </p:cNvPr>
            <p:cNvSpPr>
              <a:spLocks noChangeShapeType="1"/>
            </p:cNvSpPr>
            <p:nvPr/>
          </p:nvSpPr>
          <p:spPr bwMode="auto">
            <a:xfrm flipH="1">
              <a:off x="2848" y="2134"/>
              <a:ext cx="2" cy="2"/>
            </a:xfrm>
            <a:prstGeom prst="line">
              <a:avLst/>
            </a:prstGeom>
            <a:noFill/>
            <a:ln w="0">
              <a:solidFill>
                <a:srgbClr val="000000"/>
              </a:solidFill>
              <a:round/>
              <a:headEnd/>
              <a:tailEnd/>
            </a:ln>
          </p:spPr>
          <p:txBody>
            <a:bodyPr/>
            <a:lstStyle/>
            <a:p>
              <a:endParaRPr lang="en-CA"/>
            </a:p>
          </p:txBody>
        </p:sp>
        <p:sp>
          <p:nvSpPr>
            <p:cNvPr id="1990" name="Line 1057">
              <a:extLst>
                <a:ext uri="{FF2B5EF4-FFF2-40B4-BE49-F238E27FC236}">
                  <a16:creationId xmlns:a16="http://schemas.microsoft.com/office/drawing/2014/main" id="{32B21052-9D40-43F6-BA3E-F40342E3414A}"/>
                </a:ext>
              </a:extLst>
            </p:cNvPr>
            <p:cNvSpPr>
              <a:spLocks noChangeShapeType="1"/>
            </p:cNvSpPr>
            <p:nvPr/>
          </p:nvSpPr>
          <p:spPr bwMode="auto">
            <a:xfrm flipH="1">
              <a:off x="2847" y="2136"/>
              <a:ext cx="1" cy="4"/>
            </a:xfrm>
            <a:prstGeom prst="line">
              <a:avLst/>
            </a:prstGeom>
            <a:noFill/>
            <a:ln w="0">
              <a:solidFill>
                <a:srgbClr val="000000"/>
              </a:solidFill>
              <a:round/>
              <a:headEnd/>
              <a:tailEnd/>
            </a:ln>
          </p:spPr>
          <p:txBody>
            <a:bodyPr/>
            <a:lstStyle/>
            <a:p>
              <a:endParaRPr lang="en-CA"/>
            </a:p>
          </p:txBody>
        </p:sp>
        <p:sp>
          <p:nvSpPr>
            <p:cNvPr id="1991" name="Line 1058">
              <a:extLst>
                <a:ext uri="{FF2B5EF4-FFF2-40B4-BE49-F238E27FC236}">
                  <a16:creationId xmlns:a16="http://schemas.microsoft.com/office/drawing/2014/main" id="{8005A87B-5DDD-4F4B-BE92-8DD71E822B44}"/>
                </a:ext>
              </a:extLst>
            </p:cNvPr>
            <p:cNvSpPr>
              <a:spLocks noChangeShapeType="1"/>
            </p:cNvSpPr>
            <p:nvPr/>
          </p:nvSpPr>
          <p:spPr bwMode="auto">
            <a:xfrm flipH="1">
              <a:off x="2843" y="2140"/>
              <a:ext cx="4" cy="8"/>
            </a:xfrm>
            <a:prstGeom prst="line">
              <a:avLst/>
            </a:prstGeom>
            <a:noFill/>
            <a:ln w="0">
              <a:solidFill>
                <a:srgbClr val="000000"/>
              </a:solidFill>
              <a:round/>
              <a:headEnd/>
              <a:tailEnd/>
            </a:ln>
          </p:spPr>
          <p:txBody>
            <a:bodyPr/>
            <a:lstStyle/>
            <a:p>
              <a:endParaRPr lang="en-CA"/>
            </a:p>
          </p:txBody>
        </p:sp>
        <p:sp>
          <p:nvSpPr>
            <p:cNvPr id="1992" name="Line 1059">
              <a:extLst>
                <a:ext uri="{FF2B5EF4-FFF2-40B4-BE49-F238E27FC236}">
                  <a16:creationId xmlns:a16="http://schemas.microsoft.com/office/drawing/2014/main" id="{1CCFBEC1-01EF-46C9-BC18-C5BA281DD0BA}"/>
                </a:ext>
              </a:extLst>
            </p:cNvPr>
            <p:cNvSpPr>
              <a:spLocks noChangeShapeType="1"/>
            </p:cNvSpPr>
            <p:nvPr/>
          </p:nvSpPr>
          <p:spPr bwMode="auto">
            <a:xfrm flipH="1">
              <a:off x="2841" y="2148"/>
              <a:ext cx="2" cy="11"/>
            </a:xfrm>
            <a:prstGeom prst="line">
              <a:avLst/>
            </a:prstGeom>
            <a:noFill/>
            <a:ln w="0">
              <a:solidFill>
                <a:srgbClr val="000000"/>
              </a:solidFill>
              <a:round/>
              <a:headEnd/>
              <a:tailEnd/>
            </a:ln>
          </p:spPr>
          <p:txBody>
            <a:bodyPr/>
            <a:lstStyle/>
            <a:p>
              <a:endParaRPr lang="en-CA"/>
            </a:p>
          </p:txBody>
        </p:sp>
        <p:sp>
          <p:nvSpPr>
            <p:cNvPr id="1993" name="Line 1060">
              <a:extLst>
                <a:ext uri="{FF2B5EF4-FFF2-40B4-BE49-F238E27FC236}">
                  <a16:creationId xmlns:a16="http://schemas.microsoft.com/office/drawing/2014/main" id="{3187102B-AB2B-4BE4-B3FA-A9C5EE58A0DA}"/>
                </a:ext>
              </a:extLst>
            </p:cNvPr>
            <p:cNvSpPr>
              <a:spLocks noChangeShapeType="1"/>
            </p:cNvSpPr>
            <p:nvPr/>
          </p:nvSpPr>
          <p:spPr bwMode="auto">
            <a:xfrm>
              <a:off x="2841" y="2159"/>
              <a:ext cx="1" cy="11"/>
            </a:xfrm>
            <a:prstGeom prst="line">
              <a:avLst/>
            </a:prstGeom>
            <a:noFill/>
            <a:ln w="0">
              <a:solidFill>
                <a:srgbClr val="000000"/>
              </a:solidFill>
              <a:round/>
              <a:headEnd/>
              <a:tailEnd/>
            </a:ln>
          </p:spPr>
          <p:txBody>
            <a:bodyPr/>
            <a:lstStyle/>
            <a:p>
              <a:endParaRPr lang="en-CA"/>
            </a:p>
          </p:txBody>
        </p:sp>
        <p:sp>
          <p:nvSpPr>
            <p:cNvPr id="1994" name="Freeform 1061">
              <a:extLst>
                <a:ext uri="{FF2B5EF4-FFF2-40B4-BE49-F238E27FC236}">
                  <a16:creationId xmlns:a16="http://schemas.microsoft.com/office/drawing/2014/main" id="{E6859D17-B005-4634-AA7B-4C5C426B9791}"/>
                </a:ext>
              </a:extLst>
            </p:cNvPr>
            <p:cNvSpPr>
              <a:spLocks/>
            </p:cNvSpPr>
            <p:nvPr/>
          </p:nvSpPr>
          <p:spPr bwMode="auto">
            <a:xfrm>
              <a:off x="2842" y="2170"/>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1"/>
                  </a:lnTo>
                  <a:lnTo>
                    <a:pt x="13" y="13"/>
                  </a:lnTo>
                </a:path>
              </a:pathLst>
            </a:custGeom>
            <a:noFill/>
            <a:ln w="0">
              <a:solidFill>
                <a:srgbClr val="000000"/>
              </a:solidFill>
              <a:round/>
              <a:headEnd/>
              <a:tailEnd/>
            </a:ln>
          </p:spPr>
          <p:txBody>
            <a:bodyPr/>
            <a:lstStyle/>
            <a:p>
              <a:endParaRPr lang="en-CA"/>
            </a:p>
          </p:txBody>
        </p:sp>
        <p:sp>
          <p:nvSpPr>
            <p:cNvPr id="1995" name="Line 1062">
              <a:extLst>
                <a:ext uri="{FF2B5EF4-FFF2-40B4-BE49-F238E27FC236}">
                  <a16:creationId xmlns:a16="http://schemas.microsoft.com/office/drawing/2014/main" id="{81752282-09AF-400B-9FB1-20102D217ABA}"/>
                </a:ext>
              </a:extLst>
            </p:cNvPr>
            <p:cNvSpPr>
              <a:spLocks noChangeShapeType="1"/>
            </p:cNvSpPr>
            <p:nvPr/>
          </p:nvSpPr>
          <p:spPr bwMode="auto">
            <a:xfrm>
              <a:off x="2864" y="2192"/>
              <a:ext cx="1" cy="1"/>
            </a:xfrm>
            <a:prstGeom prst="line">
              <a:avLst/>
            </a:prstGeom>
            <a:noFill/>
            <a:ln w="0">
              <a:solidFill>
                <a:srgbClr val="000000"/>
              </a:solidFill>
              <a:round/>
              <a:headEnd/>
              <a:tailEnd/>
            </a:ln>
          </p:spPr>
          <p:txBody>
            <a:bodyPr/>
            <a:lstStyle/>
            <a:p>
              <a:endParaRPr lang="en-CA"/>
            </a:p>
          </p:txBody>
        </p:sp>
        <p:sp>
          <p:nvSpPr>
            <p:cNvPr id="1996" name="Line 1063">
              <a:extLst>
                <a:ext uri="{FF2B5EF4-FFF2-40B4-BE49-F238E27FC236}">
                  <a16:creationId xmlns:a16="http://schemas.microsoft.com/office/drawing/2014/main" id="{E23A934F-FB88-49C9-9B0A-8669FF4F1BE8}"/>
                </a:ext>
              </a:extLst>
            </p:cNvPr>
            <p:cNvSpPr>
              <a:spLocks noChangeShapeType="1"/>
            </p:cNvSpPr>
            <p:nvPr/>
          </p:nvSpPr>
          <p:spPr bwMode="auto">
            <a:xfrm flipH="1">
              <a:off x="2863" y="2193"/>
              <a:ext cx="1" cy="5"/>
            </a:xfrm>
            <a:prstGeom prst="line">
              <a:avLst/>
            </a:prstGeom>
            <a:noFill/>
            <a:ln w="0">
              <a:solidFill>
                <a:srgbClr val="000000"/>
              </a:solidFill>
              <a:round/>
              <a:headEnd/>
              <a:tailEnd/>
            </a:ln>
          </p:spPr>
          <p:txBody>
            <a:bodyPr/>
            <a:lstStyle/>
            <a:p>
              <a:endParaRPr lang="en-CA"/>
            </a:p>
          </p:txBody>
        </p:sp>
        <p:sp>
          <p:nvSpPr>
            <p:cNvPr id="1997" name="Line 1064">
              <a:extLst>
                <a:ext uri="{FF2B5EF4-FFF2-40B4-BE49-F238E27FC236}">
                  <a16:creationId xmlns:a16="http://schemas.microsoft.com/office/drawing/2014/main" id="{5DBF30F4-773D-4006-ADFF-8C061DEED083}"/>
                </a:ext>
              </a:extLst>
            </p:cNvPr>
            <p:cNvSpPr>
              <a:spLocks noChangeShapeType="1"/>
            </p:cNvSpPr>
            <p:nvPr/>
          </p:nvSpPr>
          <p:spPr bwMode="auto">
            <a:xfrm flipH="1">
              <a:off x="2855" y="2198"/>
              <a:ext cx="8" cy="8"/>
            </a:xfrm>
            <a:prstGeom prst="line">
              <a:avLst/>
            </a:prstGeom>
            <a:noFill/>
            <a:ln w="0">
              <a:solidFill>
                <a:srgbClr val="000000"/>
              </a:solidFill>
              <a:round/>
              <a:headEnd/>
              <a:tailEnd/>
            </a:ln>
          </p:spPr>
          <p:txBody>
            <a:bodyPr/>
            <a:lstStyle/>
            <a:p>
              <a:endParaRPr lang="en-CA"/>
            </a:p>
          </p:txBody>
        </p:sp>
        <p:sp>
          <p:nvSpPr>
            <p:cNvPr id="1998" name="Line 1065">
              <a:extLst>
                <a:ext uri="{FF2B5EF4-FFF2-40B4-BE49-F238E27FC236}">
                  <a16:creationId xmlns:a16="http://schemas.microsoft.com/office/drawing/2014/main" id="{1241FC05-7936-461D-96D3-537CD493F0B1}"/>
                </a:ext>
              </a:extLst>
            </p:cNvPr>
            <p:cNvSpPr>
              <a:spLocks noChangeShapeType="1"/>
            </p:cNvSpPr>
            <p:nvPr/>
          </p:nvSpPr>
          <p:spPr bwMode="auto">
            <a:xfrm flipH="1">
              <a:off x="2843" y="2206"/>
              <a:ext cx="12" cy="6"/>
            </a:xfrm>
            <a:prstGeom prst="line">
              <a:avLst/>
            </a:prstGeom>
            <a:noFill/>
            <a:ln w="0">
              <a:solidFill>
                <a:srgbClr val="000000"/>
              </a:solidFill>
              <a:round/>
              <a:headEnd/>
              <a:tailEnd/>
            </a:ln>
          </p:spPr>
          <p:txBody>
            <a:bodyPr/>
            <a:lstStyle/>
            <a:p>
              <a:endParaRPr lang="en-CA"/>
            </a:p>
          </p:txBody>
        </p:sp>
        <p:sp>
          <p:nvSpPr>
            <p:cNvPr id="1999" name="Freeform 1066">
              <a:extLst>
                <a:ext uri="{FF2B5EF4-FFF2-40B4-BE49-F238E27FC236}">
                  <a16:creationId xmlns:a16="http://schemas.microsoft.com/office/drawing/2014/main" id="{18AA1C4E-8625-47F1-B835-F852D28DC21C}"/>
                </a:ext>
              </a:extLst>
            </p:cNvPr>
            <p:cNvSpPr>
              <a:spLocks/>
            </p:cNvSpPr>
            <p:nvPr/>
          </p:nvSpPr>
          <p:spPr bwMode="auto">
            <a:xfrm>
              <a:off x="2828" y="2212"/>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000" name="Line 1067">
              <a:extLst>
                <a:ext uri="{FF2B5EF4-FFF2-40B4-BE49-F238E27FC236}">
                  <a16:creationId xmlns:a16="http://schemas.microsoft.com/office/drawing/2014/main" id="{5617E5D6-EEE2-4124-9897-B85DF4B3AC8A}"/>
                </a:ext>
              </a:extLst>
            </p:cNvPr>
            <p:cNvSpPr>
              <a:spLocks noChangeShapeType="1"/>
            </p:cNvSpPr>
            <p:nvPr/>
          </p:nvSpPr>
          <p:spPr bwMode="auto">
            <a:xfrm>
              <a:off x="2814" y="2229"/>
              <a:ext cx="1" cy="3"/>
            </a:xfrm>
            <a:prstGeom prst="line">
              <a:avLst/>
            </a:prstGeom>
            <a:noFill/>
            <a:ln w="0">
              <a:solidFill>
                <a:srgbClr val="000000"/>
              </a:solidFill>
              <a:round/>
              <a:headEnd/>
              <a:tailEnd/>
            </a:ln>
          </p:spPr>
          <p:txBody>
            <a:bodyPr/>
            <a:lstStyle/>
            <a:p>
              <a:endParaRPr lang="en-CA"/>
            </a:p>
          </p:txBody>
        </p:sp>
        <p:sp>
          <p:nvSpPr>
            <p:cNvPr id="2001" name="Line 1068">
              <a:extLst>
                <a:ext uri="{FF2B5EF4-FFF2-40B4-BE49-F238E27FC236}">
                  <a16:creationId xmlns:a16="http://schemas.microsoft.com/office/drawing/2014/main" id="{1F189228-7B57-4361-AA26-1508A2FD4962}"/>
                </a:ext>
              </a:extLst>
            </p:cNvPr>
            <p:cNvSpPr>
              <a:spLocks noChangeShapeType="1"/>
            </p:cNvSpPr>
            <p:nvPr/>
          </p:nvSpPr>
          <p:spPr bwMode="auto">
            <a:xfrm>
              <a:off x="2815" y="2232"/>
              <a:ext cx="5" cy="4"/>
            </a:xfrm>
            <a:prstGeom prst="line">
              <a:avLst/>
            </a:prstGeom>
            <a:noFill/>
            <a:ln w="0">
              <a:solidFill>
                <a:srgbClr val="000000"/>
              </a:solidFill>
              <a:round/>
              <a:headEnd/>
              <a:tailEnd/>
            </a:ln>
          </p:spPr>
          <p:txBody>
            <a:bodyPr/>
            <a:lstStyle/>
            <a:p>
              <a:endParaRPr lang="en-CA"/>
            </a:p>
          </p:txBody>
        </p:sp>
        <p:sp>
          <p:nvSpPr>
            <p:cNvPr id="2002" name="Line 1069">
              <a:extLst>
                <a:ext uri="{FF2B5EF4-FFF2-40B4-BE49-F238E27FC236}">
                  <a16:creationId xmlns:a16="http://schemas.microsoft.com/office/drawing/2014/main" id="{56E1956C-D9C0-4226-B918-156D2584B183}"/>
                </a:ext>
              </a:extLst>
            </p:cNvPr>
            <p:cNvSpPr>
              <a:spLocks noChangeShapeType="1"/>
            </p:cNvSpPr>
            <p:nvPr/>
          </p:nvSpPr>
          <p:spPr bwMode="auto">
            <a:xfrm>
              <a:off x="2820" y="2236"/>
              <a:ext cx="8" cy="1"/>
            </a:xfrm>
            <a:prstGeom prst="line">
              <a:avLst/>
            </a:prstGeom>
            <a:noFill/>
            <a:ln w="0">
              <a:solidFill>
                <a:srgbClr val="000000"/>
              </a:solidFill>
              <a:round/>
              <a:headEnd/>
              <a:tailEnd/>
            </a:ln>
          </p:spPr>
          <p:txBody>
            <a:bodyPr/>
            <a:lstStyle/>
            <a:p>
              <a:endParaRPr lang="en-CA"/>
            </a:p>
          </p:txBody>
        </p:sp>
        <p:sp>
          <p:nvSpPr>
            <p:cNvPr id="2003" name="Line 1070">
              <a:extLst>
                <a:ext uri="{FF2B5EF4-FFF2-40B4-BE49-F238E27FC236}">
                  <a16:creationId xmlns:a16="http://schemas.microsoft.com/office/drawing/2014/main" id="{64D056E5-6F91-4CB0-B894-139ECDC97E25}"/>
                </a:ext>
              </a:extLst>
            </p:cNvPr>
            <p:cNvSpPr>
              <a:spLocks noChangeShapeType="1"/>
            </p:cNvSpPr>
            <p:nvPr/>
          </p:nvSpPr>
          <p:spPr bwMode="auto">
            <a:xfrm>
              <a:off x="2828" y="2237"/>
              <a:ext cx="8" cy="2"/>
            </a:xfrm>
            <a:prstGeom prst="line">
              <a:avLst/>
            </a:prstGeom>
            <a:noFill/>
            <a:ln w="0">
              <a:solidFill>
                <a:srgbClr val="000000"/>
              </a:solidFill>
              <a:round/>
              <a:headEnd/>
              <a:tailEnd/>
            </a:ln>
          </p:spPr>
          <p:txBody>
            <a:bodyPr/>
            <a:lstStyle/>
            <a:p>
              <a:endParaRPr lang="en-CA"/>
            </a:p>
          </p:txBody>
        </p:sp>
        <p:sp>
          <p:nvSpPr>
            <p:cNvPr id="2004" name="Line 1071">
              <a:extLst>
                <a:ext uri="{FF2B5EF4-FFF2-40B4-BE49-F238E27FC236}">
                  <a16:creationId xmlns:a16="http://schemas.microsoft.com/office/drawing/2014/main" id="{6EC6D8E9-44FA-4FA6-BE7F-49E1BA54F362}"/>
                </a:ext>
              </a:extLst>
            </p:cNvPr>
            <p:cNvSpPr>
              <a:spLocks noChangeShapeType="1"/>
            </p:cNvSpPr>
            <p:nvPr/>
          </p:nvSpPr>
          <p:spPr bwMode="auto">
            <a:xfrm>
              <a:off x="2836" y="2237"/>
              <a:ext cx="10" cy="2"/>
            </a:xfrm>
            <a:prstGeom prst="line">
              <a:avLst/>
            </a:prstGeom>
            <a:noFill/>
            <a:ln w="0">
              <a:solidFill>
                <a:srgbClr val="000000"/>
              </a:solidFill>
              <a:round/>
              <a:headEnd/>
              <a:tailEnd/>
            </a:ln>
          </p:spPr>
          <p:txBody>
            <a:bodyPr/>
            <a:lstStyle/>
            <a:p>
              <a:endParaRPr lang="en-CA"/>
            </a:p>
          </p:txBody>
        </p:sp>
        <p:sp>
          <p:nvSpPr>
            <p:cNvPr id="2005" name="Line 1072">
              <a:extLst>
                <a:ext uri="{FF2B5EF4-FFF2-40B4-BE49-F238E27FC236}">
                  <a16:creationId xmlns:a16="http://schemas.microsoft.com/office/drawing/2014/main" id="{B137B92C-FF8A-4D5A-A78C-507C2E005CBF}"/>
                </a:ext>
              </a:extLst>
            </p:cNvPr>
            <p:cNvSpPr>
              <a:spLocks noChangeShapeType="1"/>
            </p:cNvSpPr>
            <p:nvPr/>
          </p:nvSpPr>
          <p:spPr bwMode="auto">
            <a:xfrm>
              <a:off x="2846" y="2239"/>
              <a:ext cx="6" cy="1"/>
            </a:xfrm>
            <a:prstGeom prst="line">
              <a:avLst/>
            </a:prstGeom>
            <a:noFill/>
            <a:ln w="0">
              <a:solidFill>
                <a:srgbClr val="000000"/>
              </a:solidFill>
              <a:round/>
              <a:headEnd/>
              <a:tailEnd/>
            </a:ln>
          </p:spPr>
          <p:txBody>
            <a:bodyPr/>
            <a:lstStyle/>
            <a:p>
              <a:endParaRPr lang="en-CA"/>
            </a:p>
          </p:txBody>
        </p:sp>
        <p:sp>
          <p:nvSpPr>
            <p:cNvPr id="2006" name="Freeform 1073">
              <a:extLst>
                <a:ext uri="{FF2B5EF4-FFF2-40B4-BE49-F238E27FC236}">
                  <a16:creationId xmlns:a16="http://schemas.microsoft.com/office/drawing/2014/main" id="{C24AEEEC-72B9-4398-8CF8-F133B4590A52}"/>
                </a:ext>
              </a:extLst>
            </p:cNvPr>
            <p:cNvSpPr>
              <a:spLocks/>
            </p:cNvSpPr>
            <p:nvPr/>
          </p:nvSpPr>
          <p:spPr bwMode="auto">
            <a:xfrm>
              <a:off x="2852" y="2239"/>
              <a:ext cx="5" cy="1"/>
            </a:xfrm>
            <a:custGeom>
              <a:avLst/>
              <a:gdLst>
                <a:gd name="T0" fmla="*/ 0 w 8"/>
                <a:gd name="T1" fmla="*/ 0 h 2"/>
                <a:gd name="T2" fmla="*/ 1 w 8"/>
                <a:gd name="T3" fmla="*/ 1 h 2"/>
                <a:gd name="T4" fmla="*/ 1 w 8"/>
                <a:gd name="T5" fmla="*/ 1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007" name="Line 1074">
              <a:extLst>
                <a:ext uri="{FF2B5EF4-FFF2-40B4-BE49-F238E27FC236}">
                  <a16:creationId xmlns:a16="http://schemas.microsoft.com/office/drawing/2014/main" id="{BCE19A3A-9FA9-4C28-8F7D-9C6F41C9C7B8}"/>
                </a:ext>
              </a:extLst>
            </p:cNvPr>
            <p:cNvSpPr>
              <a:spLocks noChangeShapeType="1"/>
            </p:cNvSpPr>
            <p:nvPr/>
          </p:nvSpPr>
          <p:spPr bwMode="auto">
            <a:xfrm>
              <a:off x="2857" y="2256"/>
              <a:ext cx="2" cy="1"/>
            </a:xfrm>
            <a:prstGeom prst="line">
              <a:avLst/>
            </a:prstGeom>
            <a:noFill/>
            <a:ln w="0">
              <a:solidFill>
                <a:srgbClr val="000000"/>
              </a:solidFill>
              <a:round/>
              <a:headEnd/>
              <a:tailEnd/>
            </a:ln>
          </p:spPr>
          <p:txBody>
            <a:bodyPr/>
            <a:lstStyle/>
            <a:p>
              <a:endParaRPr lang="en-CA"/>
            </a:p>
          </p:txBody>
        </p:sp>
        <p:sp>
          <p:nvSpPr>
            <p:cNvPr id="2008" name="Line 1075">
              <a:extLst>
                <a:ext uri="{FF2B5EF4-FFF2-40B4-BE49-F238E27FC236}">
                  <a16:creationId xmlns:a16="http://schemas.microsoft.com/office/drawing/2014/main" id="{BA8292EE-E496-4023-B39F-93BCBC0036B0}"/>
                </a:ext>
              </a:extLst>
            </p:cNvPr>
            <p:cNvSpPr>
              <a:spLocks noChangeShapeType="1"/>
            </p:cNvSpPr>
            <p:nvPr/>
          </p:nvSpPr>
          <p:spPr bwMode="auto">
            <a:xfrm flipH="1">
              <a:off x="2852" y="2257"/>
              <a:ext cx="5" cy="11"/>
            </a:xfrm>
            <a:prstGeom prst="line">
              <a:avLst/>
            </a:prstGeom>
            <a:noFill/>
            <a:ln w="0">
              <a:solidFill>
                <a:srgbClr val="000000"/>
              </a:solidFill>
              <a:round/>
              <a:headEnd/>
              <a:tailEnd/>
            </a:ln>
          </p:spPr>
          <p:txBody>
            <a:bodyPr/>
            <a:lstStyle/>
            <a:p>
              <a:endParaRPr lang="en-CA"/>
            </a:p>
          </p:txBody>
        </p:sp>
        <p:sp>
          <p:nvSpPr>
            <p:cNvPr id="2009" name="Line 1076">
              <a:extLst>
                <a:ext uri="{FF2B5EF4-FFF2-40B4-BE49-F238E27FC236}">
                  <a16:creationId xmlns:a16="http://schemas.microsoft.com/office/drawing/2014/main" id="{28EEEEA6-B548-4671-BEF5-3F53A7B8BB30}"/>
                </a:ext>
              </a:extLst>
            </p:cNvPr>
            <p:cNvSpPr>
              <a:spLocks noChangeShapeType="1"/>
            </p:cNvSpPr>
            <p:nvPr/>
          </p:nvSpPr>
          <p:spPr bwMode="auto">
            <a:xfrm flipH="1">
              <a:off x="2845" y="2268"/>
              <a:ext cx="7" cy="10"/>
            </a:xfrm>
            <a:prstGeom prst="line">
              <a:avLst/>
            </a:prstGeom>
            <a:noFill/>
            <a:ln w="0">
              <a:solidFill>
                <a:srgbClr val="000000"/>
              </a:solidFill>
              <a:round/>
              <a:headEnd/>
              <a:tailEnd/>
            </a:ln>
          </p:spPr>
          <p:txBody>
            <a:bodyPr/>
            <a:lstStyle/>
            <a:p>
              <a:endParaRPr lang="en-CA"/>
            </a:p>
          </p:txBody>
        </p:sp>
        <p:sp>
          <p:nvSpPr>
            <p:cNvPr id="2010" name="Line 1077">
              <a:extLst>
                <a:ext uri="{FF2B5EF4-FFF2-40B4-BE49-F238E27FC236}">
                  <a16:creationId xmlns:a16="http://schemas.microsoft.com/office/drawing/2014/main" id="{CD08C1DD-6F8C-44DC-8F12-248C83A8AEA9}"/>
                </a:ext>
              </a:extLst>
            </p:cNvPr>
            <p:cNvSpPr>
              <a:spLocks noChangeShapeType="1"/>
            </p:cNvSpPr>
            <p:nvPr/>
          </p:nvSpPr>
          <p:spPr bwMode="auto">
            <a:xfrm flipH="1">
              <a:off x="2840" y="2278"/>
              <a:ext cx="5" cy="9"/>
            </a:xfrm>
            <a:prstGeom prst="line">
              <a:avLst/>
            </a:prstGeom>
            <a:noFill/>
            <a:ln w="0">
              <a:solidFill>
                <a:srgbClr val="000000"/>
              </a:solidFill>
              <a:round/>
              <a:headEnd/>
              <a:tailEnd/>
            </a:ln>
          </p:spPr>
          <p:txBody>
            <a:bodyPr/>
            <a:lstStyle/>
            <a:p>
              <a:endParaRPr lang="en-CA"/>
            </a:p>
          </p:txBody>
        </p:sp>
        <p:sp>
          <p:nvSpPr>
            <p:cNvPr id="2011" name="Line 1078">
              <a:extLst>
                <a:ext uri="{FF2B5EF4-FFF2-40B4-BE49-F238E27FC236}">
                  <a16:creationId xmlns:a16="http://schemas.microsoft.com/office/drawing/2014/main" id="{440E5DB6-8BD9-4072-9052-D94702E51F79}"/>
                </a:ext>
              </a:extLst>
            </p:cNvPr>
            <p:cNvSpPr>
              <a:spLocks noChangeShapeType="1"/>
            </p:cNvSpPr>
            <p:nvPr/>
          </p:nvSpPr>
          <p:spPr bwMode="auto">
            <a:xfrm flipH="1">
              <a:off x="2837" y="2287"/>
              <a:ext cx="3" cy="5"/>
            </a:xfrm>
            <a:prstGeom prst="line">
              <a:avLst/>
            </a:prstGeom>
            <a:noFill/>
            <a:ln w="0">
              <a:solidFill>
                <a:srgbClr val="000000"/>
              </a:solidFill>
              <a:round/>
              <a:headEnd/>
              <a:tailEnd/>
            </a:ln>
          </p:spPr>
          <p:txBody>
            <a:bodyPr/>
            <a:lstStyle/>
            <a:p>
              <a:endParaRPr lang="en-CA"/>
            </a:p>
          </p:txBody>
        </p:sp>
        <p:sp>
          <p:nvSpPr>
            <p:cNvPr id="2012" name="Line 1079">
              <a:extLst>
                <a:ext uri="{FF2B5EF4-FFF2-40B4-BE49-F238E27FC236}">
                  <a16:creationId xmlns:a16="http://schemas.microsoft.com/office/drawing/2014/main" id="{F48CF306-F588-4E1C-92A2-E59CA2C768A1}"/>
                </a:ext>
              </a:extLst>
            </p:cNvPr>
            <p:cNvSpPr>
              <a:spLocks noChangeShapeType="1"/>
            </p:cNvSpPr>
            <p:nvPr/>
          </p:nvSpPr>
          <p:spPr bwMode="auto">
            <a:xfrm flipH="1">
              <a:off x="2836" y="2292"/>
              <a:ext cx="1" cy="3"/>
            </a:xfrm>
            <a:prstGeom prst="line">
              <a:avLst/>
            </a:prstGeom>
            <a:noFill/>
            <a:ln w="0">
              <a:solidFill>
                <a:srgbClr val="000000"/>
              </a:solidFill>
              <a:round/>
              <a:headEnd/>
              <a:tailEnd/>
            </a:ln>
          </p:spPr>
          <p:txBody>
            <a:bodyPr/>
            <a:lstStyle/>
            <a:p>
              <a:endParaRPr lang="en-CA"/>
            </a:p>
          </p:txBody>
        </p:sp>
        <p:sp>
          <p:nvSpPr>
            <p:cNvPr id="2013" name="Line 1080">
              <a:extLst>
                <a:ext uri="{FF2B5EF4-FFF2-40B4-BE49-F238E27FC236}">
                  <a16:creationId xmlns:a16="http://schemas.microsoft.com/office/drawing/2014/main" id="{9EBF0E53-C885-419B-9395-423503851221}"/>
                </a:ext>
              </a:extLst>
            </p:cNvPr>
            <p:cNvSpPr>
              <a:spLocks noChangeShapeType="1"/>
            </p:cNvSpPr>
            <p:nvPr/>
          </p:nvSpPr>
          <p:spPr bwMode="auto">
            <a:xfrm>
              <a:off x="2836" y="2295"/>
              <a:ext cx="1" cy="3"/>
            </a:xfrm>
            <a:prstGeom prst="line">
              <a:avLst/>
            </a:prstGeom>
            <a:noFill/>
            <a:ln w="0">
              <a:solidFill>
                <a:srgbClr val="000000"/>
              </a:solidFill>
              <a:round/>
              <a:headEnd/>
              <a:tailEnd/>
            </a:ln>
          </p:spPr>
          <p:txBody>
            <a:bodyPr/>
            <a:lstStyle/>
            <a:p>
              <a:endParaRPr lang="en-CA"/>
            </a:p>
          </p:txBody>
        </p:sp>
        <p:sp>
          <p:nvSpPr>
            <p:cNvPr id="2014" name="Line 1081">
              <a:extLst>
                <a:ext uri="{FF2B5EF4-FFF2-40B4-BE49-F238E27FC236}">
                  <a16:creationId xmlns:a16="http://schemas.microsoft.com/office/drawing/2014/main" id="{571BD3C9-9942-4448-B86A-418E56DF6968}"/>
                </a:ext>
              </a:extLst>
            </p:cNvPr>
            <p:cNvSpPr>
              <a:spLocks noChangeShapeType="1"/>
            </p:cNvSpPr>
            <p:nvPr/>
          </p:nvSpPr>
          <p:spPr bwMode="auto">
            <a:xfrm>
              <a:off x="2836" y="2298"/>
              <a:ext cx="1" cy="2"/>
            </a:xfrm>
            <a:prstGeom prst="line">
              <a:avLst/>
            </a:prstGeom>
            <a:noFill/>
            <a:ln w="0">
              <a:solidFill>
                <a:srgbClr val="000000"/>
              </a:solidFill>
              <a:round/>
              <a:headEnd/>
              <a:tailEnd/>
            </a:ln>
          </p:spPr>
          <p:txBody>
            <a:bodyPr/>
            <a:lstStyle/>
            <a:p>
              <a:endParaRPr lang="en-CA"/>
            </a:p>
          </p:txBody>
        </p:sp>
        <p:sp>
          <p:nvSpPr>
            <p:cNvPr id="2015" name="Freeform 1082">
              <a:extLst>
                <a:ext uri="{FF2B5EF4-FFF2-40B4-BE49-F238E27FC236}">
                  <a16:creationId xmlns:a16="http://schemas.microsoft.com/office/drawing/2014/main" id="{8B0168F1-D9AE-4DC8-A162-EBFB61E7C244}"/>
                </a:ext>
              </a:extLst>
            </p:cNvPr>
            <p:cNvSpPr>
              <a:spLocks/>
            </p:cNvSpPr>
            <p:nvPr/>
          </p:nvSpPr>
          <p:spPr bwMode="auto">
            <a:xfrm>
              <a:off x="2837" y="2300"/>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016" name="Line 1083">
              <a:extLst>
                <a:ext uri="{FF2B5EF4-FFF2-40B4-BE49-F238E27FC236}">
                  <a16:creationId xmlns:a16="http://schemas.microsoft.com/office/drawing/2014/main" id="{D8DE98F3-1CD8-41CF-8142-22BDE129DCC7}"/>
                </a:ext>
              </a:extLst>
            </p:cNvPr>
            <p:cNvSpPr>
              <a:spLocks noChangeShapeType="1"/>
            </p:cNvSpPr>
            <p:nvPr/>
          </p:nvSpPr>
          <p:spPr bwMode="auto">
            <a:xfrm>
              <a:off x="2856" y="2300"/>
              <a:ext cx="1" cy="1"/>
            </a:xfrm>
            <a:prstGeom prst="line">
              <a:avLst/>
            </a:prstGeom>
            <a:noFill/>
            <a:ln w="0">
              <a:solidFill>
                <a:srgbClr val="000000"/>
              </a:solidFill>
              <a:round/>
              <a:headEnd/>
              <a:tailEnd/>
            </a:ln>
          </p:spPr>
          <p:txBody>
            <a:bodyPr/>
            <a:lstStyle/>
            <a:p>
              <a:endParaRPr lang="en-CA"/>
            </a:p>
          </p:txBody>
        </p:sp>
        <p:sp>
          <p:nvSpPr>
            <p:cNvPr id="2017" name="Line 1084">
              <a:extLst>
                <a:ext uri="{FF2B5EF4-FFF2-40B4-BE49-F238E27FC236}">
                  <a16:creationId xmlns:a16="http://schemas.microsoft.com/office/drawing/2014/main" id="{5303804F-EE0B-49DD-9198-D99B80AA4A1B}"/>
                </a:ext>
              </a:extLst>
            </p:cNvPr>
            <p:cNvSpPr>
              <a:spLocks noChangeShapeType="1"/>
            </p:cNvSpPr>
            <p:nvPr/>
          </p:nvSpPr>
          <p:spPr bwMode="auto">
            <a:xfrm>
              <a:off x="2857" y="2300"/>
              <a:ext cx="2" cy="1"/>
            </a:xfrm>
            <a:prstGeom prst="line">
              <a:avLst/>
            </a:prstGeom>
            <a:noFill/>
            <a:ln w="0">
              <a:solidFill>
                <a:srgbClr val="000000"/>
              </a:solidFill>
              <a:round/>
              <a:headEnd/>
              <a:tailEnd/>
            </a:ln>
          </p:spPr>
          <p:txBody>
            <a:bodyPr/>
            <a:lstStyle/>
            <a:p>
              <a:endParaRPr lang="en-CA"/>
            </a:p>
          </p:txBody>
        </p:sp>
        <p:sp>
          <p:nvSpPr>
            <p:cNvPr id="2018" name="Line 1085">
              <a:extLst>
                <a:ext uri="{FF2B5EF4-FFF2-40B4-BE49-F238E27FC236}">
                  <a16:creationId xmlns:a16="http://schemas.microsoft.com/office/drawing/2014/main" id="{5CC539D2-7979-4754-A522-F3144C109CBF}"/>
                </a:ext>
              </a:extLst>
            </p:cNvPr>
            <p:cNvSpPr>
              <a:spLocks noChangeShapeType="1"/>
            </p:cNvSpPr>
            <p:nvPr/>
          </p:nvSpPr>
          <p:spPr bwMode="auto">
            <a:xfrm>
              <a:off x="2859" y="2301"/>
              <a:ext cx="1" cy="2"/>
            </a:xfrm>
            <a:prstGeom prst="line">
              <a:avLst/>
            </a:prstGeom>
            <a:noFill/>
            <a:ln w="0">
              <a:solidFill>
                <a:srgbClr val="000000"/>
              </a:solidFill>
              <a:round/>
              <a:headEnd/>
              <a:tailEnd/>
            </a:ln>
          </p:spPr>
          <p:txBody>
            <a:bodyPr/>
            <a:lstStyle/>
            <a:p>
              <a:endParaRPr lang="en-CA"/>
            </a:p>
          </p:txBody>
        </p:sp>
        <p:sp>
          <p:nvSpPr>
            <p:cNvPr id="2019" name="Line 1086">
              <a:extLst>
                <a:ext uri="{FF2B5EF4-FFF2-40B4-BE49-F238E27FC236}">
                  <a16:creationId xmlns:a16="http://schemas.microsoft.com/office/drawing/2014/main" id="{FF3C18A1-AAC1-4BC8-823A-F33D462EACA1}"/>
                </a:ext>
              </a:extLst>
            </p:cNvPr>
            <p:cNvSpPr>
              <a:spLocks noChangeShapeType="1"/>
            </p:cNvSpPr>
            <p:nvPr/>
          </p:nvSpPr>
          <p:spPr bwMode="auto">
            <a:xfrm flipH="1">
              <a:off x="2855" y="2303"/>
              <a:ext cx="4" cy="4"/>
            </a:xfrm>
            <a:prstGeom prst="line">
              <a:avLst/>
            </a:prstGeom>
            <a:noFill/>
            <a:ln w="0">
              <a:solidFill>
                <a:srgbClr val="000000"/>
              </a:solidFill>
              <a:round/>
              <a:headEnd/>
              <a:tailEnd/>
            </a:ln>
          </p:spPr>
          <p:txBody>
            <a:bodyPr/>
            <a:lstStyle/>
            <a:p>
              <a:endParaRPr lang="en-CA"/>
            </a:p>
          </p:txBody>
        </p:sp>
        <p:sp>
          <p:nvSpPr>
            <p:cNvPr id="2020" name="Line 1087">
              <a:extLst>
                <a:ext uri="{FF2B5EF4-FFF2-40B4-BE49-F238E27FC236}">
                  <a16:creationId xmlns:a16="http://schemas.microsoft.com/office/drawing/2014/main" id="{564ED3D3-C476-46F1-BC8A-55BDF1BC83A4}"/>
                </a:ext>
              </a:extLst>
            </p:cNvPr>
            <p:cNvSpPr>
              <a:spLocks noChangeShapeType="1"/>
            </p:cNvSpPr>
            <p:nvPr/>
          </p:nvSpPr>
          <p:spPr bwMode="auto">
            <a:xfrm flipH="1">
              <a:off x="2850" y="2307"/>
              <a:ext cx="5" cy="8"/>
            </a:xfrm>
            <a:prstGeom prst="line">
              <a:avLst/>
            </a:prstGeom>
            <a:noFill/>
            <a:ln w="0">
              <a:solidFill>
                <a:srgbClr val="000000"/>
              </a:solidFill>
              <a:round/>
              <a:headEnd/>
              <a:tailEnd/>
            </a:ln>
          </p:spPr>
          <p:txBody>
            <a:bodyPr/>
            <a:lstStyle/>
            <a:p>
              <a:endParaRPr lang="en-CA"/>
            </a:p>
          </p:txBody>
        </p:sp>
        <p:sp>
          <p:nvSpPr>
            <p:cNvPr id="2021" name="Line 1088">
              <a:extLst>
                <a:ext uri="{FF2B5EF4-FFF2-40B4-BE49-F238E27FC236}">
                  <a16:creationId xmlns:a16="http://schemas.microsoft.com/office/drawing/2014/main" id="{D6790E41-08D4-40FA-BBA0-BAFE79E67994}"/>
                </a:ext>
              </a:extLst>
            </p:cNvPr>
            <p:cNvSpPr>
              <a:spLocks noChangeShapeType="1"/>
            </p:cNvSpPr>
            <p:nvPr/>
          </p:nvSpPr>
          <p:spPr bwMode="auto">
            <a:xfrm flipH="1">
              <a:off x="2842" y="2315"/>
              <a:ext cx="8" cy="10"/>
            </a:xfrm>
            <a:prstGeom prst="line">
              <a:avLst/>
            </a:prstGeom>
            <a:noFill/>
            <a:ln w="0">
              <a:solidFill>
                <a:srgbClr val="000000"/>
              </a:solidFill>
              <a:round/>
              <a:headEnd/>
              <a:tailEnd/>
            </a:ln>
          </p:spPr>
          <p:txBody>
            <a:bodyPr/>
            <a:lstStyle/>
            <a:p>
              <a:endParaRPr lang="en-CA"/>
            </a:p>
          </p:txBody>
        </p:sp>
        <p:sp>
          <p:nvSpPr>
            <p:cNvPr id="2022" name="Line 1089">
              <a:extLst>
                <a:ext uri="{FF2B5EF4-FFF2-40B4-BE49-F238E27FC236}">
                  <a16:creationId xmlns:a16="http://schemas.microsoft.com/office/drawing/2014/main" id="{1C3F33E1-9F93-4333-877E-F136EE1CF16B}"/>
                </a:ext>
              </a:extLst>
            </p:cNvPr>
            <p:cNvSpPr>
              <a:spLocks noChangeShapeType="1"/>
            </p:cNvSpPr>
            <p:nvPr/>
          </p:nvSpPr>
          <p:spPr bwMode="auto">
            <a:xfrm flipH="1">
              <a:off x="2834" y="2325"/>
              <a:ext cx="8" cy="7"/>
            </a:xfrm>
            <a:prstGeom prst="line">
              <a:avLst/>
            </a:prstGeom>
            <a:noFill/>
            <a:ln w="0">
              <a:solidFill>
                <a:srgbClr val="000000"/>
              </a:solidFill>
              <a:round/>
              <a:headEnd/>
              <a:tailEnd/>
            </a:ln>
          </p:spPr>
          <p:txBody>
            <a:bodyPr/>
            <a:lstStyle/>
            <a:p>
              <a:endParaRPr lang="en-CA"/>
            </a:p>
          </p:txBody>
        </p:sp>
        <p:sp>
          <p:nvSpPr>
            <p:cNvPr id="2023" name="Line 1090">
              <a:extLst>
                <a:ext uri="{FF2B5EF4-FFF2-40B4-BE49-F238E27FC236}">
                  <a16:creationId xmlns:a16="http://schemas.microsoft.com/office/drawing/2014/main" id="{36AAD059-7ABB-4407-9DC5-A2FC2AFF1872}"/>
                </a:ext>
              </a:extLst>
            </p:cNvPr>
            <p:cNvSpPr>
              <a:spLocks noChangeShapeType="1"/>
            </p:cNvSpPr>
            <p:nvPr/>
          </p:nvSpPr>
          <p:spPr bwMode="auto">
            <a:xfrm flipH="1">
              <a:off x="2831" y="2332"/>
              <a:ext cx="3" cy="2"/>
            </a:xfrm>
            <a:prstGeom prst="line">
              <a:avLst/>
            </a:prstGeom>
            <a:noFill/>
            <a:ln w="0">
              <a:solidFill>
                <a:srgbClr val="000000"/>
              </a:solidFill>
              <a:round/>
              <a:headEnd/>
              <a:tailEnd/>
            </a:ln>
          </p:spPr>
          <p:txBody>
            <a:bodyPr/>
            <a:lstStyle/>
            <a:p>
              <a:endParaRPr lang="en-CA"/>
            </a:p>
          </p:txBody>
        </p:sp>
        <p:sp>
          <p:nvSpPr>
            <p:cNvPr id="2024" name="Freeform 1091">
              <a:extLst>
                <a:ext uri="{FF2B5EF4-FFF2-40B4-BE49-F238E27FC236}">
                  <a16:creationId xmlns:a16="http://schemas.microsoft.com/office/drawing/2014/main" id="{36B8F8A1-A893-493A-8269-00501E6969A5}"/>
                </a:ext>
              </a:extLst>
            </p:cNvPr>
            <p:cNvSpPr>
              <a:spLocks/>
            </p:cNvSpPr>
            <p:nvPr/>
          </p:nvSpPr>
          <p:spPr bwMode="auto">
            <a:xfrm>
              <a:off x="2829" y="2334"/>
              <a:ext cx="2" cy="3"/>
            </a:xfrm>
            <a:custGeom>
              <a:avLst/>
              <a:gdLst>
                <a:gd name="T0" fmla="*/ 1 w 4"/>
                <a:gd name="T1" fmla="*/ 0 h 4"/>
                <a:gd name="T2" fmla="*/ 0 w 4"/>
                <a:gd name="T3" fmla="*/ 2 h 4"/>
                <a:gd name="T4" fmla="*/ 0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2"/>
                  </a:lnTo>
                  <a:lnTo>
                    <a:pt x="0" y="4"/>
                  </a:lnTo>
                </a:path>
              </a:pathLst>
            </a:custGeom>
            <a:noFill/>
            <a:ln w="0">
              <a:solidFill>
                <a:srgbClr val="000000"/>
              </a:solidFill>
              <a:round/>
              <a:headEnd/>
              <a:tailEnd/>
            </a:ln>
          </p:spPr>
          <p:txBody>
            <a:bodyPr/>
            <a:lstStyle/>
            <a:p>
              <a:endParaRPr lang="en-CA"/>
            </a:p>
          </p:txBody>
        </p:sp>
        <p:sp>
          <p:nvSpPr>
            <p:cNvPr id="2025" name="Rectangle 1092">
              <a:extLst>
                <a:ext uri="{FF2B5EF4-FFF2-40B4-BE49-F238E27FC236}">
                  <a16:creationId xmlns:a16="http://schemas.microsoft.com/office/drawing/2014/main" id="{53B483FE-4BDC-42C6-9DEF-F3D123C2F0B4}"/>
                </a:ext>
              </a:extLst>
            </p:cNvPr>
            <p:cNvSpPr>
              <a:spLocks noChangeArrowheads="1"/>
            </p:cNvSpPr>
            <p:nvPr/>
          </p:nvSpPr>
          <p:spPr bwMode="auto">
            <a:xfrm>
              <a:off x="939" y="2617"/>
              <a:ext cx="441" cy="266"/>
            </a:xfrm>
            <a:prstGeom prst="rect">
              <a:avLst/>
            </a:prstGeom>
            <a:noFill/>
            <a:ln w="9525">
              <a:solidFill>
                <a:srgbClr val="000000"/>
              </a:solidFill>
              <a:miter lim="800000"/>
              <a:headEnd/>
              <a:tailEnd/>
            </a:ln>
          </p:spPr>
          <p:txBody>
            <a:bodyPr/>
            <a:lstStyle/>
            <a:p>
              <a:endParaRPr lang="en-US"/>
            </a:p>
          </p:txBody>
        </p:sp>
        <p:sp>
          <p:nvSpPr>
            <p:cNvPr id="2026" name="Line 1093">
              <a:extLst>
                <a:ext uri="{FF2B5EF4-FFF2-40B4-BE49-F238E27FC236}">
                  <a16:creationId xmlns:a16="http://schemas.microsoft.com/office/drawing/2014/main" id="{B20ADA7B-826E-4292-89E9-5E58AC92435D}"/>
                </a:ext>
              </a:extLst>
            </p:cNvPr>
            <p:cNvSpPr>
              <a:spLocks noChangeShapeType="1"/>
            </p:cNvSpPr>
            <p:nvPr/>
          </p:nvSpPr>
          <p:spPr bwMode="auto">
            <a:xfrm>
              <a:off x="4121" y="2942"/>
              <a:ext cx="1" cy="112"/>
            </a:xfrm>
            <a:prstGeom prst="line">
              <a:avLst/>
            </a:prstGeom>
            <a:noFill/>
            <a:ln w="9525">
              <a:solidFill>
                <a:srgbClr val="000000"/>
              </a:solidFill>
              <a:round/>
              <a:headEnd/>
              <a:tailEnd/>
            </a:ln>
          </p:spPr>
          <p:txBody>
            <a:bodyPr/>
            <a:lstStyle/>
            <a:p>
              <a:endParaRPr lang="en-CA"/>
            </a:p>
          </p:txBody>
        </p:sp>
        <p:sp>
          <p:nvSpPr>
            <p:cNvPr id="2027" name="Freeform 1094">
              <a:extLst>
                <a:ext uri="{FF2B5EF4-FFF2-40B4-BE49-F238E27FC236}">
                  <a16:creationId xmlns:a16="http://schemas.microsoft.com/office/drawing/2014/main" id="{CEBFC3E7-0E81-4C50-8615-DD6574DB4435}"/>
                </a:ext>
              </a:extLst>
            </p:cNvPr>
            <p:cNvSpPr>
              <a:spLocks/>
            </p:cNvSpPr>
            <p:nvPr/>
          </p:nvSpPr>
          <p:spPr bwMode="auto">
            <a:xfrm>
              <a:off x="4111" y="3006"/>
              <a:ext cx="19" cy="48"/>
            </a:xfrm>
            <a:custGeom>
              <a:avLst/>
              <a:gdLst>
                <a:gd name="T0" fmla="*/ 3 w 30"/>
                <a:gd name="T1" fmla="*/ 0 h 61"/>
                <a:gd name="T2" fmla="*/ 2 w 30"/>
                <a:gd name="T3" fmla="*/ 19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028" name="Rectangle 1095">
              <a:extLst>
                <a:ext uri="{FF2B5EF4-FFF2-40B4-BE49-F238E27FC236}">
                  <a16:creationId xmlns:a16="http://schemas.microsoft.com/office/drawing/2014/main" id="{DF5CE68D-3968-4AC4-ABD8-96AFB3773723}"/>
                </a:ext>
              </a:extLst>
            </p:cNvPr>
            <p:cNvSpPr>
              <a:spLocks noChangeArrowheads="1"/>
            </p:cNvSpPr>
            <p:nvPr/>
          </p:nvSpPr>
          <p:spPr bwMode="auto">
            <a:xfrm>
              <a:off x="3390" y="2565"/>
              <a:ext cx="1590" cy="380"/>
            </a:xfrm>
            <a:prstGeom prst="rect">
              <a:avLst/>
            </a:prstGeom>
            <a:noFill/>
            <a:ln w="9525">
              <a:solidFill>
                <a:srgbClr val="000000"/>
              </a:solidFill>
              <a:miter lim="800000"/>
              <a:headEnd/>
              <a:tailEnd/>
            </a:ln>
          </p:spPr>
          <p:txBody>
            <a:bodyPr/>
            <a:lstStyle/>
            <a:p>
              <a:endParaRPr lang="en-US"/>
            </a:p>
          </p:txBody>
        </p:sp>
        <p:sp>
          <p:nvSpPr>
            <p:cNvPr id="2029" name="Freeform 1096">
              <a:extLst>
                <a:ext uri="{FF2B5EF4-FFF2-40B4-BE49-F238E27FC236}">
                  <a16:creationId xmlns:a16="http://schemas.microsoft.com/office/drawing/2014/main" id="{B17EC156-958D-444C-9E21-870D17C8366A}"/>
                </a:ext>
              </a:extLst>
            </p:cNvPr>
            <p:cNvSpPr>
              <a:spLocks/>
            </p:cNvSpPr>
            <p:nvPr/>
          </p:nvSpPr>
          <p:spPr bwMode="auto">
            <a:xfrm>
              <a:off x="3472" y="2723"/>
              <a:ext cx="90" cy="131"/>
            </a:xfrm>
            <a:custGeom>
              <a:avLst/>
              <a:gdLst>
                <a:gd name="T0" fmla="*/ 0 w 140"/>
                <a:gd name="T1" fmla="*/ 51 h 166"/>
                <a:gd name="T2" fmla="*/ 4 w 140"/>
                <a:gd name="T3" fmla="*/ 0 h 166"/>
                <a:gd name="T4" fmla="*/ 15 w 140"/>
                <a:gd name="T5" fmla="*/ 0 h 166"/>
                <a:gd name="T6" fmla="*/ 15 w 140"/>
                <a:gd name="T7" fmla="*/ 6 h 166"/>
                <a:gd name="T8" fmla="*/ 5 w 140"/>
                <a:gd name="T9" fmla="*/ 6 h 166"/>
                <a:gd name="T10" fmla="*/ 4 w 140"/>
                <a:gd name="T11" fmla="*/ 22 h 166"/>
                <a:gd name="T12" fmla="*/ 15 w 140"/>
                <a:gd name="T13" fmla="*/ 22 h 166"/>
                <a:gd name="T14" fmla="*/ 13 w 140"/>
                <a:gd name="T15" fmla="*/ 28 h 166"/>
                <a:gd name="T16" fmla="*/ 4 w 140"/>
                <a:gd name="T17" fmla="*/ 28 h 166"/>
                <a:gd name="T18" fmla="*/ 2 w 140"/>
                <a:gd name="T19" fmla="*/ 51 h 166"/>
                <a:gd name="T20" fmla="*/ 0 w 140"/>
                <a:gd name="T21" fmla="*/ 5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030" name="Freeform 1097">
              <a:extLst>
                <a:ext uri="{FF2B5EF4-FFF2-40B4-BE49-F238E27FC236}">
                  <a16:creationId xmlns:a16="http://schemas.microsoft.com/office/drawing/2014/main" id="{ABF11554-721A-4394-A81D-FD5EF52D6F3E}"/>
                </a:ext>
              </a:extLst>
            </p:cNvPr>
            <p:cNvSpPr>
              <a:spLocks/>
            </p:cNvSpPr>
            <p:nvPr/>
          </p:nvSpPr>
          <p:spPr bwMode="auto">
            <a:xfrm>
              <a:off x="3573" y="2722"/>
              <a:ext cx="88" cy="136"/>
            </a:xfrm>
            <a:custGeom>
              <a:avLst/>
              <a:gdLst>
                <a:gd name="T0" fmla="*/ 2 w 138"/>
                <a:gd name="T1" fmla="*/ 35 h 172"/>
                <a:gd name="T2" fmla="*/ 2 w 138"/>
                <a:gd name="T3" fmla="*/ 40 h 172"/>
                <a:gd name="T4" fmla="*/ 3 w 138"/>
                <a:gd name="T5" fmla="*/ 43 h 172"/>
                <a:gd name="T6" fmla="*/ 4 w 138"/>
                <a:gd name="T7" fmla="*/ 47 h 172"/>
                <a:gd name="T8" fmla="*/ 6 w 138"/>
                <a:gd name="T9" fmla="*/ 47 h 172"/>
                <a:gd name="T10" fmla="*/ 9 w 138"/>
                <a:gd name="T11" fmla="*/ 47 h 172"/>
                <a:gd name="T12" fmla="*/ 11 w 138"/>
                <a:gd name="T13" fmla="*/ 43 h 172"/>
                <a:gd name="T14" fmla="*/ 11 w 138"/>
                <a:gd name="T15" fmla="*/ 39 h 172"/>
                <a:gd name="T16" fmla="*/ 11 w 138"/>
                <a:gd name="T17" fmla="*/ 34 h 172"/>
                <a:gd name="T18" fmla="*/ 7 w 138"/>
                <a:gd name="T19" fmla="*/ 29 h 172"/>
                <a:gd name="T20" fmla="*/ 5 w 138"/>
                <a:gd name="T21" fmla="*/ 25 h 172"/>
                <a:gd name="T22" fmla="*/ 3 w 138"/>
                <a:gd name="T23" fmla="*/ 22 h 172"/>
                <a:gd name="T24" fmla="*/ 2 w 138"/>
                <a:gd name="T25" fmla="*/ 18 h 172"/>
                <a:gd name="T26" fmla="*/ 2 w 138"/>
                <a:gd name="T27" fmla="*/ 13 h 172"/>
                <a:gd name="T28" fmla="*/ 3 w 138"/>
                <a:gd name="T29" fmla="*/ 8 h 172"/>
                <a:gd name="T30" fmla="*/ 3 w 138"/>
                <a:gd name="T31" fmla="*/ 5 h 172"/>
                <a:gd name="T32" fmla="*/ 5 w 138"/>
                <a:gd name="T33" fmla="*/ 2 h 172"/>
                <a:gd name="T34" fmla="*/ 8 w 138"/>
                <a:gd name="T35" fmla="*/ 0 h 172"/>
                <a:gd name="T36" fmla="*/ 11 w 138"/>
                <a:gd name="T37" fmla="*/ 2 h 172"/>
                <a:gd name="T38" fmla="*/ 13 w 138"/>
                <a:gd name="T39" fmla="*/ 6 h 172"/>
                <a:gd name="T40" fmla="*/ 14 w 138"/>
                <a:gd name="T41" fmla="*/ 10 h 172"/>
                <a:gd name="T42" fmla="*/ 15 w 138"/>
                <a:gd name="T43" fmla="*/ 16 h 172"/>
                <a:gd name="T44" fmla="*/ 13 w 138"/>
                <a:gd name="T45" fmla="*/ 17 h 172"/>
                <a:gd name="T46" fmla="*/ 12 w 138"/>
                <a:gd name="T47" fmla="*/ 13 h 172"/>
                <a:gd name="T48" fmla="*/ 11 w 138"/>
                <a:gd name="T49" fmla="*/ 9 h 172"/>
                <a:gd name="T50" fmla="*/ 10 w 138"/>
                <a:gd name="T51" fmla="*/ 7 h 172"/>
                <a:gd name="T52" fmla="*/ 8 w 138"/>
                <a:gd name="T53" fmla="*/ 6 h 172"/>
                <a:gd name="T54" fmla="*/ 6 w 138"/>
                <a:gd name="T55" fmla="*/ 7 h 172"/>
                <a:gd name="T56" fmla="*/ 4 w 138"/>
                <a:gd name="T57" fmla="*/ 10 h 172"/>
                <a:gd name="T58" fmla="*/ 4 w 138"/>
                <a:gd name="T59" fmla="*/ 13 h 172"/>
                <a:gd name="T60" fmla="*/ 4 w 138"/>
                <a:gd name="T61" fmla="*/ 17 h 172"/>
                <a:gd name="T62" fmla="*/ 6 w 138"/>
                <a:gd name="T63" fmla="*/ 20 h 172"/>
                <a:gd name="T64" fmla="*/ 7 w 138"/>
                <a:gd name="T65" fmla="*/ 21 h 172"/>
                <a:gd name="T66" fmla="*/ 9 w 138"/>
                <a:gd name="T67" fmla="*/ 23 h 172"/>
                <a:gd name="T68" fmla="*/ 11 w 138"/>
                <a:gd name="T69" fmla="*/ 26 h 172"/>
                <a:gd name="T70" fmla="*/ 13 w 138"/>
                <a:gd name="T71" fmla="*/ 29 h 172"/>
                <a:gd name="T72" fmla="*/ 13 w 138"/>
                <a:gd name="T73" fmla="*/ 35 h 172"/>
                <a:gd name="T74" fmla="*/ 13 w 138"/>
                <a:gd name="T75" fmla="*/ 40 h 172"/>
                <a:gd name="T76" fmla="*/ 13 w 138"/>
                <a:gd name="T77" fmla="*/ 47 h 172"/>
                <a:gd name="T78" fmla="*/ 11 w 138"/>
                <a:gd name="T79" fmla="*/ 49 h 172"/>
                <a:gd name="T80" fmla="*/ 8 w 138"/>
                <a:gd name="T81" fmla="*/ 52 h 172"/>
                <a:gd name="T82" fmla="*/ 4 w 138"/>
                <a:gd name="T83" fmla="*/ 52 h 172"/>
                <a:gd name="T84" fmla="*/ 1 w 138"/>
                <a:gd name="T85" fmla="*/ 47 h 172"/>
                <a:gd name="T86" fmla="*/ 0 w 138"/>
                <a:gd name="T87" fmla="*/ 36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031" name="Freeform 1098">
              <a:extLst>
                <a:ext uri="{FF2B5EF4-FFF2-40B4-BE49-F238E27FC236}">
                  <a16:creationId xmlns:a16="http://schemas.microsoft.com/office/drawing/2014/main" id="{42035DFA-C89B-45C2-8813-D9BF73DBEA74}"/>
                </a:ext>
              </a:extLst>
            </p:cNvPr>
            <p:cNvSpPr>
              <a:spLocks/>
            </p:cNvSpPr>
            <p:nvPr/>
          </p:nvSpPr>
          <p:spPr bwMode="auto">
            <a:xfrm>
              <a:off x="3679" y="2723"/>
              <a:ext cx="88" cy="131"/>
            </a:xfrm>
            <a:custGeom>
              <a:avLst/>
              <a:gdLst>
                <a:gd name="T0" fmla="*/ 3 w 137"/>
                <a:gd name="T1" fmla="*/ 51 h 166"/>
                <a:gd name="T2" fmla="*/ 6 w 137"/>
                <a:gd name="T3" fmla="*/ 6 h 166"/>
                <a:gd name="T4" fmla="*/ 0 w 137"/>
                <a:gd name="T5" fmla="*/ 6 h 166"/>
                <a:gd name="T6" fmla="*/ 1 w 137"/>
                <a:gd name="T7" fmla="*/ 0 h 166"/>
                <a:gd name="T8" fmla="*/ 15 w 137"/>
                <a:gd name="T9" fmla="*/ 0 h 166"/>
                <a:gd name="T10" fmla="*/ 14 w 137"/>
                <a:gd name="T11" fmla="*/ 6 h 166"/>
                <a:gd name="T12" fmla="*/ 8 w 137"/>
                <a:gd name="T13" fmla="*/ 6 h 166"/>
                <a:gd name="T14" fmla="*/ 5 w 137"/>
                <a:gd name="T15" fmla="*/ 51 h 166"/>
                <a:gd name="T16" fmla="*/ 3 w 137"/>
                <a:gd name="T17" fmla="*/ 5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032" name="Freeform 1099">
              <a:extLst>
                <a:ext uri="{FF2B5EF4-FFF2-40B4-BE49-F238E27FC236}">
                  <a16:creationId xmlns:a16="http://schemas.microsoft.com/office/drawing/2014/main" id="{E6BFD5B9-F0D6-40BF-98C3-3E633D9A6EE5}"/>
                </a:ext>
              </a:extLst>
            </p:cNvPr>
            <p:cNvSpPr>
              <a:spLocks noEditPoints="1"/>
            </p:cNvSpPr>
            <p:nvPr/>
          </p:nvSpPr>
          <p:spPr bwMode="auto">
            <a:xfrm>
              <a:off x="3752" y="2817"/>
              <a:ext cx="54" cy="73"/>
            </a:xfrm>
            <a:custGeom>
              <a:avLst/>
              <a:gdLst>
                <a:gd name="T0" fmla="*/ 0 w 83"/>
                <a:gd name="T1" fmla="*/ 25 h 95"/>
                <a:gd name="T2" fmla="*/ 6 w 83"/>
                <a:gd name="T3" fmla="*/ 0 h 95"/>
                <a:gd name="T4" fmla="*/ 8 w 83"/>
                <a:gd name="T5" fmla="*/ 0 h 95"/>
                <a:gd name="T6" fmla="*/ 10 w 83"/>
                <a:gd name="T7" fmla="*/ 25 h 95"/>
                <a:gd name="T8" fmla="*/ 8 w 83"/>
                <a:gd name="T9" fmla="*/ 25 h 95"/>
                <a:gd name="T10" fmla="*/ 8 w 83"/>
                <a:gd name="T11" fmla="*/ 18 h 95"/>
                <a:gd name="T12" fmla="*/ 3 w 83"/>
                <a:gd name="T13" fmla="*/ 18 h 95"/>
                <a:gd name="T14" fmla="*/ 1 w 83"/>
                <a:gd name="T15" fmla="*/ 25 h 95"/>
                <a:gd name="T16" fmla="*/ 0 w 83"/>
                <a:gd name="T17" fmla="*/ 25 h 95"/>
                <a:gd name="T18" fmla="*/ 4 w 83"/>
                <a:gd name="T19" fmla="*/ 15 h 95"/>
                <a:gd name="T20" fmla="*/ 8 w 83"/>
                <a:gd name="T21" fmla="*/ 15 h 95"/>
                <a:gd name="T22" fmla="*/ 7 w 83"/>
                <a:gd name="T23" fmla="*/ 9 h 95"/>
                <a:gd name="T24" fmla="*/ 7 w 83"/>
                <a:gd name="T25" fmla="*/ 5 h 95"/>
                <a:gd name="T26" fmla="*/ 7 w 83"/>
                <a:gd name="T27" fmla="*/ 3 h 95"/>
                <a:gd name="T28" fmla="*/ 6 w 83"/>
                <a:gd name="T29" fmla="*/ 5 h 95"/>
                <a:gd name="T30" fmla="*/ 5 w 83"/>
                <a:gd name="T31" fmla="*/ 8 h 95"/>
                <a:gd name="T32" fmla="*/ 4 w 83"/>
                <a:gd name="T33" fmla="*/ 1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033" name="Freeform 1100">
              <a:extLst>
                <a:ext uri="{FF2B5EF4-FFF2-40B4-BE49-F238E27FC236}">
                  <a16:creationId xmlns:a16="http://schemas.microsoft.com/office/drawing/2014/main" id="{82F389BD-D946-41F5-946E-F2A6A46E13B9}"/>
                </a:ext>
              </a:extLst>
            </p:cNvPr>
            <p:cNvSpPr>
              <a:spLocks/>
            </p:cNvSpPr>
            <p:nvPr/>
          </p:nvSpPr>
          <p:spPr bwMode="auto">
            <a:xfrm>
              <a:off x="4159" y="2779"/>
              <a:ext cx="30" cy="74"/>
            </a:xfrm>
            <a:custGeom>
              <a:avLst/>
              <a:gdLst>
                <a:gd name="T0" fmla="*/ 2 w 46"/>
                <a:gd name="T1" fmla="*/ 29 h 93"/>
                <a:gd name="T2" fmla="*/ 3 w 46"/>
                <a:gd name="T3" fmla="*/ 7 h 93"/>
                <a:gd name="T4" fmla="*/ 3 w 46"/>
                <a:gd name="T5" fmla="*/ 9 h 93"/>
                <a:gd name="T6" fmla="*/ 1 w 46"/>
                <a:gd name="T7" fmla="*/ 10 h 93"/>
                <a:gd name="T8" fmla="*/ 0 w 46"/>
                <a:gd name="T9" fmla="*/ 11 h 93"/>
                <a:gd name="T10" fmla="*/ 1 w 46"/>
                <a:gd name="T11" fmla="*/ 8 h 93"/>
                <a:gd name="T12" fmla="*/ 1 w 46"/>
                <a:gd name="T13" fmla="*/ 7 h 93"/>
                <a:gd name="T14" fmla="*/ 3 w 46"/>
                <a:gd name="T15" fmla="*/ 5 h 93"/>
                <a:gd name="T16" fmla="*/ 3 w 46"/>
                <a:gd name="T17" fmla="*/ 3 h 93"/>
                <a:gd name="T18" fmla="*/ 4 w 46"/>
                <a:gd name="T19" fmla="*/ 2 h 93"/>
                <a:gd name="T20" fmla="*/ 5 w 46"/>
                <a:gd name="T21" fmla="*/ 2 h 93"/>
                <a:gd name="T22" fmla="*/ 5 w 46"/>
                <a:gd name="T23" fmla="*/ 0 h 93"/>
                <a:gd name="T24" fmla="*/ 5 w 46"/>
                <a:gd name="T25" fmla="*/ 0 h 93"/>
                <a:gd name="T26" fmla="*/ 3 w 46"/>
                <a:gd name="T27" fmla="*/ 29 h 93"/>
                <a:gd name="T28" fmla="*/ 2 w 46"/>
                <a:gd name="T29" fmla="*/ 29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034" name="Freeform 1101">
              <a:extLst>
                <a:ext uri="{FF2B5EF4-FFF2-40B4-BE49-F238E27FC236}">
                  <a16:creationId xmlns:a16="http://schemas.microsoft.com/office/drawing/2014/main" id="{5940F2E5-DE4F-4F3A-BBBD-A5994BBAC5A3}"/>
                </a:ext>
              </a:extLst>
            </p:cNvPr>
            <p:cNvSpPr>
              <a:spLocks/>
            </p:cNvSpPr>
            <p:nvPr/>
          </p:nvSpPr>
          <p:spPr bwMode="auto">
            <a:xfrm>
              <a:off x="4437" y="2779"/>
              <a:ext cx="42" cy="74"/>
            </a:xfrm>
            <a:custGeom>
              <a:avLst/>
              <a:gdLst>
                <a:gd name="T0" fmla="*/ 0 w 66"/>
                <a:gd name="T1" fmla="*/ 29 h 93"/>
                <a:gd name="T2" fmla="*/ 1 w 66"/>
                <a:gd name="T3" fmla="*/ 27 h 93"/>
                <a:gd name="T4" fmla="*/ 1 w 66"/>
                <a:gd name="T5" fmla="*/ 25 h 93"/>
                <a:gd name="T6" fmla="*/ 1 w 66"/>
                <a:gd name="T7" fmla="*/ 23 h 93"/>
                <a:gd name="T8" fmla="*/ 1 w 66"/>
                <a:gd name="T9" fmla="*/ 21 h 93"/>
                <a:gd name="T10" fmla="*/ 2 w 66"/>
                <a:gd name="T11" fmla="*/ 21 h 93"/>
                <a:gd name="T12" fmla="*/ 3 w 66"/>
                <a:gd name="T13" fmla="*/ 18 h 93"/>
                <a:gd name="T14" fmla="*/ 4 w 66"/>
                <a:gd name="T15" fmla="*/ 17 h 93"/>
                <a:gd name="T16" fmla="*/ 4 w 66"/>
                <a:gd name="T17" fmla="*/ 14 h 93"/>
                <a:gd name="T18" fmla="*/ 4 w 66"/>
                <a:gd name="T19" fmla="*/ 14 h 93"/>
                <a:gd name="T20" fmla="*/ 5 w 66"/>
                <a:gd name="T21" fmla="*/ 14 h 93"/>
                <a:gd name="T22" fmla="*/ 5 w 66"/>
                <a:gd name="T23" fmla="*/ 12 h 93"/>
                <a:gd name="T24" fmla="*/ 6 w 66"/>
                <a:gd name="T25" fmla="*/ 10 h 93"/>
                <a:gd name="T26" fmla="*/ 6 w 66"/>
                <a:gd name="T27" fmla="*/ 9 h 93"/>
                <a:gd name="T28" fmla="*/ 6 w 66"/>
                <a:gd name="T29" fmla="*/ 8 h 93"/>
                <a:gd name="T30" fmla="*/ 6 w 66"/>
                <a:gd name="T31" fmla="*/ 6 h 93"/>
                <a:gd name="T32" fmla="*/ 5 w 66"/>
                <a:gd name="T33" fmla="*/ 5 h 93"/>
                <a:gd name="T34" fmla="*/ 4 w 66"/>
                <a:gd name="T35" fmla="*/ 4 h 93"/>
                <a:gd name="T36" fmla="*/ 4 w 66"/>
                <a:gd name="T37" fmla="*/ 3 h 93"/>
                <a:gd name="T38" fmla="*/ 3 w 66"/>
                <a:gd name="T39" fmla="*/ 4 h 93"/>
                <a:gd name="T40" fmla="*/ 3 w 66"/>
                <a:gd name="T41" fmla="*/ 5 h 93"/>
                <a:gd name="T42" fmla="*/ 3 w 66"/>
                <a:gd name="T43" fmla="*/ 6 h 93"/>
                <a:gd name="T44" fmla="*/ 2 w 66"/>
                <a:gd name="T45" fmla="*/ 7 h 93"/>
                <a:gd name="T46" fmla="*/ 2 w 66"/>
                <a:gd name="T47" fmla="*/ 9 h 93"/>
                <a:gd name="T48" fmla="*/ 1 w 66"/>
                <a:gd name="T49" fmla="*/ 9 h 93"/>
                <a:gd name="T50" fmla="*/ 1 w 66"/>
                <a:gd name="T51" fmla="*/ 6 h 93"/>
                <a:gd name="T52" fmla="*/ 1 w 66"/>
                <a:gd name="T53" fmla="*/ 4 h 93"/>
                <a:gd name="T54" fmla="*/ 2 w 66"/>
                <a:gd name="T55" fmla="*/ 2 h 93"/>
                <a:gd name="T56" fmla="*/ 3 w 66"/>
                <a:gd name="T57" fmla="*/ 2 h 93"/>
                <a:gd name="T58" fmla="*/ 3 w 66"/>
                <a:gd name="T59" fmla="*/ 0 h 93"/>
                <a:gd name="T60" fmla="*/ 4 w 66"/>
                <a:gd name="T61" fmla="*/ 0 h 93"/>
                <a:gd name="T62" fmla="*/ 4 w 66"/>
                <a:gd name="T63" fmla="*/ 0 h 93"/>
                <a:gd name="T64" fmla="*/ 6 w 66"/>
                <a:gd name="T65" fmla="*/ 2 h 93"/>
                <a:gd name="T66" fmla="*/ 6 w 66"/>
                <a:gd name="T67" fmla="*/ 2 h 93"/>
                <a:gd name="T68" fmla="*/ 6 w 66"/>
                <a:gd name="T69" fmla="*/ 4 h 93"/>
                <a:gd name="T70" fmla="*/ 7 w 66"/>
                <a:gd name="T71" fmla="*/ 6 h 93"/>
                <a:gd name="T72" fmla="*/ 7 w 66"/>
                <a:gd name="T73" fmla="*/ 8 h 93"/>
                <a:gd name="T74" fmla="*/ 7 w 66"/>
                <a:gd name="T75" fmla="*/ 11 h 93"/>
                <a:gd name="T76" fmla="*/ 6 w 66"/>
                <a:gd name="T77" fmla="*/ 14 h 93"/>
                <a:gd name="T78" fmla="*/ 6 w 66"/>
                <a:gd name="T79" fmla="*/ 14 h 93"/>
                <a:gd name="T80" fmla="*/ 5 w 66"/>
                <a:gd name="T81" fmla="*/ 17 h 93"/>
                <a:gd name="T82" fmla="*/ 4 w 66"/>
                <a:gd name="T83" fmla="*/ 18 h 93"/>
                <a:gd name="T84" fmla="*/ 4 w 66"/>
                <a:gd name="T85" fmla="*/ 21 h 93"/>
                <a:gd name="T86" fmla="*/ 3 w 66"/>
                <a:gd name="T87" fmla="*/ 23 h 93"/>
                <a:gd name="T88" fmla="*/ 3 w 66"/>
                <a:gd name="T89" fmla="*/ 23 h 93"/>
                <a:gd name="T90" fmla="*/ 2 w 66"/>
                <a:gd name="T91" fmla="*/ 25 h 93"/>
                <a:gd name="T92" fmla="*/ 2 w 66"/>
                <a:gd name="T93" fmla="*/ 26 h 93"/>
                <a:gd name="T94" fmla="*/ 6 w 66"/>
                <a:gd name="T95" fmla="*/ 26 h 93"/>
                <a:gd name="T96" fmla="*/ 6 w 66"/>
                <a:gd name="T97" fmla="*/ 29 h 93"/>
                <a:gd name="T98" fmla="*/ 0 w 66"/>
                <a:gd name="T99" fmla="*/ 29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035" name="Freeform 1102">
              <a:extLst>
                <a:ext uri="{FF2B5EF4-FFF2-40B4-BE49-F238E27FC236}">
                  <a16:creationId xmlns:a16="http://schemas.microsoft.com/office/drawing/2014/main" id="{FBDC2BD4-29CE-446A-A59C-C6756ED46980}"/>
                </a:ext>
              </a:extLst>
            </p:cNvPr>
            <p:cNvSpPr>
              <a:spLocks/>
            </p:cNvSpPr>
            <p:nvPr/>
          </p:nvSpPr>
          <p:spPr bwMode="auto">
            <a:xfrm>
              <a:off x="4850" y="2779"/>
              <a:ext cx="61" cy="74"/>
            </a:xfrm>
            <a:custGeom>
              <a:avLst/>
              <a:gdLst>
                <a:gd name="T0" fmla="*/ 0 w 94"/>
                <a:gd name="T1" fmla="*/ 29 h 93"/>
                <a:gd name="T2" fmla="*/ 2 w 94"/>
                <a:gd name="T3" fmla="*/ 0 h 93"/>
                <a:gd name="T4" fmla="*/ 4 w 94"/>
                <a:gd name="T5" fmla="*/ 0 h 93"/>
                <a:gd name="T6" fmla="*/ 6 w 94"/>
                <a:gd name="T7" fmla="*/ 11 h 93"/>
                <a:gd name="T8" fmla="*/ 6 w 94"/>
                <a:gd name="T9" fmla="*/ 14 h 93"/>
                <a:gd name="T10" fmla="*/ 6 w 94"/>
                <a:gd name="T11" fmla="*/ 18 h 93"/>
                <a:gd name="T12" fmla="*/ 6 w 94"/>
                <a:gd name="T13" fmla="*/ 20 h 93"/>
                <a:gd name="T14" fmla="*/ 7 w 94"/>
                <a:gd name="T15" fmla="*/ 23 h 93"/>
                <a:gd name="T16" fmla="*/ 8 w 94"/>
                <a:gd name="T17" fmla="*/ 25 h 93"/>
                <a:gd name="T18" fmla="*/ 8 w 94"/>
                <a:gd name="T19" fmla="*/ 21 h 93"/>
                <a:gd name="T20" fmla="*/ 8 w 94"/>
                <a:gd name="T21" fmla="*/ 18 h 93"/>
                <a:gd name="T22" fmla="*/ 10 w 94"/>
                <a:gd name="T23" fmla="*/ 0 h 93"/>
                <a:gd name="T24" fmla="*/ 11 w 94"/>
                <a:gd name="T25" fmla="*/ 0 h 93"/>
                <a:gd name="T26" fmla="*/ 9 w 94"/>
                <a:gd name="T27" fmla="*/ 29 h 93"/>
                <a:gd name="T28" fmla="*/ 6 w 94"/>
                <a:gd name="T29" fmla="*/ 29 h 93"/>
                <a:gd name="T30" fmla="*/ 4 w 94"/>
                <a:gd name="T31" fmla="*/ 13 h 93"/>
                <a:gd name="T32" fmla="*/ 4 w 94"/>
                <a:gd name="T33" fmla="*/ 8 h 93"/>
                <a:gd name="T34" fmla="*/ 3 w 94"/>
                <a:gd name="T35" fmla="*/ 4 h 93"/>
                <a:gd name="T36" fmla="*/ 3 w 94"/>
                <a:gd name="T37" fmla="*/ 7 h 93"/>
                <a:gd name="T38" fmla="*/ 3 w 94"/>
                <a:gd name="T39" fmla="*/ 11 h 93"/>
                <a:gd name="T40" fmla="*/ 1 w 94"/>
                <a:gd name="T41" fmla="*/ 29 h 93"/>
                <a:gd name="T42" fmla="*/ 0 w 94"/>
                <a:gd name="T43" fmla="*/ 29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036" name="Line 1103">
              <a:extLst>
                <a:ext uri="{FF2B5EF4-FFF2-40B4-BE49-F238E27FC236}">
                  <a16:creationId xmlns:a16="http://schemas.microsoft.com/office/drawing/2014/main" id="{22FD2DDA-DF88-4EDC-935E-AD6D5F66E77F}"/>
                </a:ext>
              </a:extLst>
            </p:cNvPr>
            <p:cNvSpPr>
              <a:spLocks noChangeShapeType="1"/>
            </p:cNvSpPr>
            <p:nvPr/>
          </p:nvSpPr>
          <p:spPr bwMode="auto">
            <a:xfrm flipV="1">
              <a:off x="4098" y="2461"/>
              <a:ext cx="1" cy="112"/>
            </a:xfrm>
            <a:prstGeom prst="line">
              <a:avLst/>
            </a:prstGeom>
            <a:noFill/>
            <a:ln w="9525">
              <a:solidFill>
                <a:srgbClr val="000000"/>
              </a:solidFill>
              <a:round/>
              <a:headEnd/>
              <a:tailEnd/>
            </a:ln>
          </p:spPr>
          <p:txBody>
            <a:bodyPr/>
            <a:lstStyle/>
            <a:p>
              <a:endParaRPr lang="en-CA"/>
            </a:p>
          </p:txBody>
        </p:sp>
        <p:sp>
          <p:nvSpPr>
            <p:cNvPr id="2037" name="Freeform 1104">
              <a:extLst>
                <a:ext uri="{FF2B5EF4-FFF2-40B4-BE49-F238E27FC236}">
                  <a16:creationId xmlns:a16="http://schemas.microsoft.com/office/drawing/2014/main" id="{6616610D-DA62-4886-849C-84C199DC33D2}"/>
                </a:ext>
              </a:extLst>
            </p:cNvPr>
            <p:cNvSpPr>
              <a:spLocks/>
            </p:cNvSpPr>
            <p:nvPr/>
          </p:nvSpPr>
          <p:spPr bwMode="auto">
            <a:xfrm>
              <a:off x="4088" y="2461"/>
              <a:ext cx="19" cy="45"/>
            </a:xfrm>
            <a:custGeom>
              <a:avLst/>
              <a:gdLst>
                <a:gd name="T0" fmla="*/ 0 w 30"/>
                <a:gd name="T1" fmla="*/ 15 h 59"/>
                <a:gd name="T2" fmla="*/ 2 w 30"/>
                <a:gd name="T3" fmla="*/ 0 h 59"/>
                <a:gd name="T4" fmla="*/ 3 w 30"/>
                <a:gd name="T5" fmla="*/ 15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038" name="Line 1105">
              <a:extLst>
                <a:ext uri="{FF2B5EF4-FFF2-40B4-BE49-F238E27FC236}">
                  <a16:creationId xmlns:a16="http://schemas.microsoft.com/office/drawing/2014/main" id="{947B2F0C-5C37-41A4-8F48-7289155CF645}"/>
                </a:ext>
              </a:extLst>
            </p:cNvPr>
            <p:cNvSpPr>
              <a:spLocks noChangeShapeType="1"/>
            </p:cNvSpPr>
            <p:nvPr/>
          </p:nvSpPr>
          <p:spPr bwMode="auto">
            <a:xfrm flipV="1">
              <a:off x="4152" y="1536"/>
              <a:ext cx="1" cy="112"/>
            </a:xfrm>
            <a:prstGeom prst="line">
              <a:avLst/>
            </a:prstGeom>
            <a:noFill/>
            <a:ln w="9525">
              <a:solidFill>
                <a:srgbClr val="000000"/>
              </a:solidFill>
              <a:round/>
              <a:headEnd/>
              <a:tailEnd/>
            </a:ln>
          </p:spPr>
          <p:txBody>
            <a:bodyPr/>
            <a:lstStyle/>
            <a:p>
              <a:endParaRPr lang="en-CA"/>
            </a:p>
          </p:txBody>
        </p:sp>
        <p:sp>
          <p:nvSpPr>
            <p:cNvPr id="2039" name="Freeform 1106">
              <a:extLst>
                <a:ext uri="{FF2B5EF4-FFF2-40B4-BE49-F238E27FC236}">
                  <a16:creationId xmlns:a16="http://schemas.microsoft.com/office/drawing/2014/main" id="{2D4325F9-4387-4EF3-8217-D910A26A984D}"/>
                </a:ext>
              </a:extLst>
            </p:cNvPr>
            <p:cNvSpPr>
              <a:spLocks/>
            </p:cNvSpPr>
            <p:nvPr/>
          </p:nvSpPr>
          <p:spPr bwMode="auto">
            <a:xfrm>
              <a:off x="4143" y="1536"/>
              <a:ext cx="18" cy="48"/>
            </a:xfrm>
            <a:custGeom>
              <a:avLst/>
              <a:gdLst>
                <a:gd name="T0" fmla="*/ 0 w 28"/>
                <a:gd name="T1" fmla="*/ 19 h 60"/>
                <a:gd name="T2" fmla="*/ 2 w 28"/>
                <a:gd name="T3" fmla="*/ 0 h 60"/>
                <a:gd name="T4" fmla="*/ 3 w 28"/>
                <a:gd name="T5" fmla="*/ 19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040" name="Line 1107">
              <a:extLst>
                <a:ext uri="{FF2B5EF4-FFF2-40B4-BE49-F238E27FC236}">
                  <a16:creationId xmlns:a16="http://schemas.microsoft.com/office/drawing/2014/main" id="{E78C45FD-6917-4FB0-9F10-477916E98B36}"/>
                </a:ext>
              </a:extLst>
            </p:cNvPr>
            <p:cNvSpPr>
              <a:spLocks noChangeShapeType="1"/>
            </p:cNvSpPr>
            <p:nvPr/>
          </p:nvSpPr>
          <p:spPr bwMode="auto">
            <a:xfrm>
              <a:off x="1839" y="1925"/>
              <a:ext cx="2" cy="112"/>
            </a:xfrm>
            <a:prstGeom prst="line">
              <a:avLst/>
            </a:prstGeom>
            <a:noFill/>
            <a:ln w="9525">
              <a:solidFill>
                <a:srgbClr val="000000"/>
              </a:solidFill>
              <a:round/>
              <a:headEnd/>
              <a:tailEnd/>
            </a:ln>
          </p:spPr>
          <p:txBody>
            <a:bodyPr/>
            <a:lstStyle/>
            <a:p>
              <a:endParaRPr lang="en-CA"/>
            </a:p>
          </p:txBody>
        </p:sp>
        <p:sp>
          <p:nvSpPr>
            <p:cNvPr id="2041" name="Freeform 1108">
              <a:extLst>
                <a:ext uri="{FF2B5EF4-FFF2-40B4-BE49-F238E27FC236}">
                  <a16:creationId xmlns:a16="http://schemas.microsoft.com/office/drawing/2014/main" id="{23A3296B-0EF8-474B-825A-7B4AA0F1AE7E}"/>
                </a:ext>
              </a:extLst>
            </p:cNvPr>
            <p:cNvSpPr>
              <a:spLocks/>
            </p:cNvSpPr>
            <p:nvPr/>
          </p:nvSpPr>
          <p:spPr bwMode="auto">
            <a:xfrm>
              <a:off x="1829" y="1990"/>
              <a:ext cx="21" cy="47"/>
            </a:xfrm>
            <a:custGeom>
              <a:avLst/>
              <a:gdLst>
                <a:gd name="T0" fmla="*/ 6 w 30"/>
                <a:gd name="T1" fmla="*/ 0 h 60"/>
                <a:gd name="T2" fmla="*/ 3 w 30"/>
                <a:gd name="T3" fmla="*/ 18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15" y="60"/>
                  </a:lnTo>
                  <a:lnTo>
                    <a:pt x="0" y="0"/>
                  </a:lnTo>
                </a:path>
              </a:pathLst>
            </a:custGeom>
            <a:noFill/>
            <a:ln w="9525">
              <a:solidFill>
                <a:srgbClr val="000000"/>
              </a:solidFill>
              <a:round/>
              <a:headEnd/>
              <a:tailEnd/>
            </a:ln>
          </p:spPr>
          <p:txBody>
            <a:bodyPr/>
            <a:lstStyle/>
            <a:p>
              <a:endParaRPr lang="en-CA"/>
            </a:p>
          </p:txBody>
        </p:sp>
        <p:sp>
          <p:nvSpPr>
            <p:cNvPr id="2042" name="Rectangle 1109">
              <a:extLst>
                <a:ext uri="{FF2B5EF4-FFF2-40B4-BE49-F238E27FC236}">
                  <a16:creationId xmlns:a16="http://schemas.microsoft.com/office/drawing/2014/main" id="{DCFAA85F-B5B6-4590-83CE-B18859D10ED2}"/>
                </a:ext>
              </a:extLst>
            </p:cNvPr>
            <p:cNvSpPr>
              <a:spLocks noChangeArrowheads="1"/>
            </p:cNvSpPr>
            <p:nvPr/>
          </p:nvSpPr>
          <p:spPr bwMode="auto">
            <a:xfrm>
              <a:off x="1285" y="1651"/>
              <a:ext cx="1109" cy="266"/>
            </a:xfrm>
            <a:prstGeom prst="rect">
              <a:avLst/>
            </a:prstGeom>
            <a:noFill/>
            <a:ln w="9525">
              <a:solidFill>
                <a:srgbClr val="000000"/>
              </a:solidFill>
              <a:miter lim="800000"/>
              <a:headEnd/>
              <a:tailEnd/>
            </a:ln>
          </p:spPr>
          <p:txBody>
            <a:bodyPr/>
            <a:lstStyle/>
            <a:p>
              <a:endParaRPr lang="en-US"/>
            </a:p>
          </p:txBody>
        </p:sp>
        <p:sp>
          <p:nvSpPr>
            <p:cNvPr id="2043" name="Freeform 1110">
              <a:extLst>
                <a:ext uri="{FF2B5EF4-FFF2-40B4-BE49-F238E27FC236}">
                  <a16:creationId xmlns:a16="http://schemas.microsoft.com/office/drawing/2014/main" id="{4701F0C3-B242-4E10-8232-41A250D983E6}"/>
                </a:ext>
              </a:extLst>
            </p:cNvPr>
            <p:cNvSpPr>
              <a:spLocks/>
            </p:cNvSpPr>
            <p:nvPr/>
          </p:nvSpPr>
          <p:spPr bwMode="auto">
            <a:xfrm>
              <a:off x="1346" y="1737"/>
              <a:ext cx="71" cy="130"/>
            </a:xfrm>
            <a:custGeom>
              <a:avLst/>
              <a:gdLst>
                <a:gd name="T0" fmla="*/ 0 w 110"/>
                <a:gd name="T1" fmla="*/ 47 h 167"/>
                <a:gd name="T2" fmla="*/ 4 w 110"/>
                <a:gd name="T3" fmla="*/ 0 h 167"/>
                <a:gd name="T4" fmla="*/ 6 w 110"/>
                <a:gd name="T5" fmla="*/ 0 h 167"/>
                <a:gd name="T6" fmla="*/ 3 w 110"/>
                <a:gd name="T7" fmla="*/ 42 h 167"/>
                <a:gd name="T8" fmla="*/ 12 w 110"/>
                <a:gd name="T9" fmla="*/ 42 h 167"/>
                <a:gd name="T10" fmla="*/ 12 w 110"/>
                <a:gd name="T11" fmla="*/ 47 h 167"/>
                <a:gd name="T12" fmla="*/ 0 w 110"/>
                <a:gd name="T13" fmla="*/ 47 h 167"/>
                <a:gd name="T14" fmla="*/ 0 60000 65536"/>
                <a:gd name="T15" fmla="*/ 0 60000 65536"/>
                <a:gd name="T16" fmla="*/ 0 60000 65536"/>
                <a:gd name="T17" fmla="*/ 0 60000 65536"/>
                <a:gd name="T18" fmla="*/ 0 60000 65536"/>
                <a:gd name="T19" fmla="*/ 0 60000 65536"/>
                <a:gd name="T20" fmla="*/ 0 60000 65536"/>
                <a:gd name="T21" fmla="*/ 0 w 110"/>
                <a:gd name="T22" fmla="*/ 0 h 167"/>
                <a:gd name="T23" fmla="*/ 110 w 110"/>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67">
                  <a:moveTo>
                    <a:pt x="0" y="167"/>
                  </a:moveTo>
                  <a:lnTo>
                    <a:pt x="33" y="0"/>
                  </a:lnTo>
                  <a:lnTo>
                    <a:pt x="53" y="0"/>
                  </a:lnTo>
                  <a:lnTo>
                    <a:pt x="23" y="148"/>
                  </a:lnTo>
                  <a:lnTo>
                    <a:pt x="110"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4" name="Freeform 1111">
              <a:extLst>
                <a:ext uri="{FF2B5EF4-FFF2-40B4-BE49-F238E27FC236}">
                  <a16:creationId xmlns:a16="http://schemas.microsoft.com/office/drawing/2014/main" id="{ED6B4980-B3E9-42A2-872E-1E8D0431F87E}"/>
                </a:ext>
              </a:extLst>
            </p:cNvPr>
            <p:cNvSpPr>
              <a:spLocks/>
            </p:cNvSpPr>
            <p:nvPr/>
          </p:nvSpPr>
          <p:spPr bwMode="auto">
            <a:xfrm>
              <a:off x="1427" y="1737"/>
              <a:ext cx="99" cy="130"/>
            </a:xfrm>
            <a:custGeom>
              <a:avLst/>
              <a:gdLst>
                <a:gd name="T0" fmla="*/ 0 w 154"/>
                <a:gd name="T1" fmla="*/ 47 h 167"/>
                <a:gd name="T2" fmla="*/ 4 w 154"/>
                <a:gd name="T3" fmla="*/ 0 h 167"/>
                <a:gd name="T4" fmla="*/ 17 w 154"/>
                <a:gd name="T5" fmla="*/ 0 h 167"/>
                <a:gd name="T6" fmla="*/ 17 w 154"/>
                <a:gd name="T7" fmla="*/ 5 h 167"/>
                <a:gd name="T8" fmla="*/ 5 w 154"/>
                <a:gd name="T9" fmla="*/ 5 h 167"/>
                <a:gd name="T10" fmla="*/ 4 w 154"/>
                <a:gd name="T11" fmla="*/ 20 h 167"/>
                <a:gd name="T12" fmla="*/ 15 w 154"/>
                <a:gd name="T13" fmla="*/ 20 h 167"/>
                <a:gd name="T14" fmla="*/ 15 w 154"/>
                <a:gd name="T15" fmla="*/ 26 h 167"/>
                <a:gd name="T16" fmla="*/ 4 w 154"/>
                <a:gd name="T17" fmla="*/ 26 h 167"/>
                <a:gd name="T18" fmla="*/ 3 w 154"/>
                <a:gd name="T19" fmla="*/ 42 h 167"/>
                <a:gd name="T20" fmla="*/ 15 w 154"/>
                <a:gd name="T21" fmla="*/ 42 h 167"/>
                <a:gd name="T22" fmla="*/ 14 w 154"/>
                <a:gd name="T23" fmla="*/ 47 h 167"/>
                <a:gd name="T24" fmla="*/ 0 w 154"/>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67"/>
                <a:gd name="T41" fmla="*/ 154 w 15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67">
                  <a:moveTo>
                    <a:pt x="0" y="167"/>
                  </a:moveTo>
                  <a:lnTo>
                    <a:pt x="34" y="0"/>
                  </a:lnTo>
                  <a:lnTo>
                    <a:pt x="154" y="0"/>
                  </a:lnTo>
                  <a:lnTo>
                    <a:pt x="150" y="19"/>
                  </a:lnTo>
                  <a:lnTo>
                    <a:pt x="49" y="19"/>
                  </a:lnTo>
                  <a:lnTo>
                    <a:pt x="40" y="70"/>
                  </a:lnTo>
                  <a:lnTo>
                    <a:pt x="136" y="70"/>
                  </a:lnTo>
                  <a:lnTo>
                    <a:pt x="131" y="89"/>
                  </a:lnTo>
                  <a:lnTo>
                    <a:pt x="36" y="89"/>
                  </a:lnTo>
                  <a:lnTo>
                    <a:pt x="25"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5" name="Freeform 1112">
              <a:extLst>
                <a:ext uri="{FF2B5EF4-FFF2-40B4-BE49-F238E27FC236}">
                  <a16:creationId xmlns:a16="http://schemas.microsoft.com/office/drawing/2014/main" id="{11E4435E-7AC7-4487-8C50-619D65CFBE1D}"/>
                </a:ext>
              </a:extLst>
            </p:cNvPr>
            <p:cNvSpPr>
              <a:spLocks/>
            </p:cNvSpPr>
            <p:nvPr/>
          </p:nvSpPr>
          <p:spPr bwMode="auto">
            <a:xfrm>
              <a:off x="1514" y="1737"/>
              <a:ext cx="121" cy="130"/>
            </a:xfrm>
            <a:custGeom>
              <a:avLst/>
              <a:gdLst>
                <a:gd name="T0" fmla="*/ 0 w 188"/>
                <a:gd name="T1" fmla="*/ 47 h 167"/>
                <a:gd name="T2" fmla="*/ 9 w 188"/>
                <a:gd name="T3" fmla="*/ 23 h 167"/>
                <a:gd name="T4" fmla="*/ 4 w 188"/>
                <a:gd name="T5" fmla="*/ 0 h 167"/>
                <a:gd name="T6" fmla="*/ 6 w 188"/>
                <a:gd name="T7" fmla="*/ 0 h 167"/>
                <a:gd name="T8" fmla="*/ 9 w 188"/>
                <a:gd name="T9" fmla="*/ 11 h 167"/>
                <a:gd name="T10" fmla="*/ 10 w 188"/>
                <a:gd name="T11" fmla="*/ 13 h 167"/>
                <a:gd name="T12" fmla="*/ 10 w 188"/>
                <a:gd name="T13" fmla="*/ 14 h 167"/>
                <a:gd name="T14" fmla="*/ 10 w 188"/>
                <a:gd name="T15" fmla="*/ 15 h 167"/>
                <a:gd name="T16" fmla="*/ 10 w 188"/>
                <a:gd name="T17" fmla="*/ 16 h 167"/>
                <a:gd name="T18" fmla="*/ 10 w 188"/>
                <a:gd name="T19" fmla="*/ 18 h 167"/>
                <a:gd name="T20" fmla="*/ 11 w 188"/>
                <a:gd name="T21" fmla="*/ 19 h 167"/>
                <a:gd name="T22" fmla="*/ 11 w 188"/>
                <a:gd name="T23" fmla="*/ 18 h 167"/>
                <a:gd name="T24" fmla="*/ 12 w 188"/>
                <a:gd name="T25" fmla="*/ 16 h 167"/>
                <a:gd name="T26" fmla="*/ 12 w 188"/>
                <a:gd name="T27" fmla="*/ 14 h 167"/>
                <a:gd name="T28" fmla="*/ 14 w 188"/>
                <a:gd name="T29" fmla="*/ 11 h 167"/>
                <a:gd name="T30" fmla="*/ 18 w 188"/>
                <a:gd name="T31" fmla="*/ 0 h 167"/>
                <a:gd name="T32" fmla="*/ 21 w 188"/>
                <a:gd name="T33" fmla="*/ 0 h 167"/>
                <a:gd name="T34" fmla="*/ 12 w 188"/>
                <a:gd name="T35" fmla="*/ 24 h 167"/>
                <a:gd name="T36" fmla="*/ 17 w 188"/>
                <a:gd name="T37" fmla="*/ 47 h 167"/>
                <a:gd name="T38" fmla="*/ 15 w 188"/>
                <a:gd name="T39" fmla="*/ 47 h 167"/>
                <a:gd name="T40" fmla="*/ 11 w 188"/>
                <a:gd name="T41" fmla="*/ 33 h 167"/>
                <a:gd name="T42" fmla="*/ 11 w 188"/>
                <a:gd name="T43" fmla="*/ 32 h 167"/>
                <a:gd name="T44" fmla="*/ 11 w 188"/>
                <a:gd name="T45" fmla="*/ 31 h 167"/>
                <a:gd name="T46" fmla="*/ 10 w 188"/>
                <a:gd name="T47" fmla="*/ 28 h 167"/>
                <a:gd name="T48" fmla="*/ 10 w 188"/>
                <a:gd name="T49" fmla="*/ 31 h 167"/>
                <a:gd name="T50" fmla="*/ 9 w 188"/>
                <a:gd name="T51" fmla="*/ 33 h 167"/>
                <a:gd name="T52" fmla="*/ 3 w 188"/>
                <a:gd name="T53" fmla="*/ 47 h 167"/>
                <a:gd name="T54" fmla="*/ 0 w 188"/>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67"/>
                <a:gd name="T86" fmla="*/ 188 w 188"/>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67">
                  <a:moveTo>
                    <a:pt x="0" y="167"/>
                  </a:moveTo>
                  <a:lnTo>
                    <a:pt x="82" y="82"/>
                  </a:lnTo>
                  <a:lnTo>
                    <a:pt x="36" y="0"/>
                  </a:lnTo>
                  <a:lnTo>
                    <a:pt x="57" y="0"/>
                  </a:lnTo>
                  <a:lnTo>
                    <a:pt x="80" y="38"/>
                  </a:lnTo>
                  <a:lnTo>
                    <a:pt x="84" y="46"/>
                  </a:lnTo>
                  <a:lnTo>
                    <a:pt x="88" y="49"/>
                  </a:lnTo>
                  <a:lnTo>
                    <a:pt x="89" y="53"/>
                  </a:lnTo>
                  <a:lnTo>
                    <a:pt x="89" y="55"/>
                  </a:lnTo>
                  <a:lnTo>
                    <a:pt x="93" y="61"/>
                  </a:lnTo>
                  <a:lnTo>
                    <a:pt x="97" y="66"/>
                  </a:lnTo>
                  <a:lnTo>
                    <a:pt x="101" y="61"/>
                  </a:lnTo>
                  <a:lnTo>
                    <a:pt x="108" y="55"/>
                  </a:lnTo>
                  <a:lnTo>
                    <a:pt x="114" y="47"/>
                  </a:lnTo>
                  <a:lnTo>
                    <a:pt x="124" y="38"/>
                  </a:lnTo>
                  <a:lnTo>
                    <a:pt x="161" y="0"/>
                  </a:lnTo>
                  <a:lnTo>
                    <a:pt x="188" y="0"/>
                  </a:lnTo>
                  <a:lnTo>
                    <a:pt x="107" y="83"/>
                  </a:lnTo>
                  <a:lnTo>
                    <a:pt x="154" y="167"/>
                  </a:lnTo>
                  <a:lnTo>
                    <a:pt x="131" y="167"/>
                  </a:lnTo>
                  <a:lnTo>
                    <a:pt x="103" y="117"/>
                  </a:lnTo>
                  <a:lnTo>
                    <a:pt x="101" y="112"/>
                  </a:lnTo>
                  <a:lnTo>
                    <a:pt x="97" y="106"/>
                  </a:lnTo>
                  <a:lnTo>
                    <a:pt x="91" y="97"/>
                  </a:lnTo>
                  <a:lnTo>
                    <a:pt x="84" y="106"/>
                  </a:lnTo>
                  <a:lnTo>
                    <a:pt x="76" y="114"/>
                  </a:lnTo>
                  <a:lnTo>
                    <a:pt x="25"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6" name="Freeform 1113">
              <a:extLst>
                <a:ext uri="{FF2B5EF4-FFF2-40B4-BE49-F238E27FC236}">
                  <a16:creationId xmlns:a16="http://schemas.microsoft.com/office/drawing/2014/main" id="{67AEC7BB-2ACF-41F5-9C59-F3EACC045AE8}"/>
                </a:ext>
              </a:extLst>
            </p:cNvPr>
            <p:cNvSpPr>
              <a:spLocks/>
            </p:cNvSpPr>
            <p:nvPr/>
          </p:nvSpPr>
          <p:spPr bwMode="auto">
            <a:xfrm>
              <a:off x="1629" y="1737"/>
              <a:ext cx="36" cy="130"/>
            </a:xfrm>
            <a:custGeom>
              <a:avLst/>
              <a:gdLst>
                <a:gd name="T0" fmla="*/ 0 w 55"/>
                <a:gd name="T1" fmla="*/ 47 h 167"/>
                <a:gd name="T2" fmla="*/ 5 w 55"/>
                <a:gd name="T3" fmla="*/ 0 h 167"/>
                <a:gd name="T4" fmla="*/ 7 w 55"/>
                <a:gd name="T5" fmla="*/ 0 h 167"/>
                <a:gd name="T6" fmla="*/ 3 w 55"/>
                <a:gd name="T7" fmla="*/ 47 h 167"/>
                <a:gd name="T8" fmla="*/ 0 w 55"/>
                <a:gd name="T9" fmla="*/ 47 h 167"/>
                <a:gd name="T10" fmla="*/ 0 60000 65536"/>
                <a:gd name="T11" fmla="*/ 0 60000 65536"/>
                <a:gd name="T12" fmla="*/ 0 60000 65536"/>
                <a:gd name="T13" fmla="*/ 0 60000 65536"/>
                <a:gd name="T14" fmla="*/ 0 60000 65536"/>
                <a:gd name="T15" fmla="*/ 0 w 55"/>
                <a:gd name="T16" fmla="*/ 0 h 167"/>
                <a:gd name="T17" fmla="*/ 55 w 55"/>
                <a:gd name="T18" fmla="*/ 167 h 167"/>
              </a:gdLst>
              <a:ahLst/>
              <a:cxnLst>
                <a:cxn ang="T10">
                  <a:pos x="T0" y="T1"/>
                </a:cxn>
                <a:cxn ang="T11">
                  <a:pos x="T2" y="T3"/>
                </a:cxn>
                <a:cxn ang="T12">
                  <a:pos x="T4" y="T5"/>
                </a:cxn>
                <a:cxn ang="T13">
                  <a:pos x="T6" y="T7"/>
                </a:cxn>
                <a:cxn ang="T14">
                  <a:pos x="T8" y="T9"/>
                </a:cxn>
              </a:cxnLst>
              <a:rect l="T15" t="T16" r="T17" b="T18"/>
              <a:pathLst>
                <a:path w="55" h="167">
                  <a:moveTo>
                    <a:pt x="0" y="167"/>
                  </a:moveTo>
                  <a:lnTo>
                    <a:pt x="35" y="0"/>
                  </a:lnTo>
                  <a:lnTo>
                    <a:pt x="55" y="0"/>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47" name="Freeform 1114">
              <a:extLst>
                <a:ext uri="{FF2B5EF4-FFF2-40B4-BE49-F238E27FC236}">
                  <a16:creationId xmlns:a16="http://schemas.microsoft.com/office/drawing/2014/main" id="{2AD1A63A-2694-4E5A-8DC2-3D0351451742}"/>
                </a:ext>
              </a:extLst>
            </p:cNvPr>
            <p:cNvSpPr>
              <a:spLocks/>
            </p:cNvSpPr>
            <p:nvPr/>
          </p:nvSpPr>
          <p:spPr bwMode="auto">
            <a:xfrm>
              <a:off x="1676" y="1734"/>
              <a:ext cx="95" cy="134"/>
            </a:xfrm>
            <a:custGeom>
              <a:avLst/>
              <a:gdLst>
                <a:gd name="T0" fmla="*/ 13 w 148"/>
                <a:gd name="T1" fmla="*/ 31 h 173"/>
                <a:gd name="T2" fmla="*/ 15 w 148"/>
                <a:gd name="T3" fmla="*/ 32 h 173"/>
                <a:gd name="T4" fmla="*/ 14 w 148"/>
                <a:gd name="T5" fmla="*/ 39 h 173"/>
                <a:gd name="T6" fmla="*/ 12 w 148"/>
                <a:gd name="T7" fmla="*/ 44 h 173"/>
                <a:gd name="T8" fmla="*/ 10 w 148"/>
                <a:gd name="T9" fmla="*/ 46 h 173"/>
                <a:gd name="T10" fmla="*/ 7 w 148"/>
                <a:gd name="T11" fmla="*/ 49 h 173"/>
                <a:gd name="T12" fmla="*/ 5 w 148"/>
                <a:gd name="T13" fmla="*/ 47 h 173"/>
                <a:gd name="T14" fmla="*/ 3 w 148"/>
                <a:gd name="T15" fmla="*/ 46 h 173"/>
                <a:gd name="T16" fmla="*/ 2 w 148"/>
                <a:gd name="T17" fmla="*/ 43 h 173"/>
                <a:gd name="T18" fmla="*/ 1 w 148"/>
                <a:gd name="T19" fmla="*/ 39 h 173"/>
                <a:gd name="T20" fmla="*/ 1 w 148"/>
                <a:gd name="T21" fmla="*/ 34 h 173"/>
                <a:gd name="T22" fmla="*/ 0 w 148"/>
                <a:gd name="T23" fmla="*/ 28 h 173"/>
                <a:gd name="T24" fmla="*/ 1 w 148"/>
                <a:gd name="T25" fmla="*/ 20 h 173"/>
                <a:gd name="T26" fmla="*/ 1 w 148"/>
                <a:gd name="T27" fmla="*/ 13 h 173"/>
                <a:gd name="T28" fmla="*/ 3 w 148"/>
                <a:gd name="T29" fmla="*/ 7 h 173"/>
                <a:gd name="T30" fmla="*/ 5 w 148"/>
                <a:gd name="T31" fmla="*/ 3 h 173"/>
                <a:gd name="T32" fmla="*/ 7 w 148"/>
                <a:gd name="T33" fmla="*/ 2 h 173"/>
                <a:gd name="T34" fmla="*/ 9 w 148"/>
                <a:gd name="T35" fmla="*/ 0 h 173"/>
                <a:gd name="T36" fmla="*/ 12 w 148"/>
                <a:gd name="T37" fmla="*/ 2 h 173"/>
                <a:gd name="T38" fmla="*/ 14 w 148"/>
                <a:gd name="T39" fmla="*/ 4 h 173"/>
                <a:gd name="T40" fmla="*/ 15 w 148"/>
                <a:gd name="T41" fmla="*/ 9 h 173"/>
                <a:gd name="T42" fmla="*/ 16 w 148"/>
                <a:gd name="T43" fmla="*/ 15 h 173"/>
                <a:gd name="T44" fmla="*/ 14 w 148"/>
                <a:gd name="T45" fmla="*/ 15 h 173"/>
                <a:gd name="T46" fmla="*/ 13 w 148"/>
                <a:gd name="T47" fmla="*/ 12 h 173"/>
                <a:gd name="T48" fmla="*/ 13 w 148"/>
                <a:gd name="T49" fmla="*/ 9 h 173"/>
                <a:gd name="T50" fmla="*/ 12 w 148"/>
                <a:gd name="T51" fmla="*/ 8 h 173"/>
                <a:gd name="T52" fmla="*/ 12 w 148"/>
                <a:gd name="T53" fmla="*/ 7 h 173"/>
                <a:gd name="T54" fmla="*/ 11 w 148"/>
                <a:gd name="T55" fmla="*/ 5 h 173"/>
                <a:gd name="T56" fmla="*/ 9 w 148"/>
                <a:gd name="T57" fmla="*/ 5 h 173"/>
                <a:gd name="T58" fmla="*/ 8 w 148"/>
                <a:gd name="T59" fmla="*/ 7 h 173"/>
                <a:gd name="T60" fmla="*/ 5 w 148"/>
                <a:gd name="T61" fmla="*/ 9 h 173"/>
                <a:gd name="T62" fmla="*/ 4 w 148"/>
                <a:gd name="T63" fmla="*/ 13 h 173"/>
                <a:gd name="T64" fmla="*/ 3 w 148"/>
                <a:gd name="T65" fmla="*/ 20 h 173"/>
                <a:gd name="T66" fmla="*/ 2 w 148"/>
                <a:gd name="T67" fmla="*/ 28 h 173"/>
                <a:gd name="T68" fmla="*/ 3 w 148"/>
                <a:gd name="T69" fmla="*/ 34 h 173"/>
                <a:gd name="T70" fmla="*/ 3 w 148"/>
                <a:gd name="T71" fmla="*/ 39 h 173"/>
                <a:gd name="T72" fmla="*/ 5 w 148"/>
                <a:gd name="T73" fmla="*/ 42 h 173"/>
                <a:gd name="T74" fmla="*/ 8 w 148"/>
                <a:gd name="T75" fmla="*/ 43 h 173"/>
                <a:gd name="T76" fmla="*/ 9 w 148"/>
                <a:gd name="T77" fmla="*/ 42 h 173"/>
                <a:gd name="T78" fmla="*/ 11 w 148"/>
                <a:gd name="T79" fmla="*/ 40 h 173"/>
                <a:gd name="T80" fmla="*/ 12 w 148"/>
                <a:gd name="T81" fmla="*/ 36 h 173"/>
                <a:gd name="T82" fmla="*/ 13 w 148"/>
                <a:gd name="T83" fmla="*/ 31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73"/>
                <a:gd name="T128" fmla="*/ 148 w 148"/>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73">
                  <a:moveTo>
                    <a:pt x="121" y="112"/>
                  </a:moveTo>
                  <a:lnTo>
                    <a:pt x="140" y="114"/>
                  </a:lnTo>
                  <a:lnTo>
                    <a:pt x="127" y="140"/>
                  </a:lnTo>
                  <a:lnTo>
                    <a:pt x="110" y="157"/>
                  </a:lnTo>
                  <a:lnTo>
                    <a:pt x="89" y="169"/>
                  </a:lnTo>
                  <a:lnTo>
                    <a:pt x="65" y="173"/>
                  </a:lnTo>
                  <a:lnTo>
                    <a:pt x="46" y="171"/>
                  </a:lnTo>
                  <a:lnTo>
                    <a:pt x="31" y="165"/>
                  </a:lnTo>
                  <a:lnTo>
                    <a:pt x="17" y="154"/>
                  </a:lnTo>
                  <a:lnTo>
                    <a:pt x="8" y="140"/>
                  </a:lnTo>
                  <a:lnTo>
                    <a:pt x="2" y="123"/>
                  </a:lnTo>
                  <a:lnTo>
                    <a:pt x="0" y="101"/>
                  </a:lnTo>
                  <a:lnTo>
                    <a:pt x="2" y="72"/>
                  </a:lnTo>
                  <a:lnTo>
                    <a:pt x="12" y="48"/>
                  </a:lnTo>
                  <a:lnTo>
                    <a:pt x="27" y="27"/>
                  </a:lnTo>
                  <a:lnTo>
                    <a:pt x="44" y="12"/>
                  </a:lnTo>
                  <a:lnTo>
                    <a:pt x="63" y="4"/>
                  </a:lnTo>
                  <a:lnTo>
                    <a:pt x="85" y="0"/>
                  </a:lnTo>
                  <a:lnTo>
                    <a:pt x="110" y="4"/>
                  </a:lnTo>
                  <a:lnTo>
                    <a:pt x="129" y="15"/>
                  </a:lnTo>
                  <a:lnTo>
                    <a:pt x="142" y="31"/>
                  </a:lnTo>
                  <a:lnTo>
                    <a:pt x="148" y="51"/>
                  </a:lnTo>
                  <a:lnTo>
                    <a:pt x="127" y="53"/>
                  </a:lnTo>
                  <a:lnTo>
                    <a:pt x="125" y="44"/>
                  </a:lnTo>
                  <a:lnTo>
                    <a:pt x="120" y="34"/>
                  </a:lnTo>
                  <a:lnTo>
                    <a:pt x="114" y="29"/>
                  </a:lnTo>
                  <a:lnTo>
                    <a:pt x="106" y="25"/>
                  </a:lnTo>
                  <a:lnTo>
                    <a:pt x="97" y="21"/>
                  </a:lnTo>
                  <a:lnTo>
                    <a:pt x="85" y="21"/>
                  </a:lnTo>
                  <a:lnTo>
                    <a:pt x="67" y="23"/>
                  </a:lnTo>
                  <a:lnTo>
                    <a:pt x="50" y="32"/>
                  </a:lnTo>
                  <a:lnTo>
                    <a:pt x="36" y="48"/>
                  </a:lnTo>
                  <a:lnTo>
                    <a:pt x="23" y="72"/>
                  </a:lnTo>
                  <a:lnTo>
                    <a:pt x="19" y="101"/>
                  </a:lnTo>
                  <a:lnTo>
                    <a:pt x="23" y="123"/>
                  </a:lnTo>
                  <a:lnTo>
                    <a:pt x="32" y="140"/>
                  </a:lnTo>
                  <a:lnTo>
                    <a:pt x="48" y="150"/>
                  </a:lnTo>
                  <a:lnTo>
                    <a:pt x="67" y="154"/>
                  </a:lnTo>
                  <a:lnTo>
                    <a:pt x="84" y="150"/>
                  </a:lnTo>
                  <a:lnTo>
                    <a:pt x="99" y="142"/>
                  </a:lnTo>
                  <a:lnTo>
                    <a:pt x="112"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048" name="Freeform 1115">
              <a:extLst>
                <a:ext uri="{FF2B5EF4-FFF2-40B4-BE49-F238E27FC236}">
                  <a16:creationId xmlns:a16="http://schemas.microsoft.com/office/drawing/2014/main" id="{ED6B671C-FAC6-4F9B-9DEA-F64FD6B178DF}"/>
                </a:ext>
              </a:extLst>
            </p:cNvPr>
            <p:cNvSpPr>
              <a:spLocks noEditPoints="1"/>
            </p:cNvSpPr>
            <p:nvPr/>
          </p:nvSpPr>
          <p:spPr bwMode="auto">
            <a:xfrm>
              <a:off x="1783" y="1734"/>
              <a:ext cx="101" cy="134"/>
            </a:xfrm>
            <a:custGeom>
              <a:avLst/>
              <a:gdLst>
                <a:gd name="T0" fmla="*/ 0 w 157"/>
                <a:gd name="T1" fmla="*/ 28 h 173"/>
                <a:gd name="T2" fmla="*/ 1 w 157"/>
                <a:gd name="T3" fmla="*/ 20 h 173"/>
                <a:gd name="T4" fmla="*/ 1 w 157"/>
                <a:gd name="T5" fmla="*/ 14 h 173"/>
                <a:gd name="T6" fmla="*/ 3 w 157"/>
                <a:gd name="T7" fmla="*/ 8 h 173"/>
                <a:gd name="T8" fmla="*/ 5 w 157"/>
                <a:gd name="T9" fmla="*/ 4 h 173"/>
                <a:gd name="T10" fmla="*/ 7 w 157"/>
                <a:gd name="T11" fmla="*/ 2 h 173"/>
                <a:gd name="T12" fmla="*/ 10 w 157"/>
                <a:gd name="T13" fmla="*/ 0 h 173"/>
                <a:gd name="T14" fmla="*/ 12 w 157"/>
                <a:gd name="T15" fmla="*/ 2 h 173"/>
                <a:gd name="T16" fmla="*/ 14 w 157"/>
                <a:gd name="T17" fmla="*/ 3 h 173"/>
                <a:gd name="T18" fmla="*/ 15 w 157"/>
                <a:gd name="T19" fmla="*/ 5 h 173"/>
                <a:gd name="T20" fmla="*/ 16 w 157"/>
                <a:gd name="T21" fmla="*/ 10 h 173"/>
                <a:gd name="T22" fmla="*/ 17 w 157"/>
                <a:gd name="T23" fmla="*/ 15 h 173"/>
                <a:gd name="T24" fmla="*/ 17 w 157"/>
                <a:gd name="T25" fmla="*/ 22 h 173"/>
                <a:gd name="T26" fmla="*/ 17 w 157"/>
                <a:gd name="T27" fmla="*/ 28 h 173"/>
                <a:gd name="T28" fmla="*/ 16 w 157"/>
                <a:gd name="T29" fmla="*/ 33 h 173"/>
                <a:gd name="T30" fmla="*/ 15 w 157"/>
                <a:gd name="T31" fmla="*/ 36 h 173"/>
                <a:gd name="T32" fmla="*/ 15 w 157"/>
                <a:gd name="T33" fmla="*/ 39 h 173"/>
                <a:gd name="T34" fmla="*/ 14 w 157"/>
                <a:gd name="T35" fmla="*/ 41 h 173"/>
                <a:gd name="T36" fmla="*/ 13 w 157"/>
                <a:gd name="T37" fmla="*/ 44 h 173"/>
                <a:gd name="T38" fmla="*/ 12 w 157"/>
                <a:gd name="T39" fmla="*/ 46 h 173"/>
                <a:gd name="T40" fmla="*/ 10 w 157"/>
                <a:gd name="T41" fmla="*/ 47 h 173"/>
                <a:gd name="T42" fmla="*/ 8 w 157"/>
                <a:gd name="T43" fmla="*/ 49 h 173"/>
                <a:gd name="T44" fmla="*/ 6 w 157"/>
                <a:gd name="T45" fmla="*/ 47 h 173"/>
                <a:gd name="T46" fmla="*/ 4 w 157"/>
                <a:gd name="T47" fmla="*/ 46 h 173"/>
                <a:gd name="T48" fmla="*/ 3 w 157"/>
                <a:gd name="T49" fmla="*/ 44 h 173"/>
                <a:gd name="T50" fmla="*/ 2 w 157"/>
                <a:gd name="T51" fmla="*/ 41 h 173"/>
                <a:gd name="T52" fmla="*/ 1 w 157"/>
                <a:gd name="T53" fmla="*/ 39 h 173"/>
                <a:gd name="T54" fmla="*/ 1 w 157"/>
                <a:gd name="T55" fmla="*/ 33 h 173"/>
                <a:gd name="T56" fmla="*/ 0 w 157"/>
                <a:gd name="T57" fmla="*/ 28 h 173"/>
                <a:gd name="T58" fmla="*/ 2 w 157"/>
                <a:gd name="T59" fmla="*/ 28 h 173"/>
                <a:gd name="T60" fmla="*/ 3 w 157"/>
                <a:gd name="T61" fmla="*/ 31 h 173"/>
                <a:gd name="T62" fmla="*/ 3 w 157"/>
                <a:gd name="T63" fmla="*/ 33 h 173"/>
                <a:gd name="T64" fmla="*/ 3 w 157"/>
                <a:gd name="T65" fmla="*/ 36 h 173"/>
                <a:gd name="T66" fmla="*/ 3 w 157"/>
                <a:gd name="T67" fmla="*/ 38 h 173"/>
                <a:gd name="T68" fmla="*/ 4 w 157"/>
                <a:gd name="T69" fmla="*/ 40 h 173"/>
                <a:gd name="T70" fmla="*/ 5 w 157"/>
                <a:gd name="T71" fmla="*/ 41 h 173"/>
                <a:gd name="T72" fmla="*/ 6 w 157"/>
                <a:gd name="T73" fmla="*/ 42 h 173"/>
                <a:gd name="T74" fmla="*/ 7 w 157"/>
                <a:gd name="T75" fmla="*/ 42 h 173"/>
                <a:gd name="T76" fmla="*/ 8 w 157"/>
                <a:gd name="T77" fmla="*/ 43 h 173"/>
                <a:gd name="T78" fmla="*/ 9 w 157"/>
                <a:gd name="T79" fmla="*/ 42 h 173"/>
                <a:gd name="T80" fmla="*/ 11 w 157"/>
                <a:gd name="T81" fmla="*/ 41 h 173"/>
                <a:gd name="T82" fmla="*/ 12 w 157"/>
                <a:gd name="T83" fmla="*/ 39 h 173"/>
                <a:gd name="T84" fmla="*/ 13 w 157"/>
                <a:gd name="T85" fmla="*/ 36 h 173"/>
                <a:gd name="T86" fmla="*/ 14 w 157"/>
                <a:gd name="T87" fmla="*/ 34 h 173"/>
                <a:gd name="T88" fmla="*/ 14 w 157"/>
                <a:gd name="T89" fmla="*/ 32 h 173"/>
                <a:gd name="T90" fmla="*/ 15 w 157"/>
                <a:gd name="T91" fmla="*/ 29 h 173"/>
                <a:gd name="T92" fmla="*/ 15 w 157"/>
                <a:gd name="T93" fmla="*/ 25 h 173"/>
                <a:gd name="T94" fmla="*/ 15 w 157"/>
                <a:gd name="T95" fmla="*/ 20 h 173"/>
                <a:gd name="T96" fmla="*/ 15 w 157"/>
                <a:gd name="T97" fmla="*/ 15 h 173"/>
                <a:gd name="T98" fmla="*/ 14 w 157"/>
                <a:gd name="T99" fmla="*/ 9 h 173"/>
                <a:gd name="T100" fmla="*/ 12 w 157"/>
                <a:gd name="T101" fmla="*/ 7 h 173"/>
                <a:gd name="T102" fmla="*/ 10 w 157"/>
                <a:gd name="T103" fmla="*/ 5 h 173"/>
                <a:gd name="T104" fmla="*/ 7 w 157"/>
                <a:gd name="T105" fmla="*/ 7 h 173"/>
                <a:gd name="T106" fmla="*/ 5 w 157"/>
                <a:gd name="T107" fmla="*/ 12 h 173"/>
                <a:gd name="T108" fmla="*/ 3 w 157"/>
                <a:gd name="T109" fmla="*/ 17 h 173"/>
                <a:gd name="T110" fmla="*/ 3 w 157"/>
                <a:gd name="T111" fmla="*/ 22 h 173"/>
                <a:gd name="T112" fmla="*/ 2 w 157"/>
                <a:gd name="T113" fmla="*/ 2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3"/>
                <a:gd name="T173" fmla="*/ 157 w 157"/>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3">
                  <a:moveTo>
                    <a:pt x="0" y="101"/>
                  </a:moveTo>
                  <a:lnTo>
                    <a:pt x="2" y="72"/>
                  </a:lnTo>
                  <a:lnTo>
                    <a:pt x="11" y="50"/>
                  </a:lnTo>
                  <a:lnTo>
                    <a:pt x="25" y="29"/>
                  </a:lnTo>
                  <a:lnTo>
                    <a:pt x="43" y="14"/>
                  </a:lnTo>
                  <a:lnTo>
                    <a:pt x="64" y="4"/>
                  </a:lnTo>
                  <a:lnTo>
                    <a:pt x="87" y="0"/>
                  </a:lnTo>
                  <a:lnTo>
                    <a:pt x="106" y="4"/>
                  </a:lnTo>
                  <a:lnTo>
                    <a:pt x="123" y="10"/>
                  </a:lnTo>
                  <a:lnTo>
                    <a:pt x="138" y="21"/>
                  </a:lnTo>
                  <a:lnTo>
                    <a:pt x="148" y="36"/>
                  </a:lnTo>
                  <a:lnTo>
                    <a:pt x="155" y="53"/>
                  </a:lnTo>
                  <a:lnTo>
                    <a:pt x="157" y="76"/>
                  </a:lnTo>
                  <a:lnTo>
                    <a:pt x="155" y="99"/>
                  </a:lnTo>
                  <a:lnTo>
                    <a:pt x="148" y="120"/>
                  </a:lnTo>
                  <a:lnTo>
                    <a:pt x="142" y="131"/>
                  </a:lnTo>
                  <a:lnTo>
                    <a:pt x="136" y="139"/>
                  </a:lnTo>
                  <a:lnTo>
                    <a:pt x="129" y="148"/>
                  </a:lnTo>
                  <a:lnTo>
                    <a:pt x="117" y="157"/>
                  </a:lnTo>
                  <a:lnTo>
                    <a:pt x="104" y="165"/>
                  </a:lnTo>
                  <a:lnTo>
                    <a:pt x="87" y="171"/>
                  </a:lnTo>
                  <a:lnTo>
                    <a:pt x="70" y="173"/>
                  </a:lnTo>
                  <a:lnTo>
                    <a:pt x="49" y="171"/>
                  </a:lnTo>
                  <a:lnTo>
                    <a:pt x="32" y="163"/>
                  </a:lnTo>
                  <a:lnTo>
                    <a:pt x="23" y="156"/>
                  </a:lnTo>
                  <a:lnTo>
                    <a:pt x="15" y="148"/>
                  </a:lnTo>
                  <a:lnTo>
                    <a:pt x="7" y="137"/>
                  </a:lnTo>
                  <a:lnTo>
                    <a:pt x="2" y="120"/>
                  </a:lnTo>
                  <a:lnTo>
                    <a:pt x="0" y="101"/>
                  </a:lnTo>
                  <a:close/>
                  <a:moveTo>
                    <a:pt x="19" y="101"/>
                  </a:moveTo>
                  <a:lnTo>
                    <a:pt x="21" y="110"/>
                  </a:lnTo>
                  <a:lnTo>
                    <a:pt x="23" y="120"/>
                  </a:lnTo>
                  <a:lnTo>
                    <a:pt x="25" y="127"/>
                  </a:lnTo>
                  <a:lnTo>
                    <a:pt x="30" y="135"/>
                  </a:lnTo>
                  <a:lnTo>
                    <a:pt x="36" y="142"/>
                  </a:lnTo>
                  <a:lnTo>
                    <a:pt x="43" y="146"/>
                  </a:lnTo>
                  <a:lnTo>
                    <a:pt x="53" y="150"/>
                  </a:lnTo>
                  <a:lnTo>
                    <a:pt x="62" y="152"/>
                  </a:lnTo>
                  <a:lnTo>
                    <a:pt x="70" y="154"/>
                  </a:lnTo>
                  <a:lnTo>
                    <a:pt x="83" y="152"/>
                  </a:lnTo>
                  <a:lnTo>
                    <a:pt x="96" y="148"/>
                  </a:lnTo>
                  <a:lnTo>
                    <a:pt x="108" y="140"/>
                  </a:lnTo>
                  <a:lnTo>
                    <a:pt x="117" y="131"/>
                  </a:lnTo>
                  <a:lnTo>
                    <a:pt x="123" y="123"/>
                  </a:lnTo>
                  <a:lnTo>
                    <a:pt x="129" y="114"/>
                  </a:lnTo>
                  <a:lnTo>
                    <a:pt x="132" y="104"/>
                  </a:lnTo>
                  <a:lnTo>
                    <a:pt x="136" y="89"/>
                  </a:lnTo>
                  <a:lnTo>
                    <a:pt x="138" y="74"/>
                  </a:lnTo>
                  <a:lnTo>
                    <a:pt x="134" y="51"/>
                  </a:lnTo>
                  <a:lnTo>
                    <a:pt x="123" y="34"/>
                  </a:lnTo>
                  <a:lnTo>
                    <a:pt x="108" y="23"/>
                  </a:lnTo>
                  <a:lnTo>
                    <a:pt x="87" y="21"/>
                  </a:lnTo>
                  <a:lnTo>
                    <a:pt x="62" y="25"/>
                  </a:lnTo>
                  <a:lnTo>
                    <a:pt x="40" y="42"/>
                  </a:lnTo>
                  <a:lnTo>
                    <a:pt x="28" y="59"/>
                  </a:lnTo>
                  <a:lnTo>
                    <a:pt x="21" y="78"/>
                  </a:lnTo>
                  <a:lnTo>
                    <a:pt x="19" y="101"/>
                  </a:lnTo>
                  <a:close/>
                </a:path>
              </a:pathLst>
            </a:custGeom>
            <a:solidFill>
              <a:srgbClr val="000000"/>
            </a:solidFill>
            <a:ln w="0">
              <a:solidFill>
                <a:srgbClr val="000000"/>
              </a:solidFill>
              <a:round/>
              <a:headEnd/>
              <a:tailEnd/>
            </a:ln>
          </p:spPr>
          <p:txBody>
            <a:bodyPr/>
            <a:lstStyle/>
            <a:p>
              <a:endParaRPr lang="en-CA"/>
            </a:p>
          </p:txBody>
        </p:sp>
        <p:sp>
          <p:nvSpPr>
            <p:cNvPr id="2049" name="Freeform 1116">
              <a:extLst>
                <a:ext uri="{FF2B5EF4-FFF2-40B4-BE49-F238E27FC236}">
                  <a16:creationId xmlns:a16="http://schemas.microsoft.com/office/drawing/2014/main" id="{5B55A93A-5E99-449D-A6BE-945FE1130B19}"/>
                </a:ext>
              </a:extLst>
            </p:cNvPr>
            <p:cNvSpPr>
              <a:spLocks/>
            </p:cNvSpPr>
            <p:nvPr/>
          </p:nvSpPr>
          <p:spPr bwMode="auto">
            <a:xfrm>
              <a:off x="1892" y="1737"/>
              <a:ext cx="104" cy="130"/>
            </a:xfrm>
            <a:custGeom>
              <a:avLst/>
              <a:gdLst>
                <a:gd name="T0" fmla="*/ 0 w 163"/>
                <a:gd name="T1" fmla="*/ 47 h 167"/>
                <a:gd name="T2" fmla="*/ 4 w 163"/>
                <a:gd name="T3" fmla="*/ 0 h 167"/>
                <a:gd name="T4" fmla="*/ 6 w 163"/>
                <a:gd name="T5" fmla="*/ 0 h 167"/>
                <a:gd name="T6" fmla="*/ 10 w 163"/>
                <a:gd name="T7" fmla="*/ 18 h 167"/>
                <a:gd name="T8" fmla="*/ 11 w 163"/>
                <a:gd name="T9" fmla="*/ 26 h 167"/>
                <a:gd name="T10" fmla="*/ 11 w 163"/>
                <a:gd name="T11" fmla="*/ 32 h 167"/>
                <a:gd name="T12" fmla="*/ 12 w 163"/>
                <a:gd name="T13" fmla="*/ 36 h 167"/>
                <a:gd name="T14" fmla="*/ 12 w 163"/>
                <a:gd name="T15" fmla="*/ 40 h 167"/>
                <a:gd name="T16" fmla="*/ 13 w 163"/>
                <a:gd name="T17" fmla="*/ 34 h 167"/>
                <a:gd name="T18" fmla="*/ 13 w 163"/>
                <a:gd name="T19" fmla="*/ 29 h 167"/>
                <a:gd name="T20" fmla="*/ 15 w 163"/>
                <a:gd name="T21" fmla="*/ 0 h 167"/>
                <a:gd name="T22" fmla="*/ 17 w 163"/>
                <a:gd name="T23" fmla="*/ 0 h 167"/>
                <a:gd name="T24" fmla="*/ 14 w 163"/>
                <a:gd name="T25" fmla="*/ 47 h 167"/>
                <a:gd name="T26" fmla="*/ 11 w 163"/>
                <a:gd name="T27" fmla="*/ 47 h 167"/>
                <a:gd name="T28" fmla="*/ 7 w 163"/>
                <a:gd name="T29" fmla="*/ 20 h 167"/>
                <a:gd name="T30" fmla="*/ 6 w 163"/>
                <a:gd name="T31" fmla="*/ 13 h 167"/>
                <a:gd name="T32" fmla="*/ 5 w 163"/>
                <a:gd name="T33" fmla="*/ 7 h 167"/>
                <a:gd name="T34" fmla="*/ 5 w 163"/>
                <a:gd name="T35" fmla="*/ 12 h 167"/>
                <a:gd name="T36" fmla="*/ 4 w 163"/>
                <a:gd name="T37" fmla="*/ 18 h 167"/>
                <a:gd name="T38" fmla="*/ 2 w 163"/>
                <a:gd name="T39" fmla="*/ 47 h 167"/>
                <a:gd name="T40" fmla="*/ 0 w 163"/>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7"/>
                <a:gd name="T65" fmla="*/ 163 w 163"/>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7">
                  <a:moveTo>
                    <a:pt x="0" y="167"/>
                  </a:moveTo>
                  <a:lnTo>
                    <a:pt x="34" y="0"/>
                  </a:lnTo>
                  <a:lnTo>
                    <a:pt x="61" y="0"/>
                  </a:lnTo>
                  <a:lnTo>
                    <a:pt x="88" y="63"/>
                  </a:lnTo>
                  <a:lnTo>
                    <a:pt x="99" y="89"/>
                  </a:lnTo>
                  <a:lnTo>
                    <a:pt x="106" y="112"/>
                  </a:lnTo>
                  <a:lnTo>
                    <a:pt x="110" y="125"/>
                  </a:lnTo>
                  <a:lnTo>
                    <a:pt x="116" y="142"/>
                  </a:lnTo>
                  <a:lnTo>
                    <a:pt x="120" y="119"/>
                  </a:lnTo>
                  <a:lnTo>
                    <a:pt x="125" y="99"/>
                  </a:lnTo>
                  <a:lnTo>
                    <a:pt x="144" y="0"/>
                  </a:lnTo>
                  <a:lnTo>
                    <a:pt x="163" y="0"/>
                  </a:lnTo>
                  <a:lnTo>
                    <a:pt x="131" y="167"/>
                  </a:lnTo>
                  <a:lnTo>
                    <a:pt x="105" y="167"/>
                  </a:lnTo>
                  <a:lnTo>
                    <a:pt x="69" y="70"/>
                  </a:lnTo>
                  <a:lnTo>
                    <a:pt x="59" y="46"/>
                  </a:lnTo>
                  <a:lnTo>
                    <a:pt x="50" y="23"/>
                  </a:lnTo>
                  <a:lnTo>
                    <a:pt x="46" y="42"/>
                  </a:lnTo>
                  <a:lnTo>
                    <a:pt x="42" y="64"/>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50" name="Freeform 1117">
              <a:extLst>
                <a:ext uri="{FF2B5EF4-FFF2-40B4-BE49-F238E27FC236}">
                  <a16:creationId xmlns:a16="http://schemas.microsoft.com/office/drawing/2014/main" id="{0A3CBB5D-C43E-441A-9E6F-4C2084C7FC16}"/>
                </a:ext>
              </a:extLst>
            </p:cNvPr>
            <p:cNvSpPr>
              <a:spLocks/>
            </p:cNvSpPr>
            <p:nvPr/>
          </p:nvSpPr>
          <p:spPr bwMode="auto">
            <a:xfrm>
              <a:off x="2000" y="1812"/>
              <a:ext cx="41" cy="16"/>
            </a:xfrm>
            <a:custGeom>
              <a:avLst/>
              <a:gdLst>
                <a:gd name="T0" fmla="*/ 0 w 64"/>
                <a:gd name="T1" fmla="*/ 8 h 19"/>
                <a:gd name="T2" fmla="*/ 1 w 64"/>
                <a:gd name="T3" fmla="*/ 0 h 19"/>
                <a:gd name="T4" fmla="*/ 7 w 64"/>
                <a:gd name="T5" fmla="*/ 0 h 19"/>
                <a:gd name="T6" fmla="*/ 7 w 64"/>
                <a:gd name="T7" fmla="*/ 8 h 19"/>
                <a:gd name="T8" fmla="*/ 0 w 64"/>
                <a:gd name="T9" fmla="*/ 8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19"/>
                  </a:moveTo>
                  <a:lnTo>
                    <a:pt x="2" y="0"/>
                  </a:lnTo>
                  <a:lnTo>
                    <a:pt x="64" y="0"/>
                  </a:lnTo>
                  <a:lnTo>
                    <a:pt x="62" y="19"/>
                  </a:lnTo>
                  <a:lnTo>
                    <a:pt x="0" y="19"/>
                  </a:lnTo>
                  <a:close/>
                </a:path>
              </a:pathLst>
            </a:custGeom>
            <a:solidFill>
              <a:srgbClr val="000000"/>
            </a:solidFill>
            <a:ln w="0">
              <a:solidFill>
                <a:srgbClr val="000000"/>
              </a:solidFill>
              <a:round/>
              <a:headEnd/>
              <a:tailEnd/>
            </a:ln>
          </p:spPr>
          <p:txBody>
            <a:bodyPr/>
            <a:lstStyle/>
            <a:p>
              <a:endParaRPr lang="en-CA"/>
            </a:p>
          </p:txBody>
        </p:sp>
        <p:sp>
          <p:nvSpPr>
            <p:cNvPr id="2051" name="Freeform 1118">
              <a:extLst>
                <a:ext uri="{FF2B5EF4-FFF2-40B4-BE49-F238E27FC236}">
                  <a16:creationId xmlns:a16="http://schemas.microsoft.com/office/drawing/2014/main" id="{D9DFB7D0-6EA5-4970-89AB-CE0ED353C9C0}"/>
                </a:ext>
              </a:extLst>
            </p:cNvPr>
            <p:cNvSpPr>
              <a:spLocks/>
            </p:cNvSpPr>
            <p:nvPr/>
          </p:nvSpPr>
          <p:spPr bwMode="auto">
            <a:xfrm>
              <a:off x="2049" y="1737"/>
              <a:ext cx="89" cy="130"/>
            </a:xfrm>
            <a:custGeom>
              <a:avLst/>
              <a:gdLst>
                <a:gd name="T0" fmla="*/ 0 w 140"/>
                <a:gd name="T1" fmla="*/ 47 h 167"/>
                <a:gd name="T2" fmla="*/ 4 w 140"/>
                <a:gd name="T3" fmla="*/ 0 h 167"/>
                <a:gd name="T4" fmla="*/ 15 w 140"/>
                <a:gd name="T5" fmla="*/ 0 h 167"/>
                <a:gd name="T6" fmla="*/ 14 w 140"/>
                <a:gd name="T7" fmla="*/ 5 h 167"/>
                <a:gd name="T8" fmla="*/ 5 w 140"/>
                <a:gd name="T9" fmla="*/ 5 h 167"/>
                <a:gd name="T10" fmla="*/ 4 w 140"/>
                <a:gd name="T11" fmla="*/ 20 h 167"/>
                <a:gd name="T12" fmla="*/ 13 w 140"/>
                <a:gd name="T13" fmla="*/ 20 h 167"/>
                <a:gd name="T14" fmla="*/ 13 w 140"/>
                <a:gd name="T15" fmla="*/ 26 h 167"/>
                <a:gd name="T16" fmla="*/ 4 w 140"/>
                <a:gd name="T17" fmla="*/ 26 h 167"/>
                <a:gd name="T18" fmla="*/ 2 w 140"/>
                <a:gd name="T19" fmla="*/ 47 h 167"/>
                <a:gd name="T20" fmla="*/ 0 w 140"/>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7"/>
                <a:gd name="T35" fmla="*/ 140 w 140"/>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7">
                  <a:moveTo>
                    <a:pt x="0" y="167"/>
                  </a:moveTo>
                  <a:lnTo>
                    <a:pt x="34" y="0"/>
                  </a:lnTo>
                  <a:lnTo>
                    <a:pt x="140" y="0"/>
                  </a:lnTo>
                  <a:lnTo>
                    <a:pt x="134" y="19"/>
                  </a:lnTo>
                  <a:lnTo>
                    <a:pt x="51" y="19"/>
                  </a:lnTo>
                  <a:lnTo>
                    <a:pt x="39" y="72"/>
                  </a:lnTo>
                  <a:lnTo>
                    <a:pt x="128" y="72"/>
                  </a:lnTo>
                  <a:lnTo>
                    <a:pt x="121" y="91"/>
                  </a:lnTo>
                  <a:lnTo>
                    <a:pt x="36" y="91"/>
                  </a:lnTo>
                  <a:lnTo>
                    <a:pt x="20"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52" name="Freeform 1119">
              <a:extLst>
                <a:ext uri="{FF2B5EF4-FFF2-40B4-BE49-F238E27FC236}">
                  <a16:creationId xmlns:a16="http://schemas.microsoft.com/office/drawing/2014/main" id="{C386EE79-1434-44B3-8D41-C634FFCEC506}"/>
                </a:ext>
              </a:extLst>
            </p:cNvPr>
            <p:cNvSpPr>
              <a:spLocks/>
            </p:cNvSpPr>
            <p:nvPr/>
          </p:nvSpPr>
          <p:spPr bwMode="auto">
            <a:xfrm>
              <a:off x="2146" y="1734"/>
              <a:ext cx="89" cy="134"/>
            </a:xfrm>
            <a:custGeom>
              <a:avLst/>
              <a:gdLst>
                <a:gd name="T0" fmla="*/ 2 w 136"/>
                <a:gd name="T1" fmla="*/ 32 h 173"/>
                <a:gd name="T2" fmla="*/ 3 w 136"/>
                <a:gd name="T3" fmla="*/ 36 h 173"/>
                <a:gd name="T4" fmla="*/ 3 w 136"/>
                <a:gd name="T5" fmla="*/ 40 h 173"/>
                <a:gd name="T6" fmla="*/ 5 w 136"/>
                <a:gd name="T7" fmla="*/ 42 h 173"/>
                <a:gd name="T8" fmla="*/ 7 w 136"/>
                <a:gd name="T9" fmla="*/ 43 h 173"/>
                <a:gd name="T10" fmla="*/ 10 w 136"/>
                <a:gd name="T11" fmla="*/ 42 h 173"/>
                <a:gd name="T12" fmla="*/ 12 w 136"/>
                <a:gd name="T13" fmla="*/ 39 h 173"/>
                <a:gd name="T14" fmla="*/ 12 w 136"/>
                <a:gd name="T15" fmla="*/ 35 h 173"/>
                <a:gd name="T16" fmla="*/ 12 w 136"/>
                <a:gd name="T17" fmla="*/ 31 h 173"/>
                <a:gd name="T18" fmla="*/ 9 w 136"/>
                <a:gd name="T19" fmla="*/ 26 h 173"/>
                <a:gd name="T20" fmla="*/ 6 w 136"/>
                <a:gd name="T21" fmla="*/ 23 h 173"/>
                <a:gd name="T22" fmla="*/ 4 w 136"/>
                <a:gd name="T23" fmla="*/ 20 h 173"/>
                <a:gd name="T24" fmla="*/ 3 w 136"/>
                <a:gd name="T25" fmla="*/ 17 h 173"/>
                <a:gd name="T26" fmla="*/ 2 w 136"/>
                <a:gd name="T27" fmla="*/ 13 h 173"/>
                <a:gd name="T28" fmla="*/ 3 w 136"/>
                <a:gd name="T29" fmla="*/ 8 h 173"/>
                <a:gd name="T30" fmla="*/ 4 w 136"/>
                <a:gd name="T31" fmla="*/ 4 h 173"/>
                <a:gd name="T32" fmla="*/ 5 w 136"/>
                <a:gd name="T33" fmla="*/ 2 h 173"/>
                <a:gd name="T34" fmla="*/ 8 w 136"/>
                <a:gd name="T35" fmla="*/ 2 h 173"/>
                <a:gd name="T36" fmla="*/ 12 w 136"/>
                <a:gd name="T37" fmla="*/ 2 h 173"/>
                <a:gd name="T38" fmla="*/ 14 w 136"/>
                <a:gd name="T39" fmla="*/ 4 h 173"/>
                <a:gd name="T40" fmla="*/ 16 w 136"/>
                <a:gd name="T41" fmla="*/ 7 h 173"/>
                <a:gd name="T42" fmla="*/ 16 w 136"/>
                <a:gd name="T43" fmla="*/ 13 h 173"/>
                <a:gd name="T44" fmla="*/ 16 w 136"/>
                <a:gd name="T45" fmla="*/ 15 h 173"/>
                <a:gd name="T46" fmla="*/ 14 w 136"/>
                <a:gd name="T47" fmla="*/ 13 h 173"/>
                <a:gd name="T48" fmla="*/ 13 w 136"/>
                <a:gd name="T49" fmla="*/ 10 h 173"/>
                <a:gd name="T50" fmla="*/ 12 w 136"/>
                <a:gd name="T51" fmla="*/ 7 h 173"/>
                <a:gd name="T52" fmla="*/ 10 w 136"/>
                <a:gd name="T53" fmla="*/ 5 h 173"/>
                <a:gd name="T54" fmla="*/ 8 w 136"/>
                <a:gd name="T55" fmla="*/ 5 h 173"/>
                <a:gd name="T56" fmla="*/ 6 w 136"/>
                <a:gd name="T57" fmla="*/ 8 h 173"/>
                <a:gd name="T58" fmla="*/ 5 w 136"/>
                <a:gd name="T59" fmla="*/ 10 h 173"/>
                <a:gd name="T60" fmla="*/ 5 w 136"/>
                <a:gd name="T61" fmla="*/ 14 h 173"/>
                <a:gd name="T62" fmla="*/ 6 w 136"/>
                <a:gd name="T63" fmla="*/ 17 h 173"/>
                <a:gd name="T64" fmla="*/ 7 w 136"/>
                <a:gd name="T65" fmla="*/ 19 h 173"/>
                <a:gd name="T66" fmla="*/ 9 w 136"/>
                <a:gd name="T67" fmla="*/ 20 h 173"/>
                <a:gd name="T68" fmla="*/ 11 w 136"/>
                <a:gd name="T69" fmla="*/ 23 h 173"/>
                <a:gd name="T70" fmla="*/ 12 w 136"/>
                <a:gd name="T71" fmla="*/ 25 h 173"/>
                <a:gd name="T72" fmla="*/ 14 w 136"/>
                <a:gd name="T73" fmla="*/ 29 h 173"/>
                <a:gd name="T74" fmla="*/ 15 w 136"/>
                <a:gd name="T75" fmla="*/ 34 h 173"/>
                <a:gd name="T76" fmla="*/ 14 w 136"/>
                <a:gd name="T77" fmla="*/ 39 h 173"/>
                <a:gd name="T78" fmla="*/ 13 w 136"/>
                <a:gd name="T79" fmla="*/ 44 h 173"/>
                <a:gd name="T80" fmla="*/ 12 w 136"/>
                <a:gd name="T81" fmla="*/ 46 h 173"/>
                <a:gd name="T82" fmla="*/ 8 w 136"/>
                <a:gd name="T83" fmla="*/ 49 h 173"/>
                <a:gd name="T84" fmla="*/ 2 w 136"/>
                <a:gd name="T85" fmla="*/ 45 h 173"/>
                <a:gd name="T86" fmla="*/ 1 w 136"/>
                <a:gd name="T87" fmla="*/ 39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3"/>
                <a:gd name="T134" fmla="*/ 136 w 13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3">
                  <a:moveTo>
                    <a:pt x="0" y="118"/>
                  </a:moveTo>
                  <a:lnTo>
                    <a:pt x="19" y="114"/>
                  </a:lnTo>
                  <a:lnTo>
                    <a:pt x="19" y="120"/>
                  </a:lnTo>
                  <a:lnTo>
                    <a:pt x="21" y="129"/>
                  </a:lnTo>
                  <a:lnTo>
                    <a:pt x="25" y="137"/>
                  </a:lnTo>
                  <a:lnTo>
                    <a:pt x="28" y="142"/>
                  </a:lnTo>
                  <a:lnTo>
                    <a:pt x="32" y="146"/>
                  </a:lnTo>
                  <a:lnTo>
                    <a:pt x="40" y="150"/>
                  </a:lnTo>
                  <a:lnTo>
                    <a:pt x="47" y="152"/>
                  </a:lnTo>
                  <a:lnTo>
                    <a:pt x="55" y="154"/>
                  </a:lnTo>
                  <a:lnTo>
                    <a:pt x="64" y="154"/>
                  </a:lnTo>
                  <a:lnTo>
                    <a:pt x="81" y="152"/>
                  </a:lnTo>
                  <a:lnTo>
                    <a:pt x="97" y="144"/>
                  </a:lnTo>
                  <a:lnTo>
                    <a:pt x="102" y="139"/>
                  </a:lnTo>
                  <a:lnTo>
                    <a:pt x="106" y="133"/>
                  </a:lnTo>
                  <a:lnTo>
                    <a:pt x="106" y="125"/>
                  </a:lnTo>
                  <a:lnTo>
                    <a:pt x="106" y="118"/>
                  </a:lnTo>
                  <a:lnTo>
                    <a:pt x="100" y="112"/>
                  </a:lnTo>
                  <a:lnTo>
                    <a:pt x="91" y="104"/>
                  </a:lnTo>
                  <a:lnTo>
                    <a:pt x="70" y="95"/>
                  </a:lnTo>
                  <a:lnTo>
                    <a:pt x="57" y="89"/>
                  </a:lnTo>
                  <a:lnTo>
                    <a:pt x="47" y="84"/>
                  </a:lnTo>
                  <a:lnTo>
                    <a:pt x="42" y="82"/>
                  </a:lnTo>
                  <a:lnTo>
                    <a:pt x="32" y="74"/>
                  </a:lnTo>
                  <a:lnTo>
                    <a:pt x="25" y="65"/>
                  </a:lnTo>
                  <a:lnTo>
                    <a:pt x="23" y="59"/>
                  </a:lnTo>
                  <a:lnTo>
                    <a:pt x="21" y="51"/>
                  </a:lnTo>
                  <a:lnTo>
                    <a:pt x="19" y="46"/>
                  </a:lnTo>
                  <a:lnTo>
                    <a:pt x="21" y="36"/>
                  </a:lnTo>
                  <a:lnTo>
                    <a:pt x="23" y="29"/>
                  </a:lnTo>
                  <a:lnTo>
                    <a:pt x="27" y="23"/>
                  </a:lnTo>
                  <a:lnTo>
                    <a:pt x="32" y="15"/>
                  </a:lnTo>
                  <a:lnTo>
                    <a:pt x="38" y="10"/>
                  </a:lnTo>
                  <a:lnTo>
                    <a:pt x="45" y="6"/>
                  </a:lnTo>
                  <a:lnTo>
                    <a:pt x="55" y="4"/>
                  </a:lnTo>
                  <a:lnTo>
                    <a:pt x="66" y="2"/>
                  </a:lnTo>
                  <a:lnTo>
                    <a:pt x="76" y="0"/>
                  </a:lnTo>
                  <a:lnTo>
                    <a:pt x="95" y="2"/>
                  </a:lnTo>
                  <a:lnTo>
                    <a:pt x="110" y="8"/>
                  </a:lnTo>
                  <a:lnTo>
                    <a:pt x="117" y="14"/>
                  </a:lnTo>
                  <a:lnTo>
                    <a:pt x="125" y="19"/>
                  </a:lnTo>
                  <a:lnTo>
                    <a:pt x="129" y="27"/>
                  </a:lnTo>
                  <a:lnTo>
                    <a:pt x="134" y="38"/>
                  </a:lnTo>
                  <a:lnTo>
                    <a:pt x="136" y="48"/>
                  </a:lnTo>
                  <a:lnTo>
                    <a:pt x="136" y="50"/>
                  </a:lnTo>
                  <a:lnTo>
                    <a:pt x="136" y="51"/>
                  </a:lnTo>
                  <a:lnTo>
                    <a:pt x="115" y="53"/>
                  </a:lnTo>
                  <a:lnTo>
                    <a:pt x="115" y="48"/>
                  </a:lnTo>
                  <a:lnTo>
                    <a:pt x="115" y="42"/>
                  </a:lnTo>
                  <a:lnTo>
                    <a:pt x="112" y="36"/>
                  </a:lnTo>
                  <a:lnTo>
                    <a:pt x="108" y="31"/>
                  </a:lnTo>
                  <a:lnTo>
                    <a:pt x="102" y="27"/>
                  </a:lnTo>
                  <a:lnTo>
                    <a:pt x="95" y="23"/>
                  </a:lnTo>
                  <a:lnTo>
                    <a:pt x="85" y="21"/>
                  </a:lnTo>
                  <a:lnTo>
                    <a:pt x="76" y="21"/>
                  </a:lnTo>
                  <a:lnTo>
                    <a:pt x="64" y="21"/>
                  </a:lnTo>
                  <a:lnTo>
                    <a:pt x="55" y="23"/>
                  </a:lnTo>
                  <a:lnTo>
                    <a:pt x="47" y="29"/>
                  </a:lnTo>
                  <a:lnTo>
                    <a:pt x="42" y="32"/>
                  </a:lnTo>
                  <a:lnTo>
                    <a:pt x="40" y="38"/>
                  </a:lnTo>
                  <a:lnTo>
                    <a:pt x="38" y="44"/>
                  </a:lnTo>
                  <a:lnTo>
                    <a:pt x="40" y="50"/>
                  </a:lnTo>
                  <a:lnTo>
                    <a:pt x="42" y="55"/>
                  </a:lnTo>
                  <a:lnTo>
                    <a:pt x="47" y="59"/>
                  </a:lnTo>
                  <a:lnTo>
                    <a:pt x="53" y="65"/>
                  </a:lnTo>
                  <a:lnTo>
                    <a:pt x="57" y="67"/>
                  </a:lnTo>
                  <a:lnTo>
                    <a:pt x="64" y="68"/>
                  </a:lnTo>
                  <a:lnTo>
                    <a:pt x="72" y="72"/>
                  </a:lnTo>
                  <a:lnTo>
                    <a:pt x="81" y="78"/>
                  </a:lnTo>
                  <a:lnTo>
                    <a:pt x="93" y="82"/>
                  </a:lnTo>
                  <a:lnTo>
                    <a:pt x="100" y="87"/>
                  </a:lnTo>
                  <a:lnTo>
                    <a:pt x="106" y="89"/>
                  </a:lnTo>
                  <a:lnTo>
                    <a:pt x="115" y="97"/>
                  </a:lnTo>
                  <a:lnTo>
                    <a:pt x="121" y="104"/>
                  </a:lnTo>
                  <a:lnTo>
                    <a:pt x="125" y="114"/>
                  </a:lnTo>
                  <a:lnTo>
                    <a:pt x="125" y="123"/>
                  </a:lnTo>
                  <a:lnTo>
                    <a:pt x="125" y="133"/>
                  </a:lnTo>
                  <a:lnTo>
                    <a:pt x="123" y="140"/>
                  </a:lnTo>
                  <a:lnTo>
                    <a:pt x="117" y="148"/>
                  </a:lnTo>
                  <a:lnTo>
                    <a:pt x="112" y="156"/>
                  </a:lnTo>
                  <a:lnTo>
                    <a:pt x="104" y="161"/>
                  </a:lnTo>
                  <a:lnTo>
                    <a:pt x="95" y="167"/>
                  </a:lnTo>
                  <a:lnTo>
                    <a:pt x="80" y="171"/>
                  </a:lnTo>
                  <a:lnTo>
                    <a:pt x="62" y="173"/>
                  </a:lnTo>
                  <a:lnTo>
                    <a:pt x="38" y="169"/>
                  </a:lnTo>
                  <a:lnTo>
                    <a:pt x="17" y="161"/>
                  </a:lnTo>
                  <a:lnTo>
                    <a:pt x="8" y="150"/>
                  </a:lnTo>
                  <a:lnTo>
                    <a:pt x="2" y="137"/>
                  </a:lnTo>
                  <a:lnTo>
                    <a:pt x="0" y="118"/>
                  </a:lnTo>
                  <a:close/>
                </a:path>
              </a:pathLst>
            </a:custGeom>
            <a:solidFill>
              <a:srgbClr val="000000"/>
            </a:solidFill>
            <a:ln w="0">
              <a:solidFill>
                <a:srgbClr val="000000"/>
              </a:solidFill>
              <a:round/>
              <a:headEnd/>
              <a:tailEnd/>
            </a:ln>
          </p:spPr>
          <p:txBody>
            <a:bodyPr/>
            <a:lstStyle/>
            <a:p>
              <a:endParaRPr lang="en-CA"/>
            </a:p>
          </p:txBody>
        </p:sp>
        <p:sp>
          <p:nvSpPr>
            <p:cNvPr id="2053" name="Freeform 1120">
              <a:extLst>
                <a:ext uri="{FF2B5EF4-FFF2-40B4-BE49-F238E27FC236}">
                  <a16:creationId xmlns:a16="http://schemas.microsoft.com/office/drawing/2014/main" id="{90806814-9C48-44BA-B647-B4B3A4153316}"/>
                </a:ext>
              </a:extLst>
            </p:cNvPr>
            <p:cNvSpPr>
              <a:spLocks/>
            </p:cNvSpPr>
            <p:nvPr/>
          </p:nvSpPr>
          <p:spPr bwMode="auto">
            <a:xfrm>
              <a:off x="2253" y="1737"/>
              <a:ext cx="84" cy="130"/>
            </a:xfrm>
            <a:custGeom>
              <a:avLst/>
              <a:gdLst>
                <a:gd name="T0" fmla="*/ 3 w 132"/>
                <a:gd name="T1" fmla="*/ 47 h 167"/>
                <a:gd name="T2" fmla="*/ 6 w 132"/>
                <a:gd name="T3" fmla="*/ 5 h 167"/>
                <a:gd name="T4" fmla="*/ 0 w 132"/>
                <a:gd name="T5" fmla="*/ 5 h 167"/>
                <a:gd name="T6" fmla="*/ 1 w 132"/>
                <a:gd name="T7" fmla="*/ 0 h 167"/>
                <a:gd name="T8" fmla="*/ 14 w 132"/>
                <a:gd name="T9" fmla="*/ 0 h 167"/>
                <a:gd name="T10" fmla="*/ 13 w 132"/>
                <a:gd name="T11" fmla="*/ 5 h 167"/>
                <a:gd name="T12" fmla="*/ 8 w 132"/>
                <a:gd name="T13" fmla="*/ 5 h 167"/>
                <a:gd name="T14" fmla="*/ 4 w 132"/>
                <a:gd name="T15" fmla="*/ 47 h 167"/>
                <a:gd name="T16" fmla="*/ 3 w 132"/>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67"/>
                <a:gd name="T29" fmla="*/ 132 w 13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67">
                  <a:moveTo>
                    <a:pt x="24" y="167"/>
                  </a:moveTo>
                  <a:lnTo>
                    <a:pt x="55" y="19"/>
                  </a:lnTo>
                  <a:lnTo>
                    <a:pt x="0" y="19"/>
                  </a:lnTo>
                  <a:lnTo>
                    <a:pt x="3" y="0"/>
                  </a:lnTo>
                  <a:lnTo>
                    <a:pt x="132" y="0"/>
                  </a:lnTo>
                  <a:lnTo>
                    <a:pt x="128" y="19"/>
                  </a:lnTo>
                  <a:lnTo>
                    <a:pt x="75" y="19"/>
                  </a:lnTo>
                  <a:lnTo>
                    <a:pt x="43"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054" name="Line 1121">
              <a:extLst>
                <a:ext uri="{FF2B5EF4-FFF2-40B4-BE49-F238E27FC236}">
                  <a16:creationId xmlns:a16="http://schemas.microsoft.com/office/drawing/2014/main" id="{8C0248A6-82FF-4D28-ABD7-13F50CED1BBD}"/>
                </a:ext>
              </a:extLst>
            </p:cNvPr>
            <p:cNvSpPr>
              <a:spLocks noChangeShapeType="1"/>
            </p:cNvSpPr>
            <p:nvPr/>
          </p:nvSpPr>
          <p:spPr bwMode="auto">
            <a:xfrm flipV="1">
              <a:off x="1828" y="1536"/>
              <a:ext cx="1" cy="112"/>
            </a:xfrm>
            <a:prstGeom prst="line">
              <a:avLst/>
            </a:prstGeom>
            <a:noFill/>
            <a:ln w="9525">
              <a:solidFill>
                <a:srgbClr val="000000"/>
              </a:solidFill>
              <a:round/>
              <a:headEnd/>
              <a:tailEnd/>
            </a:ln>
          </p:spPr>
          <p:txBody>
            <a:bodyPr/>
            <a:lstStyle/>
            <a:p>
              <a:endParaRPr lang="en-CA"/>
            </a:p>
          </p:txBody>
        </p:sp>
        <p:sp>
          <p:nvSpPr>
            <p:cNvPr id="2055" name="Freeform 1122">
              <a:extLst>
                <a:ext uri="{FF2B5EF4-FFF2-40B4-BE49-F238E27FC236}">
                  <a16:creationId xmlns:a16="http://schemas.microsoft.com/office/drawing/2014/main" id="{CCFC0D54-34E3-49C0-A334-DDA234FEBD11}"/>
                </a:ext>
              </a:extLst>
            </p:cNvPr>
            <p:cNvSpPr>
              <a:spLocks/>
            </p:cNvSpPr>
            <p:nvPr/>
          </p:nvSpPr>
          <p:spPr bwMode="auto">
            <a:xfrm>
              <a:off x="1817" y="1536"/>
              <a:ext cx="20" cy="48"/>
            </a:xfrm>
            <a:custGeom>
              <a:avLst/>
              <a:gdLst>
                <a:gd name="T0" fmla="*/ 0 w 30"/>
                <a:gd name="T1" fmla="*/ 19 h 60"/>
                <a:gd name="T2" fmla="*/ 2 w 30"/>
                <a:gd name="T3" fmla="*/ 0 h 60"/>
                <a:gd name="T4" fmla="*/ 4 w 30"/>
                <a:gd name="T5" fmla="*/ 19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5" y="0"/>
                  </a:lnTo>
                  <a:lnTo>
                    <a:pt x="30" y="60"/>
                  </a:lnTo>
                </a:path>
              </a:pathLst>
            </a:custGeom>
            <a:noFill/>
            <a:ln w="9525">
              <a:solidFill>
                <a:srgbClr val="000000"/>
              </a:solidFill>
              <a:round/>
              <a:headEnd/>
              <a:tailEnd/>
            </a:ln>
          </p:spPr>
          <p:txBody>
            <a:bodyPr/>
            <a:lstStyle/>
            <a:p>
              <a:endParaRPr lang="en-CA"/>
            </a:p>
          </p:txBody>
        </p:sp>
        <p:sp>
          <p:nvSpPr>
            <p:cNvPr id="2056" name="Line 1123">
              <a:extLst>
                <a:ext uri="{FF2B5EF4-FFF2-40B4-BE49-F238E27FC236}">
                  <a16:creationId xmlns:a16="http://schemas.microsoft.com/office/drawing/2014/main" id="{87E2E545-1A1F-4774-8E48-7FC07DC74936}"/>
                </a:ext>
              </a:extLst>
            </p:cNvPr>
            <p:cNvSpPr>
              <a:spLocks noChangeShapeType="1"/>
            </p:cNvSpPr>
            <p:nvPr/>
          </p:nvSpPr>
          <p:spPr bwMode="auto">
            <a:xfrm>
              <a:off x="1833" y="2998"/>
              <a:ext cx="1" cy="114"/>
            </a:xfrm>
            <a:prstGeom prst="line">
              <a:avLst/>
            </a:prstGeom>
            <a:noFill/>
            <a:ln w="9525">
              <a:solidFill>
                <a:srgbClr val="000000"/>
              </a:solidFill>
              <a:round/>
              <a:headEnd/>
              <a:tailEnd/>
            </a:ln>
          </p:spPr>
          <p:txBody>
            <a:bodyPr/>
            <a:lstStyle/>
            <a:p>
              <a:endParaRPr lang="en-CA"/>
            </a:p>
          </p:txBody>
        </p:sp>
        <p:sp>
          <p:nvSpPr>
            <p:cNvPr id="2057" name="Freeform 1124">
              <a:extLst>
                <a:ext uri="{FF2B5EF4-FFF2-40B4-BE49-F238E27FC236}">
                  <a16:creationId xmlns:a16="http://schemas.microsoft.com/office/drawing/2014/main" id="{2514153D-C1E2-458A-A608-C9C0D9A73C0F}"/>
                </a:ext>
              </a:extLst>
            </p:cNvPr>
            <p:cNvSpPr>
              <a:spLocks/>
            </p:cNvSpPr>
            <p:nvPr/>
          </p:nvSpPr>
          <p:spPr bwMode="auto">
            <a:xfrm>
              <a:off x="1824" y="3065"/>
              <a:ext cx="19" cy="47"/>
            </a:xfrm>
            <a:custGeom>
              <a:avLst/>
              <a:gdLst>
                <a:gd name="T0" fmla="*/ 2 w 31"/>
                <a:gd name="T1" fmla="*/ 0 h 61"/>
                <a:gd name="T2" fmla="*/ 1 w 31"/>
                <a:gd name="T3" fmla="*/ 17 h 61"/>
                <a:gd name="T4" fmla="*/ 0 w 31"/>
                <a:gd name="T5" fmla="*/ 0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31" y="0"/>
                  </a:moveTo>
                  <a:lnTo>
                    <a:pt x="16" y="61"/>
                  </a:lnTo>
                  <a:lnTo>
                    <a:pt x="0" y="0"/>
                  </a:lnTo>
                </a:path>
              </a:pathLst>
            </a:custGeom>
            <a:noFill/>
            <a:ln w="9525">
              <a:solidFill>
                <a:srgbClr val="000000"/>
              </a:solidFill>
              <a:round/>
              <a:headEnd/>
              <a:tailEnd/>
            </a:ln>
          </p:spPr>
          <p:txBody>
            <a:bodyPr/>
            <a:lstStyle/>
            <a:p>
              <a:endParaRPr lang="en-CA"/>
            </a:p>
          </p:txBody>
        </p:sp>
        <p:sp>
          <p:nvSpPr>
            <p:cNvPr id="2058" name="Freeform 1125">
              <a:extLst>
                <a:ext uri="{FF2B5EF4-FFF2-40B4-BE49-F238E27FC236}">
                  <a16:creationId xmlns:a16="http://schemas.microsoft.com/office/drawing/2014/main" id="{E552CFB2-441D-4AA1-A5ED-075269412730}"/>
                </a:ext>
              </a:extLst>
            </p:cNvPr>
            <p:cNvSpPr>
              <a:spLocks/>
            </p:cNvSpPr>
            <p:nvPr/>
          </p:nvSpPr>
          <p:spPr bwMode="auto">
            <a:xfrm>
              <a:off x="1003" y="2703"/>
              <a:ext cx="89" cy="130"/>
            </a:xfrm>
            <a:custGeom>
              <a:avLst/>
              <a:gdLst>
                <a:gd name="T0" fmla="*/ 0 w 139"/>
                <a:gd name="T1" fmla="*/ 47 h 167"/>
                <a:gd name="T2" fmla="*/ 4 w 139"/>
                <a:gd name="T3" fmla="*/ 0 h 167"/>
                <a:gd name="T4" fmla="*/ 15 w 139"/>
                <a:gd name="T5" fmla="*/ 0 h 167"/>
                <a:gd name="T6" fmla="*/ 14 w 139"/>
                <a:gd name="T7" fmla="*/ 5 h 167"/>
                <a:gd name="T8" fmla="*/ 5 w 139"/>
                <a:gd name="T9" fmla="*/ 5 h 167"/>
                <a:gd name="T10" fmla="*/ 4 w 139"/>
                <a:gd name="T11" fmla="*/ 20 h 167"/>
                <a:gd name="T12" fmla="*/ 14 w 139"/>
                <a:gd name="T13" fmla="*/ 20 h 167"/>
                <a:gd name="T14" fmla="*/ 13 w 139"/>
                <a:gd name="T15" fmla="*/ 26 h 167"/>
                <a:gd name="T16" fmla="*/ 4 w 139"/>
                <a:gd name="T17" fmla="*/ 26 h 167"/>
                <a:gd name="T18" fmla="*/ 2 w 139"/>
                <a:gd name="T19" fmla="*/ 47 h 167"/>
                <a:gd name="T20" fmla="*/ 0 w 139"/>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67"/>
                <a:gd name="T35" fmla="*/ 139 w 13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67">
                  <a:moveTo>
                    <a:pt x="0" y="167"/>
                  </a:moveTo>
                  <a:lnTo>
                    <a:pt x="35" y="0"/>
                  </a:lnTo>
                  <a:lnTo>
                    <a:pt x="139" y="0"/>
                  </a:lnTo>
                  <a:lnTo>
                    <a:pt x="135" y="19"/>
                  </a:lnTo>
                  <a:lnTo>
                    <a:pt x="50" y="19"/>
                  </a:lnTo>
                  <a:lnTo>
                    <a:pt x="40" y="72"/>
                  </a:lnTo>
                  <a:lnTo>
                    <a:pt x="129" y="72"/>
                  </a:lnTo>
                  <a:lnTo>
                    <a:pt x="122" y="91"/>
                  </a:lnTo>
                  <a:lnTo>
                    <a:pt x="36" y="91"/>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59" name="Freeform 1126">
              <a:extLst>
                <a:ext uri="{FF2B5EF4-FFF2-40B4-BE49-F238E27FC236}">
                  <a16:creationId xmlns:a16="http://schemas.microsoft.com/office/drawing/2014/main" id="{E8DE07D4-385D-48BD-8866-020020953482}"/>
                </a:ext>
              </a:extLst>
            </p:cNvPr>
            <p:cNvSpPr>
              <a:spLocks/>
            </p:cNvSpPr>
            <p:nvPr/>
          </p:nvSpPr>
          <p:spPr bwMode="auto">
            <a:xfrm>
              <a:off x="1101" y="2701"/>
              <a:ext cx="87" cy="133"/>
            </a:xfrm>
            <a:custGeom>
              <a:avLst/>
              <a:gdLst>
                <a:gd name="T0" fmla="*/ 2 w 134"/>
                <a:gd name="T1" fmla="*/ 33 h 171"/>
                <a:gd name="T2" fmla="*/ 2 w 134"/>
                <a:gd name="T3" fmla="*/ 37 h 171"/>
                <a:gd name="T4" fmla="*/ 3 w 134"/>
                <a:gd name="T5" fmla="*/ 40 h 171"/>
                <a:gd name="T6" fmla="*/ 4 w 134"/>
                <a:gd name="T7" fmla="*/ 42 h 171"/>
                <a:gd name="T8" fmla="*/ 6 w 134"/>
                <a:gd name="T9" fmla="*/ 44 h 171"/>
                <a:gd name="T10" fmla="*/ 9 w 134"/>
                <a:gd name="T11" fmla="*/ 43 h 171"/>
                <a:gd name="T12" fmla="*/ 12 w 134"/>
                <a:gd name="T13" fmla="*/ 40 h 171"/>
                <a:gd name="T14" fmla="*/ 12 w 134"/>
                <a:gd name="T15" fmla="*/ 35 h 171"/>
                <a:gd name="T16" fmla="*/ 12 w 134"/>
                <a:gd name="T17" fmla="*/ 31 h 171"/>
                <a:gd name="T18" fmla="*/ 8 w 134"/>
                <a:gd name="T19" fmla="*/ 26 h 171"/>
                <a:gd name="T20" fmla="*/ 5 w 134"/>
                <a:gd name="T21" fmla="*/ 24 h 171"/>
                <a:gd name="T22" fmla="*/ 3 w 134"/>
                <a:gd name="T23" fmla="*/ 20 h 171"/>
                <a:gd name="T24" fmla="*/ 3 w 134"/>
                <a:gd name="T25" fmla="*/ 16 h 171"/>
                <a:gd name="T26" fmla="*/ 2 w 134"/>
                <a:gd name="T27" fmla="*/ 12 h 171"/>
                <a:gd name="T28" fmla="*/ 3 w 134"/>
                <a:gd name="T29" fmla="*/ 9 h 171"/>
                <a:gd name="T30" fmla="*/ 3 w 134"/>
                <a:gd name="T31" fmla="*/ 4 h 171"/>
                <a:gd name="T32" fmla="*/ 5 w 134"/>
                <a:gd name="T33" fmla="*/ 2 h 171"/>
                <a:gd name="T34" fmla="*/ 8 w 134"/>
                <a:gd name="T35" fmla="*/ 0 h 171"/>
                <a:gd name="T36" fmla="*/ 11 w 134"/>
                <a:gd name="T37" fmla="*/ 2 h 171"/>
                <a:gd name="T38" fmla="*/ 14 w 134"/>
                <a:gd name="T39" fmla="*/ 3 h 171"/>
                <a:gd name="T40" fmla="*/ 15 w 134"/>
                <a:gd name="T41" fmla="*/ 7 h 171"/>
                <a:gd name="T42" fmla="*/ 15 w 134"/>
                <a:gd name="T43" fmla="*/ 14 h 171"/>
                <a:gd name="T44" fmla="*/ 15 w 134"/>
                <a:gd name="T45" fmla="*/ 15 h 171"/>
                <a:gd name="T46" fmla="*/ 14 w 134"/>
                <a:gd name="T47" fmla="*/ 13 h 171"/>
                <a:gd name="T48" fmla="*/ 13 w 134"/>
                <a:gd name="T49" fmla="*/ 9 h 171"/>
                <a:gd name="T50" fmla="*/ 12 w 134"/>
                <a:gd name="T51" fmla="*/ 7 h 171"/>
                <a:gd name="T52" fmla="*/ 10 w 134"/>
                <a:gd name="T53" fmla="*/ 5 h 171"/>
                <a:gd name="T54" fmla="*/ 7 w 134"/>
                <a:gd name="T55" fmla="*/ 5 h 171"/>
                <a:gd name="T56" fmla="*/ 5 w 134"/>
                <a:gd name="T57" fmla="*/ 7 h 171"/>
                <a:gd name="T58" fmla="*/ 5 w 134"/>
                <a:gd name="T59" fmla="*/ 10 h 171"/>
                <a:gd name="T60" fmla="*/ 5 w 134"/>
                <a:gd name="T61" fmla="*/ 14 h 171"/>
                <a:gd name="T62" fmla="*/ 5 w 134"/>
                <a:gd name="T63" fmla="*/ 17 h 171"/>
                <a:gd name="T64" fmla="*/ 6 w 134"/>
                <a:gd name="T65" fmla="*/ 19 h 171"/>
                <a:gd name="T66" fmla="*/ 8 w 134"/>
                <a:gd name="T67" fmla="*/ 20 h 171"/>
                <a:gd name="T68" fmla="*/ 10 w 134"/>
                <a:gd name="T69" fmla="*/ 23 h 171"/>
                <a:gd name="T70" fmla="*/ 12 w 134"/>
                <a:gd name="T71" fmla="*/ 26 h 171"/>
                <a:gd name="T72" fmla="*/ 14 w 134"/>
                <a:gd name="T73" fmla="*/ 29 h 171"/>
                <a:gd name="T74" fmla="*/ 14 w 134"/>
                <a:gd name="T75" fmla="*/ 35 h 171"/>
                <a:gd name="T76" fmla="*/ 14 w 134"/>
                <a:gd name="T77" fmla="*/ 40 h 171"/>
                <a:gd name="T78" fmla="*/ 13 w 134"/>
                <a:gd name="T79" fmla="*/ 44 h 171"/>
                <a:gd name="T80" fmla="*/ 11 w 134"/>
                <a:gd name="T81" fmla="*/ 47 h 171"/>
                <a:gd name="T82" fmla="*/ 7 w 134"/>
                <a:gd name="T83" fmla="*/ 48 h 171"/>
                <a:gd name="T84" fmla="*/ 2 w 134"/>
                <a:gd name="T85" fmla="*/ 45 h 171"/>
                <a:gd name="T86" fmla="*/ 1 w 134"/>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71"/>
                <a:gd name="T134" fmla="*/ 134 w 134"/>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71">
                  <a:moveTo>
                    <a:pt x="0" y="116"/>
                  </a:moveTo>
                  <a:lnTo>
                    <a:pt x="19" y="114"/>
                  </a:lnTo>
                  <a:lnTo>
                    <a:pt x="19" y="120"/>
                  </a:lnTo>
                  <a:lnTo>
                    <a:pt x="19" y="127"/>
                  </a:lnTo>
                  <a:lnTo>
                    <a:pt x="23" y="137"/>
                  </a:lnTo>
                  <a:lnTo>
                    <a:pt x="26" y="141"/>
                  </a:lnTo>
                  <a:lnTo>
                    <a:pt x="32" y="144"/>
                  </a:lnTo>
                  <a:lnTo>
                    <a:pt x="38" y="148"/>
                  </a:lnTo>
                  <a:lnTo>
                    <a:pt x="45" y="150"/>
                  </a:lnTo>
                  <a:lnTo>
                    <a:pt x="55" y="152"/>
                  </a:lnTo>
                  <a:lnTo>
                    <a:pt x="64" y="152"/>
                  </a:lnTo>
                  <a:lnTo>
                    <a:pt x="81" y="150"/>
                  </a:lnTo>
                  <a:lnTo>
                    <a:pt x="94" y="144"/>
                  </a:lnTo>
                  <a:lnTo>
                    <a:pt x="100" y="137"/>
                  </a:lnTo>
                  <a:lnTo>
                    <a:pt x="104" y="131"/>
                  </a:lnTo>
                  <a:lnTo>
                    <a:pt x="106" y="123"/>
                  </a:lnTo>
                  <a:lnTo>
                    <a:pt x="104" y="116"/>
                  </a:lnTo>
                  <a:lnTo>
                    <a:pt x="100" y="110"/>
                  </a:lnTo>
                  <a:lnTo>
                    <a:pt x="89" y="103"/>
                  </a:lnTo>
                  <a:lnTo>
                    <a:pt x="68" y="93"/>
                  </a:lnTo>
                  <a:lnTo>
                    <a:pt x="57" y="88"/>
                  </a:lnTo>
                  <a:lnTo>
                    <a:pt x="47" y="84"/>
                  </a:lnTo>
                  <a:lnTo>
                    <a:pt x="41" y="80"/>
                  </a:lnTo>
                  <a:lnTo>
                    <a:pt x="30" y="72"/>
                  </a:lnTo>
                  <a:lnTo>
                    <a:pt x="24" y="63"/>
                  </a:lnTo>
                  <a:lnTo>
                    <a:pt x="21" y="57"/>
                  </a:lnTo>
                  <a:lnTo>
                    <a:pt x="19" y="52"/>
                  </a:lnTo>
                  <a:lnTo>
                    <a:pt x="19" y="44"/>
                  </a:lnTo>
                  <a:lnTo>
                    <a:pt x="19" y="36"/>
                  </a:lnTo>
                  <a:lnTo>
                    <a:pt x="23" y="29"/>
                  </a:lnTo>
                  <a:lnTo>
                    <a:pt x="26" y="21"/>
                  </a:lnTo>
                  <a:lnTo>
                    <a:pt x="30" y="14"/>
                  </a:lnTo>
                  <a:lnTo>
                    <a:pt x="38" y="10"/>
                  </a:lnTo>
                  <a:lnTo>
                    <a:pt x="45" y="4"/>
                  </a:lnTo>
                  <a:lnTo>
                    <a:pt x="55" y="2"/>
                  </a:lnTo>
                  <a:lnTo>
                    <a:pt x="64" y="0"/>
                  </a:lnTo>
                  <a:lnTo>
                    <a:pt x="76" y="0"/>
                  </a:lnTo>
                  <a:lnTo>
                    <a:pt x="94" y="2"/>
                  </a:lnTo>
                  <a:lnTo>
                    <a:pt x="110" y="6"/>
                  </a:lnTo>
                  <a:lnTo>
                    <a:pt x="117" y="12"/>
                  </a:lnTo>
                  <a:lnTo>
                    <a:pt x="123" y="17"/>
                  </a:lnTo>
                  <a:lnTo>
                    <a:pt x="129" y="25"/>
                  </a:lnTo>
                  <a:lnTo>
                    <a:pt x="132" y="36"/>
                  </a:lnTo>
                  <a:lnTo>
                    <a:pt x="134" y="48"/>
                  </a:lnTo>
                  <a:lnTo>
                    <a:pt x="134" y="52"/>
                  </a:lnTo>
                  <a:lnTo>
                    <a:pt x="115" y="52"/>
                  </a:lnTo>
                  <a:lnTo>
                    <a:pt x="115" y="46"/>
                  </a:lnTo>
                  <a:lnTo>
                    <a:pt x="113" y="42"/>
                  </a:lnTo>
                  <a:lnTo>
                    <a:pt x="111" y="35"/>
                  </a:lnTo>
                  <a:lnTo>
                    <a:pt x="108" y="29"/>
                  </a:lnTo>
                  <a:lnTo>
                    <a:pt x="102" y="25"/>
                  </a:lnTo>
                  <a:lnTo>
                    <a:pt x="94" y="21"/>
                  </a:lnTo>
                  <a:lnTo>
                    <a:pt x="85" y="19"/>
                  </a:lnTo>
                  <a:lnTo>
                    <a:pt x="74" y="19"/>
                  </a:lnTo>
                  <a:lnTo>
                    <a:pt x="62" y="19"/>
                  </a:lnTo>
                  <a:lnTo>
                    <a:pt x="53" y="23"/>
                  </a:lnTo>
                  <a:lnTo>
                    <a:pt x="45" y="27"/>
                  </a:lnTo>
                  <a:lnTo>
                    <a:pt x="41" y="31"/>
                  </a:lnTo>
                  <a:lnTo>
                    <a:pt x="40" y="36"/>
                  </a:lnTo>
                  <a:lnTo>
                    <a:pt x="38" y="44"/>
                  </a:lnTo>
                  <a:lnTo>
                    <a:pt x="40" y="50"/>
                  </a:lnTo>
                  <a:lnTo>
                    <a:pt x="41" y="53"/>
                  </a:lnTo>
                  <a:lnTo>
                    <a:pt x="45" y="59"/>
                  </a:lnTo>
                  <a:lnTo>
                    <a:pt x="53" y="63"/>
                  </a:lnTo>
                  <a:lnTo>
                    <a:pt x="57" y="65"/>
                  </a:lnTo>
                  <a:lnTo>
                    <a:pt x="62" y="69"/>
                  </a:lnTo>
                  <a:lnTo>
                    <a:pt x="72" y="72"/>
                  </a:lnTo>
                  <a:lnTo>
                    <a:pt x="81" y="76"/>
                  </a:lnTo>
                  <a:lnTo>
                    <a:pt x="93" y="82"/>
                  </a:lnTo>
                  <a:lnTo>
                    <a:pt x="100" y="86"/>
                  </a:lnTo>
                  <a:lnTo>
                    <a:pt x="106" y="89"/>
                  </a:lnTo>
                  <a:lnTo>
                    <a:pt x="113" y="95"/>
                  </a:lnTo>
                  <a:lnTo>
                    <a:pt x="121" y="103"/>
                  </a:lnTo>
                  <a:lnTo>
                    <a:pt x="123" y="112"/>
                  </a:lnTo>
                  <a:lnTo>
                    <a:pt x="125" y="123"/>
                  </a:lnTo>
                  <a:lnTo>
                    <a:pt x="125" y="131"/>
                  </a:lnTo>
                  <a:lnTo>
                    <a:pt x="121" y="141"/>
                  </a:lnTo>
                  <a:lnTo>
                    <a:pt x="117" y="148"/>
                  </a:lnTo>
                  <a:lnTo>
                    <a:pt x="111" y="154"/>
                  </a:lnTo>
                  <a:lnTo>
                    <a:pt x="104" y="161"/>
                  </a:lnTo>
                  <a:lnTo>
                    <a:pt x="94" y="165"/>
                  </a:lnTo>
                  <a:lnTo>
                    <a:pt x="79" y="171"/>
                  </a:lnTo>
                  <a:lnTo>
                    <a:pt x="62" y="171"/>
                  </a:lnTo>
                  <a:lnTo>
                    <a:pt x="38" y="169"/>
                  </a:lnTo>
                  <a:lnTo>
                    <a:pt x="17" y="159"/>
                  </a:lnTo>
                  <a:lnTo>
                    <a:pt x="7"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060" name="Freeform 1127">
              <a:extLst>
                <a:ext uri="{FF2B5EF4-FFF2-40B4-BE49-F238E27FC236}">
                  <a16:creationId xmlns:a16="http://schemas.microsoft.com/office/drawing/2014/main" id="{FECF92E4-20E8-4206-A2F9-2CDFC3F683DD}"/>
                </a:ext>
              </a:extLst>
            </p:cNvPr>
            <p:cNvSpPr>
              <a:spLocks/>
            </p:cNvSpPr>
            <p:nvPr/>
          </p:nvSpPr>
          <p:spPr bwMode="auto">
            <a:xfrm>
              <a:off x="1208" y="2703"/>
              <a:ext cx="84" cy="130"/>
            </a:xfrm>
            <a:custGeom>
              <a:avLst/>
              <a:gdLst>
                <a:gd name="T0" fmla="*/ 3 w 133"/>
                <a:gd name="T1" fmla="*/ 47 h 167"/>
                <a:gd name="T2" fmla="*/ 6 w 133"/>
                <a:gd name="T3" fmla="*/ 5 h 167"/>
                <a:gd name="T4" fmla="*/ 0 w 133"/>
                <a:gd name="T5" fmla="*/ 5 h 167"/>
                <a:gd name="T6" fmla="*/ 1 w 133"/>
                <a:gd name="T7" fmla="*/ 0 h 167"/>
                <a:gd name="T8" fmla="*/ 13 w 133"/>
                <a:gd name="T9" fmla="*/ 0 h 167"/>
                <a:gd name="T10" fmla="*/ 13 w 133"/>
                <a:gd name="T11" fmla="*/ 5 h 167"/>
                <a:gd name="T12" fmla="*/ 8 w 133"/>
                <a:gd name="T13" fmla="*/ 5 h 167"/>
                <a:gd name="T14" fmla="*/ 4 w 133"/>
                <a:gd name="T15" fmla="*/ 47 h 167"/>
                <a:gd name="T16" fmla="*/ 3 w 133"/>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67"/>
                <a:gd name="T29" fmla="*/ 133 w 13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67">
                  <a:moveTo>
                    <a:pt x="23" y="167"/>
                  </a:moveTo>
                  <a:lnTo>
                    <a:pt x="55" y="19"/>
                  </a:lnTo>
                  <a:lnTo>
                    <a:pt x="0" y="19"/>
                  </a:lnTo>
                  <a:lnTo>
                    <a:pt x="4" y="0"/>
                  </a:lnTo>
                  <a:lnTo>
                    <a:pt x="133" y="0"/>
                  </a:lnTo>
                  <a:lnTo>
                    <a:pt x="129" y="19"/>
                  </a:lnTo>
                  <a:lnTo>
                    <a:pt x="74" y="19"/>
                  </a:lnTo>
                  <a:lnTo>
                    <a:pt x="44" y="167"/>
                  </a:lnTo>
                  <a:lnTo>
                    <a:pt x="23" y="167"/>
                  </a:lnTo>
                  <a:close/>
                </a:path>
              </a:pathLst>
            </a:custGeom>
            <a:solidFill>
              <a:srgbClr val="000000"/>
            </a:solidFill>
            <a:ln w="0">
              <a:solidFill>
                <a:srgbClr val="000000"/>
              </a:solidFill>
              <a:round/>
              <a:headEnd/>
              <a:tailEnd/>
            </a:ln>
          </p:spPr>
          <p:txBody>
            <a:bodyPr/>
            <a:lstStyle/>
            <a:p>
              <a:endParaRPr lang="en-CA"/>
            </a:p>
          </p:txBody>
        </p:sp>
        <p:sp>
          <p:nvSpPr>
            <p:cNvPr id="2061" name="Freeform 1128">
              <a:extLst>
                <a:ext uri="{FF2B5EF4-FFF2-40B4-BE49-F238E27FC236}">
                  <a16:creationId xmlns:a16="http://schemas.microsoft.com/office/drawing/2014/main" id="{3E9EFF51-BE32-45DA-B5AD-87665AB33ABC}"/>
                </a:ext>
              </a:extLst>
            </p:cNvPr>
            <p:cNvSpPr>
              <a:spLocks/>
            </p:cNvSpPr>
            <p:nvPr/>
          </p:nvSpPr>
          <p:spPr bwMode="auto">
            <a:xfrm>
              <a:off x="1291" y="2797"/>
              <a:ext cx="27" cy="73"/>
            </a:xfrm>
            <a:custGeom>
              <a:avLst/>
              <a:gdLst>
                <a:gd name="T0" fmla="*/ 1 w 42"/>
                <a:gd name="T1" fmla="*/ 26 h 94"/>
                <a:gd name="T2" fmla="*/ 3 w 42"/>
                <a:gd name="T3" fmla="*/ 6 h 94"/>
                <a:gd name="T4" fmla="*/ 2 w 42"/>
                <a:gd name="T5" fmla="*/ 8 h 94"/>
                <a:gd name="T6" fmla="*/ 1 w 42"/>
                <a:gd name="T7" fmla="*/ 9 h 94"/>
                <a:gd name="T8" fmla="*/ 0 w 42"/>
                <a:gd name="T9" fmla="*/ 10 h 94"/>
                <a:gd name="T10" fmla="*/ 1 w 42"/>
                <a:gd name="T11" fmla="*/ 7 h 94"/>
                <a:gd name="T12" fmla="*/ 1 w 42"/>
                <a:gd name="T13" fmla="*/ 5 h 94"/>
                <a:gd name="T14" fmla="*/ 2 w 42"/>
                <a:gd name="T15" fmla="*/ 4 h 94"/>
                <a:gd name="T16" fmla="*/ 3 w 42"/>
                <a:gd name="T17" fmla="*/ 3 h 94"/>
                <a:gd name="T18" fmla="*/ 3 w 42"/>
                <a:gd name="T19" fmla="*/ 2 h 94"/>
                <a:gd name="T20" fmla="*/ 4 w 42"/>
                <a:gd name="T21" fmla="*/ 2 h 94"/>
                <a:gd name="T22" fmla="*/ 4 w 42"/>
                <a:gd name="T23" fmla="*/ 0 h 94"/>
                <a:gd name="T24" fmla="*/ 4 w 42"/>
                <a:gd name="T25" fmla="*/ 0 h 94"/>
                <a:gd name="T26" fmla="*/ 3 w 42"/>
                <a:gd name="T27" fmla="*/ 26 h 94"/>
                <a:gd name="T28" fmla="*/ 1 w 42"/>
                <a:gd name="T29" fmla="*/ 2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4"/>
                <a:gd name="T47" fmla="*/ 42 w 4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4">
                  <a:moveTo>
                    <a:pt x="11" y="94"/>
                  </a:moveTo>
                  <a:lnTo>
                    <a:pt x="27" y="22"/>
                  </a:lnTo>
                  <a:lnTo>
                    <a:pt x="19" y="28"/>
                  </a:lnTo>
                  <a:lnTo>
                    <a:pt x="10" y="32"/>
                  </a:lnTo>
                  <a:lnTo>
                    <a:pt x="0" y="36"/>
                  </a:lnTo>
                  <a:lnTo>
                    <a:pt x="2" y="24"/>
                  </a:lnTo>
                  <a:lnTo>
                    <a:pt x="10" y="20"/>
                  </a:lnTo>
                  <a:lnTo>
                    <a:pt x="19" y="15"/>
                  </a:lnTo>
                  <a:lnTo>
                    <a:pt x="27" y="11"/>
                  </a:lnTo>
                  <a:lnTo>
                    <a:pt x="30" y="5"/>
                  </a:lnTo>
                  <a:lnTo>
                    <a:pt x="34" y="3"/>
                  </a:lnTo>
                  <a:lnTo>
                    <a:pt x="36" y="0"/>
                  </a:lnTo>
                  <a:lnTo>
                    <a:pt x="42" y="0"/>
                  </a:lnTo>
                  <a:lnTo>
                    <a:pt x="23" y="94"/>
                  </a:lnTo>
                  <a:lnTo>
                    <a:pt x="11" y="94"/>
                  </a:lnTo>
                  <a:close/>
                </a:path>
              </a:pathLst>
            </a:custGeom>
            <a:solidFill>
              <a:srgbClr val="000000"/>
            </a:solidFill>
            <a:ln w="0">
              <a:solidFill>
                <a:srgbClr val="000000"/>
              </a:solidFill>
              <a:round/>
              <a:headEnd/>
              <a:tailEnd/>
            </a:ln>
          </p:spPr>
          <p:txBody>
            <a:bodyPr/>
            <a:lstStyle/>
            <a:p>
              <a:endParaRPr lang="en-CA"/>
            </a:p>
          </p:txBody>
        </p:sp>
        <p:sp>
          <p:nvSpPr>
            <p:cNvPr id="2062" name="Rectangle 1129">
              <a:extLst>
                <a:ext uri="{FF2B5EF4-FFF2-40B4-BE49-F238E27FC236}">
                  <a16:creationId xmlns:a16="http://schemas.microsoft.com/office/drawing/2014/main" id="{89A6DDD2-F814-4432-A273-25CC65BDE6C3}"/>
                </a:ext>
              </a:extLst>
            </p:cNvPr>
            <p:cNvSpPr>
              <a:spLocks noChangeArrowheads="1"/>
            </p:cNvSpPr>
            <p:nvPr/>
          </p:nvSpPr>
          <p:spPr bwMode="auto">
            <a:xfrm>
              <a:off x="2299" y="2617"/>
              <a:ext cx="440" cy="266"/>
            </a:xfrm>
            <a:prstGeom prst="rect">
              <a:avLst/>
            </a:prstGeom>
            <a:noFill/>
            <a:ln w="9525">
              <a:solidFill>
                <a:srgbClr val="000000"/>
              </a:solidFill>
              <a:miter lim="800000"/>
              <a:headEnd/>
              <a:tailEnd/>
            </a:ln>
          </p:spPr>
          <p:txBody>
            <a:bodyPr/>
            <a:lstStyle/>
            <a:p>
              <a:endParaRPr lang="en-US"/>
            </a:p>
          </p:txBody>
        </p:sp>
        <p:sp>
          <p:nvSpPr>
            <p:cNvPr id="2063" name="Freeform 1130">
              <a:extLst>
                <a:ext uri="{FF2B5EF4-FFF2-40B4-BE49-F238E27FC236}">
                  <a16:creationId xmlns:a16="http://schemas.microsoft.com/office/drawing/2014/main" id="{F2FD0EA0-AEBB-4E13-9B13-69C862C94B05}"/>
                </a:ext>
              </a:extLst>
            </p:cNvPr>
            <p:cNvSpPr>
              <a:spLocks/>
            </p:cNvSpPr>
            <p:nvPr/>
          </p:nvSpPr>
          <p:spPr bwMode="auto">
            <a:xfrm>
              <a:off x="2363" y="2703"/>
              <a:ext cx="89" cy="130"/>
            </a:xfrm>
            <a:custGeom>
              <a:avLst/>
              <a:gdLst>
                <a:gd name="T0" fmla="*/ 0 w 138"/>
                <a:gd name="T1" fmla="*/ 47 h 167"/>
                <a:gd name="T2" fmla="*/ 4 w 138"/>
                <a:gd name="T3" fmla="*/ 0 h 167"/>
                <a:gd name="T4" fmla="*/ 15 w 138"/>
                <a:gd name="T5" fmla="*/ 0 h 167"/>
                <a:gd name="T6" fmla="*/ 15 w 138"/>
                <a:gd name="T7" fmla="*/ 5 h 167"/>
                <a:gd name="T8" fmla="*/ 6 w 138"/>
                <a:gd name="T9" fmla="*/ 5 h 167"/>
                <a:gd name="T10" fmla="*/ 4 w 138"/>
                <a:gd name="T11" fmla="*/ 20 h 167"/>
                <a:gd name="T12" fmla="*/ 14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7" y="72"/>
                  </a:lnTo>
                  <a:lnTo>
                    <a:pt x="121" y="91"/>
                  </a:lnTo>
                  <a:lnTo>
                    <a:pt x="34" y="91"/>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064" name="Freeform 1131">
              <a:extLst>
                <a:ext uri="{FF2B5EF4-FFF2-40B4-BE49-F238E27FC236}">
                  <a16:creationId xmlns:a16="http://schemas.microsoft.com/office/drawing/2014/main" id="{18BF5E31-4DC7-493A-AC02-D3A596D8F8B3}"/>
                </a:ext>
              </a:extLst>
            </p:cNvPr>
            <p:cNvSpPr>
              <a:spLocks/>
            </p:cNvSpPr>
            <p:nvPr/>
          </p:nvSpPr>
          <p:spPr bwMode="auto">
            <a:xfrm>
              <a:off x="2461" y="2701"/>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6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19" y="114"/>
                  </a:lnTo>
                  <a:lnTo>
                    <a:pt x="19" y="120"/>
                  </a:lnTo>
                  <a:lnTo>
                    <a:pt x="21" y="127"/>
                  </a:lnTo>
                  <a:lnTo>
                    <a:pt x="25" y="137"/>
                  </a:lnTo>
                  <a:lnTo>
                    <a:pt x="29" y="141"/>
                  </a:lnTo>
                  <a:lnTo>
                    <a:pt x="33" y="144"/>
                  </a:lnTo>
                  <a:lnTo>
                    <a:pt x="40" y="148"/>
                  </a:lnTo>
                  <a:lnTo>
                    <a:pt x="48" y="150"/>
                  </a:lnTo>
                  <a:lnTo>
                    <a:pt x="55" y="152"/>
                  </a:lnTo>
                  <a:lnTo>
                    <a:pt x="65" y="152"/>
                  </a:lnTo>
                  <a:lnTo>
                    <a:pt x="84" y="150"/>
                  </a:lnTo>
                  <a:lnTo>
                    <a:pt x="97" y="144"/>
                  </a:lnTo>
                  <a:lnTo>
                    <a:pt x="103" y="137"/>
                  </a:lnTo>
                  <a:lnTo>
                    <a:pt x="106" y="131"/>
                  </a:lnTo>
                  <a:lnTo>
                    <a:pt x="108" y="123"/>
                  </a:lnTo>
                  <a:lnTo>
                    <a:pt x="106" y="116"/>
                  </a:lnTo>
                  <a:lnTo>
                    <a:pt x="103" y="110"/>
                  </a:lnTo>
                  <a:lnTo>
                    <a:pt x="91" y="103"/>
                  </a:lnTo>
                  <a:lnTo>
                    <a:pt x="71" y="93"/>
                  </a:lnTo>
                  <a:lnTo>
                    <a:pt x="57" y="88"/>
                  </a:lnTo>
                  <a:lnTo>
                    <a:pt x="50" y="84"/>
                  </a:lnTo>
                  <a:lnTo>
                    <a:pt x="42" y="80"/>
                  </a:lnTo>
                  <a:lnTo>
                    <a:pt x="33" y="72"/>
                  </a:lnTo>
                  <a:lnTo>
                    <a:pt x="25" y="63"/>
                  </a:lnTo>
                  <a:lnTo>
                    <a:pt x="23" y="57"/>
                  </a:lnTo>
                  <a:lnTo>
                    <a:pt x="21" y="52"/>
                  </a:lnTo>
                  <a:lnTo>
                    <a:pt x="19" y="44"/>
                  </a:lnTo>
                  <a:lnTo>
                    <a:pt x="21" y="36"/>
                  </a:lnTo>
                  <a:lnTo>
                    <a:pt x="23" y="29"/>
                  </a:lnTo>
                  <a:lnTo>
                    <a:pt x="27" y="21"/>
                  </a:lnTo>
                  <a:lnTo>
                    <a:pt x="33" y="14"/>
                  </a:lnTo>
                  <a:lnTo>
                    <a:pt x="38" y="10"/>
                  </a:lnTo>
                  <a:lnTo>
                    <a:pt x="48" y="4"/>
                  </a:lnTo>
                  <a:lnTo>
                    <a:pt x="57" y="2"/>
                  </a:lnTo>
                  <a:lnTo>
                    <a:pt x="67" y="0"/>
                  </a:lnTo>
                  <a:lnTo>
                    <a:pt x="76" y="0"/>
                  </a:lnTo>
                  <a:lnTo>
                    <a:pt x="95" y="2"/>
                  </a:lnTo>
                  <a:lnTo>
                    <a:pt x="110" y="6"/>
                  </a:lnTo>
                  <a:lnTo>
                    <a:pt x="120" y="12"/>
                  </a:lnTo>
                  <a:lnTo>
                    <a:pt x="125" y="17"/>
                  </a:lnTo>
                  <a:lnTo>
                    <a:pt x="131" y="25"/>
                  </a:lnTo>
                  <a:lnTo>
                    <a:pt x="135" y="36"/>
                  </a:lnTo>
                  <a:lnTo>
                    <a:pt x="137" y="48"/>
                  </a:lnTo>
                  <a:lnTo>
                    <a:pt x="137" y="52"/>
                  </a:lnTo>
                  <a:lnTo>
                    <a:pt x="118" y="52"/>
                  </a:lnTo>
                  <a:lnTo>
                    <a:pt x="116" y="46"/>
                  </a:lnTo>
                  <a:lnTo>
                    <a:pt x="116" y="42"/>
                  </a:lnTo>
                  <a:lnTo>
                    <a:pt x="112" y="35"/>
                  </a:lnTo>
                  <a:lnTo>
                    <a:pt x="108" y="29"/>
                  </a:lnTo>
                  <a:lnTo>
                    <a:pt x="103" y="25"/>
                  </a:lnTo>
                  <a:lnTo>
                    <a:pt x="95" y="21"/>
                  </a:lnTo>
                  <a:lnTo>
                    <a:pt x="86" y="19"/>
                  </a:lnTo>
                  <a:lnTo>
                    <a:pt x="76" y="19"/>
                  </a:lnTo>
                  <a:lnTo>
                    <a:pt x="65" y="19"/>
                  </a:lnTo>
                  <a:lnTo>
                    <a:pt x="55" y="23"/>
                  </a:lnTo>
                  <a:lnTo>
                    <a:pt x="48" y="27"/>
                  </a:lnTo>
                  <a:lnTo>
                    <a:pt x="44" y="31"/>
                  </a:lnTo>
                  <a:lnTo>
                    <a:pt x="40" y="36"/>
                  </a:lnTo>
                  <a:lnTo>
                    <a:pt x="40" y="44"/>
                  </a:lnTo>
                  <a:lnTo>
                    <a:pt x="40" y="50"/>
                  </a:lnTo>
                  <a:lnTo>
                    <a:pt x="42" y="53"/>
                  </a:lnTo>
                  <a:lnTo>
                    <a:pt x="48" y="59"/>
                  </a:lnTo>
                  <a:lnTo>
                    <a:pt x="55" y="63"/>
                  </a:lnTo>
                  <a:lnTo>
                    <a:pt x="59" y="65"/>
                  </a:lnTo>
                  <a:lnTo>
                    <a:pt x="65" y="69"/>
                  </a:lnTo>
                  <a:lnTo>
                    <a:pt x="72" y="72"/>
                  </a:lnTo>
                  <a:lnTo>
                    <a:pt x="82" y="76"/>
                  </a:lnTo>
                  <a:lnTo>
                    <a:pt x="93" y="82"/>
                  </a:lnTo>
                  <a:lnTo>
                    <a:pt x="103" y="86"/>
                  </a:lnTo>
                  <a:lnTo>
                    <a:pt x="108" y="89"/>
                  </a:lnTo>
                  <a:lnTo>
                    <a:pt x="116" y="95"/>
                  </a:lnTo>
                  <a:lnTo>
                    <a:pt x="122" y="103"/>
                  </a:lnTo>
                  <a:lnTo>
                    <a:pt x="125" y="112"/>
                  </a:lnTo>
                  <a:lnTo>
                    <a:pt x="127" y="123"/>
                  </a:lnTo>
                  <a:lnTo>
                    <a:pt x="125" y="131"/>
                  </a:lnTo>
                  <a:lnTo>
                    <a:pt x="124" y="141"/>
                  </a:lnTo>
                  <a:lnTo>
                    <a:pt x="118" y="148"/>
                  </a:lnTo>
                  <a:lnTo>
                    <a:pt x="112" y="154"/>
                  </a:lnTo>
                  <a:lnTo>
                    <a:pt x="105" y="161"/>
                  </a:lnTo>
                  <a:lnTo>
                    <a:pt x="97" y="165"/>
                  </a:lnTo>
                  <a:lnTo>
                    <a:pt x="82" y="171"/>
                  </a:lnTo>
                  <a:lnTo>
                    <a:pt x="63" y="171"/>
                  </a:lnTo>
                  <a:lnTo>
                    <a:pt x="38" y="169"/>
                  </a:lnTo>
                  <a:lnTo>
                    <a:pt x="19" y="159"/>
                  </a:lnTo>
                  <a:lnTo>
                    <a:pt x="8"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065" name="Freeform 1132">
              <a:extLst>
                <a:ext uri="{FF2B5EF4-FFF2-40B4-BE49-F238E27FC236}">
                  <a16:creationId xmlns:a16="http://schemas.microsoft.com/office/drawing/2014/main" id="{2F767298-63E7-46F8-BF91-9BF0422124D5}"/>
                </a:ext>
              </a:extLst>
            </p:cNvPr>
            <p:cNvSpPr>
              <a:spLocks/>
            </p:cNvSpPr>
            <p:nvPr/>
          </p:nvSpPr>
          <p:spPr bwMode="auto">
            <a:xfrm>
              <a:off x="2566" y="2703"/>
              <a:ext cx="86" cy="130"/>
            </a:xfrm>
            <a:custGeom>
              <a:avLst/>
              <a:gdLst>
                <a:gd name="T0" fmla="*/ 3 w 135"/>
                <a:gd name="T1" fmla="*/ 47 h 167"/>
                <a:gd name="T2" fmla="*/ 6 w 135"/>
                <a:gd name="T3" fmla="*/ 5 h 167"/>
                <a:gd name="T4" fmla="*/ 0 w 135"/>
                <a:gd name="T5" fmla="*/ 5 h 167"/>
                <a:gd name="T6" fmla="*/ 1 w 135"/>
                <a:gd name="T7" fmla="*/ 0 h 167"/>
                <a:gd name="T8" fmla="*/ 14 w 135"/>
                <a:gd name="T9" fmla="*/ 0 h 167"/>
                <a:gd name="T10" fmla="*/ 14 w 135"/>
                <a:gd name="T11" fmla="*/ 5 h 167"/>
                <a:gd name="T12" fmla="*/ 8 w 135"/>
                <a:gd name="T13" fmla="*/ 5 h 167"/>
                <a:gd name="T14" fmla="*/ 4 w 135"/>
                <a:gd name="T15" fmla="*/ 47 h 167"/>
                <a:gd name="T16" fmla="*/ 3 w 135"/>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67"/>
                <a:gd name="T29" fmla="*/ 135 w 13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67">
                  <a:moveTo>
                    <a:pt x="25" y="167"/>
                  </a:moveTo>
                  <a:lnTo>
                    <a:pt x="57" y="19"/>
                  </a:lnTo>
                  <a:lnTo>
                    <a:pt x="0" y="19"/>
                  </a:lnTo>
                  <a:lnTo>
                    <a:pt x="4" y="0"/>
                  </a:lnTo>
                  <a:lnTo>
                    <a:pt x="135"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066" name="Freeform 1133">
              <a:extLst>
                <a:ext uri="{FF2B5EF4-FFF2-40B4-BE49-F238E27FC236}">
                  <a16:creationId xmlns:a16="http://schemas.microsoft.com/office/drawing/2014/main" id="{51F1C84D-9726-4307-9217-DBCBFA90B90D}"/>
                </a:ext>
              </a:extLst>
            </p:cNvPr>
            <p:cNvSpPr>
              <a:spLocks/>
            </p:cNvSpPr>
            <p:nvPr/>
          </p:nvSpPr>
          <p:spPr bwMode="auto">
            <a:xfrm>
              <a:off x="2640" y="2815"/>
              <a:ext cx="42" cy="55"/>
            </a:xfrm>
            <a:custGeom>
              <a:avLst/>
              <a:gdLst>
                <a:gd name="T0" fmla="*/ 0 w 64"/>
                <a:gd name="T1" fmla="*/ 21 h 70"/>
                <a:gd name="T2" fmla="*/ 2 w 64"/>
                <a:gd name="T3" fmla="*/ 0 h 70"/>
                <a:gd name="T4" fmla="*/ 3 w 64"/>
                <a:gd name="T5" fmla="*/ 0 h 70"/>
                <a:gd name="T6" fmla="*/ 3 w 64"/>
                <a:gd name="T7" fmla="*/ 4 h 70"/>
                <a:gd name="T8" fmla="*/ 3 w 64"/>
                <a:gd name="T9" fmla="*/ 2 h 70"/>
                <a:gd name="T10" fmla="*/ 5 w 64"/>
                <a:gd name="T11" fmla="*/ 2 h 70"/>
                <a:gd name="T12" fmla="*/ 5 w 64"/>
                <a:gd name="T13" fmla="*/ 0 h 70"/>
                <a:gd name="T14" fmla="*/ 6 w 64"/>
                <a:gd name="T15" fmla="*/ 0 h 70"/>
                <a:gd name="T16" fmla="*/ 7 w 64"/>
                <a:gd name="T17" fmla="*/ 0 h 70"/>
                <a:gd name="T18" fmla="*/ 7 w 64"/>
                <a:gd name="T19" fmla="*/ 2 h 70"/>
                <a:gd name="T20" fmla="*/ 7 w 64"/>
                <a:gd name="T21" fmla="*/ 2 h 70"/>
                <a:gd name="T22" fmla="*/ 8 w 64"/>
                <a:gd name="T23" fmla="*/ 2 h 70"/>
                <a:gd name="T24" fmla="*/ 8 w 64"/>
                <a:gd name="T25" fmla="*/ 3 h 70"/>
                <a:gd name="T26" fmla="*/ 8 w 64"/>
                <a:gd name="T27" fmla="*/ 5 h 70"/>
                <a:gd name="T28" fmla="*/ 8 w 64"/>
                <a:gd name="T29" fmla="*/ 6 h 70"/>
                <a:gd name="T30" fmla="*/ 8 w 64"/>
                <a:gd name="T31" fmla="*/ 9 h 70"/>
                <a:gd name="T32" fmla="*/ 7 w 64"/>
                <a:gd name="T33" fmla="*/ 21 h 70"/>
                <a:gd name="T34" fmla="*/ 5 w 64"/>
                <a:gd name="T35" fmla="*/ 21 h 70"/>
                <a:gd name="T36" fmla="*/ 6 w 64"/>
                <a:gd name="T37" fmla="*/ 8 h 70"/>
                <a:gd name="T38" fmla="*/ 7 w 64"/>
                <a:gd name="T39" fmla="*/ 6 h 70"/>
                <a:gd name="T40" fmla="*/ 7 w 64"/>
                <a:gd name="T41" fmla="*/ 5 h 70"/>
                <a:gd name="T42" fmla="*/ 7 w 64"/>
                <a:gd name="T43" fmla="*/ 4 h 70"/>
                <a:gd name="T44" fmla="*/ 6 w 64"/>
                <a:gd name="T45" fmla="*/ 3 h 70"/>
                <a:gd name="T46" fmla="*/ 6 w 64"/>
                <a:gd name="T47" fmla="*/ 3 h 70"/>
                <a:gd name="T48" fmla="*/ 5 w 64"/>
                <a:gd name="T49" fmla="*/ 3 h 70"/>
                <a:gd name="T50" fmla="*/ 5 w 64"/>
                <a:gd name="T51" fmla="*/ 3 h 70"/>
                <a:gd name="T52" fmla="*/ 4 w 64"/>
                <a:gd name="T53" fmla="*/ 3 h 70"/>
                <a:gd name="T54" fmla="*/ 3 w 64"/>
                <a:gd name="T55" fmla="*/ 4 h 70"/>
                <a:gd name="T56" fmla="*/ 3 w 64"/>
                <a:gd name="T57" fmla="*/ 6 h 70"/>
                <a:gd name="T58" fmla="*/ 3 w 64"/>
                <a:gd name="T59" fmla="*/ 9 h 70"/>
                <a:gd name="T60" fmla="*/ 2 w 64"/>
                <a:gd name="T61" fmla="*/ 12 h 70"/>
                <a:gd name="T62" fmla="*/ 1 w 64"/>
                <a:gd name="T63" fmla="*/ 21 h 70"/>
                <a:gd name="T64" fmla="*/ 0 w 64"/>
                <a:gd name="T65" fmla="*/ 2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0" y="70"/>
                  </a:moveTo>
                  <a:lnTo>
                    <a:pt x="13" y="0"/>
                  </a:lnTo>
                  <a:lnTo>
                    <a:pt x="24" y="0"/>
                  </a:lnTo>
                  <a:lnTo>
                    <a:pt x="22" y="13"/>
                  </a:lnTo>
                  <a:lnTo>
                    <a:pt x="28" y="8"/>
                  </a:lnTo>
                  <a:lnTo>
                    <a:pt x="36" y="2"/>
                  </a:lnTo>
                  <a:lnTo>
                    <a:pt x="41" y="0"/>
                  </a:lnTo>
                  <a:lnTo>
                    <a:pt x="47" y="0"/>
                  </a:lnTo>
                  <a:lnTo>
                    <a:pt x="53" y="0"/>
                  </a:lnTo>
                  <a:lnTo>
                    <a:pt x="56" y="2"/>
                  </a:lnTo>
                  <a:lnTo>
                    <a:pt x="60" y="4"/>
                  </a:lnTo>
                  <a:lnTo>
                    <a:pt x="62" y="8"/>
                  </a:lnTo>
                  <a:lnTo>
                    <a:pt x="64" y="12"/>
                  </a:lnTo>
                  <a:lnTo>
                    <a:pt x="64" y="17"/>
                  </a:lnTo>
                  <a:lnTo>
                    <a:pt x="64" y="21"/>
                  </a:lnTo>
                  <a:lnTo>
                    <a:pt x="62" y="29"/>
                  </a:lnTo>
                  <a:lnTo>
                    <a:pt x="53" y="70"/>
                  </a:lnTo>
                  <a:lnTo>
                    <a:pt x="41" y="70"/>
                  </a:lnTo>
                  <a:lnTo>
                    <a:pt x="51" y="27"/>
                  </a:lnTo>
                  <a:lnTo>
                    <a:pt x="53" y="21"/>
                  </a:lnTo>
                  <a:lnTo>
                    <a:pt x="53" y="17"/>
                  </a:lnTo>
                  <a:lnTo>
                    <a:pt x="53" y="13"/>
                  </a:lnTo>
                  <a:lnTo>
                    <a:pt x="51" y="12"/>
                  </a:lnTo>
                  <a:lnTo>
                    <a:pt x="47" y="10"/>
                  </a:lnTo>
                  <a:lnTo>
                    <a:pt x="43" y="10"/>
                  </a:lnTo>
                  <a:lnTo>
                    <a:pt x="38" y="10"/>
                  </a:lnTo>
                  <a:lnTo>
                    <a:pt x="32" y="12"/>
                  </a:lnTo>
                  <a:lnTo>
                    <a:pt x="28" y="15"/>
                  </a:lnTo>
                  <a:lnTo>
                    <a:pt x="24" y="21"/>
                  </a:lnTo>
                  <a:lnTo>
                    <a:pt x="20" y="29"/>
                  </a:lnTo>
                  <a:lnTo>
                    <a:pt x="17" y="38"/>
                  </a:lnTo>
                  <a:lnTo>
                    <a:pt x="11" y="70"/>
                  </a:lnTo>
                  <a:lnTo>
                    <a:pt x="0" y="70"/>
                  </a:lnTo>
                  <a:close/>
                </a:path>
              </a:pathLst>
            </a:custGeom>
            <a:solidFill>
              <a:srgbClr val="000000"/>
            </a:solidFill>
            <a:ln w="0">
              <a:solidFill>
                <a:srgbClr val="000000"/>
              </a:solidFill>
              <a:round/>
              <a:headEnd/>
              <a:tailEnd/>
            </a:ln>
          </p:spPr>
          <p:txBody>
            <a:bodyPr/>
            <a:lstStyle/>
            <a:p>
              <a:endParaRPr lang="en-CA"/>
            </a:p>
          </p:txBody>
        </p:sp>
        <p:sp>
          <p:nvSpPr>
            <p:cNvPr id="2067" name="Freeform 1134">
              <a:extLst>
                <a:ext uri="{FF2B5EF4-FFF2-40B4-BE49-F238E27FC236}">
                  <a16:creationId xmlns:a16="http://schemas.microsoft.com/office/drawing/2014/main" id="{DE506892-73F0-49AD-87B5-7D9B65B27558}"/>
                </a:ext>
              </a:extLst>
            </p:cNvPr>
            <p:cNvSpPr>
              <a:spLocks/>
            </p:cNvSpPr>
            <p:nvPr/>
          </p:nvSpPr>
          <p:spPr bwMode="auto">
            <a:xfrm>
              <a:off x="1158" y="2504"/>
              <a:ext cx="1353" cy="113"/>
            </a:xfrm>
            <a:custGeom>
              <a:avLst/>
              <a:gdLst>
                <a:gd name="T0" fmla="*/ 0 w 2107"/>
                <a:gd name="T1" fmla="*/ 43 h 144"/>
                <a:gd name="T2" fmla="*/ 0 w 2107"/>
                <a:gd name="T3" fmla="*/ 0 h 144"/>
                <a:gd name="T4" fmla="*/ 230 w 2107"/>
                <a:gd name="T5" fmla="*/ 0 h 144"/>
                <a:gd name="T6" fmla="*/ 230 w 2107"/>
                <a:gd name="T7" fmla="*/ 43 h 144"/>
                <a:gd name="T8" fmla="*/ 0 60000 65536"/>
                <a:gd name="T9" fmla="*/ 0 60000 65536"/>
                <a:gd name="T10" fmla="*/ 0 60000 65536"/>
                <a:gd name="T11" fmla="*/ 0 60000 65536"/>
                <a:gd name="T12" fmla="*/ 0 w 2107"/>
                <a:gd name="T13" fmla="*/ 0 h 144"/>
                <a:gd name="T14" fmla="*/ 2107 w 2107"/>
                <a:gd name="T15" fmla="*/ 144 h 144"/>
              </a:gdLst>
              <a:ahLst/>
              <a:cxnLst>
                <a:cxn ang="T8">
                  <a:pos x="T0" y="T1"/>
                </a:cxn>
                <a:cxn ang="T9">
                  <a:pos x="T2" y="T3"/>
                </a:cxn>
                <a:cxn ang="T10">
                  <a:pos x="T4" y="T5"/>
                </a:cxn>
                <a:cxn ang="T11">
                  <a:pos x="T6" y="T7"/>
                </a:cxn>
              </a:cxnLst>
              <a:rect l="T12" t="T13" r="T14" b="T15"/>
              <a:pathLst>
                <a:path w="2107" h="144">
                  <a:moveTo>
                    <a:pt x="0" y="144"/>
                  </a:moveTo>
                  <a:lnTo>
                    <a:pt x="0" y="0"/>
                  </a:lnTo>
                  <a:lnTo>
                    <a:pt x="2107" y="0"/>
                  </a:lnTo>
                  <a:lnTo>
                    <a:pt x="2107" y="144"/>
                  </a:lnTo>
                </a:path>
              </a:pathLst>
            </a:custGeom>
            <a:noFill/>
            <a:ln w="9525">
              <a:solidFill>
                <a:srgbClr val="000000"/>
              </a:solidFill>
              <a:round/>
              <a:headEnd/>
              <a:tailEnd/>
            </a:ln>
          </p:spPr>
          <p:txBody>
            <a:bodyPr/>
            <a:lstStyle/>
            <a:p>
              <a:endParaRPr lang="en-CA"/>
            </a:p>
          </p:txBody>
        </p:sp>
        <p:sp>
          <p:nvSpPr>
            <p:cNvPr id="2068" name="Freeform 1135">
              <a:extLst>
                <a:ext uri="{FF2B5EF4-FFF2-40B4-BE49-F238E27FC236}">
                  <a16:creationId xmlns:a16="http://schemas.microsoft.com/office/drawing/2014/main" id="{6047CC44-DA6A-44F8-AA0F-085FD5F20BA1}"/>
                </a:ext>
              </a:extLst>
            </p:cNvPr>
            <p:cNvSpPr>
              <a:spLocks/>
            </p:cNvSpPr>
            <p:nvPr/>
          </p:nvSpPr>
          <p:spPr bwMode="auto">
            <a:xfrm>
              <a:off x="1158" y="2890"/>
              <a:ext cx="1353" cy="114"/>
            </a:xfrm>
            <a:custGeom>
              <a:avLst/>
              <a:gdLst>
                <a:gd name="T0" fmla="*/ 0 w 2107"/>
                <a:gd name="T1" fmla="*/ 0 h 146"/>
                <a:gd name="T2" fmla="*/ 0 w 2107"/>
                <a:gd name="T3" fmla="*/ 42 h 146"/>
                <a:gd name="T4" fmla="*/ 230 w 2107"/>
                <a:gd name="T5" fmla="*/ 42 h 146"/>
                <a:gd name="T6" fmla="*/ 230 w 2107"/>
                <a:gd name="T7" fmla="*/ 0 h 146"/>
                <a:gd name="T8" fmla="*/ 0 60000 65536"/>
                <a:gd name="T9" fmla="*/ 0 60000 65536"/>
                <a:gd name="T10" fmla="*/ 0 60000 65536"/>
                <a:gd name="T11" fmla="*/ 0 60000 65536"/>
                <a:gd name="T12" fmla="*/ 0 w 2107"/>
                <a:gd name="T13" fmla="*/ 0 h 146"/>
                <a:gd name="T14" fmla="*/ 2107 w 2107"/>
                <a:gd name="T15" fmla="*/ 146 h 146"/>
              </a:gdLst>
              <a:ahLst/>
              <a:cxnLst>
                <a:cxn ang="T8">
                  <a:pos x="T0" y="T1"/>
                </a:cxn>
                <a:cxn ang="T9">
                  <a:pos x="T2" y="T3"/>
                </a:cxn>
                <a:cxn ang="T10">
                  <a:pos x="T4" y="T5"/>
                </a:cxn>
                <a:cxn ang="T11">
                  <a:pos x="T6" y="T7"/>
                </a:cxn>
              </a:cxnLst>
              <a:rect l="T12" t="T13" r="T14" b="T15"/>
              <a:pathLst>
                <a:path w="2107" h="146">
                  <a:moveTo>
                    <a:pt x="0" y="0"/>
                  </a:moveTo>
                  <a:lnTo>
                    <a:pt x="0" y="146"/>
                  </a:lnTo>
                  <a:lnTo>
                    <a:pt x="2107" y="146"/>
                  </a:lnTo>
                  <a:lnTo>
                    <a:pt x="2107" y="0"/>
                  </a:lnTo>
                </a:path>
              </a:pathLst>
            </a:custGeom>
            <a:noFill/>
            <a:ln w="9525">
              <a:solidFill>
                <a:srgbClr val="000000"/>
              </a:solidFill>
              <a:round/>
              <a:headEnd/>
              <a:tailEnd/>
            </a:ln>
          </p:spPr>
          <p:txBody>
            <a:bodyPr/>
            <a:lstStyle/>
            <a:p>
              <a:endParaRPr lang="en-CA"/>
            </a:p>
          </p:txBody>
        </p:sp>
        <p:sp>
          <p:nvSpPr>
            <p:cNvPr id="2069" name="Line 1136">
              <a:extLst>
                <a:ext uri="{FF2B5EF4-FFF2-40B4-BE49-F238E27FC236}">
                  <a16:creationId xmlns:a16="http://schemas.microsoft.com/office/drawing/2014/main" id="{FA355BC6-D31C-40E4-A7CD-4B55D01F42DD}"/>
                </a:ext>
              </a:extLst>
            </p:cNvPr>
            <p:cNvSpPr>
              <a:spLocks noChangeShapeType="1"/>
            </p:cNvSpPr>
            <p:nvPr/>
          </p:nvSpPr>
          <p:spPr bwMode="auto">
            <a:xfrm>
              <a:off x="1538" y="2509"/>
              <a:ext cx="1" cy="103"/>
            </a:xfrm>
            <a:prstGeom prst="line">
              <a:avLst/>
            </a:prstGeom>
            <a:noFill/>
            <a:ln w="9525">
              <a:solidFill>
                <a:srgbClr val="000000"/>
              </a:solidFill>
              <a:round/>
              <a:headEnd/>
              <a:tailEnd/>
            </a:ln>
          </p:spPr>
          <p:txBody>
            <a:bodyPr/>
            <a:lstStyle/>
            <a:p>
              <a:endParaRPr lang="en-CA"/>
            </a:p>
          </p:txBody>
        </p:sp>
        <p:sp>
          <p:nvSpPr>
            <p:cNvPr id="2070" name="Line 1137">
              <a:extLst>
                <a:ext uri="{FF2B5EF4-FFF2-40B4-BE49-F238E27FC236}">
                  <a16:creationId xmlns:a16="http://schemas.microsoft.com/office/drawing/2014/main" id="{99886E55-BA89-4AEF-839E-061CB18469A7}"/>
                </a:ext>
              </a:extLst>
            </p:cNvPr>
            <p:cNvSpPr>
              <a:spLocks noChangeShapeType="1"/>
            </p:cNvSpPr>
            <p:nvPr/>
          </p:nvSpPr>
          <p:spPr bwMode="auto">
            <a:xfrm>
              <a:off x="2092" y="2500"/>
              <a:ext cx="2" cy="104"/>
            </a:xfrm>
            <a:prstGeom prst="line">
              <a:avLst/>
            </a:prstGeom>
            <a:noFill/>
            <a:ln w="9525">
              <a:solidFill>
                <a:srgbClr val="000000"/>
              </a:solidFill>
              <a:round/>
              <a:headEnd/>
              <a:tailEnd/>
            </a:ln>
          </p:spPr>
          <p:txBody>
            <a:bodyPr/>
            <a:lstStyle/>
            <a:p>
              <a:endParaRPr lang="en-CA"/>
            </a:p>
          </p:txBody>
        </p:sp>
        <p:sp>
          <p:nvSpPr>
            <p:cNvPr id="2071" name="Line 1138">
              <a:extLst>
                <a:ext uri="{FF2B5EF4-FFF2-40B4-BE49-F238E27FC236}">
                  <a16:creationId xmlns:a16="http://schemas.microsoft.com/office/drawing/2014/main" id="{02BD8EAC-52DF-4DD8-AE7E-B720F588A71A}"/>
                </a:ext>
              </a:extLst>
            </p:cNvPr>
            <p:cNvSpPr>
              <a:spLocks noChangeShapeType="1"/>
            </p:cNvSpPr>
            <p:nvPr/>
          </p:nvSpPr>
          <p:spPr bwMode="auto">
            <a:xfrm>
              <a:off x="2092" y="2906"/>
              <a:ext cx="2" cy="103"/>
            </a:xfrm>
            <a:prstGeom prst="line">
              <a:avLst/>
            </a:prstGeom>
            <a:noFill/>
            <a:ln w="9525">
              <a:solidFill>
                <a:srgbClr val="000000"/>
              </a:solidFill>
              <a:round/>
              <a:headEnd/>
              <a:tailEnd/>
            </a:ln>
          </p:spPr>
          <p:txBody>
            <a:bodyPr/>
            <a:lstStyle/>
            <a:p>
              <a:endParaRPr lang="en-CA"/>
            </a:p>
          </p:txBody>
        </p:sp>
        <p:sp>
          <p:nvSpPr>
            <p:cNvPr id="2072" name="Line 1139">
              <a:extLst>
                <a:ext uri="{FF2B5EF4-FFF2-40B4-BE49-F238E27FC236}">
                  <a16:creationId xmlns:a16="http://schemas.microsoft.com/office/drawing/2014/main" id="{D36693A4-4AA4-45CF-AF51-7B549B09C951}"/>
                </a:ext>
              </a:extLst>
            </p:cNvPr>
            <p:cNvSpPr>
              <a:spLocks noChangeShapeType="1"/>
            </p:cNvSpPr>
            <p:nvPr/>
          </p:nvSpPr>
          <p:spPr bwMode="auto">
            <a:xfrm>
              <a:off x="1538" y="2901"/>
              <a:ext cx="1" cy="103"/>
            </a:xfrm>
            <a:prstGeom prst="line">
              <a:avLst/>
            </a:prstGeom>
            <a:noFill/>
            <a:ln w="9525">
              <a:solidFill>
                <a:srgbClr val="000000"/>
              </a:solidFill>
              <a:round/>
              <a:headEnd/>
              <a:tailEnd/>
            </a:ln>
          </p:spPr>
          <p:txBody>
            <a:bodyPr/>
            <a:lstStyle/>
            <a:p>
              <a:endParaRPr lang="en-CA"/>
            </a:p>
          </p:txBody>
        </p:sp>
        <p:sp>
          <p:nvSpPr>
            <p:cNvPr id="2073" name="Freeform 1140">
              <a:extLst>
                <a:ext uri="{FF2B5EF4-FFF2-40B4-BE49-F238E27FC236}">
                  <a16:creationId xmlns:a16="http://schemas.microsoft.com/office/drawing/2014/main" id="{FEBD92C0-907A-4903-A994-606192FDFBBB}"/>
                </a:ext>
              </a:extLst>
            </p:cNvPr>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close/>
                </a:path>
              </a:pathLst>
            </a:custGeom>
            <a:solidFill>
              <a:srgbClr val="000000"/>
            </a:solidFill>
            <a:ln w="0">
              <a:solidFill>
                <a:srgbClr val="000000"/>
              </a:solidFill>
              <a:round/>
              <a:headEnd/>
              <a:tailEnd/>
            </a:ln>
          </p:spPr>
          <p:txBody>
            <a:bodyPr/>
            <a:lstStyle/>
            <a:p>
              <a:endParaRPr lang="en-CA"/>
            </a:p>
          </p:txBody>
        </p:sp>
        <p:sp>
          <p:nvSpPr>
            <p:cNvPr id="2074" name="Freeform 1141">
              <a:extLst>
                <a:ext uri="{FF2B5EF4-FFF2-40B4-BE49-F238E27FC236}">
                  <a16:creationId xmlns:a16="http://schemas.microsoft.com/office/drawing/2014/main" id="{55BBA026-0E48-4344-8C1D-638E468EC9E7}"/>
                </a:ext>
              </a:extLst>
            </p:cNvPr>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path>
              </a:pathLst>
            </a:custGeom>
            <a:noFill/>
            <a:ln w="9525">
              <a:solidFill>
                <a:srgbClr val="000000"/>
              </a:solidFill>
              <a:round/>
              <a:headEnd/>
              <a:tailEnd/>
            </a:ln>
          </p:spPr>
          <p:txBody>
            <a:bodyPr/>
            <a:lstStyle/>
            <a:p>
              <a:endParaRPr lang="en-CA"/>
            </a:p>
          </p:txBody>
        </p:sp>
        <p:sp>
          <p:nvSpPr>
            <p:cNvPr id="2075" name="Freeform 1142">
              <a:extLst>
                <a:ext uri="{FF2B5EF4-FFF2-40B4-BE49-F238E27FC236}">
                  <a16:creationId xmlns:a16="http://schemas.microsoft.com/office/drawing/2014/main" id="{9E64BC73-EA5A-494F-8CB5-128636ED8601}"/>
                </a:ext>
              </a:extLst>
            </p:cNvPr>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close/>
                </a:path>
              </a:pathLst>
            </a:custGeom>
            <a:solidFill>
              <a:srgbClr val="000000"/>
            </a:solidFill>
            <a:ln w="0">
              <a:solidFill>
                <a:srgbClr val="000000"/>
              </a:solidFill>
              <a:round/>
              <a:headEnd/>
              <a:tailEnd/>
            </a:ln>
          </p:spPr>
          <p:txBody>
            <a:bodyPr/>
            <a:lstStyle/>
            <a:p>
              <a:endParaRPr lang="en-CA"/>
            </a:p>
          </p:txBody>
        </p:sp>
        <p:sp>
          <p:nvSpPr>
            <p:cNvPr id="2076" name="Freeform 1143">
              <a:extLst>
                <a:ext uri="{FF2B5EF4-FFF2-40B4-BE49-F238E27FC236}">
                  <a16:creationId xmlns:a16="http://schemas.microsoft.com/office/drawing/2014/main" id="{82140C53-6D5D-4BE9-957C-D31C92F65341}"/>
                </a:ext>
              </a:extLst>
            </p:cNvPr>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path>
              </a:pathLst>
            </a:custGeom>
            <a:noFill/>
            <a:ln w="9525">
              <a:solidFill>
                <a:srgbClr val="000000"/>
              </a:solidFill>
              <a:round/>
              <a:headEnd/>
              <a:tailEnd/>
            </a:ln>
          </p:spPr>
          <p:txBody>
            <a:bodyPr/>
            <a:lstStyle/>
            <a:p>
              <a:endParaRPr lang="en-CA"/>
            </a:p>
          </p:txBody>
        </p:sp>
        <p:sp>
          <p:nvSpPr>
            <p:cNvPr id="2077" name="Freeform 1144">
              <a:extLst>
                <a:ext uri="{FF2B5EF4-FFF2-40B4-BE49-F238E27FC236}">
                  <a16:creationId xmlns:a16="http://schemas.microsoft.com/office/drawing/2014/main" id="{5A723B8B-BCF4-4324-9F67-52233CEC05AF}"/>
                </a:ext>
              </a:extLst>
            </p:cNvPr>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close/>
                </a:path>
              </a:pathLst>
            </a:custGeom>
            <a:solidFill>
              <a:srgbClr val="000000"/>
            </a:solidFill>
            <a:ln w="0">
              <a:solidFill>
                <a:srgbClr val="000000"/>
              </a:solidFill>
              <a:round/>
              <a:headEnd/>
              <a:tailEnd/>
            </a:ln>
          </p:spPr>
          <p:txBody>
            <a:bodyPr/>
            <a:lstStyle/>
            <a:p>
              <a:endParaRPr lang="en-CA"/>
            </a:p>
          </p:txBody>
        </p:sp>
        <p:sp>
          <p:nvSpPr>
            <p:cNvPr id="2078" name="Freeform 1145">
              <a:extLst>
                <a:ext uri="{FF2B5EF4-FFF2-40B4-BE49-F238E27FC236}">
                  <a16:creationId xmlns:a16="http://schemas.microsoft.com/office/drawing/2014/main" id="{F428A875-70A7-4763-A932-B0C2D4182C37}"/>
                </a:ext>
              </a:extLst>
            </p:cNvPr>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path>
              </a:pathLst>
            </a:custGeom>
            <a:noFill/>
            <a:ln w="9525">
              <a:solidFill>
                <a:srgbClr val="000000"/>
              </a:solidFill>
              <a:round/>
              <a:headEnd/>
              <a:tailEnd/>
            </a:ln>
          </p:spPr>
          <p:txBody>
            <a:bodyPr/>
            <a:lstStyle/>
            <a:p>
              <a:endParaRPr lang="en-CA"/>
            </a:p>
          </p:txBody>
        </p:sp>
        <p:sp>
          <p:nvSpPr>
            <p:cNvPr id="2079" name="Line 1146">
              <a:extLst>
                <a:ext uri="{FF2B5EF4-FFF2-40B4-BE49-F238E27FC236}">
                  <a16:creationId xmlns:a16="http://schemas.microsoft.com/office/drawing/2014/main" id="{0BA12E4B-A8E3-42F4-9244-37CC21718261}"/>
                </a:ext>
              </a:extLst>
            </p:cNvPr>
            <p:cNvSpPr>
              <a:spLocks noChangeShapeType="1"/>
            </p:cNvSpPr>
            <p:nvPr/>
          </p:nvSpPr>
          <p:spPr bwMode="auto">
            <a:xfrm flipV="1">
              <a:off x="1833" y="2398"/>
              <a:ext cx="1" cy="114"/>
            </a:xfrm>
            <a:prstGeom prst="line">
              <a:avLst/>
            </a:prstGeom>
            <a:noFill/>
            <a:ln w="9525">
              <a:solidFill>
                <a:srgbClr val="000000"/>
              </a:solidFill>
              <a:round/>
              <a:headEnd/>
              <a:tailEnd/>
            </a:ln>
          </p:spPr>
          <p:txBody>
            <a:bodyPr/>
            <a:lstStyle/>
            <a:p>
              <a:endParaRPr lang="en-CA"/>
            </a:p>
          </p:txBody>
        </p:sp>
        <p:sp>
          <p:nvSpPr>
            <p:cNvPr id="2080" name="Freeform 1147">
              <a:extLst>
                <a:ext uri="{FF2B5EF4-FFF2-40B4-BE49-F238E27FC236}">
                  <a16:creationId xmlns:a16="http://schemas.microsoft.com/office/drawing/2014/main" id="{8196D18C-DCA7-41CA-9C4D-FE93305E739F}"/>
                </a:ext>
              </a:extLst>
            </p:cNvPr>
            <p:cNvSpPr>
              <a:spLocks/>
            </p:cNvSpPr>
            <p:nvPr/>
          </p:nvSpPr>
          <p:spPr bwMode="auto">
            <a:xfrm>
              <a:off x="1824" y="2398"/>
              <a:ext cx="19" cy="47"/>
            </a:xfrm>
            <a:custGeom>
              <a:avLst/>
              <a:gdLst>
                <a:gd name="T0" fmla="*/ 0 w 31"/>
                <a:gd name="T1" fmla="*/ 17 h 61"/>
                <a:gd name="T2" fmla="*/ 1 w 31"/>
                <a:gd name="T3" fmla="*/ 0 h 61"/>
                <a:gd name="T4" fmla="*/ 2 w 31"/>
                <a:gd name="T5" fmla="*/ 1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6" y="0"/>
                  </a:lnTo>
                  <a:lnTo>
                    <a:pt x="31" y="61"/>
                  </a:lnTo>
                </a:path>
              </a:pathLst>
            </a:custGeom>
            <a:noFill/>
            <a:ln w="9525">
              <a:solidFill>
                <a:srgbClr val="000000"/>
              </a:solidFill>
              <a:round/>
              <a:headEnd/>
              <a:tailEnd/>
            </a:ln>
          </p:spPr>
          <p:txBody>
            <a:bodyPr/>
            <a:lstStyle/>
            <a:p>
              <a:endParaRPr lang="en-CA"/>
            </a:p>
          </p:txBody>
        </p:sp>
        <p:sp>
          <p:nvSpPr>
            <p:cNvPr id="2081" name="Freeform 1148">
              <a:extLst>
                <a:ext uri="{FF2B5EF4-FFF2-40B4-BE49-F238E27FC236}">
                  <a16:creationId xmlns:a16="http://schemas.microsoft.com/office/drawing/2014/main" id="{2190178E-2A9E-4F04-8F5B-83C3F6C7A39B}"/>
                </a:ext>
              </a:extLst>
            </p:cNvPr>
            <p:cNvSpPr>
              <a:spLocks/>
            </p:cNvSpPr>
            <p:nvPr/>
          </p:nvSpPr>
          <p:spPr bwMode="auto">
            <a:xfrm>
              <a:off x="2784" y="2640"/>
              <a:ext cx="115" cy="430"/>
            </a:xfrm>
            <a:custGeom>
              <a:avLst/>
              <a:gdLst>
                <a:gd name="T0" fmla="*/ 0 w 176"/>
                <a:gd name="T1" fmla="*/ 162 h 549"/>
                <a:gd name="T2" fmla="*/ 0 w 176"/>
                <a:gd name="T3" fmla="*/ 158 h 549"/>
                <a:gd name="T4" fmla="*/ 3 w 176"/>
                <a:gd name="T5" fmla="*/ 156 h 549"/>
                <a:gd name="T6" fmla="*/ 5 w 176"/>
                <a:gd name="T7" fmla="*/ 152 h 549"/>
                <a:gd name="T8" fmla="*/ 7 w 176"/>
                <a:gd name="T9" fmla="*/ 146 h 549"/>
                <a:gd name="T10" fmla="*/ 7 w 176"/>
                <a:gd name="T11" fmla="*/ 141 h 549"/>
                <a:gd name="T12" fmla="*/ 7 w 176"/>
                <a:gd name="T13" fmla="*/ 135 h 549"/>
                <a:gd name="T14" fmla="*/ 7 w 176"/>
                <a:gd name="T15" fmla="*/ 126 h 549"/>
                <a:gd name="T16" fmla="*/ 5 w 176"/>
                <a:gd name="T17" fmla="*/ 117 h 549"/>
                <a:gd name="T18" fmla="*/ 5 w 176"/>
                <a:gd name="T19" fmla="*/ 110 h 549"/>
                <a:gd name="T20" fmla="*/ 6 w 176"/>
                <a:gd name="T21" fmla="*/ 104 h 549"/>
                <a:gd name="T22" fmla="*/ 7 w 176"/>
                <a:gd name="T23" fmla="*/ 98 h 549"/>
                <a:gd name="T24" fmla="*/ 9 w 176"/>
                <a:gd name="T25" fmla="*/ 92 h 549"/>
                <a:gd name="T26" fmla="*/ 12 w 176"/>
                <a:gd name="T27" fmla="*/ 87 h 549"/>
                <a:gd name="T28" fmla="*/ 14 w 176"/>
                <a:gd name="T29" fmla="*/ 84 h 549"/>
                <a:gd name="T30" fmla="*/ 19 w 176"/>
                <a:gd name="T31" fmla="*/ 81 h 549"/>
                <a:gd name="T32" fmla="*/ 14 w 176"/>
                <a:gd name="T33" fmla="*/ 78 h 549"/>
                <a:gd name="T34" fmla="*/ 12 w 176"/>
                <a:gd name="T35" fmla="*/ 74 h 549"/>
                <a:gd name="T36" fmla="*/ 8 w 176"/>
                <a:gd name="T37" fmla="*/ 70 h 549"/>
                <a:gd name="T38" fmla="*/ 7 w 176"/>
                <a:gd name="T39" fmla="*/ 63 h 549"/>
                <a:gd name="T40" fmla="*/ 6 w 176"/>
                <a:gd name="T41" fmla="*/ 58 h 549"/>
                <a:gd name="T42" fmla="*/ 5 w 176"/>
                <a:gd name="T43" fmla="*/ 52 h 549"/>
                <a:gd name="T44" fmla="*/ 5 w 176"/>
                <a:gd name="T45" fmla="*/ 45 h 549"/>
                <a:gd name="T46" fmla="*/ 7 w 176"/>
                <a:gd name="T47" fmla="*/ 38 h 549"/>
                <a:gd name="T48" fmla="*/ 7 w 176"/>
                <a:gd name="T49" fmla="*/ 29 h 549"/>
                <a:gd name="T50" fmla="*/ 7 w 176"/>
                <a:gd name="T51" fmla="*/ 21 h 549"/>
                <a:gd name="T52" fmla="*/ 7 w 176"/>
                <a:gd name="T53" fmla="*/ 16 h 549"/>
                <a:gd name="T54" fmla="*/ 5 w 176"/>
                <a:gd name="T55" fmla="*/ 10 h 549"/>
                <a:gd name="T56" fmla="*/ 3 w 176"/>
                <a:gd name="T57" fmla="*/ 7 h 549"/>
                <a:gd name="T58" fmla="*/ 0 w 176"/>
                <a:gd name="T59" fmla="*/ 4 h 549"/>
                <a:gd name="T60" fmla="*/ 0 w 176"/>
                <a:gd name="T61" fmla="*/ 0 h 549"/>
                <a:gd name="T62" fmla="*/ 1 w 176"/>
                <a:gd name="T63" fmla="*/ 0 h 549"/>
                <a:gd name="T64" fmla="*/ 5 w 176"/>
                <a:gd name="T65" fmla="*/ 2 h 549"/>
                <a:gd name="T66" fmla="*/ 8 w 176"/>
                <a:gd name="T67" fmla="*/ 4 h 549"/>
                <a:gd name="T68" fmla="*/ 12 w 176"/>
                <a:gd name="T69" fmla="*/ 10 h 549"/>
                <a:gd name="T70" fmla="*/ 14 w 176"/>
                <a:gd name="T71" fmla="*/ 16 h 549"/>
                <a:gd name="T72" fmla="*/ 15 w 176"/>
                <a:gd name="T73" fmla="*/ 23 h 549"/>
                <a:gd name="T74" fmla="*/ 16 w 176"/>
                <a:gd name="T75" fmla="*/ 29 h 549"/>
                <a:gd name="T76" fmla="*/ 16 w 176"/>
                <a:gd name="T77" fmla="*/ 36 h 549"/>
                <a:gd name="T78" fmla="*/ 14 w 176"/>
                <a:gd name="T79" fmla="*/ 45 h 549"/>
                <a:gd name="T80" fmla="*/ 14 w 176"/>
                <a:gd name="T81" fmla="*/ 54 h 549"/>
                <a:gd name="T82" fmla="*/ 14 w 176"/>
                <a:gd name="T83" fmla="*/ 60 h 549"/>
                <a:gd name="T84" fmla="*/ 14 w 176"/>
                <a:gd name="T85" fmla="*/ 67 h 549"/>
                <a:gd name="T86" fmla="*/ 16 w 176"/>
                <a:gd name="T87" fmla="*/ 72 h 549"/>
                <a:gd name="T88" fmla="*/ 18 w 176"/>
                <a:gd name="T89" fmla="*/ 77 h 549"/>
                <a:gd name="T90" fmla="*/ 21 w 176"/>
                <a:gd name="T91" fmla="*/ 79 h 549"/>
                <a:gd name="T92" fmla="*/ 21 w 176"/>
                <a:gd name="T93" fmla="*/ 84 h 549"/>
                <a:gd name="T94" fmla="*/ 18 w 176"/>
                <a:gd name="T95" fmla="*/ 85 h 549"/>
                <a:gd name="T96" fmla="*/ 16 w 176"/>
                <a:gd name="T97" fmla="*/ 89 h 549"/>
                <a:gd name="T98" fmla="*/ 14 w 176"/>
                <a:gd name="T99" fmla="*/ 96 h 549"/>
                <a:gd name="T100" fmla="*/ 14 w 176"/>
                <a:gd name="T101" fmla="*/ 102 h 549"/>
                <a:gd name="T102" fmla="*/ 14 w 176"/>
                <a:gd name="T103" fmla="*/ 109 h 549"/>
                <a:gd name="T104" fmla="*/ 14 w 176"/>
                <a:gd name="T105" fmla="*/ 117 h 549"/>
                <a:gd name="T106" fmla="*/ 16 w 176"/>
                <a:gd name="T107" fmla="*/ 126 h 549"/>
                <a:gd name="T108" fmla="*/ 16 w 176"/>
                <a:gd name="T109" fmla="*/ 132 h 549"/>
                <a:gd name="T110" fmla="*/ 16 w 176"/>
                <a:gd name="T111" fmla="*/ 138 h 549"/>
                <a:gd name="T112" fmla="*/ 14 w 176"/>
                <a:gd name="T113" fmla="*/ 145 h 549"/>
                <a:gd name="T114" fmla="*/ 12 w 176"/>
                <a:gd name="T115" fmla="*/ 150 h 549"/>
                <a:gd name="T116" fmla="*/ 10 w 176"/>
                <a:gd name="T117" fmla="*/ 154 h 549"/>
                <a:gd name="T118" fmla="*/ 8 w 176"/>
                <a:gd name="T119" fmla="*/ 158 h 549"/>
                <a:gd name="T120" fmla="*/ 5 w 176"/>
                <a:gd name="T121" fmla="*/ 160 h 549"/>
                <a:gd name="T122" fmla="*/ 3 w 176"/>
                <a:gd name="T123" fmla="*/ 161 h 549"/>
                <a:gd name="T124" fmla="*/ 0 w 176"/>
                <a:gd name="T125" fmla="*/ 162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549"/>
                <a:gd name="T191" fmla="*/ 176 w 176"/>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549">
                  <a:moveTo>
                    <a:pt x="0" y="549"/>
                  </a:moveTo>
                  <a:lnTo>
                    <a:pt x="0" y="536"/>
                  </a:lnTo>
                  <a:lnTo>
                    <a:pt x="26" y="528"/>
                  </a:lnTo>
                  <a:lnTo>
                    <a:pt x="45" y="515"/>
                  </a:lnTo>
                  <a:lnTo>
                    <a:pt x="57" y="498"/>
                  </a:lnTo>
                  <a:lnTo>
                    <a:pt x="59" y="479"/>
                  </a:lnTo>
                  <a:lnTo>
                    <a:pt x="59" y="456"/>
                  </a:lnTo>
                  <a:lnTo>
                    <a:pt x="53" y="428"/>
                  </a:lnTo>
                  <a:lnTo>
                    <a:pt x="47" y="399"/>
                  </a:lnTo>
                  <a:lnTo>
                    <a:pt x="47" y="375"/>
                  </a:lnTo>
                  <a:lnTo>
                    <a:pt x="49" y="354"/>
                  </a:lnTo>
                  <a:lnTo>
                    <a:pt x="61" y="331"/>
                  </a:lnTo>
                  <a:lnTo>
                    <a:pt x="78" y="312"/>
                  </a:lnTo>
                  <a:lnTo>
                    <a:pt x="100" y="295"/>
                  </a:lnTo>
                  <a:lnTo>
                    <a:pt x="123" y="286"/>
                  </a:lnTo>
                  <a:lnTo>
                    <a:pt x="157" y="274"/>
                  </a:lnTo>
                  <a:lnTo>
                    <a:pt x="121" y="263"/>
                  </a:lnTo>
                  <a:lnTo>
                    <a:pt x="97" y="252"/>
                  </a:lnTo>
                  <a:lnTo>
                    <a:pt x="74" y="235"/>
                  </a:lnTo>
                  <a:lnTo>
                    <a:pt x="59" y="216"/>
                  </a:lnTo>
                  <a:lnTo>
                    <a:pt x="49" y="195"/>
                  </a:lnTo>
                  <a:lnTo>
                    <a:pt x="47" y="174"/>
                  </a:lnTo>
                  <a:lnTo>
                    <a:pt x="47" y="153"/>
                  </a:lnTo>
                  <a:lnTo>
                    <a:pt x="53" y="127"/>
                  </a:lnTo>
                  <a:lnTo>
                    <a:pt x="59" y="98"/>
                  </a:lnTo>
                  <a:lnTo>
                    <a:pt x="59" y="74"/>
                  </a:lnTo>
                  <a:lnTo>
                    <a:pt x="57" y="53"/>
                  </a:lnTo>
                  <a:lnTo>
                    <a:pt x="45" y="36"/>
                  </a:lnTo>
                  <a:lnTo>
                    <a:pt x="28" y="23"/>
                  </a:lnTo>
                  <a:lnTo>
                    <a:pt x="0" y="13"/>
                  </a:lnTo>
                  <a:lnTo>
                    <a:pt x="0" y="0"/>
                  </a:lnTo>
                  <a:lnTo>
                    <a:pt x="11" y="0"/>
                  </a:lnTo>
                  <a:lnTo>
                    <a:pt x="44" y="4"/>
                  </a:lnTo>
                  <a:lnTo>
                    <a:pt x="74" y="15"/>
                  </a:lnTo>
                  <a:lnTo>
                    <a:pt x="98" y="32"/>
                  </a:lnTo>
                  <a:lnTo>
                    <a:pt x="117" y="53"/>
                  </a:lnTo>
                  <a:lnTo>
                    <a:pt x="127" y="76"/>
                  </a:lnTo>
                  <a:lnTo>
                    <a:pt x="131" y="98"/>
                  </a:lnTo>
                  <a:lnTo>
                    <a:pt x="129" y="123"/>
                  </a:lnTo>
                  <a:lnTo>
                    <a:pt x="123" y="155"/>
                  </a:lnTo>
                  <a:lnTo>
                    <a:pt x="119" y="182"/>
                  </a:lnTo>
                  <a:lnTo>
                    <a:pt x="117" y="204"/>
                  </a:lnTo>
                  <a:lnTo>
                    <a:pt x="121" y="227"/>
                  </a:lnTo>
                  <a:lnTo>
                    <a:pt x="132" y="246"/>
                  </a:lnTo>
                  <a:lnTo>
                    <a:pt x="151" y="261"/>
                  </a:lnTo>
                  <a:lnTo>
                    <a:pt x="176" y="269"/>
                  </a:lnTo>
                  <a:lnTo>
                    <a:pt x="176" y="282"/>
                  </a:lnTo>
                  <a:lnTo>
                    <a:pt x="151" y="289"/>
                  </a:lnTo>
                  <a:lnTo>
                    <a:pt x="132" y="305"/>
                  </a:lnTo>
                  <a:lnTo>
                    <a:pt x="121" y="324"/>
                  </a:lnTo>
                  <a:lnTo>
                    <a:pt x="117" y="346"/>
                  </a:lnTo>
                  <a:lnTo>
                    <a:pt x="119" y="369"/>
                  </a:lnTo>
                  <a:lnTo>
                    <a:pt x="123" y="394"/>
                  </a:lnTo>
                  <a:lnTo>
                    <a:pt x="129" y="426"/>
                  </a:lnTo>
                  <a:lnTo>
                    <a:pt x="131" y="450"/>
                  </a:lnTo>
                  <a:lnTo>
                    <a:pt x="129" y="469"/>
                  </a:lnTo>
                  <a:lnTo>
                    <a:pt x="119" y="490"/>
                  </a:lnTo>
                  <a:lnTo>
                    <a:pt x="106" y="509"/>
                  </a:lnTo>
                  <a:lnTo>
                    <a:pt x="89" y="524"/>
                  </a:lnTo>
                  <a:lnTo>
                    <a:pt x="68" y="536"/>
                  </a:lnTo>
                  <a:lnTo>
                    <a:pt x="47" y="543"/>
                  </a:lnTo>
                  <a:lnTo>
                    <a:pt x="26" y="547"/>
                  </a:lnTo>
                  <a:lnTo>
                    <a:pt x="0" y="549"/>
                  </a:lnTo>
                  <a:close/>
                </a:path>
              </a:pathLst>
            </a:custGeom>
            <a:solidFill>
              <a:srgbClr val="000000"/>
            </a:solidFill>
            <a:ln w="0">
              <a:solidFill>
                <a:srgbClr val="000000"/>
              </a:solidFill>
              <a:round/>
              <a:headEnd/>
              <a:tailEnd/>
            </a:ln>
          </p:spPr>
          <p:txBody>
            <a:bodyPr/>
            <a:lstStyle/>
            <a:p>
              <a:endParaRPr lang="en-CA"/>
            </a:p>
          </p:txBody>
        </p:sp>
        <p:sp>
          <p:nvSpPr>
            <p:cNvPr id="2082" name="Freeform 1149">
              <a:extLst>
                <a:ext uri="{FF2B5EF4-FFF2-40B4-BE49-F238E27FC236}">
                  <a16:creationId xmlns:a16="http://schemas.microsoft.com/office/drawing/2014/main" id="{E73EEC6E-64B8-4663-AB7B-AF8DFE70D3C3}"/>
                </a:ext>
              </a:extLst>
            </p:cNvPr>
            <p:cNvSpPr>
              <a:spLocks noEditPoints="1"/>
            </p:cNvSpPr>
            <p:nvPr/>
          </p:nvSpPr>
          <p:spPr bwMode="auto">
            <a:xfrm>
              <a:off x="2959" y="2611"/>
              <a:ext cx="23" cy="86"/>
            </a:xfrm>
            <a:custGeom>
              <a:avLst/>
              <a:gdLst>
                <a:gd name="T0" fmla="*/ 2 w 36"/>
                <a:gd name="T1" fmla="*/ 0 h 110"/>
                <a:gd name="T2" fmla="*/ 3 w 36"/>
                <a:gd name="T3" fmla="*/ 0 h 110"/>
                <a:gd name="T4" fmla="*/ 3 w 36"/>
                <a:gd name="T5" fmla="*/ 2 h 110"/>
                <a:gd name="T6" fmla="*/ 3 w 36"/>
                <a:gd name="T7" fmla="*/ 2 h 110"/>
                <a:gd name="T8" fmla="*/ 3 w 36"/>
                <a:gd name="T9" fmla="*/ 3 h 110"/>
                <a:gd name="T10" fmla="*/ 3 w 36"/>
                <a:gd name="T11" fmla="*/ 4 h 110"/>
                <a:gd name="T12" fmla="*/ 3 w 36"/>
                <a:gd name="T13" fmla="*/ 5 h 110"/>
                <a:gd name="T14" fmla="*/ 3 w 36"/>
                <a:gd name="T15" fmla="*/ 6 h 110"/>
                <a:gd name="T16" fmla="*/ 2 w 36"/>
                <a:gd name="T17" fmla="*/ 6 h 110"/>
                <a:gd name="T18" fmla="*/ 1 w 36"/>
                <a:gd name="T19" fmla="*/ 6 h 110"/>
                <a:gd name="T20" fmla="*/ 1 w 36"/>
                <a:gd name="T21" fmla="*/ 5 h 110"/>
                <a:gd name="T22" fmla="*/ 1 w 36"/>
                <a:gd name="T23" fmla="*/ 4 h 110"/>
                <a:gd name="T24" fmla="*/ 1 w 36"/>
                <a:gd name="T25" fmla="*/ 3 h 110"/>
                <a:gd name="T26" fmla="*/ 1 w 36"/>
                <a:gd name="T27" fmla="*/ 2 h 110"/>
                <a:gd name="T28" fmla="*/ 1 w 36"/>
                <a:gd name="T29" fmla="*/ 2 h 110"/>
                <a:gd name="T30" fmla="*/ 1 w 36"/>
                <a:gd name="T31" fmla="*/ 0 h 110"/>
                <a:gd name="T32" fmla="*/ 2 w 36"/>
                <a:gd name="T33" fmla="*/ 0 h 110"/>
                <a:gd name="T34" fmla="*/ 3 w 36"/>
                <a:gd name="T35" fmla="*/ 10 h 110"/>
                <a:gd name="T36" fmla="*/ 3 w 36"/>
                <a:gd name="T37" fmla="*/ 27 h 110"/>
                <a:gd name="T38" fmla="*/ 3 w 36"/>
                <a:gd name="T39" fmla="*/ 30 h 110"/>
                <a:gd name="T40" fmla="*/ 3 w 36"/>
                <a:gd name="T41" fmla="*/ 30 h 110"/>
                <a:gd name="T42" fmla="*/ 3 w 36"/>
                <a:gd name="T43" fmla="*/ 31 h 110"/>
                <a:gd name="T44" fmla="*/ 4 w 36"/>
                <a:gd name="T45" fmla="*/ 31 h 110"/>
                <a:gd name="T46" fmla="*/ 4 w 36"/>
                <a:gd name="T47" fmla="*/ 32 h 110"/>
                <a:gd name="T48" fmla="*/ 0 w 36"/>
                <a:gd name="T49" fmla="*/ 32 h 110"/>
                <a:gd name="T50" fmla="*/ 0 w 36"/>
                <a:gd name="T51" fmla="*/ 31 h 110"/>
                <a:gd name="T52" fmla="*/ 1 w 36"/>
                <a:gd name="T53" fmla="*/ 31 h 110"/>
                <a:gd name="T54" fmla="*/ 1 w 36"/>
                <a:gd name="T55" fmla="*/ 30 h 110"/>
                <a:gd name="T56" fmla="*/ 1 w 36"/>
                <a:gd name="T57" fmla="*/ 30 h 110"/>
                <a:gd name="T58" fmla="*/ 1 w 36"/>
                <a:gd name="T59" fmla="*/ 29 h 110"/>
                <a:gd name="T60" fmla="*/ 1 w 36"/>
                <a:gd name="T61" fmla="*/ 27 h 110"/>
                <a:gd name="T62" fmla="*/ 1 w 36"/>
                <a:gd name="T63" fmla="*/ 16 h 110"/>
                <a:gd name="T64" fmla="*/ 1 w 36"/>
                <a:gd name="T65" fmla="*/ 14 h 110"/>
                <a:gd name="T66" fmla="*/ 1 w 36"/>
                <a:gd name="T67" fmla="*/ 13 h 110"/>
                <a:gd name="T68" fmla="*/ 1 w 36"/>
                <a:gd name="T69" fmla="*/ 13 h 110"/>
                <a:gd name="T70" fmla="*/ 0 w 36"/>
                <a:gd name="T71" fmla="*/ 12 h 110"/>
                <a:gd name="T72" fmla="*/ 0 w 36"/>
                <a:gd name="T73" fmla="*/ 10 h 110"/>
                <a:gd name="T74" fmla="*/ 3 w 36"/>
                <a:gd name="T75" fmla="*/ 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110"/>
                <a:gd name="T116" fmla="*/ 36 w 36"/>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110">
                  <a:moveTo>
                    <a:pt x="17" y="0"/>
                  </a:moveTo>
                  <a:lnTo>
                    <a:pt x="22" y="0"/>
                  </a:lnTo>
                  <a:lnTo>
                    <a:pt x="26" y="4"/>
                  </a:lnTo>
                  <a:lnTo>
                    <a:pt x="28" y="6"/>
                  </a:lnTo>
                  <a:lnTo>
                    <a:pt x="28" y="11"/>
                  </a:lnTo>
                  <a:lnTo>
                    <a:pt x="28" y="15"/>
                  </a:lnTo>
                  <a:lnTo>
                    <a:pt x="26" y="19"/>
                  </a:lnTo>
                  <a:lnTo>
                    <a:pt x="22" y="21"/>
                  </a:lnTo>
                  <a:lnTo>
                    <a:pt x="17" y="21"/>
                  </a:lnTo>
                  <a:lnTo>
                    <a:pt x="13" y="21"/>
                  </a:lnTo>
                  <a:lnTo>
                    <a:pt x="9" y="19"/>
                  </a:lnTo>
                  <a:lnTo>
                    <a:pt x="7" y="15"/>
                  </a:lnTo>
                  <a:lnTo>
                    <a:pt x="7" y="11"/>
                  </a:lnTo>
                  <a:lnTo>
                    <a:pt x="7" y="6"/>
                  </a:lnTo>
                  <a:lnTo>
                    <a:pt x="9" y="4"/>
                  </a:lnTo>
                  <a:lnTo>
                    <a:pt x="13" y="0"/>
                  </a:lnTo>
                  <a:lnTo>
                    <a:pt x="17" y="0"/>
                  </a:lnTo>
                  <a:close/>
                  <a:moveTo>
                    <a:pt x="28" y="36"/>
                  </a:moveTo>
                  <a:lnTo>
                    <a:pt x="28" y="93"/>
                  </a:lnTo>
                  <a:lnTo>
                    <a:pt x="28" y="100"/>
                  </a:lnTo>
                  <a:lnTo>
                    <a:pt x="30" y="104"/>
                  </a:lnTo>
                  <a:lnTo>
                    <a:pt x="32" y="106"/>
                  </a:lnTo>
                  <a:lnTo>
                    <a:pt x="36" y="106"/>
                  </a:lnTo>
                  <a:lnTo>
                    <a:pt x="36" y="110"/>
                  </a:lnTo>
                  <a:lnTo>
                    <a:pt x="0" y="110"/>
                  </a:lnTo>
                  <a:lnTo>
                    <a:pt x="0" y="106"/>
                  </a:lnTo>
                  <a:lnTo>
                    <a:pt x="3" y="106"/>
                  </a:lnTo>
                  <a:lnTo>
                    <a:pt x="5" y="102"/>
                  </a:lnTo>
                  <a:lnTo>
                    <a:pt x="5" y="100"/>
                  </a:lnTo>
                  <a:lnTo>
                    <a:pt x="7" y="98"/>
                  </a:lnTo>
                  <a:lnTo>
                    <a:pt x="7" y="93"/>
                  </a:lnTo>
                  <a:lnTo>
                    <a:pt x="7" y="53"/>
                  </a:lnTo>
                  <a:lnTo>
                    <a:pt x="5" y="47"/>
                  </a:lnTo>
                  <a:lnTo>
                    <a:pt x="5" y="43"/>
                  </a:lnTo>
                  <a:lnTo>
                    <a:pt x="3" y="42"/>
                  </a:lnTo>
                  <a:lnTo>
                    <a:pt x="0" y="40"/>
                  </a:lnTo>
                  <a:lnTo>
                    <a:pt x="0" y="36"/>
                  </a:lnTo>
                  <a:lnTo>
                    <a:pt x="28" y="36"/>
                  </a:lnTo>
                  <a:close/>
                </a:path>
              </a:pathLst>
            </a:custGeom>
            <a:solidFill>
              <a:srgbClr val="000000"/>
            </a:solidFill>
            <a:ln w="0">
              <a:solidFill>
                <a:srgbClr val="000000"/>
              </a:solidFill>
              <a:round/>
              <a:headEnd/>
              <a:tailEnd/>
            </a:ln>
          </p:spPr>
          <p:txBody>
            <a:bodyPr/>
            <a:lstStyle/>
            <a:p>
              <a:endParaRPr lang="en-CA"/>
            </a:p>
          </p:txBody>
        </p:sp>
        <p:sp>
          <p:nvSpPr>
            <p:cNvPr id="2083" name="Freeform 1150">
              <a:extLst>
                <a:ext uri="{FF2B5EF4-FFF2-40B4-BE49-F238E27FC236}">
                  <a16:creationId xmlns:a16="http://schemas.microsoft.com/office/drawing/2014/main" id="{AD1A15DB-9B2B-4D12-94A5-36FC64D6963A}"/>
                </a:ext>
              </a:extLst>
            </p:cNvPr>
            <p:cNvSpPr>
              <a:spLocks/>
            </p:cNvSpPr>
            <p:nvPr/>
          </p:nvSpPr>
          <p:spPr bwMode="auto">
            <a:xfrm>
              <a:off x="2988" y="2639"/>
              <a:ext cx="48" cy="58"/>
            </a:xfrm>
            <a:custGeom>
              <a:avLst/>
              <a:gdLst>
                <a:gd name="T0" fmla="*/ 3 w 76"/>
                <a:gd name="T1" fmla="*/ 0 h 74"/>
                <a:gd name="T2" fmla="*/ 3 w 76"/>
                <a:gd name="T3" fmla="*/ 3 h 74"/>
                <a:gd name="T4" fmla="*/ 3 w 76"/>
                <a:gd name="T5" fmla="*/ 2 h 74"/>
                <a:gd name="T6" fmla="*/ 4 w 76"/>
                <a:gd name="T7" fmla="*/ 2 h 74"/>
                <a:gd name="T8" fmla="*/ 4 w 76"/>
                <a:gd name="T9" fmla="*/ 0 h 74"/>
                <a:gd name="T10" fmla="*/ 5 w 76"/>
                <a:gd name="T11" fmla="*/ 0 h 74"/>
                <a:gd name="T12" fmla="*/ 6 w 76"/>
                <a:gd name="T13" fmla="*/ 0 h 74"/>
                <a:gd name="T14" fmla="*/ 6 w 76"/>
                <a:gd name="T15" fmla="*/ 2 h 74"/>
                <a:gd name="T16" fmla="*/ 7 w 76"/>
                <a:gd name="T17" fmla="*/ 2 h 74"/>
                <a:gd name="T18" fmla="*/ 7 w 76"/>
                <a:gd name="T19" fmla="*/ 4 h 74"/>
                <a:gd name="T20" fmla="*/ 7 w 76"/>
                <a:gd name="T21" fmla="*/ 5 h 74"/>
                <a:gd name="T22" fmla="*/ 7 w 76"/>
                <a:gd name="T23" fmla="*/ 7 h 74"/>
                <a:gd name="T24" fmla="*/ 7 w 76"/>
                <a:gd name="T25" fmla="*/ 8 h 74"/>
                <a:gd name="T26" fmla="*/ 7 w 76"/>
                <a:gd name="T27" fmla="*/ 16 h 74"/>
                <a:gd name="T28" fmla="*/ 7 w 76"/>
                <a:gd name="T29" fmla="*/ 19 h 74"/>
                <a:gd name="T30" fmla="*/ 7 w 76"/>
                <a:gd name="T31" fmla="*/ 20 h 74"/>
                <a:gd name="T32" fmla="*/ 7 w 76"/>
                <a:gd name="T33" fmla="*/ 20 h 74"/>
                <a:gd name="T34" fmla="*/ 8 w 76"/>
                <a:gd name="T35" fmla="*/ 21 h 74"/>
                <a:gd name="T36" fmla="*/ 8 w 76"/>
                <a:gd name="T37" fmla="*/ 21 h 74"/>
                <a:gd name="T38" fmla="*/ 8 w 76"/>
                <a:gd name="T39" fmla="*/ 21 h 74"/>
                <a:gd name="T40" fmla="*/ 4 w 76"/>
                <a:gd name="T41" fmla="*/ 21 h 74"/>
                <a:gd name="T42" fmla="*/ 4 w 76"/>
                <a:gd name="T43" fmla="*/ 21 h 74"/>
                <a:gd name="T44" fmla="*/ 4 w 76"/>
                <a:gd name="T45" fmla="*/ 21 h 74"/>
                <a:gd name="T46" fmla="*/ 5 w 76"/>
                <a:gd name="T47" fmla="*/ 20 h 74"/>
                <a:gd name="T48" fmla="*/ 5 w 76"/>
                <a:gd name="T49" fmla="*/ 19 h 74"/>
                <a:gd name="T50" fmla="*/ 5 w 76"/>
                <a:gd name="T51" fmla="*/ 16 h 74"/>
                <a:gd name="T52" fmla="*/ 5 w 76"/>
                <a:gd name="T53" fmla="*/ 8 h 74"/>
                <a:gd name="T54" fmla="*/ 5 w 76"/>
                <a:gd name="T55" fmla="*/ 5 h 74"/>
                <a:gd name="T56" fmla="*/ 5 w 76"/>
                <a:gd name="T57" fmla="*/ 4 h 74"/>
                <a:gd name="T58" fmla="*/ 4 w 76"/>
                <a:gd name="T59" fmla="*/ 3 h 74"/>
                <a:gd name="T60" fmla="*/ 4 w 76"/>
                <a:gd name="T61" fmla="*/ 3 h 74"/>
                <a:gd name="T62" fmla="*/ 4 w 76"/>
                <a:gd name="T63" fmla="*/ 2 h 74"/>
                <a:gd name="T64" fmla="*/ 4 w 76"/>
                <a:gd name="T65" fmla="*/ 2 h 74"/>
                <a:gd name="T66" fmla="*/ 4 w 76"/>
                <a:gd name="T67" fmla="*/ 3 h 74"/>
                <a:gd name="T68" fmla="*/ 3 w 76"/>
                <a:gd name="T69" fmla="*/ 4 h 74"/>
                <a:gd name="T70" fmla="*/ 3 w 76"/>
                <a:gd name="T71" fmla="*/ 6 h 74"/>
                <a:gd name="T72" fmla="*/ 3 w 76"/>
                <a:gd name="T73" fmla="*/ 16 h 74"/>
                <a:gd name="T74" fmla="*/ 3 w 76"/>
                <a:gd name="T75" fmla="*/ 19 h 74"/>
                <a:gd name="T76" fmla="*/ 3 w 76"/>
                <a:gd name="T77" fmla="*/ 19 h 74"/>
                <a:gd name="T78" fmla="*/ 3 w 76"/>
                <a:gd name="T79" fmla="*/ 20 h 74"/>
                <a:gd name="T80" fmla="*/ 3 w 76"/>
                <a:gd name="T81" fmla="*/ 21 h 74"/>
                <a:gd name="T82" fmla="*/ 4 w 76"/>
                <a:gd name="T83" fmla="*/ 21 h 74"/>
                <a:gd name="T84" fmla="*/ 4 w 76"/>
                <a:gd name="T85" fmla="*/ 21 h 74"/>
                <a:gd name="T86" fmla="*/ 0 w 76"/>
                <a:gd name="T87" fmla="*/ 21 h 74"/>
                <a:gd name="T88" fmla="*/ 0 w 76"/>
                <a:gd name="T89" fmla="*/ 21 h 74"/>
                <a:gd name="T90" fmla="*/ 1 w 76"/>
                <a:gd name="T91" fmla="*/ 21 h 74"/>
                <a:gd name="T92" fmla="*/ 1 w 76"/>
                <a:gd name="T93" fmla="*/ 20 h 74"/>
                <a:gd name="T94" fmla="*/ 1 w 76"/>
                <a:gd name="T95" fmla="*/ 19 h 74"/>
                <a:gd name="T96" fmla="*/ 1 w 76"/>
                <a:gd name="T97" fmla="*/ 19 h 74"/>
                <a:gd name="T98" fmla="*/ 1 w 76"/>
                <a:gd name="T99" fmla="*/ 16 h 74"/>
                <a:gd name="T100" fmla="*/ 1 w 76"/>
                <a:gd name="T101" fmla="*/ 5 h 74"/>
                <a:gd name="T102" fmla="*/ 1 w 76"/>
                <a:gd name="T103" fmla="*/ 4 h 74"/>
                <a:gd name="T104" fmla="*/ 1 w 76"/>
                <a:gd name="T105" fmla="*/ 2 h 74"/>
                <a:gd name="T106" fmla="*/ 1 w 76"/>
                <a:gd name="T107" fmla="*/ 2 h 74"/>
                <a:gd name="T108" fmla="*/ 1 w 76"/>
                <a:gd name="T109" fmla="*/ 2 h 74"/>
                <a:gd name="T110" fmla="*/ 0 w 76"/>
                <a:gd name="T111" fmla="*/ 2 h 74"/>
                <a:gd name="T112" fmla="*/ 0 w 76"/>
                <a:gd name="T113" fmla="*/ 0 h 74"/>
                <a:gd name="T114" fmla="*/ 3 w 76"/>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74"/>
                <a:gd name="T176" fmla="*/ 76 w 76"/>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74">
                  <a:moveTo>
                    <a:pt x="29" y="0"/>
                  </a:moveTo>
                  <a:lnTo>
                    <a:pt x="29" y="11"/>
                  </a:lnTo>
                  <a:lnTo>
                    <a:pt x="34" y="6"/>
                  </a:lnTo>
                  <a:lnTo>
                    <a:pt x="40" y="2"/>
                  </a:lnTo>
                  <a:lnTo>
                    <a:pt x="46" y="0"/>
                  </a:lnTo>
                  <a:lnTo>
                    <a:pt x="51" y="0"/>
                  </a:lnTo>
                  <a:lnTo>
                    <a:pt x="57" y="0"/>
                  </a:lnTo>
                  <a:lnTo>
                    <a:pt x="63" y="4"/>
                  </a:lnTo>
                  <a:lnTo>
                    <a:pt x="66" y="7"/>
                  </a:lnTo>
                  <a:lnTo>
                    <a:pt x="68" y="13"/>
                  </a:lnTo>
                  <a:lnTo>
                    <a:pt x="70" y="17"/>
                  </a:lnTo>
                  <a:lnTo>
                    <a:pt x="70" y="23"/>
                  </a:lnTo>
                  <a:lnTo>
                    <a:pt x="70" y="28"/>
                  </a:lnTo>
                  <a:lnTo>
                    <a:pt x="70" y="57"/>
                  </a:lnTo>
                  <a:lnTo>
                    <a:pt x="70" y="62"/>
                  </a:lnTo>
                  <a:lnTo>
                    <a:pt x="70" y="66"/>
                  </a:lnTo>
                  <a:lnTo>
                    <a:pt x="72" y="68"/>
                  </a:lnTo>
                  <a:lnTo>
                    <a:pt x="74" y="70"/>
                  </a:lnTo>
                  <a:lnTo>
                    <a:pt x="76" y="70"/>
                  </a:lnTo>
                  <a:lnTo>
                    <a:pt x="76" y="74"/>
                  </a:lnTo>
                  <a:lnTo>
                    <a:pt x="42" y="74"/>
                  </a:lnTo>
                  <a:lnTo>
                    <a:pt x="42" y="70"/>
                  </a:lnTo>
                  <a:lnTo>
                    <a:pt x="44" y="70"/>
                  </a:lnTo>
                  <a:lnTo>
                    <a:pt x="47" y="66"/>
                  </a:lnTo>
                  <a:lnTo>
                    <a:pt x="47" y="62"/>
                  </a:lnTo>
                  <a:lnTo>
                    <a:pt x="47" y="57"/>
                  </a:lnTo>
                  <a:lnTo>
                    <a:pt x="47" y="25"/>
                  </a:lnTo>
                  <a:lnTo>
                    <a:pt x="47" y="19"/>
                  </a:lnTo>
                  <a:lnTo>
                    <a:pt x="47" y="13"/>
                  </a:lnTo>
                  <a:lnTo>
                    <a:pt x="46" y="11"/>
                  </a:lnTo>
                  <a:lnTo>
                    <a:pt x="44" y="9"/>
                  </a:lnTo>
                  <a:lnTo>
                    <a:pt x="42" y="9"/>
                  </a:lnTo>
                  <a:lnTo>
                    <a:pt x="38" y="11"/>
                  </a:lnTo>
                  <a:lnTo>
                    <a:pt x="32" y="15"/>
                  </a:lnTo>
                  <a:lnTo>
                    <a:pt x="29" y="21"/>
                  </a:lnTo>
                  <a:lnTo>
                    <a:pt x="29" y="57"/>
                  </a:lnTo>
                  <a:lnTo>
                    <a:pt x="30" y="62"/>
                  </a:lnTo>
                  <a:lnTo>
                    <a:pt x="30" y="64"/>
                  </a:lnTo>
                  <a:lnTo>
                    <a:pt x="30" y="68"/>
                  </a:lnTo>
                  <a:lnTo>
                    <a:pt x="32" y="70"/>
                  </a:lnTo>
                  <a:lnTo>
                    <a:pt x="36" y="70"/>
                  </a:lnTo>
                  <a:lnTo>
                    <a:pt x="36" y="74"/>
                  </a:lnTo>
                  <a:lnTo>
                    <a:pt x="0" y="74"/>
                  </a:lnTo>
                  <a:lnTo>
                    <a:pt x="0" y="70"/>
                  </a:lnTo>
                  <a:lnTo>
                    <a:pt x="4" y="70"/>
                  </a:lnTo>
                  <a:lnTo>
                    <a:pt x="6" y="68"/>
                  </a:lnTo>
                  <a:lnTo>
                    <a:pt x="8" y="64"/>
                  </a:lnTo>
                  <a:lnTo>
                    <a:pt x="8" y="62"/>
                  </a:lnTo>
                  <a:lnTo>
                    <a:pt x="8" y="57"/>
                  </a:lnTo>
                  <a:lnTo>
                    <a:pt x="8" y="17"/>
                  </a:lnTo>
                  <a:lnTo>
                    <a:pt x="8" y="13"/>
                  </a:lnTo>
                  <a:lnTo>
                    <a:pt x="6" y="9"/>
                  </a:lnTo>
                  <a:lnTo>
                    <a:pt x="6" y="7"/>
                  </a:lnTo>
                  <a:lnTo>
                    <a:pt x="4" y="6"/>
                  </a:lnTo>
                  <a:lnTo>
                    <a:pt x="0" y="4"/>
                  </a:lnTo>
                  <a:lnTo>
                    <a:pt x="0" y="0"/>
                  </a:lnTo>
                  <a:lnTo>
                    <a:pt x="29" y="0"/>
                  </a:lnTo>
                  <a:close/>
                </a:path>
              </a:pathLst>
            </a:custGeom>
            <a:solidFill>
              <a:srgbClr val="000000"/>
            </a:solidFill>
            <a:ln w="0">
              <a:solidFill>
                <a:srgbClr val="000000"/>
              </a:solidFill>
              <a:round/>
              <a:headEnd/>
              <a:tailEnd/>
            </a:ln>
          </p:spPr>
          <p:txBody>
            <a:bodyPr/>
            <a:lstStyle/>
            <a:p>
              <a:endParaRPr lang="en-CA"/>
            </a:p>
          </p:txBody>
        </p:sp>
        <p:sp>
          <p:nvSpPr>
            <p:cNvPr id="2084" name="Freeform 1151">
              <a:extLst>
                <a:ext uri="{FF2B5EF4-FFF2-40B4-BE49-F238E27FC236}">
                  <a16:creationId xmlns:a16="http://schemas.microsoft.com/office/drawing/2014/main" id="{BEEA5DB6-E0C3-4C56-BAA2-096954B20E04}"/>
                </a:ext>
              </a:extLst>
            </p:cNvPr>
            <p:cNvSpPr>
              <a:spLocks/>
            </p:cNvSpPr>
            <p:nvPr/>
          </p:nvSpPr>
          <p:spPr bwMode="auto">
            <a:xfrm>
              <a:off x="3044" y="2618"/>
              <a:ext cx="32" cy="80"/>
            </a:xfrm>
            <a:custGeom>
              <a:avLst/>
              <a:gdLst>
                <a:gd name="T0" fmla="*/ 4 w 49"/>
                <a:gd name="T1" fmla="*/ 0 h 103"/>
                <a:gd name="T2" fmla="*/ 4 w 49"/>
                <a:gd name="T3" fmla="*/ 7 h 103"/>
                <a:gd name="T4" fmla="*/ 6 w 49"/>
                <a:gd name="T5" fmla="*/ 7 h 103"/>
                <a:gd name="T6" fmla="*/ 6 w 49"/>
                <a:gd name="T7" fmla="*/ 10 h 103"/>
                <a:gd name="T8" fmla="*/ 4 w 49"/>
                <a:gd name="T9" fmla="*/ 10 h 103"/>
                <a:gd name="T10" fmla="*/ 4 w 49"/>
                <a:gd name="T11" fmla="*/ 23 h 103"/>
                <a:gd name="T12" fmla="*/ 4 w 49"/>
                <a:gd name="T13" fmla="*/ 24 h 103"/>
                <a:gd name="T14" fmla="*/ 4 w 49"/>
                <a:gd name="T15" fmla="*/ 25 h 103"/>
                <a:gd name="T16" fmla="*/ 4 w 49"/>
                <a:gd name="T17" fmla="*/ 26 h 103"/>
                <a:gd name="T18" fmla="*/ 4 w 49"/>
                <a:gd name="T19" fmla="*/ 26 h 103"/>
                <a:gd name="T20" fmla="*/ 5 w 49"/>
                <a:gd name="T21" fmla="*/ 26 h 103"/>
                <a:gd name="T22" fmla="*/ 5 w 49"/>
                <a:gd name="T23" fmla="*/ 26 h 103"/>
                <a:gd name="T24" fmla="*/ 5 w 49"/>
                <a:gd name="T25" fmla="*/ 26 h 103"/>
                <a:gd name="T26" fmla="*/ 5 w 49"/>
                <a:gd name="T27" fmla="*/ 24 h 103"/>
                <a:gd name="T28" fmla="*/ 5 w 49"/>
                <a:gd name="T29" fmla="*/ 25 h 103"/>
                <a:gd name="T30" fmla="*/ 5 w 49"/>
                <a:gd name="T31" fmla="*/ 26 h 103"/>
                <a:gd name="T32" fmla="*/ 5 w 49"/>
                <a:gd name="T33" fmla="*/ 29 h 103"/>
                <a:gd name="T34" fmla="*/ 4 w 49"/>
                <a:gd name="T35" fmla="*/ 29 h 103"/>
                <a:gd name="T36" fmla="*/ 3 w 49"/>
                <a:gd name="T37" fmla="*/ 29 h 103"/>
                <a:gd name="T38" fmla="*/ 3 w 49"/>
                <a:gd name="T39" fmla="*/ 29 h 103"/>
                <a:gd name="T40" fmla="*/ 2 w 49"/>
                <a:gd name="T41" fmla="*/ 29 h 103"/>
                <a:gd name="T42" fmla="*/ 1 w 49"/>
                <a:gd name="T43" fmla="*/ 26 h 103"/>
                <a:gd name="T44" fmla="*/ 1 w 49"/>
                <a:gd name="T45" fmla="*/ 26 h 103"/>
                <a:gd name="T46" fmla="*/ 1 w 49"/>
                <a:gd name="T47" fmla="*/ 25 h 103"/>
                <a:gd name="T48" fmla="*/ 1 w 49"/>
                <a:gd name="T49" fmla="*/ 23 h 103"/>
                <a:gd name="T50" fmla="*/ 1 w 49"/>
                <a:gd name="T51" fmla="*/ 22 h 103"/>
                <a:gd name="T52" fmla="*/ 1 w 49"/>
                <a:gd name="T53" fmla="*/ 10 h 103"/>
                <a:gd name="T54" fmla="*/ 0 w 49"/>
                <a:gd name="T55" fmla="*/ 10 h 103"/>
                <a:gd name="T56" fmla="*/ 0 w 49"/>
                <a:gd name="T57" fmla="*/ 9 h 103"/>
                <a:gd name="T58" fmla="*/ 1 w 49"/>
                <a:gd name="T59" fmla="*/ 7 h 103"/>
                <a:gd name="T60" fmla="*/ 2 w 49"/>
                <a:gd name="T61" fmla="*/ 5 h 103"/>
                <a:gd name="T62" fmla="*/ 3 w 49"/>
                <a:gd name="T63" fmla="*/ 3 h 103"/>
                <a:gd name="T64" fmla="*/ 3 w 49"/>
                <a:gd name="T65" fmla="*/ 0 h 103"/>
                <a:gd name="T66" fmla="*/ 4 w 49"/>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103"/>
                <a:gd name="T104" fmla="*/ 49 w 4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103">
                  <a:moveTo>
                    <a:pt x="32" y="0"/>
                  </a:moveTo>
                  <a:lnTo>
                    <a:pt x="32" y="27"/>
                  </a:lnTo>
                  <a:lnTo>
                    <a:pt x="49" y="27"/>
                  </a:lnTo>
                  <a:lnTo>
                    <a:pt x="49" y="36"/>
                  </a:lnTo>
                  <a:lnTo>
                    <a:pt x="32" y="36"/>
                  </a:lnTo>
                  <a:lnTo>
                    <a:pt x="32" y="80"/>
                  </a:lnTo>
                  <a:lnTo>
                    <a:pt x="32" y="86"/>
                  </a:lnTo>
                  <a:lnTo>
                    <a:pt x="32" y="88"/>
                  </a:lnTo>
                  <a:lnTo>
                    <a:pt x="32" y="89"/>
                  </a:lnTo>
                  <a:lnTo>
                    <a:pt x="34" y="91"/>
                  </a:lnTo>
                  <a:lnTo>
                    <a:pt x="36" y="91"/>
                  </a:lnTo>
                  <a:lnTo>
                    <a:pt x="40" y="91"/>
                  </a:lnTo>
                  <a:lnTo>
                    <a:pt x="46" y="86"/>
                  </a:lnTo>
                  <a:lnTo>
                    <a:pt x="48" y="88"/>
                  </a:lnTo>
                  <a:lnTo>
                    <a:pt x="44" y="93"/>
                  </a:lnTo>
                  <a:lnTo>
                    <a:pt x="40" y="99"/>
                  </a:lnTo>
                  <a:lnTo>
                    <a:pt x="34" y="101"/>
                  </a:lnTo>
                  <a:lnTo>
                    <a:pt x="29" y="103"/>
                  </a:lnTo>
                  <a:lnTo>
                    <a:pt x="21" y="101"/>
                  </a:lnTo>
                  <a:lnTo>
                    <a:pt x="17" y="99"/>
                  </a:lnTo>
                  <a:lnTo>
                    <a:pt x="13" y="95"/>
                  </a:lnTo>
                  <a:lnTo>
                    <a:pt x="12" y="89"/>
                  </a:lnTo>
                  <a:lnTo>
                    <a:pt x="10" y="88"/>
                  </a:lnTo>
                  <a:lnTo>
                    <a:pt x="10" y="82"/>
                  </a:lnTo>
                  <a:lnTo>
                    <a:pt x="10" y="76"/>
                  </a:lnTo>
                  <a:lnTo>
                    <a:pt x="10" y="36"/>
                  </a:lnTo>
                  <a:lnTo>
                    <a:pt x="0" y="36"/>
                  </a:lnTo>
                  <a:lnTo>
                    <a:pt x="0" y="33"/>
                  </a:lnTo>
                  <a:lnTo>
                    <a:pt x="10" y="27"/>
                  </a:lnTo>
                  <a:lnTo>
                    <a:pt x="17" y="19"/>
                  </a:lnTo>
                  <a:lnTo>
                    <a:pt x="23" y="10"/>
                  </a:lnTo>
                  <a:lnTo>
                    <a:pt x="29" y="0"/>
                  </a:lnTo>
                  <a:lnTo>
                    <a:pt x="32" y="0"/>
                  </a:lnTo>
                  <a:close/>
                </a:path>
              </a:pathLst>
            </a:custGeom>
            <a:solidFill>
              <a:srgbClr val="000000"/>
            </a:solidFill>
            <a:ln w="0">
              <a:solidFill>
                <a:srgbClr val="000000"/>
              </a:solidFill>
              <a:round/>
              <a:headEnd/>
              <a:tailEnd/>
            </a:ln>
          </p:spPr>
          <p:txBody>
            <a:bodyPr/>
            <a:lstStyle/>
            <a:p>
              <a:endParaRPr lang="en-CA"/>
            </a:p>
          </p:txBody>
        </p:sp>
        <p:sp>
          <p:nvSpPr>
            <p:cNvPr id="2085" name="Freeform 1152">
              <a:extLst>
                <a:ext uri="{FF2B5EF4-FFF2-40B4-BE49-F238E27FC236}">
                  <a16:creationId xmlns:a16="http://schemas.microsoft.com/office/drawing/2014/main" id="{E4266D5F-5990-400B-A02E-E5583463862C}"/>
                </a:ext>
              </a:extLst>
            </p:cNvPr>
            <p:cNvSpPr>
              <a:spLocks noEditPoints="1"/>
            </p:cNvSpPr>
            <p:nvPr/>
          </p:nvSpPr>
          <p:spPr bwMode="auto">
            <a:xfrm>
              <a:off x="3080"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1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0" y="57"/>
                  </a:lnTo>
                  <a:lnTo>
                    <a:pt x="34" y="59"/>
                  </a:lnTo>
                  <a:lnTo>
                    <a:pt x="40" y="61"/>
                  </a:lnTo>
                  <a:lnTo>
                    <a:pt x="44" y="62"/>
                  </a:lnTo>
                  <a:lnTo>
                    <a:pt x="49" y="61"/>
                  </a:lnTo>
                  <a:lnTo>
                    <a:pt x="53" y="59"/>
                  </a:lnTo>
                  <a:lnTo>
                    <a:pt x="57" y="55"/>
                  </a:lnTo>
                  <a:lnTo>
                    <a:pt x="63" y="49"/>
                  </a:lnTo>
                  <a:lnTo>
                    <a:pt x="65" y="51"/>
                  </a:lnTo>
                  <a:lnTo>
                    <a:pt x="61" y="59"/>
                  </a:lnTo>
                  <a:lnTo>
                    <a:pt x="57" y="66"/>
                  </a:lnTo>
                  <a:lnTo>
                    <a:pt x="51" y="70"/>
                  </a:lnTo>
                  <a:lnTo>
                    <a:pt x="46" y="74"/>
                  </a:lnTo>
                  <a:lnTo>
                    <a:pt x="40" y="74"/>
                  </a:lnTo>
                  <a:lnTo>
                    <a:pt x="34" y="76"/>
                  </a:lnTo>
                  <a:lnTo>
                    <a:pt x="25" y="74"/>
                  </a:lnTo>
                  <a:lnTo>
                    <a:pt x="19" y="72"/>
                  </a:lnTo>
                  <a:lnTo>
                    <a:pt x="13" y="68"/>
                  </a:lnTo>
                  <a:lnTo>
                    <a:pt x="8" y="62"/>
                  </a:lnTo>
                  <a:lnTo>
                    <a:pt x="4" y="57"/>
                  </a:lnTo>
                  <a:lnTo>
                    <a:pt x="2" y="47"/>
                  </a:lnTo>
                  <a:lnTo>
                    <a:pt x="0" y="38"/>
                  </a:lnTo>
                  <a:lnTo>
                    <a:pt x="2" y="30"/>
                  </a:lnTo>
                  <a:lnTo>
                    <a:pt x="4" y="23"/>
                  </a:lnTo>
                  <a:lnTo>
                    <a:pt x="6" y="15"/>
                  </a:lnTo>
                  <a:lnTo>
                    <a:pt x="11" y="9"/>
                  </a:lnTo>
                  <a:lnTo>
                    <a:pt x="19" y="4"/>
                  </a:lnTo>
                  <a:lnTo>
                    <a:pt x="27" y="0"/>
                  </a:lnTo>
                  <a:lnTo>
                    <a:pt x="36" y="0"/>
                  </a:lnTo>
                  <a:lnTo>
                    <a:pt x="44" y="0"/>
                  </a:lnTo>
                  <a:lnTo>
                    <a:pt x="49" y="4"/>
                  </a:lnTo>
                  <a:lnTo>
                    <a:pt x="55" y="7"/>
                  </a:lnTo>
                  <a:lnTo>
                    <a:pt x="61" y="15"/>
                  </a:lnTo>
                  <a:lnTo>
                    <a:pt x="65" y="25"/>
                  </a:lnTo>
                  <a:lnTo>
                    <a:pt x="65" y="34"/>
                  </a:lnTo>
                  <a:close/>
                  <a:moveTo>
                    <a:pt x="46" y="30"/>
                  </a:moveTo>
                  <a:lnTo>
                    <a:pt x="44" y="23"/>
                  </a:lnTo>
                  <a:lnTo>
                    <a:pt x="44" y="17"/>
                  </a:lnTo>
                  <a:lnTo>
                    <a:pt x="44" y="13"/>
                  </a:lnTo>
                  <a:lnTo>
                    <a:pt x="42" y="9"/>
                  </a:lnTo>
                  <a:lnTo>
                    <a:pt x="38" y="6"/>
                  </a:lnTo>
                  <a:lnTo>
                    <a:pt x="36" y="4"/>
                  </a:lnTo>
                  <a:lnTo>
                    <a:pt x="34" y="4"/>
                  </a:lnTo>
                  <a:lnTo>
                    <a:pt x="30" y="6"/>
                  </a:lnTo>
                  <a:lnTo>
                    <a:pt x="27" y="7"/>
                  </a:lnTo>
                  <a:lnTo>
                    <a:pt x="25" y="13"/>
                  </a:lnTo>
                  <a:lnTo>
                    <a:pt x="23" y="19"/>
                  </a:lnTo>
                  <a:lnTo>
                    <a:pt x="23" y="26"/>
                  </a:lnTo>
                  <a:lnTo>
                    <a:pt x="23" y="30"/>
                  </a:lnTo>
                  <a:lnTo>
                    <a:pt x="46" y="30"/>
                  </a:lnTo>
                  <a:close/>
                </a:path>
              </a:pathLst>
            </a:custGeom>
            <a:solidFill>
              <a:srgbClr val="000000"/>
            </a:solidFill>
            <a:ln w="0">
              <a:solidFill>
                <a:srgbClr val="000000"/>
              </a:solidFill>
              <a:round/>
              <a:headEnd/>
              <a:tailEnd/>
            </a:ln>
          </p:spPr>
          <p:txBody>
            <a:bodyPr/>
            <a:lstStyle/>
            <a:p>
              <a:endParaRPr lang="en-CA"/>
            </a:p>
          </p:txBody>
        </p:sp>
        <p:sp>
          <p:nvSpPr>
            <p:cNvPr id="2086" name="Freeform 1153">
              <a:extLst>
                <a:ext uri="{FF2B5EF4-FFF2-40B4-BE49-F238E27FC236}">
                  <a16:creationId xmlns:a16="http://schemas.microsoft.com/office/drawing/2014/main" id="{E4301122-02EB-46A0-98DB-5CBDEAE24C67}"/>
                </a:ext>
              </a:extLst>
            </p:cNvPr>
            <p:cNvSpPr>
              <a:spLocks/>
            </p:cNvSpPr>
            <p:nvPr/>
          </p:nvSpPr>
          <p:spPr bwMode="auto">
            <a:xfrm>
              <a:off x="3128" y="2639"/>
              <a:ext cx="41" cy="58"/>
            </a:xfrm>
            <a:custGeom>
              <a:avLst/>
              <a:gdLst>
                <a:gd name="T0" fmla="*/ 4 w 62"/>
                <a:gd name="T1" fmla="*/ 0 h 74"/>
                <a:gd name="T2" fmla="*/ 4 w 62"/>
                <a:gd name="T3" fmla="*/ 5 h 74"/>
                <a:gd name="T4" fmla="*/ 4 w 62"/>
                <a:gd name="T5" fmla="*/ 3 h 74"/>
                <a:gd name="T6" fmla="*/ 5 w 62"/>
                <a:gd name="T7" fmla="*/ 2 h 74"/>
                <a:gd name="T8" fmla="*/ 5 w 62"/>
                <a:gd name="T9" fmla="*/ 2 h 74"/>
                <a:gd name="T10" fmla="*/ 6 w 62"/>
                <a:gd name="T11" fmla="*/ 0 h 74"/>
                <a:gd name="T12" fmla="*/ 7 w 62"/>
                <a:gd name="T13" fmla="*/ 0 h 74"/>
                <a:gd name="T14" fmla="*/ 7 w 62"/>
                <a:gd name="T15" fmla="*/ 0 h 74"/>
                <a:gd name="T16" fmla="*/ 7 w 62"/>
                <a:gd name="T17" fmla="*/ 2 h 74"/>
                <a:gd name="T18" fmla="*/ 7 w 62"/>
                <a:gd name="T19" fmla="*/ 2 h 74"/>
                <a:gd name="T20" fmla="*/ 8 w 62"/>
                <a:gd name="T21" fmla="*/ 2 h 74"/>
                <a:gd name="T22" fmla="*/ 7 w 62"/>
                <a:gd name="T23" fmla="*/ 4 h 74"/>
                <a:gd name="T24" fmla="*/ 7 w 62"/>
                <a:gd name="T25" fmla="*/ 5 h 74"/>
                <a:gd name="T26" fmla="*/ 7 w 62"/>
                <a:gd name="T27" fmla="*/ 6 h 74"/>
                <a:gd name="T28" fmla="*/ 7 w 62"/>
                <a:gd name="T29" fmla="*/ 6 h 74"/>
                <a:gd name="T30" fmla="*/ 6 w 62"/>
                <a:gd name="T31" fmla="*/ 6 h 74"/>
                <a:gd name="T32" fmla="*/ 6 w 62"/>
                <a:gd name="T33" fmla="*/ 5 h 74"/>
                <a:gd name="T34" fmla="*/ 5 w 62"/>
                <a:gd name="T35" fmla="*/ 4 h 74"/>
                <a:gd name="T36" fmla="*/ 5 w 62"/>
                <a:gd name="T37" fmla="*/ 4 h 74"/>
                <a:gd name="T38" fmla="*/ 5 w 62"/>
                <a:gd name="T39" fmla="*/ 4 h 74"/>
                <a:gd name="T40" fmla="*/ 5 w 62"/>
                <a:gd name="T41" fmla="*/ 4 h 74"/>
                <a:gd name="T42" fmla="*/ 5 w 62"/>
                <a:gd name="T43" fmla="*/ 4 h 74"/>
                <a:gd name="T44" fmla="*/ 5 w 62"/>
                <a:gd name="T45" fmla="*/ 5 h 74"/>
                <a:gd name="T46" fmla="*/ 4 w 62"/>
                <a:gd name="T47" fmla="*/ 5 h 74"/>
                <a:gd name="T48" fmla="*/ 4 w 62"/>
                <a:gd name="T49" fmla="*/ 7 h 74"/>
                <a:gd name="T50" fmla="*/ 4 w 62"/>
                <a:gd name="T51" fmla="*/ 9 h 74"/>
                <a:gd name="T52" fmla="*/ 4 w 62"/>
                <a:gd name="T53" fmla="*/ 12 h 74"/>
                <a:gd name="T54" fmla="*/ 4 w 62"/>
                <a:gd name="T55" fmla="*/ 16 h 74"/>
                <a:gd name="T56" fmla="*/ 4 w 62"/>
                <a:gd name="T57" fmla="*/ 19 h 74"/>
                <a:gd name="T58" fmla="*/ 4 w 62"/>
                <a:gd name="T59" fmla="*/ 19 h 74"/>
                <a:gd name="T60" fmla="*/ 4 w 62"/>
                <a:gd name="T61" fmla="*/ 20 h 74"/>
                <a:gd name="T62" fmla="*/ 4 w 62"/>
                <a:gd name="T63" fmla="*/ 20 h 74"/>
                <a:gd name="T64" fmla="*/ 4 w 62"/>
                <a:gd name="T65" fmla="*/ 20 h 74"/>
                <a:gd name="T66" fmla="*/ 4 w 62"/>
                <a:gd name="T67" fmla="*/ 21 h 74"/>
                <a:gd name="T68" fmla="*/ 5 w 62"/>
                <a:gd name="T69" fmla="*/ 21 h 74"/>
                <a:gd name="T70" fmla="*/ 5 w 62"/>
                <a:gd name="T71" fmla="*/ 21 h 74"/>
                <a:gd name="T72" fmla="*/ 0 w 62"/>
                <a:gd name="T73" fmla="*/ 21 h 74"/>
                <a:gd name="T74" fmla="*/ 0 w 62"/>
                <a:gd name="T75" fmla="*/ 21 h 74"/>
                <a:gd name="T76" fmla="*/ 1 w 62"/>
                <a:gd name="T77" fmla="*/ 21 h 74"/>
                <a:gd name="T78" fmla="*/ 1 w 62"/>
                <a:gd name="T79" fmla="*/ 20 h 74"/>
                <a:gd name="T80" fmla="*/ 1 w 62"/>
                <a:gd name="T81" fmla="*/ 20 h 74"/>
                <a:gd name="T82" fmla="*/ 1 w 62"/>
                <a:gd name="T83" fmla="*/ 19 h 74"/>
                <a:gd name="T84" fmla="*/ 1 w 62"/>
                <a:gd name="T85" fmla="*/ 16 h 74"/>
                <a:gd name="T86" fmla="*/ 1 w 62"/>
                <a:gd name="T87" fmla="*/ 5 h 74"/>
                <a:gd name="T88" fmla="*/ 1 w 62"/>
                <a:gd name="T89" fmla="*/ 4 h 74"/>
                <a:gd name="T90" fmla="*/ 1 w 62"/>
                <a:gd name="T91" fmla="*/ 2 h 74"/>
                <a:gd name="T92" fmla="*/ 1 w 62"/>
                <a:gd name="T93" fmla="*/ 2 h 74"/>
                <a:gd name="T94" fmla="*/ 1 w 62"/>
                <a:gd name="T95" fmla="*/ 2 h 74"/>
                <a:gd name="T96" fmla="*/ 1 w 62"/>
                <a:gd name="T97" fmla="*/ 2 h 74"/>
                <a:gd name="T98" fmla="*/ 0 w 62"/>
                <a:gd name="T99" fmla="*/ 2 h 74"/>
                <a:gd name="T100" fmla="*/ 0 w 62"/>
                <a:gd name="T101" fmla="*/ 0 h 74"/>
                <a:gd name="T102" fmla="*/ 4 w 6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74"/>
                <a:gd name="T158" fmla="*/ 62 w 6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74">
                  <a:moveTo>
                    <a:pt x="28" y="0"/>
                  </a:moveTo>
                  <a:lnTo>
                    <a:pt x="28" y="17"/>
                  </a:lnTo>
                  <a:lnTo>
                    <a:pt x="32" y="11"/>
                  </a:lnTo>
                  <a:lnTo>
                    <a:pt x="36" y="6"/>
                  </a:lnTo>
                  <a:lnTo>
                    <a:pt x="41" y="2"/>
                  </a:lnTo>
                  <a:lnTo>
                    <a:pt x="45" y="0"/>
                  </a:lnTo>
                  <a:lnTo>
                    <a:pt x="51" y="0"/>
                  </a:lnTo>
                  <a:lnTo>
                    <a:pt x="55" y="0"/>
                  </a:lnTo>
                  <a:lnTo>
                    <a:pt x="58" y="2"/>
                  </a:lnTo>
                  <a:lnTo>
                    <a:pt x="60" y="6"/>
                  </a:lnTo>
                  <a:lnTo>
                    <a:pt x="62" y="9"/>
                  </a:lnTo>
                  <a:lnTo>
                    <a:pt x="60" y="15"/>
                  </a:lnTo>
                  <a:lnTo>
                    <a:pt x="58" y="19"/>
                  </a:lnTo>
                  <a:lnTo>
                    <a:pt x="55" y="21"/>
                  </a:lnTo>
                  <a:lnTo>
                    <a:pt x="51" y="21"/>
                  </a:lnTo>
                  <a:lnTo>
                    <a:pt x="47" y="21"/>
                  </a:lnTo>
                  <a:lnTo>
                    <a:pt x="45" y="19"/>
                  </a:lnTo>
                  <a:lnTo>
                    <a:pt x="41" y="15"/>
                  </a:lnTo>
                  <a:lnTo>
                    <a:pt x="40" y="15"/>
                  </a:lnTo>
                  <a:lnTo>
                    <a:pt x="38" y="15"/>
                  </a:lnTo>
                  <a:lnTo>
                    <a:pt x="36" y="17"/>
                  </a:lnTo>
                  <a:lnTo>
                    <a:pt x="32" y="19"/>
                  </a:lnTo>
                  <a:lnTo>
                    <a:pt x="30" y="23"/>
                  </a:lnTo>
                  <a:lnTo>
                    <a:pt x="28" y="30"/>
                  </a:lnTo>
                  <a:lnTo>
                    <a:pt x="28" y="40"/>
                  </a:lnTo>
                  <a:lnTo>
                    <a:pt x="28" y="57"/>
                  </a:lnTo>
                  <a:lnTo>
                    <a:pt x="28" y="61"/>
                  </a:lnTo>
                  <a:lnTo>
                    <a:pt x="28" y="64"/>
                  </a:lnTo>
                  <a:lnTo>
                    <a:pt x="28" y="66"/>
                  </a:lnTo>
                  <a:lnTo>
                    <a:pt x="28" y="68"/>
                  </a:lnTo>
                  <a:lnTo>
                    <a:pt x="30" y="68"/>
                  </a:lnTo>
                  <a:lnTo>
                    <a:pt x="32" y="70"/>
                  </a:lnTo>
                  <a:lnTo>
                    <a:pt x="34" y="70"/>
                  </a:lnTo>
                  <a:lnTo>
                    <a:pt x="34" y="74"/>
                  </a:lnTo>
                  <a:lnTo>
                    <a:pt x="0" y="74"/>
                  </a:lnTo>
                  <a:lnTo>
                    <a:pt x="0" y="70"/>
                  </a:lnTo>
                  <a:lnTo>
                    <a:pt x="2" y="70"/>
                  </a:lnTo>
                  <a:lnTo>
                    <a:pt x="4" y="68"/>
                  </a:lnTo>
                  <a:lnTo>
                    <a:pt x="5" y="66"/>
                  </a:lnTo>
                  <a:lnTo>
                    <a:pt x="5" y="62"/>
                  </a:lnTo>
                  <a:lnTo>
                    <a:pt x="5" y="57"/>
                  </a:lnTo>
                  <a:lnTo>
                    <a:pt x="5" y="17"/>
                  </a:lnTo>
                  <a:lnTo>
                    <a:pt x="5" y="13"/>
                  </a:lnTo>
                  <a:lnTo>
                    <a:pt x="5" y="9"/>
                  </a:lnTo>
                  <a:lnTo>
                    <a:pt x="4" y="7"/>
                  </a:lnTo>
                  <a:lnTo>
                    <a:pt x="4" y="6"/>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087" name="Freeform 1154">
              <a:extLst>
                <a:ext uri="{FF2B5EF4-FFF2-40B4-BE49-F238E27FC236}">
                  <a16:creationId xmlns:a16="http://schemas.microsoft.com/office/drawing/2014/main" id="{61EDA003-DE86-4E62-B2A9-76E18A1531AE}"/>
                </a:ext>
              </a:extLst>
            </p:cNvPr>
            <p:cNvSpPr>
              <a:spLocks/>
            </p:cNvSpPr>
            <p:nvPr/>
          </p:nvSpPr>
          <p:spPr bwMode="auto">
            <a:xfrm>
              <a:off x="3172" y="2639"/>
              <a:ext cx="35" cy="59"/>
            </a:xfrm>
            <a:custGeom>
              <a:avLst/>
              <a:gdLst>
                <a:gd name="T0" fmla="*/ 6 w 53"/>
                <a:gd name="T1" fmla="*/ 7 h 76"/>
                <a:gd name="T2" fmla="*/ 5 w 53"/>
                <a:gd name="T3" fmla="*/ 5 h 76"/>
                <a:gd name="T4" fmla="*/ 5 w 53"/>
                <a:gd name="T5" fmla="*/ 2 h 76"/>
                <a:gd name="T6" fmla="*/ 3 w 53"/>
                <a:gd name="T7" fmla="*/ 2 h 76"/>
                <a:gd name="T8" fmla="*/ 2 w 53"/>
                <a:gd name="T9" fmla="*/ 2 h 76"/>
                <a:gd name="T10" fmla="*/ 2 w 53"/>
                <a:gd name="T11" fmla="*/ 3 h 76"/>
                <a:gd name="T12" fmla="*/ 2 w 53"/>
                <a:gd name="T13" fmla="*/ 4 h 76"/>
                <a:gd name="T14" fmla="*/ 3 w 53"/>
                <a:gd name="T15" fmla="*/ 5 h 76"/>
                <a:gd name="T16" fmla="*/ 5 w 53"/>
                <a:gd name="T17" fmla="*/ 9 h 76"/>
                <a:gd name="T18" fmla="*/ 6 w 53"/>
                <a:gd name="T19" fmla="*/ 12 h 76"/>
                <a:gd name="T20" fmla="*/ 7 w 53"/>
                <a:gd name="T21" fmla="*/ 15 h 76"/>
                <a:gd name="T22" fmla="*/ 6 w 53"/>
                <a:gd name="T23" fmla="*/ 18 h 76"/>
                <a:gd name="T24" fmla="*/ 5 w 53"/>
                <a:gd name="T25" fmla="*/ 20 h 76"/>
                <a:gd name="T26" fmla="*/ 3 w 53"/>
                <a:gd name="T27" fmla="*/ 22 h 76"/>
                <a:gd name="T28" fmla="*/ 1 w 53"/>
                <a:gd name="T29" fmla="*/ 20 h 76"/>
                <a:gd name="T30" fmla="*/ 1 w 53"/>
                <a:gd name="T31" fmla="*/ 20 h 76"/>
                <a:gd name="T32" fmla="*/ 1 w 53"/>
                <a:gd name="T33" fmla="*/ 22 h 76"/>
                <a:gd name="T34" fmla="*/ 0 w 53"/>
                <a:gd name="T35" fmla="*/ 14 h 76"/>
                <a:gd name="T36" fmla="*/ 1 w 53"/>
                <a:gd name="T37" fmla="*/ 16 h 76"/>
                <a:gd name="T38" fmla="*/ 2 w 53"/>
                <a:gd name="T39" fmla="*/ 18 h 76"/>
                <a:gd name="T40" fmla="*/ 3 w 53"/>
                <a:gd name="T41" fmla="*/ 20 h 76"/>
                <a:gd name="T42" fmla="*/ 5 w 53"/>
                <a:gd name="T43" fmla="*/ 19 h 76"/>
                <a:gd name="T44" fmla="*/ 5 w 53"/>
                <a:gd name="T45" fmla="*/ 18 h 76"/>
                <a:gd name="T46" fmla="*/ 5 w 53"/>
                <a:gd name="T47" fmla="*/ 16 h 76"/>
                <a:gd name="T48" fmla="*/ 3 w 53"/>
                <a:gd name="T49" fmla="*/ 15 h 76"/>
                <a:gd name="T50" fmla="*/ 2 w 53"/>
                <a:gd name="T51" fmla="*/ 12 h 76"/>
                <a:gd name="T52" fmla="*/ 1 w 53"/>
                <a:gd name="T53" fmla="*/ 10 h 76"/>
                <a:gd name="T54" fmla="*/ 0 w 53"/>
                <a:gd name="T55" fmla="*/ 5 h 76"/>
                <a:gd name="T56" fmla="*/ 1 w 53"/>
                <a:gd name="T57" fmla="*/ 3 h 76"/>
                <a:gd name="T58" fmla="*/ 1 w 53"/>
                <a:gd name="T59" fmla="*/ 2 h 76"/>
                <a:gd name="T60" fmla="*/ 3 w 53"/>
                <a:gd name="T61" fmla="*/ 0 h 76"/>
                <a:gd name="T62" fmla="*/ 5 w 53"/>
                <a:gd name="T63" fmla="*/ 2 h 76"/>
                <a:gd name="T64" fmla="*/ 5 w 53"/>
                <a:gd name="T65" fmla="*/ 2 h 76"/>
                <a:gd name="T66" fmla="*/ 5 w 53"/>
                <a:gd name="T67" fmla="*/ 2 h 76"/>
                <a:gd name="T68" fmla="*/ 5 w 53"/>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76"/>
                <a:gd name="T107" fmla="*/ 53 w 5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76">
                  <a:moveTo>
                    <a:pt x="47" y="0"/>
                  </a:moveTo>
                  <a:lnTo>
                    <a:pt x="47" y="25"/>
                  </a:lnTo>
                  <a:lnTo>
                    <a:pt x="43" y="25"/>
                  </a:lnTo>
                  <a:lnTo>
                    <a:pt x="42" y="17"/>
                  </a:lnTo>
                  <a:lnTo>
                    <a:pt x="38" y="11"/>
                  </a:lnTo>
                  <a:lnTo>
                    <a:pt x="34" y="9"/>
                  </a:lnTo>
                  <a:lnTo>
                    <a:pt x="28" y="6"/>
                  </a:lnTo>
                  <a:lnTo>
                    <a:pt x="23" y="4"/>
                  </a:lnTo>
                  <a:lnTo>
                    <a:pt x="21" y="6"/>
                  </a:lnTo>
                  <a:lnTo>
                    <a:pt x="17" y="6"/>
                  </a:lnTo>
                  <a:lnTo>
                    <a:pt x="17" y="9"/>
                  </a:lnTo>
                  <a:lnTo>
                    <a:pt x="15" y="11"/>
                  </a:lnTo>
                  <a:lnTo>
                    <a:pt x="15" y="13"/>
                  </a:lnTo>
                  <a:lnTo>
                    <a:pt x="17" y="15"/>
                  </a:lnTo>
                  <a:lnTo>
                    <a:pt x="21" y="19"/>
                  </a:lnTo>
                  <a:lnTo>
                    <a:pt x="25" y="21"/>
                  </a:lnTo>
                  <a:lnTo>
                    <a:pt x="32" y="26"/>
                  </a:lnTo>
                  <a:lnTo>
                    <a:pt x="40" y="30"/>
                  </a:lnTo>
                  <a:lnTo>
                    <a:pt x="45" y="36"/>
                  </a:lnTo>
                  <a:lnTo>
                    <a:pt x="49" y="40"/>
                  </a:lnTo>
                  <a:lnTo>
                    <a:pt x="51" y="45"/>
                  </a:lnTo>
                  <a:lnTo>
                    <a:pt x="53" y="51"/>
                  </a:lnTo>
                  <a:lnTo>
                    <a:pt x="51" y="57"/>
                  </a:lnTo>
                  <a:lnTo>
                    <a:pt x="49" y="62"/>
                  </a:lnTo>
                  <a:lnTo>
                    <a:pt x="45" y="68"/>
                  </a:lnTo>
                  <a:lnTo>
                    <a:pt x="40" y="72"/>
                  </a:lnTo>
                  <a:lnTo>
                    <a:pt x="34" y="74"/>
                  </a:lnTo>
                  <a:lnTo>
                    <a:pt x="26" y="76"/>
                  </a:lnTo>
                  <a:lnTo>
                    <a:pt x="21" y="74"/>
                  </a:lnTo>
                  <a:lnTo>
                    <a:pt x="11" y="72"/>
                  </a:lnTo>
                  <a:lnTo>
                    <a:pt x="9" y="72"/>
                  </a:lnTo>
                  <a:lnTo>
                    <a:pt x="7" y="72"/>
                  </a:lnTo>
                  <a:lnTo>
                    <a:pt x="6" y="72"/>
                  </a:lnTo>
                  <a:lnTo>
                    <a:pt x="4" y="76"/>
                  </a:lnTo>
                  <a:lnTo>
                    <a:pt x="0" y="76"/>
                  </a:lnTo>
                  <a:lnTo>
                    <a:pt x="0" y="49"/>
                  </a:lnTo>
                  <a:lnTo>
                    <a:pt x="4" y="49"/>
                  </a:lnTo>
                  <a:lnTo>
                    <a:pt x="7" y="57"/>
                  </a:lnTo>
                  <a:lnTo>
                    <a:pt x="9" y="61"/>
                  </a:lnTo>
                  <a:lnTo>
                    <a:pt x="15" y="64"/>
                  </a:lnTo>
                  <a:lnTo>
                    <a:pt x="21" y="68"/>
                  </a:lnTo>
                  <a:lnTo>
                    <a:pt x="28" y="70"/>
                  </a:lnTo>
                  <a:lnTo>
                    <a:pt x="32" y="70"/>
                  </a:lnTo>
                  <a:lnTo>
                    <a:pt x="34" y="68"/>
                  </a:lnTo>
                  <a:lnTo>
                    <a:pt x="36" y="66"/>
                  </a:lnTo>
                  <a:lnTo>
                    <a:pt x="38" y="62"/>
                  </a:lnTo>
                  <a:lnTo>
                    <a:pt x="36" y="59"/>
                  </a:lnTo>
                  <a:lnTo>
                    <a:pt x="34" y="57"/>
                  </a:lnTo>
                  <a:lnTo>
                    <a:pt x="32" y="53"/>
                  </a:lnTo>
                  <a:lnTo>
                    <a:pt x="28" y="51"/>
                  </a:lnTo>
                  <a:lnTo>
                    <a:pt x="23" y="47"/>
                  </a:lnTo>
                  <a:lnTo>
                    <a:pt x="15" y="43"/>
                  </a:lnTo>
                  <a:lnTo>
                    <a:pt x="9" y="38"/>
                  </a:lnTo>
                  <a:lnTo>
                    <a:pt x="6" y="36"/>
                  </a:lnTo>
                  <a:lnTo>
                    <a:pt x="2" y="28"/>
                  </a:lnTo>
                  <a:lnTo>
                    <a:pt x="0" y="21"/>
                  </a:lnTo>
                  <a:lnTo>
                    <a:pt x="2" y="15"/>
                  </a:lnTo>
                  <a:lnTo>
                    <a:pt x="4" y="11"/>
                  </a:lnTo>
                  <a:lnTo>
                    <a:pt x="6" y="6"/>
                  </a:lnTo>
                  <a:lnTo>
                    <a:pt x="11" y="2"/>
                  </a:lnTo>
                  <a:lnTo>
                    <a:pt x="17" y="0"/>
                  </a:lnTo>
                  <a:lnTo>
                    <a:pt x="25" y="0"/>
                  </a:lnTo>
                  <a:lnTo>
                    <a:pt x="30" y="0"/>
                  </a:lnTo>
                  <a:lnTo>
                    <a:pt x="36" y="2"/>
                  </a:lnTo>
                  <a:lnTo>
                    <a:pt x="38" y="2"/>
                  </a:lnTo>
                  <a:lnTo>
                    <a:pt x="40" y="2"/>
                  </a:lnTo>
                  <a:lnTo>
                    <a:pt x="42" y="2"/>
                  </a:lnTo>
                  <a:lnTo>
                    <a:pt x="43"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088" name="Freeform 1155">
              <a:extLst>
                <a:ext uri="{FF2B5EF4-FFF2-40B4-BE49-F238E27FC236}">
                  <a16:creationId xmlns:a16="http://schemas.microsoft.com/office/drawing/2014/main" id="{F085D58D-AD02-4197-8A79-04A6536605F3}"/>
                </a:ext>
              </a:extLst>
            </p:cNvPr>
            <p:cNvSpPr>
              <a:spLocks noEditPoints="1"/>
            </p:cNvSpPr>
            <p:nvPr/>
          </p:nvSpPr>
          <p:spPr bwMode="auto">
            <a:xfrm>
              <a:off x="3213"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2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1" y="57"/>
                  </a:lnTo>
                  <a:lnTo>
                    <a:pt x="34" y="59"/>
                  </a:lnTo>
                  <a:lnTo>
                    <a:pt x="40" y="61"/>
                  </a:lnTo>
                  <a:lnTo>
                    <a:pt x="44" y="62"/>
                  </a:lnTo>
                  <a:lnTo>
                    <a:pt x="50" y="61"/>
                  </a:lnTo>
                  <a:lnTo>
                    <a:pt x="53" y="59"/>
                  </a:lnTo>
                  <a:lnTo>
                    <a:pt x="57" y="55"/>
                  </a:lnTo>
                  <a:lnTo>
                    <a:pt x="63" y="49"/>
                  </a:lnTo>
                  <a:lnTo>
                    <a:pt x="65" y="51"/>
                  </a:lnTo>
                  <a:lnTo>
                    <a:pt x="61" y="59"/>
                  </a:lnTo>
                  <a:lnTo>
                    <a:pt x="55" y="66"/>
                  </a:lnTo>
                  <a:lnTo>
                    <a:pt x="52" y="70"/>
                  </a:lnTo>
                  <a:lnTo>
                    <a:pt x="46" y="74"/>
                  </a:lnTo>
                  <a:lnTo>
                    <a:pt x="40" y="74"/>
                  </a:lnTo>
                  <a:lnTo>
                    <a:pt x="34" y="76"/>
                  </a:lnTo>
                  <a:lnTo>
                    <a:pt x="25" y="74"/>
                  </a:lnTo>
                  <a:lnTo>
                    <a:pt x="19" y="72"/>
                  </a:lnTo>
                  <a:lnTo>
                    <a:pt x="14" y="68"/>
                  </a:lnTo>
                  <a:lnTo>
                    <a:pt x="8" y="62"/>
                  </a:lnTo>
                  <a:lnTo>
                    <a:pt x="4" y="57"/>
                  </a:lnTo>
                  <a:lnTo>
                    <a:pt x="2" y="47"/>
                  </a:lnTo>
                  <a:lnTo>
                    <a:pt x="0" y="38"/>
                  </a:lnTo>
                  <a:lnTo>
                    <a:pt x="2" y="30"/>
                  </a:lnTo>
                  <a:lnTo>
                    <a:pt x="4" y="23"/>
                  </a:lnTo>
                  <a:lnTo>
                    <a:pt x="6" y="15"/>
                  </a:lnTo>
                  <a:lnTo>
                    <a:pt x="12" y="9"/>
                  </a:lnTo>
                  <a:lnTo>
                    <a:pt x="19" y="4"/>
                  </a:lnTo>
                  <a:lnTo>
                    <a:pt x="27" y="0"/>
                  </a:lnTo>
                  <a:lnTo>
                    <a:pt x="36" y="0"/>
                  </a:lnTo>
                  <a:lnTo>
                    <a:pt x="44" y="0"/>
                  </a:lnTo>
                  <a:lnTo>
                    <a:pt x="50" y="4"/>
                  </a:lnTo>
                  <a:lnTo>
                    <a:pt x="55" y="7"/>
                  </a:lnTo>
                  <a:lnTo>
                    <a:pt x="61" y="15"/>
                  </a:lnTo>
                  <a:lnTo>
                    <a:pt x="63" y="25"/>
                  </a:lnTo>
                  <a:lnTo>
                    <a:pt x="65" y="34"/>
                  </a:lnTo>
                  <a:close/>
                  <a:moveTo>
                    <a:pt x="44" y="30"/>
                  </a:moveTo>
                  <a:lnTo>
                    <a:pt x="44" y="23"/>
                  </a:lnTo>
                  <a:lnTo>
                    <a:pt x="44" y="17"/>
                  </a:lnTo>
                  <a:lnTo>
                    <a:pt x="44" y="13"/>
                  </a:lnTo>
                  <a:lnTo>
                    <a:pt x="42" y="9"/>
                  </a:lnTo>
                  <a:lnTo>
                    <a:pt x="38" y="6"/>
                  </a:lnTo>
                  <a:lnTo>
                    <a:pt x="36" y="4"/>
                  </a:lnTo>
                  <a:lnTo>
                    <a:pt x="34" y="4"/>
                  </a:lnTo>
                  <a:lnTo>
                    <a:pt x="31" y="6"/>
                  </a:lnTo>
                  <a:lnTo>
                    <a:pt x="27" y="7"/>
                  </a:lnTo>
                  <a:lnTo>
                    <a:pt x="25" y="13"/>
                  </a:lnTo>
                  <a:lnTo>
                    <a:pt x="23" y="19"/>
                  </a:lnTo>
                  <a:lnTo>
                    <a:pt x="23" y="26"/>
                  </a:lnTo>
                  <a:lnTo>
                    <a:pt x="23" y="30"/>
                  </a:lnTo>
                  <a:lnTo>
                    <a:pt x="44" y="30"/>
                  </a:lnTo>
                  <a:close/>
                </a:path>
              </a:pathLst>
            </a:custGeom>
            <a:solidFill>
              <a:srgbClr val="000000"/>
            </a:solidFill>
            <a:ln w="0">
              <a:solidFill>
                <a:srgbClr val="000000"/>
              </a:solidFill>
              <a:round/>
              <a:headEnd/>
              <a:tailEnd/>
            </a:ln>
          </p:spPr>
          <p:txBody>
            <a:bodyPr/>
            <a:lstStyle/>
            <a:p>
              <a:endParaRPr lang="en-CA"/>
            </a:p>
          </p:txBody>
        </p:sp>
        <p:sp>
          <p:nvSpPr>
            <p:cNvPr id="2089" name="Freeform 1156">
              <a:extLst>
                <a:ext uri="{FF2B5EF4-FFF2-40B4-BE49-F238E27FC236}">
                  <a16:creationId xmlns:a16="http://schemas.microsoft.com/office/drawing/2014/main" id="{3DC4C4F1-B94A-4777-9E92-DF06B86683EB}"/>
                </a:ext>
              </a:extLst>
            </p:cNvPr>
            <p:cNvSpPr>
              <a:spLocks/>
            </p:cNvSpPr>
            <p:nvPr/>
          </p:nvSpPr>
          <p:spPr bwMode="auto">
            <a:xfrm>
              <a:off x="3261" y="2639"/>
              <a:ext cx="41" cy="59"/>
            </a:xfrm>
            <a:custGeom>
              <a:avLst/>
              <a:gdLst>
                <a:gd name="T0" fmla="*/ 6 w 65"/>
                <a:gd name="T1" fmla="*/ 15 h 76"/>
                <a:gd name="T2" fmla="*/ 6 w 65"/>
                <a:gd name="T3" fmla="*/ 16 h 76"/>
                <a:gd name="T4" fmla="*/ 6 w 65"/>
                <a:gd name="T5" fmla="*/ 18 h 76"/>
                <a:gd name="T6" fmla="*/ 6 w 65"/>
                <a:gd name="T7" fmla="*/ 19 h 76"/>
                <a:gd name="T8" fmla="*/ 5 w 65"/>
                <a:gd name="T9" fmla="*/ 20 h 76"/>
                <a:gd name="T10" fmla="*/ 4 w 65"/>
                <a:gd name="T11" fmla="*/ 20 h 76"/>
                <a:gd name="T12" fmla="*/ 3 w 65"/>
                <a:gd name="T13" fmla="*/ 22 h 76"/>
                <a:gd name="T14" fmla="*/ 3 w 65"/>
                <a:gd name="T15" fmla="*/ 20 h 76"/>
                <a:gd name="T16" fmla="*/ 2 w 65"/>
                <a:gd name="T17" fmla="*/ 20 h 76"/>
                <a:gd name="T18" fmla="*/ 1 w 65"/>
                <a:gd name="T19" fmla="*/ 18 h 76"/>
                <a:gd name="T20" fmla="*/ 1 w 65"/>
                <a:gd name="T21" fmla="*/ 16 h 76"/>
                <a:gd name="T22" fmla="*/ 0 w 65"/>
                <a:gd name="T23" fmla="*/ 13 h 76"/>
                <a:gd name="T24" fmla="*/ 0 w 65"/>
                <a:gd name="T25" fmla="*/ 11 h 76"/>
                <a:gd name="T26" fmla="*/ 0 w 65"/>
                <a:gd name="T27" fmla="*/ 8 h 76"/>
                <a:gd name="T28" fmla="*/ 1 w 65"/>
                <a:gd name="T29" fmla="*/ 5 h 76"/>
                <a:gd name="T30" fmla="*/ 1 w 65"/>
                <a:gd name="T31" fmla="*/ 4 h 76"/>
                <a:gd name="T32" fmla="*/ 1 w 65"/>
                <a:gd name="T33" fmla="*/ 2 h 76"/>
                <a:gd name="T34" fmla="*/ 2 w 65"/>
                <a:gd name="T35" fmla="*/ 2 h 76"/>
                <a:gd name="T36" fmla="*/ 3 w 65"/>
                <a:gd name="T37" fmla="*/ 0 h 76"/>
                <a:gd name="T38" fmla="*/ 4 w 65"/>
                <a:gd name="T39" fmla="*/ 0 h 76"/>
                <a:gd name="T40" fmla="*/ 4 w 65"/>
                <a:gd name="T41" fmla="*/ 0 h 76"/>
                <a:gd name="T42" fmla="*/ 5 w 65"/>
                <a:gd name="T43" fmla="*/ 2 h 76"/>
                <a:gd name="T44" fmla="*/ 6 w 65"/>
                <a:gd name="T45" fmla="*/ 2 h 76"/>
                <a:gd name="T46" fmla="*/ 6 w 65"/>
                <a:gd name="T47" fmla="*/ 2 h 76"/>
                <a:gd name="T48" fmla="*/ 6 w 65"/>
                <a:gd name="T49" fmla="*/ 4 h 76"/>
                <a:gd name="T50" fmla="*/ 6 w 65"/>
                <a:gd name="T51" fmla="*/ 5 h 76"/>
                <a:gd name="T52" fmla="*/ 6 w 65"/>
                <a:gd name="T53" fmla="*/ 7 h 76"/>
                <a:gd name="T54" fmla="*/ 6 w 65"/>
                <a:gd name="T55" fmla="*/ 7 h 76"/>
                <a:gd name="T56" fmla="*/ 6 w 65"/>
                <a:gd name="T57" fmla="*/ 7 h 76"/>
                <a:gd name="T58" fmla="*/ 5 w 65"/>
                <a:gd name="T59" fmla="*/ 8 h 76"/>
                <a:gd name="T60" fmla="*/ 5 w 65"/>
                <a:gd name="T61" fmla="*/ 7 h 76"/>
                <a:gd name="T62" fmla="*/ 4 w 65"/>
                <a:gd name="T63" fmla="*/ 7 h 76"/>
                <a:gd name="T64" fmla="*/ 4 w 65"/>
                <a:gd name="T65" fmla="*/ 5 h 76"/>
                <a:gd name="T66" fmla="*/ 4 w 65"/>
                <a:gd name="T67" fmla="*/ 4 h 76"/>
                <a:gd name="T68" fmla="*/ 4 w 65"/>
                <a:gd name="T69" fmla="*/ 2 h 76"/>
                <a:gd name="T70" fmla="*/ 4 w 65"/>
                <a:gd name="T71" fmla="*/ 2 h 76"/>
                <a:gd name="T72" fmla="*/ 3 w 65"/>
                <a:gd name="T73" fmla="*/ 2 h 76"/>
                <a:gd name="T74" fmla="*/ 3 w 65"/>
                <a:gd name="T75" fmla="*/ 2 h 76"/>
                <a:gd name="T76" fmla="*/ 3 w 65"/>
                <a:gd name="T77" fmla="*/ 2 h 76"/>
                <a:gd name="T78" fmla="*/ 3 w 65"/>
                <a:gd name="T79" fmla="*/ 2 h 76"/>
                <a:gd name="T80" fmla="*/ 3 w 65"/>
                <a:gd name="T81" fmla="*/ 4 h 76"/>
                <a:gd name="T82" fmla="*/ 3 w 65"/>
                <a:gd name="T83" fmla="*/ 5 h 76"/>
                <a:gd name="T84" fmla="*/ 2 w 65"/>
                <a:gd name="T85" fmla="*/ 7 h 76"/>
                <a:gd name="T86" fmla="*/ 3 w 65"/>
                <a:gd name="T87" fmla="*/ 10 h 76"/>
                <a:gd name="T88" fmla="*/ 3 w 65"/>
                <a:gd name="T89" fmla="*/ 12 h 76"/>
                <a:gd name="T90" fmla="*/ 3 w 65"/>
                <a:gd name="T91" fmla="*/ 15 h 76"/>
                <a:gd name="T92" fmla="*/ 3 w 65"/>
                <a:gd name="T93" fmla="*/ 17 h 76"/>
                <a:gd name="T94" fmla="*/ 4 w 65"/>
                <a:gd name="T95" fmla="*/ 17 h 76"/>
                <a:gd name="T96" fmla="*/ 4 w 65"/>
                <a:gd name="T97" fmla="*/ 18 h 76"/>
                <a:gd name="T98" fmla="*/ 5 w 65"/>
                <a:gd name="T99" fmla="*/ 17 h 76"/>
                <a:gd name="T100" fmla="*/ 5 w 65"/>
                <a:gd name="T101" fmla="*/ 17 h 76"/>
                <a:gd name="T102" fmla="*/ 6 w 65"/>
                <a:gd name="T103" fmla="*/ 17 h 76"/>
                <a:gd name="T104" fmla="*/ 6 w 65"/>
                <a:gd name="T105" fmla="*/ 15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76"/>
                <a:gd name="T161" fmla="*/ 65 w 65"/>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76">
                  <a:moveTo>
                    <a:pt x="61" y="53"/>
                  </a:moveTo>
                  <a:lnTo>
                    <a:pt x="65" y="55"/>
                  </a:lnTo>
                  <a:lnTo>
                    <a:pt x="61" y="62"/>
                  </a:lnTo>
                  <a:lnTo>
                    <a:pt x="55" y="66"/>
                  </a:lnTo>
                  <a:lnTo>
                    <a:pt x="51" y="70"/>
                  </a:lnTo>
                  <a:lnTo>
                    <a:pt x="42" y="74"/>
                  </a:lnTo>
                  <a:lnTo>
                    <a:pt x="32" y="76"/>
                  </a:lnTo>
                  <a:lnTo>
                    <a:pt x="23" y="74"/>
                  </a:lnTo>
                  <a:lnTo>
                    <a:pt x="15" y="70"/>
                  </a:lnTo>
                  <a:lnTo>
                    <a:pt x="10" y="64"/>
                  </a:lnTo>
                  <a:lnTo>
                    <a:pt x="4" y="57"/>
                  </a:lnTo>
                  <a:lnTo>
                    <a:pt x="0" y="47"/>
                  </a:lnTo>
                  <a:lnTo>
                    <a:pt x="0" y="38"/>
                  </a:lnTo>
                  <a:lnTo>
                    <a:pt x="0" y="28"/>
                  </a:lnTo>
                  <a:lnTo>
                    <a:pt x="4" y="21"/>
                  </a:lnTo>
                  <a:lnTo>
                    <a:pt x="8" y="13"/>
                  </a:lnTo>
                  <a:lnTo>
                    <a:pt x="13" y="7"/>
                  </a:lnTo>
                  <a:lnTo>
                    <a:pt x="21" y="2"/>
                  </a:lnTo>
                  <a:lnTo>
                    <a:pt x="27" y="0"/>
                  </a:lnTo>
                  <a:lnTo>
                    <a:pt x="36" y="0"/>
                  </a:lnTo>
                  <a:lnTo>
                    <a:pt x="44" y="0"/>
                  </a:lnTo>
                  <a:lnTo>
                    <a:pt x="49" y="2"/>
                  </a:lnTo>
                  <a:lnTo>
                    <a:pt x="55" y="6"/>
                  </a:lnTo>
                  <a:lnTo>
                    <a:pt x="59" y="9"/>
                  </a:lnTo>
                  <a:lnTo>
                    <a:pt x="61" y="13"/>
                  </a:lnTo>
                  <a:lnTo>
                    <a:pt x="63" y="19"/>
                  </a:lnTo>
                  <a:lnTo>
                    <a:pt x="61" y="23"/>
                  </a:lnTo>
                  <a:lnTo>
                    <a:pt x="59" y="25"/>
                  </a:lnTo>
                  <a:lnTo>
                    <a:pt x="55" y="26"/>
                  </a:lnTo>
                  <a:lnTo>
                    <a:pt x="51" y="28"/>
                  </a:lnTo>
                  <a:lnTo>
                    <a:pt x="48" y="26"/>
                  </a:lnTo>
                  <a:lnTo>
                    <a:pt x="44" y="25"/>
                  </a:lnTo>
                  <a:lnTo>
                    <a:pt x="42" y="21"/>
                  </a:lnTo>
                  <a:lnTo>
                    <a:pt x="40" y="13"/>
                  </a:lnTo>
                  <a:lnTo>
                    <a:pt x="38" y="9"/>
                  </a:lnTo>
                  <a:lnTo>
                    <a:pt x="38" y="6"/>
                  </a:lnTo>
                  <a:lnTo>
                    <a:pt x="34" y="6"/>
                  </a:lnTo>
                  <a:lnTo>
                    <a:pt x="32" y="4"/>
                  </a:lnTo>
                  <a:lnTo>
                    <a:pt x="29" y="6"/>
                  </a:lnTo>
                  <a:lnTo>
                    <a:pt x="27" y="7"/>
                  </a:lnTo>
                  <a:lnTo>
                    <a:pt x="23" y="13"/>
                  </a:lnTo>
                  <a:lnTo>
                    <a:pt x="23" y="19"/>
                  </a:lnTo>
                  <a:lnTo>
                    <a:pt x="21" y="26"/>
                  </a:lnTo>
                  <a:lnTo>
                    <a:pt x="23" y="36"/>
                  </a:lnTo>
                  <a:lnTo>
                    <a:pt x="25" y="45"/>
                  </a:lnTo>
                  <a:lnTo>
                    <a:pt x="29" y="53"/>
                  </a:lnTo>
                  <a:lnTo>
                    <a:pt x="34" y="59"/>
                  </a:lnTo>
                  <a:lnTo>
                    <a:pt x="40" y="61"/>
                  </a:lnTo>
                  <a:lnTo>
                    <a:pt x="46" y="62"/>
                  </a:lnTo>
                  <a:lnTo>
                    <a:pt x="49" y="61"/>
                  </a:lnTo>
                  <a:lnTo>
                    <a:pt x="53" y="61"/>
                  </a:lnTo>
                  <a:lnTo>
                    <a:pt x="57" y="59"/>
                  </a:lnTo>
                  <a:lnTo>
                    <a:pt x="61" y="53"/>
                  </a:lnTo>
                  <a:close/>
                </a:path>
              </a:pathLst>
            </a:custGeom>
            <a:solidFill>
              <a:srgbClr val="000000"/>
            </a:solidFill>
            <a:ln w="0">
              <a:solidFill>
                <a:srgbClr val="000000"/>
              </a:solidFill>
              <a:round/>
              <a:headEnd/>
              <a:tailEnd/>
            </a:ln>
          </p:spPr>
          <p:txBody>
            <a:bodyPr/>
            <a:lstStyle/>
            <a:p>
              <a:endParaRPr lang="en-CA"/>
            </a:p>
          </p:txBody>
        </p:sp>
        <p:sp>
          <p:nvSpPr>
            <p:cNvPr id="2090" name="Freeform 1157">
              <a:extLst>
                <a:ext uri="{FF2B5EF4-FFF2-40B4-BE49-F238E27FC236}">
                  <a16:creationId xmlns:a16="http://schemas.microsoft.com/office/drawing/2014/main" id="{21140E73-C84E-405D-9ABD-3DA0EA737E94}"/>
                </a:ext>
              </a:extLst>
            </p:cNvPr>
            <p:cNvSpPr>
              <a:spLocks/>
            </p:cNvSpPr>
            <p:nvPr/>
          </p:nvSpPr>
          <p:spPr bwMode="auto">
            <a:xfrm>
              <a:off x="3306" y="2618"/>
              <a:ext cx="30" cy="80"/>
            </a:xfrm>
            <a:custGeom>
              <a:avLst/>
              <a:gdLst>
                <a:gd name="T0" fmla="*/ 2 w 50"/>
                <a:gd name="T1" fmla="*/ 0 h 103"/>
                <a:gd name="T2" fmla="*/ 2 w 50"/>
                <a:gd name="T3" fmla="*/ 7 h 103"/>
                <a:gd name="T4" fmla="*/ 4 w 50"/>
                <a:gd name="T5" fmla="*/ 7 h 103"/>
                <a:gd name="T6" fmla="*/ 4 w 50"/>
                <a:gd name="T7" fmla="*/ 10 h 103"/>
                <a:gd name="T8" fmla="*/ 2 w 50"/>
                <a:gd name="T9" fmla="*/ 10 h 103"/>
                <a:gd name="T10" fmla="*/ 2 w 50"/>
                <a:gd name="T11" fmla="*/ 23 h 103"/>
                <a:gd name="T12" fmla="*/ 2 w 50"/>
                <a:gd name="T13" fmla="*/ 24 h 103"/>
                <a:gd name="T14" fmla="*/ 2 w 50"/>
                <a:gd name="T15" fmla="*/ 25 h 103"/>
                <a:gd name="T16" fmla="*/ 2 w 50"/>
                <a:gd name="T17" fmla="*/ 26 h 103"/>
                <a:gd name="T18" fmla="*/ 2 w 50"/>
                <a:gd name="T19" fmla="*/ 26 h 103"/>
                <a:gd name="T20" fmla="*/ 3 w 50"/>
                <a:gd name="T21" fmla="*/ 26 h 103"/>
                <a:gd name="T22" fmla="*/ 3 w 50"/>
                <a:gd name="T23" fmla="*/ 26 h 103"/>
                <a:gd name="T24" fmla="*/ 3 w 50"/>
                <a:gd name="T25" fmla="*/ 26 h 103"/>
                <a:gd name="T26" fmla="*/ 4 w 50"/>
                <a:gd name="T27" fmla="*/ 24 h 103"/>
                <a:gd name="T28" fmla="*/ 4 w 50"/>
                <a:gd name="T29" fmla="*/ 25 h 103"/>
                <a:gd name="T30" fmla="*/ 4 w 50"/>
                <a:gd name="T31" fmla="*/ 26 h 103"/>
                <a:gd name="T32" fmla="*/ 3 w 50"/>
                <a:gd name="T33" fmla="*/ 29 h 103"/>
                <a:gd name="T34" fmla="*/ 2 w 50"/>
                <a:gd name="T35" fmla="*/ 29 h 103"/>
                <a:gd name="T36" fmla="*/ 2 w 50"/>
                <a:gd name="T37" fmla="*/ 29 h 103"/>
                <a:gd name="T38" fmla="*/ 2 w 50"/>
                <a:gd name="T39" fmla="*/ 29 h 103"/>
                <a:gd name="T40" fmla="*/ 1 w 50"/>
                <a:gd name="T41" fmla="*/ 29 h 103"/>
                <a:gd name="T42" fmla="*/ 1 w 50"/>
                <a:gd name="T43" fmla="*/ 26 h 103"/>
                <a:gd name="T44" fmla="*/ 1 w 50"/>
                <a:gd name="T45" fmla="*/ 26 h 103"/>
                <a:gd name="T46" fmla="*/ 1 w 50"/>
                <a:gd name="T47" fmla="*/ 25 h 103"/>
                <a:gd name="T48" fmla="*/ 1 w 50"/>
                <a:gd name="T49" fmla="*/ 23 h 103"/>
                <a:gd name="T50" fmla="*/ 1 w 50"/>
                <a:gd name="T51" fmla="*/ 22 h 103"/>
                <a:gd name="T52" fmla="*/ 1 w 50"/>
                <a:gd name="T53" fmla="*/ 10 h 103"/>
                <a:gd name="T54" fmla="*/ 0 w 50"/>
                <a:gd name="T55" fmla="*/ 10 h 103"/>
                <a:gd name="T56" fmla="*/ 0 w 50"/>
                <a:gd name="T57" fmla="*/ 9 h 103"/>
                <a:gd name="T58" fmla="*/ 1 w 50"/>
                <a:gd name="T59" fmla="*/ 7 h 103"/>
                <a:gd name="T60" fmla="*/ 1 w 50"/>
                <a:gd name="T61" fmla="*/ 5 h 103"/>
                <a:gd name="T62" fmla="*/ 2 w 50"/>
                <a:gd name="T63" fmla="*/ 3 h 103"/>
                <a:gd name="T64" fmla="*/ 2 w 50"/>
                <a:gd name="T65" fmla="*/ 0 h 103"/>
                <a:gd name="T66" fmla="*/ 2 w 5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03"/>
                <a:gd name="T104" fmla="*/ 50 w 5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03">
                  <a:moveTo>
                    <a:pt x="32" y="0"/>
                  </a:moveTo>
                  <a:lnTo>
                    <a:pt x="32" y="27"/>
                  </a:lnTo>
                  <a:lnTo>
                    <a:pt x="50" y="27"/>
                  </a:lnTo>
                  <a:lnTo>
                    <a:pt x="50" y="36"/>
                  </a:lnTo>
                  <a:lnTo>
                    <a:pt x="32" y="36"/>
                  </a:lnTo>
                  <a:lnTo>
                    <a:pt x="32" y="80"/>
                  </a:lnTo>
                  <a:lnTo>
                    <a:pt x="32" y="86"/>
                  </a:lnTo>
                  <a:lnTo>
                    <a:pt x="32" y="88"/>
                  </a:lnTo>
                  <a:lnTo>
                    <a:pt x="34" y="89"/>
                  </a:lnTo>
                  <a:lnTo>
                    <a:pt x="34" y="91"/>
                  </a:lnTo>
                  <a:lnTo>
                    <a:pt x="36" y="91"/>
                  </a:lnTo>
                  <a:lnTo>
                    <a:pt x="38" y="91"/>
                  </a:lnTo>
                  <a:lnTo>
                    <a:pt x="42" y="91"/>
                  </a:lnTo>
                  <a:lnTo>
                    <a:pt x="46" y="86"/>
                  </a:lnTo>
                  <a:lnTo>
                    <a:pt x="48" y="88"/>
                  </a:lnTo>
                  <a:lnTo>
                    <a:pt x="44" y="93"/>
                  </a:lnTo>
                  <a:lnTo>
                    <a:pt x="40" y="99"/>
                  </a:lnTo>
                  <a:lnTo>
                    <a:pt x="34" y="101"/>
                  </a:lnTo>
                  <a:lnTo>
                    <a:pt x="29" y="103"/>
                  </a:lnTo>
                  <a:lnTo>
                    <a:pt x="23" y="101"/>
                  </a:lnTo>
                  <a:lnTo>
                    <a:pt x="17" y="99"/>
                  </a:lnTo>
                  <a:lnTo>
                    <a:pt x="14" y="95"/>
                  </a:lnTo>
                  <a:lnTo>
                    <a:pt x="12" y="89"/>
                  </a:lnTo>
                  <a:lnTo>
                    <a:pt x="12" y="88"/>
                  </a:lnTo>
                  <a:lnTo>
                    <a:pt x="12" y="82"/>
                  </a:lnTo>
                  <a:lnTo>
                    <a:pt x="12" y="76"/>
                  </a:lnTo>
                  <a:lnTo>
                    <a:pt x="12" y="36"/>
                  </a:lnTo>
                  <a:lnTo>
                    <a:pt x="0" y="36"/>
                  </a:lnTo>
                  <a:lnTo>
                    <a:pt x="0" y="33"/>
                  </a:lnTo>
                  <a:lnTo>
                    <a:pt x="10" y="27"/>
                  </a:lnTo>
                  <a:lnTo>
                    <a:pt x="17" y="19"/>
                  </a:lnTo>
                  <a:lnTo>
                    <a:pt x="25" y="10"/>
                  </a:lnTo>
                  <a:lnTo>
                    <a:pt x="31" y="0"/>
                  </a:lnTo>
                  <a:lnTo>
                    <a:pt x="32" y="0"/>
                  </a:lnTo>
                  <a:close/>
                </a:path>
              </a:pathLst>
            </a:custGeom>
            <a:solidFill>
              <a:srgbClr val="000000"/>
            </a:solidFill>
            <a:ln w="0">
              <a:solidFill>
                <a:srgbClr val="000000"/>
              </a:solidFill>
              <a:round/>
              <a:headEnd/>
              <a:tailEnd/>
            </a:ln>
          </p:spPr>
          <p:txBody>
            <a:bodyPr/>
            <a:lstStyle/>
            <a:p>
              <a:endParaRPr lang="en-CA"/>
            </a:p>
          </p:txBody>
        </p:sp>
        <p:sp>
          <p:nvSpPr>
            <p:cNvPr id="2091" name="Freeform 1158">
              <a:extLst>
                <a:ext uri="{FF2B5EF4-FFF2-40B4-BE49-F238E27FC236}">
                  <a16:creationId xmlns:a16="http://schemas.microsoft.com/office/drawing/2014/main" id="{57F8328F-F1D5-4306-8940-5CB2B125185A}"/>
                </a:ext>
              </a:extLst>
            </p:cNvPr>
            <p:cNvSpPr>
              <a:spLocks/>
            </p:cNvSpPr>
            <p:nvPr/>
          </p:nvSpPr>
          <p:spPr bwMode="auto">
            <a:xfrm>
              <a:off x="3847" y="2706"/>
              <a:ext cx="31" cy="105"/>
            </a:xfrm>
            <a:custGeom>
              <a:avLst/>
              <a:gdLst>
                <a:gd name="T0" fmla="*/ 1 w 49"/>
                <a:gd name="T1" fmla="*/ 39 h 135"/>
                <a:gd name="T2" fmla="*/ 1 w 49"/>
                <a:gd name="T3" fmla="*/ 31 h 135"/>
                <a:gd name="T4" fmla="*/ 0 w 49"/>
                <a:gd name="T5" fmla="*/ 24 h 135"/>
                <a:gd name="T6" fmla="*/ 0 w 49"/>
                <a:gd name="T7" fmla="*/ 19 h 135"/>
                <a:gd name="T8" fmla="*/ 1 w 49"/>
                <a:gd name="T9" fmla="*/ 15 h 135"/>
                <a:gd name="T10" fmla="*/ 1 w 49"/>
                <a:gd name="T11" fmla="*/ 11 h 135"/>
                <a:gd name="T12" fmla="*/ 2 w 49"/>
                <a:gd name="T13" fmla="*/ 7 h 135"/>
                <a:gd name="T14" fmla="*/ 3 w 49"/>
                <a:gd name="T15" fmla="*/ 5 h 135"/>
                <a:gd name="T16" fmla="*/ 3 w 49"/>
                <a:gd name="T17" fmla="*/ 3 h 135"/>
                <a:gd name="T18" fmla="*/ 4 w 49"/>
                <a:gd name="T19" fmla="*/ 0 h 135"/>
                <a:gd name="T20" fmla="*/ 5 w 49"/>
                <a:gd name="T21" fmla="*/ 0 h 135"/>
                <a:gd name="T22" fmla="*/ 4 w 49"/>
                <a:gd name="T23" fmla="*/ 2 h 135"/>
                <a:gd name="T24" fmla="*/ 4 w 49"/>
                <a:gd name="T25" fmla="*/ 4 h 135"/>
                <a:gd name="T26" fmla="*/ 3 w 49"/>
                <a:gd name="T27" fmla="*/ 7 h 135"/>
                <a:gd name="T28" fmla="*/ 3 w 49"/>
                <a:gd name="T29" fmla="*/ 12 h 135"/>
                <a:gd name="T30" fmla="*/ 2 w 49"/>
                <a:gd name="T31" fmla="*/ 16 h 135"/>
                <a:gd name="T32" fmla="*/ 1 w 49"/>
                <a:gd name="T33" fmla="*/ 20 h 135"/>
                <a:gd name="T34" fmla="*/ 1 w 49"/>
                <a:gd name="T35" fmla="*/ 25 h 135"/>
                <a:gd name="T36" fmla="*/ 2 w 49"/>
                <a:gd name="T37" fmla="*/ 31 h 135"/>
                <a:gd name="T38" fmla="*/ 2 w 49"/>
                <a:gd name="T39" fmla="*/ 39 h 135"/>
                <a:gd name="T40" fmla="*/ 1 w 49"/>
                <a:gd name="T41" fmla="*/ 39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092" name="Freeform 1159">
              <a:extLst>
                <a:ext uri="{FF2B5EF4-FFF2-40B4-BE49-F238E27FC236}">
                  <a16:creationId xmlns:a16="http://schemas.microsoft.com/office/drawing/2014/main" id="{B87E6B41-B866-40C6-A5C4-B653AC531888}"/>
                </a:ext>
              </a:extLst>
            </p:cNvPr>
            <p:cNvSpPr>
              <a:spLocks noEditPoints="1"/>
            </p:cNvSpPr>
            <p:nvPr/>
          </p:nvSpPr>
          <p:spPr bwMode="auto">
            <a:xfrm>
              <a:off x="3908" y="2731"/>
              <a:ext cx="43" cy="34"/>
            </a:xfrm>
            <a:custGeom>
              <a:avLst/>
              <a:gdLst>
                <a:gd name="T0" fmla="*/ 7 w 69"/>
                <a:gd name="T1" fmla="*/ 3 h 44"/>
                <a:gd name="T2" fmla="*/ 0 w 69"/>
                <a:gd name="T3" fmla="*/ 3 h 44"/>
                <a:gd name="T4" fmla="*/ 0 w 69"/>
                <a:gd name="T5" fmla="*/ 0 h 44"/>
                <a:gd name="T6" fmla="*/ 7 w 69"/>
                <a:gd name="T7" fmla="*/ 0 h 44"/>
                <a:gd name="T8" fmla="*/ 7 w 69"/>
                <a:gd name="T9" fmla="*/ 3 h 44"/>
                <a:gd name="T10" fmla="*/ 7 w 69"/>
                <a:gd name="T11" fmla="*/ 12 h 44"/>
                <a:gd name="T12" fmla="*/ 0 w 69"/>
                <a:gd name="T13" fmla="*/ 12 h 44"/>
                <a:gd name="T14" fmla="*/ 0 w 69"/>
                <a:gd name="T15" fmla="*/ 9 h 44"/>
                <a:gd name="T16" fmla="*/ 7 w 69"/>
                <a:gd name="T17" fmla="*/ 9 h 44"/>
                <a:gd name="T18" fmla="*/ 7 w 69"/>
                <a:gd name="T19" fmla="*/ 1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093" name="Freeform 1160">
              <a:extLst>
                <a:ext uri="{FF2B5EF4-FFF2-40B4-BE49-F238E27FC236}">
                  <a16:creationId xmlns:a16="http://schemas.microsoft.com/office/drawing/2014/main" id="{2257FE3C-9882-4C5D-98F0-60A3C33AD793}"/>
                </a:ext>
              </a:extLst>
            </p:cNvPr>
            <p:cNvSpPr>
              <a:spLocks/>
            </p:cNvSpPr>
            <p:nvPr/>
          </p:nvSpPr>
          <p:spPr bwMode="auto">
            <a:xfrm>
              <a:off x="3986" y="2706"/>
              <a:ext cx="58" cy="83"/>
            </a:xfrm>
            <a:custGeom>
              <a:avLst/>
              <a:gdLst>
                <a:gd name="T0" fmla="*/ 0 w 90"/>
                <a:gd name="T1" fmla="*/ 31 h 106"/>
                <a:gd name="T2" fmla="*/ 3 w 90"/>
                <a:gd name="T3" fmla="*/ 0 h 106"/>
                <a:gd name="T4" fmla="*/ 10 w 90"/>
                <a:gd name="T5" fmla="*/ 0 h 106"/>
                <a:gd name="T6" fmla="*/ 10 w 90"/>
                <a:gd name="T7" fmla="*/ 3 h 106"/>
                <a:gd name="T8" fmla="*/ 4 w 90"/>
                <a:gd name="T9" fmla="*/ 3 h 106"/>
                <a:gd name="T10" fmla="*/ 3 w 90"/>
                <a:gd name="T11" fmla="*/ 13 h 106"/>
                <a:gd name="T12" fmla="*/ 9 w 90"/>
                <a:gd name="T13" fmla="*/ 13 h 106"/>
                <a:gd name="T14" fmla="*/ 9 w 90"/>
                <a:gd name="T15" fmla="*/ 17 h 106"/>
                <a:gd name="T16" fmla="*/ 3 w 90"/>
                <a:gd name="T17" fmla="*/ 17 h 106"/>
                <a:gd name="T18" fmla="*/ 1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094" name="Freeform 1161">
              <a:extLst>
                <a:ext uri="{FF2B5EF4-FFF2-40B4-BE49-F238E27FC236}">
                  <a16:creationId xmlns:a16="http://schemas.microsoft.com/office/drawing/2014/main" id="{4C25A04B-A0C4-4644-881F-88627185C234}"/>
                </a:ext>
              </a:extLst>
            </p:cNvPr>
            <p:cNvSpPr>
              <a:spLocks/>
            </p:cNvSpPr>
            <p:nvPr/>
          </p:nvSpPr>
          <p:spPr bwMode="auto">
            <a:xfrm>
              <a:off x="4050" y="2704"/>
              <a:ext cx="55" cy="86"/>
            </a:xfrm>
            <a:custGeom>
              <a:avLst/>
              <a:gdLst>
                <a:gd name="T0" fmla="*/ 1 w 87"/>
                <a:gd name="T1" fmla="*/ 21 h 110"/>
                <a:gd name="T2" fmla="*/ 1 w 87"/>
                <a:gd name="T3" fmla="*/ 23 h 110"/>
                <a:gd name="T4" fmla="*/ 2 w 87"/>
                <a:gd name="T5" fmla="*/ 27 h 110"/>
                <a:gd name="T6" fmla="*/ 3 w 87"/>
                <a:gd name="T7" fmla="*/ 28 h 110"/>
                <a:gd name="T8" fmla="*/ 5 w 87"/>
                <a:gd name="T9" fmla="*/ 28 h 110"/>
                <a:gd name="T10" fmla="*/ 6 w 87"/>
                <a:gd name="T11" fmla="*/ 27 h 110"/>
                <a:gd name="T12" fmla="*/ 7 w 87"/>
                <a:gd name="T13" fmla="*/ 25 h 110"/>
                <a:gd name="T14" fmla="*/ 7 w 87"/>
                <a:gd name="T15" fmla="*/ 21 h 110"/>
                <a:gd name="T16" fmla="*/ 6 w 87"/>
                <a:gd name="T17" fmla="*/ 20 h 110"/>
                <a:gd name="T18" fmla="*/ 4 w 87"/>
                <a:gd name="T19" fmla="*/ 17 h 110"/>
                <a:gd name="T20" fmla="*/ 3 w 87"/>
                <a:gd name="T21" fmla="*/ 16 h 110"/>
                <a:gd name="T22" fmla="*/ 2 w 87"/>
                <a:gd name="T23" fmla="*/ 13 h 110"/>
                <a:gd name="T24" fmla="*/ 1 w 87"/>
                <a:gd name="T25" fmla="*/ 10 h 110"/>
                <a:gd name="T26" fmla="*/ 1 w 87"/>
                <a:gd name="T27" fmla="*/ 6 h 110"/>
                <a:gd name="T28" fmla="*/ 2 w 87"/>
                <a:gd name="T29" fmla="*/ 2 h 110"/>
                <a:gd name="T30" fmla="*/ 4 w 87"/>
                <a:gd name="T31" fmla="*/ 0 h 110"/>
                <a:gd name="T32" fmla="*/ 6 w 87"/>
                <a:gd name="T33" fmla="*/ 0 h 110"/>
                <a:gd name="T34" fmla="*/ 7 w 87"/>
                <a:gd name="T35" fmla="*/ 2 h 110"/>
                <a:gd name="T36" fmla="*/ 8 w 87"/>
                <a:gd name="T37" fmla="*/ 3 h 110"/>
                <a:gd name="T38" fmla="*/ 8 w 87"/>
                <a:gd name="T39" fmla="*/ 7 h 110"/>
                <a:gd name="T40" fmla="*/ 9 w 87"/>
                <a:gd name="T41" fmla="*/ 9 h 110"/>
                <a:gd name="T42" fmla="*/ 8 w 87"/>
                <a:gd name="T43" fmla="*/ 10 h 110"/>
                <a:gd name="T44" fmla="*/ 8 w 87"/>
                <a:gd name="T45" fmla="*/ 8 h 110"/>
                <a:gd name="T46" fmla="*/ 7 w 87"/>
                <a:gd name="T47" fmla="*/ 5 h 110"/>
                <a:gd name="T48" fmla="*/ 6 w 87"/>
                <a:gd name="T49" fmla="*/ 4 h 110"/>
                <a:gd name="T50" fmla="*/ 5 w 87"/>
                <a:gd name="T51" fmla="*/ 3 h 110"/>
                <a:gd name="T52" fmla="*/ 3 w 87"/>
                <a:gd name="T53" fmla="*/ 4 h 110"/>
                <a:gd name="T54" fmla="*/ 3 w 87"/>
                <a:gd name="T55" fmla="*/ 6 h 110"/>
                <a:gd name="T56" fmla="*/ 3 w 87"/>
                <a:gd name="T57" fmla="*/ 9 h 110"/>
                <a:gd name="T58" fmla="*/ 3 w 87"/>
                <a:gd name="T59" fmla="*/ 10 h 110"/>
                <a:gd name="T60" fmla="*/ 3 w 87"/>
                <a:gd name="T61" fmla="*/ 12 h 110"/>
                <a:gd name="T62" fmla="*/ 4 w 87"/>
                <a:gd name="T63" fmla="*/ 13 h 110"/>
                <a:gd name="T64" fmla="*/ 6 w 87"/>
                <a:gd name="T65" fmla="*/ 15 h 110"/>
                <a:gd name="T66" fmla="*/ 7 w 87"/>
                <a:gd name="T67" fmla="*/ 16 h 110"/>
                <a:gd name="T68" fmla="*/ 8 w 87"/>
                <a:gd name="T69" fmla="*/ 20 h 110"/>
                <a:gd name="T70" fmla="*/ 8 w 87"/>
                <a:gd name="T71" fmla="*/ 23 h 110"/>
                <a:gd name="T72" fmla="*/ 8 w 87"/>
                <a:gd name="T73" fmla="*/ 27 h 110"/>
                <a:gd name="T74" fmla="*/ 6 w 87"/>
                <a:gd name="T75" fmla="*/ 31 h 110"/>
                <a:gd name="T76" fmla="*/ 4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095" name="Freeform 1162">
              <a:extLst>
                <a:ext uri="{FF2B5EF4-FFF2-40B4-BE49-F238E27FC236}">
                  <a16:creationId xmlns:a16="http://schemas.microsoft.com/office/drawing/2014/main" id="{41320F25-4A94-478F-A6E9-09533A7D32B2}"/>
                </a:ext>
              </a:extLst>
            </p:cNvPr>
            <p:cNvSpPr>
              <a:spLocks/>
            </p:cNvSpPr>
            <p:nvPr/>
          </p:nvSpPr>
          <p:spPr bwMode="auto">
            <a:xfrm>
              <a:off x="4118"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096" name="Freeform 1163">
              <a:extLst>
                <a:ext uri="{FF2B5EF4-FFF2-40B4-BE49-F238E27FC236}">
                  <a16:creationId xmlns:a16="http://schemas.microsoft.com/office/drawing/2014/main" id="{41ED77D2-9122-4A11-88B7-7C6B69CAA7B7}"/>
                </a:ext>
              </a:extLst>
            </p:cNvPr>
            <p:cNvSpPr>
              <a:spLocks/>
            </p:cNvSpPr>
            <p:nvPr/>
          </p:nvSpPr>
          <p:spPr bwMode="auto">
            <a:xfrm>
              <a:off x="4199"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7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097" name="Freeform 1164">
              <a:extLst>
                <a:ext uri="{FF2B5EF4-FFF2-40B4-BE49-F238E27FC236}">
                  <a16:creationId xmlns:a16="http://schemas.microsoft.com/office/drawing/2014/main" id="{5E6150A7-4DF1-475A-9128-C12C5DADD58F}"/>
                </a:ext>
              </a:extLst>
            </p:cNvPr>
            <p:cNvSpPr>
              <a:spLocks/>
            </p:cNvSpPr>
            <p:nvPr/>
          </p:nvSpPr>
          <p:spPr bwMode="auto">
            <a:xfrm>
              <a:off x="4269" y="2706"/>
              <a:ext cx="59" cy="83"/>
            </a:xfrm>
            <a:custGeom>
              <a:avLst/>
              <a:gdLst>
                <a:gd name="T0" fmla="*/ 0 w 91"/>
                <a:gd name="T1" fmla="*/ 31 h 106"/>
                <a:gd name="T2" fmla="*/ 3 w 91"/>
                <a:gd name="T3" fmla="*/ 0 h 106"/>
                <a:gd name="T4" fmla="*/ 10 w 91"/>
                <a:gd name="T5" fmla="*/ 0 h 106"/>
                <a:gd name="T6" fmla="*/ 10 w 91"/>
                <a:gd name="T7" fmla="*/ 3 h 106"/>
                <a:gd name="T8" fmla="*/ 4 w 91"/>
                <a:gd name="T9" fmla="*/ 3 h 106"/>
                <a:gd name="T10" fmla="*/ 3 w 91"/>
                <a:gd name="T11" fmla="*/ 13 h 106"/>
                <a:gd name="T12" fmla="*/ 10 w 91"/>
                <a:gd name="T13" fmla="*/ 13 h 106"/>
                <a:gd name="T14" fmla="*/ 9 w 91"/>
                <a:gd name="T15" fmla="*/ 17 h 106"/>
                <a:gd name="T16" fmla="*/ 3 w 91"/>
                <a:gd name="T17" fmla="*/ 17 h 106"/>
                <a:gd name="T18" fmla="*/ 1 w 91"/>
                <a:gd name="T19" fmla="*/ 31 h 106"/>
                <a:gd name="T20" fmla="*/ 0 w 91"/>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098" name="Freeform 1165">
              <a:extLst>
                <a:ext uri="{FF2B5EF4-FFF2-40B4-BE49-F238E27FC236}">
                  <a16:creationId xmlns:a16="http://schemas.microsoft.com/office/drawing/2014/main" id="{ADC90499-6181-43CD-A4AD-817ADB1B8CED}"/>
                </a:ext>
              </a:extLst>
            </p:cNvPr>
            <p:cNvSpPr>
              <a:spLocks/>
            </p:cNvSpPr>
            <p:nvPr/>
          </p:nvSpPr>
          <p:spPr bwMode="auto">
            <a:xfrm>
              <a:off x="4333" y="2704"/>
              <a:ext cx="56" cy="86"/>
            </a:xfrm>
            <a:custGeom>
              <a:avLst/>
              <a:gdLst>
                <a:gd name="T0" fmla="*/ 1 w 87"/>
                <a:gd name="T1" fmla="*/ 21 h 110"/>
                <a:gd name="T2" fmla="*/ 1 w 87"/>
                <a:gd name="T3" fmla="*/ 23 h 110"/>
                <a:gd name="T4" fmla="*/ 2 w 87"/>
                <a:gd name="T5" fmla="*/ 27 h 110"/>
                <a:gd name="T6" fmla="*/ 4 w 87"/>
                <a:gd name="T7" fmla="*/ 28 h 110"/>
                <a:gd name="T8" fmla="*/ 6 w 87"/>
                <a:gd name="T9" fmla="*/ 28 h 110"/>
                <a:gd name="T10" fmla="*/ 6 w 87"/>
                <a:gd name="T11" fmla="*/ 27 h 110"/>
                <a:gd name="T12" fmla="*/ 8 w 87"/>
                <a:gd name="T13" fmla="*/ 25 h 110"/>
                <a:gd name="T14" fmla="*/ 8 w 87"/>
                <a:gd name="T15" fmla="*/ 21 h 110"/>
                <a:gd name="T16" fmla="*/ 6 w 87"/>
                <a:gd name="T17" fmla="*/ 20 h 110"/>
                <a:gd name="T18" fmla="*/ 5 w 87"/>
                <a:gd name="T19" fmla="*/ 17 h 110"/>
                <a:gd name="T20" fmla="*/ 3 w 87"/>
                <a:gd name="T21" fmla="*/ 16 h 110"/>
                <a:gd name="T22" fmla="*/ 3 w 87"/>
                <a:gd name="T23" fmla="*/ 13 h 110"/>
                <a:gd name="T24" fmla="*/ 1 w 87"/>
                <a:gd name="T25" fmla="*/ 10 h 110"/>
                <a:gd name="T26" fmla="*/ 1 w 87"/>
                <a:gd name="T27" fmla="*/ 6 h 110"/>
                <a:gd name="T28" fmla="*/ 3 w 87"/>
                <a:gd name="T29" fmla="*/ 2 h 110"/>
                <a:gd name="T30" fmla="*/ 4 w 87"/>
                <a:gd name="T31" fmla="*/ 0 h 110"/>
                <a:gd name="T32" fmla="*/ 6 w 87"/>
                <a:gd name="T33" fmla="*/ 0 h 110"/>
                <a:gd name="T34" fmla="*/ 8 w 87"/>
                <a:gd name="T35" fmla="*/ 2 h 110"/>
                <a:gd name="T36" fmla="*/ 9 w 87"/>
                <a:gd name="T37" fmla="*/ 3 h 110"/>
                <a:gd name="T38" fmla="*/ 10 w 87"/>
                <a:gd name="T39" fmla="*/ 7 h 110"/>
                <a:gd name="T40" fmla="*/ 10 w 87"/>
                <a:gd name="T41" fmla="*/ 9 h 110"/>
                <a:gd name="T42" fmla="*/ 9 w 87"/>
                <a:gd name="T43" fmla="*/ 10 h 110"/>
                <a:gd name="T44" fmla="*/ 8 w 87"/>
                <a:gd name="T45" fmla="*/ 8 h 110"/>
                <a:gd name="T46" fmla="*/ 8 w 87"/>
                <a:gd name="T47" fmla="*/ 5 h 110"/>
                <a:gd name="T48" fmla="*/ 6 w 87"/>
                <a:gd name="T49" fmla="*/ 4 h 110"/>
                <a:gd name="T50" fmla="*/ 6 w 87"/>
                <a:gd name="T51" fmla="*/ 3 h 110"/>
                <a:gd name="T52" fmla="*/ 4 w 87"/>
                <a:gd name="T53" fmla="*/ 4 h 110"/>
                <a:gd name="T54" fmla="*/ 3 w 87"/>
                <a:gd name="T55" fmla="*/ 6 h 110"/>
                <a:gd name="T56" fmla="*/ 3 w 87"/>
                <a:gd name="T57" fmla="*/ 9 h 110"/>
                <a:gd name="T58" fmla="*/ 3 w 87"/>
                <a:gd name="T59" fmla="*/ 10 h 110"/>
                <a:gd name="T60" fmla="*/ 4 w 87"/>
                <a:gd name="T61" fmla="*/ 12 h 110"/>
                <a:gd name="T62" fmla="*/ 5 w 87"/>
                <a:gd name="T63" fmla="*/ 13 h 110"/>
                <a:gd name="T64" fmla="*/ 6 w 87"/>
                <a:gd name="T65" fmla="*/ 15 h 110"/>
                <a:gd name="T66" fmla="*/ 8 w 87"/>
                <a:gd name="T67" fmla="*/ 16 h 110"/>
                <a:gd name="T68" fmla="*/ 9 w 87"/>
                <a:gd name="T69" fmla="*/ 20 h 110"/>
                <a:gd name="T70" fmla="*/ 9 w 87"/>
                <a:gd name="T71" fmla="*/ 23 h 110"/>
                <a:gd name="T72" fmla="*/ 9 w 87"/>
                <a:gd name="T73" fmla="*/ 27 h 110"/>
                <a:gd name="T74" fmla="*/ 6 w 87"/>
                <a:gd name="T75" fmla="*/ 31 h 110"/>
                <a:gd name="T76" fmla="*/ 5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099" name="Freeform 1166">
              <a:extLst>
                <a:ext uri="{FF2B5EF4-FFF2-40B4-BE49-F238E27FC236}">
                  <a16:creationId xmlns:a16="http://schemas.microsoft.com/office/drawing/2014/main" id="{6FED3F88-F15E-4083-895B-AED86D1EF5F3}"/>
                </a:ext>
              </a:extLst>
            </p:cNvPr>
            <p:cNvSpPr>
              <a:spLocks/>
            </p:cNvSpPr>
            <p:nvPr/>
          </p:nvSpPr>
          <p:spPr bwMode="auto">
            <a:xfrm>
              <a:off x="4402" y="2706"/>
              <a:ext cx="55" cy="83"/>
            </a:xfrm>
            <a:custGeom>
              <a:avLst/>
              <a:gdLst>
                <a:gd name="T0" fmla="*/ 2 w 87"/>
                <a:gd name="T1" fmla="*/ 31 h 106"/>
                <a:gd name="T2" fmla="*/ 4 w 87"/>
                <a:gd name="T3" fmla="*/ 3 h 106"/>
                <a:gd name="T4" fmla="*/ 0 w 87"/>
                <a:gd name="T5" fmla="*/ 3 h 106"/>
                <a:gd name="T6" fmla="*/ 1 w 87"/>
                <a:gd name="T7" fmla="*/ 0 h 106"/>
                <a:gd name="T8" fmla="*/ 9 w 87"/>
                <a:gd name="T9" fmla="*/ 0 h 106"/>
                <a:gd name="T10" fmla="*/ 8 w 87"/>
                <a:gd name="T11" fmla="*/ 3 h 106"/>
                <a:gd name="T12" fmla="*/ 5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100" name="Freeform 1167">
              <a:extLst>
                <a:ext uri="{FF2B5EF4-FFF2-40B4-BE49-F238E27FC236}">
                  <a16:creationId xmlns:a16="http://schemas.microsoft.com/office/drawing/2014/main" id="{5DE53A7B-ECE3-4BE7-B0FF-AE501A71D30B}"/>
                </a:ext>
              </a:extLst>
            </p:cNvPr>
            <p:cNvSpPr>
              <a:spLocks/>
            </p:cNvSpPr>
            <p:nvPr/>
          </p:nvSpPr>
          <p:spPr bwMode="auto">
            <a:xfrm>
              <a:off x="4483" y="2704"/>
              <a:ext cx="41" cy="46"/>
            </a:xfrm>
            <a:custGeom>
              <a:avLst/>
              <a:gdLst>
                <a:gd name="T0" fmla="*/ 1 w 64"/>
                <a:gd name="T1" fmla="*/ 17 h 59"/>
                <a:gd name="T2" fmla="*/ 0 w 64"/>
                <a:gd name="T3" fmla="*/ 17 h 59"/>
                <a:gd name="T4" fmla="*/ 3 w 64"/>
                <a:gd name="T5" fmla="*/ 0 h 59"/>
                <a:gd name="T6" fmla="*/ 4 w 64"/>
                <a:gd name="T7" fmla="*/ 0 h 59"/>
                <a:gd name="T8" fmla="*/ 7 w 64"/>
                <a:gd name="T9" fmla="*/ 17 h 59"/>
                <a:gd name="T10" fmla="*/ 5 w 64"/>
                <a:gd name="T11" fmla="*/ 17 h 59"/>
                <a:gd name="T12" fmla="*/ 3 w 64"/>
                <a:gd name="T13" fmla="*/ 3 h 59"/>
                <a:gd name="T14" fmla="*/ 1 w 64"/>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101" name="Freeform 1168">
              <a:extLst>
                <a:ext uri="{FF2B5EF4-FFF2-40B4-BE49-F238E27FC236}">
                  <a16:creationId xmlns:a16="http://schemas.microsoft.com/office/drawing/2014/main" id="{C9D19B7E-CAD9-494C-AE0B-D8BF45897A03}"/>
                </a:ext>
              </a:extLst>
            </p:cNvPr>
            <p:cNvSpPr>
              <a:spLocks/>
            </p:cNvSpPr>
            <p:nvPr/>
          </p:nvSpPr>
          <p:spPr bwMode="auto">
            <a:xfrm>
              <a:off x="4527" y="2778"/>
              <a:ext cx="10" cy="11"/>
            </a:xfrm>
            <a:custGeom>
              <a:avLst/>
              <a:gdLst>
                <a:gd name="T0" fmla="*/ 0 w 15"/>
                <a:gd name="T1" fmla="*/ 6 h 13"/>
                <a:gd name="T2" fmla="*/ 1 w 15"/>
                <a:gd name="T3" fmla="*/ 0 h 13"/>
                <a:gd name="T4" fmla="*/ 2 w 15"/>
                <a:gd name="T5" fmla="*/ 0 h 13"/>
                <a:gd name="T6" fmla="*/ 2 w 15"/>
                <a:gd name="T7" fmla="*/ 6 h 13"/>
                <a:gd name="T8" fmla="*/ 0 w 15"/>
                <a:gd name="T9" fmla="*/ 6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102" name="Freeform 1169">
              <a:extLst>
                <a:ext uri="{FF2B5EF4-FFF2-40B4-BE49-F238E27FC236}">
                  <a16:creationId xmlns:a16="http://schemas.microsoft.com/office/drawing/2014/main" id="{FF69AD7C-F5DA-4653-9481-BE3F37D29810}"/>
                </a:ext>
              </a:extLst>
            </p:cNvPr>
            <p:cNvSpPr>
              <a:spLocks/>
            </p:cNvSpPr>
            <p:nvPr/>
          </p:nvSpPr>
          <p:spPr bwMode="auto">
            <a:xfrm>
              <a:off x="4554" y="2778"/>
              <a:ext cx="10" cy="11"/>
            </a:xfrm>
            <a:custGeom>
              <a:avLst/>
              <a:gdLst>
                <a:gd name="T0" fmla="*/ 0 w 17"/>
                <a:gd name="T1" fmla="*/ 6 h 13"/>
                <a:gd name="T2" fmla="*/ 1 w 17"/>
                <a:gd name="T3" fmla="*/ 0 h 13"/>
                <a:gd name="T4" fmla="*/ 1 w 17"/>
                <a:gd name="T5" fmla="*/ 0 h 13"/>
                <a:gd name="T6" fmla="*/ 1 w 17"/>
                <a:gd name="T7" fmla="*/ 6 h 13"/>
                <a:gd name="T8" fmla="*/ 0 w 17"/>
                <a:gd name="T9" fmla="*/ 6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103" name="Freeform 1170">
              <a:extLst>
                <a:ext uri="{FF2B5EF4-FFF2-40B4-BE49-F238E27FC236}">
                  <a16:creationId xmlns:a16="http://schemas.microsoft.com/office/drawing/2014/main" id="{8F4F72A6-559E-4B86-89FF-04B0178497E6}"/>
                </a:ext>
              </a:extLst>
            </p:cNvPr>
            <p:cNvSpPr>
              <a:spLocks/>
            </p:cNvSpPr>
            <p:nvPr/>
          </p:nvSpPr>
          <p:spPr bwMode="auto">
            <a:xfrm>
              <a:off x="4610"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6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104" name="Freeform 1171">
              <a:extLst>
                <a:ext uri="{FF2B5EF4-FFF2-40B4-BE49-F238E27FC236}">
                  <a16:creationId xmlns:a16="http://schemas.microsoft.com/office/drawing/2014/main" id="{EC6539F8-4EF5-4ECD-B2F6-215E489AFC7C}"/>
                </a:ext>
              </a:extLst>
            </p:cNvPr>
            <p:cNvSpPr>
              <a:spLocks/>
            </p:cNvSpPr>
            <p:nvPr/>
          </p:nvSpPr>
          <p:spPr bwMode="auto">
            <a:xfrm>
              <a:off x="4679" y="2706"/>
              <a:ext cx="59" cy="83"/>
            </a:xfrm>
            <a:custGeom>
              <a:avLst/>
              <a:gdLst>
                <a:gd name="T0" fmla="*/ 0 w 90"/>
                <a:gd name="T1" fmla="*/ 31 h 106"/>
                <a:gd name="T2" fmla="*/ 3 w 90"/>
                <a:gd name="T3" fmla="*/ 0 h 106"/>
                <a:gd name="T4" fmla="*/ 11 w 90"/>
                <a:gd name="T5" fmla="*/ 0 h 106"/>
                <a:gd name="T6" fmla="*/ 10 w 90"/>
                <a:gd name="T7" fmla="*/ 3 h 106"/>
                <a:gd name="T8" fmla="*/ 4 w 90"/>
                <a:gd name="T9" fmla="*/ 3 h 106"/>
                <a:gd name="T10" fmla="*/ 3 w 90"/>
                <a:gd name="T11" fmla="*/ 13 h 106"/>
                <a:gd name="T12" fmla="*/ 10 w 90"/>
                <a:gd name="T13" fmla="*/ 13 h 106"/>
                <a:gd name="T14" fmla="*/ 9 w 90"/>
                <a:gd name="T15" fmla="*/ 17 h 106"/>
                <a:gd name="T16" fmla="*/ 3 w 90"/>
                <a:gd name="T17" fmla="*/ 17 h 106"/>
                <a:gd name="T18" fmla="*/ 2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105" name="Freeform 1172">
              <a:extLst>
                <a:ext uri="{FF2B5EF4-FFF2-40B4-BE49-F238E27FC236}">
                  <a16:creationId xmlns:a16="http://schemas.microsoft.com/office/drawing/2014/main" id="{A0855976-F7FB-4DFF-946F-37BF78814A7E}"/>
                </a:ext>
              </a:extLst>
            </p:cNvPr>
            <p:cNvSpPr>
              <a:spLocks/>
            </p:cNvSpPr>
            <p:nvPr/>
          </p:nvSpPr>
          <p:spPr bwMode="auto">
            <a:xfrm>
              <a:off x="4744" y="2704"/>
              <a:ext cx="56" cy="86"/>
            </a:xfrm>
            <a:custGeom>
              <a:avLst/>
              <a:gdLst>
                <a:gd name="T0" fmla="*/ 1 w 89"/>
                <a:gd name="T1" fmla="*/ 21 h 110"/>
                <a:gd name="T2" fmla="*/ 1 w 89"/>
                <a:gd name="T3" fmla="*/ 23 h 110"/>
                <a:gd name="T4" fmla="*/ 2 w 89"/>
                <a:gd name="T5" fmla="*/ 27 h 110"/>
                <a:gd name="T6" fmla="*/ 3 w 89"/>
                <a:gd name="T7" fmla="*/ 28 h 110"/>
                <a:gd name="T8" fmla="*/ 5 w 89"/>
                <a:gd name="T9" fmla="*/ 28 h 110"/>
                <a:gd name="T10" fmla="*/ 6 w 89"/>
                <a:gd name="T11" fmla="*/ 27 h 110"/>
                <a:gd name="T12" fmla="*/ 7 w 89"/>
                <a:gd name="T13" fmla="*/ 25 h 110"/>
                <a:gd name="T14" fmla="*/ 7 w 89"/>
                <a:gd name="T15" fmla="*/ 21 h 110"/>
                <a:gd name="T16" fmla="*/ 6 w 89"/>
                <a:gd name="T17" fmla="*/ 20 h 110"/>
                <a:gd name="T18" fmla="*/ 4 w 89"/>
                <a:gd name="T19" fmla="*/ 17 h 110"/>
                <a:gd name="T20" fmla="*/ 3 w 89"/>
                <a:gd name="T21" fmla="*/ 16 h 110"/>
                <a:gd name="T22" fmla="*/ 2 w 89"/>
                <a:gd name="T23" fmla="*/ 13 h 110"/>
                <a:gd name="T24" fmla="*/ 2 w 89"/>
                <a:gd name="T25" fmla="*/ 10 h 110"/>
                <a:gd name="T26" fmla="*/ 2 w 89"/>
                <a:gd name="T27" fmla="*/ 6 h 110"/>
                <a:gd name="T28" fmla="*/ 3 w 89"/>
                <a:gd name="T29" fmla="*/ 2 h 110"/>
                <a:gd name="T30" fmla="*/ 4 w 89"/>
                <a:gd name="T31" fmla="*/ 0 h 110"/>
                <a:gd name="T32" fmla="*/ 6 w 89"/>
                <a:gd name="T33" fmla="*/ 0 h 110"/>
                <a:gd name="T34" fmla="*/ 7 w 89"/>
                <a:gd name="T35" fmla="*/ 2 h 110"/>
                <a:gd name="T36" fmla="*/ 8 w 89"/>
                <a:gd name="T37" fmla="*/ 3 h 110"/>
                <a:gd name="T38" fmla="*/ 9 w 89"/>
                <a:gd name="T39" fmla="*/ 7 h 110"/>
                <a:gd name="T40" fmla="*/ 9 w 89"/>
                <a:gd name="T41" fmla="*/ 9 h 110"/>
                <a:gd name="T42" fmla="*/ 8 w 89"/>
                <a:gd name="T43" fmla="*/ 10 h 110"/>
                <a:gd name="T44" fmla="*/ 8 w 89"/>
                <a:gd name="T45" fmla="*/ 8 h 110"/>
                <a:gd name="T46" fmla="*/ 7 w 89"/>
                <a:gd name="T47" fmla="*/ 5 h 110"/>
                <a:gd name="T48" fmla="*/ 6 w 89"/>
                <a:gd name="T49" fmla="*/ 4 h 110"/>
                <a:gd name="T50" fmla="*/ 5 w 89"/>
                <a:gd name="T51" fmla="*/ 3 h 110"/>
                <a:gd name="T52" fmla="*/ 4 w 89"/>
                <a:gd name="T53" fmla="*/ 4 h 110"/>
                <a:gd name="T54" fmla="*/ 3 w 89"/>
                <a:gd name="T55" fmla="*/ 6 h 110"/>
                <a:gd name="T56" fmla="*/ 3 w 89"/>
                <a:gd name="T57" fmla="*/ 9 h 110"/>
                <a:gd name="T58" fmla="*/ 3 w 89"/>
                <a:gd name="T59" fmla="*/ 10 h 110"/>
                <a:gd name="T60" fmla="*/ 4 w 89"/>
                <a:gd name="T61" fmla="*/ 12 h 110"/>
                <a:gd name="T62" fmla="*/ 4 w 89"/>
                <a:gd name="T63" fmla="*/ 13 h 110"/>
                <a:gd name="T64" fmla="*/ 6 w 89"/>
                <a:gd name="T65" fmla="*/ 15 h 110"/>
                <a:gd name="T66" fmla="*/ 7 w 89"/>
                <a:gd name="T67" fmla="*/ 16 h 110"/>
                <a:gd name="T68" fmla="*/ 8 w 89"/>
                <a:gd name="T69" fmla="*/ 20 h 110"/>
                <a:gd name="T70" fmla="*/ 8 w 89"/>
                <a:gd name="T71" fmla="*/ 23 h 110"/>
                <a:gd name="T72" fmla="*/ 8 w 89"/>
                <a:gd name="T73" fmla="*/ 27 h 110"/>
                <a:gd name="T74" fmla="*/ 6 w 89"/>
                <a:gd name="T75" fmla="*/ 31 h 110"/>
                <a:gd name="T76" fmla="*/ 4 w 89"/>
                <a:gd name="T77" fmla="*/ 32 h 110"/>
                <a:gd name="T78" fmla="*/ 2 w 89"/>
                <a:gd name="T79" fmla="*/ 31 h 110"/>
                <a:gd name="T80" fmla="*/ 1 w 89"/>
                <a:gd name="T81" fmla="*/ 28 h 110"/>
                <a:gd name="T82" fmla="*/ 1 w 89"/>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106" name="Freeform 1173">
              <a:extLst>
                <a:ext uri="{FF2B5EF4-FFF2-40B4-BE49-F238E27FC236}">
                  <a16:creationId xmlns:a16="http://schemas.microsoft.com/office/drawing/2014/main" id="{370C1E1D-87A0-44A1-BBE4-209385FCA66D}"/>
                </a:ext>
              </a:extLst>
            </p:cNvPr>
            <p:cNvSpPr>
              <a:spLocks/>
            </p:cNvSpPr>
            <p:nvPr/>
          </p:nvSpPr>
          <p:spPr bwMode="auto">
            <a:xfrm>
              <a:off x="4812"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107" name="Freeform 1174">
              <a:extLst>
                <a:ext uri="{FF2B5EF4-FFF2-40B4-BE49-F238E27FC236}">
                  <a16:creationId xmlns:a16="http://schemas.microsoft.com/office/drawing/2014/main" id="{BA6CDAD2-FD60-45AF-80A9-E7A0B0E7F183}"/>
                </a:ext>
              </a:extLst>
            </p:cNvPr>
            <p:cNvSpPr>
              <a:spLocks/>
            </p:cNvSpPr>
            <p:nvPr/>
          </p:nvSpPr>
          <p:spPr bwMode="auto">
            <a:xfrm>
              <a:off x="4909" y="2706"/>
              <a:ext cx="32" cy="105"/>
            </a:xfrm>
            <a:custGeom>
              <a:avLst/>
              <a:gdLst>
                <a:gd name="T0" fmla="*/ 4 w 50"/>
                <a:gd name="T1" fmla="*/ 0 h 135"/>
                <a:gd name="T2" fmla="*/ 5 w 50"/>
                <a:gd name="T3" fmla="*/ 7 h 135"/>
                <a:gd name="T4" fmla="*/ 5 w 50"/>
                <a:gd name="T5" fmla="*/ 14 h 135"/>
                <a:gd name="T6" fmla="*/ 5 w 50"/>
                <a:gd name="T7" fmla="*/ 19 h 135"/>
                <a:gd name="T8" fmla="*/ 5 w 50"/>
                <a:gd name="T9" fmla="*/ 23 h 135"/>
                <a:gd name="T10" fmla="*/ 4 w 50"/>
                <a:gd name="T11" fmla="*/ 27 h 135"/>
                <a:gd name="T12" fmla="*/ 3 w 50"/>
                <a:gd name="T13" fmla="*/ 31 h 135"/>
                <a:gd name="T14" fmla="*/ 3 w 50"/>
                <a:gd name="T15" fmla="*/ 33 h 135"/>
                <a:gd name="T16" fmla="*/ 2 w 50"/>
                <a:gd name="T17" fmla="*/ 35 h 135"/>
                <a:gd name="T18" fmla="*/ 1 w 50"/>
                <a:gd name="T19" fmla="*/ 39 h 135"/>
                <a:gd name="T20" fmla="*/ 0 w 50"/>
                <a:gd name="T21" fmla="*/ 39 h 135"/>
                <a:gd name="T22" fmla="*/ 1 w 50"/>
                <a:gd name="T23" fmla="*/ 37 h 135"/>
                <a:gd name="T24" fmla="*/ 1 w 50"/>
                <a:gd name="T25" fmla="*/ 34 h 135"/>
                <a:gd name="T26" fmla="*/ 2 w 50"/>
                <a:gd name="T27" fmla="*/ 31 h 135"/>
                <a:gd name="T28" fmla="*/ 3 w 50"/>
                <a:gd name="T29" fmla="*/ 27 h 135"/>
                <a:gd name="T30" fmla="*/ 3 w 50"/>
                <a:gd name="T31" fmla="*/ 23 h 135"/>
                <a:gd name="T32" fmla="*/ 4 w 50"/>
                <a:gd name="T33" fmla="*/ 18 h 135"/>
                <a:gd name="T34" fmla="*/ 4 w 50"/>
                <a:gd name="T35" fmla="*/ 14 h 135"/>
                <a:gd name="T36" fmla="*/ 4 w 50"/>
                <a:gd name="T37" fmla="*/ 7 h 135"/>
                <a:gd name="T38" fmla="*/ 3 w 50"/>
                <a:gd name="T39" fmla="*/ 0 h 135"/>
                <a:gd name="T40" fmla="*/ 4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
          <p:nvSpPr>
            <p:cNvPr id="2108" name="Line 1175">
              <a:extLst>
                <a:ext uri="{FF2B5EF4-FFF2-40B4-BE49-F238E27FC236}">
                  <a16:creationId xmlns:a16="http://schemas.microsoft.com/office/drawing/2014/main" id="{EA319000-15ED-45D0-A849-6960BD92BE67}"/>
                </a:ext>
              </a:extLst>
            </p:cNvPr>
            <p:cNvSpPr>
              <a:spLocks noChangeShapeType="1"/>
            </p:cNvSpPr>
            <p:nvPr/>
          </p:nvSpPr>
          <p:spPr bwMode="auto">
            <a:xfrm flipV="1">
              <a:off x="2963" y="2747"/>
              <a:ext cx="313" cy="3"/>
            </a:xfrm>
            <a:prstGeom prst="line">
              <a:avLst/>
            </a:prstGeom>
            <a:noFill/>
            <a:ln w="9525">
              <a:solidFill>
                <a:srgbClr val="000000"/>
              </a:solidFill>
              <a:round/>
              <a:headEnd/>
              <a:tailEnd/>
            </a:ln>
          </p:spPr>
          <p:txBody>
            <a:bodyPr/>
            <a:lstStyle/>
            <a:p>
              <a:endParaRPr lang="en-CA"/>
            </a:p>
          </p:txBody>
        </p:sp>
        <p:sp>
          <p:nvSpPr>
            <p:cNvPr id="2109" name="Freeform 1176">
              <a:extLst>
                <a:ext uri="{FF2B5EF4-FFF2-40B4-BE49-F238E27FC236}">
                  <a16:creationId xmlns:a16="http://schemas.microsoft.com/office/drawing/2014/main" id="{EE2028E6-8066-4322-A8A6-905CD927C23D}"/>
                </a:ext>
              </a:extLst>
            </p:cNvPr>
            <p:cNvSpPr>
              <a:spLocks/>
            </p:cNvSpPr>
            <p:nvPr/>
          </p:nvSpPr>
          <p:spPr bwMode="auto">
            <a:xfrm>
              <a:off x="3238" y="2736"/>
              <a:ext cx="38" cy="22"/>
            </a:xfrm>
            <a:custGeom>
              <a:avLst/>
              <a:gdLst>
                <a:gd name="T0" fmla="*/ 0 w 61"/>
                <a:gd name="T1" fmla="*/ 0 h 28"/>
                <a:gd name="T2" fmla="*/ 6 w 61"/>
                <a:gd name="T3" fmla="*/ 4 h 28"/>
                <a:gd name="T4" fmla="*/ 1 w 61"/>
                <a:gd name="T5" fmla="*/ 8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0" y="0"/>
                  </a:moveTo>
                  <a:lnTo>
                    <a:pt x="61" y="13"/>
                  </a:lnTo>
                  <a:lnTo>
                    <a:pt x="2" y="28"/>
                  </a:lnTo>
                </a:path>
              </a:pathLst>
            </a:custGeom>
            <a:noFill/>
            <a:ln w="9525">
              <a:solidFill>
                <a:srgbClr val="000000"/>
              </a:solidFill>
              <a:round/>
              <a:headEnd/>
              <a:tailEnd/>
            </a:ln>
          </p:spPr>
          <p:txBody>
            <a:bodyPr/>
            <a:lstStyle/>
            <a:p>
              <a:endParaRPr lang="en-CA"/>
            </a:p>
          </p:txBody>
        </p:sp>
      </p:grpSp>
    </p:spTree>
    <p:extLst>
      <p:ext uri="{BB962C8B-B14F-4D97-AF65-F5344CB8AC3E}">
        <p14:creationId xmlns:p14="http://schemas.microsoft.com/office/powerpoint/2010/main" val="338295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9E46508C-88C5-44C9-9C2D-CF9F55082556}" type="datetime1">
              <a:rPr lang="en-US" smtClean="0"/>
              <a:t>1/15/2020</a:t>
            </a:fld>
            <a:endParaRPr lang="en-US"/>
          </a:p>
        </p:txBody>
      </p:sp>
      <p:sp>
        <p:nvSpPr>
          <p:cNvPr id="28675" name="Footer Placeholder 4"/>
          <p:cNvSpPr>
            <a:spLocks noGrp="1"/>
          </p:cNvSpPr>
          <p:nvPr>
            <p:ph type="ftr" sz="quarter" idx="11"/>
          </p:nvPr>
        </p:nvSpPr>
        <p:spPr>
          <a:noFill/>
        </p:spPr>
        <p:txBody>
          <a:bodyPr/>
          <a:lstStyle/>
          <a:p>
            <a:r>
              <a:rPr lang="en-US"/>
              <a:t>CPSC503 Winter 2020</a:t>
            </a:r>
          </a:p>
        </p:txBody>
      </p:sp>
      <p:sp>
        <p:nvSpPr>
          <p:cNvPr id="28676" name="Slide Number Placeholder 5"/>
          <p:cNvSpPr>
            <a:spLocks noGrp="1"/>
          </p:cNvSpPr>
          <p:nvPr>
            <p:ph type="sldNum" sz="quarter" idx="12"/>
          </p:nvPr>
        </p:nvSpPr>
        <p:spPr>
          <a:noFill/>
        </p:spPr>
        <p:txBody>
          <a:bodyPr/>
          <a:lstStyle/>
          <a:p>
            <a:fld id="{82A19579-4E9A-4A88-82F9-C443D8E86B61}" type="slidenum">
              <a:rPr lang="en-US" smtClean="0"/>
              <a:pPr/>
              <a:t>12</a:t>
            </a:fld>
            <a:endParaRPr lang="en-US"/>
          </a:p>
        </p:txBody>
      </p:sp>
      <p:sp>
        <p:nvSpPr>
          <p:cNvPr id="28677" name="Rectangle 2"/>
          <p:cNvSpPr>
            <a:spLocks noGrp="1" noChangeArrowheads="1"/>
          </p:cNvSpPr>
          <p:nvPr>
            <p:ph type="title"/>
          </p:nvPr>
        </p:nvSpPr>
        <p:spPr>
          <a:xfrm>
            <a:off x="381000" y="-152400"/>
            <a:ext cx="7772400" cy="1143000"/>
          </a:xfrm>
        </p:spPr>
        <p:txBody>
          <a:bodyPr/>
          <a:lstStyle/>
          <a:p>
            <a:pPr eaLnBrk="1" hangingPunct="1"/>
            <a:r>
              <a:rPr lang="en-US" dirty="0"/>
              <a:t>FSTs in Practice</a:t>
            </a:r>
          </a:p>
        </p:txBody>
      </p:sp>
      <p:sp>
        <p:nvSpPr>
          <p:cNvPr id="28678" name="Rectangle 3"/>
          <p:cNvSpPr>
            <a:spLocks noGrp="1" noChangeArrowheads="1"/>
          </p:cNvSpPr>
          <p:nvPr>
            <p:ph type="body" idx="1"/>
          </p:nvPr>
        </p:nvSpPr>
        <p:spPr>
          <a:xfrm>
            <a:off x="228600" y="685800"/>
            <a:ext cx="8424863" cy="2959100"/>
          </a:xfrm>
        </p:spPr>
        <p:txBody>
          <a:bodyPr/>
          <a:lstStyle/>
          <a:p>
            <a:pPr eaLnBrk="1" hangingPunct="1"/>
            <a:r>
              <a:rPr lang="en-US"/>
              <a:t>Install an FST package…… </a:t>
            </a:r>
            <a:r>
              <a:rPr lang="en-US">
                <a:solidFill>
                  <a:schemeClr val="accent2"/>
                </a:solidFill>
              </a:rPr>
              <a:t>(pointers)</a:t>
            </a:r>
          </a:p>
          <a:p>
            <a:pPr eaLnBrk="1" hangingPunct="1"/>
            <a:r>
              <a:rPr lang="en-US"/>
              <a:t>Describe your “formal language” (e.g, lexicon, morphotactic and rules) in a RegExp-like notation </a:t>
            </a:r>
            <a:r>
              <a:rPr lang="en-US">
                <a:solidFill>
                  <a:schemeClr val="accent2"/>
                </a:solidFill>
              </a:rPr>
              <a:t>(pointer)</a:t>
            </a:r>
          </a:p>
          <a:p>
            <a:pPr eaLnBrk="1" hangingPunct="1"/>
            <a:r>
              <a:rPr lang="en-US"/>
              <a:t>Your specification is compiled in a single FST  </a:t>
            </a:r>
          </a:p>
          <a:p>
            <a:pPr eaLnBrk="1" hangingPunct="1">
              <a:buFontTx/>
              <a:buNone/>
            </a:pPr>
            <a:r>
              <a:rPr lang="en-US"/>
              <a:t>Ref: “Finite State Morphology” (Beesley and Karttunen, 2003, CSLI Publications) </a:t>
            </a:r>
            <a:r>
              <a:rPr lang="en-US">
                <a:solidFill>
                  <a:schemeClr val="accent2"/>
                </a:solidFill>
              </a:rPr>
              <a:t>(pointer)</a:t>
            </a:r>
            <a:endParaRPr lang="en-US"/>
          </a:p>
          <a:p>
            <a:pPr eaLnBrk="1" hangingPunct="1"/>
            <a:endParaRPr lang="el-GR" baseline="-25000"/>
          </a:p>
          <a:p>
            <a:pPr eaLnBrk="1" hangingPunct="1"/>
            <a:endParaRPr lang="en-US"/>
          </a:p>
        </p:txBody>
      </p:sp>
      <p:sp>
        <p:nvSpPr>
          <p:cNvPr id="15376" name="Rectangle 4"/>
          <p:cNvSpPr>
            <a:spLocks noChangeArrowheads="1"/>
          </p:cNvSpPr>
          <p:nvPr/>
        </p:nvSpPr>
        <p:spPr bwMode="auto">
          <a:xfrm>
            <a:off x="0" y="3960813"/>
            <a:ext cx="9144000" cy="167005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chemeClr val="accent2"/>
                </a:solidFill>
                <a:latin typeface="Comic Sans MS" pitchFamily="66" charset="0"/>
              </a:rPr>
              <a:t>Complexity/Coverage:</a:t>
            </a:r>
            <a:r>
              <a:rPr lang="en-US" sz="2800" b="1">
                <a:latin typeface="Comic Sans MS" pitchFamily="66" charset="0"/>
              </a:rPr>
              <a:t> </a:t>
            </a:r>
          </a:p>
          <a:p>
            <a:pPr marL="342900" indent="-342900">
              <a:lnSpc>
                <a:spcPct val="90000"/>
              </a:lnSpc>
              <a:spcBef>
                <a:spcPct val="20000"/>
              </a:spcBef>
              <a:buFontTx/>
              <a:buChar char="•"/>
            </a:pPr>
            <a:r>
              <a:rPr lang="en-US" sz="2800" b="1">
                <a:latin typeface="Comic Sans MS" pitchFamily="66" charset="0"/>
              </a:rPr>
              <a:t>FSTs for the morphology of a natural language may have 10</a:t>
            </a:r>
            <a:r>
              <a:rPr lang="en-US" sz="2800" b="1" baseline="30000">
                <a:latin typeface="Comic Sans MS" pitchFamily="66" charset="0"/>
              </a:rPr>
              <a:t>5</a:t>
            </a:r>
            <a:r>
              <a:rPr lang="en-US" sz="2800" b="1">
                <a:latin typeface="Comic Sans MS" pitchFamily="66" charset="0"/>
              </a:rPr>
              <a:t> – 10</a:t>
            </a:r>
            <a:r>
              <a:rPr lang="en-US" sz="2800" b="1" baseline="30000">
                <a:latin typeface="Comic Sans MS" pitchFamily="66" charset="0"/>
              </a:rPr>
              <a:t>7</a:t>
            </a:r>
            <a:r>
              <a:rPr lang="en-US" sz="2800" b="1">
                <a:latin typeface="Comic Sans MS" pitchFamily="66" charset="0"/>
              </a:rPr>
              <a:t> states and arcs</a:t>
            </a:r>
          </a:p>
          <a:p>
            <a:pPr marL="342900" indent="-342900">
              <a:lnSpc>
                <a:spcPct val="90000"/>
              </a:lnSpc>
              <a:spcBef>
                <a:spcPct val="20000"/>
              </a:spcBef>
              <a:buFontTx/>
              <a:buChar char="•"/>
            </a:pPr>
            <a:r>
              <a:rPr lang="en-US" sz="2800" b="1">
                <a:latin typeface="Comic Sans MS" pitchFamily="66" charset="0"/>
              </a:rPr>
              <a:t>Spanish (1996)  </a:t>
            </a:r>
            <a:r>
              <a:rPr lang="en-US" sz="2400" b="1">
                <a:latin typeface="Comic Sans MS" pitchFamily="66" charset="0"/>
              </a:rPr>
              <a:t>46x10</a:t>
            </a:r>
            <a:r>
              <a:rPr lang="en-US" sz="2400" b="1" baseline="30000">
                <a:latin typeface="Comic Sans MS" pitchFamily="66" charset="0"/>
              </a:rPr>
              <a:t>3</a:t>
            </a:r>
            <a:r>
              <a:rPr lang="en-US" sz="2400" b="1">
                <a:latin typeface="Comic Sans MS" pitchFamily="66" charset="0"/>
              </a:rPr>
              <a:t> stems; 3.4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r>
              <a:rPr lang="en-US" sz="2800" b="1">
                <a:latin typeface="Comic Sans MS" pitchFamily="66" charset="0"/>
              </a:rPr>
              <a:t>Arabic (2002?) </a:t>
            </a:r>
            <a:r>
              <a:rPr lang="en-US" sz="2400" b="1">
                <a:latin typeface="Comic Sans MS" pitchFamily="66" charset="0"/>
              </a:rPr>
              <a:t>131x10</a:t>
            </a:r>
            <a:r>
              <a:rPr lang="en-US" sz="2400" b="1" baseline="30000">
                <a:latin typeface="Comic Sans MS" pitchFamily="66" charset="0"/>
              </a:rPr>
              <a:t>3</a:t>
            </a:r>
            <a:r>
              <a:rPr lang="en-US" sz="2400" b="1">
                <a:latin typeface="Comic Sans MS" pitchFamily="66" charset="0"/>
              </a:rPr>
              <a:t> stems; 7.7 x 10</a:t>
            </a:r>
            <a:r>
              <a:rPr lang="en-US" sz="2400" b="1" baseline="30000">
                <a:latin typeface="Comic Sans MS" pitchFamily="66" charset="0"/>
              </a:rPr>
              <a:t>6</a:t>
            </a:r>
            <a:r>
              <a:rPr lang="en-US" sz="2800" b="1" baseline="30000">
                <a:latin typeface="Comic Sans MS" pitchFamily="66" charset="0"/>
              </a:rPr>
              <a:t> </a:t>
            </a:r>
            <a:r>
              <a:rPr lang="en-US" sz="2400" b="1">
                <a:latin typeface="Comic Sans MS" pitchFamily="66" charset="0"/>
              </a:rPr>
              <a:t>word forms</a:t>
            </a:r>
            <a:endParaRPr lang="en-US" sz="2800" b="1">
              <a:latin typeface="Comic Sans MS" pitchFamily="66" charset="0"/>
            </a:endParaRPr>
          </a:p>
          <a:p>
            <a:pPr marL="342900" indent="-342900">
              <a:lnSpc>
                <a:spcPct val="90000"/>
              </a:lnSpc>
              <a:spcBef>
                <a:spcPct val="20000"/>
              </a:spcBef>
              <a:buFontTx/>
              <a:buChar char="•"/>
            </a:pPr>
            <a:endParaRPr lang="el-GR" sz="2800" b="1" baseline="-25000">
              <a:latin typeface="Comic Sans MS" pitchFamily="66" charset="0"/>
            </a:endParaRPr>
          </a:p>
          <a:p>
            <a:pPr marL="342900" indent="-342900">
              <a:lnSpc>
                <a:spcPct val="90000"/>
              </a:lnSpc>
              <a:spcBef>
                <a:spcPct val="20000"/>
              </a:spcBef>
              <a:buFontTx/>
              <a:buChar char="•"/>
            </a:pPr>
            <a:endParaRPr lang="en-US" sz="28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70" y="381000"/>
            <a:ext cx="7772400" cy="1143000"/>
          </a:xfrm>
        </p:spPr>
        <p:txBody>
          <a:bodyPr/>
          <a:lstStyle/>
          <a:p>
            <a:r>
              <a:rPr lang="en-CA" dirty="0"/>
              <a:t>Examples of ambiguity Arabic</a:t>
            </a:r>
          </a:p>
        </p:txBody>
      </p:sp>
      <p:sp>
        <p:nvSpPr>
          <p:cNvPr id="4" name="Date Placeholder 3"/>
          <p:cNvSpPr>
            <a:spLocks noGrp="1"/>
          </p:cNvSpPr>
          <p:nvPr>
            <p:ph type="dt" sz="half" idx="10"/>
          </p:nvPr>
        </p:nvSpPr>
        <p:spPr/>
        <p:txBody>
          <a:bodyPr/>
          <a:lstStyle/>
          <a:p>
            <a:pPr>
              <a:defRPr/>
            </a:pPr>
            <a:fld id="{3917CF5E-B764-4989-9ECF-3BF8030BF713}" type="datetime1">
              <a:rPr lang="en-US" smtClean="0"/>
              <a:t>1/15/2020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AFD0D56C-E171-4B00-A440-3860348E8F5E}" type="slidenum">
              <a:rPr lang="en-US" smtClean="0"/>
              <a:pPr>
                <a:defRPr/>
              </a:pPr>
              <a:t>13</a:t>
            </a:fld>
            <a:endParaRPr lang="en-US"/>
          </a:p>
        </p:txBody>
      </p:sp>
      <p:pic>
        <p:nvPicPr>
          <p:cNvPr id="7" name="Picture 6"/>
          <p:cNvPicPr>
            <a:picLocks noChangeAspect="1"/>
          </p:cNvPicPr>
          <p:nvPr/>
        </p:nvPicPr>
        <p:blipFill>
          <a:blip r:embed="rId3"/>
          <a:stretch>
            <a:fillRect/>
          </a:stretch>
        </p:blipFill>
        <p:spPr>
          <a:xfrm>
            <a:off x="-33670" y="1587795"/>
            <a:ext cx="9104280" cy="4648200"/>
          </a:xfrm>
          <a:prstGeom prst="rect">
            <a:avLst/>
          </a:prstGeom>
        </p:spPr>
      </p:pic>
    </p:spTree>
    <p:extLst>
      <p:ext uri="{BB962C8B-B14F-4D97-AF65-F5344CB8AC3E}">
        <p14:creationId xmlns:p14="http://schemas.microsoft.com/office/powerpoint/2010/main" val="374494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9067800" cy="1143000"/>
          </a:xfrm>
        </p:spPr>
        <p:txBody>
          <a:bodyPr/>
          <a:lstStyle/>
          <a:p>
            <a:r>
              <a:rPr lang="en-CA" sz="3200" dirty="0"/>
              <a:t>Neural approaches and other Examples of ambiguity: in Turkish and French (AAAI-16)</a:t>
            </a:r>
            <a:br>
              <a:rPr lang="en-CA" sz="3200" dirty="0"/>
            </a:br>
            <a:endParaRPr lang="en-CA" sz="3200" dirty="0"/>
          </a:p>
        </p:txBody>
      </p:sp>
      <p:sp>
        <p:nvSpPr>
          <p:cNvPr id="4" name="Date Placeholder 3"/>
          <p:cNvSpPr>
            <a:spLocks noGrp="1"/>
          </p:cNvSpPr>
          <p:nvPr>
            <p:ph type="dt" sz="half" idx="10"/>
          </p:nvPr>
        </p:nvSpPr>
        <p:spPr>
          <a:xfrm>
            <a:off x="152400" y="6477000"/>
            <a:ext cx="1905000" cy="457200"/>
          </a:xfrm>
        </p:spPr>
        <p:txBody>
          <a:bodyPr/>
          <a:lstStyle/>
          <a:p>
            <a:pPr>
              <a:defRPr/>
            </a:pPr>
            <a:fld id="{DED69416-1A9C-43B7-91A5-A69EE209FF66}" type="datetime1">
              <a:rPr lang="en-US" smtClean="0"/>
              <a:t>1/20/2020</a:t>
            </a:fld>
            <a:endParaRPr lang="en-US" dirty="0"/>
          </a:p>
        </p:txBody>
      </p:sp>
      <p:sp>
        <p:nvSpPr>
          <p:cNvPr id="5" name="Footer Placeholder 4"/>
          <p:cNvSpPr>
            <a:spLocks noGrp="1"/>
          </p:cNvSpPr>
          <p:nvPr>
            <p:ph type="ftr" sz="quarter" idx="11"/>
          </p:nvPr>
        </p:nvSpPr>
        <p:spPr>
          <a:xfrm>
            <a:off x="3086100" y="6477000"/>
            <a:ext cx="2895600" cy="457200"/>
          </a:xfrm>
        </p:spPr>
        <p:txBody>
          <a:bodyPr/>
          <a:lstStyle/>
          <a:p>
            <a:pPr>
              <a:defRPr/>
            </a:pPr>
            <a:r>
              <a:rPr lang="en-US" dirty="0"/>
              <a:t>CPSC503 Winter 2020</a:t>
            </a:r>
          </a:p>
        </p:txBody>
      </p:sp>
      <p:sp>
        <p:nvSpPr>
          <p:cNvPr id="6" name="Slide Number Placeholder 5"/>
          <p:cNvSpPr>
            <a:spLocks noGrp="1"/>
          </p:cNvSpPr>
          <p:nvPr>
            <p:ph type="sldNum" sz="quarter" idx="12"/>
          </p:nvPr>
        </p:nvSpPr>
        <p:spPr>
          <a:xfrm>
            <a:off x="6858000" y="6438900"/>
            <a:ext cx="1905000" cy="457200"/>
          </a:xfrm>
        </p:spPr>
        <p:txBody>
          <a:bodyPr/>
          <a:lstStyle/>
          <a:p>
            <a:pPr>
              <a:defRPr/>
            </a:pPr>
            <a:fld id="{AFD0D56C-E171-4B00-A440-3860348E8F5E}" type="slidenum">
              <a:rPr lang="en-US" smtClean="0"/>
              <a:pPr>
                <a:defRPr/>
              </a:pPr>
              <a:t>14</a:t>
            </a:fld>
            <a:endParaRPr lang="en-US" dirty="0"/>
          </a:p>
        </p:txBody>
      </p:sp>
      <p:pic>
        <p:nvPicPr>
          <p:cNvPr id="8" name="Picture 7"/>
          <p:cNvPicPr>
            <a:picLocks noChangeAspect="1"/>
          </p:cNvPicPr>
          <p:nvPr/>
        </p:nvPicPr>
        <p:blipFill>
          <a:blip r:embed="rId3"/>
          <a:stretch>
            <a:fillRect/>
          </a:stretch>
        </p:blipFill>
        <p:spPr>
          <a:xfrm>
            <a:off x="106693" y="1243752"/>
            <a:ext cx="4394550" cy="2089869"/>
          </a:xfrm>
          <a:prstGeom prst="rect">
            <a:avLst/>
          </a:prstGeom>
        </p:spPr>
      </p:pic>
      <p:pic>
        <p:nvPicPr>
          <p:cNvPr id="9" name="Picture 8"/>
          <p:cNvPicPr>
            <a:picLocks noChangeAspect="1"/>
          </p:cNvPicPr>
          <p:nvPr/>
        </p:nvPicPr>
        <p:blipFill>
          <a:blip r:embed="rId4"/>
          <a:stretch>
            <a:fillRect/>
          </a:stretch>
        </p:blipFill>
        <p:spPr>
          <a:xfrm>
            <a:off x="4001292" y="3369978"/>
            <a:ext cx="5029200" cy="2980233"/>
          </a:xfrm>
          <a:prstGeom prst="rect">
            <a:avLst/>
          </a:prstGeom>
        </p:spPr>
      </p:pic>
      <p:sp>
        <p:nvSpPr>
          <p:cNvPr id="3" name="TextBox 2">
            <a:extLst>
              <a:ext uri="{FF2B5EF4-FFF2-40B4-BE49-F238E27FC236}">
                <a16:creationId xmlns:a16="http://schemas.microsoft.com/office/drawing/2014/main" id="{F41B096F-EF04-482C-8524-CC39CC1BDB07}"/>
              </a:ext>
            </a:extLst>
          </p:cNvPr>
          <p:cNvSpPr txBox="1"/>
          <p:nvPr/>
        </p:nvSpPr>
        <p:spPr>
          <a:xfrm>
            <a:off x="6248400" y="1322614"/>
            <a:ext cx="2438400" cy="1815882"/>
          </a:xfrm>
          <a:prstGeom prst="rect">
            <a:avLst/>
          </a:prstGeom>
          <a:noFill/>
          <a:ln>
            <a:solidFill>
              <a:schemeClr val="accent1"/>
            </a:solidFill>
          </a:ln>
        </p:spPr>
        <p:txBody>
          <a:bodyPr wrap="square" rtlCol="0">
            <a:spAutoFit/>
          </a:bodyPr>
          <a:lstStyle/>
          <a:p>
            <a:r>
              <a:rPr lang="en-US" i="1" dirty="0"/>
              <a:t>Similar to et al. (2013) who introduce </a:t>
            </a:r>
            <a:r>
              <a:rPr lang="en-US" b="1" i="1" dirty="0">
                <a:solidFill>
                  <a:schemeClr val="accent2"/>
                </a:solidFill>
              </a:rPr>
              <a:t>morphological RNNs </a:t>
            </a:r>
            <a:r>
              <a:rPr lang="en-US" i="1" dirty="0"/>
              <a:t>to create word representations through composition of morphemes. However, they present their results only for English</a:t>
            </a:r>
            <a:endParaRPr lang="en-CA" i="1" dirty="0"/>
          </a:p>
        </p:txBody>
      </p:sp>
      <p:sp>
        <p:nvSpPr>
          <p:cNvPr id="7" name="TextBox 6">
            <a:extLst>
              <a:ext uri="{FF2B5EF4-FFF2-40B4-BE49-F238E27FC236}">
                <a16:creationId xmlns:a16="http://schemas.microsoft.com/office/drawing/2014/main" id="{230A8F08-AF44-4FD1-ADBC-564575AD0FCF}"/>
              </a:ext>
            </a:extLst>
          </p:cNvPr>
          <p:cNvSpPr txBox="1"/>
          <p:nvPr/>
        </p:nvSpPr>
        <p:spPr>
          <a:xfrm>
            <a:off x="76200" y="4198374"/>
            <a:ext cx="3505200" cy="1323439"/>
          </a:xfrm>
          <a:prstGeom prst="rect">
            <a:avLst/>
          </a:prstGeom>
          <a:noFill/>
          <a:ln>
            <a:solidFill>
              <a:schemeClr val="accent1"/>
            </a:solidFill>
          </a:ln>
        </p:spPr>
        <p:txBody>
          <a:bodyPr wrap="square" rtlCol="0">
            <a:spAutoFit/>
          </a:bodyPr>
          <a:lstStyle/>
          <a:p>
            <a:r>
              <a:rPr lang="en-US" i="1" dirty="0"/>
              <a:t>..</a:t>
            </a:r>
            <a:r>
              <a:rPr lang="en-US" b="1" i="1" dirty="0">
                <a:solidFill>
                  <a:schemeClr val="accent2"/>
                </a:solidFill>
              </a:rPr>
              <a:t>neural convolutional architecture </a:t>
            </a:r>
            <a:r>
              <a:rPr lang="en-US" i="1" dirty="0"/>
              <a:t>…. finally, the </a:t>
            </a:r>
            <a:r>
              <a:rPr lang="en-US" b="1" i="1" dirty="0">
                <a:solidFill>
                  <a:schemeClr val="accent2"/>
                </a:solidFill>
              </a:rPr>
              <a:t>Viterbi algorithm</a:t>
            </a:r>
            <a:r>
              <a:rPr lang="en-US" i="1" dirty="0"/>
              <a:t> is used on the outputs of the </a:t>
            </a:r>
            <a:r>
              <a:rPr lang="en-US" b="1" i="1" dirty="0" err="1">
                <a:solidFill>
                  <a:schemeClr val="accent2"/>
                </a:solidFill>
              </a:rPr>
              <a:t>softmax</a:t>
            </a:r>
            <a:r>
              <a:rPr lang="en-US" b="1" i="1" dirty="0">
                <a:solidFill>
                  <a:schemeClr val="accent2"/>
                </a:solidFill>
              </a:rPr>
              <a:t> layer </a:t>
            </a:r>
            <a:r>
              <a:rPr lang="en-US" i="1" dirty="0"/>
              <a:t>in order to find the optimal disambiguation of the words in a sentence.</a:t>
            </a:r>
            <a:endParaRPr lang="en-CA" i="1" dirty="0"/>
          </a:p>
        </p:txBody>
      </p:sp>
      <p:sp>
        <p:nvSpPr>
          <p:cNvPr id="10" name="TextBox 9">
            <a:extLst>
              <a:ext uri="{FF2B5EF4-FFF2-40B4-BE49-F238E27FC236}">
                <a16:creationId xmlns:a16="http://schemas.microsoft.com/office/drawing/2014/main" id="{523D6561-DC56-4C83-8900-BEF7CDAD9B36}"/>
              </a:ext>
            </a:extLst>
          </p:cNvPr>
          <p:cNvSpPr txBox="1"/>
          <p:nvPr/>
        </p:nvSpPr>
        <p:spPr>
          <a:xfrm>
            <a:off x="1478929" y="6223422"/>
            <a:ext cx="3214341" cy="338554"/>
          </a:xfrm>
          <a:prstGeom prst="rect">
            <a:avLst/>
          </a:prstGeom>
          <a:noFill/>
        </p:spPr>
        <p:txBody>
          <a:bodyPr wrap="none" rtlCol="0">
            <a:spAutoFit/>
          </a:bodyPr>
          <a:lstStyle/>
          <a:p>
            <a:r>
              <a:rPr lang="en-CA" dirty="0">
                <a:solidFill>
                  <a:srgbClr val="FF0000"/>
                </a:solidFill>
              </a:rPr>
              <a:t>Not particularly endorsing this paper</a:t>
            </a:r>
          </a:p>
        </p:txBody>
      </p:sp>
    </p:spTree>
    <p:extLst>
      <p:ext uri="{BB962C8B-B14F-4D97-AF65-F5344CB8AC3E}">
        <p14:creationId xmlns:p14="http://schemas.microsoft.com/office/powerpoint/2010/main" val="177541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945"/>
            <a:ext cx="8915400" cy="1143000"/>
          </a:xfrm>
        </p:spPr>
        <p:txBody>
          <a:bodyPr/>
          <a:lstStyle/>
          <a:p>
            <a:r>
              <a:rPr lang="en-CA" sz="2400" b="1" u="sng" dirty="0">
                <a:solidFill>
                  <a:schemeClr val="tx1"/>
                </a:solidFill>
              </a:rPr>
              <a:t>Some of the Notes on Machine Learning: from Intro class</a:t>
            </a:r>
          </a:p>
        </p:txBody>
      </p:sp>
      <p:sp>
        <p:nvSpPr>
          <p:cNvPr id="3" name="Content Placeholder 2"/>
          <p:cNvSpPr>
            <a:spLocks noGrp="1"/>
          </p:cNvSpPr>
          <p:nvPr>
            <p:ph idx="1"/>
          </p:nvPr>
        </p:nvSpPr>
        <p:spPr>
          <a:xfrm>
            <a:off x="76200" y="685800"/>
            <a:ext cx="9067800" cy="4953000"/>
          </a:xfrm>
        </p:spPr>
        <p:txBody>
          <a:bodyPr/>
          <a:lstStyle/>
          <a:p>
            <a:pPr marL="457200" indent="-457200">
              <a:buFont typeface="+mj-lt"/>
              <a:buAutoNum type="arabicPeriod"/>
            </a:pPr>
            <a:r>
              <a:rPr lang="en-CA" sz="2400" dirty="0"/>
              <a:t>If you have plenty of training data. Neural models typically offer state of the art performances </a:t>
            </a:r>
            <a:r>
              <a:rPr lang="en-CA" sz="2400" dirty="0">
                <a:solidFill>
                  <a:srgbClr val="FF0000"/>
                </a:solidFill>
              </a:rPr>
              <a:t>BUT</a:t>
            </a:r>
          </a:p>
          <a:p>
            <a:pPr marL="457200" indent="-457200">
              <a:buFont typeface="+mj-lt"/>
              <a:buAutoNum type="arabicPeriod"/>
            </a:pPr>
            <a:r>
              <a:rPr lang="en-CA" sz="2400" dirty="0"/>
              <a:t>Often you can do better by also injecting: </a:t>
            </a:r>
            <a:r>
              <a:rPr lang="en-CA" sz="2000" dirty="0"/>
              <a:t>Surface features (e.g. from syntactic tree); Domain knowledge</a:t>
            </a:r>
          </a:p>
          <a:p>
            <a:pPr marL="457200" indent="-457200">
              <a:buFont typeface="+mj-lt"/>
              <a:buAutoNum type="arabicPeriod"/>
            </a:pPr>
            <a:r>
              <a:rPr lang="en-CA" sz="2400" dirty="0">
                <a:solidFill>
                  <a:schemeClr val="accent2"/>
                </a:solidFill>
              </a:rPr>
              <a:t>Often you can do better by integrating neural models with “traditional” models </a:t>
            </a:r>
          </a:p>
          <a:p>
            <a:pPr marL="457200" indent="-457200">
              <a:buFont typeface="+mj-lt"/>
              <a:buAutoNum type="arabicPeriod"/>
            </a:pPr>
            <a:r>
              <a:rPr lang="en-CA" sz="2400" dirty="0"/>
              <a:t>In some applications you may want to trade-off accuracy for transparency &amp; interpretability (neural are poor on this) </a:t>
            </a:r>
          </a:p>
          <a:p>
            <a:pPr marL="457200" indent="-457200">
              <a:buFont typeface="+mj-lt"/>
              <a:buAutoNum type="arabicPeriod"/>
            </a:pPr>
            <a:r>
              <a:rPr lang="en-CA" sz="2400" dirty="0">
                <a:solidFill>
                  <a:schemeClr val="accent2"/>
                </a:solidFill>
              </a:rPr>
              <a:t>Sometimes well known symbolic formal systems (models and inference algorithms) support the interpretation of current neural models as well as facilitates the development of new ones</a:t>
            </a:r>
          </a:p>
          <a:p>
            <a:pPr marL="0" indent="0">
              <a:buNone/>
            </a:pPr>
            <a:endParaRPr lang="en-CA" sz="2400" dirty="0"/>
          </a:p>
          <a:p>
            <a:endParaRPr lang="en-CA" sz="2400" dirty="0"/>
          </a:p>
        </p:txBody>
      </p:sp>
      <p:sp>
        <p:nvSpPr>
          <p:cNvPr id="4" name="Date Placeholder 3"/>
          <p:cNvSpPr>
            <a:spLocks noGrp="1"/>
          </p:cNvSpPr>
          <p:nvPr>
            <p:ph type="dt" sz="half" idx="10"/>
          </p:nvPr>
        </p:nvSpPr>
        <p:spPr/>
        <p:txBody>
          <a:bodyPr/>
          <a:lstStyle/>
          <a:p>
            <a:pPr>
              <a:defRPr/>
            </a:pPr>
            <a:fld id="{75E6B132-2A64-4EE1-8B0F-4C6B0ECF590B}" type="datetime1">
              <a:rPr lang="en-US" smtClean="0"/>
              <a:t>1/15/2020</a:t>
            </a:fld>
            <a:endParaRPr lang="en-US"/>
          </a:p>
        </p:txBody>
      </p:sp>
      <p:sp>
        <p:nvSpPr>
          <p:cNvPr id="5" name="Footer Placeholder 4"/>
          <p:cNvSpPr>
            <a:spLocks noGrp="1"/>
          </p:cNvSpPr>
          <p:nvPr>
            <p:ph type="ftr" sz="quarter" idx="11"/>
          </p:nvPr>
        </p:nvSpPr>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15</a:t>
            </a:fld>
            <a:endParaRPr lang="en-US"/>
          </a:p>
        </p:txBody>
      </p:sp>
      <p:sp>
        <p:nvSpPr>
          <p:cNvPr id="11" name="Title 1"/>
          <p:cNvSpPr txBox="1">
            <a:spLocks/>
          </p:cNvSpPr>
          <p:nvPr/>
        </p:nvSpPr>
        <p:spPr bwMode="auto">
          <a:xfrm>
            <a:off x="304800" y="5425419"/>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sz="2400" b="1" u="sng" kern="0" dirty="0">
                <a:solidFill>
                  <a:srgbClr val="00B0F0"/>
                </a:solidFill>
              </a:rPr>
              <a:t>3</a:t>
            </a:r>
            <a:r>
              <a:rPr lang="en-CA" sz="2400" b="1" u="sng" kern="0" dirty="0">
                <a:solidFill>
                  <a:schemeClr val="tx1"/>
                </a:solidFill>
              </a:rPr>
              <a:t> and </a:t>
            </a:r>
            <a:r>
              <a:rPr lang="en-CA" sz="2400" b="1" u="sng" kern="0" dirty="0">
                <a:solidFill>
                  <a:srgbClr val="00B0F0"/>
                </a:solidFill>
              </a:rPr>
              <a:t>5</a:t>
            </a:r>
            <a:r>
              <a:rPr lang="en-CA" sz="2400" b="1" u="sng" kern="0" dirty="0">
                <a:solidFill>
                  <a:schemeClr val="tx1"/>
                </a:solidFill>
              </a:rPr>
              <a:t> for FSA/FST/Morphology</a:t>
            </a:r>
          </a:p>
        </p:txBody>
      </p:sp>
    </p:spTree>
    <p:extLst>
      <p:ext uri="{BB962C8B-B14F-4D97-AF65-F5344CB8AC3E}">
        <p14:creationId xmlns:p14="http://schemas.microsoft.com/office/powerpoint/2010/main" val="22639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01100" cy="4876800"/>
          </a:xfrm>
        </p:spPr>
        <p:txBody>
          <a:bodyPr/>
          <a:lstStyle/>
          <a:p>
            <a:endParaRPr lang="en-CA" sz="2400" dirty="0"/>
          </a:p>
          <a:p>
            <a:pPr marL="0" indent="0">
              <a:buNone/>
            </a:pPr>
            <a:r>
              <a:rPr lang="en-CA" sz="2400" dirty="0"/>
              <a:t>3) Don’t Throw Those Morphological Analyzers Away Just Yet: Neural Morphological Disambiguation for Arabic </a:t>
            </a:r>
            <a:r>
              <a:rPr lang="en-CA" sz="2400" dirty="0">
                <a:solidFill>
                  <a:srgbClr val="FF0000"/>
                </a:solidFill>
              </a:rPr>
              <a:t>EMNLP (Nov) 2018</a:t>
            </a:r>
            <a:endParaRPr lang="en-CA" sz="2400" dirty="0"/>
          </a:p>
          <a:p>
            <a:pPr marL="0" indent="0">
              <a:buNone/>
            </a:pPr>
            <a:r>
              <a:rPr lang="en-CA" sz="2400" dirty="0"/>
              <a:t>This paper presents a model for Arabic morphological disambiguation based on </a:t>
            </a:r>
            <a:r>
              <a:rPr lang="en-CA" sz="2400" dirty="0">
                <a:solidFill>
                  <a:schemeClr val="accent1"/>
                </a:solidFill>
              </a:rPr>
              <a:t>Recurrent Neural Networks (RNN)…</a:t>
            </a:r>
            <a:r>
              <a:rPr lang="en-CA" sz="2400" dirty="0"/>
              <a:t> Our experiments show that these models outperform state-of-the art systems without explicit use of feature engineering. However, </a:t>
            </a:r>
            <a:r>
              <a:rPr lang="en-CA" sz="2400" dirty="0">
                <a:solidFill>
                  <a:srgbClr val="00B0F0"/>
                </a:solidFill>
              </a:rPr>
              <a:t>adding learning features from a morphological analyzer</a:t>
            </a:r>
            <a:r>
              <a:rPr lang="en-CA" sz="2400" dirty="0"/>
              <a:t> to model the space of possible analyses provides additional improvement. </a:t>
            </a:r>
          </a:p>
        </p:txBody>
      </p:sp>
      <p:sp>
        <p:nvSpPr>
          <p:cNvPr id="4" name="Date Placeholder 3"/>
          <p:cNvSpPr>
            <a:spLocks noGrp="1"/>
          </p:cNvSpPr>
          <p:nvPr>
            <p:ph type="dt" sz="half" idx="10"/>
          </p:nvPr>
        </p:nvSpPr>
        <p:spPr>
          <a:xfrm>
            <a:off x="914400" y="6496878"/>
            <a:ext cx="1905000" cy="457200"/>
          </a:xfrm>
        </p:spPr>
        <p:txBody>
          <a:bodyPr/>
          <a:lstStyle/>
          <a:p>
            <a:pPr>
              <a:defRPr/>
            </a:pPr>
            <a:fld id="{ECE8C6DE-EC99-45A9-A24E-22B510F98DD4}" type="datetime1">
              <a:rPr lang="en-US" smtClean="0"/>
              <a:t>1/15/2020</a:t>
            </a:fld>
            <a:endParaRPr lang="en-US"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16</a:t>
            </a:fld>
            <a:endParaRPr lang="en-US"/>
          </a:p>
        </p:txBody>
      </p:sp>
    </p:spTree>
    <p:extLst>
      <p:ext uri="{BB962C8B-B14F-4D97-AF65-F5344CB8AC3E}">
        <p14:creationId xmlns:p14="http://schemas.microsoft.com/office/powerpoint/2010/main" val="9792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801100" cy="4876800"/>
          </a:xfrm>
        </p:spPr>
        <p:txBody>
          <a:bodyPr/>
          <a:lstStyle/>
          <a:p>
            <a:r>
              <a:rPr lang="en-CA" sz="2400" dirty="0"/>
              <a:t>5) Rational Recurrences. </a:t>
            </a:r>
            <a:r>
              <a:rPr lang="en-CA" sz="2400" dirty="0" err="1"/>
              <a:t>Hao</a:t>
            </a:r>
            <a:r>
              <a:rPr lang="en-CA" sz="2400" dirty="0"/>
              <a:t> Peng, Roy Schwartz, Sam Thomson and Noah A. Smith </a:t>
            </a:r>
            <a:r>
              <a:rPr lang="en-CA" sz="2400" dirty="0">
                <a:solidFill>
                  <a:srgbClr val="FF0000"/>
                </a:solidFill>
              </a:rPr>
              <a:t>EMNLP (Nov) 2018</a:t>
            </a:r>
            <a:endParaRPr lang="en-CA" sz="2400" dirty="0"/>
          </a:p>
          <a:p>
            <a:pPr marL="0" indent="0">
              <a:buNone/>
            </a:pPr>
            <a:r>
              <a:rPr lang="en-CA" sz="2400" dirty="0"/>
              <a:t>.. we show that many neural models are </a:t>
            </a:r>
            <a:r>
              <a:rPr lang="en-CA" sz="2400" u="sng" dirty="0">
                <a:solidFill>
                  <a:srgbClr val="00B0F0"/>
                </a:solidFill>
              </a:rPr>
              <a:t>more interpretable</a:t>
            </a:r>
            <a:r>
              <a:rPr lang="en-CA" sz="2400" dirty="0">
                <a:solidFill>
                  <a:srgbClr val="00B0F0"/>
                </a:solidFill>
              </a:rPr>
              <a:t> </a:t>
            </a:r>
            <a:r>
              <a:rPr lang="en-CA" sz="2400" dirty="0"/>
              <a:t>than previously thought, by drawing connections to </a:t>
            </a:r>
            <a:r>
              <a:rPr lang="en-CA" sz="2400" dirty="0">
                <a:solidFill>
                  <a:srgbClr val="00B0F0"/>
                </a:solidFill>
              </a:rPr>
              <a:t>weighted finite state automata </a:t>
            </a:r>
            <a:r>
              <a:rPr lang="en-CA" sz="2400" dirty="0"/>
              <a:t>(WFSAs). We study several recently proposed RNN architectures and show that </a:t>
            </a:r>
            <a:r>
              <a:rPr lang="en-CA" sz="2400" dirty="0">
                <a:solidFill>
                  <a:srgbClr val="00B0F0"/>
                </a:solidFill>
              </a:rPr>
              <a:t>one can use WFSAs to characterize their recurrent updates</a:t>
            </a:r>
            <a:r>
              <a:rPr lang="en-CA" sz="2400" dirty="0"/>
              <a:t>. We call such models rational recurrences (§3).1 </a:t>
            </a:r>
            <a:r>
              <a:rPr lang="en-CA" sz="2400" b="1" dirty="0">
                <a:solidFill>
                  <a:srgbClr val="00B0F0"/>
                </a:solidFill>
              </a:rPr>
              <a:t>Analyzing recurrences in terms of WFSAs provides a new view of existing models and </a:t>
            </a:r>
            <a:r>
              <a:rPr lang="en-CA" sz="2400" b="1" u="sng" dirty="0">
                <a:solidFill>
                  <a:srgbClr val="00B0F0"/>
                </a:solidFill>
              </a:rPr>
              <a:t>facilitates the development of new ones</a:t>
            </a:r>
          </a:p>
          <a:p>
            <a:endParaRPr lang="en-CA" sz="2400" b="1" dirty="0">
              <a:solidFill>
                <a:srgbClr val="00B0F0"/>
              </a:solidFill>
            </a:endParaRPr>
          </a:p>
          <a:p>
            <a:endParaRPr lang="en-CA" sz="2000" dirty="0"/>
          </a:p>
          <a:p>
            <a:endParaRPr lang="en-CA" sz="2000" b="1" dirty="0"/>
          </a:p>
        </p:txBody>
      </p:sp>
      <p:sp>
        <p:nvSpPr>
          <p:cNvPr id="4" name="Date Placeholder 3"/>
          <p:cNvSpPr>
            <a:spLocks noGrp="1"/>
          </p:cNvSpPr>
          <p:nvPr>
            <p:ph type="dt" sz="half" idx="10"/>
          </p:nvPr>
        </p:nvSpPr>
        <p:spPr>
          <a:xfrm>
            <a:off x="914400" y="6496878"/>
            <a:ext cx="1905000" cy="457200"/>
          </a:xfrm>
        </p:spPr>
        <p:txBody>
          <a:bodyPr/>
          <a:lstStyle/>
          <a:p>
            <a:pPr>
              <a:defRPr/>
            </a:pPr>
            <a:fld id="{D7082AA6-C5FC-4EDE-80FC-AF7D7B7ACA65}" type="datetime1">
              <a:rPr lang="en-US" smtClean="0"/>
              <a:t>1/15/2020</a:t>
            </a:fld>
            <a:endParaRPr lang="en-US"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17</a:t>
            </a:fld>
            <a:endParaRPr lang="en-US"/>
          </a:p>
        </p:txBody>
      </p:sp>
    </p:spTree>
    <p:extLst>
      <p:ext uri="{BB962C8B-B14F-4D97-AF65-F5344CB8AC3E}">
        <p14:creationId xmlns:p14="http://schemas.microsoft.com/office/powerpoint/2010/main" val="70265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685800" y="6362700"/>
            <a:ext cx="1905000" cy="457200"/>
          </a:xfrm>
          <a:noFill/>
        </p:spPr>
        <p:txBody>
          <a:bodyPr/>
          <a:lstStyle/>
          <a:p>
            <a:fld id="{4E45A4B0-BEC0-4DAB-99CA-55E583C19D34}" type="datetime1">
              <a:rPr lang="en-US" smtClean="0"/>
              <a:t>1/15/2020</a:t>
            </a:fld>
            <a:endParaRPr lang="en-US"/>
          </a:p>
        </p:txBody>
      </p:sp>
      <p:sp>
        <p:nvSpPr>
          <p:cNvPr id="29699" name="Footer Placeholder 4"/>
          <p:cNvSpPr>
            <a:spLocks noGrp="1"/>
          </p:cNvSpPr>
          <p:nvPr>
            <p:ph type="ftr" sz="quarter" idx="11"/>
          </p:nvPr>
        </p:nvSpPr>
        <p:spPr>
          <a:xfrm>
            <a:off x="3124200" y="6362700"/>
            <a:ext cx="2895600" cy="457200"/>
          </a:xfrm>
          <a:noFill/>
        </p:spPr>
        <p:txBody>
          <a:bodyPr/>
          <a:lstStyle/>
          <a:p>
            <a:r>
              <a:rPr lang="en-US"/>
              <a:t>CPSC503 Winter 2020</a:t>
            </a:r>
          </a:p>
        </p:txBody>
      </p:sp>
      <p:sp>
        <p:nvSpPr>
          <p:cNvPr id="29700" name="Slide Number Placeholder 5"/>
          <p:cNvSpPr>
            <a:spLocks noGrp="1"/>
          </p:cNvSpPr>
          <p:nvPr>
            <p:ph type="sldNum" sz="quarter" idx="12"/>
          </p:nvPr>
        </p:nvSpPr>
        <p:spPr>
          <a:xfrm>
            <a:off x="6553200" y="6362700"/>
            <a:ext cx="1905000" cy="457200"/>
          </a:xfrm>
          <a:noFill/>
        </p:spPr>
        <p:txBody>
          <a:bodyPr/>
          <a:lstStyle/>
          <a:p>
            <a:fld id="{685018A7-2375-40E8-BB24-58B193BC00F1}" type="slidenum">
              <a:rPr lang="en-US" smtClean="0"/>
              <a:pPr/>
              <a:t>18</a:t>
            </a:fld>
            <a:endParaRPr lang="en-US"/>
          </a:p>
        </p:txBody>
      </p:sp>
      <p:sp>
        <p:nvSpPr>
          <p:cNvPr id="29701" name="Rectangle 2"/>
          <p:cNvSpPr>
            <a:spLocks noGrp="1" noChangeArrowheads="1"/>
          </p:cNvSpPr>
          <p:nvPr>
            <p:ph type="title"/>
          </p:nvPr>
        </p:nvSpPr>
        <p:spPr>
          <a:xfrm>
            <a:off x="625475" y="165100"/>
            <a:ext cx="7772400" cy="1143000"/>
          </a:xfrm>
        </p:spPr>
        <p:txBody>
          <a:bodyPr/>
          <a:lstStyle/>
          <a:p>
            <a:pPr eaLnBrk="1" hangingPunct="1"/>
            <a:r>
              <a:rPr lang="en-US" dirty="0"/>
              <a:t>Other important NLP tasks in which FST can play a role…</a:t>
            </a:r>
          </a:p>
        </p:txBody>
      </p:sp>
      <p:sp>
        <p:nvSpPr>
          <p:cNvPr id="29702" name="Rectangle 3"/>
          <p:cNvSpPr>
            <a:spLocks noGrp="1" noChangeArrowheads="1"/>
          </p:cNvSpPr>
          <p:nvPr>
            <p:ph type="body" idx="1"/>
          </p:nvPr>
        </p:nvSpPr>
        <p:spPr>
          <a:xfrm>
            <a:off x="152400" y="1219200"/>
            <a:ext cx="8728075" cy="4932362"/>
          </a:xfrm>
        </p:spPr>
        <p:txBody>
          <a:bodyPr/>
          <a:lstStyle/>
          <a:p>
            <a:pPr eaLnBrk="1" hangingPunct="1">
              <a:spcAft>
                <a:spcPct val="40000"/>
              </a:spcAft>
              <a:buFontTx/>
              <a:buNone/>
            </a:pPr>
            <a:r>
              <a:rPr lang="en-US" dirty="0"/>
              <a:t>From</a:t>
            </a:r>
            <a:r>
              <a:rPr lang="en-US" dirty="0">
                <a:solidFill>
                  <a:schemeClr val="accent2"/>
                </a:solidFill>
              </a:rPr>
              <a:t> segmenting words into morphemes </a:t>
            </a:r>
            <a:r>
              <a:rPr lang="en-US" dirty="0"/>
              <a:t>to…</a:t>
            </a:r>
          </a:p>
          <a:p>
            <a:pPr eaLnBrk="1" hangingPunct="1">
              <a:spcAft>
                <a:spcPct val="40000"/>
              </a:spcAft>
            </a:pPr>
            <a:r>
              <a:rPr lang="en-US" dirty="0">
                <a:solidFill>
                  <a:schemeClr val="accent2"/>
                </a:solidFill>
              </a:rPr>
              <a:t>Tokenization</a:t>
            </a:r>
            <a:r>
              <a:rPr lang="en-US" dirty="0"/>
              <a:t>: </a:t>
            </a:r>
          </a:p>
          <a:p>
            <a:pPr lvl="1" eaLnBrk="1" hangingPunct="1">
              <a:spcAft>
                <a:spcPct val="40000"/>
              </a:spcAft>
            </a:pPr>
            <a:r>
              <a:rPr lang="en-US" dirty="0"/>
              <a:t>finding word boundaries in text (</a:t>
            </a:r>
            <a:r>
              <a:rPr lang="en-US" dirty="0">
                <a:solidFill>
                  <a:schemeClr val="accent2"/>
                </a:solidFill>
              </a:rPr>
              <a:t>?!</a:t>
            </a:r>
            <a:r>
              <a:rPr lang="en-US" dirty="0"/>
              <a:t>) …</a:t>
            </a:r>
            <a:r>
              <a:rPr lang="en-US" i="1" dirty="0" err="1"/>
              <a:t>maxmatch</a:t>
            </a:r>
            <a:endParaRPr lang="en-US" i="1" dirty="0"/>
          </a:p>
          <a:p>
            <a:pPr marL="457200" lvl="1" indent="0" eaLnBrk="1" hangingPunct="1">
              <a:spcAft>
                <a:spcPct val="40000"/>
              </a:spcAft>
              <a:buNone/>
            </a:pPr>
            <a:r>
              <a:rPr lang="en-US" i="1" dirty="0"/>
              <a:t>The table down there  </a:t>
            </a:r>
            <a:r>
              <a:rPr lang="en-US" i="1" dirty="0" err="1"/>
              <a:t>Thetabledownthere</a:t>
            </a:r>
            <a:endParaRPr lang="en-US" i="1" dirty="0"/>
          </a:p>
          <a:p>
            <a:pPr lvl="1" eaLnBrk="1" hangingPunct="1">
              <a:spcAft>
                <a:spcPct val="40000"/>
              </a:spcAft>
            </a:pPr>
            <a:r>
              <a:rPr lang="en-US" dirty="0"/>
              <a:t>Finding sentence boundaries: punctuation… but </a:t>
            </a:r>
            <a:r>
              <a:rPr lang="en-US" dirty="0">
                <a:solidFill>
                  <a:schemeClr val="accent2"/>
                </a:solidFill>
              </a:rPr>
              <a:t>.</a:t>
            </a:r>
            <a:r>
              <a:rPr lang="en-US" dirty="0"/>
              <a:t> is ambiguous look at example in Fig. 3.22 2</a:t>
            </a:r>
            <a:r>
              <a:rPr lang="en-US" baseline="30000" dirty="0"/>
              <a:t>nd</a:t>
            </a:r>
            <a:r>
              <a:rPr lang="en-US" dirty="0"/>
              <a:t> Ed </a:t>
            </a:r>
            <a:r>
              <a:rPr lang="en-US" dirty="0">
                <a:sym typeface="Wingdings" panose="05000000000000000000" pitchFamily="2" charset="2"/>
              </a:rPr>
              <a:t></a:t>
            </a:r>
            <a:endParaRPr lang="en-US" dirty="0"/>
          </a:p>
          <a:p>
            <a:pPr eaLnBrk="1" hangingPunct="1">
              <a:spcAft>
                <a:spcPct val="40000"/>
              </a:spcAft>
            </a:pPr>
            <a:r>
              <a:rPr lang="en-US" dirty="0">
                <a:solidFill>
                  <a:schemeClr val="accent2"/>
                </a:solidFill>
              </a:rPr>
              <a:t>Shallow syntactic parsing: </a:t>
            </a:r>
            <a:r>
              <a:rPr lang="en-US" dirty="0"/>
              <a:t>e.g., find only noun phrases </a:t>
            </a:r>
          </a:p>
          <a:p>
            <a:pPr eaLnBrk="1" hangingPunct="1">
              <a:spcAft>
                <a:spcPct val="40000"/>
              </a:spcAft>
            </a:pPr>
            <a:r>
              <a:rPr lang="en-US" dirty="0">
                <a:solidFill>
                  <a:schemeClr val="accent2"/>
                </a:solidFill>
              </a:rPr>
              <a:t>Phonological Rules</a:t>
            </a:r>
            <a:r>
              <a:rPr lang="en-US" dirty="0"/>
              <a:t>…… (</a:t>
            </a:r>
            <a:r>
              <a:rPr lang="en-US" dirty="0" err="1"/>
              <a:t>Chpt</a:t>
            </a:r>
            <a:r>
              <a:rPr lang="en-US" dirty="0"/>
              <a:t>. 11 2</a:t>
            </a:r>
            <a:r>
              <a:rPr lang="en-US" baseline="30000" dirty="0"/>
              <a:t>nd</a:t>
            </a:r>
            <a:r>
              <a:rPr lang="en-US" dirty="0"/>
              <a:t> Ed)</a:t>
            </a:r>
          </a:p>
          <a:p>
            <a:pPr eaLnBrk="1" hangingPunct="1">
              <a:spcAft>
                <a:spcPct val="40000"/>
              </a:spcAft>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F9F5D84C-07EF-4AF5-AAA9-5220162A2456}" type="datetime1">
              <a:rPr lang="en-US" smtClean="0"/>
              <a:t>1/15/2020</a:t>
            </a:fld>
            <a:endParaRPr lang="en-US"/>
          </a:p>
        </p:txBody>
      </p:sp>
      <p:sp>
        <p:nvSpPr>
          <p:cNvPr id="30723" name="Footer Placeholder 4"/>
          <p:cNvSpPr>
            <a:spLocks noGrp="1"/>
          </p:cNvSpPr>
          <p:nvPr>
            <p:ph type="ftr" sz="quarter" idx="11"/>
          </p:nvPr>
        </p:nvSpPr>
        <p:spPr>
          <a:noFill/>
        </p:spPr>
        <p:txBody>
          <a:bodyPr/>
          <a:lstStyle/>
          <a:p>
            <a:r>
              <a:rPr lang="en-US"/>
              <a:t>CPSC503 Winter 2020</a:t>
            </a:r>
          </a:p>
        </p:txBody>
      </p:sp>
      <p:sp>
        <p:nvSpPr>
          <p:cNvPr id="30724" name="Slide Number Placeholder 5"/>
          <p:cNvSpPr>
            <a:spLocks noGrp="1"/>
          </p:cNvSpPr>
          <p:nvPr>
            <p:ph type="sldNum" sz="quarter" idx="12"/>
          </p:nvPr>
        </p:nvSpPr>
        <p:spPr>
          <a:noFill/>
        </p:spPr>
        <p:txBody>
          <a:bodyPr/>
          <a:lstStyle/>
          <a:p>
            <a:fld id="{48B4AA3E-B8D3-4F19-829C-8DFFBB7C8E13}" type="slidenum">
              <a:rPr lang="en-US" smtClean="0"/>
              <a:pPr/>
              <a:t>19</a:t>
            </a:fld>
            <a:endParaRPr lang="en-US"/>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a:t>Computational tasks in Morphology</a:t>
            </a:r>
          </a:p>
        </p:txBody>
      </p:sp>
      <p:sp>
        <p:nvSpPr>
          <p:cNvPr id="276483"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a:solidFill>
                  <a:schemeClr val="accent2"/>
                </a:solidFill>
              </a:rPr>
              <a:t>Recognition</a:t>
            </a:r>
            <a:r>
              <a:rPr lang="en-US" sz="3200"/>
              <a:t>: recognize whether a string is an English word (FSA)</a:t>
            </a:r>
          </a:p>
          <a:p>
            <a:pPr marL="533400" indent="-533400" eaLnBrk="1" hangingPunct="1"/>
            <a:r>
              <a:rPr lang="en-US" sz="3200">
                <a:solidFill>
                  <a:schemeClr val="accent2"/>
                </a:solidFill>
              </a:rPr>
              <a:t>Parsing/Generation</a:t>
            </a:r>
            <a:r>
              <a:rPr lang="en-US" sz="3200"/>
              <a:t>: </a:t>
            </a:r>
          </a:p>
        </p:txBody>
      </p:sp>
      <p:sp>
        <p:nvSpPr>
          <p:cNvPr id="30727"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30728"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30729"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0"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31"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2"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30733"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30734"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30735" name="Text Box 12"/>
          <p:cNvSpPr txBox="1">
            <a:spLocks noChangeArrowheads="1"/>
          </p:cNvSpPr>
          <p:nvPr/>
        </p:nvSpPr>
        <p:spPr bwMode="auto">
          <a:xfrm>
            <a:off x="1004888" y="4187825"/>
            <a:ext cx="1279525" cy="457200"/>
          </a:xfrm>
          <a:prstGeom prst="rect">
            <a:avLst/>
          </a:prstGeom>
          <a:noFill/>
          <a:ln w="9525">
            <a:noFill/>
            <a:miter lim="800000"/>
            <a:headEnd/>
            <a:tailEnd/>
          </a:ln>
        </p:spPr>
        <p:txBody>
          <a:bodyPr wrap="none">
            <a:spAutoFit/>
          </a:bodyPr>
          <a:lstStyle/>
          <a:p>
            <a:r>
              <a:rPr lang="en-US" sz="2400" b="1">
                <a:latin typeface="Courier New" pitchFamily="49" charset="0"/>
              </a:rPr>
              <a:t>bought</a:t>
            </a:r>
          </a:p>
        </p:txBody>
      </p:sp>
      <p:sp>
        <p:nvSpPr>
          <p:cNvPr id="30736"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30737"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30738"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30739"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30740" name="Text Box 17"/>
          <p:cNvSpPr txBox="1">
            <a:spLocks noChangeArrowheads="1"/>
          </p:cNvSpPr>
          <p:nvPr/>
        </p:nvSpPr>
        <p:spPr bwMode="auto">
          <a:xfrm>
            <a:off x="5102225" y="3898900"/>
            <a:ext cx="3287713" cy="457200"/>
          </a:xfrm>
          <a:prstGeom prst="rect">
            <a:avLst/>
          </a:prstGeom>
          <a:noFill/>
          <a:ln w="9525">
            <a:noFill/>
            <a:miter lim="800000"/>
            <a:headEnd/>
            <a:tailEnd/>
          </a:ln>
        </p:spPr>
        <p:txBody>
          <a:bodyPr wrap="none">
            <a:spAutoFit/>
          </a:bodyPr>
          <a:lstStyle/>
          <a:p>
            <a:r>
              <a:rPr lang="en-US" sz="2400" b="1">
                <a:latin typeface="Courier New" pitchFamily="49" charset="0"/>
              </a:rPr>
              <a:t>buy +V +PAST-PART</a:t>
            </a:r>
          </a:p>
        </p:txBody>
      </p:sp>
      <p:sp>
        <p:nvSpPr>
          <p:cNvPr id="30741" name="Text Box 18"/>
          <p:cNvSpPr txBox="1">
            <a:spLocks noChangeArrowheads="1"/>
          </p:cNvSpPr>
          <p:nvPr/>
        </p:nvSpPr>
        <p:spPr bwMode="auto">
          <a:xfrm>
            <a:off x="5102225" y="4468813"/>
            <a:ext cx="2374900" cy="457200"/>
          </a:xfrm>
          <a:prstGeom prst="rect">
            <a:avLst/>
          </a:prstGeom>
          <a:noFill/>
          <a:ln w="9525">
            <a:noFill/>
            <a:miter lim="800000"/>
            <a:headEnd/>
            <a:tailEnd/>
          </a:ln>
        </p:spPr>
        <p:txBody>
          <a:bodyPr wrap="none">
            <a:spAutoFit/>
          </a:bodyPr>
          <a:lstStyle/>
          <a:p>
            <a:r>
              <a:rPr lang="en-US" sz="2400" b="1">
                <a:latin typeface="Courier New" pitchFamily="49" charset="0"/>
              </a:rPr>
              <a:t>buy +V +PAST</a:t>
            </a:r>
          </a:p>
        </p:txBody>
      </p:sp>
      <p:sp>
        <p:nvSpPr>
          <p:cNvPr id="276499" name="Rectangle 19"/>
          <p:cNvSpPr>
            <a:spLocks noChangeArrowheads="1"/>
          </p:cNvSpPr>
          <p:nvPr/>
        </p:nvSpPr>
        <p:spPr bwMode="auto">
          <a:xfrm>
            <a:off x="381000" y="4800600"/>
            <a:ext cx="2900363" cy="601663"/>
          </a:xfrm>
          <a:prstGeom prst="rect">
            <a:avLst/>
          </a:prstGeom>
          <a:solidFill>
            <a:srgbClr val="FFFF00"/>
          </a:solidFill>
          <a:ln w="38100">
            <a:solidFill>
              <a:schemeClr val="accent2"/>
            </a:solidFill>
            <a:miter lim="800000"/>
            <a:headEnd/>
            <a:tailEnd/>
          </a:ln>
        </p:spPr>
        <p:txBody>
          <a:bodyPr/>
          <a:lstStyle/>
          <a:p>
            <a:pPr marL="533400" indent="-533400">
              <a:spcBef>
                <a:spcPct val="20000"/>
              </a:spcBef>
              <a:buFontTx/>
              <a:buChar char="•"/>
            </a:pPr>
            <a:r>
              <a:rPr lang="en-US" sz="3200" b="1" u="sng" dirty="0">
                <a:solidFill>
                  <a:schemeClr val="accent2"/>
                </a:solidFill>
                <a:latin typeface="Comic Sans MS" pitchFamily="66" charset="0"/>
              </a:rPr>
              <a:t>Stemming</a:t>
            </a:r>
            <a:r>
              <a:rPr lang="en-US" sz="3200" b="1" dirty="0">
                <a:latin typeface="Comic Sans MS" pitchFamily="66" charset="0"/>
              </a:rPr>
              <a:t>:</a:t>
            </a:r>
          </a:p>
        </p:txBody>
      </p:sp>
      <p:sp>
        <p:nvSpPr>
          <p:cNvPr id="30743"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30744"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30745"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30746"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30747"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30748"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30749"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30750"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blinds(horizontal)">
                                      <p:cBhvr>
                                        <p:cTn id="7" dur="500"/>
                                        <p:tgtEl>
                                          <p:spTgt spid="276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499"/>
                                        </p:tgtEl>
                                        <p:attrNameLst>
                                          <p:attrName>style.visibility</p:attrName>
                                        </p:attrNameLst>
                                      </p:cBhvr>
                                      <p:to>
                                        <p:strVal val="visible"/>
                                      </p:to>
                                    </p:set>
                                    <p:animEffect transition="in" filter="blinds(horizontal)">
                                      <p:cBhvr>
                                        <p:cTn id="12" dur="500"/>
                                        <p:tgtEl>
                                          <p:spTgt spid="27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autoUpdateAnimBg="0"/>
      <p:bldP spid="27649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0"/>
          </p:nvPr>
        </p:nvSpPr>
        <p:spPr>
          <a:noFill/>
        </p:spPr>
        <p:txBody>
          <a:bodyPr/>
          <a:lstStyle/>
          <a:p>
            <a:fld id="{619BC4E6-12E4-43D2-828E-1F042607AF3F}" type="datetime1">
              <a:rPr lang="en-US" smtClean="0"/>
              <a:t>1/15/2020</a:t>
            </a:fld>
            <a:endParaRPr lang="en-US"/>
          </a:p>
        </p:txBody>
      </p:sp>
      <p:sp>
        <p:nvSpPr>
          <p:cNvPr id="27651" name="Footer Placeholder 5"/>
          <p:cNvSpPr>
            <a:spLocks noGrp="1"/>
          </p:cNvSpPr>
          <p:nvPr>
            <p:ph type="ftr" sz="quarter" idx="11"/>
          </p:nvPr>
        </p:nvSpPr>
        <p:spPr>
          <a:noFill/>
        </p:spPr>
        <p:txBody>
          <a:bodyPr/>
          <a:lstStyle/>
          <a:p>
            <a:r>
              <a:rPr lang="en-US"/>
              <a:t>CPSC503 Winter 2020</a:t>
            </a:r>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2</a:t>
            </a:fld>
            <a:endParaRPr lang="en-US"/>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a:t>Today Jan 20</a:t>
            </a:r>
          </a:p>
        </p:txBody>
      </p:sp>
      <p:sp>
        <p:nvSpPr>
          <p:cNvPr id="238595" name="Rectangle 3"/>
          <p:cNvSpPr>
            <a:spLocks noGrp="1" noChangeArrowheads="1"/>
          </p:cNvSpPr>
          <p:nvPr>
            <p:ph type="body" sz="half" idx="1"/>
          </p:nvPr>
        </p:nvSpPr>
        <p:spPr>
          <a:xfrm>
            <a:off x="0" y="914400"/>
            <a:ext cx="9144000" cy="4724400"/>
          </a:xfrm>
          <a:ln>
            <a:solidFill>
              <a:schemeClr val="accent1"/>
            </a:solidFill>
          </a:ln>
        </p:spPr>
        <p:txBody>
          <a:bodyPr/>
          <a:lstStyle/>
          <a:p>
            <a:pPr eaLnBrk="1" hangingPunct="1"/>
            <a:r>
              <a:rPr lang="en-US" sz="3200" dirty="0"/>
              <a:t>Finish: </a:t>
            </a:r>
            <a:r>
              <a:rPr lang="en-US" sz="3200" b="0" dirty="0"/>
              <a:t>Finite State Transducers (</a:t>
            </a:r>
            <a:r>
              <a:rPr lang="en-US" sz="3200" dirty="0">
                <a:solidFill>
                  <a:schemeClr val="accent6"/>
                </a:solidFill>
              </a:rPr>
              <a:t>FSTs</a:t>
            </a:r>
            <a:r>
              <a:rPr lang="en-US" sz="3200" b="0" dirty="0"/>
              <a:t>) and Morphological Parsing</a:t>
            </a:r>
          </a:p>
          <a:p>
            <a:pPr eaLnBrk="1" hangingPunct="1"/>
            <a:r>
              <a:rPr lang="en-US" sz="3200" b="0" dirty="0">
                <a:solidFill>
                  <a:schemeClr val="accent6"/>
                </a:solidFill>
              </a:rPr>
              <a:t>Stemming</a:t>
            </a:r>
            <a:r>
              <a:rPr lang="en-US" sz="3200" b="0" dirty="0"/>
              <a:t> (Porter Stemmer)</a:t>
            </a:r>
          </a:p>
          <a:p>
            <a:pPr eaLnBrk="1" hangingPunct="1">
              <a:spcAft>
                <a:spcPct val="50000"/>
              </a:spcAft>
              <a:defRPr/>
            </a:pPr>
            <a:r>
              <a:rPr lang="en-US" sz="3200" dirty="0"/>
              <a:t>Start Prob. Models</a:t>
            </a:r>
          </a:p>
          <a:p>
            <a:pPr lvl="1" eaLnBrk="1" hangingPunct="1">
              <a:spcAft>
                <a:spcPct val="50000"/>
              </a:spcAft>
              <a:defRPr/>
            </a:pPr>
            <a:r>
              <a:rPr lang="en-US" sz="2800" dirty="0"/>
              <a:t>Dealing with </a:t>
            </a:r>
            <a:r>
              <a:rPr lang="en-US" sz="2800" dirty="0">
                <a:solidFill>
                  <a:schemeClr val="accent6"/>
                </a:solidFill>
              </a:rPr>
              <a:t>spelling errors  </a:t>
            </a:r>
          </a:p>
          <a:p>
            <a:pPr lvl="2" eaLnBrk="1" hangingPunct="1">
              <a:spcAft>
                <a:spcPct val="50000"/>
              </a:spcAft>
              <a:defRPr/>
            </a:pPr>
            <a:r>
              <a:rPr lang="en-US" sz="2400" dirty="0"/>
              <a:t>Noisy channel model</a:t>
            </a:r>
          </a:p>
          <a:p>
            <a:pPr lvl="2" eaLnBrk="1" hangingPunct="1">
              <a:spcAft>
                <a:spcPct val="50000"/>
              </a:spcAft>
              <a:defRPr/>
            </a:pPr>
            <a:r>
              <a:rPr lang="en-US" sz="2400" dirty="0"/>
              <a:t>Bayes rule applied to Noisy channel model (single and multiple spelling errors)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fld id="{24F26071-70B7-4AEB-8013-E77ED85C4699}" type="datetime1">
              <a:rPr lang="en-US" smtClean="0"/>
              <a:t>1/15/2020</a:t>
            </a:fld>
            <a:endParaRPr lang="en-US"/>
          </a:p>
        </p:txBody>
      </p:sp>
      <p:sp>
        <p:nvSpPr>
          <p:cNvPr id="7172" name="Footer Placeholder 4"/>
          <p:cNvSpPr>
            <a:spLocks noGrp="1"/>
          </p:cNvSpPr>
          <p:nvPr>
            <p:ph type="ftr" sz="quarter" idx="11"/>
          </p:nvPr>
        </p:nvSpPr>
        <p:spPr>
          <a:noFill/>
        </p:spPr>
        <p:txBody>
          <a:bodyPr/>
          <a:lstStyle/>
          <a:p>
            <a:r>
              <a:rPr lang="en-US"/>
              <a:t>CPSC503 Winter 2020</a:t>
            </a:r>
          </a:p>
        </p:txBody>
      </p:sp>
      <p:sp>
        <p:nvSpPr>
          <p:cNvPr id="7173" name="Slide Number Placeholder 5"/>
          <p:cNvSpPr>
            <a:spLocks noGrp="1"/>
          </p:cNvSpPr>
          <p:nvPr>
            <p:ph type="sldNum" sz="quarter" idx="12"/>
          </p:nvPr>
        </p:nvSpPr>
        <p:spPr>
          <a:noFill/>
        </p:spPr>
        <p:txBody>
          <a:bodyPr/>
          <a:lstStyle/>
          <a:p>
            <a:fld id="{8F46F35E-9F37-4A00-9586-8DE08D8BAA5D}" type="slidenum">
              <a:rPr lang="en-US" smtClean="0"/>
              <a:pPr/>
              <a:t>20</a:t>
            </a:fld>
            <a:endParaRPr lang="en-US"/>
          </a:p>
        </p:txBody>
      </p:sp>
      <p:sp>
        <p:nvSpPr>
          <p:cNvPr id="7174" name="Rectangle 2"/>
          <p:cNvSpPr>
            <a:spLocks noGrp="1" noChangeArrowheads="1"/>
          </p:cNvSpPr>
          <p:nvPr>
            <p:ph type="title"/>
          </p:nvPr>
        </p:nvSpPr>
        <p:spPr>
          <a:xfrm>
            <a:off x="549275" y="165100"/>
            <a:ext cx="7772400" cy="608013"/>
          </a:xfrm>
        </p:spPr>
        <p:txBody>
          <a:bodyPr/>
          <a:lstStyle/>
          <a:p>
            <a:pPr eaLnBrk="1" hangingPunct="1"/>
            <a:r>
              <a:rPr lang="fi-FI" sz="3600"/>
              <a:t>Stemmer</a:t>
            </a:r>
            <a:endParaRPr lang="en-GB" sz="3600"/>
          </a:p>
        </p:txBody>
      </p:sp>
      <p:sp>
        <p:nvSpPr>
          <p:cNvPr id="7175" name="Rectangle 3"/>
          <p:cNvSpPr>
            <a:spLocks noGrp="1" noChangeArrowheads="1"/>
          </p:cNvSpPr>
          <p:nvPr>
            <p:ph type="body" idx="1"/>
          </p:nvPr>
        </p:nvSpPr>
        <p:spPr>
          <a:xfrm>
            <a:off x="322263" y="696913"/>
            <a:ext cx="8575675" cy="5160962"/>
          </a:xfrm>
        </p:spPr>
        <p:txBody>
          <a:bodyPr/>
          <a:lstStyle/>
          <a:p>
            <a:pPr eaLnBrk="1" hangingPunct="1">
              <a:lnSpc>
                <a:spcPct val="90000"/>
              </a:lnSpc>
            </a:pPr>
            <a:r>
              <a:rPr lang="fi-FI"/>
              <a:t>E.g. the </a:t>
            </a:r>
            <a:r>
              <a:rPr lang="fi-FI">
                <a:solidFill>
                  <a:schemeClr val="accent2"/>
                </a:solidFill>
              </a:rPr>
              <a:t>Porter algorithm, </a:t>
            </a:r>
            <a:r>
              <a:rPr lang="fi-FI"/>
              <a:t>which is based on a series of sets of simple cascaded rewrite rules:</a:t>
            </a:r>
          </a:p>
          <a:p>
            <a:pPr eaLnBrk="1" hangingPunct="1">
              <a:lnSpc>
                <a:spcPct val="90000"/>
              </a:lnSpc>
            </a:pPr>
            <a:r>
              <a:rPr lang="fi-FI"/>
              <a:t>(condition) S1-&gt;S2</a:t>
            </a:r>
          </a:p>
          <a:p>
            <a:pPr lvl="1" eaLnBrk="1" hangingPunct="1">
              <a:lnSpc>
                <a:spcPct val="90000"/>
              </a:lnSpc>
            </a:pPr>
            <a:r>
              <a:rPr lang="fi-FI" sz="2000"/>
              <a:t>ATIONAL </a:t>
            </a:r>
            <a:r>
              <a:rPr lang="fi-FI" sz="2000">
                <a:sym typeface="Symbol" pitchFamily="18" charset="2"/>
              </a:rPr>
              <a:t> ATE (relational  relate)</a:t>
            </a:r>
          </a:p>
          <a:p>
            <a:pPr lvl="1" eaLnBrk="1" hangingPunct="1">
              <a:lnSpc>
                <a:spcPct val="90000"/>
              </a:lnSpc>
            </a:pPr>
            <a:r>
              <a:rPr lang="fi-FI" sz="2000">
                <a:sym typeface="Symbol" pitchFamily="18" charset="2"/>
              </a:rPr>
              <a:t>(*v*) ING   if stem contains vowel (motoring  motor)</a:t>
            </a:r>
          </a:p>
          <a:p>
            <a:pPr eaLnBrk="1" hangingPunct="1">
              <a:lnSpc>
                <a:spcPct val="90000"/>
              </a:lnSpc>
            </a:pPr>
            <a:r>
              <a:rPr lang="en-US"/>
              <a:t>Cascade of rules applied to:</a:t>
            </a:r>
            <a:r>
              <a:rPr lang="en-US" sz="2400">
                <a:solidFill>
                  <a:schemeClr val="accent2"/>
                </a:solidFill>
              </a:rPr>
              <a:t> computerization</a:t>
            </a:r>
          </a:p>
          <a:p>
            <a:pPr lvl="1" eaLnBrk="1" hangingPunct="1">
              <a:lnSpc>
                <a:spcPct val="90000"/>
              </a:lnSpc>
            </a:pPr>
            <a:r>
              <a:rPr lang="en-US"/>
              <a:t>ization -&gt; -ize </a:t>
            </a:r>
            <a:r>
              <a:rPr lang="en-US">
                <a:solidFill>
                  <a:schemeClr val="accent2"/>
                </a:solidFill>
              </a:rPr>
              <a:t>computerize</a:t>
            </a:r>
          </a:p>
          <a:p>
            <a:pPr lvl="1" eaLnBrk="1" hangingPunct="1">
              <a:lnSpc>
                <a:spcPct val="90000"/>
              </a:lnSpc>
            </a:pPr>
            <a:r>
              <a:rPr lang="en-US"/>
              <a:t>ize -&gt; </a:t>
            </a:r>
            <a:r>
              <a:rPr lang="el-GR"/>
              <a:t>ε</a:t>
            </a:r>
            <a:r>
              <a:rPr lang="en-US"/>
              <a:t>  </a:t>
            </a:r>
            <a:r>
              <a:rPr lang="en-US">
                <a:solidFill>
                  <a:schemeClr val="accent2"/>
                </a:solidFill>
              </a:rPr>
              <a:t>computer</a:t>
            </a:r>
            <a:endParaRPr lang="fi-FI">
              <a:solidFill>
                <a:schemeClr val="accent2"/>
              </a:solidFill>
              <a:sym typeface="Symbol" pitchFamily="18" charset="2"/>
            </a:endParaRPr>
          </a:p>
          <a:p>
            <a:pPr eaLnBrk="1" hangingPunct="1">
              <a:lnSpc>
                <a:spcPct val="90000"/>
              </a:lnSpc>
            </a:pPr>
            <a:r>
              <a:rPr lang="fi-FI">
                <a:sym typeface="Symbol" pitchFamily="18" charset="2"/>
              </a:rPr>
              <a:t>Errors occur:</a:t>
            </a:r>
          </a:p>
          <a:p>
            <a:pPr lvl="1" eaLnBrk="1" hangingPunct="1">
              <a:lnSpc>
                <a:spcPct val="90000"/>
              </a:lnSpc>
            </a:pPr>
            <a:r>
              <a:rPr lang="fi-FI">
                <a:sym typeface="Symbol" pitchFamily="18" charset="2"/>
              </a:rPr>
              <a:t>organization  organ, university  universe</a:t>
            </a:r>
            <a:endParaRPr lang="en-GB">
              <a:sym typeface="Symbol" pitchFamily="18" charset="2"/>
            </a:endParaRPr>
          </a:p>
        </p:txBody>
      </p:sp>
      <p:sp>
        <p:nvSpPr>
          <p:cNvPr id="7176"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Code freely available in most languages: Python, Java,…</a:t>
            </a:r>
          </a:p>
        </p:txBody>
      </p:sp>
      <mc:AlternateContent xmlns:mc="http://schemas.openxmlformats.org/markup-compatibility/2006" xmlns:p14="http://schemas.microsoft.com/office/powerpoint/2010/main">
        <mc:Choice Requires="p14">
          <p:contentPart p14:bwMode="auto" r:id="rId3">
            <p14:nvContentPartPr>
              <p14:cNvPr id="102402" name="Ink 14"/>
              <p14:cNvContentPartPr>
                <a14:cpLocks xmlns:a14="http://schemas.microsoft.com/office/drawing/2010/main" noRot="1" noChangeAspect="1" noEditPoints="1" noChangeArrowheads="1" noChangeShapeType="1"/>
              </p14:cNvContentPartPr>
              <p14:nvPr/>
            </p14:nvContentPartPr>
            <p14:xfrm>
              <a:off x="779463" y="1871663"/>
              <a:ext cx="827087" cy="11112"/>
            </p14:xfrm>
          </p:contentPart>
        </mc:Choice>
        <mc:Fallback xmlns="">
          <p:pic>
            <p:nvPicPr>
              <p:cNvPr id="102402" name="Ink 14"/>
              <p:cNvPicPr>
                <a:picLocks noRot="1" noChangeAspect="1" noEditPoints="1" noChangeArrowheads="1" noChangeShapeType="1"/>
              </p:cNvPicPr>
              <p:nvPr/>
            </p:nvPicPr>
            <p:blipFill>
              <a:blip r:embed="rId4"/>
              <a:stretch>
                <a:fillRect/>
              </a:stretch>
            </p:blipFill>
            <p:spPr>
              <a:xfrm>
                <a:off x="776942" y="1866286"/>
                <a:ext cx="837889" cy="24733"/>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0CDC6630-B543-4F6A-8D29-EA0135EBB2F7}" type="datetime1">
              <a:rPr lang="en-US" smtClean="0"/>
              <a:t>1/15/2020</a:t>
            </a:fld>
            <a:endParaRPr lang="en-US"/>
          </a:p>
        </p:txBody>
      </p:sp>
      <p:sp>
        <p:nvSpPr>
          <p:cNvPr id="31747" name="Footer Placeholder 4"/>
          <p:cNvSpPr>
            <a:spLocks noGrp="1"/>
          </p:cNvSpPr>
          <p:nvPr>
            <p:ph type="ftr" sz="quarter" idx="11"/>
          </p:nvPr>
        </p:nvSpPr>
        <p:spPr>
          <a:noFill/>
        </p:spPr>
        <p:txBody>
          <a:bodyPr/>
          <a:lstStyle/>
          <a:p>
            <a:r>
              <a:rPr lang="en-US"/>
              <a:t>CPSC503 Winter 2020</a:t>
            </a:r>
          </a:p>
        </p:txBody>
      </p:sp>
      <p:sp>
        <p:nvSpPr>
          <p:cNvPr id="31748" name="Slide Number Placeholder 5"/>
          <p:cNvSpPr>
            <a:spLocks noGrp="1"/>
          </p:cNvSpPr>
          <p:nvPr>
            <p:ph type="sldNum" sz="quarter" idx="12"/>
          </p:nvPr>
        </p:nvSpPr>
        <p:spPr>
          <a:noFill/>
        </p:spPr>
        <p:txBody>
          <a:bodyPr/>
          <a:lstStyle/>
          <a:p>
            <a:fld id="{486D426F-7A97-448B-A518-3065AA422225}" type="slidenum">
              <a:rPr lang="en-US" smtClean="0"/>
              <a:pPr/>
              <a:t>21</a:t>
            </a:fld>
            <a:endParaRPr lang="en-US"/>
          </a:p>
        </p:txBody>
      </p:sp>
      <p:sp>
        <p:nvSpPr>
          <p:cNvPr id="31749" name="Rectangle 2"/>
          <p:cNvSpPr>
            <a:spLocks noGrp="1" noChangeArrowheads="1"/>
          </p:cNvSpPr>
          <p:nvPr>
            <p:ph type="title"/>
          </p:nvPr>
        </p:nvSpPr>
        <p:spPr>
          <a:xfrm>
            <a:off x="685800" y="457200"/>
            <a:ext cx="7772400" cy="1143000"/>
          </a:xfrm>
        </p:spPr>
        <p:txBody>
          <a:bodyPr/>
          <a:lstStyle/>
          <a:p>
            <a:pPr eaLnBrk="1" hangingPunct="1"/>
            <a:r>
              <a:rPr lang="en-US" dirty="0"/>
              <a:t>Stemming traditionally used in Information Retrieval</a:t>
            </a:r>
          </a:p>
        </p:txBody>
      </p:sp>
      <p:sp>
        <p:nvSpPr>
          <p:cNvPr id="31750" name="Rectangle 3"/>
          <p:cNvSpPr>
            <a:spLocks noGrp="1" noChangeArrowheads="1"/>
          </p:cNvSpPr>
          <p:nvPr>
            <p:ph type="body" idx="1"/>
          </p:nvPr>
        </p:nvSpPr>
        <p:spPr>
          <a:xfrm>
            <a:off x="533400" y="1981200"/>
            <a:ext cx="8153400" cy="3505200"/>
          </a:xfrm>
        </p:spPr>
        <p:txBody>
          <a:bodyPr/>
          <a:lstStyle/>
          <a:p>
            <a:pPr marL="533400" indent="-533400" eaLnBrk="1" hangingPunct="1">
              <a:buFontTx/>
              <a:buAutoNum type="arabicPeriod"/>
            </a:pPr>
            <a:r>
              <a:rPr lang="en-US" sz="3200"/>
              <a:t>Run a stemmer on the documents to be indexed</a:t>
            </a:r>
          </a:p>
          <a:p>
            <a:pPr marL="533400" indent="-533400" eaLnBrk="1" hangingPunct="1">
              <a:buFontTx/>
              <a:buAutoNum type="arabicPeriod"/>
            </a:pPr>
            <a:r>
              <a:rPr lang="en-US" sz="3200"/>
              <a:t>Run a stemmer on users queries</a:t>
            </a:r>
          </a:p>
          <a:p>
            <a:pPr marL="533400" indent="-533400" eaLnBrk="1" hangingPunct="1">
              <a:buFontTx/>
              <a:buAutoNum type="arabicPeriod"/>
            </a:pPr>
            <a:r>
              <a:rPr lang="en-US" sz="3200"/>
              <a:t>Compute similarity between queries and documents (based on stems they contain)</a:t>
            </a:r>
            <a:endParaRPr lang="en-US" sz="3600"/>
          </a:p>
        </p:txBody>
      </p:sp>
      <p:sp>
        <p:nvSpPr>
          <p:cNvPr id="31751" name="Rectangle 4"/>
          <p:cNvSpPr>
            <a:spLocks noChangeArrowheads="1"/>
          </p:cNvSpPr>
          <p:nvPr/>
        </p:nvSpPr>
        <p:spPr bwMode="auto">
          <a:xfrm>
            <a:off x="381000" y="5638800"/>
            <a:ext cx="8153400" cy="531813"/>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Seems to work especially well with smaller documents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0C511764-A199-4073-A6B6-85B0DC43F368}" type="datetime1">
              <a:rPr lang="en-US" smtClean="0"/>
              <a:t>1/15/2020</a:t>
            </a:fld>
            <a:endParaRPr lang="en-US"/>
          </a:p>
        </p:txBody>
      </p:sp>
      <p:sp>
        <p:nvSpPr>
          <p:cNvPr id="32771" name="Footer Placeholder 4"/>
          <p:cNvSpPr>
            <a:spLocks noGrp="1"/>
          </p:cNvSpPr>
          <p:nvPr>
            <p:ph type="ftr" sz="quarter" idx="11"/>
          </p:nvPr>
        </p:nvSpPr>
        <p:spPr>
          <a:noFill/>
        </p:spPr>
        <p:txBody>
          <a:bodyPr/>
          <a:lstStyle/>
          <a:p>
            <a:r>
              <a:rPr lang="en-US"/>
              <a:t>CPSC503 Winter 2020</a:t>
            </a:r>
          </a:p>
        </p:txBody>
      </p:sp>
      <p:sp>
        <p:nvSpPr>
          <p:cNvPr id="32772" name="Slide Number Placeholder 5"/>
          <p:cNvSpPr>
            <a:spLocks noGrp="1"/>
          </p:cNvSpPr>
          <p:nvPr>
            <p:ph type="sldNum" sz="quarter" idx="12"/>
          </p:nvPr>
        </p:nvSpPr>
        <p:spPr>
          <a:noFill/>
        </p:spPr>
        <p:txBody>
          <a:bodyPr/>
          <a:lstStyle/>
          <a:p>
            <a:fld id="{FE11CC1B-1F7E-49B5-8DB8-CB06432D470F}" type="slidenum">
              <a:rPr lang="en-US" smtClean="0"/>
              <a:pPr/>
              <a:t>22</a:t>
            </a:fld>
            <a:endParaRPr lang="en-US"/>
          </a:p>
        </p:txBody>
      </p:sp>
      <p:sp>
        <p:nvSpPr>
          <p:cNvPr id="32773" name="Rectangle 2"/>
          <p:cNvSpPr>
            <a:spLocks noGrp="1" noChangeArrowheads="1"/>
          </p:cNvSpPr>
          <p:nvPr>
            <p:ph type="title"/>
          </p:nvPr>
        </p:nvSpPr>
        <p:spPr/>
        <p:txBody>
          <a:bodyPr/>
          <a:lstStyle/>
          <a:p>
            <a:pPr eaLnBrk="1" hangingPunct="1"/>
            <a:r>
              <a:rPr lang="en-US"/>
              <a:t>Porter as an FST</a:t>
            </a:r>
          </a:p>
        </p:txBody>
      </p:sp>
      <p:sp>
        <p:nvSpPr>
          <p:cNvPr id="32774" name="Rectangle 3"/>
          <p:cNvSpPr>
            <a:spLocks noGrp="1" noChangeArrowheads="1"/>
          </p:cNvSpPr>
          <p:nvPr>
            <p:ph type="body" idx="1"/>
          </p:nvPr>
        </p:nvSpPr>
        <p:spPr/>
        <p:txBody>
          <a:bodyPr/>
          <a:lstStyle/>
          <a:p>
            <a:pPr eaLnBrk="1" hangingPunct="1"/>
            <a:r>
              <a:rPr lang="en-US" sz="3200"/>
              <a:t>The original exposition of the Porter stemmer did not describe it as a transducer but…</a:t>
            </a:r>
          </a:p>
          <a:p>
            <a:pPr lvl="1" eaLnBrk="1" hangingPunct="1"/>
            <a:r>
              <a:rPr lang="en-US" sz="2800"/>
              <a:t>Each stage is a separate transducer</a:t>
            </a:r>
          </a:p>
          <a:p>
            <a:pPr lvl="1" eaLnBrk="1" hangingPunct="1"/>
            <a:r>
              <a:rPr lang="en-US" sz="2800"/>
              <a:t>The stages can be composed to get one big transducer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590800"/>
            <a:ext cx="5791200" cy="838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650" name="Date Placeholder 4"/>
          <p:cNvSpPr>
            <a:spLocks noGrp="1"/>
          </p:cNvSpPr>
          <p:nvPr>
            <p:ph type="dt" sz="quarter" idx="10"/>
          </p:nvPr>
        </p:nvSpPr>
        <p:spPr>
          <a:noFill/>
        </p:spPr>
        <p:txBody>
          <a:bodyPr/>
          <a:lstStyle/>
          <a:p>
            <a:fld id="{3F5CB2AD-E055-4926-BE8D-AE79BD35243B}" type="datetime1">
              <a:rPr lang="en-US" smtClean="0"/>
              <a:t>1/15/2020</a:t>
            </a:fld>
            <a:endParaRPr lang="en-US"/>
          </a:p>
        </p:txBody>
      </p:sp>
      <p:sp>
        <p:nvSpPr>
          <p:cNvPr id="27651" name="Footer Placeholder 5"/>
          <p:cNvSpPr>
            <a:spLocks noGrp="1"/>
          </p:cNvSpPr>
          <p:nvPr>
            <p:ph type="ftr" sz="quarter" idx="11"/>
          </p:nvPr>
        </p:nvSpPr>
        <p:spPr>
          <a:noFill/>
        </p:spPr>
        <p:txBody>
          <a:bodyPr/>
          <a:lstStyle/>
          <a:p>
            <a:r>
              <a:rPr lang="en-US"/>
              <a:t>CPSC503 Winter 2020</a:t>
            </a:r>
          </a:p>
        </p:txBody>
      </p:sp>
      <p:sp>
        <p:nvSpPr>
          <p:cNvPr id="27652" name="Slide Number Placeholder 6"/>
          <p:cNvSpPr>
            <a:spLocks noGrp="1"/>
          </p:cNvSpPr>
          <p:nvPr>
            <p:ph type="sldNum" sz="quarter" idx="12"/>
          </p:nvPr>
        </p:nvSpPr>
        <p:spPr>
          <a:noFill/>
        </p:spPr>
        <p:txBody>
          <a:bodyPr/>
          <a:lstStyle/>
          <a:p>
            <a:fld id="{18D73297-719E-4C18-8EE8-46F037736B9B}" type="slidenum">
              <a:rPr lang="en-US" smtClean="0"/>
              <a:pPr/>
              <a:t>23</a:t>
            </a:fld>
            <a:endParaRPr lang="en-US"/>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dirty="0"/>
              <a:t>Today Jan 20</a:t>
            </a:r>
          </a:p>
        </p:txBody>
      </p:sp>
      <p:sp>
        <p:nvSpPr>
          <p:cNvPr id="238595" name="Rectangle 3"/>
          <p:cNvSpPr>
            <a:spLocks noGrp="1" noChangeArrowheads="1"/>
          </p:cNvSpPr>
          <p:nvPr>
            <p:ph type="body" sz="half" idx="1"/>
          </p:nvPr>
        </p:nvSpPr>
        <p:spPr>
          <a:xfrm>
            <a:off x="0" y="914400"/>
            <a:ext cx="8991600" cy="5029200"/>
          </a:xfrm>
          <a:ln>
            <a:solidFill>
              <a:schemeClr val="accent1"/>
            </a:solidFill>
          </a:ln>
        </p:spPr>
        <p:txBody>
          <a:bodyPr/>
          <a:lstStyle/>
          <a:p>
            <a:pPr eaLnBrk="1" hangingPunct="1"/>
            <a:r>
              <a:rPr lang="en-US" sz="3200" dirty="0"/>
              <a:t>Finish: </a:t>
            </a:r>
            <a:r>
              <a:rPr lang="en-US" sz="3200" b="0" dirty="0"/>
              <a:t>Finite State Transducers (</a:t>
            </a:r>
            <a:r>
              <a:rPr lang="en-US" sz="3200" dirty="0">
                <a:solidFill>
                  <a:schemeClr val="accent6"/>
                </a:solidFill>
              </a:rPr>
              <a:t>FSTs</a:t>
            </a:r>
            <a:r>
              <a:rPr lang="en-US" sz="3200" b="0" dirty="0"/>
              <a:t>) and Morphological Parsing</a:t>
            </a:r>
          </a:p>
          <a:p>
            <a:pPr eaLnBrk="1" hangingPunct="1"/>
            <a:r>
              <a:rPr lang="en-US" sz="3200" b="0" dirty="0">
                <a:solidFill>
                  <a:schemeClr val="accent6"/>
                </a:solidFill>
              </a:rPr>
              <a:t>Stemming</a:t>
            </a:r>
            <a:r>
              <a:rPr lang="en-US" sz="3200" b="0" dirty="0"/>
              <a:t> (Porter Stemmer)</a:t>
            </a:r>
          </a:p>
          <a:p>
            <a:pPr eaLnBrk="1" hangingPunct="1">
              <a:spcAft>
                <a:spcPct val="50000"/>
              </a:spcAft>
              <a:defRPr/>
            </a:pPr>
            <a:r>
              <a:rPr lang="en-US" sz="4000" dirty="0"/>
              <a:t>Start Prob. Models</a:t>
            </a:r>
          </a:p>
          <a:p>
            <a:pPr lvl="1" eaLnBrk="1" hangingPunct="1">
              <a:spcAft>
                <a:spcPct val="50000"/>
              </a:spcAft>
              <a:defRPr/>
            </a:pPr>
            <a:r>
              <a:rPr lang="en-US" sz="2800" dirty="0"/>
              <a:t>Dealing with </a:t>
            </a:r>
            <a:r>
              <a:rPr lang="en-US" sz="2800" dirty="0">
                <a:solidFill>
                  <a:schemeClr val="accent6"/>
                </a:solidFill>
              </a:rPr>
              <a:t>spelling errors  </a:t>
            </a:r>
          </a:p>
          <a:p>
            <a:pPr lvl="2" eaLnBrk="1" hangingPunct="1">
              <a:spcAft>
                <a:spcPct val="50000"/>
              </a:spcAft>
              <a:defRPr/>
            </a:pPr>
            <a:r>
              <a:rPr lang="en-US" sz="2400" dirty="0"/>
              <a:t>Noisy channel model</a:t>
            </a:r>
          </a:p>
          <a:p>
            <a:pPr lvl="2" eaLnBrk="1" hangingPunct="1">
              <a:spcAft>
                <a:spcPct val="50000"/>
              </a:spcAft>
              <a:defRPr/>
            </a:pPr>
            <a:r>
              <a:rPr lang="en-US" sz="2400" dirty="0"/>
              <a:t>Bayes rule applied to Noisy channel model (single and multiple spelling errors)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3124200" y="6477000"/>
            <a:ext cx="2895600" cy="457200"/>
          </a:xfrm>
          <a:noFill/>
        </p:spPr>
        <p:txBody>
          <a:bodyPr/>
          <a:lstStyle/>
          <a:p>
            <a:r>
              <a:rPr lang="en-US"/>
              <a:t>CPSC 503, Lecture 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24</a:t>
            </a:fld>
            <a:endParaRPr lang="en-US"/>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b="0" dirty="0"/>
              <a:t>Logical formalisms (First-Order Logics</a:t>
            </a:r>
            <a:r>
              <a:rPr lang="en-US" sz="2400" dirty="0"/>
              <a:t>, </a:t>
            </a:r>
            <a:r>
              <a:rPr lang="en-US" sz="2400" b="0" i="1" dirty="0">
                <a:solidFill>
                  <a:schemeClr val="accent2"/>
                </a:solidFill>
              </a:rPr>
              <a:t>Prob. Logics</a:t>
            </a:r>
            <a:r>
              <a:rPr lang="en-US" sz="2400"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Rule systems </a:t>
            </a:r>
            <a:r>
              <a:rPr lang="en-US" sz="2400" i="1" dirty="0">
                <a:solidFill>
                  <a:schemeClr val="accent2"/>
                </a:solidFill>
                <a:latin typeface="Comic Sans MS" pitchFamily="66" charset="0"/>
              </a:rPr>
              <a:t>(and prob. versions)</a:t>
            </a:r>
          </a:p>
          <a:p>
            <a:pPr marL="342900" indent="-342900">
              <a:spcBef>
                <a:spcPct val="20000"/>
              </a:spcBef>
            </a:pPr>
            <a:r>
              <a:rPr lang="en-US" sz="2000" dirty="0">
                <a:latin typeface="Comic Sans MS" pitchFamily="66" charset="0"/>
              </a:rPr>
              <a:t>(e.g., </a:t>
            </a:r>
            <a:r>
              <a:rPr lang="en-US" sz="2000" i="1" dirty="0">
                <a:solidFill>
                  <a:schemeClr val="accent2"/>
                </a:solidFill>
                <a:latin typeface="Comic Sans MS" pitchFamily="66" charset="0"/>
              </a:rPr>
              <a:t>(Prob.)</a:t>
            </a:r>
            <a:r>
              <a:rPr lang="en-US" sz="2000" dirty="0">
                <a:latin typeface="Comic Sans MS" pitchFamily="66" charset="0"/>
              </a:rPr>
              <a:t> Context-Free Grammars)</a:t>
            </a:r>
          </a:p>
          <a:p>
            <a:pPr marL="342900" indent="-342900">
              <a:spcBef>
                <a:spcPct val="20000"/>
              </a:spcBef>
            </a:pPr>
            <a:r>
              <a:rPr lang="en-US" sz="2000" dirty="0">
                <a:solidFill>
                  <a:schemeClr val="accent2"/>
                </a:solidFill>
                <a:latin typeface="Comic Sans MS" pitchFamily="66" charset="0"/>
              </a:rPr>
              <a:t>Neural Tree/Graph processing</a:t>
            </a:r>
          </a:p>
          <a:p>
            <a:pPr marL="342900" indent="-342900">
              <a:spcBef>
                <a:spcPct val="20000"/>
              </a:spcBef>
            </a:pPr>
            <a:endParaRPr lang="en-US" sz="2000" dirty="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366912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Date Placeholder 4"/>
          <p:cNvSpPr>
            <a:spLocks noGrp="1"/>
          </p:cNvSpPr>
          <p:nvPr>
            <p:ph type="dt" sz="quarter" idx="10"/>
          </p:nvPr>
        </p:nvSpPr>
        <p:spPr>
          <a:noFill/>
        </p:spPr>
        <p:txBody>
          <a:bodyPr/>
          <a:lstStyle/>
          <a:p>
            <a:fld id="{3F1DF88C-7568-4AB4-B3FC-2A7660D9962F}" type="datetime1">
              <a:rPr lang="en-US" smtClean="0"/>
              <a:t>1/15/2020</a:t>
            </a:fld>
            <a:endParaRPr lang="en-US"/>
          </a:p>
        </p:txBody>
      </p:sp>
      <p:sp>
        <p:nvSpPr>
          <p:cNvPr id="3080" name="Footer Placeholder 5"/>
          <p:cNvSpPr>
            <a:spLocks noGrp="1"/>
          </p:cNvSpPr>
          <p:nvPr>
            <p:ph type="ftr" sz="quarter" idx="11"/>
          </p:nvPr>
        </p:nvSpPr>
        <p:spPr>
          <a:noFill/>
        </p:spPr>
        <p:txBody>
          <a:bodyPr/>
          <a:lstStyle/>
          <a:p>
            <a:r>
              <a:rPr lang="en-US"/>
              <a:t>CPSC503 Winter 2020</a:t>
            </a:r>
          </a:p>
        </p:txBody>
      </p:sp>
      <p:sp>
        <p:nvSpPr>
          <p:cNvPr id="3081" name="Slide Number Placeholder 6"/>
          <p:cNvSpPr>
            <a:spLocks noGrp="1"/>
          </p:cNvSpPr>
          <p:nvPr>
            <p:ph type="sldNum" sz="quarter" idx="12"/>
          </p:nvPr>
        </p:nvSpPr>
        <p:spPr>
          <a:noFill/>
        </p:spPr>
        <p:txBody>
          <a:bodyPr/>
          <a:lstStyle/>
          <a:p>
            <a:fld id="{2E97227A-8678-47A9-9BDF-BE2A72D0BE71}" type="slidenum">
              <a:rPr lang="en-US" smtClean="0"/>
              <a:pPr/>
              <a:t>25</a:t>
            </a:fld>
            <a:endParaRPr lang="en-US"/>
          </a:p>
        </p:txBody>
      </p:sp>
      <p:sp>
        <p:nvSpPr>
          <p:cNvPr id="3082" name="Rectangle 2"/>
          <p:cNvSpPr>
            <a:spLocks noGrp="1" noChangeArrowheads="1"/>
          </p:cNvSpPr>
          <p:nvPr>
            <p:ph type="title"/>
          </p:nvPr>
        </p:nvSpPr>
        <p:spPr/>
        <p:txBody>
          <a:bodyPr/>
          <a:lstStyle/>
          <a:p>
            <a:pPr eaLnBrk="1" hangingPunct="1"/>
            <a:r>
              <a:rPr lang="en-US"/>
              <a:t>Background knowledge</a:t>
            </a:r>
          </a:p>
        </p:txBody>
      </p:sp>
      <p:sp>
        <p:nvSpPr>
          <p:cNvPr id="3083" name="Rectangle 3"/>
          <p:cNvSpPr>
            <a:spLocks noGrp="1" noChangeArrowheads="1"/>
          </p:cNvSpPr>
          <p:nvPr>
            <p:ph type="body" sz="half" idx="1"/>
          </p:nvPr>
        </p:nvSpPr>
        <p:spPr>
          <a:xfrm>
            <a:off x="228600" y="1828800"/>
            <a:ext cx="8534400" cy="3276600"/>
          </a:xfrm>
        </p:spPr>
        <p:txBody>
          <a:bodyPr/>
          <a:lstStyle/>
          <a:p>
            <a:pPr eaLnBrk="1" hangingPunct="1">
              <a:lnSpc>
                <a:spcPct val="90000"/>
              </a:lnSpc>
              <a:spcAft>
                <a:spcPts val="600"/>
              </a:spcAft>
            </a:pPr>
            <a:r>
              <a:rPr lang="en-US" sz="3200"/>
              <a:t>Morphological analysis</a:t>
            </a:r>
          </a:p>
          <a:p>
            <a:pPr eaLnBrk="1" hangingPunct="1">
              <a:lnSpc>
                <a:spcPct val="90000"/>
              </a:lnSpc>
              <a:spcAft>
                <a:spcPts val="600"/>
              </a:spcAft>
            </a:pPr>
            <a:r>
              <a:rPr lang="en-US" sz="3200"/>
              <a:t>P(x)  (prob. distribution)</a:t>
            </a:r>
          </a:p>
          <a:p>
            <a:pPr eaLnBrk="1" hangingPunct="1">
              <a:lnSpc>
                <a:spcPct val="90000"/>
              </a:lnSpc>
              <a:spcAft>
                <a:spcPts val="600"/>
              </a:spcAft>
            </a:pPr>
            <a:r>
              <a:rPr lang="en-US" sz="3200"/>
              <a:t>joint P(x,y)</a:t>
            </a:r>
          </a:p>
          <a:p>
            <a:pPr eaLnBrk="1" hangingPunct="1">
              <a:lnSpc>
                <a:spcPct val="90000"/>
              </a:lnSpc>
              <a:spcAft>
                <a:spcPts val="600"/>
              </a:spcAft>
            </a:pPr>
            <a:r>
              <a:rPr lang="en-US" sz="3200"/>
              <a:t>conditional P(x|y)</a:t>
            </a:r>
          </a:p>
          <a:p>
            <a:pPr eaLnBrk="1" hangingPunct="1">
              <a:lnSpc>
                <a:spcPct val="90000"/>
              </a:lnSpc>
              <a:spcAft>
                <a:spcPts val="600"/>
              </a:spcAft>
            </a:pPr>
            <a:r>
              <a:rPr lang="en-US" sz="3200"/>
              <a:t>Bayes rule</a:t>
            </a:r>
          </a:p>
          <a:p>
            <a:pPr eaLnBrk="1" hangingPunct="1">
              <a:lnSpc>
                <a:spcPct val="90000"/>
              </a:lnSpc>
              <a:spcAft>
                <a:spcPts val="600"/>
              </a:spcAft>
            </a:pPr>
            <a:r>
              <a:rPr lang="en-US" sz="3200"/>
              <a:t>Chain rule</a:t>
            </a:r>
          </a:p>
          <a:p>
            <a:pPr eaLnBrk="1" hangingPunct="1">
              <a:lnSpc>
                <a:spcPct val="90000"/>
              </a:lnSpc>
              <a:spcAft>
                <a:spcPts val="600"/>
              </a:spcAft>
            </a:pPr>
            <a:endParaRPr lang="en-US" sz="3200"/>
          </a:p>
          <a:p>
            <a:pPr eaLnBrk="1" hangingPunct="1">
              <a:lnSpc>
                <a:spcPct val="90000"/>
              </a:lnSpc>
              <a:spcAft>
                <a:spcPts val="600"/>
              </a:spcAft>
              <a:buFontTx/>
              <a:buNone/>
            </a:pPr>
            <a:endParaRPr lang="en-US" sz="2400"/>
          </a:p>
        </p:txBody>
      </p:sp>
      <mc:AlternateContent xmlns:mc="http://schemas.openxmlformats.org/markup-compatibility/2006" xmlns:p14="http://schemas.microsoft.com/office/powerpoint/2010/main">
        <mc:Choice Requires="p14">
          <p:contentPart p14:bwMode="auto" r:id="rId3">
            <p14:nvContentPartPr>
              <p14:cNvPr id="3074" name="Ink 7"/>
              <p14:cNvContentPartPr>
                <a14:cpLocks xmlns:a14="http://schemas.microsoft.com/office/drawing/2010/main" noRot="1" noChangeAspect="1" noEditPoints="1" noChangeArrowheads="1" noChangeShapeType="1"/>
              </p14:cNvContentPartPr>
              <p14:nvPr/>
            </p14:nvContentPartPr>
            <p14:xfrm>
              <a:off x="3041650" y="3103563"/>
              <a:ext cx="536575" cy="244475"/>
            </p14:xfrm>
          </p:contentPart>
        </mc:Choice>
        <mc:Fallback xmlns="">
          <p:pic>
            <p:nvPicPr>
              <p:cNvPr id="3074" name="Ink 7"/>
              <p:cNvPicPr>
                <a:picLocks noRot="1" noChangeAspect="1" noEditPoints="1" noChangeArrowheads="1" noChangeShapeType="1"/>
              </p:cNvPicPr>
              <p:nvPr/>
            </p:nvPicPr>
            <p:blipFill>
              <a:blip r:embed="rId4"/>
              <a:stretch>
                <a:fillRect/>
              </a:stretch>
            </p:blipFill>
            <p:spPr>
              <a:xfrm>
                <a:off x="3036248" y="3096362"/>
                <a:ext cx="548099" cy="2621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8"/>
              <p14:cNvContentPartPr>
                <a14:cpLocks xmlns:a14="http://schemas.microsoft.com/office/drawing/2010/main" noRot="1" noChangeAspect="1" noEditPoints="1" noChangeArrowheads="1" noChangeShapeType="1"/>
              </p14:cNvContentPartPr>
              <p14:nvPr/>
            </p14:nvContentPartPr>
            <p14:xfrm>
              <a:off x="2706688" y="4335463"/>
              <a:ext cx="309562" cy="1350962"/>
            </p14:xfrm>
          </p:contentPart>
        </mc:Choice>
        <mc:Fallback xmlns="">
          <p:pic>
            <p:nvPicPr>
              <p:cNvPr id="3075" name="Ink 8"/>
              <p:cNvPicPr>
                <a:picLocks noRot="1" noChangeAspect="1" noEditPoints="1" noChangeArrowheads="1" noChangeShapeType="1"/>
              </p:cNvPicPr>
              <p:nvPr/>
            </p:nvPicPr>
            <p:blipFill>
              <a:blip r:embed="rId6"/>
              <a:stretch>
                <a:fillRect/>
              </a:stretch>
            </p:blipFill>
            <p:spPr>
              <a:xfrm>
                <a:off x="2701649" y="4331143"/>
                <a:ext cx="322160" cy="13603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9"/>
              <p14:cNvContentPartPr>
                <a14:cpLocks xmlns:a14="http://schemas.microsoft.com/office/drawing/2010/main" noRot="1" noChangeAspect="1" noEditPoints="1" noChangeArrowheads="1" noChangeShapeType="1"/>
              </p14:cNvContentPartPr>
              <p14:nvPr/>
            </p14:nvContentPartPr>
            <p14:xfrm>
              <a:off x="4054475" y="3497263"/>
              <a:ext cx="1555750" cy="454025"/>
            </p14:xfrm>
          </p:contentPart>
        </mc:Choice>
        <mc:Fallback xmlns="">
          <p:pic>
            <p:nvPicPr>
              <p:cNvPr id="3076" name="Ink 9"/>
              <p:cNvPicPr>
                <a:picLocks noRot="1" noChangeAspect="1" noEditPoints="1" noChangeArrowheads="1" noChangeShapeType="1"/>
              </p:cNvPicPr>
              <p:nvPr/>
            </p:nvPicPr>
            <p:blipFill>
              <a:blip r:embed="rId8"/>
              <a:stretch>
                <a:fillRect/>
              </a:stretch>
            </p:blipFill>
            <p:spPr>
              <a:xfrm>
                <a:off x="4049076" y="3493662"/>
                <a:ext cx="1565109" cy="46338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7" name="Ink 10"/>
              <p14:cNvContentPartPr>
                <a14:cpLocks xmlns:a14="http://schemas.microsoft.com/office/drawing/2010/main" noRot="1" noChangeAspect="1" noEditPoints="1" noChangeArrowheads="1" noChangeShapeType="1"/>
              </p14:cNvContentPartPr>
              <p14:nvPr/>
            </p14:nvContentPartPr>
            <p14:xfrm>
              <a:off x="2792413" y="4006850"/>
              <a:ext cx="3022600" cy="444500"/>
            </p14:xfrm>
          </p:contentPart>
        </mc:Choice>
        <mc:Fallback xmlns="">
          <p:pic>
            <p:nvPicPr>
              <p:cNvPr id="3077" name="Ink 10"/>
              <p:cNvPicPr>
                <a:picLocks noRot="1" noChangeAspect="1" noEditPoints="1" noChangeArrowheads="1" noChangeShapeType="1"/>
              </p:cNvPicPr>
              <p:nvPr/>
            </p:nvPicPr>
            <p:blipFill>
              <a:blip r:embed="rId10"/>
              <a:stretch>
                <a:fillRect/>
              </a:stretch>
            </p:blipFill>
            <p:spPr>
              <a:xfrm>
                <a:off x="2786653" y="4001811"/>
                <a:ext cx="3032680" cy="46033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8" name="Ink 11"/>
              <p14:cNvContentPartPr>
                <a14:cpLocks xmlns:a14="http://schemas.microsoft.com/office/drawing/2010/main" noRot="1" noChangeAspect="1" noEditPoints="1" noChangeArrowheads="1" noChangeShapeType="1"/>
              </p14:cNvContentPartPr>
              <p14:nvPr/>
            </p14:nvContentPartPr>
            <p14:xfrm>
              <a:off x="382588" y="2417763"/>
              <a:ext cx="744537" cy="3148012"/>
            </p14:xfrm>
          </p:contentPart>
        </mc:Choice>
        <mc:Fallback xmlns="">
          <p:pic>
            <p:nvPicPr>
              <p:cNvPr id="3078" name="Ink 11"/>
              <p:cNvPicPr>
                <a:picLocks noRot="1" noChangeAspect="1" noEditPoints="1" noChangeArrowheads="1" noChangeShapeType="1"/>
              </p:cNvPicPr>
              <p:nvPr/>
            </p:nvPicPr>
            <p:blipFill>
              <a:blip r:embed="rId12"/>
              <a:stretch>
                <a:fillRect/>
              </a:stretch>
            </p:blipFill>
            <p:spPr>
              <a:xfrm>
                <a:off x="372147" y="2411643"/>
                <a:ext cx="768299" cy="3167451"/>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4"/>
          <p:cNvSpPr>
            <a:spLocks noGrp="1"/>
          </p:cNvSpPr>
          <p:nvPr>
            <p:ph type="dt" sz="quarter" idx="10"/>
          </p:nvPr>
        </p:nvSpPr>
        <p:spPr>
          <a:noFill/>
        </p:spPr>
        <p:txBody>
          <a:bodyPr/>
          <a:lstStyle/>
          <a:p>
            <a:fld id="{D5242766-8EB4-4146-8009-12CFDC38FE7D}" type="datetime1">
              <a:rPr lang="en-US" smtClean="0"/>
              <a:t>1/15/2020</a:t>
            </a:fld>
            <a:endParaRPr lang="en-US"/>
          </a:p>
        </p:txBody>
      </p:sp>
      <p:sp>
        <p:nvSpPr>
          <p:cNvPr id="4101" name="Footer Placeholder 5"/>
          <p:cNvSpPr>
            <a:spLocks noGrp="1"/>
          </p:cNvSpPr>
          <p:nvPr>
            <p:ph type="ftr" sz="quarter" idx="11"/>
          </p:nvPr>
        </p:nvSpPr>
        <p:spPr>
          <a:noFill/>
        </p:spPr>
        <p:txBody>
          <a:bodyPr/>
          <a:lstStyle/>
          <a:p>
            <a:r>
              <a:rPr lang="en-US"/>
              <a:t>CPSC503 Winter 2020</a:t>
            </a:r>
          </a:p>
        </p:txBody>
      </p:sp>
      <p:sp>
        <p:nvSpPr>
          <p:cNvPr id="4102" name="Slide Number Placeholder 6"/>
          <p:cNvSpPr>
            <a:spLocks noGrp="1"/>
          </p:cNvSpPr>
          <p:nvPr>
            <p:ph type="sldNum" sz="quarter" idx="12"/>
          </p:nvPr>
        </p:nvSpPr>
        <p:spPr>
          <a:noFill/>
        </p:spPr>
        <p:txBody>
          <a:bodyPr/>
          <a:lstStyle/>
          <a:p>
            <a:fld id="{12BD98E4-B42F-404F-9B48-731CFE4F8D8D}" type="slidenum">
              <a:rPr lang="en-US" smtClean="0"/>
              <a:pPr/>
              <a:t>26</a:t>
            </a:fld>
            <a:endParaRPr lang="en-US"/>
          </a:p>
        </p:txBody>
      </p:sp>
      <p:sp>
        <p:nvSpPr>
          <p:cNvPr id="4103" name="Rectangle 2"/>
          <p:cNvSpPr>
            <a:spLocks noGrp="1" noChangeArrowheads="1"/>
          </p:cNvSpPr>
          <p:nvPr>
            <p:ph type="title"/>
          </p:nvPr>
        </p:nvSpPr>
        <p:spPr>
          <a:xfrm>
            <a:off x="685800" y="0"/>
            <a:ext cx="7772400" cy="1143000"/>
          </a:xfrm>
        </p:spPr>
        <p:txBody>
          <a:bodyPr/>
          <a:lstStyle/>
          <a:p>
            <a:pPr eaLnBrk="1" hangingPunct="1"/>
            <a:r>
              <a:rPr lang="en-US"/>
              <a:t>Spelling: the problem(s)</a:t>
            </a:r>
          </a:p>
        </p:txBody>
      </p:sp>
      <p:sp>
        <p:nvSpPr>
          <p:cNvPr id="4104" name="Rectangle 4"/>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a:t>Non-word </a:t>
            </a:r>
          </a:p>
          <a:p>
            <a:pPr eaLnBrk="1" hangingPunct="1">
              <a:lnSpc>
                <a:spcPct val="80000"/>
              </a:lnSpc>
              <a:buFontTx/>
              <a:buNone/>
            </a:pPr>
            <a:r>
              <a:rPr lang="en-US" sz="2400"/>
              <a:t>isolated</a:t>
            </a:r>
          </a:p>
        </p:txBody>
      </p:sp>
      <p:sp>
        <p:nvSpPr>
          <p:cNvPr id="4105" name="Rectangle 5"/>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4106" name="Rectangle 8"/>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4107" name="Rectangle 9"/>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2" name="Group 22"/>
          <p:cNvGrpSpPr>
            <a:grpSpLocks/>
          </p:cNvGrpSpPr>
          <p:nvPr/>
        </p:nvGrpSpPr>
        <p:grpSpPr bwMode="auto">
          <a:xfrm>
            <a:off x="1752600" y="1676400"/>
            <a:ext cx="2057400" cy="1600200"/>
            <a:chOff x="1104" y="1056"/>
            <a:chExt cx="1296" cy="1008"/>
          </a:xfrm>
        </p:grpSpPr>
        <p:sp>
          <p:nvSpPr>
            <p:cNvPr id="4122" name="Rectangle 10"/>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4099" name="Object 12"/>
            <p:cNvGraphicFramePr>
              <a:graphicFrameLocks noChangeAspect="1"/>
            </p:cNvGraphicFramePr>
            <p:nvPr/>
          </p:nvGraphicFramePr>
          <p:xfrm>
            <a:off x="1344" y="1200"/>
            <a:ext cx="807" cy="569"/>
          </p:xfrm>
          <a:graphic>
            <a:graphicData uri="http://schemas.openxmlformats.org/presentationml/2006/ole">
              <mc:AlternateContent xmlns:mc="http://schemas.openxmlformats.org/markup-compatibility/2006">
                <mc:Choice xmlns:v="urn:schemas-microsoft-com:vml" Requires="v">
                  <p:oleObj spid="_x0000_s4132" name="Equation" r:id="rId4" imgW="431640" imgH="304560" progId="Equation.3">
                    <p:embed/>
                  </p:oleObj>
                </mc:Choice>
                <mc:Fallback>
                  <p:oleObj name="Equation" r:id="rId4" imgW="431640" imgH="30456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200"/>
                          <a:ext cx="807" cy="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23"/>
          <p:cNvGrpSpPr>
            <a:grpSpLocks/>
          </p:cNvGrpSpPr>
          <p:nvPr/>
        </p:nvGrpSpPr>
        <p:grpSpPr bwMode="auto">
          <a:xfrm>
            <a:off x="4114800" y="1371600"/>
            <a:ext cx="5029200" cy="1143000"/>
            <a:chOff x="2592" y="864"/>
            <a:chExt cx="3168" cy="720"/>
          </a:xfrm>
        </p:grpSpPr>
        <p:sp>
          <p:nvSpPr>
            <p:cNvPr id="4120"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4121" name="Rectangle 13"/>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 ...</a:t>
              </a:r>
              <a:endParaRPr lang="en-US" sz="2400">
                <a:latin typeface="Comic Sans MS" pitchFamily="66" charset="0"/>
              </a:endParaRPr>
            </a:p>
          </p:txBody>
        </p:sp>
      </p:grpSp>
      <p:grpSp>
        <p:nvGrpSpPr>
          <p:cNvPr id="4" name="Group 24"/>
          <p:cNvGrpSpPr>
            <a:grpSpLocks/>
          </p:cNvGrpSpPr>
          <p:nvPr/>
        </p:nvGrpSpPr>
        <p:grpSpPr bwMode="auto">
          <a:xfrm>
            <a:off x="4038600" y="2590800"/>
            <a:ext cx="5257800" cy="838200"/>
            <a:chOff x="2544" y="1632"/>
            <a:chExt cx="3312" cy="528"/>
          </a:xfrm>
        </p:grpSpPr>
        <p:sp>
          <p:nvSpPr>
            <p:cNvPr id="4118"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4119"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4111"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4112"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26318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5" name="Group 25"/>
          <p:cNvGrpSpPr>
            <a:grpSpLocks/>
          </p:cNvGrpSpPr>
          <p:nvPr/>
        </p:nvGrpSpPr>
        <p:grpSpPr bwMode="auto">
          <a:xfrm>
            <a:off x="1600200" y="4419600"/>
            <a:ext cx="3657600" cy="2133600"/>
            <a:chOff x="1008" y="2784"/>
            <a:chExt cx="2304" cy="1344"/>
          </a:xfrm>
        </p:grpSpPr>
        <p:sp>
          <p:nvSpPr>
            <p:cNvPr id="4116" name="Rectangle 19"/>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4117" name="Rectangle 20"/>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263189" name="Rectangle 21"/>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substitution word in this context</a:t>
            </a:r>
          </a:p>
        </p:txBody>
      </p:sp>
      <mc:AlternateContent xmlns:mc="http://schemas.openxmlformats.org/markup-compatibility/2006" xmlns:p14="http://schemas.microsoft.com/office/powerpoint/2010/main">
        <mc:Choice Requires="p14">
          <p:contentPart p14:bwMode="auto" r:id="rId6">
            <p14:nvContentPartPr>
              <p14:cNvPr id="4098" name="Ink 26"/>
              <p14:cNvContentPartPr>
                <a14:cpLocks xmlns:a14="http://schemas.microsoft.com/office/drawing/2010/main" noRot="1" noChangeAspect="1" noEditPoints="1" noChangeArrowheads="1" noChangeShapeType="1"/>
              </p14:cNvContentPartPr>
              <p14:nvPr/>
            </p14:nvContentPartPr>
            <p14:xfrm>
              <a:off x="1403350" y="2595563"/>
              <a:ext cx="7585075" cy="3703637"/>
            </p14:xfrm>
          </p:contentPart>
        </mc:Choice>
        <mc:Fallback xmlns="">
          <p:pic>
            <p:nvPicPr>
              <p:cNvPr id="4098" name="Ink 26"/>
              <p:cNvPicPr>
                <a:picLocks noRot="1" noChangeAspect="1" noEditPoints="1" noChangeArrowheads="1" noChangeShapeType="1"/>
              </p:cNvPicPr>
              <p:nvPr/>
            </p:nvPicPr>
            <p:blipFill>
              <a:blip r:embed="rId7"/>
              <a:stretch>
                <a:fillRect/>
              </a:stretch>
            </p:blipFill>
            <p:spPr>
              <a:xfrm>
                <a:off x="1391470" y="2584763"/>
                <a:ext cx="7607755" cy="372667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3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6" grpId="0" autoUpdateAnimBg="0"/>
      <p:bldP spid="26318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fld id="{4621E8C1-968F-49B6-920F-5C4C8A9CD93A}" type="datetime1">
              <a:rPr lang="en-US" smtClean="0"/>
              <a:t>1/15/2020</a:t>
            </a:fld>
            <a:endParaRPr lang="en-US"/>
          </a:p>
        </p:txBody>
      </p:sp>
      <p:sp>
        <p:nvSpPr>
          <p:cNvPr id="28675" name="Footer Placeholder 5"/>
          <p:cNvSpPr>
            <a:spLocks noGrp="1"/>
          </p:cNvSpPr>
          <p:nvPr>
            <p:ph type="ftr" sz="quarter" idx="11"/>
          </p:nvPr>
        </p:nvSpPr>
        <p:spPr>
          <a:noFill/>
        </p:spPr>
        <p:txBody>
          <a:bodyPr/>
          <a:lstStyle/>
          <a:p>
            <a:r>
              <a:rPr lang="en-US"/>
              <a:t>CPSC503 Winter 2020</a:t>
            </a:r>
          </a:p>
        </p:txBody>
      </p:sp>
      <p:sp>
        <p:nvSpPr>
          <p:cNvPr id="28676" name="Slide Number Placeholder 6"/>
          <p:cNvSpPr>
            <a:spLocks noGrp="1"/>
          </p:cNvSpPr>
          <p:nvPr>
            <p:ph type="sldNum" sz="quarter" idx="12"/>
          </p:nvPr>
        </p:nvSpPr>
        <p:spPr>
          <a:noFill/>
        </p:spPr>
        <p:txBody>
          <a:bodyPr/>
          <a:lstStyle/>
          <a:p>
            <a:fld id="{91689509-F2BD-4FB5-88C4-1F077647BC78}" type="slidenum">
              <a:rPr lang="en-US" smtClean="0"/>
              <a:pPr/>
              <a:t>27</a:t>
            </a:fld>
            <a:endParaRPr lang="en-US"/>
          </a:p>
        </p:txBody>
      </p:sp>
      <p:sp>
        <p:nvSpPr>
          <p:cNvPr id="28677" name="Rectangle 2"/>
          <p:cNvSpPr>
            <a:spLocks noGrp="1" noChangeArrowheads="1"/>
          </p:cNvSpPr>
          <p:nvPr>
            <p:ph type="title"/>
          </p:nvPr>
        </p:nvSpPr>
        <p:spPr>
          <a:xfrm>
            <a:off x="609600" y="0"/>
            <a:ext cx="7772400" cy="1143000"/>
          </a:xfrm>
        </p:spPr>
        <p:txBody>
          <a:bodyPr/>
          <a:lstStyle/>
          <a:p>
            <a:pPr eaLnBrk="1" hangingPunct="1"/>
            <a:r>
              <a:rPr lang="en-US"/>
              <a:t>Spelling: Data</a:t>
            </a:r>
          </a:p>
        </p:txBody>
      </p:sp>
      <p:sp>
        <p:nvSpPr>
          <p:cNvPr id="28678" name="Rectangle 3"/>
          <p:cNvSpPr>
            <a:spLocks noGrp="1" noChangeArrowheads="1"/>
          </p:cNvSpPr>
          <p:nvPr>
            <p:ph type="body" sz="half" idx="1"/>
          </p:nvPr>
        </p:nvSpPr>
        <p:spPr>
          <a:xfrm>
            <a:off x="228600" y="990600"/>
            <a:ext cx="8915400" cy="4114800"/>
          </a:xfrm>
        </p:spPr>
        <p:txBody>
          <a:bodyPr/>
          <a:lstStyle/>
          <a:p>
            <a:pPr eaLnBrk="1" hangingPunct="1"/>
            <a:r>
              <a:rPr lang="en-US" sz="3200" dirty="0"/>
              <a:t>.05% -</a:t>
            </a:r>
            <a:r>
              <a:rPr lang="en-US" sz="3200" dirty="0">
                <a:solidFill>
                  <a:schemeClr val="accent2"/>
                </a:solidFill>
              </a:rPr>
              <a:t>2%</a:t>
            </a:r>
            <a:r>
              <a:rPr lang="en-US" sz="3200" dirty="0"/>
              <a:t> - 10/15%</a:t>
            </a:r>
          </a:p>
          <a:p>
            <a:pPr eaLnBrk="1" hangingPunct="1"/>
            <a:r>
              <a:rPr lang="en-US" sz="3200" dirty="0"/>
              <a:t>80% of misspelled words, single error</a:t>
            </a:r>
          </a:p>
          <a:p>
            <a:pPr lvl="1" eaLnBrk="1" hangingPunct="1"/>
            <a:r>
              <a:rPr lang="en-US" sz="2800" dirty="0"/>
              <a:t>insertion </a:t>
            </a:r>
            <a:r>
              <a:rPr lang="en-US" sz="2800" b="0" dirty="0"/>
              <a:t>(</a:t>
            </a:r>
            <a:r>
              <a:rPr lang="en-US" sz="2800" b="0" i="1" dirty="0"/>
              <a:t>toy -&gt; tony</a:t>
            </a:r>
            <a:r>
              <a:rPr lang="en-US" sz="2800" b="0" dirty="0"/>
              <a:t>)</a:t>
            </a:r>
          </a:p>
          <a:p>
            <a:pPr lvl="1" eaLnBrk="1" hangingPunct="1"/>
            <a:r>
              <a:rPr lang="en-US" sz="2800" dirty="0"/>
              <a:t>deletion </a:t>
            </a:r>
            <a:r>
              <a:rPr lang="en-US" sz="2800" b="0" dirty="0"/>
              <a:t>(</a:t>
            </a:r>
            <a:r>
              <a:rPr lang="en-US" sz="2800" b="0" i="1" dirty="0"/>
              <a:t>tuna -&gt; </a:t>
            </a:r>
            <a:r>
              <a:rPr lang="en-US" sz="2800" b="0" i="1" dirty="0" err="1"/>
              <a:t>tua</a:t>
            </a:r>
            <a:r>
              <a:rPr lang="en-US" sz="2800" b="0" dirty="0"/>
              <a:t>)</a:t>
            </a:r>
            <a:r>
              <a:rPr lang="en-US" sz="2800" dirty="0"/>
              <a:t> </a:t>
            </a:r>
          </a:p>
          <a:p>
            <a:pPr lvl="1" eaLnBrk="1" hangingPunct="1"/>
            <a:r>
              <a:rPr lang="en-US" sz="2800" dirty="0"/>
              <a:t>substitution </a:t>
            </a:r>
            <a:r>
              <a:rPr lang="en-US" sz="2800" b="0" dirty="0"/>
              <a:t>(</a:t>
            </a:r>
            <a:r>
              <a:rPr lang="en-US" sz="2800" b="0" i="1" dirty="0"/>
              <a:t>tone -&gt; tony</a:t>
            </a:r>
            <a:r>
              <a:rPr lang="en-US" sz="2800" b="0" dirty="0"/>
              <a:t>)</a:t>
            </a:r>
            <a:r>
              <a:rPr lang="en-US" sz="2800" dirty="0"/>
              <a:t> </a:t>
            </a:r>
          </a:p>
          <a:p>
            <a:pPr lvl="1" eaLnBrk="1" hangingPunct="1"/>
            <a:r>
              <a:rPr lang="en-US" sz="2800" dirty="0"/>
              <a:t>transposition </a:t>
            </a:r>
            <a:r>
              <a:rPr lang="en-US" sz="2800" b="0" i="1" dirty="0"/>
              <a:t>(length -&gt; </a:t>
            </a:r>
            <a:r>
              <a:rPr lang="en-US" sz="2800" b="0" i="1" dirty="0" err="1"/>
              <a:t>legnth</a:t>
            </a:r>
            <a:r>
              <a:rPr lang="en-US" sz="2800" b="0" i="1" dirty="0"/>
              <a:t>)</a:t>
            </a:r>
            <a:r>
              <a:rPr lang="en-US" sz="2800" dirty="0"/>
              <a:t>  </a:t>
            </a:r>
          </a:p>
          <a:p>
            <a:pPr eaLnBrk="1" hangingPunct="1"/>
            <a:r>
              <a:rPr lang="en-US" sz="3200" dirty="0"/>
              <a:t>Types of errors</a:t>
            </a:r>
          </a:p>
          <a:p>
            <a:pPr lvl="1" eaLnBrk="1" hangingPunct="1"/>
            <a:r>
              <a:rPr lang="en-US" sz="2800" dirty="0"/>
              <a:t>Typographic </a:t>
            </a:r>
            <a:r>
              <a:rPr lang="en-US" sz="2800" b="0" dirty="0"/>
              <a:t>(more common, user knows the correct spelling… </a:t>
            </a:r>
            <a:r>
              <a:rPr lang="en-US" sz="2800" b="0" i="1" dirty="0"/>
              <a:t>the -&gt; </a:t>
            </a:r>
            <a:r>
              <a:rPr lang="en-US" sz="2800" b="0" i="1" dirty="0" err="1"/>
              <a:t>rhe</a:t>
            </a:r>
            <a:r>
              <a:rPr lang="en-US" sz="2800" b="0" dirty="0"/>
              <a:t>)</a:t>
            </a:r>
          </a:p>
          <a:p>
            <a:pPr lvl="1" eaLnBrk="1" hangingPunct="1"/>
            <a:r>
              <a:rPr lang="en-US" sz="2800" dirty="0"/>
              <a:t>Cognitive </a:t>
            </a:r>
            <a:r>
              <a:rPr lang="en-US" sz="2800" b="0" dirty="0"/>
              <a:t>(user doesn’t know…… piece -&gt; peace)</a:t>
            </a:r>
          </a:p>
          <a:p>
            <a:pPr eaLnBrk="1" hangingPunct="1"/>
            <a:endParaRPr lang="en-US" sz="2400"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Date Placeholder 4"/>
          <p:cNvSpPr>
            <a:spLocks noGrp="1"/>
          </p:cNvSpPr>
          <p:nvPr>
            <p:ph type="dt" sz="quarter" idx="10"/>
          </p:nvPr>
        </p:nvSpPr>
        <p:spPr>
          <a:noFill/>
        </p:spPr>
        <p:txBody>
          <a:bodyPr/>
          <a:lstStyle/>
          <a:p>
            <a:fld id="{72C4568C-7C41-49F3-B7B7-D5A91F0AAD3C}" type="datetime1">
              <a:rPr lang="en-US" smtClean="0"/>
              <a:t>1/15/2020</a:t>
            </a:fld>
            <a:endParaRPr lang="en-US"/>
          </a:p>
        </p:txBody>
      </p:sp>
      <p:sp>
        <p:nvSpPr>
          <p:cNvPr id="5127" name="Footer Placeholder 5"/>
          <p:cNvSpPr>
            <a:spLocks noGrp="1"/>
          </p:cNvSpPr>
          <p:nvPr>
            <p:ph type="ftr" sz="quarter" idx="11"/>
          </p:nvPr>
        </p:nvSpPr>
        <p:spPr>
          <a:noFill/>
        </p:spPr>
        <p:txBody>
          <a:bodyPr/>
          <a:lstStyle/>
          <a:p>
            <a:r>
              <a:rPr lang="en-US"/>
              <a:t>CPSC503 Winter 2020</a:t>
            </a:r>
          </a:p>
        </p:txBody>
      </p:sp>
      <p:sp>
        <p:nvSpPr>
          <p:cNvPr id="5128" name="Slide Number Placeholder 6"/>
          <p:cNvSpPr>
            <a:spLocks noGrp="1"/>
          </p:cNvSpPr>
          <p:nvPr>
            <p:ph type="sldNum" sz="quarter" idx="12"/>
          </p:nvPr>
        </p:nvSpPr>
        <p:spPr>
          <a:noFill/>
        </p:spPr>
        <p:txBody>
          <a:bodyPr/>
          <a:lstStyle/>
          <a:p>
            <a:fld id="{85C5420B-C8A6-427D-8564-4F06FBD0A55D}" type="slidenum">
              <a:rPr lang="en-US" smtClean="0"/>
              <a:pPr/>
              <a:t>28</a:t>
            </a:fld>
            <a:endParaRPr lang="en-US"/>
          </a:p>
        </p:txBody>
      </p:sp>
      <p:sp>
        <p:nvSpPr>
          <p:cNvPr id="5129" name="Rectangle 2"/>
          <p:cNvSpPr>
            <a:spLocks noGrp="1" noChangeArrowheads="1"/>
          </p:cNvSpPr>
          <p:nvPr>
            <p:ph type="title"/>
          </p:nvPr>
        </p:nvSpPr>
        <p:spPr>
          <a:xfrm>
            <a:off x="685800" y="304800"/>
            <a:ext cx="7772400" cy="1143000"/>
          </a:xfrm>
        </p:spPr>
        <p:txBody>
          <a:bodyPr/>
          <a:lstStyle/>
          <a:p>
            <a:pPr eaLnBrk="1" hangingPunct="1"/>
            <a:r>
              <a:rPr lang="en-US"/>
              <a:t>Noisy Channel</a:t>
            </a:r>
          </a:p>
        </p:txBody>
      </p:sp>
      <p:sp>
        <p:nvSpPr>
          <p:cNvPr id="5130" name="Rectangle 3"/>
          <p:cNvSpPr>
            <a:spLocks noGrp="1" noChangeArrowheads="1"/>
          </p:cNvSpPr>
          <p:nvPr>
            <p:ph type="body" sz="half" idx="1"/>
          </p:nvPr>
        </p:nvSpPr>
        <p:spPr>
          <a:xfrm>
            <a:off x="762000" y="1295400"/>
            <a:ext cx="7924800" cy="1143000"/>
          </a:xfrm>
        </p:spPr>
        <p:txBody>
          <a:bodyPr/>
          <a:lstStyle/>
          <a:p>
            <a:pPr eaLnBrk="1" hangingPunct="1"/>
            <a:r>
              <a:rPr lang="en-US"/>
              <a:t>An influential metaphor in language processing is the noisy channel model</a:t>
            </a:r>
          </a:p>
          <a:p>
            <a:pPr eaLnBrk="1" hangingPunct="1">
              <a:buFontTx/>
              <a:buNone/>
            </a:pPr>
            <a:endParaRPr lang="en-US" sz="2400"/>
          </a:p>
        </p:txBody>
      </p:sp>
      <p:grpSp>
        <p:nvGrpSpPr>
          <p:cNvPr id="2" name="Group 7"/>
          <p:cNvGrpSpPr>
            <a:grpSpLocks noChangeAspect="1"/>
          </p:cNvGrpSpPr>
          <p:nvPr/>
        </p:nvGrpSpPr>
        <p:grpSpPr bwMode="auto">
          <a:xfrm>
            <a:off x="0" y="3886200"/>
            <a:ext cx="8839200" cy="1447800"/>
            <a:chOff x="96" y="2016"/>
            <a:chExt cx="5568" cy="912"/>
          </a:xfrm>
        </p:grpSpPr>
        <p:sp>
          <p:nvSpPr>
            <p:cNvPr id="5265" name="AutoShape 6"/>
            <p:cNvSpPr>
              <a:spLocks noChangeAspect="1" noChangeArrowheads="1" noTextEdit="1"/>
            </p:cNvSpPr>
            <p:nvPr/>
          </p:nvSpPr>
          <p:spPr bwMode="auto">
            <a:xfrm>
              <a:off x="96" y="2016"/>
              <a:ext cx="5568" cy="912"/>
            </a:xfrm>
            <a:prstGeom prst="rect">
              <a:avLst/>
            </a:prstGeom>
            <a:noFill/>
            <a:ln w="9525">
              <a:solidFill>
                <a:schemeClr val="accent2"/>
              </a:solidFill>
              <a:miter lim="800000"/>
              <a:headEnd/>
              <a:tailEnd/>
            </a:ln>
          </p:spPr>
          <p:txBody>
            <a:bodyPr/>
            <a:lstStyle/>
            <a:p>
              <a:endParaRPr lang="en-CA"/>
            </a:p>
          </p:txBody>
        </p:sp>
        <p:sp>
          <p:nvSpPr>
            <p:cNvPr id="5266" name="Rectangle 8"/>
            <p:cNvSpPr>
              <a:spLocks noChangeArrowheads="1"/>
            </p:cNvSpPr>
            <p:nvPr/>
          </p:nvSpPr>
          <p:spPr bwMode="auto">
            <a:xfrm>
              <a:off x="96" y="2016"/>
              <a:ext cx="5568" cy="912"/>
            </a:xfrm>
            <a:prstGeom prst="rect">
              <a:avLst/>
            </a:prstGeom>
            <a:noFill/>
            <a:ln w="0">
              <a:solidFill>
                <a:schemeClr val="accent2"/>
              </a:solidFill>
              <a:miter lim="800000"/>
              <a:headEnd/>
              <a:tailEnd/>
            </a:ln>
          </p:spPr>
          <p:txBody>
            <a:bodyPr/>
            <a:lstStyle/>
            <a:p>
              <a:endParaRPr lang="en-US"/>
            </a:p>
          </p:txBody>
        </p:sp>
        <p:sp>
          <p:nvSpPr>
            <p:cNvPr id="5267" name="Freeform 9"/>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68" name="Freeform 10"/>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chemeClr val="accent2"/>
              </a:solidFill>
              <a:round/>
              <a:headEnd/>
              <a:tailEnd/>
            </a:ln>
          </p:spPr>
          <p:txBody>
            <a:bodyPr/>
            <a:lstStyle/>
            <a:p>
              <a:endParaRPr lang="en-CA"/>
            </a:p>
          </p:txBody>
        </p:sp>
        <p:sp>
          <p:nvSpPr>
            <p:cNvPr id="5269" name="Freeform 11"/>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chemeClr val="accent2"/>
              </a:solidFill>
              <a:round/>
              <a:headEnd/>
              <a:tailEnd/>
            </a:ln>
          </p:spPr>
          <p:txBody>
            <a:bodyPr/>
            <a:lstStyle/>
            <a:p>
              <a:endParaRPr lang="en-CA"/>
            </a:p>
          </p:txBody>
        </p:sp>
        <p:sp>
          <p:nvSpPr>
            <p:cNvPr id="5270" name="Freeform 12"/>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71" name="Freeform 13"/>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chemeClr val="accent2"/>
              </a:solidFill>
              <a:round/>
              <a:headEnd/>
              <a:tailEnd/>
            </a:ln>
          </p:spPr>
          <p:txBody>
            <a:bodyPr/>
            <a:lstStyle/>
            <a:p>
              <a:endParaRPr lang="en-CA"/>
            </a:p>
          </p:txBody>
        </p:sp>
        <p:sp>
          <p:nvSpPr>
            <p:cNvPr id="5272" name="Freeform 14"/>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chemeClr val="accent2"/>
              </a:solidFill>
              <a:round/>
              <a:headEnd/>
              <a:tailEnd/>
            </a:ln>
          </p:spPr>
          <p:txBody>
            <a:bodyPr/>
            <a:lstStyle/>
            <a:p>
              <a:endParaRPr lang="en-CA"/>
            </a:p>
          </p:txBody>
        </p:sp>
        <p:sp>
          <p:nvSpPr>
            <p:cNvPr id="5273" name="Freeform 15"/>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chemeClr val="accent2"/>
              </a:solidFill>
              <a:round/>
              <a:headEnd/>
              <a:tailEnd/>
            </a:ln>
          </p:spPr>
          <p:txBody>
            <a:bodyPr/>
            <a:lstStyle/>
            <a:p>
              <a:endParaRPr lang="en-CA"/>
            </a:p>
          </p:txBody>
        </p:sp>
        <p:sp>
          <p:nvSpPr>
            <p:cNvPr id="5274" name="Freeform 16"/>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chemeClr val="accent2"/>
              </a:solidFill>
              <a:round/>
              <a:headEnd/>
              <a:tailEnd/>
            </a:ln>
          </p:spPr>
          <p:txBody>
            <a:bodyPr/>
            <a:lstStyle/>
            <a:p>
              <a:endParaRPr lang="en-CA"/>
            </a:p>
          </p:txBody>
        </p:sp>
        <p:sp>
          <p:nvSpPr>
            <p:cNvPr id="5275" name="Freeform 17"/>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chemeClr val="accent2"/>
              </a:solidFill>
              <a:round/>
              <a:headEnd/>
              <a:tailEnd/>
            </a:ln>
          </p:spPr>
          <p:txBody>
            <a:bodyPr/>
            <a:lstStyle/>
            <a:p>
              <a:endParaRPr lang="en-CA"/>
            </a:p>
          </p:txBody>
        </p:sp>
        <p:sp>
          <p:nvSpPr>
            <p:cNvPr id="5276" name="Freeform 18"/>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chemeClr val="accent2"/>
              </a:solidFill>
              <a:round/>
              <a:headEnd/>
              <a:tailEnd/>
            </a:ln>
          </p:spPr>
          <p:txBody>
            <a:bodyPr/>
            <a:lstStyle/>
            <a:p>
              <a:endParaRPr lang="en-CA"/>
            </a:p>
          </p:txBody>
        </p:sp>
        <p:sp>
          <p:nvSpPr>
            <p:cNvPr id="5277" name="Freeform 19"/>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chemeClr val="accent2"/>
              </a:solidFill>
              <a:round/>
              <a:headEnd/>
              <a:tailEnd/>
            </a:ln>
          </p:spPr>
          <p:txBody>
            <a:bodyPr/>
            <a:lstStyle/>
            <a:p>
              <a:endParaRPr lang="en-CA"/>
            </a:p>
          </p:txBody>
        </p:sp>
        <p:sp>
          <p:nvSpPr>
            <p:cNvPr id="5278" name="Freeform 20"/>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chemeClr val="accent2"/>
              </a:solidFill>
              <a:round/>
              <a:headEnd/>
              <a:tailEnd/>
            </a:ln>
          </p:spPr>
          <p:txBody>
            <a:bodyPr/>
            <a:lstStyle/>
            <a:p>
              <a:endParaRPr lang="en-CA"/>
            </a:p>
          </p:txBody>
        </p:sp>
        <p:sp>
          <p:nvSpPr>
            <p:cNvPr id="5279" name="Freeform 21"/>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chemeClr val="accent2"/>
              </a:solidFill>
              <a:round/>
              <a:headEnd/>
              <a:tailEnd/>
            </a:ln>
          </p:spPr>
          <p:txBody>
            <a:bodyPr/>
            <a:lstStyle/>
            <a:p>
              <a:endParaRPr lang="en-CA"/>
            </a:p>
          </p:txBody>
        </p:sp>
        <p:sp>
          <p:nvSpPr>
            <p:cNvPr id="5280" name="Freeform 22"/>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chemeClr val="accent2"/>
              </a:solidFill>
              <a:round/>
              <a:headEnd/>
              <a:tailEnd/>
            </a:ln>
          </p:spPr>
          <p:txBody>
            <a:bodyPr/>
            <a:lstStyle/>
            <a:p>
              <a:endParaRPr lang="en-CA"/>
            </a:p>
          </p:txBody>
        </p:sp>
        <p:sp>
          <p:nvSpPr>
            <p:cNvPr id="5281" name="Freeform 23"/>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282" name="Freeform 24"/>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chemeClr val="accent2"/>
              </a:solidFill>
              <a:round/>
              <a:headEnd/>
              <a:tailEnd/>
            </a:ln>
          </p:spPr>
          <p:txBody>
            <a:bodyPr/>
            <a:lstStyle/>
            <a:p>
              <a:endParaRPr lang="en-CA"/>
            </a:p>
          </p:txBody>
        </p:sp>
        <p:sp>
          <p:nvSpPr>
            <p:cNvPr id="5283" name="Freeform 25"/>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chemeClr val="accent2"/>
              </a:solidFill>
              <a:round/>
              <a:headEnd/>
              <a:tailEnd/>
            </a:ln>
          </p:spPr>
          <p:txBody>
            <a:bodyPr/>
            <a:lstStyle/>
            <a:p>
              <a:endParaRPr lang="en-CA"/>
            </a:p>
          </p:txBody>
        </p:sp>
        <p:sp>
          <p:nvSpPr>
            <p:cNvPr id="5284" name="Freeform 26"/>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chemeClr val="accent2"/>
              </a:solidFill>
              <a:round/>
              <a:headEnd/>
              <a:tailEnd/>
            </a:ln>
          </p:spPr>
          <p:txBody>
            <a:bodyPr/>
            <a:lstStyle/>
            <a:p>
              <a:endParaRPr lang="en-CA"/>
            </a:p>
          </p:txBody>
        </p:sp>
        <p:sp>
          <p:nvSpPr>
            <p:cNvPr id="5285" name="Freeform 27"/>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chemeClr val="accent2"/>
              </a:solidFill>
              <a:round/>
              <a:headEnd/>
              <a:tailEnd/>
            </a:ln>
          </p:spPr>
          <p:txBody>
            <a:bodyPr/>
            <a:lstStyle/>
            <a:p>
              <a:endParaRPr lang="en-CA"/>
            </a:p>
          </p:txBody>
        </p:sp>
        <p:sp>
          <p:nvSpPr>
            <p:cNvPr id="5286" name="Freeform 28"/>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chemeClr val="accent2"/>
              </a:solidFill>
              <a:round/>
              <a:headEnd/>
              <a:tailEnd/>
            </a:ln>
          </p:spPr>
          <p:txBody>
            <a:bodyPr/>
            <a:lstStyle/>
            <a:p>
              <a:endParaRPr lang="en-CA"/>
            </a:p>
          </p:txBody>
        </p:sp>
        <p:sp>
          <p:nvSpPr>
            <p:cNvPr id="5287" name="Freeform 29"/>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chemeClr val="accent2"/>
              </a:solidFill>
              <a:round/>
              <a:headEnd/>
              <a:tailEnd/>
            </a:ln>
          </p:spPr>
          <p:txBody>
            <a:bodyPr/>
            <a:lstStyle/>
            <a:p>
              <a:endParaRPr lang="en-CA"/>
            </a:p>
          </p:txBody>
        </p:sp>
        <p:sp>
          <p:nvSpPr>
            <p:cNvPr id="5288" name="Freeform 30"/>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chemeClr val="accent2"/>
              </a:solidFill>
              <a:round/>
              <a:headEnd/>
              <a:tailEnd/>
            </a:ln>
          </p:spPr>
          <p:txBody>
            <a:bodyPr/>
            <a:lstStyle/>
            <a:p>
              <a:endParaRPr lang="en-CA"/>
            </a:p>
          </p:txBody>
        </p:sp>
        <p:sp>
          <p:nvSpPr>
            <p:cNvPr id="5289" name="Freeform 31"/>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chemeClr val="accent2"/>
              </a:solidFill>
              <a:round/>
              <a:headEnd/>
              <a:tailEnd/>
            </a:ln>
          </p:spPr>
          <p:txBody>
            <a:bodyPr/>
            <a:lstStyle/>
            <a:p>
              <a:endParaRPr lang="en-CA"/>
            </a:p>
          </p:txBody>
        </p:sp>
        <p:sp>
          <p:nvSpPr>
            <p:cNvPr id="5290" name="Freeform 32"/>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chemeClr val="accent2"/>
              </a:solidFill>
              <a:round/>
              <a:headEnd/>
              <a:tailEnd/>
            </a:ln>
          </p:spPr>
          <p:txBody>
            <a:bodyPr/>
            <a:lstStyle/>
            <a:p>
              <a:endParaRPr lang="en-CA"/>
            </a:p>
          </p:txBody>
        </p:sp>
        <p:sp>
          <p:nvSpPr>
            <p:cNvPr id="5291" name="Freeform 33"/>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chemeClr val="accent2"/>
              </a:solidFill>
              <a:round/>
              <a:headEnd/>
              <a:tailEnd/>
            </a:ln>
          </p:spPr>
          <p:txBody>
            <a:bodyPr/>
            <a:lstStyle/>
            <a:p>
              <a:endParaRPr lang="en-CA"/>
            </a:p>
          </p:txBody>
        </p:sp>
        <p:sp>
          <p:nvSpPr>
            <p:cNvPr id="5292" name="Freeform 34"/>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chemeClr val="accent2"/>
              </a:solidFill>
              <a:round/>
              <a:headEnd/>
              <a:tailEnd/>
            </a:ln>
          </p:spPr>
          <p:txBody>
            <a:bodyPr/>
            <a:lstStyle/>
            <a:p>
              <a:endParaRPr lang="en-CA"/>
            </a:p>
          </p:txBody>
        </p:sp>
        <p:sp>
          <p:nvSpPr>
            <p:cNvPr id="5293" name="Freeform 35"/>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chemeClr val="accent2"/>
              </a:solidFill>
              <a:round/>
              <a:headEnd/>
              <a:tailEnd/>
            </a:ln>
          </p:spPr>
          <p:txBody>
            <a:bodyPr/>
            <a:lstStyle/>
            <a:p>
              <a:endParaRPr lang="en-CA"/>
            </a:p>
          </p:txBody>
        </p:sp>
        <p:sp>
          <p:nvSpPr>
            <p:cNvPr id="5294" name="Freeform 36"/>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chemeClr val="accent2"/>
              </a:solidFill>
              <a:round/>
              <a:headEnd/>
              <a:tailEnd/>
            </a:ln>
          </p:spPr>
          <p:txBody>
            <a:bodyPr/>
            <a:lstStyle/>
            <a:p>
              <a:endParaRPr lang="en-CA"/>
            </a:p>
          </p:txBody>
        </p:sp>
        <p:sp>
          <p:nvSpPr>
            <p:cNvPr id="5295" name="Freeform 37"/>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chemeClr val="accent2"/>
              </a:solidFill>
              <a:round/>
              <a:headEnd/>
              <a:tailEnd/>
            </a:ln>
          </p:spPr>
          <p:txBody>
            <a:bodyPr/>
            <a:lstStyle/>
            <a:p>
              <a:endParaRPr lang="en-CA"/>
            </a:p>
          </p:txBody>
        </p:sp>
        <p:sp>
          <p:nvSpPr>
            <p:cNvPr id="5296" name="Freeform 38"/>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chemeClr val="accent2"/>
              </a:solidFill>
              <a:round/>
              <a:headEnd/>
              <a:tailEnd/>
            </a:ln>
          </p:spPr>
          <p:txBody>
            <a:bodyPr/>
            <a:lstStyle/>
            <a:p>
              <a:endParaRPr lang="en-CA"/>
            </a:p>
          </p:txBody>
        </p:sp>
        <p:sp>
          <p:nvSpPr>
            <p:cNvPr id="5297" name="Freeform 39"/>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298" name="Freeform 40"/>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chemeClr val="accent2"/>
              </a:solidFill>
              <a:round/>
              <a:headEnd/>
              <a:tailEnd/>
            </a:ln>
          </p:spPr>
          <p:txBody>
            <a:bodyPr/>
            <a:lstStyle/>
            <a:p>
              <a:endParaRPr lang="en-CA"/>
            </a:p>
          </p:txBody>
        </p:sp>
        <p:sp>
          <p:nvSpPr>
            <p:cNvPr id="5299" name="Freeform 41"/>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0" name="Freeform 42"/>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chemeClr val="accent2"/>
              </a:solidFill>
              <a:round/>
              <a:headEnd/>
              <a:tailEnd/>
            </a:ln>
          </p:spPr>
          <p:txBody>
            <a:bodyPr/>
            <a:lstStyle/>
            <a:p>
              <a:endParaRPr lang="en-CA"/>
            </a:p>
          </p:txBody>
        </p:sp>
        <p:sp>
          <p:nvSpPr>
            <p:cNvPr id="5301" name="Freeform 43"/>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2" name="Freeform 44"/>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chemeClr val="accent2"/>
              </a:solidFill>
              <a:round/>
              <a:headEnd/>
              <a:tailEnd/>
            </a:ln>
          </p:spPr>
          <p:txBody>
            <a:bodyPr/>
            <a:lstStyle/>
            <a:p>
              <a:endParaRPr lang="en-CA"/>
            </a:p>
          </p:txBody>
        </p:sp>
        <p:sp>
          <p:nvSpPr>
            <p:cNvPr id="5303" name="Freeform 45"/>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chemeClr val="accent2"/>
              </a:solidFill>
              <a:round/>
              <a:headEnd/>
              <a:tailEnd/>
            </a:ln>
          </p:spPr>
          <p:txBody>
            <a:bodyPr/>
            <a:lstStyle/>
            <a:p>
              <a:endParaRPr lang="en-CA"/>
            </a:p>
          </p:txBody>
        </p:sp>
        <p:sp>
          <p:nvSpPr>
            <p:cNvPr id="5304" name="Freeform 46"/>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5" name="Freeform 47"/>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6" name="Freeform 48"/>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chemeClr val="accent2"/>
              </a:solidFill>
              <a:round/>
              <a:headEnd/>
              <a:tailEnd/>
            </a:ln>
          </p:spPr>
          <p:txBody>
            <a:bodyPr/>
            <a:lstStyle/>
            <a:p>
              <a:endParaRPr lang="en-CA"/>
            </a:p>
          </p:txBody>
        </p:sp>
        <p:sp>
          <p:nvSpPr>
            <p:cNvPr id="5307" name="Freeform 49"/>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chemeClr val="accent2"/>
              </a:solidFill>
              <a:round/>
              <a:headEnd/>
              <a:tailEnd/>
            </a:ln>
          </p:spPr>
          <p:txBody>
            <a:bodyPr/>
            <a:lstStyle/>
            <a:p>
              <a:endParaRPr lang="en-CA"/>
            </a:p>
          </p:txBody>
        </p:sp>
        <p:sp>
          <p:nvSpPr>
            <p:cNvPr id="5308" name="Freeform 50"/>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09" name="Freeform 51"/>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0" name="Freeform 52"/>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chemeClr val="accent2"/>
              </a:solidFill>
              <a:round/>
              <a:headEnd/>
              <a:tailEnd/>
            </a:ln>
          </p:spPr>
          <p:txBody>
            <a:bodyPr/>
            <a:lstStyle/>
            <a:p>
              <a:endParaRPr lang="en-CA"/>
            </a:p>
          </p:txBody>
        </p:sp>
        <p:sp>
          <p:nvSpPr>
            <p:cNvPr id="5311" name="Line 53"/>
            <p:cNvSpPr>
              <a:spLocks noChangeShapeType="1"/>
            </p:cNvSpPr>
            <p:nvPr/>
          </p:nvSpPr>
          <p:spPr bwMode="auto">
            <a:xfrm>
              <a:off x="1378" y="2435"/>
              <a:ext cx="2" cy="1"/>
            </a:xfrm>
            <a:prstGeom prst="line">
              <a:avLst/>
            </a:prstGeom>
            <a:noFill/>
            <a:ln w="11113">
              <a:solidFill>
                <a:schemeClr val="accent2"/>
              </a:solidFill>
              <a:round/>
              <a:headEnd/>
              <a:tailEnd/>
            </a:ln>
          </p:spPr>
          <p:txBody>
            <a:bodyPr/>
            <a:lstStyle/>
            <a:p>
              <a:endParaRPr lang="en-CA"/>
            </a:p>
          </p:txBody>
        </p:sp>
        <p:sp>
          <p:nvSpPr>
            <p:cNvPr id="5312" name="Line 54"/>
            <p:cNvSpPr>
              <a:spLocks noChangeShapeType="1"/>
            </p:cNvSpPr>
            <p:nvPr/>
          </p:nvSpPr>
          <p:spPr bwMode="auto">
            <a:xfrm>
              <a:off x="1380" y="2435"/>
              <a:ext cx="3" cy="1"/>
            </a:xfrm>
            <a:prstGeom prst="line">
              <a:avLst/>
            </a:prstGeom>
            <a:noFill/>
            <a:ln w="11113">
              <a:solidFill>
                <a:schemeClr val="accent2"/>
              </a:solidFill>
              <a:round/>
              <a:headEnd/>
              <a:tailEnd/>
            </a:ln>
          </p:spPr>
          <p:txBody>
            <a:bodyPr/>
            <a:lstStyle/>
            <a:p>
              <a:endParaRPr lang="en-CA"/>
            </a:p>
          </p:txBody>
        </p:sp>
        <p:sp>
          <p:nvSpPr>
            <p:cNvPr id="5313" name="Line 55"/>
            <p:cNvSpPr>
              <a:spLocks noChangeShapeType="1"/>
            </p:cNvSpPr>
            <p:nvPr/>
          </p:nvSpPr>
          <p:spPr bwMode="auto">
            <a:xfrm>
              <a:off x="1383" y="2435"/>
              <a:ext cx="9" cy="1"/>
            </a:xfrm>
            <a:prstGeom prst="line">
              <a:avLst/>
            </a:prstGeom>
            <a:noFill/>
            <a:ln w="11113">
              <a:solidFill>
                <a:schemeClr val="accent2"/>
              </a:solidFill>
              <a:round/>
              <a:headEnd/>
              <a:tailEnd/>
            </a:ln>
          </p:spPr>
          <p:txBody>
            <a:bodyPr/>
            <a:lstStyle/>
            <a:p>
              <a:endParaRPr lang="en-CA"/>
            </a:p>
          </p:txBody>
        </p:sp>
        <p:sp>
          <p:nvSpPr>
            <p:cNvPr id="5314" name="Line 56"/>
            <p:cNvSpPr>
              <a:spLocks noChangeShapeType="1"/>
            </p:cNvSpPr>
            <p:nvPr/>
          </p:nvSpPr>
          <p:spPr bwMode="auto">
            <a:xfrm>
              <a:off x="1392" y="2435"/>
              <a:ext cx="18" cy="3"/>
            </a:xfrm>
            <a:prstGeom prst="line">
              <a:avLst/>
            </a:prstGeom>
            <a:noFill/>
            <a:ln w="11113">
              <a:solidFill>
                <a:schemeClr val="accent2"/>
              </a:solidFill>
              <a:round/>
              <a:headEnd/>
              <a:tailEnd/>
            </a:ln>
          </p:spPr>
          <p:txBody>
            <a:bodyPr/>
            <a:lstStyle/>
            <a:p>
              <a:endParaRPr lang="en-CA"/>
            </a:p>
          </p:txBody>
        </p:sp>
        <p:sp>
          <p:nvSpPr>
            <p:cNvPr id="5315" name="Freeform 57"/>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chemeClr val="accent2"/>
              </a:solidFill>
              <a:round/>
              <a:headEnd/>
              <a:tailEnd/>
            </a:ln>
          </p:spPr>
          <p:txBody>
            <a:bodyPr/>
            <a:lstStyle/>
            <a:p>
              <a:endParaRPr lang="en-CA"/>
            </a:p>
          </p:txBody>
        </p:sp>
        <p:sp>
          <p:nvSpPr>
            <p:cNvPr id="5316" name="Line 58"/>
            <p:cNvSpPr>
              <a:spLocks noChangeShapeType="1"/>
            </p:cNvSpPr>
            <p:nvPr/>
          </p:nvSpPr>
          <p:spPr bwMode="auto">
            <a:xfrm>
              <a:off x="1503" y="2443"/>
              <a:ext cx="34" cy="4"/>
            </a:xfrm>
            <a:prstGeom prst="line">
              <a:avLst/>
            </a:prstGeom>
            <a:noFill/>
            <a:ln w="11113">
              <a:solidFill>
                <a:schemeClr val="accent2"/>
              </a:solidFill>
              <a:round/>
              <a:headEnd/>
              <a:tailEnd/>
            </a:ln>
          </p:spPr>
          <p:txBody>
            <a:bodyPr/>
            <a:lstStyle/>
            <a:p>
              <a:endParaRPr lang="en-CA"/>
            </a:p>
          </p:txBody>
        </p:sp>
        <p:sp>
          <p:nvSpPr>
            <p:cNvPr id="5317" name="Freeform 59"/>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chemeClr val="accent2"/>
              </a:solidFill>
              <a:round/>
              <a:headEnd/>
              <a:tailEnd/>
            </a:ln>
          </p:spPr>
          <p:txBody>
            <a:bodyPr/>
            <a:lstStyle/>
            <a:p>
              <a:endParaRPr lang="en-CA"/>
            </a:p>
          </p:txBody>
        </p:sp>
        <p:sp>
          <p:nvSpPr>
            <p:cNvPr id="5318" name="Line 60"/>
            <p:cNvSpPr>
              <a:spLocks noChangeShapeType="1"/>
            </p:cNvSpPr>
            <p:nvPr/>
          </p:nvSpPr>
          <p:spPr bwMode="auto">
            <a:xfrm>
              <a:off x="1628" y="2462"/>
              <a:ext cx="29" cy="8"/>
            </a:xfrm>
            <a:prstGeom prst="line">
              <a:avLst/>
            </a:prstGeom>
            <a:noFill/>
            <a:ln w="11113">
              <a:solidFill>
                <a:schemeClr val="accent2"/>
              </a:solidFill>
              <a:round/>
              <a:headEnd/>
              <a:tailEnd/>
            </a:ln>
          </p:spPr>
          <p:txBody>
            <a:bodyPr/>
            <a:lstStyle/>
            <a:p>
              <a:endParaRPr lang="en-CA"/>
            </a:p>
          </p:txBody>
        </p:sp>
        <p:sp>
          <p:nvSpPr>
            <p:cNvPr id="5319" name="Freeform 61"/>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chemeClr val="accent2"/>
              </a:solidFill>
              <a:round/>
              <a:headEnd/>
              <a:tailEnd/>
            </a:ln>
          </p:spPr>
          <p:txBody>
            <a:bodyPr/>
            <a:lstStyle/>
            <a:p>
              <a:endParaRPr lang="en-CA"/>
            </a:p>
          </p:txBody>
        </p:sp>
        <p:sp>
          <p:nvSpPr>
            <p:cNvPr id="5320" name="Line 62"/>
            <p:cNvSpPr>
              <a:spLocks noChangeShapeType="1"/>
            </p:cNvSpPr>
            <p:nvPr/>
          </p:nvSpPr>
          <p:spPr bwMode="auto">
            <a:xfrm>
              <a:off x="1745" y="2504"/>
              <a:ext cx="20" cy="10"/>
            </a:xfrm>
            <a:prstGeom prst="line">
              <a:avLst/>
            </a:prstGeom>
            <a:noFill/>
            <a:ln w="11113">
              <a:solidFill>
                <a:schemeClr val="accent2"/>
              </a:solidFill>
              <a:round/>
              <a:headEnd/>
              <a:tailEnd/>
            </a:ln>
          </p:spPr>
          <p:txBody>
            <a:bodyPr/>
            <a:lstStyle/>
            <a:p>
              <a:endParaRPr lang="en-CA"/>
            </a:p>
          </p:txBody>
        </p:sp>
        <p:sp>
          <p:nvSpPr>
            <p:cNvPr id="5321" name="Freeform 63"/>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chemeClr val="accent2"/>
              </a:solidFill>
              <a:round/>
              <a:headEnd/>
              <a:tailEnd/>
            </a:ln>
          </p:spPr>
          <p:txBody>
            <a:bodyPr/>
            <a:lstStyle/>
            <a:p>
              <a:endParaRPr lang="en-CA"/>
            </a:p>
          </p:txBody>
        </p:sp>
        <p:sp>
          <p:nvSpPr>
            <p:cNvPr id="5322" name="Line 64"/>
            <p:cNvSpPr>
              <a:spLocks noChangeShapeType="1"/>
            </p:cNvSpPr>
            <p:nvPr/>
          </p:nvSpPr>
          <p:spPr bwMode="auto">
            <a:xfrm>
              <a:off x="1846" y="2573"/>
              <a:ext cx="2" cy="2"/>
            </a:xfrm>
            <a:prstGeom prst="line">
              <a:avLst/>
            </a:prstGeom>
            <a:noFill/>
            <a:ln w="11113">
              <a:solidFill>
                <a:schemeClr val="accent2"/>
              </a:solidFill>
              <a:round/>
              <a:headEnd/>
              <a:tailEnd/>
            </a:ln>
          </p:spPr>
          <p:txBody>
            <a:bodyPr/>
            <a:lstStyle/>
            <a:p>
              <a:endParaRPr lang="en-CA"/>
            </a:p>
          </p:txBody>
        </p:sp>
        <p:sp>
          <p:nvSpPr>
            <p:cNvPr id="5323" name="Line 65"/>
            <p:cNvSpPr>
              <a:spLocks noChangeShapeType="1"/>
            </p:cNvSpPr>
            <p:nvPr/>
          </p:nvSpPr>
          <p:spPr bwMode="auto">
            <a:xfrm>
              <a:off x="1848" y="2575"/>
              <a:ext cx="35" cy="29"/>
            </a:xfrm>
            <a:prstGeom prst="line">
              <a:avLst/>
            </a:prstGeom>
            <a:noFill/>
            <a:ln w="11113">
              <a:solidFill>
                <a:schemeClr val="accent2"/>
              </a:solidFill>
              <a:round/>
              <a:headEnd/>
              <a:tailEnd/>
            </a:ln>
          </p:spPr>
          <p:txBody>
            <a:bodyPr/>
            <a:lstStyle/>
            <a:p>
              <a:endParaRPr lang="en-CA"/>
            </a:p>
          </p:txBody>
        </p:sp>
        <p:sp>
          <p:nvSpPr>
            <p:cNvPr id="5324" name="Freeform 66"/>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chemeClr val="accent2"/>
              </a:solidFill>
              <a:round/>
              <a:headEnd/>
              <a:tailEnd/>
            </a:ln>
          </p:spPr>
          <p:txBody>
            <a:bodyPr/>
            <a:lstStyle/>
            <a:p>
              <a:endParaRPr lang="en-CA"/>
            </a:p>
          </p:txBody>
        </p:sp>
        <p:sp>
          <p:nvSpPr>
            <p:cNvPr id="5325" name="Line 67"/>
            <p:cNvSpPr>
              <a:spLocks noChangeShapeType="1"/>
            </p:cNvSpPr>
            <p:nvPr/>
          </p:nvSpPr>
          <p:spPr bwMode="auto">
            <a:xfrm>
              <a:off x="1944" y="2651"/>
              <a:ext cx="19" cy="10"/>
            </a:xfrm>
            <a:prstGeom prst="line">
              <a:avLst/>
            </a:prstGeom>
            <a:noFill/>
            <a:ln w="11113">
              <a:solidFill>
                <a:schemeClr val="accent2"/>
              </a:solidFill>
              <a:round/>
              <a:headEnd/>
              <a:tailEnd/>
            </a:ln>
          </p:spPr>
          <p:txBody>
            <a:bodyPr/>
            <a:lstStyle/>
            <a:p>
              <a:endParaRPr lang="en-CA"/>
            </a:p>
          </p:txBody>
        </p:sp>
        <p:sp>
          <p:nvSpPr>
            <p:cNvPr id="5326" name="Line 68"/>
            <p:cNvSpPr>
              <a:spLocks noChangeShapeType="1"/>
            </p:cNvSpPr>
            <p:nvPr/>
          </p:nvSpPr>
          <p:spPr bwMode="auto">
            <a:xfrm>
              <a:off x="1963" y="2661"/>
              <a:ext cx="25" cy="2"/>
            </a:xfrm>
            <a:prstGeom prst="line">
              <a:avLst/>
            </a:prstGeom>
            <a:noFill/>
            <a:ln w="11113">
              <a:solidFill>
                <a:schemeClr val="accent2"/>
              </a:solidFill>
              <a:round/>
              <a:headEnd/>
              <a:tailEnd/>
            </a:ln>
          </p:spPr>
          <p:txBody>
            <a:bodyPr/>
            <a:lstStyle/>
            <a:p>
              <a:endParaRPr lang="en-CA"/>
            </a:p>
          </p:txBody>
        </p:sp>
        <p:sp>
          <p:nvSpPr>
            <p:cNvPr id="5327" name="Freeform 69"/>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chemeClr val="accent2"/>
              </a:solidFill>
              <a:round/>
              <a:headEnd/>
              <a:tailEnd/>
            </a:ln>
          </p:spPr>
          <p:txBody>
            <a:bodyPr/>
            <a:lstStyle/>
            <a:p>
              <a:endParaRPr lang="en-CA"/>
            </a:p>
          </p:txBody>
        </p:sp>
        <p:sp>
          <p:nvSpPr>
            <p:cNvPr id="5328" name="Line 70"/>
            <p:cNvSpPr>
              <a:spLocks noChangeShapeType="1"/>
            </p:cNvSpPr>
            <p:nvPr/>
          </p:nvSpPr>
          <p:spPr bwMode="auto">
            <a:xfrm flipV="1">
              <a:off x="2052" y="2602"/>
              <a:ext cx="17" cy="17"/>
            </a:xfrm>
            <a:prstGeom prst="line">
              <a:avLst/>
            </a:prstGeom>
            <a:noFill/>
            <a:ln w="11113">
              <a:solidFill>
                <a:schemeClr val="accent2"/>
              </a:solidFill>
              <a:round/>
              <a:headEnd/>
              <a:tailEnd/>
            </a:ln>
          </p:spPr>
          <p:txBody>
            <a:bodyPr/>
            <a:lstStyle/>
            <a:p>
              <a:endParaRPr lang="en-CA"/>
            </a:p>
          </p:txBody>
        </p:sp>
        <p:sp>
          <p:nvSpPr>
            <p:cNvPr id="5329" name="Freeform 71"/>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chemeClr val="accent2"/>
              </a:solidFill>
              <a:round/>
              <a:headEnd/>
              <a:tailEnd/>
            </a:ln>
          </p:spPr>
          <p:txBody>
            <a:bodyPr/>
            <a:lstStyle/>
            <a:p>
              <a:endParaRPr lang="en-CA"/>
            </a:p>
          </p:txBody>
        </p:sp>
        <p:sp>
          <p:nvSpPr>
            <p:cNvPr id="5330" name="Line 72"/>
            <p:cNvSpPr>
              <a:spLocks noChangeShapeType="1"/>
            </p:cNvSpPr>
            <p:nvPr/>
          </p:nvSpPr>
          <p:spPr bwMode="auto">
            <a:xfrm flipV="1">
              <a:off x="2135" y="2521"/>
              <a:ext cx="5" cy="5"/>
            </a:xfrm>
            <a:prstGeom prst="line">
              <a:avLst/>
            </a:prstGeom>
            <a:noFill/>
            <a:ln w="11113">
              <a:solidFill>
                <a:schemeClr val="accent2"/>
              </a:solidFill>
              <a:round/>
              <a:headEnd/>
              <a:tailEnd/>
            </a:ln>
          </p:spPr>
          <p:txBody>
            <a:bodyPr/>
            <a:lstStyle/>
            <a:p>
              <a:endParaRPr lang="en-CA"/>
            </a:p>
          </p:txBody>
        </p:sp>
        <p:sp>
          <p:nvSpPr>
            <p:cNvPr id="5331" name="Freeform 73"/>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chemeClr val="accent2"/>
              </a:solidFill>
              <a:round/>
              <a:headEnd/>
              <a:tailEnd/>
            </a:ln>
          </p:spPr>
          <p:txBody>
            <a:bodyPr/>
            <a:lstStyle/>
            <a:p>
              <a:endParaRPr lang="en-CA"/>
            </a:p>
          </p:txBody>
        </p:sp>
        <p:sp>
          <p:nvSpPr>
            <p:cNvPr id="5332" name="Freeform 74"/>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chemeClr val="accent2"/>
              </a:solidFill>
              <a:round/>
              <a:headEnd/>
              <a:tailEnd/>
            </a:ln>
          </p:spPr>
          <p:txBody>
            <a:bodyPr/>
            <a:lstStyle/>
            <a:p>
              <a:endParaRPr lang="en-CA"/>
            </a:p>
          </p:txBody>
        </p:sp>
        <p:sp>
          <p:nvSpPr>
            <p:cNvPr id="5333" name="Line 75"/>
            <p:cNvSpPr>
              <a:spLocks noChangeShapeType="1"/>
            </p:cNvSpPr>
            <p:nvPr/>
          </p:nvSpPr>
          <p:spPr bwMode="auto">
            <a:xfrm flipV="1">
              <a:off x="2343" y="2389"/>
              <a:ext cx="32" cy="7"/>
            </a:xfrm>
            <a:prstGeom prst="line">
              <a:avLst/>
            </a:prstGeom>
            <a:noFill/>
            <a:ln w="11113">
              <a:solidFill>
                <a:schemeClr val="accent2"/>
              </a:solidFill>
              <a:round/>
              <a:headEnd/>
              <a:tailEnd/>
            </a:ln>
          </p:spPr>
          <p:txBody>
            <a:bodyPr/>
            <a:lstStyle/>
            <a:p>
              <a:endParaRPr lang="en-CA"/>
            </a:p>
          </p:txBody>
        </p:sp>
        <p:sp>
          <p:nvSpPr>
            <p:cNvPr id="5334" name="Freeform 76"/>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chemeClr val="accent2"/>
              </a:solidFill>
              <a:round/>
              <a:headEnd/>
              <a:tailEnd/>
            </a:ln>
          </p:spPr>
          <p:txBody>
            <a:bodyPr/>
            <a:lstStyle/>
            <a:p>
              <a:endParaRPr lang="en-CA"/>
            </a:p>
          </p:txBody>
        </p:sp>
        <p:sp>
          <p:nvSpPr>
            <p:cNvPr id="5335" name="Line 77"/>
            <p:cNvSpPr>
              <a:spLocks noChangeShapeType="1"/>
            </p:cNvSpPr>
            <p:nvPr/>
          </p:nvSpPr>
          <p:spPr bwMode="auto">
            <a:xfrm>
              <a:off x="2466" y="2374"/>
              <a:ext cx="5" cy="1"/>
            </a:xfrm>
            <a:prstGeom prst="line">
              <a:avLst/>
            </a:prstGeom>
            <a:noFill/>
            <a:ln w="11113">
              <a:solidFill>
                <a:schemeClr val="accent2"/>
              </a:solidFill>
              <a:round/>
              <a:headEnd/>
              <a:tailEnd/>
            </a:ln>
          </p:spPr>
          <p:txBody>
            <a:bodyPr/>
            <a:lstStyle/>
            <a:p>
              <a:endParaRPr lang="en-CA"/>
            </a:p>
          </p:txBody>
        </p:sp>
        <p:sp>
          <p:nvSpPr>
            <p:cNvPr id="5336" name="Freeform 78"/>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chemeClr val="accent2"/>
              </a:solidFill>
              <a:round/>
              <a:headEnd/>
              <a:tailEnd/>
            </a:ln>
          </p:spPr>
          <p:txBody>
            <a:bodyPr/>
            <a:lstStyle/>
            <a:p>
              <a:endParaRPr lang="en-CA"/>
            </a:p>
          </p:txBody>
        </p:sp>
        <p:sp>
          <p:nvSpPr>
            <p:cNvPr id="5337" name="Line 79"/>
            <p:cNvSpPr>
              <a:spLocks noChangeShapeType="1"/>
            </p:cNvSpPr>
            <p:nvPr/>
          </p:nvSpPr>
          <p:spPr bwMode="auto">
            <a:xfrm flipV="1">
              <a:off x="2588" y="2352"/>
              <a:ext cx="5" cy="2"/>
            </a:xfrm>
            <a:prstGeom prst="line">
              <a:avLst/>
            </a:prstGeom>
            <a:noFill/>
            <a:ln w="11113">
              <a:solidFill>
                <a:schemeClr val="accent2"/>
              </a:solidFill>
              <a:round/>
              <a:headEnd/>
              <a:tailEnd/>
            </a:ln>
          </p:spPr>
          <p:txBody>
            <a:bodyPr/>
            <a:lstStyle/>
            <a:p>
              <a:endParaRPr lang="en-CA"/>
            </a:p>
          </p:txBody>
        </p:sp>
        <p:sp>
          <p:nvSpPr>
            <p:cNvPr id="5338" name="Line 80"/>
            <p:cNvSpPr>
              <a:spLocks noChangeShapeType="1"/>
            </p:cNvSpPr>
            <p:nvPr/>
          </p:nvSpPr>
          <p:spPr bwMode="auto">
            <a:xfrm flipV="1">
              <a:off x="2593" y="2335"/>
              <a:ext cx="30" cy="17"/>
            </a:xfrm>
            <a:prstGeom prst="line">
              <a:avLst/>
            </a:prstGeom>
            <a:noFill/>
            <a:ln w="11113">
              <a:solidFill>
                <a:schemeClr val="accent2"/>
              </a:solidFill>
              <a:round/>
              <a:headEnd/>
              <a:tailEnd/>
            </a:ln>
          </p:spPr>
          <p:txBody>
            <a:bodyPr/>
            <a:lstStyle/>
            <a:p>
              <a:endParaRPr lang="en-CA"/>
            </a:p>
          </p:txBody>
        </p:sp>
        <p:sp>
          <p:nvSpPr>
            <p:cNvPr id="5339" name="Freeform 81"/>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chemeClr val="accent2"/>
              </a:solidFill>
              <a:round/>
              <a:headEnd/>
              <a:tailEnd/>
            </a:ln>
          </p:spPr>
          <p:txBody>
            <a:bodyPr/>
            <a:lstStyle/>
            <a:p>
              <a:endParaRPr lang="en-CA"/>
            </a:p>
          </p:txBody>
        </p:sp>
        <p:sp>
          <p:nvSpPr>
            <p:cNvPr id="5340" name="Line 82"/>
            <p:cNvSpPr>
              <a:spLocks noChangeShapeType="1"/>
            </p:cNvSpPr>
            <p:nvPr/>
          </p:nvSpPr>
          <p:spPr bwMode="auto">
            <a:xfrm flipV="1">
              <a:off x="2679" y="2261"/>
              <a:ext cx="15" cy="8"/>
            </a:xfrm>
            <a:prstGeom prst="line">
              <a:avLst/>
            </a:prstGeom>
            <a:noFill/>
            <a:ln w="11113">
              <a:solidFill>
                <a:schemeClr val="accent2"/>
              </a:solidFill>
              <a:round/>
              <a:headEnd/>
              <a:tailEnd/>
            </a:ln>
          </p:spPr>
          <p:txBody>
            <a:bodyPr/>
            <a:lstStyle/>
            <a:p>
              <a:endParaRPr lang="en-CA"/>
            </a:p>
          </p:txBody>
        </p:sp>
        <p:sp>
          <p:nvSpPr>
            <p:cNvPr id="5341" name="Line 83"/>
            <p:cNvSpPr>
              <a:spLocks noChangeShapeType="1"/>
            </p:cNvSpPr>
            <p:nvPr/>
          </p:nvSpPr>
          <p:spPr bwMode="auto">
            <a:xfrm>
              <a:off x="2694" y="2261"/>
              <a:ext cx="14" cy="5"/>
            </a:xfrm>
            <a:prstGeom prst="line">
              <a:avLst/>
            </a:prstGeom>
            <a:noFill/>
            <a:ln w="11113">
              <a:solidFill>
                <a:schemeClr val="accent2"/>
              </a:solidFill>
              <a:round/>
              <a:headEnd/>
              <a:tailEnd/>
            </a:ln>
          </p:spPr>
          <p:txBody>
            <a:bodyPr/>
            <a:lstStyle/>
            <a:p>
              <a:endParaRPr lang="en-CA"/>
            </a:p>
          </p:txBody>
        </p:sp>
        <p:sp>
          <p:nvSpPr>
            <p:cNvPr id="5342" name="Line 84"/>
            <p:cNvSpPr>
              <a:spLocks noChangeShapeType="1"/>
            </p:cNvSpPr>
            <p:nvPr/>
          </p:nvSpPr>
          <p:spPr bwMode="auto">
            <a:xfrm>
              <a:off x="2708" y="2266"/>
              <a:ext cx="18" cy="17"/>
            </a:xfrm>
            <a:prstGeom prst="line">
              <a:avLst/>
            </a:prstGeom>
            <a:noFill/>
            <a:ln w="11113">
              <a:solidFill>
                <a:schemeClr val="accent2"/>
              </a:solidFill>
              <a:round/>
              <a:headEnd/>
              <a:tailEnd/>
            </a:ln>
          </p:spPr>
          <p:txBody>
            <a:bodyPr/>
            <a:lstStyle/>
            <a:p>
              <a:endParaRPr lang="en-CA"/>
            </a:p>
          </p:txBody>
        </p:sp>
        <p:sp>
          <p:nvSpPr>
            <p:cNvPr id="5343" name="Freeform 85"/>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chemeClr val="accent2"/>
              </a:solidFill>
              <a:round/>
              <a:headEnd/>
              <a:tailEnd/>
            </a:ln>
          </p:spPr>
          <p:txBody>
            <a:bodyPr/>
            <a:lstStyle/>
            <a:p>
              <a:endParaRPr lang="en-CA"/>
            </a:p>
          </p:txBody>
        </p:sp>
        <p:sp>
          <p:nvSpPr>
            <p:cNvPr id="5344" name="Line 86"/>
            <p:cNvSpPr>
              <a:spLocks noChangeShapeType="1"/>
            </p:cNvSpPr>
            <p:nvPr/>
          </p:nvSpPr>
          <p:spPr bwMode="auto">
            <a:xfrm>
              <a:off x="2762" y="2340"/>
              <a:ext cx="18" cy="22"/>
            </a:xfrm>
            <a:prstGeom prst="line">
              <a:avLst/>
            </a:prstGeom>
            <a:noFill/>
            <a:ln w="11113">
              <a:solidFill>
                <a:schemeClr val="accent2"/>
              </a:solidFill>
              <a:round/>
              <a:headEnd/>
              <a:tailEnd/>
            </a:ln>
          </p:spPr>
          <p:txBody>
            <a:bodyPr/>
            <a:lstStyle/>
            <a:p>
              <a:endParaRPr lang="en-CA"/>
            </a:p>
          </p:txBody>
        </p:sp>
        <p:sp>
          <p:nvSpPr>
            <p:cNvPr id="5345" name="Line 87"/>
            <p:cNvSpPr>
              <a:spLocks noChangeShapeType="1"/>
            </p:cNvSpPr>
            <p:nvPr/>
          </p:nvSpPr>
          <p:spPr bwMode="auto">
            <a:xfrm>
              <a:off x="2780" y="2362"/>
              <a:ext cx="17" cy="22"/>
            </a:xfrm>
            <a:prstGeom prst="line">
              <a:avLst/>
            </a:prstGeom>
            <a:noFill/>
            <a:ln w="11113">
              <a:solidFill>
                <a:schemeClr val="accent2"/>
              </a:solidFill>
              <a:round/>
              <a:headEnd/>
              <a:tailEnd/>
            </a:ln>
          </p:spPr>
          <p:txBody>
            <a:bodyPr/>
            <a:lstStyle/>
            <a:p>
              <a:endParaRPr lang="en-CA"/>
            </a:p>
          </p:txBody>
        </p:sp>
        <p:sp>
          <p:nvSpPr>
            <p:cNvPr id="5346" name="Freeform 88"/>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chemeClr val="accent2"/>
              </a:solidFill>
              <a:round/>
              <a:headEnd/>
              <a:tailEnd/>
            </a:ln>
          </p:spPr>
          <p:txBody>
            <a:bodyPr/>
            <a:lstStyle/>
            <a:p>
              <a:endParaRPr lang="en-CA"/>
            </a:p>
          </p:txBody>
        </p:sp>
        <p:sp>
          <p:nvSpPr>
            <p:cNvPr id="5347" name="Line 89"/>
            <p:cNvSpPr>
              <a:spLocks noChangeShapeType="1"/>
            </p:cNvSpPr>
            <p:nvPr/>
          </p:nvSpPr>
          <p:spPr bwMode="auto">
            <a:xfrm>
              <a:off x="2855" y="2416"/>
              <a:ext cx="10" cy="2"/>
            </a:xfrm>
            <a:prstGeom prst="line">
              <a:avLst/>
            </a:prstGeom>
            <a:noFill/>
            <a:ln w="11113">
              <a:solidFill>
                <a:schemeClr val="accent2"/>
              </a:solidFill>
              <a:round/>
              <a:headEnd/>
              <a:tailEnd/>
            </a:ln>
          </p:spPr>
          <p:txBody>
            <a:bodyPr/>
            <a:lstStyle/>
            <a:p>
              <a:endParaRPr lang="en-CA"/>
            </a:p>
          </p:txBody>
        </p:sp>
        <p:sp>
          <p:nvSpPr>
            <p:cNvPr id="5348" name="Line 90"/>
            <p:cNvSpPr>
              <a:spLocks noChangeShapeType="1"/>
            </p:cNvSpPr>
            <p:nvPr/>
          </p:nvSpPr>
          <p:spPr bwMode="auto">
            <a:xfrm>
              <a:off x="2865" y="2418"/>
              <a:ext cx="30" cy="1"/>
            </a:xfrm>
            <a:prstGeom prst="line">
              <a:avLst/>
            </a:prstGeom>
            <a:noFill/>
            <a:ln w="11113">
              <a:solidFill>
                <a:schemeClr val="accent2"/>
              </a:solidFill>
              <a:round/>
              <a:headEnd/>
              <a:tailEnd/>
            </a:ln>
          </p:spPr>
          <p:txBody>
            <a:bodyPr/>
            <a:lstStyle/>
            <a:p>
              <a:endParaRPr lang="en-CA"/>
            </a:p>
          </p:txBody>
        </p:sp>
        <p:sp>
          <p:nvSpPr>
            <p:cNvPr id="5349" name="Freeform 91"/>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chemeClr val="accent2"/>
              </a:solidFill>
              <a:round/>
              <a:headEnd/>
              <a:tailEnd/>
            </a:ln>
          </p:spPr>
          <p:txBody>
            <a:bodyPr/>
            <a:lstStyle/>
            <a:p>
              <a:endParaRPr lang="en-CA"/>
            </a:p>
          </p:txBody>
        </p:sp>
        <p:sp>
          <p:nvSpPr>
            <p:cNvPr id="5350" name="Line 92"/>
            <p:cNvSpPr>
              <a:spLocks noChangeShapeType="1"/>
            </p:cNvSpPr>
            <p:nvPr/>
          </p:nvSpPr>
          <p:spPr bwMode="auto">
            <a:xfrm>
              <a:off x="2980" y="2423"/>
              <a:ext cx="35" cy="5"/>
            </a:xfrm>
            <a:prstGeom prst="line">
              <a:avLst/>
            </a:prstGeom>
            <a:noFill/>
            <a:ln w="11113">
              <a:solidFill>
                <a:schemeClr val="accent2"/>
              </a:solidFill>
              <a:round/>
              <a:headEnd/>
              <a:tailEnd/>
            </a:ln>
          </p:spPr>
          <p:txBody>
            <a:bodyPr/>
            <a:lstStyle/>
            <a:p>
              <a:endParaRPr lang="en-CA"/>
            </a:p>
          </p:txBody>
        </p:sp>
        <p:sp>
          <p:nvSpPr>
            <p:cNvPr id="5351" name="Freeform 93"/>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chemeClr val="accent2"/>
              </a:solidFill>
              <a:round/>
              <a:headEnd/>
              <a:tailEnd/>
            </a:ln>
          </p:spPr>
          <p:txBody>
            <a:bodyPr/>
            <a:lstStyle/>
            <a:p>
              <a:endParaRPr lang="en-CA"/>
            </a:p>
          </p:txBody>
        </p:sp>
        <p:sp>
          <p:nvSpPr>
            <p:cNvPr id="5352" name="Line 94"/>
            <p:cNvSpPr>
              <a:spLocks noChangeShapeType="1"/>
            </p:cNvSpPr>
            <p:nvPr/>
          </p:nvSpPr>
          <p:spPr bwMode="auto">
            <a:xfrm>
              <a:off x="3098" y="2457"/>
              <a:ext cx="7" cy="3"/>
            </a:xfrm>
            <a:prstGeom prst="line">
              <a:avLst/>
            </a:prstGeom>
            <a:noFill/>
            <a:ln w="11113">
              <a:solidFill>
                <a:schemeClr val="accent2"/>
              </a:solidFill>
              <a:round/>
              <a:headEnd/>
              <a:tailEnd/>
            </a:ln>
          </p:spPr>
          <p:txBody>
            <a:bodyPr/>
            <a:lstStyle/>
            <a:p>
              <a:endParaRPr lang="en-CA"/>
            </a:p>
          </p:txBody>
        </p:sp>
        <p:sp>
          <p:nvSpPr>
            <p:cNvPr id="5353" name="Line 95"/>
            <p:cNvSpPr>
              <a:spLocks noChangeShapeType="1"/>
            </p:cNvSpPr>
            <p:nvPr/>
          </p:nvSpPr>
          <p:spPr bwMode="auto">
            <a:xfrm>
              <a:off x="3105" y="2460"/>
              <a:ext cx="23" cy="10"/>
            </a:xfrm>
            <a:prstGeom prst="line">
              <a:avLst/>
            </a:prstGeom>
            <a:noFill/>
            <a:ln w="11113">
              <a:solidFill>
                <a:schemeClr val="accent2"/>
              </a:solidFill>
              <a:round/>
              <a:headEnd/>
              <a:tailEnd/>
            </a:ln>
          </p:spPr>
          <p:txBody>
            <a:bodyPr/>
            <a:lstStyle/>
            <a:p>
              <a:endParaRPr lang="en-CA"/>
            </a:p>
          </p:txBody>
        </p:sp>
        <p:sp>
          <p:nvSpPr>
            <p:cNvPr id="5354" name="Line 96"/>
            <p:cNvSpPr>
              <a:spLocks noChangeShapeType="1"/>
            </p:cNvSpPr>
            <p:nvPr/>
          </p:nvSpPr>
          <p:spPr bwMode="auto">
            <a:xfrm>
              <a:off x="3128" y="2470"/>
              <a:ext cx="19" cy="4"/>
            </a:xfrm>
            <a:prstGeom prst="line">
              <a:avLst/>
            </a:prstGeom>
            <a:noFill/>
            <a:ln w="11113">
              <a:solidFill>
                <a:schemeClr val="accent2"/>
              </a:solidFill>
              <a:round/>
              <a:headEnd/>
              <a:tailEnd/>
            </a:ln>
          </p:spPr>
          <p:txBody>
            <a:bodyPr/>
            <a:lstStyle/>
            <a:p>
              <a:endParaRPr lang="en-CA"/>
            </a:p>
          </p:txBody>
        </p:sp>
        <p:sp>
          <p:nvSpPr>
            <p:cNvPr id="5355" name="Line 97"/>
            <p:cNvSpPr>
              <a:spLocks noChangeShapeType="1"/>
            </p:cNvSpPr>
            <p:nvPr/>
          </p:nvSpPr>
          <p:spPr bwMode="auto">
            <a:xfrm flipV="1">
              <a:off x="3147" y="2472"/>
              <a:ext cx="20" cy="2"/>
            </a:xfrm>
            <a:prstGeom prst="line">
              <a:avLst/>
            </a:prstGeom>
            <a:noFill/>
            <a:ln w="11113">
              <a:solidFill>
                <a:schemeClr val="accent2"/>
              </a:solidFill>
              <a:round/>
              <a:headEnd/>
              <a:tailEnd/>
            </a:ln>
          </p:spPr>
          <p:txBody>
            <a:bodyPr/>
            <a:lstStyle/>
            <a:p>
              <a:endParaRPr lang="en-CA"/>
            </a:p>
          </p:txBody>
        </p:sp>
        <p:sp>
          <p:nvSpPr>
            <p:cNvPr id="5356" name="Freeform 98"/>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chemeClr val="accent2"/>
              </a:solidFill>
              <a:round/>
              <a:headEnd/>
              <a:tailEnd/>
            </a:ln>
          </p:spPr>
          <p:txBody>
            <a:bodyPr/>
            <a:lstStyle/>
            <a:p>
              <a:endParaRPr lang="en-CA"/>
            </a:p>
          </p:txBody>
        </p:sp>
        <p:sp>
          <p:nvSpPr>
            <p:cNvPr id="5357" name="Line 99"/>
            <p:cNvSpPr>
              <a:spLocks noChangeShapeType="1"/>
            </p:cNvSpPr>
            <p:nvPr/>
          </p:nvSpPr>
          <p:spPr bwMode="auto">
            <a:xfrm flipV="1">
              <a:off x="3216" y="2445"/>
              <a:ext cx="1" cy="2"/>
            </a:xfrm>
            <a:prstGeom prst="line">
              <a:avLst/>
            </a:prstGeom>
            <a:noFill/>
            <a:ln w="11113">
              <a:solidFill>
                <a:schemeClr val="accent2"/>
              </a:solidFill>
              <a:round/>
              <a:headEnd/>
              <a:tailEnd/>
            </a:ln>
          </p:spPr>
          <p:txBody>
            <a:bodyPr/>
            <a:lstStyle/>
            <a:p>
              <a:endParaRPr lang="en-CA"/>
            </a:p>
          </p:txBody>
        </p:sp>
        <p:sp>
          <p:nvSpPr>
            <p:cNvPr id="5358" name="Line 100"/>
            <p:cNvSpPr>
              <a:spLocks noChangeShapeType="1"/>
            </p:cNvSpPr>
            <p:nvPr/>
          </p:nvSpPr>
          <p:spPr bwMode="auto">
            <a:xfrm flipV="1">
              <a:off x="3216" y="2423"/>
              <a:ext cx="37" cy="22"/>
            </a:xfrm>
            <a:prstGeom prst="line">
              <a:avLst/>
            </a:prstGeom>
            <a:noFill/>
            <a:ln w="11113">
              <a:solidFill>
                <a:schemeClr val="accent2"/>
              </a:solidFill>
              <a:round/>
              <a:headEnd/>
              <a:tailEnd/>
            </a:ln>
          </p:spPr>
          <p:txBody>
            <a:bodyPr/>
            <a:lstStyle/>
            <a:p>
              <a:endParaRPr lang="en-CA"/>
            </a:p>
          </p:txBody>
        </p:sp>
        <p:sp>
          <p:nvSpPr>
            <p:cNvPr id="5359" name="Freeform 101"/>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chemeClr val="accent2"/>
              </a:solidFill>
              <a:round/>
              <a:headEnd/>
              <a:tailEnd/>
            </a:ln>
          </p:spPr>
          <p:txBody>
            <a:bodyPr/>
            <a:lstStyle/>
            <a:p>
              <a:endParaRPr lang="en-CA"/>
            </a:p>
          </p:txBody>
        </p:sp>
        <p:sp>
          <p:nvSpPr>
            <p:cNvPr id="5360" name="Line 102"/>
            <p:cNvSpPr>
              <a:spLocks noChangeShapeType="1"/>
            </p:cNvSpPr>
            <p:nvPr/>
          </p:nvSpPr>
          <p:spPr bwMode="auto">
            <a:xfrm flipV="1">
              <a:off x="3321" y="2374"/>
              <a:ext cx="10" cy="7"/>
            </a:xfrm>
            <a:prstGeom prst="line">
              <a:avLst/>
            </a:prstGeom>
            <a:noFill/>
            <a:ln w="11113">
              <a:solidFill>
                <a:schemeClr val="accent2"/>
              </a:solidFill>
              <a:round/>
              <a:headEnd/>
              <a:tailEnd/>
            </a:ln>
          </p:spPr>
          <p:txBody>
            <a:bodyPr/>
            <a:lstStyle/>
            <a:p>
              <a:endParaRPr lang="en-CA"/>
            </a:p>
          </p:txBody>
        </p:sp>
        <p:sp>
          <p:nvSpPr>
            <p:cNvPr id="5361" name="Freeform 103"/>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chemeClr val="accent2"/>
              </a:solidFill>
              <a:round/>
              <a:headEnd/>
              <a:tailEnd/>
            </a:ln>
          </p:spPr>
          <p:txBody>
            <a:bodyPr/>
            <a:lstStyle/>
            <a:p>
              <a:endParaRPr lang="en-CA"/>
            </a:p>
          </p:txBody>
        </p:sp>
        <p:sp>
          <p:nvSpPr>
            <p:cNvPr id="5362" name="Line 104"/>
            <p:cNvSpPr>
              <a:spLocks noChangeShapeType="1"/>
            </p:cNvSpPr>
            <p:nvPr/>
          </p:nvSpPr>
          <p:spPr bwMode="auto">
            <a:xfrm flipV="1">
              <a:off x="3439" y="2340"/>
              <a:ext cx="5" cy="2"/>
            </a:xfrm>
            <a:prstGeom prst="line">
              <a:avLst/>
            </a:prstGeom>
            <a:noFill/>
            <a:ln w="11113">
              <a:solidFill>
                <a:schemeClr val="accent2"/>
              </a:solidFill>
              <a:round/>
              <a:headEnd/>
              <a:tailEnd/>
            </a:ln>
          </p:spPr>
          <p:txBody>
            <a:bodyPr/>
            <a:lstStyle/>
            <a:p>
              <a:endParaRPr lang="en-CA"/>
            </a:p>
          </p:txBody>
        </p:sp>
        <p:sp>
          <p:nvSpPr>
            <p:cNvPr id="5363" name="Line 105"/>
            <p:cNvSpPr>
              <a:spLocks noChangeShapeType="1"/>
            </p:cNvSpPr>
            <p:nvPr/>
          </p:nvSpPr>
          <p:spPr bwMode="auto">
            <a:xfrm flipV="1">
              <a:off x="3444" y="2337"/>
              <a:ext cx="24" cy="3"/>
            </a:xfrm>
            <a:prstGeom prst="line">
              <a:avLst/>
            </a:prstGeom>
            <a:noFill/>
            <a:ln w="11113">
              <a:solidFill>
                <a:schemeClr val="accent2"/>
              </a:solidFill>
              <a:round/>
              <a:headEnd/>
              <a:tailEnd/>
            </a:ln>
          </p:spPr>
          <p:txBody>
            <a:bodyPr/>
            <a:lstStyle/>
            <a:p>
              <a:endParaRPr lang="en-CA"/>
            </a:p>
          </p:txBody>
        </p:sp>
        <p:sp>
          <p:nvSpPr>
            <p:cNvPr id="5364" name="Line 106"/>
            <p:cNvSpPr>
              <a:spLocks noChangeShapeType="1"/>
            </p:cNvSpPr>
            <p:nvPr/>
          </p:nvSpPr>
          <p:spPr bwMode="auto">
            <a:xfrm flipV="1">
              <a:off x="3468" y="2335"/>
              <a:ext cx="10" cy="2"/>
            </a:xfrm>
            <a:prstGeom prst="line">
              <a:avLst/>
            </a:prstGeom>
            <a:noFill/>
            <a:ln w="11113">
              <a:solidFill>
                <a:schemeClr val="accent2"/>
              </a:solidFill>
              <a:round/>
              <a:headEnd/>
              <a:tailEnd/>
            </a:ln>
          </p:spPr>
          <p:txBody>
            <a:bodyPr/>
            <a:lstStyle/>
            <a:p>
              <a:endParaRPr lang="en-CA"/>
            </a:p>
          </p:txBody>
        </p:sp>
        <p:sp>
          <p:nvSpPr>
            <p:cNvPr id="5365" name="Line 107"/>
            <p:cNvSpPr>
              <a:spLocks noChangeShapeType="1"/>
            </p:cNvSpPr>
            <p:nvPr/>
          </p:nvSpPr>
          <p:spPr bwMode="auto">
            <a:xfrm>
              <a:off x="3478" y="2335"/>
              <a:ext cx="7" cy="1"/>
            </a:xfrm>
            <a:prstGeom prst="line">
              <a:avLst/>
            </a:prstGeom>
            <a:noFill/>
            <a:ln w="11113">
              <a:solidFill>
                <a:schemeClr val="accent2"/>
              </a:solidFill>
              <a:round/>
              <a:headEnd/>
              <a:tailEnd/>
            </a:ln>
          </p:spPr>
          <p:txBody>
            <a:bodyPr/>
            <a:lstStyle/>
            <a:p>
              <a:endParaRPr lang="en-CA"/>
            </a:p>
          </p:txBody>
        </p:sp>
        <p:sp>
          <p:nvSpPr>
            <p:cNvPr id="5366" name="Line 108"/>
            <p:cNvSpPr>
              <a:spLocks noChangeShapeType="1"/>
            </p:cNvSpPr>
            <p:nvPr/>
          </p:nvSpPr>
          <p:spPr bwMode="auto">
            <a:xfrm>
              <a:off x="3485" y="2335"/>
              <a:ext cx="5" cy="1"/>
            </a:xfrm>
            <a:prstGeom prst="line">
              <a:avLst/>
            </a:prstGeom>
            <a:noFill/>
            <a:ln w="11113">
              <a:solidFill>
                <a:schemeClr val="accent2"/>
              </a:solidFill>
              <a:round/>
              <a:headEnd/>
              <a:tailEnd/>
            </a:ln>
          </p:spPr>
          <p:txBody>
            <a:bodyPr/>
            <a:lstStyle/>
            <a:p>
              <a:endParaRPr lang="en-CA"/>
            </a:p>
          </p:txBody>
        </p:sp>
        <p:sp>
          <p:nvSpPr>
            <p:cNvPr id="5367" name="Line 109"/>
            <p:cNvSpPr>
              <a:spLocks noChangeShapeType="1"/>
            </p:cNvSpPr>
            <p:nvPr/>
          </p:nvSpPr>
          <p:spPr bwMode="auto">
            <a:xfrm flipV="1">
              <a:off x="3490" y="2332"/>
              <a:ext cx="3" cy="3"/>
            </a:xfrm>
            <a:prstGeom prst="line">
              <a:avLst/>
            </a:prstGeom>
            <a:noFill/>
            <a:ln w="11113">
              <a:solidFill>
                <a:schemeClr val="accent2"/>
              </a:solidFill>
              <a:round/>
              <a:headEnd/>
              <a:tailEnd/>
            </a:ln>
          </p:spPr>
          <p:txBody>
            <a:bodyPr/>
            <a:lstStyle/>
            <a:p>
              <a:endParaRPr lang="en-CA"/>
            </a:p>
          </p:txBody>
        </p:sp>
        <p:sp>
          <p:nvSpPr>
            <p:cNvPr id="5368" name="Line 110"/>
            <p:cNvSpPr>
              <a:spLocks noChangeShapeType="1"/>
            </p:cNvSpPr>
            <p:nvPr/>
          </p:nvSpPr>
          <p:spPr bwMode="auto">
            <a:xfrm>
              <a:off x="3493" y="2332"/>
              <a:ext cx="2" cy="1"/>
            </a:xfrm>
            <a:prstGeom prst="line">
              <a:avLst/>
            </a:prstGeom>
            <a:noFill/>
            <a:ln w="11113">
              <a:solidFill>
                <a:schemeClr val="accent2"/>
              </a:solidFill>
              <a:round/>
              <a:headEnd/>
              <a:tailEnd/>
            </a:ln>
          </p:spPr>
          <p:txBody>
            <a:bodyPr/>
            <a:lstStyle/>
            <a:p>
              <a:endParaRPr lang="en-CA"/>
            </a:p>
          </p:txBody>
        </p:sp>
        <p:sp>
          <p:nvSpPr>
            <p:cNvPr id="5369" name="Line 111"/>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0" name="Line 112"/>
            <p:cNvSpPr>
              <a:spLocks noChangeShapeType="1"/>
            </p:cNvSpPr>
            <p:nvPr/>
          </p:nvSpPr>
          <p:spPr bwMode="auto">
            <a:xfrm>
              <a:off x="3495" y="2332"/>
              <a:ext cx="1" cy="1"/>
            </a:xfrm>
            <a:prstGeom prst="line">
              <a:avLst/>
            </a:prstGeom>
            <a:noFill/>
            <a:ln w="11113">
              <a:solidFill>
                <a:schemeClr val="accent2"/>
              </a:solidFill>
              <a:round/>
              <a:headEnd/>
              <a:tailEnd/>
            </a:ln>
          </p:spPr>
          <p:txBody>
            <a:bodyPr/>
            <a:lstStyle/>
            <a:p>
              <a:endParaRPr lang="en-CA"/>
            </a:p>
          </p:txBody>
        </p:sp>
        <p:sp>
          <p:nvSpPr>
            <p:cNvPr id="5371" name="Freeform 113"/>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chemeClr val="accent2"/>
              </a:solidFill>
              <a:round/>
              <a:headEnd/>
              <a:tailEnd/>
            </a:ln>
          </p:spPr>
          <p:txBody>
            <a:bodyPr/>
            <a:lstStyle/>
            <a:p>
              <a:endParaRPr lang="en-CA"/>
            </a:p>
          </p:txBody>
        </p:sp>
        <p:sp>
          <p:nvSpPr>
            <p:cNvPr id="5372" name="Line 114"/>
            <p:cNvSpPr>
              <a:spLocks noChangeShapeType="1"/>
            </p:cNvSpPr>
            <p:nvPr/>
          </p:nvSpPr>
          <p:spPr bwMode="auto">
            <a:xfrm flipH="1">
              <a:off x="3422" y="2349"/>
              <a:ext cx="31" cy="15"/>
            </a:xfrm>
            <a:prstGeom prst="line">
              <a:avLst/>
            </a:prstGeom>
            <a:noFill/>
            <a:ln w="11113">
              <a:solidFill>
                <a:schemeClr val="accent2"/>
              </a:solidFill>
              <a:round/>
              <a:headEnd/>
              <a:tailEnd/>
            </a:ln>
          </p:spPr>
          <p:txBody>
            <a:bodyPr/>
            <a:lstStyle/>
            <a:p>
              <a:endParaRPr lang="en-CA"/>
            </a:p>
          </p:txBody>
        </p:sp>
        <p:sp>
          <p:nvSpPr>
            <p:cNvPr id="5373" name="Freeform 115"/>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74" name="Freeform 116"/>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chemeClr val="accent2"/>
              </a:solidFill>
              <a:round/>
              <a:headEnd/>
              <a:tailEnd/>
            </a:ln>
          </p:spPr>
          <p:txBody>
            <a:bodyPr/>
            <a:lstStyle/>
            <a:p>
              <a:endParaRPr lang="en-CA"/>
            </a:p>
          </p:txBody>
        </p:sp>
        <p:sp>
          <p:nvSpPr>
            <p:cNvPr id="5375" name="Freeform 117"/>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chemeClr val="accent2"/>
              </a:solidFill>
              <a:round/>
              <a:headEnd/>
              <a:tailEnd/>
            </a:ln>
          </p:spPr>
          <p:txBody>
            <a:bodyPr/>
            <a:lstStyle/>
            <a:p>
              <a:endParaRPr lang="en-CA"/>
            </a:p>
          </p:txBody>
        </p:sp>
        <p:sp>
          <p:nvSpPr>
            <p:cNvPr id="5376" name="Freeform 118"/>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chemeClr val="accent2"/>
              </a:solidFill>
              <a:round/>
              <a:headEnd/>
              <a:tailEnd/>
            </a:ln>
          </p:spPr>
          <p:txBody>
            <a:bodyPr/>
            <a:lstStyle/>
            <a:p>
              <a:endParaRPr lang="en-CA"/>
            </a:p>
          </p:txBody>
        </p:sp>
        <p:sp>
          <p:nvSpPr>
            <p:cNvPr id="5377" name="Freeform 119"/>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chemeClr val="accent2"/>
              </a:solidFill>
              <a:round/>
              <a:headEnd/>
              <a:tailEnd/>
            </a:ln>
          </p:spPr>
          <p:txBody>
            <a:bodyPr/>
            <a:lstStyle/>
            <a:p>
              <a:endParaRPr lang="en-CA"/>
            </a:p>
          </p:txBody>
        </p:sp>
        <p:sp>
          <p:nvSpPr>
            <p:cNvPr id="5378" name="Freeform 120"/>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chemeClr val="accent2"/>
              </a:solidFill>
              <a:round/>
              <a:headEnd/>
              <a:tailEnd/>
            </a:ln>
          </p:spPr>
          <p:txBody>
            <a:bodyPr/>
            <a:lstStyle/>
            <a:p>
              <a:endParaRPr lang="en-CA"/>
            </a:p>
          </p:txBody>
        </p:sp>
        <p:sp>
          <p:nvSpPr>
            <p:cNvPr id="5379" name="Freeform 121"/>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chemeClr val="accent2"/>
              </a:solidFill>
              <a:round/>
              <a:headEnd/>
              <a:tailEnd/>
            </a:ln>
          </p:spPr>
          <p:txBody>
            <a:bodyPr/>
            <a:lstStyle/>
            <a:p>
              <a:endParaRPr lang="en-CA"/>
            </a:p>
          </p:txBody>
        </p:sp>
        <p:sp>
          <p:nvSpPr>
            <p:cNvPr id="5380" name="Freeform 122"/>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chemeClr val="accent2"/>
              </a:solidFill>
              <a:round/>
              <a:headEnd/>
              <a:tailEnd/>
            </a:ln>
          </p:spPr>
          <p:txBody>
            <a:bodyPr/>
            <a:lstStyle/>
            <a:p>
              <a:endParaRPr lang="en-CA"/>
            </a:p>
          </p:txBody>
        </p:sp>
        <p:sp>
          <p:nvSpPr>
            <p:cNvPr id="5381" name="Freeform 123"/>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2" name="Freeform 124"/>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3" name="Freeform 125"/>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chemeClr val="accent2"/>
              </a:solidFill>
              <a:round/>
              <a:headEnd/>
              <a:tailEnd/>
            </a:ln>
          </p:spPr>
          <p:txBody>
            <a:bodyPr/>
            <a:lstStyle/>
            <a:p>
              <a:endParaRPr lang="en-CA"/>
            </a:p>
          </p:txBody>
        </p:sp>
        <p:sp>
          <p:nvSpPr>
            <p:cNvPr id="5384" name="Freeform 126"/>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chemeClr val="accent2"/>
              </a:solidFill>
              <a:round/>
              <a:headEnd/>
              <a:tailEnd/>
            </a:ln>
          </p:spPr>
          <p:txBody>
            <a:bodyPr/>
            <a:lstStyle/>
            <a:p>
              <a:endParaRPr lang="en-CA"/>
            </a:p>
          </p:txBody>
        </p:sp>
        <p:sp>
          <p:nvSpPr>
            <p:cNvPr id="5385" name="Freeform 127"/>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chemeClr val="accent2"/>
              </a:solidFill>
              <a:round/>
              <a:headEnd/>
              <a:tailEnd/>
            </a:ln>
          </p:spPr>
          <p:txBody>
            <a:bodyPr/>
            <a:lstStyle/>
            <a:p>
              <a:endParaRPr lang="en-CA"/>
            </a:p>
          </p:txBody>
        </p:sp>
        <p:sp>
          <p:nvSpPr>
            <p:cNvPr id="5386" name="Freeform 128"/>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chemeClr val="accent2"/>
              </a:solidFill>
              <a:round/>
              <a:headEnd/>
              <a:tailEnd/>
            </a:ln>
          </p:spPr>
          <p:txBody>
            <a:bodyPr/>
            <a:lstStyle/>
            <a:p>
              <a:endParaRPr lang="en-CA"/>
            </a:p>
          </p:txBody>
        </p:sp>
        <p:sp>
          <p:nvSpPr>
            <p:cNvPr id="5387" name="Freeform 129"/>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chemeClr val="accent2"/>
              </a:solidFill>
              <a:round/>
              <a:headEnd/>
              <a:tailEnd/>
            </a:ln>
          </p:spPr>
          <p:txBody>
            <a:bodyPr/>
            <a:lstStyle/>
            <a:p>
              <a:endParaRPr lang="en-CA"/>
            </a:p>
          </p:txBody>
        </p:sp>
        <p:sp>
          <p:nvSpPr>
            <p:cNvPr id="5388" name="Freeform 130"/>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chemeClr val="accent2"/>
              </a:solidFill>
              <a:round/>
              <a:headEnd/>
              <a:tailEnd/>
            </a:ln>
          </p:spPr>
          <p:txBody>
            <a:bodyPr/>
            <a:lstStyle/>
            <a:p>
              <a:endParaRPr lang="en-CA"/>
            </a:p>
          </p:txBody>
        </p:sp>
        <p:sp>
          <p:nvSpPr>
            <p:cNvPr id="5389" name="Freeform 131"/>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chemeClr val="accent2"/>
              </a:solidFill>
              <a:round/>
              <a:headEnd/>
              <a:tailEnd/>
            </a:ln>
          </p:spPr>
          <p:txBody>
            <a:bodyPr/>
            <a:lstStyle/>
            <a:p>
              <a:endParaRPr lang="en-CA"/>
            </a:p>
          </p:txBody>
        </p:sp>
        <p:sp>
          <p:nvSpPr>
            <p:cNvPr id="5390" name="Freeform 132"/>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chemeClr val="accent2"/>
              </a:solidFill>
              <a:round/>
              <a:headEnd/>
              <a:tailEnd/>
            </a:ln>
          </p:spPr>
          <p:txBody>
            <a:bodyPr/>
            <a:lstStyle/>
            <a:p>
              <a:endParaRPr lang="en-CA"/>
            </a:p>
          </p:txBody>
        </p:sp>
        <p:sp>
          <p:nvSpPr>
            <p:cNvPr id="5391" name="Freeform 133"/>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chemeClr val="accent2"/>
              </a:solidFill>
              <a:round/>
              <a:headEnd/>
              <a:tailEnd/>
            </a:ln>
          </p:spPr>
          <p:txBody>
            <a:bodyPr/>
            <a:lstStyle/>
            <a:p>
              <a:endParaRPr lang="en-CA"/>
            </a:p>
          </p:txBody>
        </p:sp>
      </p:grpSp>
      <p:sp>
        <p:nvSpPr>
          <p:cNvPr id="97414" name="Rectangle 134"/>
          <p:cNvSpPr>
            <a:spLocks noChangeArrowheads="1"/>
          </p:cNvSpPr>
          <p:nvPr/>
        </p:nvSpPr>
        <p:spPr bwMode="auto">
          <a:xfrm>
            <a:off x="685800" y="5486400"/>
            <a:ext cx="7924800" cy="7620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Special case of </a:t>
            </a:r>
            <a:r>
              <a:rPr lang="en-US" sz="2800" b="1">
                <a:solidFill>
                  <a:schemeClr val="accent2"/>
                </a:solidFill>
                <a:latin typeface="Comic Sans MS" pitchFamily="66" charset="0"/>
              </a:rPr>
              <a:t>Bayesian classification</a:t>
            </a:r>
          </a:p>
        </p:txBody>
      </p:sp>
      <p:grpSp>
        <p:nvGrpSpPr>
          <p:cNvPr id="5133" name="Group 266"/>
          <p:cNvGrpSpPr>
            <a:grpSpLocks/>
          </p:cNvGrpSpPr>
          <p:nvPr/>
        </p:nvGrpSpPr>
        <p:grpSpPr bwMode="auto">
          <a:xfrm>
            <a:off x="0" y="2209800"/>
            <a:ext cx="8839200" cy="1447800"/>
            <a:chOff x="0" y="1392"/>
            <a:chExt cx="5568" cy="912"/>
          </a:xfrm>
        </p:grpSpPr>
        <p:grpSp>
          <p:nvGrpSpPr>
            <p:cNvPr id="5134" name="Group 135"/>
            <p:cNvGrpSpPr>
              <a:grpSpLocks noChangeAspect="1"/>
            </p:cNvGrpSpPr>
            <p:nvPr/>
          </p:nvGrpSpPr>
          <p:grpSpPr bwMode="auto">
            <a:xfrm>
              <a:off x="0" y="1392"/>
              <a:ext cx="5568" cy="912"/>
              <a:chOff x="96" y="2016"/>
              <a:chExt cx="5568" cy="912"/>
            </a:xfrm>
          </p:grpSpPr>
          <p:sp>
            <p:nvSpPr>
              <p:cNvPr id="5138" name="AutoShape 136"/>
              <p:cNvSpPr>
                <a:spLocks noChangeAspect="1" noChangeArrowheads="1" noTextEdit="1"/>
              </p:cNvSpPr>
              <p:nvPr/>
            </p:nvSpPr>
            <p:spPr bwMode="auto">
              <a:xfrm>
                <a:off x="96" y="2016"/>
                <a:ext cx="5568" cy="912"/>
              </a:xfrm>
              <a:prstGeom prst="rect">
                <a:avLst/>
              </a:prstGeom>
              <a:noFill/>
              <a:ln w="9525">
                <a:noFill/>
                <a:miter lim="800000"/>
                <a:headEnd/>
                <a:tailEnd/>
              </a:ln>
            </p:spPr>
            <p:txBody>
              <a:bodyPr/>
              <a:lstStyle/>
              <a:p>
                <a:endParaRPr lang="en-CA"/>
              </a:p>
            </p:txBody>
          </p:sp>
          <p:sp>
            <p:nvSpPr>
              <p:cNvPr id="5139" name="Rectangle 137"/>
              <p:cNvSpPr>
                <a:spLocks noChangeArrowheads="1"/>
              </p:cNvSpPr>
              <p:nvPr/>
            </p:nvSpPr>
            <p:spPr bwMode="auto">
              <a:xfrm>
                <a:off x="96" y="2016"/>
                <a:ext cx="5568" cy="912"/>
              </a:xfrm>
              <a:prstGeom prst="rect">
                <a:avLst/>
              </a:prstGeom>
              <a:noFill/>
              <a:ln w="0">
                <a:solidFill>
                  <a:srgbClr val="000000"/>
                </a:solidFill>
                <a:miter lim="800000"/>
                <a:headEnd/>
                <a:tailEnd/>
              </a:ln>
            </p:spPr>
            <p:txBody>
              <a:bodyPr/>
              <a:lstStyle/>
              <a:p>
                <a:endParaRPr lang="en-US"/>
              </a:p>
            </p:txBody>
          </p:sp>
          <p:sp>
            <p:nvSpPr>
              <p:cNvPr id="5140" name="Freeform 138"/>
              <p:cNvSpPr>
                <a:spLocks/>
              </p:cNvSpPr>
              <p:nvPr/>
            </p:nvSpPr>
            <p:spPr bwMode="auto">
              <a:xfrm>
                <a:off x="2233" y="2823"/>
                <a:ext cx="74" cy="73"/>
              </a:xfrm>
              <a:custGeom>
                <a:avLst/>
                <a:gdLst>
                  <a:gd name="T0" fmla="*/ 25 w 74"/>
                  <a:gd name="T1" fmla="*/ 0 h 73"/>
                  <a:gd name="T2" fmla="*/ 59 w 74"/>
                  <a:gd name="T3" fmla="*/ 44 h 73"/>
                  <a:gd name="T4" fmla="*/ 59 w 74"/>
                  <a:gd name="T5" fmla="*/ 14 h 73"/>
                  <a:gd name="T6" fmla="*/ 59 w 74"/>
                  <a:gd name="T7" fmla="*/ 9 h 73"/>
                  <a:gd name="T8" fmla="*/ 56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6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2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6" y="4"/>
                    </a:lnTo>
                    <a:lnTo>
                      <a:pt x="54" y="2"/>
                    </a:lnTo>
                    <a:lnTo>
                      <a:pt x="49" y="2"/>
                    </a:lnTo>
                    <a:lnTo>
                      <a:pt x="49" y="0"/>
                    </a:lnTo>
                    <a:lnTo>
                      <a:pt x="74" y="0"/>
                    </a:lnTo>
                    <a:lnTo>
                      <a:pt x="74" y="2"/>
                    </a:lnTo>
                    <a:lnTo>
                      <a:pt x="69" y="2"/>
                    </a:lnTo>
                    <a:lnTo>
                      <a:pt x="66"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2"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1" name="Freeform 139"/>
              <p:cNvSpPr>
                <a:spLocks noEditPoints="1"/>
              </p:cNvSpPr>
              <p:nvPr/>
            </p:nvSpPr>
            <p:spPr bwMode="auto">
              <a:xfrm>
                <a:off x="2314" y="2823"/>
                <a:ext cx="76" cy="73"/>
              </a:xfrm>
              <a:custGeom>
                <a:avLst/>
                <a:gdLst>
                  <a:gd name="T0" fmla="*/ 37 w 76"/>
                  <a:gd name="T1" fmla="*/ 0 h 73"/>
                  <a:gd name="T2" fmla="*/ 46 w 76"/>
                  <a:gd name="T3" fmla="*/ 0 h 73"/>
                  <a:gd name="T4" fmla="*/ 56 w 76"/>
                  <a:gd name="T5" fmla="*/ 2 h 73"/>
                  <a:gd name="T6" fmla="*/ 64 w 76"/>
                  <a:gd name="T7" fmla="*/ 9 h 73"/>
                  <a:gd name="T8" fmla="*/ 71 w 76"/>
                  <a:gd name="T9" fmla="*/ 17 h 73"/>
                  <a:gd name="T10" fmla="*/ 73 w 76"/>
                  <a:gd name="T11" fmla="*/ 24 h 73"/>
                  <a:gd name="T12" fmla="*/ 76 w 76"/>
                  <a:gd name="T13" fmla="*/ 36 h 73"/>
                  <a:gd name="T14" fmla="*/ 73 w 76"/>
                  <a:gd name="T15" fmla="*/ 44 h 73"/>
                  <a:gd name="T16" fmla="*/ 71 w 76"/>
                  <a:gd name="T17" fmla="*/ 54 h 73"/>
                  <a:gd name="T18" fmla="*/ 66 w 76"/>
                  <a:gd name="T19" fmla="*/ 61 h 73"/>
                  <a:gd name="T20" fmla="*/ 61 w 76"/>
                  <a:gd name="T21" fmla="*/ 66 h 73"/>
                  <a:gd name="T22" fmla="*/ 54 w 76"/>
                  <a:gd name="T23" fmla="*/ 71 h 73"/>
                  <a:gd name="T24" fmla="*/ 46 w 76"/>
                  <a:gd name="T25" fmla="*/ 73 h 73"/>
                  <a:gd name="T26" fmla="*/ 37 w 76"/>
                  <a:gd name="T27" fmla="*/ 73 h 73"/>
                  <a:gd name="T28" fmla="*/ 24 w 76"/>
                  <a:gd name="T29" fmla="*/ 73 h 73"/>
                  <a:gd name="T30" fmla="*/ 15 w 76"/>
                  <a:gd name="T31" fmla="*/ 68 h 73"/>
                  <a:gd name="T32" fmla="*/ 7 w 76"/>
                  <a:gd name="T33" fmla="*/ 61 h 73"/>
                  <a:gd name="T34" fmla="*/ 2 w 76"/>
                  <a:gd name="T35" fmla="*/ 54 h 73"/>
                  <a:gd name="T36" fmla="*/ 0 w 76"/>
                  <a:gd name="T37" fmla="*/ 44 h 73"/>
                  <a:gd name="T38" fmla="*/ 0 w 76"/>
                  <a:gd name="T39" fmla="*/ 36 h 73"/>
                  <a:gd name="T40" fmla="*/ 0 w 76"/>
                  <a:gd name="T41" fmla="*/ 24 h 73"/>
                  <a:gd name="T42" fmla="*/ 5 w 76"/>
                  <a:gd name="T43" fmla="*/ 17 h 73"/>
                  <a:gd name="T44" fmla="*/ 10 w 76"/>
                  <a:gd name="T45" fmla="*/ 9 h 73"/>
                  <a:gd name="T46" fmla="*/ 17 w 76"/>
                  <a:gd name="T47" fmla="*/ 2 h 73"/>
                  <a:gd name="T48" fmla="*/ 27 w 76"/>
                  <a:gd name="T49" fmla="*/ 0 h 73"/>
                  <a:gd name="T50" fmla="*/ 37 w 76"/>
                  <a:gd name="T51" fmla="*/ 0 h 73"/>
                  <a:gd name="T52" fmla="*/ 37 w 76"/>
                  <a:gd name="T53" fmla="*/ 2 h 73"/>
                  <a:gd name="T54" fmla="*/ 32 w 76"/>
                  <a:gd name="T55" fmla="*/ 2 h 73"/>
                  <a:gd name="T56" fmla="*/ 27 w 76"/>
                  <a:gd name="T57" fmla="*/ 7 h 73"/>
                  <a:gd name="T58" fmla="*/ 22 w 76"/>
                  <a:gd name="T59" fmla="*/ 12 h 73"/>
                  <a:gd name="T60" fmla="*/ 19 w 76"/>
                  <a:gd name="T61" fmla="*/ 19 h 73"/>
                  <a:gd name="T62" fmla="*/ 19 w 76"/>
                  <a:gd name="T63" fmla="*/ 27 h 73"/>
                  <a:gd name="T64" fmla="*/ 19 w 76"/>
                  <a:gd name="T65" fmla="*/ 36 h 73"/>
                  <a:gd name="T66" fmla="*/ 19 w 76"/>
                  <a:gd name="T67" fmla="*/ 49 h 73"/>
                  <a:gd name="T68" fmla="*/ 22 w 76"/>
                  <a:gd name="T69" fmla="*/ 56 h 73"/>
                  <a:gd name="T70" fmla="*/ 24 w 76"/>
                  <a:gd name="T71" fmla="*/ 63 h 73"/>
                  <a:gd name="T72" fmla="*/ 29 w 76"/>
                  <a:gd name="T73" fmla="*/ 68 h 73"/>
                  <a:gd name="T74" fmla="*/ 32 w 76"/>
                  <a:gd name="T75" fmla="*/ 71 h 73"/>
                  <a:gd name="T76" fmla="*/ 37 w 76"/>
                  <a:gd name="T77" fmla="*/ 71 h 73"/>
                  <a:gd name="T78" fmla="*/ 42 w 76"/>
                  <a:gd name="T79" fmla="*/ 71 h 73"/>
                  <a:gd name="T80" fmla="*/ 46 w 76"/>
                  <a:gd name="T81" fmla="*/ 68 h 73"/>
                  <a:gd name="T82" fmla="*/ 51 w 76"/>
                  <a:gd name="T83" fmla="*/ 63 h 73"/>
                  <a:gd name="T84" fmla="*/ 54 w 76"/>
                  <a:gd name="T85" fmla="*/ 56 h 73"/>
                  <a:gd name="T86" fmla="*/ 56 w 76"/>
                  <a:gd name="T87" fmla="*/ 49 h 73"/>
                  <a:gd name="T88" fmla="*/ 56 w 76"/>
                  <a:gd name="T89" fmla="*/ 36 h 73"/>
                  <a:gd name="T90" fmla="*/ 56 w 76"/>
                  <a:gd name="T91" fmla="*/ 29 h 73"/>
                  <a:gd name="T92" fmla="*/ 54 w 76"/>
                  <a:gd name="T93" fmla="*/ 22 h 73"/>
                  <a:gd name="T94" fmla="*/ 54 w 76"/>
                  <a:gd name="T95" fmla="*/ 14 h 73"/>
                  <a:gd name="T96" fmla="*/ 51 w 76"/>
                  <a:gd name="T97" fmla="*/ 9 h 73"/>
                  <a:gd name="T98" fmla="*/ 46 w 76"/>
                  <a:gd name="T99" fmla="*/ 4 h 73"/>
                  <a:gd name="T100" fmla="*/ 42 w 76"/>
                  <a:gd name="T101" fmla="*/ 2 h 73"/>
                  <a:gd name="T102" fmla="*/ 37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7" y="0"/>
                    </a:moveTo>
                    <a:lnTo>
                      <a:pt x="46" y="0"/>
                    </a:lnTo>
                    <a:lnTo>
                      <a:pt x="56" y="2"/>
                    </a:lnTo>
                    <a:lnTo>
                      <a:pt x="64" y="9"/>
                    </a:lnTo>
                    <a:lnTo>
                      <a:pt x="71" y="17"/>
                    </a:lnTo>
                    <a:lnTo>
                      <a:pt x="73" y="24"/>
                    </a:lnTo>
                    <a:lnTo>
                      <a:pt x="76" y="36"/>
                    </a:lnTo>
                    <a:lnTo>
                      <a:pt x="73" y="44"/>
                    </a:lnTo>
                    <a:lnTo>
                      <a:pt x="71" y="54"/>
                    </a:lnTo>
                    <a:lnTo>
                      <a:pt x="66" y="61"/>
                    </a:lnTo>
                    <a:lnTo>
                      <a:pt x="61" y="66"/>
                    </a:lnTo>
                    <a:lnTo>
                      <a:pt x="54" y="71"/>
                    </a:lnTo>
                    <a:lnTo>
                      <a:pt x="46" y="73"/>
                    </a:lnTo>
                    <a:lnTo>
                      <a:pt x="37" y="73"/>
                    </a:lnTo>
                    <a:lnTo>
                      <a:pt x="24" y="73"/>
                    </a:lnTo>
                    <a:lnTo>
                      <a:pt x="15" y="68"/>
                    </a:lnTo>
                    <a:lnTo>
                      <a:pt x="7" y="61"/>
                    </a:lnTo>
                    <a:lnTo>
                      <a:pt x="2" y="54"/>
                    </a:lnTo>
                    <a:lnTo>
                      <a:pt x="0" y="44"/>
                    </a:lnTo>
                    <a:lnTo>
                      <a:pt x="0" y="36"/>
                    </a:lnTo>
                    <a:lnTo>
                      <a:pt x="0" y="24"/>
                    </a:lnTo>
                    <a:lnTo>
                      <a:pt x="5" y="17"/>
                    </a:lnTo>
                    <a:lnTo>
                      <a:pt x="10" y="9"/>
                    </a:lnTo>
                    <a:lnTo>
                      <a:pt x="17" y="2"/>
                    </a:lnTo>
                    <a:lnTo>
                      <a:pt x="27" y="0"/>
                    </a:lnTo>
                    <a:lnTo>
                      <a:pt x="37" y="0"/>
                    </a:lnTo>
                    <a:close/>
                    <a:moveTo>
                      <a:pt x="37" y="2"/>
                    </a:moveTo>
                    <a:lnTo>
                      <a:pt x="32" y="2"/>
                    </a:lnTo>
                    <a:lnTo>
                      <a:pt x="27" y="7"/>
                    </a:lnTo>
                    <a:lnTo>
                      <a:pt x="22" y="12"/>
                    </a:lnTo>
                    <a:lnTo>
                      <a:pt x="19" y="19"/>
                    </a:lnTo>
                    <a:lnTo>
                      <a:pt x="19" y="27"/>
                    </a:lnTo>
                    <a:lnTo>
                      <a:pt x="19" y="36"/>
                    </a:lnTo>
                    <a:lnTo>
                      <a:pt x="19" y="49"/>
                    </a:lnTo>
                    <a:lnTo>
                      <a:pt x="22" y="56"/>
                    </a:lnTo>
                    <a:lnTo>
                      <a:pt x="24" y="63"/>
                    </a:lnTo>
                    <a:lnTo>
                      <a:pt x="29" y="68"/>
                    </a:lnTo>
                    <a:lnTo>
                      <a:pt x="32" y="71"/>
                    </a:lnTo>
                    <a:lnTo>
                      <a:pt x="37" y="71"/>
                    </a:lnTo>
                    <a:lnTo>
                      <a:pt x="42" y="71"/>
                    </a:lnTo>
                    <a:lnTo>
                      <a:pt x="46" y="68"/>
                    </a:lnTo>
                    <a:lnTo>
                      <a:pt x="51" y="63"/>
                    </a:lnTo>
                    <a:lnTo>
                      <a:pt x="54" y="56"/>
                    </a:lnTo>
                    <a:lnTo>
                      <a:pt x="56" y="49"/>
                    </a:lnTo>
                    <a:lnTo>
                      <a:pt x="56" y="36"/>
                    </a:lnTo>
                    <a:lnTo>
                      <a:pt x="56" y="29"/>
                    </a:lnTo>
                    <a:lnTo>
                      <a:pt x="54" y="22"/>
                    </a:lnTo>
                    <a:lnTo>
                      <a:pt x="54" y="14"/>
                    </a:lnTo>
                    <a:lnTo>
                      <a:pt x="51" y="9"/>
                    </a:lnTo>
                    <a:lnTo>
                      <a:pt x="46" y="4"/>
                    </a:lnTo>
                    <a:lnTo>
                      <a:pt x="42" y="2"/>
                    </a:lnTo>
                    <a:lnTo>
                      <a:pt x="37" y="2"/>
                    </a:lnTo>
                    <a:close/>
                  </a:path>
                </a:pathLst>
              </a:custGeom>
              <a:solidFill>
                <a:srgbClr val="000000"/>
              </a:solidFill>
              <a:ln w="0">
                <a:solidFill>
                  <a:srgbClr val="000000"/>
                </a:solidFill>
                <a:round/>
                <a:headEnd/>
                <a:tailEnd/>
              </a:ln>
            </p:spPr>
            <p:txBody>
              <a:bodyPr/>
              <a:lstStyle/>
              <a:p>
                <a:endParaRPr lang="en-CA"/>
              </a:p>
            </p:txBody>
          </p:sp>
          <p:sp>
            <p:nvSpPr>
              <p:cNvPr id="5142" name="Freeform 140"/>
              <p:cNvSpPr>
                <a:spLocks/>
              </p:cNvSpPr>
              <p:nvPr/>
            </p:nvSpPr>
            <p:spPr bwMode="auto">
              <a:xfrm>
                <a:off x="2397" y="2823"/>
                <a:ext cx="37" cy="73"/>
              </a:xfrm>
              <a:custGeom>
                <a:avLst/>
                <a:gdLst>
                  <a:gd name="T0" fmla="*/ 37 w 37"/>
                  <a:gd name="T1" fmla="*/ 71 h 73"/>
                  <a:gd name="T2" fmla="*/ 37 w 37"/>
                  <a:gd name="T3" fmla="*/ 73 h 73"/>
                  <a:gd name="T4" fmla="*/ 0 w 37"/>
                  <a:gd name="T5" fmla="*/ 73 h 73"/>
                  <a:gd name="T6" fmla="*/ 0 w 37"/>
                  <a:gd name="T7" fmla="*/ 71 h 73"/>
                  <a:gd name="T8" fmla="*/ 3 w 37"/>
                  <a:gd name="T9" fmla="*/ 71 h 73"/>
                  <a:gd name="T10" fmla="*/ 5 w 37"/>
                  <a:gd name="T11" fmla="*/ 71 h 73"/>
                  <a:gd name="T12" fmla="*/ 8 w 37"/>
                  <a:gd name="T13" fmla="*/ 68 h 73"/>
                  <a:gd name="T14" fmla="*/ 8 w 37"/>
                  <a:gd name="T15" fmla="*/ 68 h 73"/>
                  <a:gd name="T16" fmla="*/ 8 w 37"/>
                  <a:gd name="T17" fmla="*/ 66 h 73"/>
                  <a:gd name="T18" fmla="*/ 10 w 37"/>
                  <a:gd name="T19" fmla="*/ 63 h 73"/>
                  <a:gd name="T20" fmla="*/ 10 w 37"/>
                  <a:gd name="T21" fmla="*/ 61 h 73"/>
                  <a:gd name="T22" fmla="*/ 10 w 37"/>
                  <a:gd name="T23" fmla="*/ 12 h 73"/>
                  <a:gd name="T24" fmla="*/ 10 w 37"/>
                  <a:gd name="T25" fmla="*/ 7 h 73"/>
                  <a:gd name="T26" fmla="*/ 8 w 37"/>
                  <a:gd name="T27" fmla="*/ 4 h 73"/>
                  <a:gd name="T28" fmla="*/ 8 w 37"/>
                  <a:gd name="T29" fmla="*/ 4 h 73"/>
                  <a:gd name="T30" fmla="*/ 8 w 37"/>
                  <a:gd name="T31" fmla="*/ 2 h 73"/>
                  <a:gd name="T32" fmla="*/ 5 w 37"/>
                  <a:gd name="T33" fmla="*/ 2 h 73"/>
                  <a:gd name="T34" fmla="*/ 3 w 37"/>
                  <a:gd name="T35" fmla="*/ 2 h 73"/>
                  <a:gd name="T36" fmla="*/ 0 w 37"/>
                  <a:gd name="T37" fmla="*/ 2 h 73"/>
                  <a:gd name="T38" fmla="*/ 0 w 37"/>
                  <a:gd name="T39" fmla="*/ 0 h 73"/>
                  <a:gd name="T40" fmla="*/ 37 w 37"/>
                  <a:gd name="T41" fmla="*/ 0 h 73"/>
                  <a:gd name="T42" fmla="*/ 37 w 37"/>
                  <a:gd name="T43" fmla="*/ 2 h 73"/>
                  <a:gd name="T44" fmla="*/ 35 w 37"/>
                  <a:gd name="T45" fmla="*/ 2 h 73"/>
                  <a:gd name="T46" fmla="*/ 32 w 37"/>
                  <a:gd name="T47" fmla="*/ 2 h 73"/>
                  <a:gd name="T48" fmla="*/ 30 w 37"/>
                  <a:gd name="T49" fmla="*/ 2 h 73"/>
                  <a:gd name="T50" fmla="*/ 27 w 37"/>
                  <a:gd name="T51" fmla="*/ 4 h 73"/>
                  <a:gd name="T52" fmla="*/ 27 w 37"/>
                  <a:gd name="T53" fmla="*/ 4 h 73"/>
                  <a:gd name="T54" fmla="*/ 27 w 37"/>
                  <a:gd name="T55" fmla="*/ 7 h 73"/>
                  <a:gd name="T56" fmla="*/ 27 w 37"/>
                  <a:gd name="T57" fmla="*/ 12 h 73"/>
                  <a:gd name="T58" fmla="*/ 27 w 37"/>
                  <a:gd name="T59" fmla="*/ 61 h 73"/>
                  <a:gd name="T60" fmla="*/ 27 w 37"/>
                  <a:gd name="T61" fmla="*/ 63 h 73"/>
                  <a:gd name="T62" fmla="*/ 27 w 37"/>
                  <a:gd name="T63" fmla="*/ 66 h 73"/>
                  <a:gd name="T64" fmla="*/ 27 w 37"/>
                  <a:gd name="T65" fmla="*/ 68 h 73"/>
                  <a:gd name="T66" fmla="*/ 30 w 37"/>
                  <a:gd name="T67" fmla="*/ 68 h 73"/>
                  <a:gd name="T68" fmla="*/ 32 w 37"/>
                  <a:gd name="T69" fmla="*/ 71 h 73"/>
                  <a:gd name="T70" fmla="*/ 35 w 37"/>
                  <a:gd name="T71" fmla="*/ 71 h 73"/>
                  <a:gd name="T72" fmla="*/ 37 w 37"/>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3"/>
                  <a:gd name="T113" fmla="*/ 37 w 37"/>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3">
                    <a:moveTo>
                      <a:pt x="37" y="71"/>
                    </a:moveTo>
                    <a:lnTo>
                      <a:pt x="37" y="73"/>
                    </a:lnTo>
                    <a:lnTo>
                      <a:pt x="0" y="73"/>
                    </a:lnTo>
                    <a:lnTo>
                      <a:pt x="0" y="71"/>
                    </a:lnTo>
                    <a:lnTo>
                      <a:pt x="3" y="71"/>
                    </a:lnTo>
                    <a:lnTo>
                      <a:pt x="5" y="71"/>
                    </a:lnTo>
                    <a:lnTo>
                      <a:pt x="8" y="68"/>
                    </a:lnTo>
                    <a:lnTo>
                      <a:pt x="8" y="66"/>
                    </a:lnTo>
                    <a:lnTo>
                      <a:pt x="10" y="63"/>
                    </a:lnTo>
                    <a:lnTo>
                      <a:pt x="10" y="61"/>
                    </a:lnTo>
                    <a:lnTo>
                      <a:pt x="10" y="12"/>
                    </a:lnTo>
                    <a:lnTo>
                      <a:pt x="10" y="7"/>
                    </a:lnTo>
                    <a:lnTo>
                      <a:pt x="8" y="4"/>
                    </a:lnTo>
                    <a:lnTo>
                      <a:pt x="8" y="2"/>
                    </a:lnTo>
                    <a:lnTo>
                      <a:pt x="5" y="2"/>
                    </a:lnTo>
                    <a:lnTo>
                      <a:pt x="3" y="2"/>
                    </a:lnTo>
                    <a:lnTo>
                      <a:pt x="0" y="2"/>
                    </a:lnTo>
                    <a:lnTo>
                      <a:pt x="0" y="0"/>
                    </a:lnTo>
                    <a:lnTo>
                      <a:pt x="37" y="0"/>
                    </a:lnTo>
                    <a:lnTo>
                      <a:pt x="37" y="2"/>
                    </a:lnTo>
                    <a:lnTo>
                      <a:pt x="35" y="2"/>
                    </a:lnTo>
                    <a:lnTo>
                      <a:pt x="32" y="2"/>
                    </a:lnTo>
                    <a:lnTo>
                      <a:pt x="30" y="2"/>
                    </a:lnTo>
                    <a:lnTo>
                      <a:pt x="27" y="4"/>
                    </a:lnTo>
                    <a:lnTo>
                      <a:pt x="27" y="7"/>
                    </a:lnTo>
                    <a:lnTo>
                      <a:pt x="27" y="12"/>
                    </a:lnTo>
                    <a:lnTo>
                      <a:pt x="27" y="61"/>
                    </a:lnTo>
                    <a:lnTo>
                      <a:pt x="27" y="63"/>
                    </a:lnTo>
                    <a:lnTo>
                      <a:pt x="27" y="66"/>
                    </a:lnTo>
                    <a:lnTo>
                      <a:pt x="27" y="68"/>
                    </a:lnTo>
                    <a:lnTo>
                      <a:pt x="30" y="68"/>
                    </a:lnTo>
                    <a:lnTo>
                      <a:pt x="32" y="71"/>
                    </a:lnTo>
                    <a:lnTo>
                      <a:pt x="35" y="71"/>
                    </a:lnTo>
                    <a:lnTo>
                      <a:pt x="37" y="71"/>
                    </a:lnTo>
                    <a:close/>
                  </a:path>
                </a:pathLst>
              </a:custGeom>
              <a:solidFill>
                <a:srgbClr val="000000"/>
              </a:solidFill>
              <a:ln w="0">
                <a:solidFill>
                  <a:srgbClr val="000000"/>
                </a:solidFill>
                <a:round/>
                <a:headEnd/>
                <a:tailEnd/>
              </a:ln>
            </p:spPr>
            <p:txBody>
              <a:bodyPr/>
              <a:lstStyle/>
              <a:p>
                <a:endParaRPr lang="en-CA"/>
              </a:p>
            </p:txBody>
          </p:sp>
          <p:sp>
            <p:nvSpPr>
              <p:cNvPr id="5143" name="Freeform 141"/>
              <p:cNvSpPr>
                <a:spLocks/>
              </p:cNvSpPr>
              <p:nvPr/>
            </p:nvSpPr>
            <p:spPr bwMode="auto">
              <a:xfrm>
                <a:off x="2441" y="2823"/>
                <a:ext cx="52" cy="73"/>
              </a:xfrm>
              <a:custGeom>
                <a:avLst/>
                <a:gdLst>
                  <a:gd name="T0" fmla="*/ 47 w 52"/>
                  <a:gd name="T1" fmla="*/ 22 h 73"/>
                  <a:gd name="T2" fmla="*/ 42 w 52"/>
                  <a:gd name="T3" fmla="*/ 14 h 73"/>
                  <a:gd name="T4" fmla="*/ 30 w 52"/>
                  <a:gd name="T5" fmla="*/ 2 h 73"/>
                  <a:gd name="T6" fmla="*/ 20 w 52"/>
                  <a:gd name="T7" fmla="*/ 2 h 73"/>
                  <a:gd name="T8" fmla="*/ 13 w 52"/>
                  <a:gd name="T9" fmla="*/ 7 h 73"/>
                  <a:gd name="T10" fmla="*/ 13 w 52"/>
                  <a:gd name="T11" fmla="*/ 14 h 73"/>
                  <a:gd name="T12" fmla="*/ 15 w 52"/>
                  <a:gd name="T13" fmla="*/ 19 h 73"/>
                  <a:gd name="T14" fmla="*/ 22 w 52"/>
                  <a:gd name="T15" fmla="*/ 24 h 73"/>
                  <a:gd name="T16" fmla="*/ 40 w 52"/>
                  <a:gd name="T17" fmla="*/ 34 h 73"/>
                  <a:gd name="T18" fmla="*/ 49 w 52"/>
                  <a:gd name="T19" fmla="*/ 44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68 h 73"/>
                  <a:gd name="T32" fmla="*/ 5 w 52"/>
                  <a:gd name="T33" fmla="*/ 71 h 73"/>
                  <a:gd name="T34" fmla="*/ 3 w 52"/>
                  <a:gd name="T35" fmla="*/ 73 h 73"/>
                  <a:gd name="T36" fmla="*/ 0 w 52"/>
                  <a:gd name="T37" fmla="*/ 46 h 73"/>
                  <a:gd name="T38" fmla="*/ 5 w 52"/>
                  <a:gd name="T39" fmla="*/ 54 h 73"/>
                  <a:gd name="T40" fmla="*/ 13 w 52"/>
                  <a:gd name="T41" fmla="*/ 63 h 73"/>
                  <a:gd name="T42" fmla="*/ 27 w 52"/>
                  <a:gd name="T43" fmla="*/ 71 h 73"/>
                  <a:gd name="T44" fmla="*/ 35 w 52"/>
                  <a:gd name="T45" fmla="*/ 66 h 73"/>
                  <a:gd name="T46" fmla="*/ 40 w 52"/>
                  <a:gd name="T47" fmla="*/ 58 h 73"/>
                  <a:gd name="T48" fmla="*/ 37 w 52"/>
                  <a:gd name="T49" fmla="*/ 54 h 73"/>
                  <a:gd name="T50" fmla="*/ 35 w 52"/>
                  <a:gd name="T51" fmla="*/ 49 h 73"/>
                  <a:gd name="T52" fmla="*/ 25 w 52"/>
                  <a:gd name="T53" fmla="*/ 44 h 73"/>
                  <a:gd name="T54" fmla="*/ 10 w 52"/>
                  <a:gd name="T55" fmla="*/ 36 h 73"/>
                  <a:gd name="T56" fmla="*/ 3 w 52"/>
                  <a:gd name="T57" fmla="*/ 29 h 73"/>
                  <a:gd name="T58" fmla="*/ 0 w 52"/>
                  <a:gd name="T59" fmla="*/ 19 h 73"/>
                  <a:gd name="T60" fmla="*/ 8 w 52"/>
                  <a:gd name="T61" fmla="*/ 4 h 73"/>
                  <a:gd name="T62" fmla="*/ 22 w 52"/>
                  <a:gd name="T63" fmla="*/ 0 h 73"/>
                  <a:gd name="T64" fmla="*/ 30 w 52"/>
                  <a:gd name="T65" fmla="*/ 0 h 73"/>
                  <a:gd name="T66" fmla="*/ 35 w 52"/>
                  <a:gd name="T67" fmla="*/ 2 h 73"/>
                  <a:gd name="T68" fmla="*/ 40 w 52"/>
                  <a:gd name="T69" fmla="*/ 2 h 73"/>
                  <a:gd name="T70" fmla="*/ 42 w 52"/>
                  <a:gd name="T71" fmla="*/ 2 h 73"/>
                  <a:gd name="T72" fmla="*/ 44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2"/>
                    </a:lnTo>
                    <a:lnTo>
                      <a:pt x="44" y="22"/>
                    </a:lnTo>
                    <a:lnTo>
                      <a:pt x="42" y="14"/>
                    </a:lnTo>
                    <a:lnTo>
                      <a:pt x="37" y="7"/>
                    </a:lnTo>
                    <a:lnTo>
                      <a:pt x="30" y="2"/>
                    </a:lnTo>
                    <a:lnTo>
                      <a:pt x="25" y="2"/>
                    </a:lnTo>
                    <a:lnTo>
                      <a:pt x="20" y="2"/>
                    </a:lnTo>
                    <a:lnTo>
                      <a:pt x="15" y="4"/>
                    </a:lnTo>
                    <a:lnTo>
                      <a:pt x="13" y="7"/>
                    </a:lnTo>
                    <a:lnTo>
                      <a:pt x="13" y="12"/>
                    </a:lnTo>
                    <a:lnTo>
                      <a:pt x="13" y="14"/>
                    </a:lnTo>
                    <a:lnTo>
                      <a:pt x="13" y="17"/>
                    </a:lnTo>
                    <a:lnTo>
                      <a:pt x="15" y="19"/>
                    </a:lnTo>
                    <a:lnTo>
                      <a:pt x="17" y="22"/>
                    </a:lnTo>
                    <a:lnTo>
                      <a:pt x="22" y="24"/>
                    </a:lnTo>
                    <a:lnTo>
                      <a:pt x="30" y="27"/>
                    </a:lnTo>
                    <a:lnTo>
                      <a:pt x="40" y="34"/>
                    </a:lnTo>
                    <a:lnTo>
                      <a:pt x="47" y="39"/>
                    </a:lnTo>
                    <a:lnTo>
                      <a:pt x="49" y="44"/>
                    </a:lnTo>
                    <a:lnTo>
                      <a:pt x="52" y="51"/>
                    </a:lnTo>
                    <a:lnTo>
                      <a:pt x="49" y="61"/>
                    </a:lnTo>
                    <a:lnTo>
                      <a:pt x="44" y="68"/>
                    </a:lnTo>
                    <a:lnTo>
                      <a:pt x="40" y="71"/>
                    </a:lnTo>
                    <a:lnTo>
                      <a:pt x="32" y="73"/>
                    </a:lnTo>
                    <a:lnTo>
                      <a:pt x="27" y="73"/>
                    </a:lnTo>
                    <a:lnTo>
                      <a:pt x="22" y="73"/>
                    </a:lnTo>
                    <a:lnTo>
                      <a:pt x="20" y="73"/>
                    </a:lnTo>
                    <a:lnTo>
                      <a:pt x="17" y="71"/>
                    </a:lnTo>
                    <a:lnTo>
                      <a:pt x="13" y="71"/>
                    </a:lnTo>
                    <a:lnTo>
                      <a:pt x="10" y="68"/>
                    </a:lnTo>
                    <a:lnTo>
                      <a:pt x="8" y="68"/>
                    </a:lnTo>
                    <a:lnTo>
                      <a:pt x="5" y="71"/>
                    </a:lnTo>
                    <a:lnTo>
                      <a:pt x="3" y="73"/>
                    </a:lnTo>
                    <a:lnTo>
                      <a:pt x="0" y="73"/>
                    </a:lnTo>
                    <a:lnTo>
                      <a:pt x="0" y="46"/>
                    </a:lnTo>
                    <a:lnTo>
                      <a:pt x="3" y="46"/>
                    </a:lnTo>
                    <a:lnTo>
                      <a:pt x="5" y="54"/>
                    </a:lnTo>
                    <a:lnTo>
                      <a:pt x="8" y="58"/>
                    </a:lnTo>
                    <a:lnTo>
                      <a:pt x="13" y="63"/>
                    </a:lnTo>
                    <a:lnTo>
                      <a:pt x="20" y="68"/>
                    </a:lnTo>
                    <a:lnTo>
                      <a:pt x="27" y="71"/>
                    </a:lnTo>
                    <a:lnTo>
                      <a:pt x="32" y="68"/>
                    </a:lnTo>
                    <a:lnTo>
                      <a:pt x="35" y="66"/>
                    </a:lnTo>
                    <a:lnTo>
                      <a:pt x="40" y="63"/>
                    </a:lnTo>
                    <a:lnTo>
                      <a:pt x="40" y="58"/>
                    </a:lnTo>
                    <a:lnTo>
                      <a:pt x="40" y="56"/>
                    </a:lnTo>
                    <a:lnTo>
                      <a:pt x="37" y="54"/>
                    </a:lnTo>
                    <a:lnTo>
                      <a:pt x="37" y="51"/>
                    </a:lnTo>
                    <a:lnTo>
                      <a:pt x="35" y="49"/>
                    </a:lnTo>
                    <a:lnTo>
                      <a:pt x="30" y="46"/>
                    </a:lnTo>
                    <a:lnTo>
                      <a:pt x="25" y="44"/>
                    </a:lnTo>
                    <a:lnTo>
                      <a:pt x="15" y="39"/>
                    </a:lnTo>
                    <a:lnTo>
                      <a:pt x="10" y="36"/>
                    </a:lnTo>
                    <a:lnTo>
                      <a:pt x="5" y="31"/>
                    </a:lnTo>
                    <a:lnTo>
                      <a:pt x="3" y="29"/>
                    </a:lnTo>
                    <a:lnTo>
                      <a:pt x="0" y="24"/>
                    </a:lnTo>
                    <a:lnTo>
                      <a:pt x="0" y="19"/>
                    </a:lnTo>
                    <a:lnTo>
                      <a:pt x="3" y="12"/>
                    </a:lnTo>
                    <a:lnTo>
                      <a:pt x="8" y="4"/>
                    </a:lnTo>
                    <a:lnTo>
                      <a:pt x="15" y="0"/>
                    </a:lnTo>
                    <a:lnTo>
                      <a:pt x="22" y="0"/>
                    </a:lnTo>
                    <a:lnTo>
                      <a:pt x="27" y="0"/>
                    </a:lnTo>
                    <a:lnTo>
                      <a:pt x="30" y="0"/>
                    </a:lnTo>
                    <a:lnTo>
                      <a:pt x="32" y="0"/>
                    </a:lnTo>
                    <a:lnTo>
                      <a:pt x="35" y="2"/>
                    </a:lnTo>
                    <a:lnTo>
                      <a:pt x="40" y="2"/>
                    </a:lnTo>
                    <a:lnTo>
                      <a:pt x="42" y="2"/>
                    </a:lnTo>
                    <a:lnTo>
                      <a:pt x="44" y="2"/>
                    </a:lnTo>
                    <a:lnTo>
                      <a:pt x="44" y="0"/>
                    </a:lnTo>
                    <a:lnTo>
                      <a:pt x="47" y="0"/>
                    </a:lnTo>
                    <a:close/>
                  </a:path>
                </a:pathLst>
              </a:custGeom>
              <a:solidFill>
                <a:srgbClr val="000000"/>
              </a:solidFill>
              <a:ln w="0">
                <a:solidFill>
                  <a:srgbClr val="000000"/>
                </a:solidFill>
                <a:round/>
                <a:headEnd/>
                <a:tailEnd/>
              </a:ln>
            </p:spPr>
            <p:txBody>
              <a:bodyPr/>
              <a:lstStyle/>
              <a:p>
                <a:endParaRPr lang="en-CA"/>
              </a:p>
            </p:txBody>
          </p:sp>
          <p:sp>
            <p:nvSpPr>
              <p:cNvPr id="5144" name="Freeform 142"/>
              <p:cNvSpPr>
                <a:spLocks/>
              </p:cNvSpPr>
              <p:nvPr/>
            </p:nvSpPr>
            <p:spPr bwMode="auto">
              <a:xfrm>
                <a:off x="2498" y="2823"/>
                <a:ext cx="76" cy="73"/>
              </a:xfrm>
              <a:custGeom>
                <a:avLst/>
                <a:gdLst>
                  <a:gd name="T0" fmla="*/ 76 w 76"/>
                  <a:gd name="T1" fmla="*/ 0 h 73"/>
                  <a:gd name="T2" fmla="*/ 76 w 76"/>
                  <a:gd name="T3" fmla="*/ 2 h 73"/>
                  <a:gd name="T4" fmla="*/ 71 w 76"/>
                  <a:gd name="T5" fmla="*/ 2 h 73"/>
                  <a:gd name="T6" fmla="*/ 68 w 76"/>
                  <a:gd name="T7" fmla="*/ 4 h 73"/>
                  <a:gd name="T8" fmla="*/ 68 w 76"/>
                  <a:gd name="T9" fmla="*/ 7 h 73"/>
                  <a:gd name="T10" fmla="*/ 63 w 76"/>
                  <a:gd name="T11" fmla="*/ 9 h 73"/>
                  <a:gd name="T12" fmla="*/ 61 w 76"/>
                  <a:gd name="T13" fmla="*/ 17 h 73"/>
                  <a:gd name="T14" fmla="*/ 46 w 76"/>
                  <a:gd name="T15" fmla="*/ 44 h 73"/>
                  <a:gd name="T16" fmla="*/ 46 w 76"/>
                  <a:gd name="T17" fmla="*/ 61 h 73"/>
                  <a:gd name="T18" fmla="*/ 46 w 76"/>
                  <a:gd name="T19" fmla="*/ 63 h 73"/>
                  <a:gd name="T20" fmla="*/ 46 w 76"/>
                  <a:gd name="T21" fmla="*/ 66 h 73"/>
                  <a:gd name="T22" fmla="*/ 46 w 76"/>
                  <a:gd name="T23" fmla="*/ 68 h 73"/>
                  <a:gd name="T24" fmla="*/ 49 w 76"/>
                  <a:gd name="T25" fmla="*/ 68 h 73"/>
                  <a:gd name="T26" fmla="*/ 51 w 76"/>
                  <a:gd name="T27" fmla="*/ 71 h 73"/>
                  <a:gd name="T28" fmla="*/ 54 w 76"/>
                  <a:gd name="T29" fmla="*/ 71 h 73"/>
                  <a:gd name="T30" fmla="*/ 56 w 76"/>
                  <a:gd name="T31" fmla="*/ 71 h 73"/>
                  <a:gd name="T32" fmla="*/ 56 w 76"/>
                  <a:gd name="T33" fmla="*/ 73 h 73"/>
                  <a:gd name="T34" fmla="*/ 19 w 76"/>
                  <a:gd name="T35" fmla="*/ 73 h 73"/>
                  <a:gd name="T36" fmla="*/ 19 w 76"/>
                  <a:gd name="T37" fmla="*/ 71 h 73"/>
                  <a:gd name="T38" fmla="*/ 22 w 76"/>
                  <a:gd name="T39" fmla="*/ 71 h 73"/>
                  <a:gd name="T40" fmla="*/ 24 w 76"/>
                  <a:gd name="T41" fmla="*/ 71 h 73"/>
                  <a:gd name="T42" fmla="*/ 27 w 76"/>
                  <a:gd name="T43" fmla="*/ 68 h 73"/>
                  <a:gd name="T44" fmla="*/ 27 w 76"/>
                  <a:gd name="T45" fmla="*/ 68 h 73"/>
                  <a:gd name="T46" fmla="*/ 29 w 76"/>
                  <a:gd name="T47" fmla="*/ 66 h 73"/>
                  <a:gd name="T48" fmla="*/ 29 w 76"/>
                  <a:gd name="T49" fmla="*/ 63 h 73"/>
                  <a:gd name="T50" fmla="*/ 29 w 76"/>
                  <a:gd name="T51" fmla="*/ 61 h 73"/>
                  <a:gd name="T52" fmla="*/ 29 w 76"/>
                  <a:gd name="T53" fmla="*/ 46 h 73"/>
                  <a:gd name="T54" fmla="*/ 12 w 76"/>
                  <a:gd name="T55" fmla="*/ 14 h 73"/>
                  <a:gd name="T56" fmla="*/ 9 w 76"/>
                  <a:gd name="T57" fmla="*/ 9 h 73"/>
                  <a:gd name="T58" fmla="*/ 7 w 76"/>
                  <a:gd name="T59" fmla="*/ 4 h 73"/>
                  <a:gd name="T60" fmla="*/ 7 w 76"/>
                  <a:gd name="T61" fmla="*/ 4 h 73"/>
                  <a:gd name="T62" fmla="*/ 5 w 76"/>
                  <a:gd name="T63" fmla="*/ 2 h 73"/>
                  <a:gd name="T64" fmla="*/ 0 w 76"/>
                  <a:gd name="T65" fmla="*/ 2 h 73"/>
                  <a:gd name="T66" fmla="*/ 0 w 76"/>
                  <a:gd name="T67" fmla="*/ 0 h 73"/>
                  <a:gd name="T68" fmla="*/ 34 w 76"/>
                  <a:gd name="T69" fmla="*/ 0 h 73"/>
                  <a:gd name="T70" fmla="*/ 34 w 76"/>
                  <a:gd name="T71" fmla="*/ 2 h 73"/>
                  <a:gd name="T72" fmla="*/ 32 w 76"/>
                  <a:gd name="T73" fmla="*/ 2 h 73"/>
                  <a:gd name="T74" fmla="*/ 29 w 76"/>
                  <a:gd name="T75" fmla="*/ 2 h 73"/>
                  <a:gd name="T76" fmla="*/ 29 w 76"/>
                  <a:gd name="T77" fmla="*/ 2 h 73"/>
                  <a:gd name="T78" fmla="*/ 27 w 76"/>
                  <a:gd name="T79" fmla="*/ 4 h 73"/>
                  <a:gd name="T80" fmla="*/ 27 w 76"/>
                  <a:gd name="T81" fmla="*/ 4 h 73"/>
                  <a:gd name="T82" fmla="*/ 27 w 76"/>
                  <a:gd name="T83" fmla="*/ 7 h 73"/>
                  <a:gd name="T84" fmla="*/ 29 w 76"/>
                  <a:gd name="T85" fmla="*/ 9 h 73"/>
                  <a:gd name="T86" fmla="*/ 32 w 76"/>
                  <a:gd name="T87" fmla="*/ 14 h 73"/>
                  <a:gd name="T88" fmla="*/ 44 w 76"/>
                  <a:gd name="T89" fmla="*/ 39 h 73"/>
                  <a:gd name="T90" fmla="*/ 56 w 76"/>
                  <a:gd name="T91" fmla="*/ 17 h 73"/>
                  <a:gd name="T92" fmla="*/ 59 w 76"/>
                  <a:gd name="T93" fmla="*/ 12 h 73"/>
                  <a:gd name="T94" fmla="*/ 61 w 76"/>
                  <a:gd name="T95" fmla="*/ 7 h 73"/>
                  <a:gd name="T96" fmla="*/ 61 w 76"/>
                  <a:gd name="T97" fmla="*/ 7 h 73"/>
                  <a:gd name="T98" fmla="*/ 61 w 76"/>
                  <a:gd name="T99" fmla="*/ 4 h 73"/>
                  <a:gd name="T100" fmla="*/ 59 w 76"/>
                  <a:gd name="T101" fmla="*/ 4 h 73"/>
                  <a:gd name="T102" fmla="*/ 56 w 76"/>
                  <a:gd name="T103" fmla="*/ 2 h 73"/>
                  <a:gd name="T104" fmla="*/ 54 w 76"/>
                  <a:gd name="T105" fmla="*/ 2 h 73"/>
                  <a:gd name="T106" fmla="*/ 54 w 76"/>
                  <a:gd name="T107" fmla="*/ 0 h 73"/>
                  <a:gd name="T108" fmla="*/ 76 w 76"/>
                  <a:gd name="T109" fmla="*/ 0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73"/>
                  <a:gd name="T167" fmla="*/ 76 w 76"/>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73">
                    <a:moveTo>
                      <a:pt x="76" y="0"/>
                    </a:moveTo>
                    <a:lnTo>
                      <a:pt x="76" y="2"/>
                    </a:lnTo>
                    <a:lnTo>
                      <a:pt x="71" y="2"/>
                    </a:lnTo>
                    <a:lnTo>
                      <a:pt x="68" y="4"/>
                    </a:lnTo>
                    <a:lnTo>
                      <a:pt x="68" y="7"/>
                    </a:lnTo>
                    <a:lnTo>
                      <a:pt x="63" y="9"/>
                    </a:lnTo>
                    <a:lnTo>
                      <a:pt x="61" y="17"/>
                    </a:lnTo>
                    <a:lnTo>
                      <a:pt x="46" y="44"/>
                    </a:lnTo>
                    <a:lnTo>
                      <a:pt x="46" y="61"/>
                    </a:lnTo>
                    <a:lnTo>
                      <a:pt x="46" y="63"/>
                    </a:lnTo>
                    <a:lnTo>
                      <a:pt x="46" y="66"/>
                    </a:lnTo>
                    <a:lnTo>
                      <a:pt x="46" y="68"/>
                    </a:lnTo>
                    <a:lnTo>
                      <a:pt x="49" y="68"/>
                    </a:lnTo>
                    <a:lnTo>
                      <a:pt x="51" y="71"/>
                    </a:lnTo>
                    <a:lnTo>
                      <a:pt x="54" y="71"/>
                    </a:lnTo>
                    <a:lnTo>
                      <a:pt x="56" y="71"/>
                    </a:lnTo>
                    <a:lnTo>
                      <a:pt x="56" y="73"/>
                    </a:lnTo>
                    <a:lnTo>
                      <a:pt x="19" y="73"/>
                    </a:lnTo>
                    <a:lnTo>
                      <a:pt x="19" y="71"/>
                    </a:lnTo>
                    <a:lnTo>
                      <a:pt x="22" y="71"/>
                    </a:lnTo>
                    <a:lnTo>
                      <a:pt x="24" y="71"/>
                    </a:lnTo>
                    <a:lnTo>
                      <a:pt x="27" y="68"/>
                    </a:lnTo>
                    <a:lnTo>
                      <a:pt x="29" y="66"/>
                    </a:lnTo>
                    <a:lnTo>
                      <a:pt x="29" y="63"/>
                    </a:lnTo>
                    <a:lnTo>
                      <a:pt x="29" y="61"/>
                    </a:lnTo>
                    <a:lnTo>
                      <a:pt x="29" y="46"/>
                    </a:lnTo>
                    <a:lnTo>
                      <a:pt x="12" y="14"/>
                    </a:lnTo>
                    <a:lnTo>
                      <a:pt x="9" y="9"/>
                    </a:lnTo>
                    <a:lnTo>
                      <a:pt x="7" y="4"/>
                    </a:lnTo>
                    <a:lnTo>
                      <a:pt x="5" y="2"/>
                    </a:lnTo>
                    <a:lnTo>
                      <a:pt x="0" y="2"/>
                    </a:lnTo>
                    <a:lnTo>
                      <a:pt x="0" y="0"/>
                    </a:lnTo>
                    <a:lnTo>
                      <a:pt x="34" y="0"/>
                    </a:lnTo>
                    <a:lnTo>
                      <a:pt x="34" y="2"/>
                    </a:lnTo>
                    <a:lnTo>
                      <a:pt x="32" y="2"/>
                    </a:lnTo>
                    <a:lnTo>
                      <a:pt x="29" y="2"/>
                    </a:lnTo>
                    <a:lnTo>
                      <a:pt x="27" y="4"/>
                    </a:lnTo>
                    <a:lnTo>
                      <a:pt x="27" y="7"/>
                    </a:lnTo>
                    <a:lnTo>
                      <a:pt x="29" y="9"/>
                    </a:lnTo>
                    <a:lnTo>
                      <a:pt x="32" y="14"/>
                    </a:lnTo>
                    <a:lnTo>
                      <a:pt x="44" y="39"/>
                    </a:lnTo>
                    <a:lnTo>
                      <a:pt x="56" y="17"/>
                    </a:lnTo>
                    <a:lnTo>
                      <a:pt x="59" y="12"/>
                    </a:lnTo>
                    <a:lnTo>
                      <a:pt x="61" y="7"/>
                    </a:lnTo>
                    <a:lnTo>
                      <a:pt x="61" y="4"/>
                    </a:lnTo>
                    <a:lnTo>
                      <a:pt x="59" y="4"/>
                    </a:lnTo>
                    <a:lnTo>
                      <a:pt x="56" y="2"/>
                    </a:lnTo>
                    <a:lnTo>
                      <a:pt x="54" y="2"/>
                    </a:lnTo>
                    <a:lnTo>
                      <a:pt x="54" y="0"/>
                    </a:lnTo>
                    <a:lnTo>
                      <a:pt x="76" y="0"/>
                    </a:lnTo>
                    <a:close/>
                  </a:path>
                </a:pathLst>
              </a:custGeom>
              <a:solidFill>
                <a:srgbClr val="000000"/>
              </a:solidFill>
              <a:ln w="0">
                <a:solidFill>
                  <a:srgbClr val="000000"/>
                </a:solidFill>
                <a:round/>
                <a:headEnd/>
                <a:tailEnd/>
              </a:ln>
            </p:spPr>
            <p:txBody>
              <a:bodyPr/>
              <a:lstStyle/>
              <a:p>
                <a:endParaRPr lang="en-CA"/>
              </a:p>
            </p:txBody>
          </p:sp>
          <p:sp>
            <p:nvSpPr>
              <p:cNvPr id="5145" name="Freeform 143"/>
              <p:cNvSpPr>
                <a:spLocks/>
              </p:cNvSpPr>
              <p:nvPr/>
            </p:nvSpPr>
            <p:spPr bwMode="auto">
              <a:xfrm>
                <a:off x="2608" y="2823"/>
                <a:ext cx="66" cy="73"/>
              </a:xfrm>
              <a:custGeom>
                <a:avLst/>
                <a:gdLst>
                  <a:gd name="T0" fmla="*/ 66 w 66"/>
                  <a:gd name="T1" fmla="*/ 0 h 73"/>
                  <a:gd name="T2" fmla="*/ 66 w 66"/>
                  <a:gd name="T3" fmla="*/ 24 h 73"/>
                  <a:gd name="T4" fmla="*/ 64 w 66"/>
                  <a:gd name="T5" fmla="*/ 24 h 73"/>
                  <a:gd name="T6" fmla="*/ 61 w 66"/>
                  <a:gd name="T7" fmla="*/ 14 h 73"/>
                  <a:gd name="T8" fmla="*/ 56 w 66"/>
                  <a:gd name="T9" fmla="*/ 9 h 73"/>
                  <a:gd name="T10" fmla="*/ 49 w 66"/>
                  <a:gd name="T11" fmla="*/ 4 h 73"/>
                  <a:gd name="T12" fmla="*/ 42 w 66"/>
                  <a:gd name="T13" fmla="*/ 2 h 73"/>
                  <a:gd name="T14" fmla="*/ 37 w 66"/>
                  <a:gd name="T15" fmla="*/ 4 h 73"/>
                  <a:gd name="T16" fmla="*/ 29 w 66"/>
                  <a:gd name="T17" fmla="*/ 7 h 73"/>
                  <a:gd name="T18" fmla="*/ 24 w 66"/>
                  <a:gd name="T19" fmla="*/ 12 h 73"/>
                  <a:gd name="T20" fmla="*/ 22 w 66"/>
                  <a:gd name="T21" fmla="*/ 17 h 73"/>
                  <a:gd name="T22" fmla="*/ 20 w 66"/>
                  <a:gd name="T23" fmla="*/ 27 h 73"/>
                  <a:gd name="T24" fmla="*/ 17 w 66"/>
                  <a:gd name="T25" fmla="*/ 34 h 73"/>
                  <a:gd name="T26" fmla="*/ 20 w 66"/>
                  <a:gd name="T27" fmla="*/ 44 h 73"/>
                  <a:gd name="T28" fmla="*/ 20 w 66"/>
                  <a:gd name="T29" fmla="*/ 54 h 73"/>
                  <a:gd name="T30" fmla="*/ 24 w 66"/>
                  <a:gd name="T31" fmla="*/ 61 h 73"/>
                  <a:gd name="T32" fmla="*/ 29 w 66"/>
                  <a:gd name="T33" fmla="*/ 66 h 73"/>
                  <a:gd name="T34" fmla="*/ 34 w 66"/>
                  <a:gd name="T35" fmla="*/ 68 h 73"/>
                  <a:gd name="T36" fmla="*/ 42 w 66"/>
                  <a:gd name="T37" fmla="*/ 68 h 73"/>
                  <a:gd name="T38" fmla="*/ 49 w 66"/>
                  <a:gd name="T39" fmla="*/ 68 h 73"/>
                  <a:gd name="T40" fmla="*/ 54 w 66"/>
                  <a:gd name="T41" fmla="*/ 66 h 73"/>
                  <a:gd name="T42" fmla="*/ 59 w 66"/>
                  <a:gd name="T43" fmla="*/ 61 h 73"/>
                  <a:gd name="T44" fmla="*/ 66 w 66"/>
                  <a:gd name="T45" fmla="*/ 56 h 73"/>
                  <a:gd name="T46" fmla="*/ 66 w 66"/>
                  <a:gd name="T47" fmla="*/ 61 h 73"/>
                  <a:gd name="T48" fmla="*/ 59 w 66"/>
                  <a:gd name="T49" fmla="*/ 68 h 73"/>
                  <a:gd name="T50" fmla="*/ 54 w 66"/>
                  <a:gd name="T51" fmla="*/ 71 h 73"/>
                  <a:gd name="T52" fmla="*/ 47 w 66"/>
                  <a:gd name="T53" fmla="*/ 73 h 73"/>
                  <a:gd name="T54" fmla="*/ 39 w 66"/>
                  <a:gd name="T55" fmla="*/ 73 h 73"/>
                  <a:gd name="T56" fmla="*/ 27 w 66"/>
                  <a:gd name="T57" fmla="*/ 73 h 73"/>
                  <a:gd name="T58" fmla="*/ 17 w 66"/>
                  <a:gd name="T59" fmla="*/ 68 h 73"/>
                  <a:gd name="T60" fmla="*/ 10 w 66"/>
                  <a:gd name="T61" fmla="*/ 63 h 73"/>
                  <a:gd name="T62" fmla="*/ 5 w 66"/>
                  <a:gd name="T63" fmla="*/ 56 h 73"/>
                  <a:gd name="T64" fmla="*/ 0 w 66"/>
                  <a:gd name="T65" fmla="*/ 46 h 73"/>
                  <a:gd name="T66" fmla="*/ 0 w 66"/>
                  <a:gd name="T67" fmla="*/ 36 h 73"/>
                  <a:gd name="T68" fmla="*/ 0 w 66"/>
                  <a:gd name="T69" fmla="*/ 27 h 73"/>
                  <a:gd name="T70" fmla="*/ 5 w 66"/>
                  <a:gd name="T71" fmla="*/ 17 h 73"/>
                  <a:gd name="T72" fmla="*/ 10 w 66"/>
                  <a:gd name="T73" fmla="*/ 9 h 73"/>
                  <a:gd name="T74" fmla="*/ 20 w 66"/>
                  <a:gd name="T75" fmla="*/ 4 h 73"/>
                  <a:gd name="T76" fmla="*/ 27 w 66"/>
                  <a:gd name="T77" fmla="*/ 0 h 73"/>
                  <a:gd name="T78" fmla="*/ 39 w 66"/>
                  <a:gd name="T79" fmla="*/ 0 h 73"/>
                  <a:gd name="T80" fmla="*/ 47 w 66"/>
                  <a:gd name="T81" fmla="*/ 0 h 73"/>
                  <a:gd name="T82" fmla="*/ 54 w 66"/>
                  <a:gd name="T83" fmla="*/ 2 h 73"/>
                  <a:gd name="T84" fmla="*/ 59 w 66"/>
                  <a:gd name="T85" fmla="*/ 2 h 73"/>
                  <a:gd name="T86" fmla="*/ 61 w 66"/>
                  <a:gd name="T87" fmla="*/ 2 h 73"/>
                  <a:gd name="T88" fmla="*/ 61 w 66"/>
                  <a:gd name="T89" fmla="*/ 2 h 73"/>
                  <a:gd name="T90" fmla="*/ 64 w 66"/>
                  <a:gd name="T91" fmla="*/ 2 h 73"/>
                  <a:gd name="T92" fmla="*/ 64 w 66"/>
                  <a:gd name="T93" fmla="*/ 0 h 73"/>
                  <a:gd name="T94" fmla="*/ 64 w 66"/>
                  <a:gd name="T95" fmla="*/ 0 h 73"/>
                  <a:gd name="T96" fmla="*/ 66 w 66"/>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73"/>
                  <a:gd name="T149" fmla="*/ 66 w 66"/>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73">
                    <a:moveTo>
                      <a:pt x="66" y="0"/>
                    </a:moveTo>
                    <a:lnTo>
                      <a:pt x="66" y="24"/>
                    </a:lnTo>
                    <a:lnTo>
                      <a:pt x="64" y="24"/>
                    </a:lnTo>
                    <a:lnTo>
                      <a:pt x="61" y="14"/>
                    </a:lnTo>
                    <a:lnTo>
                      <a:pt x="56" y="9"/>
                    </a:lnTo>
                    <a:lnTo>
                      <a:pt x="49" y="4"/>
                    </a:lnTo>
                    <a:lnTo>
                      <a:pt x="42" y="2"/>
                    </a:lnTo>
                    <a:lnTo>
                      <a:pt x="37" y="4"/>
                    </a:lnTo>
                    <a:lnTo>
                      <a:pt x="29" y="7"/>
                    </a:lnTo>
                    <a:lnTo>
                      <a:pt x="24" y="12"/>
                    </a:lnTo>
                    <a:lnTo>
                      <a:pt x="22" y="17"/>
                    </a:lnTo>
                    <a:lnTo>
                      <a:pt x="20" y="27"/>
                    </a:lnTo>
                    <a:lnTo>
                      <a:pt x="17" y="34"/>
                    </a:lnTo>
                    <a:lnTo>
                      <a:pt x="20" y="44"/>
                    </a:lnTo>
                    <a:lnTo>
                      <a:pt x="20" y="54"/>
                    </a:lnTo>
                    <a:lnTo>
                      <a:pt x="24" y="61"/>
                    </a:lnTo>
                    <a:lnTo>
                      <a:pt x="29" y="66"/>
                    </a:lnTo>
                    <a:lnTo>
                      <a:pt x="34" y="68"/>
                    </a:lnTo>
                    <a:lnTo>
                      <a:pt x="42" y="68"/>
                    </a:lnTo>
                    <a:lnTo>
                      <a:pt x="49" y="68"/>
                    </a:lnTo>
                    <a:lnTo>
                      <a:pt x="54" y="66"/>
                    </a:lnTo>
                    <a:lnTo>
                      <a:pt x="59" y="61"/>
                    </a:lnTo>
                    <a:lnTo>
                      <a:pt x="66" y="56"/>
                    </a:lnTo>
                    <a:lnTo>
                      <a:pt x="66" y="61"/>
                    </a:lnTo>
                    <a:lnTo>
                      <a:pt x="59" y="68"/>
                    </a:lnTo>
                    <a:lnTo>
                      <a:pt x="54" y="71"/>
                    </a:lnTo>
                    <a:lnTo>
                      <a:pt x="47" y="73"/>
                    </a:lnTo>
                    <a:lnTo>
                      <a:pt x="39" y="73"/>
                    </a:lnTo>
                    <a:lnTo>
                      <a:pt x="27" y="73"/>
                    </a:lnTo>
                    <a:lnTo>
                      <a:pt x="17" y="68"/>
                    </a:lnTo>
                    <a:lnTo>
                      <a:pt x="10" y="63"/>
                    </a:lnTo>
                    <a:lnTo>
                      <a:pt x="5" y="56"/>
                    </a:lnTo>
                    <a:lnTo>
                      <a:pt x="0" y="46"/>
                    </a:lnTo>
                    <a:lnTo>
                      <a:pt x="0" y="36"/>
                    </a:lnTo>
                    <a:lnTo>
                      <a:pt x="0" y="27"/>
                    </a:lnTo>
                    <a:lnTo>
                      <a:pt x="5" y="17"/>
                    </a:lnTo>
                    <a:lnTo>
                      <a:pt x="10" y="9"/>
                    </a:lnTo>
                    <a:lnTo>
                      <a:pt x="20" y="4"/>
                    </a:lnTo>
                    <a:lnTo>
                      <a:pt x="27" y="0"/>
                    </a:lnTo>
                    <a:lnTo>
                      <a:pt x="39" y="0"/>
                    </a:lnTo>
                    <a:lnTo>
                      <a:pt x="47" y="0"/>
                    </a:lnTo>
                    <a:lnTo>
                      <a:pt x="54" y="2"/>
                    </a:lnTo>
                    <a:lnTo>
                      <a:pt x="59" y="2"/>
                    </a:lnTo>
                    <a:lnTo>
                      <a:pt x="61" y="2"/>
                    </a:lnTo>
                    <a:lnTo>
                      <a:pt x="64" y="2"/>
                    </a:lnTo>
                    <a:lnTo>
                      <a:pt x="64" y="0"/>
                    </a:lnTo>
                    <a:lnTo>
                      <a:pt x="66" y="0"/>
                    </a:lnTo>
                    <a:close/>
                  </a:path>
                </a:pathLst>
              </a:custGeom>
              <a:solidFill>
                <a:srgbClr val="000000"/>
              </a:solidFill>
              <a:ln w="0">
                <a:solidFill>
                  <a:srgbClr val="000000"/>
                </a:solidFill>
                <a:round/>
                <a:headEnd/>
                <a:tailEnd/>
              </a:ln>
            </p:spPr>
            <p:txBody>
              <a:bodyPr/>
              <a:lstStyle/>
              <a:p>
                <a:endParaRPr lang="en-CA"/>
              </a:p>
            </p:txBody>
          </p:sp>
          <p:sp>
            <p:nvSpPr>
              <p:cNvPr id="5146" name="Freeform 144"/>
              <p:cNvSpPr>
                <a:spLocks/>
              </p:cNvSpPr>
              <p:nvPr/>
            </p:nvSpPr>
            <p:spPr bwMode="auto">
              <a:xfrm>
                <a:off x="2684" y="2823"/>
                <a:ext cx="81" cy="73"/>
              </a:xfrm>
              <a:custGeom>
                <a:avLst/>
                <a:gdLst>
                  <a:gd name="T0" fmla="*/ 27 w 81"/>
                  <a:gd name="T1" fmla="*/ 61 h 73"/>
                  <a:gd name="T2" fmla="*/ 27 w 81"/>
                  <a:gd name="T3" fmla="*/ 66 h 73"/>
                  <a:gd name="T4" fmla="*/ 29 w 81"/>
                  <a:gd name="T5" fmla="*/ 68 h 73"/>
                  <a:gd name="T6" fmla="*/ 34 w 81"/>
                  <a:gd name="T7" fmla="*/ 71 h 73"/>
                  <a:gd name="T8" fmla="*/ 37 w 81"/>
                  <a:gd name="T9" fmla="*/ 73 h 73"/>
                  <a:gd name="T10" fmla="*/ 0 w 81"/>
                  <a:gd name="T11" fmla="*/ 71 h 73"/>
                  <a:gd name="T12" fmla="*/ 5 w 81"/>
                  <a:gd name="T13" fmla="*/ 71 h 73"/>
                  <a:gd name="T14" fmla="*/ 7 w 81"/>
                  <a:gd name="T15" fmla="*/ 68 h 73"/>
                  <a:gd name="T16" fmla="*/ 10 w 81"/>
                  <a:gd name="T17" fmla="*/ 63 h 73"/>
                  <a:gd name="T18" fmla="*/ 10 w 81"/>
                  <a:gd name="T19" fmla="*/ 12 h 73"/>
                  <a:gd name="T20" fmla="*/ 10 w 81"/>
                  <a:gd name="T21" fmla="*/ 4 h 73"/>
                  <a:gd name="T22" fmla="*/ 7 w 81"/>
                  <a:gd name="T23" fmla="*/ 2 h 73"/>
                  <a:gd name="T24" fmla="*/ 2 w 81"/>
                  <a:gd name="T25" fmla="*/ 2 h 73"/>
                  <a:gd name="T26" fmla="*/ 0 w 81"/>
                  <a:gd name="T27" fmla="*/ 0 h 73"/>
                  <a:gd name="T28" fmla="*/ 37 w 81"/>
                  <a:gd name="T29" fmla="*/ 2 h 73"/>
                  <a:gd name="T30" fmla="*/ 32 w 81"/>
                  <a:gd name="T31" fmla="*/ 2 h 73"/>
                  <a:gd name="T32" fmla="*/ 27 w 81"/>
                  <a:gd name="T33" fmla="*/ 4 h 73"/>
                  <a:gd name="T34" fmla="*/ 27 w 81"/>
                  <a:gd name="T35" fmla="*/ 7 h 73"/>
                  <a:gd name="T36" fmla="*/ 27 w 81"/>
                  <a:gd name="T37" fmla="*/ 31 h 73"/>
                  <a:gd name="T38" fmla="*/ 54 w 81"/>
                  <a:gd name="T39" fmla="*/ 12 h 73"/>
                  <a:gd name="T40" fmla="*/ 51 w 81"/>
                  <a:gd name="T41" fmla="*/ 4 h 73"/>
                  <a:gd name="T42" fmla="*/ 49 w 81"/>
                  <a:gd name="T43" fmla="*/ 2 h 73"/>
                  <a:gd name="T44" fmla="*/ 44 w 81"/>
                  <a:gd name="T45" fmla="*/ 2 h 73"/>
                  <a:gd name="T46" fmla="*/ 42 w 81"/>
                  <a:gd name="T47" fmla="*/ 0 h 73"/>
                  <a:gd name="T48" fmla="*/ 81 w 81"/>
                  <a:gd name="T49" fmla="*/ 2 h 73"/>
                  <a:gd name="T50" fmla="*/ 76 w 81"/>
                  <a:gd name="T51" fmla="*/ 2 h 73"/>
                  <a:gd name="T52" fmla="*/ 71 w 81"/>
                  <a:gd name="T53" fmla="*/ 4 h 73"/>
                  <a:gd name="T54" fmla="*/ 71 w 81"/>
                  <a:gd name="T55" fmla="*/ 7 h 73"/>
                  <a:gd name="T56" fmla="*/ 69 w 81"/>
                  <a:gd name="T57" fmla="*/ 61 h 73"/>
                  <a:gd name="T58" fmla="*/ 71 w 81"/>
                  <a:gd name="T59" fmla="*/ 66 h 73"/>
                  <a:gd name="T60" fmla="*/ 73 w 81"/>
                  <a:gd name="T61" fmla="*/ 68 h 73"/>
                  <a:gd name="T62" fmla="*/ 78 w 81"/>
                  <a:gd name="T63" fmla="*/ 71 h 73"/>
                  <a:gd name="T64" fmla="*/ 81 w 81"/>
                  <a:gd name="T65" fmla="*/ 73 h 73"/>
                  <a:gd name="T66" fmla="*/ 42 w 81"/>
                  <a:gd name="T67" fmla="*/ 71 h 73"/>
                  <a:gd name="T68" fmla="*/ 47 w 81"/>
                  <a:gd name="T69" fmla="*/ 71 h 73"/>
                  <a:gd name="T70" fmla="*/ 51 w 81"/>
                  <a:gd name="T71" fmla="*/ 68 h 73"/>
                  <a:gd name="T72" fmla="*/ 51 w 81"/>
                  <a:gd name="T73" fmla="*/ 63 h 73"/>
                  <a:gd name="T74" fmla="*/ 54 w 81"/>
                  <a:gd name="T75" fmla="*/ 3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73"/>
                  <a:gd name="T116" fmla="*/ 81 w 81"/>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73">
                    <a:moveTo>
                      <a:pt x="27" y="36"/>
                    </a:moveTo>
                    <a:lnTo>
                      <a:pt x="27" y="61"/>
                    </a:lnTo>
                    <a:lnTo>
                      <a:pt x="27" y="63"/>
                    </a:lnTo>
                    <a:lnTo>
                      <a:pt x="27" y="66"/>
                    </a:lnTo>
                    <a:lnTo>
                      <a:pt x="27" y="68"/>
                    </a:lnTo>
                    <a:lnTo>
                      <a:pt x="29" y="68"/>
                    </a:lnTo>
                    <a:lnTo>
                      <a:pt x="32" y="71"/>
                    </a:lnTo>
                    <a:lnTo>
                      <a:pt x="34" y="71"/>
                    </a:lnTo>
                    <a:lnTo>
                      <a:pt x="37" y="71"/>
                    </a:lnTo>
                    <a:lnTo>
                      <a:pt x="37" y="73"/>
                    </a:lnTo>
                    <a:lnTo>
                      <a:pt x="0" y="73"/>
                    </a:lnTo>
                    <a:lnTo>
                      <a:pt x="0" y="71"/>
                    </a:lnTo>
                    <a:lnTo>
                      <a:pt x="2" y="71"/>
                    </a:lnTo>
                    <a:lnTo>
                      <a:pt x="5" y="71"/>
                    </a:lnTo>
                    <a:lnTo>
                      <a:pt x="7" y="68"/>
                    </a:lnTo>
                    <a:lnTo>
                      <a:pt x="10" y="66"/>
                    </a:lnTo>
                    <a:lnTo>
                      <a:pt x="10" y="63"/>
                    </a:lnTo>
                    <a:lnTo>
                      <a:pt x="10" y="61"/>
                    </a:lnTo>
                    <a:lnTo>
                      <a:pt x="10" y="12"/>
                    </a:lnTo>
                    <a:lnTo>
                      <a:pt x="10" y="7"/>
                    </a:lnTo>
                    <a:lnTo>
                      <a:pt x="10" y="4"/>
                    </a:lnTo>
                    <a:lnTo>
                      <a:pt x="7" y="4"/>
                    </a:lnTo>
                    <a:lnTo>
                      <a:pt x="7" y="2"/>
                    </a:lnTo>
                    <a:lnTo>
                      <a:pt x="5" y="2"/>
                    </a:lnTo>
                    <a:lnTo>
                      <a:pt x="2" y="2"/>
                    </a:lnTo>
                    <a:lnTo>
                      <a:pt x="0" y="2"/>
                    </a:lnTo>
                    <a:lnTo>
                      <a:pt x="0" y="0"/>
                    </a:lnTo>
                    <a:lnTo>
                      <a:pt x="37" y="0"/>
                    </a:lnTo>
                    <a:lnTo>
                      <a:pt x="37" y="2"/>
                    </a:lnTo>
                    <a:lnTo>
                      <a:pt x="34" y="2"/>
                    </a:lnTo>
                    <a:lnTo>
                      <a:pt x="32" y="2"/>
                    </a:lnTo>
                    <a:lnTo>
                      <a:pt x="29" y="2"/>
                    </a:lnTo>
                    <a:lnTo>
                      <a:pt x="27" y="4"/>
                    </a:lnTo>
                    <a:lnTo>
                      <a:pt x="27" y="7"/>
                    </a:lnTo>
                    <a:lnTo>
                      <a:pt x="27" y="12"/>
                    </a:lnTo>
                    <a:lnTo>
                      <a:pt x="27" y="31"/>
                    </a:lnTo>
                    <a:lnTo>
                      <a:pt x="54" y="31"/>
                    </a:lnTo>
                    <a:lnTo>
                      <a:pt x="54" y="12"/>
                    </a:lnTo>
                    <a:lnTo>
                      <a:pt x="51" y="7"/>
                    </a:lnTo>
                    <a:lnTo>
                      <a:pt x="51" y="4"/>
                    </a:lnTo>
                    <a:lnTo>
                      <a:pt x="49" y="2"/>
                    </a:lnTo>
                    <a:lnTo>
                      <a:pt x="47" y="2"/>
                    </a:lnTo>
                    <a:lnTo>
                      <a:pt x="44" y="2"/>
                    </a:lnTo>
                    <a:lnTo>
                      <a:pt x="42" y="2"/>
                    </a:lnTo>
                    <a:lnTo>
                      <a:pt x="42" y="0"/>
                    </a:lnTo>
                    <a:lnTo>
                      <a:pt x="81" y="0"/>
                    </a:lnTo>
                    <a:lnTo>
                      <a:pt x="81" y="2"/>
                    </a:lnTo>
                    <a:lnTo>
                      <a:pt x="78" y="2"/>
                    </a:lnTo>
                    <a:lnTo>
                      <a:pt x="76" y="2"/>
                    </a:lnTo>
                    <a:lnTo>
                      <a:pt x="73" y="2"/>
                    </a:lnTo>
                    <a:lnTo>
                      <a:pt x="71" y="4"/>
                    </a:lnTo>
                    <a:lnTo>
                      <a:pt x="71" y="7"/>
                    </a:lnTo>
                    <a:lnTo>
                      <a:pt x="69" y="12"/>
                    </a:lnTo>
                    <a:lnTo>
                      <a:pt x="69" y="61"/>
                    </a:lnTo>
                    <a:lnTo>
                      <a:pt x="71" y="63"/>
                    </a:lnTo>
                    <a:lnTo>
                      <a:pt x="71" y="66"/>
                    </a:lnTo>
                    <a:lnTo>
                      <a:pt x="71" y="68"/>
                    </a:lnTo>
                    <a:lnTo>
                      <a:pt x="73" y="68"/>
                    </a:lnTo>
                    <a:lnTo>
                      <a:pt x="76" y="71"/>
                    </a:lnTo>
                    <a:lnTo>
                      <a:pt x="78" y="71"/>
                    </a:lnTo>
                    <a:lnTo>
                      <a:pt x="81" y="71"/>
                    </a:lnTo>
                    <a:lnTo>
                      <a:pt x="81" y="73"/>
                    </a:lnTo>
                    <a:lnTo>
                      <a:pt x="42" y="73"/>
                    </a:lnTo>
                    <a:lnTo>
                      <a:pt x="42" y="71"/>
                    </a:lnTo>
                    <a:lnTo>
                      <a:pt x="44" y="71"/>
                    </a:lnTo>
                    <a:lnTo>
                      <a:pt x="47" y="71"/>
                    </a:lnTo>
                    <a:lnTo>
                      <a:pt x="49" y="68"/>
                    </a:lnTo>
                    <a:lnTo>
                      <a:pt x="51" y="68"/>
                    </a:lnTo>
                    <a:lnTo>
                      <a:pt x="51" y="66"/>
                    </a:lnTo>
                    <a:lnTo>
                      <a:pt x="51" y="63"/>
                    </a:lnTo>
                    <a:lnTo>
                      <a:pt x="54" y="61"/>
                    </a:lnTo>
                    <a:lnTo>
                      <a:pt x="54" y="36"/>
                    </a:lnTo>
                    <a:lnTo>
                      <a:pt x="27" y="36"/>
                    </a:lnTo>
                    <a:close/>
                  </a:path>
                </a:pathLst>
              </a:custGeom>
              <a:solidFill>
                <a:srgbClr val="000000"/>
              </a:solidFill>
              <a:ln w="0">
                <a:solidFill>
                  <a:srgbClr val="000000"/>
                </a:solidFill>
                <a:round/>
                <a:headEnd/>
                <a:tailEnd/>
              </a:ln>
            </p:spPr>
            <p:txBody>
              <a:bodyPr/>
              <a:lstStyle/>
              <a:p>
                <a:endParaRPr lang="en-CA"/>
              </a:p>
            </p:txBody>
          </p:sp>
          <p:sp>
            <p:nvSpPr>
              <p:cNvPr id="5147" name="Freeform 145"/>
              <p:cNvSpPr>
                <a:spLocks noEditPoints="1"/>
              </p:cNvSpPr>
              <p:nvPr/>
            </p:nvSpPr>
            <p:spPr bwMode="auto">
              <a:xfrm>
                <a:off x="2767" y="2823"/>
                <a:ext cx="79" cy="73"/>
              </a:xfrm>
              <a:custGeom>
                <a:avLst/>
                <a:gdLst>
                  <a:gd name="T0" fmla="*/ 47 w 79"/>
                  <a:gd name="T1" fmla="*/ 51 h 73"/>
                  <a:gd name="T2" fmla="*/ 20 w 79"/>
                  <a:gd name="T3" fmla="*/ 51 h 73"/>
                  <a:gd name="T4" fmla="*/ 17 w 79"/>
                  <a:gd name="T5" fmla="*/ 58 h 73"/>
                  <a:gd name="T6" fmla="*/ 15 w 79"/>
                  <a:gd name="T7" fmla="*/ 63 h 73"/>
                  <a:gd name="T8" fmla="*/ 15 w 79"/>
                  <a:gd name="T9" fmla="*/ 66 h 73"/>
                  <a:gd name="T10" fmla="*/ 15 w 79"/>
                  <a:gd name="T11" fmla="*/ 68 h 73"/>
                  <a:gd name="T12" fmla="*/ 17 w 79"/>
                  <a:gd name="T13" fmla="*/ 68 h 73"/>
                  <a:gd name="T14" fmla="*/ 20 w 79"/>
                  <a:gd name="T15" fmla="*/ 71 h 73"/>
                  <a:gd name="T16" fmla="*/ 25 w 79"/>
                  <a:gd name="T17" fmla="*/ 71 h 73"/>
                  <a:gd name="T18" fmla="*/ 25 w 79"/>
                  <a:gd name="T19" fmla="*/ 73 h 73"/>
                  <a:gd name="T20" fmla="*/ 0 w 79"/>
                  <a:gd name="T21" fmla="*/ 73 h 73"/>
                  <a:gd name="T22" fmla="*/ 0 w 79"/>
                  <a:gd name="T23" fmla="*/ 71 h 73"/>
                  <a:gd name="T24" fmla="*/ 5 w 79"/>
                  <a:gd name="T25" fmla="*/ 68 h 73"/>
                  <a:gd name="T26" fmla="*/ 8 w 79"/>
                  <a:gd name="T27" fmla="*/ 68 h 73"/>
                  <a:gd name="T28" fmla="*/ 10 w 79"/>
                  <a:gd name="T29" fmla="*/ 63 h 73"/>
                  <a:gd name="T30" fmla="*/ 13 w 79"/>
                  <a:gd name="T31" fmla="*/ 56 h 73"/>
                  <a:gd name="T32" fmla="*/ 39 w 79"/>
                  <a:gd name="T33" fmla="*/ 0 h 73"/>
                  <a:gd name="T34" fmla="*/ 39 w 79"/>
                  <a:gd name="T35" fmla="*/ 0 h 73"/>
                  <a:gd name="T36" fmla="*/ 66 w 79"/>
                  <a:gd name="T37" fmla="*/ 58 h 73"/>
                  <a:gd name="T38" fmla="*/ 69 w 79"/>
                  <a:gd name="T39" fmla="*/ 66 h 73"/>
                  <a:gd name="T40" fmla="*/ 74 w 79"/>
                  <a:gd name="T41" fmla="*/ 68 h 73"/>
                  <a:gd name="T42" fmla="*/ 74 w 79"/>
                  <a:gd name="T43" fmla="*/ 71 h 73"/>
                  <a:gd name="T44" fmla="*/ 79 w 79"/>
                  <a:gd name="T45" fmla="*/ 71 h 73"/>
                  <a:gd name="T46" fmla="*/ 79 w 79"/>
                  <a:gd name="T47" fmla="*/ 73 h 73"/>
                  <a:gd name="T48" fmla="*/ 44 w 79"/>
                  <a:gd name="T49" fmla="*/ 73 h 73"/>
                  <a:gd name="T50" fmla="*/ 44 w 79"/>
                  <a:gd name="T51" fmla="*/ 71 h 73"/>
                  <a:gd name="T52" fmla="*/ 44 w 79"/>
                  <a:gd name="T53" fmla="*/ 71 h 73"/>
                  <a:gd name="T54" fmla="*/ 49 w 79"/>
                  <a:gd name="T55" fmla="*/ 71 h 73"/>
                  <a:gd name="T56" fmla="*/ 52 w 79"/>
                  <a:gd name="T57" fmla="*/ 68 h 73"/>
                  <a:gd name="T58" fmla="*/ 52 w 79"/>
                  <a:gd name="T59" fmla="*/ 68 h 73"/>
                  <a:gd name="T60" fmla="*/ 52 w 79"/>
                  <a:gd name="T61" fmla="*/ 66 h 73"/>
                  <a:gd name="T62" fmla="*/ 52 w 79"/>
                  <a:gd name="T63" fmla="*/ 66 h 73"/>
                  <a:gd name="T64" fmla="*/ 52 w 79"/>
                  <a:gd name="T65" fmla="*/ 63 h 73"/>
                  <a:gd name="T66" fmla="*/ 52 w 79"/>
                  <a:gd name="T67" fmla="*/ 63 h 73"/>
                  <a:gd name="T68" fmla="*/ 49 w 79"/>
                  <a:gd name="T69" fmla="*/ 61 h 73"/>
                  <a:gd name="T70" fmla="*/ 47 w 79"/>
                  <a:gd name="T71" fmla="*/ 51 h 73"/>
                  <a:gd name="T72" fmla="*/ 44 w 79"/>
                  <a:gd name="T73" fmla="*/ 46 h 73"/>
                  <a:gd name="T74" fmla="*/ 35 w 79"/>
                  <a:gd name="T75" fmla="*/ 22 h 73"/>
                  <a:gd name="T76" fmla="*/ 22 w 79"/>
                  <a:gd name="T77" fmla="*/ 46 h 73"/>
                  <a:gd name="T78" fmla="*/ 44 w 79"/>
                  <a:gd name="T79" fmla="*/ 4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73"/>
                  <a:gd name="T122" fmla="*/ 79 w 79"/>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73">
                    <a:moveTo>
                      <a:pt x="47" y="51"/>
                    </a:moveTo>
                    <a:lnTo>
                      <a:pt x="20" y="51"/>
                    </a:lnTo>
                    <a:lnTo>
                      <a:pt x="17" y="58"/>
                    </a:lnTo>
                    <a:lnTo>
                      <a:pt x="15" y="63"/>
                    </a:lnTo>
                    <a:lnTo>
                      <a:pt x="15" y="66"/>
                    </a:lnTo>
                    <a:lnTo>
                      <a:pt x="15" y="68"/>
                    </a:lnTo>
                    <a:lnTo>
                      <a:pt x="17" y="68"/>
                    </a:lnTo>
                    <a:lnTo>
                      <a:pt x="20" y="71"/>
                    </a:lnTo>
                    <a:lnTo>
                      <a:pt x="25" y="71"/>
                    </a:lnTo>
                    <a:lnTo>
                      <a:pt x="25" y="73"/>
                    </a:lnTo>
                    <a:lnTo>
                      <a:pt x="0" y="73"/>
                    </a:lnTo>
                    <a:lnTo>
                      <a:pt x="0" y="71"/>
                    </a:lnTo>
                    <a:lnTo>
                      <a:pt x="5" y="68"/>
                    </a:lnTo>
                    <a:lnTo>
                      <a:pt x="8" y="68"/>
                    </a:lnTo>
                    <a:lnTo>
                      <a:pt x="10" y="63"/>
                    </a:lnTo>
                    <a:lnTo>
                      <a:pt x="13" y="56"/>
                    </a:lnTo>
                    <a:lnTo>
                      <a:pt x="39" y="0"/>
                    </a:lnTo>
                    <a:lnTo>
                      <a:pt x="66" y="58"/>
                    </a:lnTo>
                    <a:lnTo>
                      <a:pt x="69" y="66"/>
                    </a:lnTo>
                    <a:lnTo>
                      <a:pt x="74" y="68"/>
                    </a:lnTo>
                    <a:lnTo>
                      <a:pt x="74" y="71"/>
                    </a:lnTo>
                    <a:lnTo>
                      <a:pt x="79" y="71"/>
                    </a:lnTo>
                    <a:lnTo>
                      <a:pt x="79" y="73"/>
                    </a:lnTo>
                    <a:lnTo>
                      <a:pt x="44" y="73"/>
                    </a:lnTo>
                    <a:lnTo>
                      <a:pt x="44" y="71"/>
                    </a:lnTo>
                    <a:lnTo>
                      <a:pt x="49" y="71"/>
                    </a:lnTo>
                    <a:lnTo>
                      <a:pt x="52" y="68"/>
                    </a:lnTo>
                    <a:lnTo>
                      <a:pt x="52" y="66"/>
                    </a:lnTo>
                    <a:lnTo>
                      <a:pt x="52" y="63"/>
                    </a:lnTo>
                    <a:lnTo>
                      <a:pt x="49" y="61"/>
                    </a:lnTo>
                    <a:lnTo>
                      <a:pt x="47" y="51"/>
                    </a:lnTo>
                    <a:close/>
                    <a:moveTo>
                      <a:pt x="44" y="46"/>
                    </a:moveTo>
                    <a:lnTo>
                      <a:pt x="35" y="22"/>
                    </a:lnTo>
                    <a:lnTo>
                      <a:pt x="22" y="46"/>
                    </a:lnTo>
                    <a:lnTo>
                      <a:pt x="44" y="46"/>
                    </a:lnTo>
                    <a:close/>
                  </a:path>
                </a:pathLst>
              </a:custGeom>
              <a:solidFill>
                <a:srgbClr val="000000"/>
              </a:solidFill>
              <a:ln w="0">
                <a:solidFill>
                  <a:srgbClr val="000000"/>
                </a:solidFill>
                <a:round/>
                <a:headEnd/>
                <a:tailEnd/>
              </a:ln>
            </p:spPr>
            <p:txBody>
              <a:bodyPr/>
              <a:lstStyle/>
              <a:p>
                <a:endParaRPr lang="en-CA"/>
              </a:p>
            </p:txBody>
          </p:sp>
          <p:sp>
            <p:nvSpPr>
              <p:cNvPr id="5148" name="Freeform 146"/>
              <p:cNvSpPr>
                <a:spLocks/>
              </p:cNvSpPr>
              <p:nvPr/>
            </p:nvSpPr>
            <p:spPr bwMode="auto">
              <a:xfrm>
                <a:off x="2848" y="2823"/>
                <a:ext cx="74" cy="73"/>
              </a:xfrm>
              <a:custGeom>
                <a:avLst/>
                <a:gdLst>
                  <a:gd name="T0" fmla="*/ 25 w 74"/>
                  <a:gd name="T1" fmla="*/ 0 h 73"/>
                  <a:gd name="T2" fmla="*/ 59 w 74"/>
                  <a:gd name="T3" fmla="*/ 44 h 73"/>
                  <a:gd name="T4" fmla="*/ 59 w 74"/>
                  <a:gd name="T5" fmla="*/ 14 h 73"/>
                  <a:gd name="T6" fmla="*/ 59 w 74"/>
                  <a:gd name="T7" fmla="*/ 9 h 73"/>
                  <a:gd name="T8" fmla="*/ 57 w 74"/>
                  <a:gd name="T9" fmla="*/ 4 h 73"/>
                  <a:gd name="T10" fmla="*/ 54 w 74"/>
                  <a:gd name="T11" fmla="*/ 2 h 73"/>
                  <a:gd name="T12" fmla="*/ 49 w 74"/>
                  <a:gd name="T13" fmla="*/ 2 h 73"/>
                  <a:gd name="T14" fmla="*/ 49 w 74"/>
                  <a:gd name="T15" fmla="*/ 0 h 73"/>
                  <a:gd name="T16" fmla="*/ 74 w 74"/>
                  <a:gd name="T17" fmla="*/ 0 h 73"/>
                  <a:gd name="T18" fmla="*/ 74 w 74"/>
                  <a:gd name="T19" fmla="*/ 2 h 73"/>
                  <a:gd name="T20" fmla="*/ 69 w 74"/>
                  <a:gd name="T21" fmla="*/ 2 h 73"/>
                  <a:gd name="T22" fmla="*/ 66 w 74"/>
                  <a:gd name="T23" fmla="*/ 4 h 73"/>
                  <a:gd name="T24" fmla="*/ 64 w 74"/>
                  <a:gd name="T25" fmla="*/ 4 h 73"/>
                  <a:gd name="T26" fmla="*/ 64 w 74"/>
                  <a:gd name="T27" fmla="*/ 7 h 73"/>
                  <a:gd name="T28" fmla="*/ 64 w 74"/>
                  <a:gd name="T29" fmla="*/ 9 h 73"/>
                  <a:gd name="T30" fmla="*/ 64 w 74"/>
                  <a:gd name="T31" fmla="*/ 14 h 73"/>
                  <a:gd name="T32" fmla="*/ 64 w 74"/>
                  <a:gd name="T33" fmla="*/ 73 h 73"/>
                  <a:gd name="T34" fmla="*/ 61 w 74"/>
                  <a:gd name="T35" fmla="*/ 73 h 73"/>
                  <a:gd name="T36" fmla="*/ 15 w 74"/>
                  <a:gd name="T37" fmla="*/ 14 h 73"/>
                  <a:gd name="T38" fmla="*/ 15 w 74"/>
                  <a:gd name="T39" fmla="*/ 61 h 73"/>
                  <a:gd name="T40" fmla="*/ 15 w 74"/>
                  <a:gd name="T41" fmla="*/ 66 h 73"/>
                  <a:gd name="T42" fmla="*/ 17 w 74"/>
                  <a:gd name="T43" fmla="*/ 68 h 73"/>
                  <a:gd name="T44" fmla="*/ 20 w 74"/>
                  <a:gd name="T45" fmla="*/ 71 h 73"/>
                  <a:gd name="T46" fmla="*/ 22 w 74"/>
                  <a:gd name="T47" fmla="*/ 71 h 73"/>
                  <a:gd name="T48" fmla="*/ 25 w 74"/>
                  <a:gd name="T49" fmla="*/ 71 h 73"/>
                  <a:gd name="T50" fmla="*/ 25 w 74"/>
                  <a:gd name="T51" fmla="*/ 73 h 73"/>
                  <a:gd name="T52" fmla="*/ 0 w 74"/>
                  <a:gd name="T53" fmla="*/ 73 h 73"/>
                  <a:gd name="T54" fmla="*/ 0 w 74"/>
                  <a:gd name="T55" fmla="*/ 71 h 73"/>
                  <a:gd name="T56" fmla="*/ 5 w 74"/>
                  <a:gd name="T57" fmla="*/ 71 h 73"/>
                  <a:gd name="T58" fmla="*/ 7 w 74"/>
                  <a:gd name="T59" fmla="*/ 68 h 73"/>
                  <a:gd name="T60" fmla="*/ 10 w 74"/>
                  <a:gd name="T61" fmla="*/ 66 h 73"/>
                  <a:gd name="T62" fmla="*/ 10 w 74"/>
                  <a:gd name="T63" fmla="*/ 61 h 73"/>
                  <a:gd name="T64" fmla="*/ 10 w 74"/>
                  <a:gd name="T65" fmla="*/ 7 h 73"/>
                  <a:gd name="T66" fmla="*/ 7 w 74"/>
                  <a:gd name="T67" fmla="*/ 7 h 73"/>
                  <a:gd name="T68" fmla="*/ 5 w 74"/>
                  <a:gd name="T69" fmla="*/ 4 h 73"/>
                  <a:gd name="T70" fmla="*/ 5 w 74"/>
                  <a:gd name="T71" fmla="*/ 2 h 73"/>
                  <a:gd name="T72" fmla="*/ 3 w 74"/>
                  <a:gd name="T73" fmla="*/ 2 h 73"/>
                  <a:gd name="T74" fmla="*/ 0 w 74"/>
                  <a:gd name="T75" fmla="*/ 2 h 73"/>
                  <a:gd name="T76" fmla="*/ 0 w 74"/>
                  <a:gd name="T77" fmla="*/ 0 h 73"/>
                  <a:gd name="T78" fmla="*/ 25 w 74"/>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73"/>
                  <a:gd name="T122" fmla="*/ 74 w 74"/>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73">
                    <a:moveTo>
                      <a:pt x="25" y="0"/>
                    </a:moveTo>
                    <a:lnTo>
                      <a:pt x="59" y="44"/>
                    </a:lnTo>
                    <a:lnTo>
                      <a:pt x="59" y="14"/>
                    </a:lnTo>
                    <a:lnTo>
                      <a:pt x="59" y="9"/>
                    </a:lnTo>
                    <a:lnTo>
                      <a:pt x="57" y="4"/>
                    </a:lnTo>
                    <a:lnTo>
                      <a:pt x="54" y="2"/>
                    </a:lnTo>
                    <a:lnTo>
                      <a:pt x="49" y="2"/>
                    </a:lnTo>
                    <a:lnTo>
                      <a:pt x="49" y="0"/>
                    </a:lnTo>
                    <a:lnTo>
                      <a:pt x="74" y="0"/>
                    </a:lnTo>
                    <a:lnTo>
                      <a:pt x="74" y="2"/>
                    </a:lnTo>
                    <a:lnTo>
                      <a:pt x="69" y="2"/>
                    </a:lnTo>
                    <a:lnTo>
                      <a:pt x="66" y="4"/>
                    </a:lnTo>
                    <a:lnTo>
                      <a:pt x="64" y="4"/>
                    </a:lnTo>
                    <a:lnTo>
                      <a:pt x="64" y="7"/>
                    </a:lnTo>
                    <a:lnTo>
                      <a:pt x="64" y="9"/>
                    </a:lnTo>
                    <a:lnTo>
                      <a:pt x="64" y="14"/>
                    </a:lnTo>
                    <a:lnTo>
                      <a:pt x="64" y="73"/>
                    </a:lnTo>
                    <a:lnTo>
                      <a:pt x="61" y="73"/>
                    </a:lnTo>
                    <a:lnTo>
                      <a:pt x="15" y="14"/>
                    </a:lnTo>
                    <a:lnTo>
                      <a:pt x="15" y="61"/>
                    </a:lnTo>
                    <a:lnTo>
                      <a:pt x="15" y="66"/>
                    </a:lnTo>
                    <a:lnTo>
                      <a:pt x="17" y="68"/>
                    </a:lnTo>
                    <a:lnTo>
                      <a:pt x="20" y="71"/>
                    </a:lnTo>
                    <a:lnTo>
                      <a:pt x="22" y="71"/>
                    </a:lnTo>
                    <a:lnTo>
                      <a:pt x="25" y="71"/>
                    </a:lnTo>
                    <a:lnTo>
                      <a:pt x="25" y="73"/>
                    </a:lnTo>
                    <a:lnTo>
                      <a:pt x="0" y="73"/>
                    </a:lnTo>
                    <a:lnTo>
                      <a:pt x="0" y="71"/>
                    </a:lnTo>
                    <a:lnTo>
                      <a:pt x="5" y="71"/>
                    </a:lnTo>
                    <a:lnTo>
                      <a:pt x="7" y="68"/>
                    </a:lnTo>
                    <a:lnTo>
                      <a:pt x="10" y="66"/>
                    </a:lnTo>
                    <a:lnTo>
                      <a:pt x="10" y="61"/>
                    </a:lnTo>
                    <a:lnTo>
                      <a:pt x="10" y="7"/>
                    </a:lnTo>
                    <a:lnTo>
                      <a:pt x="7" y="7"/>
                    </a:lnTo>
                    <a:lnTo>
                      <a:pt x="5" y="4"/>
                    </a:lnTo>
                    <a:lnTo>
                      <a:pt x="5" y="2"/>
                    </a:lnTo>
                    <a:lnTo>
                      <a:pt x="3" y="2"/>
                    </a:lnTo>
                    <a:lnTo>
                      <a:pt x="0" y="2"/>
                    </a:lnTo>
                    <a:lnTo>
                      <a:pt x="0" y="0"/>
                    </a:lnTo>
                    <a:lnTo>
                      <a:pt x="25" y="0"/>
                    </a:lnTo>
                    <a:close/>
                  </a:path>
                </a:pathLst>
              </a:custGeom>
              <a:solidFill>
                <a:srgbClr val="000000"/>
              </a:solidFill>
              <a:ln w="0">
                <a:solidFill>
                  <a:srgbClr val="000000"/>
                </a:solidFill>
                <a:round/>
                <a:headEnd/>
                <a:tailEnd/>
              </a:ln>
            </p:spPr>
            <p:txBody>
              <a:bodyPr/>
              <a:lstStyle/>
              <a:p>
                <a:endParaRPr lang="en-CA"/>
              </a:p>
            </p:txBody>
          </p:sp>
          <p:sp>
            <p:nvSpPr>
              <p:cNvPr id="5149" name="Freeform 147"/>
              <p:cNvSpPr>
                <a:spLocks/>
              </p:cNvSpPr>
              <p:nvPr/>
            </p:nvSpPr>
            <p:spPr bwMode="auto">
              <a:xfrm>
                <a:off x="2927" y="2823"/>
                <a:ext cx="73" cy="73"/>
              </a:xfrm>
              <a:custGeom>
                <a:avLst/>
                <a:gdLst>
                  <a:gd name="T0" fmla="*/ 24 w 73"/>
                  <a:gd name="T1" fmla="*/ 0 h 73"/>
                  <a:gd name="T2" fmla="*/ 58 w 73"/>
                  <a:gd name="T3" fmla="*/ 44 h 73"/>
                  <a:gd name="T4" fmla="*/ 58 w 73"/>
                  <a:gd name="T5" fmla="*/ 14 h 73"/>
                  <a:gd name="T6" fmla="*/ 58 w 73"/>
                  <a:gd name="T7" fmla="*/ 9 h 73"/>
                  <a:gd name="T8" fmla="*/ 56 w 73"/>
                  <a:gd name="T9" fmla="*/ 4 h 73"/>
                  <a:gd name="T10" fmla="*/ 53 w 73"/>
                  <a:gd name="T11" fmla="*/ 2 h 73"/>
                  <a:gd name="T12" fmla="*/ 49 w 73"/>
                  <a:gd name="T13" fmla="*/ 2 h 73"/>
                  <a:gd name="T14" fmla="*/ 49 w 73"/>
                  <a:gd name="T15" fmla="*/ 0 h 73"/>
                  <a:gd name="T16" fmla="*/ 73 w 73"/>
                  <a:gd name="T17" fmla="*/ 0 h 73"/>
                  <a:gd name="T18" fmla="*/ 73 w 73"/>
                  <a:gd name="T19" fmla="*/ 2 h 73"/>
                  <a:gd name="T20" fmla="*/ 68 w 73"/>
                  <a:gd name="T21" fmla="*/ 2 h 73"/>
                  <a:gd name="T22" fmla="*/ 66 w 73"/>
                  <a:gd name="T23" fmla="*/ 4 h 73"/>
                  <a:gd name="T24" fmla="*/ 66 w 73"/>
                  <a:gd name="T25" fmla="*/ 4 h 73"/>
                  <a:gd name="T26" fmla="*/ 63 w 73"/>
                  <a:gd name="T27" fmla="*/ 7 h 73"/>
                  <a:gd name="T28" fmla="*/ 63 w 73"/>
                  <a:gd name="T29" fmla="*/ 9 h 73"/>
                  <a:gd name="T30" fmla="*/ 63 w 73"/>
                  <a:gd name="T31" fmla="*/ 14 h 73"/>
                  <a:gd name="T32" fmla="*/ 63 w 73"/>
                  <a:gd name="T33" fmla="*/ 73 h 73"/>
                  <a:gd name="T34" fmla="*/ 61 w 73"/>
                  <a:gd name="T35" fmla="*/ 73 h 73"/>
                  <a:gd name="T36" fmla="*/ 14 w 73"/>
                  <a:gd name="T37" fmla="*/ 14 h 73"/>
                  <a:gd name="T38" fmla="*/ 14 w 73"/>
                  <a:gd name="T39" fmla="*/ 61 h 73"/>
                  <a:gd name="T40" fmla="*/ 14 w 73"/>
                  <a:gd name="T41" fmla="*/ 66 h 73"/>
                  <a:gd name="T42" fmla="*/ 17 w 73"/>
                  <a:gd name="T43" fmla="*/ 68 h 73"/>
                  <a:gd name="T44" fmla="*/ 19 w 73"/>
                  <a:gd name="T45" fmla="*/ 71 h 73"/>
                  <a:gd name="T46" fmla="*/ 22 w 73"/>
                  <a:gd name="T47" fmla="*/ 71 h 73"/>
                  <a:gd name="T48" fmla="*/ 24 w 73"/>
                  <a:gd name="T49" fmla="*/ 71 h 73"/>
                  <a:gd name="T50" fmla="*/ 24 w 73"/>
                  <a:gd name="T51" fmla="*/ 73 h 73"/>
                  <a:gd name="T52" fmla="*/ 0 w 73"/>
                  <a:gd name="T53" fmla="*/ 73 h 73"/>
                  <a:gd name="T54" fmla="*/ 0 w 73"/>
                  <a:gd name="T55" fmla="*/ 71 h 73"/>
                  <a:gd name="T56" fmla="*/ 4 w 73"/>
                  <a:gd name="T57" fmla="*/ 71 h 73"/>
                  <a:gd name="T58" fmla="*/ 7 w 73"/>
                  <a:gd name="T59" fmla="*/ 68 h 73"/>
                  <a:gd name="T60" fmla="*/ 9 w 73"/>
                  <a:gd name="T61" fmla="*/ 66 h 73"/>
                  <a:gd name="T62" fmla="*/ 9 w 73"/>
                  <a:gd name="T63" fmla="*/ 61 h 73"/>
                  <a:gd name="T64" fmla="*/ 9 w 73"/>
                  <a:gd name="T65" fmla="*/ 7 h 73"/>
                  <a:gd name="T66" fmla="*/ 7 w 73"/>
                  <a:gd name="T67" fmla="*/ 7 h 73"/>
                  <a:gd name="T68" fmla="*/ 7 w 73"/>
                  <a:gd name="T69" fmla="*/ 4 h 73"/>
                  <a:gd name="T70" fmla="*/ 4 w 73"/>
                  <a:gd name="T71" fmla="*/ 2 h 73"/>
                  <a:gd name="T72" fmla="*/ 2 w 73"/>
                  <a:gd name="T73" fmla="*/ 2 h 73"/>
                  <a:gd name="T74" fmla="*/ 0 w 73"/>
                  <a:gd name="T75" fmla="*/ 2 h 73"/>
                  <a:gd name="T76" fmla="*/ 0 w 73"/>
                  <a:gd name="T77" fmla="*/ 0 h 73"/>
                  <a:gd name="T78" fmla="*/ 24 w 73"/>
                  <a:gd name="T79" fmla="*/ 0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
                  <a:gd name="T121" fmla="*/ 0 h 73"/>
                  <a:gd name="T122" fmla="*/ 73 w 73"/>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 h="73">
                    <a:moveTo>
                      <a:pt x="24" y="0"/>
                    </a:moveTo>
                    <a:lnTo>
                      <a:pt x="58" y="44"/>
                    </a:lnTo>
                    <a:lnTo>
                      <a:pt x="58" y="14"/>
                    </a:lnTo>
                    <a:lnTo>
                      <a:pt x="58" y="9"/>
                    </a:lnTo>
                    <a:lnTo>
                      <a:pt x="56" y="4"/>
                    </a:lnTo>
                    <a:lnTo>
                      <a:pt x="53" y="2"/>
                    </a:lnTo>
                    <a:lnTo>
                      <a:pt x="49" y="2"/>
                    </a:lnTo>
                    <a:lnTo>
                      <a:pt x="49" y="0"/>
                    </a:lnTo>
                    <a:lnTo>
                      <a:pt x="73" y="0"/>
                    </a:lnTo>
                    <a:lnTo>
                      <a:pt x="73" y="2"/>
                    </a:lnTo>
                    <a:lnTo>
                      <a:pt x="68" y="2"/>
                    </a:lnTo>
                    <a:lnTo>
                      <a:pt x="66" y="4"/>
                    </a:lnTo>
                    <a:lnTo>
                      <a:pt x="63" y="7"/>
                    </a:lnTo>
                    <a:lnTo>
                      <a:pt x="63" y="9"/>
                    </a:lnTo>
                    <a:lnTo>
                      <a:pt x="63" y="14"/>
                    </a:lnTo>
                    <a:lnTo>
                      <a:pt x="63" y="73"/>
                    </a:lnTo>
                    <a:lnTo>
                      <a:pt x="61" y="73"/>
                    </a:lnTo>
                    <a:lnTo>
                      <a:pt x="14" y="14"/>
                    </a:lnTo>
                    <a:lnTo>
                      <a:pt x="14" y="61"/>
                    </a:lnTo>
                    <a:lnTo>
                      <a:pt x="14" y="66"/>
                    </a:lnTo>
                    <a:lnTo>
                      <a:pt x="17" y="68"/>
                    </a:lnTo>
                    <a:lnTo>
                      <a:pt x="19" y="71"/>
                    </a:lnTo>
                    <a:lnTo>
                      <a:pt x="22" y="71"/>
                    </a:lnTo>
                    <a:lnTo>
                      <a:pt x="24" y="71"/>
                    </a:lnTo>
                    <a:lnTo>
                      <a:pt x="24" y="73"/>
                    </a:lnTo>
                    <a:lnTo>
                      <a:pt x="0" y="73"/>
                    </a:lnTo>
                    <a:lnTo>
                      <a:pt x="0" y="71"/>
                    </a:lnTo>
                    <a:lnTo>
                      <a:pt x="4" y="71"/>
                    </a:lnTo>
                    <a:lnTo>
                      <a:pt x="7" y="68"/>
                    </a:lnTo>
                    <a:lnTo>
                      <a:pt x="9" y="66"/>
                    </a:lnTo>
                    <a:lnTo>
                      <a:pt x="9" y="61"/>
                    </a:lnTo>
                    <a:lnTo>
                      <a:pt x="9" y="7"/>
                    </a:lnTo>
                    <a:lnTo>
                      <a:pt x="7" y="7"/>
                    </a:lnTo>
                    <a:lnTo>
                      <a:pt x="7" y="4"/>
                    </a:lnTo>
                    <a:lnTo>
                      <a:pt x="4" y="2"/>
                    </a:lnTo>
                    <a:lnTo>
                      <a:pt x="2" y="2"/>
                    </a:lnTo>
                    <a:lnTo>
                      <a:pt x="0" y="2"/>
                    </a:lnTo>
                    <a:lnTo>
                      <a:pt x="0" y="0"/>
                    </a:lnTo>
                    <a:lnTo>
                      <a:pt x="24" y="0"/>
                    </a:lnTo>
                    <a:close/>
                  </a:path>
                </a:pathLst>
              </a:custGeom>
              <a:solidFill>
                <a:srgbClr val="000000"/>
              </a:solidFill>
              <a:ln w="0">
                <a:solidFill>
                  <a:srgbClr val="000000"/>
                </a:solidFill>
                <a:round/>
                <a:headEnd/>
                <a:tailEnd/>
              </a:ln>
            </p:spPr>
            <p:txBody>
              <a:bodyPr/>
              <a:lstStyle/>
              <a:p>
                <a:endParaRPr lang="en-CA"/>
              </a:p>
            </p:txBody>
          </p:sp>
          <p:sp>
            <p:nvSpPr>
              <p:cNvPr id="5150" name="Freeform 148"/>
              <p:cNvSpPr>
                <a:spLocks/>
              </p:cNvSpPr>
              <p:nvPr/>
            </p:nvSpPr>
            <p:spPr bwMode="auto">
              <a:xfrm>
                <a:off x="3005" y="2823"/>
                <a:ext cx="66" cy="73"/>
              </a:xfrm>
              <a:custGeom>
                <a:avLst/>
                <a:gdLst>
                  <a:gd name="T0" fmla="*/ 27 w 66"/>
                  <a:gd name="T1" fmla="*/ 4 h 73"/>
                  <a:gd name="T2" fmla="*/ 27 w 66"/>
                  <a:gd name="T3" fmla="*/ 34 h 73"/>
                  <a:gd name="T4" fmla="*/ 27 w 66"/>
                  <a:gd name="T5" fmla="*/ 34 h 73"/>
                  <a:gd name="T6" fmla="*/ 34 w 66"/>
                  <a:gd name="T7" fmla="*/ 31 h 73"/>
                  <a:gd name="T8" fmla="*/ 37 w 66"/>
                  <a:gd name="T9" fmla="*/ 29 h 73"/>
                  <a:gd name="T10" fmla="*/ 39 w 66"/>
                  <a:gd name="T11" fmla="*/ 24 h 73"/>
                  <a:gd name="T12" fmla="*/ 42 w 66"/>
                  <a:gd name="T13" fmla="*/ 17 h 73"/>
                  <a:gd name="T14" fmla="*/ 44 w 66"/>
                  <a:gd name="T15" fmla="*/ 17 h 73"/>
                  <a:gd name="T16" fmla="*/ 44 w 66"/>
                  <a:gd name="T17" fmla="*/ 54 h 73"/>
                  <a:gd name="T18" fmla="*/ 42 w 66"/>
                  <a:gd name="T19" fmla="*/ 54 h 73"/>
                  <a:gd name="T20" fmla="*/ 42 w 66"/>
                  <a:gd name="T21" fmla="*/ 49 h 73"/>
                  <a:gd name="T22" fmla="*/ 39 w 66"/>
                  <a:gd name="T23" fmla="*/ 44 h 73"/>
                  <a:gd name="T24" fmla="*/ 37 w 66"/>
                  <a:gd name="T25" fmla="*/ 41 h 73"/>
                  <a:gd name="T26" fmla="*/ 34 w 66"/>
                  <a:gd name="T27" fmla="*/ 39 h 73"/>
                  <a:gd name="T28" fmla="*/ 32 w 66"/>
                  <a:gd name="T29" fmla="*/ 36 h 73"/>
                  <a:gd name="T30" fmla="*/ 27 w 66"/>
                  <a:gd name="T31" fmla="*/ 36 h 73"/>
                  <a:gd name="T32" fmla="*/ 27 w 66"/>
                  <a:gd name="T33" fmla="*/ 58 h 73"/>
                  <a:gd name="T34" fmla="*/ 27 w 66"/>
                  <a:gd name="T35" fmla="*/ 63 h 73"/>
                  <a:gd name="T36" fmla="*/ 27 w 66"/>
                  <a:gd name="T37" fmla="*/ 66 h 73"/>
                  <a:gd name="T38" fmla="*/ 27 w 66"/>
                  <a:gd name="T39" fmla="*/ 68 h 73"/>
                  <a:gd name="T40" fmla="*/ 29 w 66"/>
                  <a:gd name="T41" fmla="*/ 68 h 73"/>
                  <a:gd name="T42" fmla="*/ 32 w 66"/>
                  <a:gd name="T43" fmla="*/ 68 h 73"/>
                  <a:gd name="T44" fmla="*/ 34 w 66"/>
                  <a:gd name="T45" fmla="*/ 68 h 73"/>
                  <a:gd name="T46" fmla="*/ 39 w 66"/>
                  <a:gd name="T47" fmla="*/ 68 h 73"/>
                  <a:gd name="T48" fmla="*/ 47 w 66"/>
                  <a:gd name="T49" fmla="*/ 68 h 73"/>
                  <a:gd name="T50" fmla="*/ 54 w 66"/>
                  <a:gd name="T51" fmla="*/ 63 h 73"/>
                  <a:gd name="T52" fmla="*/ 59 w 66"/>
                  <a:gd name="T53" fmla="*/ 58 h 73"/>
                  <a:gd name="T54" fmla="*/ 64 w 66"/>
                  <a:gd name="T55" fmla="*/ 49 h 73"/>
                  <a:gd name="T56" fmla="*/ 66 w 66"/>
                  <a:gd name="T57" fmla="*/ 49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68 h 73"/>
                  <a:gd name="T70" fmla="*/ 7 w 66"/>
                  <a:gd name="T71" fmla="*/ 68 h 73"/>
                  <a:gd name="T72" fmla="*/ 10 w 66"/>
                  <a:gd name="T73" fmla="*/ 66 h 73"/>
                  <a:gd name="T74" fmla="*/ 10 w 66"/>
                  <a:gd name="T75" fmla="*/ 63 h 73"/>
                  <a:gd name="T76" fmla="*/ 10 w 66"/>
                  <a:gd name="T77" fmla="*/ 61 h 73"/>
                  <a:gd name="T78" fmla="*/ 10 w 66"/>
                  <a:gd name="T79" fmla="*/ 12 h 73"/>
                  <a:gd name="T80" fmla="*/ 10 w 66"/>
                  <a:gd name="T81" fmla="*/ 7 h 73"/>
                  <a:gd name="T82" fmla="*/ 10 w 66"/>
                  <a:gd name="T83" fmla="*/ 7 h 73"/>
                  <a:gd name="T84" fmla="*/ 7 w 66"/>
                  <a:gd name="T85" fmla="*/ 4 h 73"/>
                  <a:gd name="T86" fmla="*/ 7 w 66"/>
                  <a:gd name="T87" fmla="*/ 4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4 h 73"/>
                  <a:gd name="T104" fmla="*/ 54 w 66"/>
                  <a:gd name="T105" fmla="*/ 9 h 73"/>
                  <a:gd name="T106" fmla="*/ 49 w 66"/>
                  <a:gd name="T107" fmla="*/ 7 h 73"/>
                  <a:gd name="T108" fmla="*/ 47 w 66"/>
                  <a:gd name="T109" fmla="*/ 4 h 73"/>
                  <a:gd name="T110" fmla="*/ 42 w 66"/>
                  <a:gd name="T111" fmla="*/ 4 h 73"/>
                  <a:gd name="T112" fmla="*/ 34 w 66"/>
                  <a:gd name="T113" fmla="*/ 4 h 73"/>
                  <a:gd name="T114" fmla="*/ 27 w 66"/>
                  <a:gd name="T115" fmla="*/ 4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4"/>
                    </a:moveTo>
                    <a:lnTo>
                      <a:pt x="27" y="34"/>
                    </a:lnTo>
                    <a:lnTo>
                      <a:pt x="34" y="31"/>
                    </a:lnTo>
                    <a:lnTo>
                      <a:pt x="37" y="29"/>
                    </a:lnTo>
                    <a:lnTo>
                      <a:pt x="39" y="24"/>
                    </a:lnTo>
                    <a:lnTo>
                      <a:pt x="42" y="17"/>
                    </a:lnTo>
                    <a:lnTo>
                      <a:pt x="44" y="17"/>
                    </a:lnTo>
                    <a:lnTo>
                      <a:pt x="44" y="54"/>
                    </a:lnTo>
                    <a:lnTo>
                      <a:pt x="42" y="54"/>
                    </a:lnTo>
                    <a:lnTo>
                      <a:pt x="42" y="49"/>
                    </a:lnTo>
                    <a:lnTo>
                      <a:pt x="39" y="44"/>
                    </a:lnTo>
                    <a:lnTo>
                      <a:pt x="37" y="41"/>
                    </a:lnTo>
                    <a:lnTo>
                      <a:pt x="34" y="39"/>
                    </a:lnTo>
                    <a:lnTo>
                      <a:pt x="32" y="36"/>
                    </a:lnTo>
                    <a:lnTo>
                      <a:pt x="27" y="36"/>
                    </a:lnTo>
                    <a:lnTo>
                      <a:pt x="27" y="58"/>
                    </a:lnTo>
                    <a:lnTo>
                      <a:pt x="27" y="63"/>
                    </a:lnTo>
                    <a:lnTo>
                      <a:pt x="27" y="66"/>
                    </a:lnTo>
                    <a:lnTo>
                      <a:pt x="27" y="68"/>
                    </a:lnTo>
                    <a:lnTo>
                      <a:pt x="29" y="68"/>
                    </a:lnTo>
                    <a:lnTo>
                      <a:pt x="32" y="68"/>
                    </a:lnTo>
                    <a:lnTo>
                      <a:pt x="34" y="68"/>
                    </a:lnTo>
                    <a:lnTo>
                      <a:pt x="39" y="68"/>
                    </a:lnTo>
                    <a:lnTo>
                      <a:pt x="47" y="68"/>
                    </a:lnTo>
                    <a:lnTo>
                      <a:pt x="54" y="63"/>
                    </a:lnTo>
                    <a:lnTo>
                      <a:pt x="59" y="58"/>
                    </a:lnTo>
                    <a:lnTo>
                      <a:pt x="64" y="49"/>
                    </a:lnTo>
                    <a:lnTo>
                      <a:pt x="66" y="49"/>
                    </a:lnTo>
                    <a:lnTo>
                      <a:pt x="61" y="73"/>
                    </a:lnTo>
                    <a:lnTo>
                      <a:pt x="0" y="73"/>
                    </a:lnTo>
                    <a:lnTo>
                      <a:pt x="0" y="71"/>
                    </a:lnTo>
                    <a:lnTo>
                      <a:pt x="2" y="71"/>
                    </a:lnTo>
                    <a:lnTo>
                      <a:pt x="5" y="71"/>
                    </a:lnTo>
                    <a:lnTo>
                      <a:pt x="7" y="68"/>
                    </a:lnTo>
                    <a:lnTo>
                      <a:pt x="10" y="66"/>
                    </a:lnTo>
                    <a:lnTo>
                      <a:pt x="10" y="63"/>
                    </a:lnTo>
                    <a:lnTo>
                      <a:pt x="10" y="61"/>
                    </a:lnTo>
                    <a:lnTo>
                      <a:pt x="10" y="12"/>
                    </a:lnTo>
                    <a:lnTo>
                      <a:pt x="10" y="7"/>
                    </a:lnTo>
                    <a:lnTo>
                      <a:pt x="7" y="4"/>
                    </a:lnTo>
                    <a:lnTo>
                      <a:pt x="5" y="2"/>
                    </a:lnTo>
                    <a:lnTo>
                      <a:pt x="2" y="2"/>
                    </a:lnTo>
                    <a:lnTo>
                      <a:pt x="0" y="2"/>
                    </a:lnTo>
                    <a:lnTo>
                      <a:pt x="0" y="0"/>
                    </a:lnTo>
                    <a:lnTo>
                      <a:pt x="59" y="0"/>
                    </a:lnTo>
                    <a:lnTo>
                      <a:pt x="59" y="22"/>
                    </a:lnTo>
                    <a:lnTo>
                      <a:pt x="56" y="22"/>
                    </a:lnTo>
                    <a:lnTo>
                      <a:pt x="56" y="14"/>
                    </a:lnTo>
                    <a:lnTo>
                      <a:pt x="54" y="9"/>
                    </a:lnTo>
                    <a:lnTo>
                      <a:pt x="49" y="7"/>
                    </a:lnTo>
                    <a:lnTo>
                      <a:pt x="47" y="4"/>
                    </a:lnTo>
                    <a:lnTo>
                      <a:pt x="42" y="4"/>
                    </a:lnTo>
                    <a:lnTo>
                      <a:pt x="34" y="4"/>
                    </a:lnTo>
                    <a:lnTo>
                      <a:pt x="27" y="4"/>
                    </a:lnTo>
                    <a:close/>
                  </a:path>
                </a:pathLst>
              </a:custGeom>
              <a:solidFill>
                <a:srgbClr val="000000"/>
              </a:solidFill>
              <a:ln w="0">
                <a:solidFill>
                  <a:srgbClr val="000000"/>
                </a:solidFill>
                <a:round/>
                <a:headEnd/>
                <a:tailEnd/>
              </a:ln>
            </p:spPr>
            <p:txBody>
              <a:bodyPr/>
              <a:lstStyle/>
              <a:p>
                <a:endParaRPr lang="en-CA"/>
              </a:p>
            </p:txBody>
          </p:sp>
          <p:sp>
            <p:nvSpPr>
              <p:cNvPr id="5151" name="Freeform 149"/>
              <p:cNvSpPr>
                <a:spLocks/>
              </p:cNvSpPr>
              <p:nvPr/>
            </p:nvSpPr>
            <p:spPr bwMode="auto">
              <a:xfrm>
                <a:off x="3076" y="2823"/>
                <a:ext cx="66" cy="73"/>
              </a:xfrm>
              <a:custGeom>
                <a:avLst/>
                <a:gdLst>
                  <a:gd name="T0" fmla="*/ 66 w 66"/>
                  <a:gd name="T1" fmla="*/ 46 h 73"/>
                  <a:gd name="T2" fmla="*/ 64 w 66"/>
                  <a:gd name="T3" fmla="*/ 73 h 73"/>
                  <a:gd name="T4" fmla="*/ 0 w 66"/>
                  <a:gd name="T5" fmla="*/ 73 h 73"/>
                  <a:gd name="T6" fmla="*/ 0 w 66"/>
                  <a:gd name="T7" fmla="*/ 71 h 73"/>
                  <a:gd name="T8" fmla="*/ 3 w 66"/>
                  <a:gd name="T9" fmla="*/ 71 h 73"/>
                  <a:gd name="T10" fmla="*/ 7 w 66"/>
                  <a:gd name="T11" fmla="*/ 71 h 73"/>
                  <a:gd name="T12" fmla="*/ 10 w 66"/>
                  <a:gd name="T13" fmla="*/ 68 h 73"/>
                  <a:gd name="T14" fmla="*/ 10 w 66"/>
                  <a:gd name="T15" fmla="*/ 68 h 73"/>
                  <a:gd name="T16" fmla="*/ 10 w 66"/>
                  <a:gd name="T17" fmla="*/ 66 h 73"/>
                  <a:gd name="T18" fmla="*/ 12 w 66"/>
                  <a:gd name="T19" fmla="*/ 63 h 73"/>
                  <a:gd name="T20" fmla="*/ 12 w 66"/>
                  <a:gd name="T21" fmla="*/ 61 h 73"/>
                  <a:gd name="T22" fmla="*/ 12 w 66"/>
                  <a:gd name="T23" fmla="*/ 12 h 73"/>
                  <a:gd name="T24" fmla="*/ 12 w 66"/>
                  <a:gd name="T25" fmla="*/ 7 h 73"/>
                  <a:gd name="T26" fmla="*/ 10 w 66"/>
                  <a:gd name="T27" fmla="*/ 4 h 73"/>
                  <a:gd name="T28" fmla="*/ 10 w 66"/>
                  <a:gd name="T29" fmla="*/ 4 h 73"/>
                  <a:gd name="T30" fmla="*/ 7 w 66"/>
                  <a:gd name="T31" fmla="*/ 2 h 73"/>
                  <a:gd name="T32" fmla="*/ 7 w 66"/>
                  <a:gd name="T33" fmla="*/ 2 h 73"/>
                  <a:gd name="T34" fmla="*/ 3 w 66"/>
                  <a:gd name="T35" fmla="*/ 2 h 73"/>
                  <a:gd name="T36" fmla="*/ 0 w 66"/>
                  <a:gd name="T37" fmla="*/ 2 h 73"/>
                  <a:gd name="T38" fmla="*/ 0 w 66"/>
                  <a:gd name="T39" fmla="*/ 0 h 73"/>
                  <a:gd name="T40" fmla="*/ 39 w 66"/>
                  <a:gd name="T41" fmla="*/ 0 h 73"/>
                  <a:gd name="T42" fmla="*/ 39 w 66"/>
                  <a:gd name="T43" fmla="*/ 2 h 73"/>
                  <a:gd name="T44" fmla="*/ 37 w 66"/>
                  <a:gd name="T45" fmla="*/ 2 h 73"/>
                  <a:gd name="T46" fmla="*/ 34 w 66"/>
                  <a:gd name="T47" fmla="*/ 2 h 73"/>
                  <a:gd name="T48" fmla="*/ 32 w 66"/>
                  <a:gd name="T49" fmla="*/ 2 h 73"/>
                  <a:gd name="T50" fmla="*/ 29 w 66"/>
                  <a:gd name="T51" fmla="*/ 4 h 73"/>
                  <a:gd name="T52" fmla="*/ 29 w 66"/>
                  <a:gd name="T53" fmla="*/ 4 h 73"/>
                  <a:gd name="T54" fmla="*/ 29 w 66"/>
                  <a:gd name="T55" fmla="*/ 7 h 73"/>
                  <a:gd name="T56" fmla="*/ 29 w 66"/>
                  <a:gd name="T57" fmla="*/ 12 h 73"/>
                  <a:gd name="T58" fmla="*/ 29 w 66"/>
                  <a:gd name="T59" fmla="*/ 58 h 73"/>
                  <a:gd name="T60" fmla="*/ 29 w 66"/>
                  <a:gd name="T61" fmla="*/ 63 h 73"/>
                  <a:gd name="T62" fmla="*/ 29 w 66"/>
                  <a:gd name="T63" fmla="*/ 66 h 73"/>
                  <a:gd name="T64" fmla="*/ 29 w 66"/>
                  <a:gd name="T65" fmla="*/ 66 h 73"/>
                  <a:gd name="T66" fmla="*/ 32 w 66"/>
                  <a:gd name="T67" fmla="*/ 68 h 73"/>
                  <a:gd name="T68" fmla="*/ 34 w 66"/>
                  <a:gd name="T69" fmla="*/ 68 h 73"/>
                  <a:gd name="T70" fmla="*/ 37 w 66"/>
                  <a:gd name="T71" fmla="*/ 68 h 73"/>
                  <a:gd name="T72" fmla="*/ 44 w 66"/>
                  <a:gd name="T73" fmla="*/ 68 h 73"/>
                  <a:gd name="T74" fmla="*/ 49 w 66"/>
                  <a:gd name="T75" fmla="*/ 68 h 73"/>
                  <a:gd name="T76" fmla="*/ 54 w 66"/>
                  <a:gd name="T77" fmla="*/ 66 h 73"/>
                  <a:gd name="T78" fmla="*/ 56 w 66"/>
                  <a:gd name="T79" fmla="*/ 63 h 73"/>
                  <a:gd name="T80" fmla="*/ 59 w 66"/>
                  <a:gd name="T81" fmla="*/ 58 h 73"/>
                  <a:gd name="T82" fmla="*/ 61 w 66"/>
                  <a:gd name="T83" fmla="*/ 54 h 73"/>
                  <a:gd name="T84" fmla="*/ 64 w 66"/>
                  <a:gd name="T85" fmla="*/ 46 h 73"/>
                  <a:gd name="T86" fmla="*/ 66 w 66"/>
                  <a:gd name="T87" fmla="*/ 46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73"/>
                  <a:gd name="T134" fmla="*/ 66 w 6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73">
                    <a:moveTo>
                      <a:pt x="66" y="46"/>
                    </a:moveTo>
                    <a:lnTo>
                      <a:pt x="64" y="73"/>
                    </a:lnTo>
                    <a:lnTo>
                      <a:pt x="0" y="73"/>
                    </a:lnTo>
                    <a:lnTo>
                      <a:pt x="0" y="71"/>
                    </a:lnTo>
                    <a:lnTo>
                      <a:pt x="3" y="71"/>
                    </a:lnTo>
                    <a:lnTo>
                      <a:pt x="7" y="71"/>
                    </a:lnTo>
                    <a:lnTo>
                      <a:pt x="10" y="68"/>
                    </a:lnTo>
                    <a:lnTo>
                      <a:pt x="10" y="66"/>
                    </a:lnTo>
                    <a:lnTo>
                      <a:pt x="12" y="63"/>
                    </a:lnTo>
                    <a:lnTo>
                      <a:pt x="12" y="61"/>
                    </a:lnTo>
                    <a:lnTo>
                      <a:pt x="12" y="12"/>
                    </a:lnTo>
                    <a:lnTo>
                      <a:pt x="12" y="7"/>
                    </a:lnTo>
                    <a:lnTo>
                      <a:pt x="10" y="4"/>
                    </a:lnTo>
                    <a:lnTo>
                      <a:pt x="7" y="2"/>
                    </a:lnTo>
                    <a:lnTo>
                      <a:pt x="3" y="2"/>
                    </a:lnTo>
                    <a:lnTo>
                      <a:pt x="0" y="2"/>
                    </a:lnTo>
                    <a:lnTo>
                      <a:pt x="0" y="0"/>
                    </a:lnTo>
                    <a:lnTo>
                      <a:pt x="39" y="0"/>
                    </a:lnTo>
                    <a:lnTo>
                      <a:pt x="39" y="2"/>
                    </a:lnTo>
                    <a:lnTo>
                      <a:pt x="37" y="2"/>
                    </a:lnTo>
                    <a:lnTo>
                      <a:pt x="34" y="2"/>
                    </a:lnTo>
                    <a:lnTo>
                      <a:pt x="32" y="2"/>
                    </a:lnTo>
                    <a:lnTo>
                      <a:pt x="29" y="4"/>
                    </a:lnTo>
                    <a:lnTo>
                      <a:pt x="29" y="7"/>
                    </a:lnTo>
                    <a:lnTo>
                      <a:pt x="29" y="12"/>
                    </a:lnTo>
                    <a:lnTo>
                      <a:pt x="29" y="58"/>
                    </a:lnTo>
                    <a:lnTo>
                      <a:pt x="29" y="63"/>
                    </a:lnTo>
                    <a:lnTo>
                      <a:pt x="29" y="66"/>
                    </a:lnTo>
                    <a:lnTo>
                      <a:pt x="32" y="68"/>
                    </a:lnTo>
                    <a:lnTo>
                      <a:pt x="34" y="68"/>
                    </a:lnTo>
                    <a:lnTo>
                      <a:pt x="37" y="68"/>
                    </a:lnTo>
                    <a:lnTo>
                      <a:pt x="44" y="68"/>
                    </a:lnTo>
                    <a:lnTo>
                      <a:pt x="49" y="68"/>
                    </a:lnTo>
                    <a:lnTo>
                      <a:pt x="54" y="66"/>
                    </a:lnTo>
                    <a:lnTo>
                      <a:pt x="56" y="63"/>
                    </a:lnTo>
                    <a:lnTo>
                      <a:pt x="59" y="58"/>
                    </a:lnTo>
                    <a:lnTo>
                      <a:pt x="61" y="54"/>
                    </a:lnTo>
                    <a:lnTo>
                      <a:pt x="64" y="46"/>
                    </a:lnTo>
                    <a:lnTo>
                      <a:pt x="66" y="46"/>
                    </a:lnTo>
                    <a:close/>
                  </a:path>
                </a:pathLst>
              </a:custGeom>
              <a:solidFill>
                <a:srgbClr val="000000"/>
              </a:solidFill>
              <a:ln w="0">
                <a:solidFill>
                  <a:srgbClr val="000000"/>
                </a:solidFill>
                <a:round/>
                <a:headEnd/>
                <a:tailEnd/>
              </a:ln>
            </p:spPr>
            <p:txBody>
              <a:bodyPr/>
              <a:lstStyle/>
              <a:p>
                <a:endParaRPr lang="en-CA"/>
              </a:p>
            </p:txBody>
          </p:sp>
          <p:sp>
            <p:nvSpPr>
              <p:cNvPr id="5152" name="Freeform 150"/>
              <p:cNvSpPr>
                <a:spLocks/>
              </p:cNvSpPr>
              <p:nvPr/>
            </p:nvSpPr>
            <p:spPr bwMode="auto">
              <a:xfrm>
                <a:off x="937" y="2440"/>
                <a:ext cx="147" cy="96"/>
              </a:xfrm>
              <a:custGeom>
                <a:avLst/>
                <a:gdLst>
                  <a:gd name="T0" fmla="*/ 98 w 147"/>
                  <a:gd name="T1" fmla="*/ 96 h 96"/>
                  <a:gd name="T2" fmla="*/ 73 w 147"/>
                  <a:gd name="T3" fmla="*/ 30 h 96"/>
                  <a:gd name="T4" fmla="*/ 49 w 147"/>
                  <a:gd name="T5" fmla="*/ 96 h 96"/>
                  <a:gd name="T6" fmla="*/ 44 w 147"/>
                  <a:gd name="T7" fmla="*/ 96 h 96"/>
                  <a:gd name="T8" fmla="*/ 17 w 147"/>
                  <a:gd name="T9" fmla="*/ 30 h 96"/>
                  <a:gd name="T10" fmla="*/ 14 w 147"/>
                  <a:gd name="T11" fmla="*/ 20 h 96"/>
                  <a:gd name="T12" fmla="*/ 12 w 147"/>
                  <a:gd name="T13" fmla="*/ 15 h 96"/>
                  <a:gd name="T14" fmla="*/ 9 w 147"/>
                  <a:gd name="T15" fmla="*/ 10 h 96"/>
                  <a:gd name="T16" fmla="*/ 4 w 147"/>
                  <a:gd name="T17" fmla="*/ 7 h 96"/>
                  <a:gd name="T18" fmla="*/ 0 w 147"/>
                  <a:gd name="T19" fmla="*/ 5 h 96"/>
                  <a:gd name="T20" fmla="*/ 0 w 147"/>
                  <a:gd name="T21" fmla="*/ 0 h 96"/>
                  <a:gd name="T22" fmla="*/ 49 w 147"/>
                  <a:gd name="T23" fmla="*/ 0 h 96"/>
                  <a:gd name="T24" fmla="*/ 49 w 147"/>
                  <a:gd name="T25" fmla="*/ 5 h 96"/>
                  <a:gd name="T26" fmla="*/ 44 w 147"/>
                  <a:gd name="T27" fmla="*/ 5 h 96"/>
                  <a:gd name="T28" fmla="*/ 41 w 147"/>
                  <a:gd name="T29" fmla="*/ 7 h 96"/>
                  <a:gd name="T30" fmla="*/ 41 w 147"/>
                  <a:gd name="T31" fmla="*/ 7 h 96"/>
                  <a:gd name="T32" fmla="*/ 41 w 147"/>
                  <a:gd name="T33" fmla="*/ 10 h 96"/>
                  <a:gd name="T34" fmla="*/ 41 w 147"/>
                  <a:gd name="T35" fmla="*/ 12 h 96"/>
                  <a:gd name="T36" fmla="*/ 44 w 147"/>
                  <a:gd name="T37" fmla="*/ 20 h 96"/>
                  <a:gd name="T38" fmla="*/ 56 w 147"/>
                  <a:gd name="T39" fmla="*/ 54 h 96"/>
                  <a:gd name="T40" fmla="*/ 71 w 147"/>
                  <a:gd name="T41" fmla="*/ 20 h 96"/>
                  <a:gd name="T42" fmla="*/ 68 w 147"/>
                  <a:gd name="T43" fmla="*/ 17 h 96"/>
                  <a:gd name="T44" fmla="*/ 66 w 147"/>
                  <a:gd name="T45" fmla="*/ 10 h 96"/>
                  <a:gd name="T46" fmla="*/ 63 w 147"/>
                  <a:gd name="T47" fmla="*/ 7 h 96"/>
                  <a:gd name="T48" fmla="*/ 61 w 147"/>
                  <a:gd name="T49" fmla="*/ 5 h 96"/>
                  <a:gd name="T50" fmla="*/ 56 w 147"/>
                  <a:gd name="T51" fmla="*/ 5 h 96"/>
                  <a:gd name="T52" fmla="*/ 56 w 147"/>
                  <a:gd name="T53" fmla="*/ 0 h 96"/>
                  <a:gd name="T54" fmla="*/ 105 w 147"/>
                  <a:gd name="T55" fmla="*/ 0 h 96"/>
                  <a:gd name="T56" fmla="*/ 105 w 147"/>
                  <a:gd name="T57" fmla="*/ 5 h 96"/>
                  <a:gd name="T58" fmla="*/ 100 w 147"/>
                  <a:gd name="T59" fmla="*/ 5 h 96"/>
                  <a:gd name="T60" fmla="*/ 98 w 147"/>
                  <a:gd name="T61" fmla="*/ 7 h 96"/>
                  <a:gd name="T62" fmla="*/ 98 w 147"/>
                  <a:gd name="T63" fmla="*/ 7 h 96"/>
                  <a:gd name="T64" fmla="*/ 98 w 147"/>
                  <a:gd name="T65" fmla="*/ 10 h 96"/>
                  <a:gd name="T66" fmla="*/ 98 w 147"/>
                  <a:gd name="T67" fmla="*/ 12 h 96"/>
                  <a:gd name="T68" fmla="*/ 100 w 147"/>
                  <a:gd name="T69" fmla="*/ 20 h 96"/>
                  <a:gd name="T70" fmla="*/ 112 w 147"/>
                  <a:gd name="T71" fmla="*/ 54 h 96"/>
                  <a:gd name="T72" fmla="*/ 125 w 147"/>
                  <a:gd name="T73" fmla="*/ 22 h 96"/>
                  <a:gd name="T74" fmla="*/ 127 w 147"/>
                  <a:gd name="T75" fmla="*/ 17 h 96"/>
                  <a:gd name="T76" fmla="*/ 127 w 147"/>
                  <a:gd name="T77" fmla="*/ 12 h 96"/>
                  <a:gd name="T78" fmla="*/ 127 w 147"/>
                  <a:gd name="T79" fmla="*/ 10 h 96"/>
                  <a:gd name="T80" fmla="*/ 127 w 147"/>
                  <a:gd name="T81" fmla="*/ 7 h 96"/>
                  <a:gd name="T82" fmla="*/ 125 w 147"/>
                  <a:gd name="T83" fmla="*/ 5 h 96"/>
                  <a:gd name="T84" fmla="*/ 120 w 147"/>
                  <a:gd name="T85" fmla="*/ 5 h 96"/>
                  <a:gd name="T86" fmla="*/ 120 w 147"/>
                  <a:gd name="T87" fmla="*/ 0 h 96"/>
                  <a:gd name="T88" fmla="*/ 147 w 147"/>
                  <a:gd name="T89" fmla="*/ 0 h 96"/>
                  <a:gd name="T90" fmla="*/ 147 w 147"/>
                  <a:gd name="T91" fmla="*/ 5 h 96"/>
                  <a:gd name="T92" fmla="*/ 142 w 147"/>
                  <a:gd name="T93" fmla="*/ 5 h 96"/>
                  <a:gd name="T94" fmla="*/ 139 w 147"/>
                  <a:gd name="T95" fmla="*/ 7 h 96"/>
                  <a:gd name="T96" fmla="*/ 137 w 147"/>
                  <a:gd name="T97" fmla="*/ 10 h 96"/>
                  <a:gd name="T98" fmla="*/ 134 w 147"/>
                  <a:gd name="T99" fmla="*/ 15 h 96"/>
                  <a:gd name="T100" fmla="*/ 132 w 147"/>
                  <a:gd name="T101" fmla="*/ 22 h 96"/>
                  <a:gd name="T102" fmla="*/ 103 w 147"/>
                  <a:gd name="T103" fmla="*/ 96 h 96"/>
                  <a:gd name="T104" fmla="*/ 98 w 147"/>
                  <a:gd name="T105" fmla="*/ 96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
                  <a:gd name="T160" fmla="*/ 0 h 96"/>
                  <a:gd name="T161" fmla="*/ 147 w 14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 h="96">
                    <a:moveTo>
                      <a:pt x="98" y="96"/>
                    </a:moveTo>
                    <a:lnTo>
                      <a:pt x="73" y="30"/>
                    </a:lnTo>
                    <a:lnTo>
                      <a:pt x="49" y="96"/>
                    </a:lnTo>
                    <a:lnTo>
                      <a:pt x="44" y="96"/>
                    </a:lnTo>
                    <a:lnTo>
                      <a:pt x="17" y="30"/>
                    </a:lnTo>
                    <a:lnTo>
                      <a:pt x="14" y="20"/>
                    </a:lnTo>
                    <a:lnTo>
                      <a:pt x="12" y="15"/>
                    </a:lnTo>
                    <a:lnTo>
                      <a:pt x="9" y="10"/>
                    </a:lnTo>
                    <a:lnTo>
                      <a:pt x="4" y="7"/>
                    </a:lnTo>
                    <a:lnTo>
                      <a:pt x="0" y="5"/>
                    </a:lnTo>
                    <a:lnTo>
                      <a:pt x="0" y="0"/>
                    </a:lnTo>
                    <a:lnTo>
                      <a:pt x="49" y="0"/>
                    </a:lnTo>
                    <a:lnTo>
                      <a:pt x="49" y="5"/>
                    </a:lnTo>
                    <a:lnTo>
                      <a:pt x="44" y="5"/>
                    </a:lnTo>
                    <a:lnTo>
                      <a:pt x="41" y="7"/>
                    </a:lnTo>
                    <a:lnTo>
                      <a:pt x="41" y="10"/>
                    </a:lnTo>
                    <a:lnTo>
                      <a:pt x="41" y="12"/>
                    </a:lnTo>
                    <a:lnTo>
                      <a:pt x="44" y="20"/>
                    </a:lnTo>
                    <a:lnTo>
                      <a:pt x="56" y="54"/>
                    </a:lnTo>
                    <a:lnTo>
                      <a:pt x="71" y="20"/>
                    </a:lnTo>
                    <a:lnTo>
                      <a:pt x="68" y="17"/>
                    </a:lnTo>
                    <a:lnTo>
                      <a:pt x="66" y="10"/>
                    </a:lnTo>
                    <a:lnTo>
                      <a:pt x="63" y="7"/>
                    </a:lnTo>
                    <a:lnTo>
                      <a:pt x="61" y="5"/>
                    </a:lnTo>
                    <a:lnTo>
                      <a:pt x="56" y="5"/>
                    </a:lnTo>
                    <a:lnTo>
                      <a:pt x="56" y="0"/>
                    </a:lnTo>
                    <a:lnTo>
                      <a:pt x="105" y="0"/>
                    </a:lnTo>
                    <a:lnTo>
                      <a:pt x="105" y="5"/>
                    </a:lnTo>
                    <a:lnTo>
                      <a:pt x="100" y="5"/>
                    </a:lnTo>
                    <a:lnTo>
                      <a:pt x="98" y="7"/>
                    </a:lnTo>
                    <a:lnTo>
                      <a:pt x="98" y="10"/>
                    </a:lnTo>
                    <a:lnTo>
                      <a:pt x="98" y="12"/>
                    </a:lnTo>
                    <a:lnTo>
                      <a:pt x="100" y="20"/>
                    </a:lnTo>
                    <a:lnTo>
                      <a:pt x="112" y="54"/>
                    </a:lnTo>
                    <a:lnTo>
                      <a:pt x="125" y="22"/>
                    </a:lnTo>
                    <a:lnTo>
                      <a:pt x="127" y="17"/>
                    </a:lnTo>
                    <a:lnTo>
                      <a:pt x="127" y="12"/>
                    </a:lnTo>
                    <a:lnTo>
                      <a:pt x="127" y="10"/>
                    </a:lnTo>
                    <a:lnTo>
                      <a:pt x="127" y="7"/>
                    </a:lnTo>
                    <a:lnTo>
                      <a:pt x="125" y="5"/>
                    </a:lnTo>
                    <a:lnTo>
                      <a:pt x="120" y="5"/>
                    </a:lnTo>
                    <a:lnTo>
                      <a:pt x="120" y="0"/>
                    </a:lnTo>
                    <a:lnTo>
                      <a:pt x="147" y="0"/>
                    </a:lnTo>
                    <a:lnTo>
                      <a:pt x="147" y="5"/>
                    </a:lnTo>
                    <a:lnTo>
                      <a:pt x="142" y="5"/>
                    </a:lnTo>
                    <a:lnTo>
                      <a:pt x="139" y="7"/>
                    </a:lnTo>
                    <a:lnTo>
                      <a:pt x="137" y="10"/>
                    </a:lnTo>
                    <a:lnTo>
                      <a:pt x="134" y="15"/>
                    </a:lnTo>
                    <a:lnTo>
                      <a:pt x="132" y="22"/>
                    </a:lnTo>
                    <a:lnTo>
                      <a:pt x="103" y="96"/>
                    </a:lnTo>
                    <a:lnTo>
                      <a:pt x="98" y="96"/>
                    </a:lnTo>
                    <a:close/>
                  </a:path>
                </a:pathLst>
              </a:custGeom>
              <a:solidFill>
                <a:srgbClr val="000000"/>
              </a:solidFill>
              <a:ln w="0">
                <a:solidFill>
                  <a:srgbClr val="000000"/>
                </a:solidFill>
                <a:round/>
                <a:headEnd/>
                <a:tailEnd/>
              </a:ln>
            </p:spPr>
            <p:txBody>
              <a:bodyPr/>
              <a:lstStyle/>
              <a:p>
                <a:endParaRPr lang="en-CA"/>
              </a:p>
            </p:txBody>
          </p:sp>
          <p:sp>
            <p:nvSpPr>
              <p:cNvPr id="5153" name="Freeform 151"/>
              <p:cNvSpPr>
                <a:spLocks noEditPoints="1"/>
              </p:cNvSpPr>
              <p:nvPr/>
            </p:nvSpPr>
            <p:spPr bwMode="auto">
              <a:xfrm>
                <a:off x="1096" y="2438"/>
                <a:ext cx="91" cy="98"/>
              </a:xfrm>
              <a:custGeom>
                <a:avLst/>
                <a:gdLst>
                  <a:gd name="T0" fmla="*/ 44 w 91"/>
                  <a:gd name="T1" fmla="*/ 0 h 98"/>
                  <a:gd name="T2" fmla="*/ 56 w 91"/>
                  <a:gd name="T3" fmla="*/ 2 h 98"/>
                  <a:gd name="T4" fmla="*/ 69 w 91"/>
                  <a:gd name="T5" fmla="*/ 7 h 98"/>
                  <a:gd name="T6" fmla="*/ 73 w 91"/>
                  <a:gd name="T7" fmla="*/ 12 h 98"/>
                  <a:gd name="T8" fmla="*/ 81 w 91"/>
                  <a:gd name="T9" fmla="*/ 17 h 98"/>
                  <a:gd name="T10" fmla="*/ 83 w 91"/>
                  <a:gd name="T11" fmla="*/ 24 h 98"/>
                  <a:gd name="T12" fmla="*/ 88 w 91"/>
                  <a:gd name="T13" fmla="*/ 36 h 98"/>
                  <a:gd name="T14" fmla="*/ 91 w 91"/>
                  <a:gd name="T15" fmla="*/ 49 h 98"/>
                  <a:gd name="T16" fmla="*/ 88 w 91"/>
                  <a:gd name="T17" fmla="*/ 61 h 98"/>
                  <a:gd name="T18" fmla="*/ 86 w 91"/>
                  <a:gd name="T19" fmla="*/ 73 h 98"/>
                  <a:gd name="T20" fmla="*/ 78 w 91"/>
                  <a:gd name="T21" fmla="*/ 81 h 98"/>
                  <a:gd name="T22" fmla="*/ 73 w 91"/>
                  <a:gd name="T23" fmla="*/ 88 h 98"/>
                  <a:gd name="T24" fmla="*/ 64 w 91"/>
                  <a:gd name="T25" fmla="*/ 93 h 98"/>
                  <a:gd name="T26" fmla="*/ 56 w 91"/>
                  <a:gd name="T27" fmla="*/ 95 h 98"/>
                  <a:gd name="T28" fmla="*/ 44 w 91"/>
                  <a:gd name="T29" fmla="*/ 98 h 98"/>
                  <a:gd name="T30" fmla="*/ 34 w 91"/>
                  <a:gd name="T31" fmla="*/ 95 h 98"/>
                  <a:gd name="T32" fmla="*/ 27 w 91"/>
                  <a:gd name="T33" fmla="*/ 93 h 98"/>
                  <a:gd name="T34" fmla="*/ 17 w 91"/>
                  <a:gd name="T35" fmla="*/ 88 h 98"/>
                  <a:gd name="T36" fmla="*/ 12 w 91"/>
                  <a:gd name="T37" fmla="*/ 83 h 98"/>
                  <a:gd name="T38" fmla="*/ 5 w 91"/>
                  <a:gd name="T39" fmla="*/ 73 h 98"/>
                  <a:gd name="T40" fmla="*/ 2 w 91"/>
                  <a:gd name="T41" fmla="*/ 61 h 98"/>
                  <a:gd name="T42" fmla="*/ 0 w 91"/>
                  <a:gd name="T43" fmla="*/ 49 h 98"/>
                  <a:gd name="T44" fmla="*/ 2 w 91"/>
                  <a:gd name="T45" fmla="*/ 36 h 98"/>
                  <a:gd name="T46" fmla="*/ 5 w 91"/>
                  <a:gd name="T47" fmla="*/ 27 h 98"/>
                  <a:gd name="T48" fmla="*/ 12 w 91"/>
                  <a:gd name="T49" fmla="*/ 14 h 98"/>
                  <a:gd name="T50" fmla="*/ 19 w 91"/>
                  <a:gd name="T51" fmla="*/ 9 h 98"/>
                  <a:gd name="T52" fmla="*/ 27 w 91"/>
                  <a:gd name="T53" fmla="*/ 5 h 98"/>
                  <a:gd name="T54" fmla="*/ 34 w 91"/>
                  <a:gd name="T55" fmla="*/ 2 h 98"/>
                  <a:gd name="T56" fmla="*/ 44 w 91"/>
                  <a:gd name="T57" fmla="*/ 0 h 98"/>
                  <a:gd name="T58" fmla="*/ 44 w 91"/>
                  <a:gd name="T59" fmla="*/ 7 h 98"/>
                  <a:gd name="T60" fmla="*/ 39 w 91"/>
                  <a:gd name="T61" fmla="*/ 7 h 98"/>
                  <a:gd name="T62" fmla="*/ 34 w 91"/>
                  <a:gd name="T63" fmla="*/ 12 h 98"/>
                  <a:gd name="T64" fmla="*/ 32 w 91"/>
                  <a:gd name="T65" fmla="*/ 14 h 98"/>
                  <a:gd name="T66" fmla="*/ 29 w 91"/>
                  <a:gd name="T67" fmla="*/ 19 h 98"/>
                  <a:gd name="T68" fmla="*/ 29 w 91"/>
                  <a:gd name="T69" fmla="*/ 27 h 98"/>
                  <a:gd name="T70" fmla="*/ 29 w 91"/>
                  <a:gd name="T71" fmla="*/ 34 h 98"/>
                  <a:gd name="T72" fmla="*/ 27 w 91"/>
                  <a:gd name="T73" fmla="*/ 44 h 98"/>
                  <a:gd name="T74" fmla="*/ 27 w 91"/>
                  <a:gd name="T75" fmla="*/ 56 h 98"/>
                  <a:gd name="T76" fmla="*/ 29 w 91"/>
                  <a:gd name="T77" fmla="*/ 66 h 98"/>
                  <a:gd name="T78" fmla="*/ 29 w 91"/>
                  <a:gd name="T79" fmla="*/ 76 h 98"/>
                  <a:gd name="T80" fmla="*/ 32 w 91"/>
                  <a:gd name="T81" fmla="*/ 83 h 98"/>
                  <a:gd name="T82" fmla="*/ 34 w 91"/>
                  <a:gd name="T83" fmla="*/ 88 h 98"/>
                  <a:gd name="T84" fmla="*/ 39 w 91"/>
                  <a:gd name="T85" fmla="*/ 90 h 98"/>
                  <a:gd name="T86" fmla="*/ 44 w 91"/>
                  <a:gd name="T87" fmla="*/ 90 h 98"/>
                  <a:gd name="T88" fmla="*/ 49 w 91"/>
                  <a:gd name="T89" fmla="*/ 90 h 98"/>
                  <a:gd name="T90" fmla="*/ 54 w 91"/>
                  <a:gd name="T91" fmla="*/ 88 h 98"/>
                  <a:gd name="T92" fmla="*/ 56 w 91"/>
                  <a:gd name="T93" fmla="*/ 85 h 98"/>
                  <a:gd name="T94" fmla="*/ 59 w 91"/>
                  <a:gd name="T95" fmla="*/ 78 h 98"/>
                  <a:gd name="T96" fmla="*/ 61 w 91"/>
                  <a:gd name="T97" fmla="*/ 71 h 98"/>
                  <a:gd name="T98" fmla="*/ 61 w 91"/>
                  <a:gd name="T99" fmla="*/ 59 h 98"/>
                  <a:gd name="T100" fmla="*/ 61 w 91"/>
                  <a:gd name="T101" fmla="*/ 41 h 98"/>
                  <a:gd name="T102" fmla="*/ 61 w 91"/>
                  <a:gd name="T103" fmla="*/ 32 h 98"/>
                  <a:gd name="T104" fmla="*/ 61 w 91"/>
                  <a:gd name="T105" fmla="*/ 24 h 98"/>
                  <a:gd name="T106" fmla="*/ 59 w 91"/>
                  <a:gd name="T107" fmla="*/ 19 h 98"/>
                  <a:gd name="T108" fmla="*/ 56 w 91"/>
                  <a:gd name="T109" fmla="*/ 12 h 98"/>
                  <a:gd name="T110" fmla="*/ 54 w 91"/>
                  <a:gd name="T111" fmla="*/ 9 h 98"/>
                  <a:gd name="T112" fmla="*/ 49 w 91"/>
                  <a:gd name="T113" fmla="*/ 7 h 98"/>
                  <a:gd name="T114" fmla="*/ 44 w 91"/>
                  <a:gd name="T115" fmla="*/ 7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8"/>
                  <a:gd name="T176" fmla="*/ 91 w 91"/>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8">
                    <a:moveTo>
                      <a:pt x="44" y="0"/>
                    </a:moveTo>
                    <a:lnTo>
                      <a:pt x="56" y="2"/>
                    </a:lnTo>
                    <a:lnTo>
                      <a:pt x="69" y="7"/>
                    </a:lnTo>
                    <a:lnTo>
                      <a:pt x="73" y="12"/>
                    </a:lnTo>
                    <a:lnTo>
                      <a:pt x="81" y="17"/>
                    </a:lnTo>
                    <a:lnTo>
                      <a:pt x="83" y="24"/>
                    </a:lnTo>
                    <a:lnTo>
                      <a:pt x="88" y="36"/>
                    </a:lnTo>
                    <a:lnTo>
                      <a:pt x="91" y="49"/>
                    </a:lnTo>
                    <a:lnTo>
                      <a:pt x="88" y="61"/>
                    </a:lnTo>
                    <a:lnTo>
                      <a:pt x="86" y="73"/>
                    </a:lnTo>
                    <a:lnTo>
                      <a:pt x="78" y="81"/>
                    </a:lnTo>
                    <a:lnTo>
                      <a:pt x="73" y="88"/>
                    </a:lnTo>
                    <a:lnTo>
                      <a:pt x="64" y="93"/>
                    </a:lnTo>
                    <a:lnTo>
                      <a:pt x="56" y="95"/>
                    </a:lnTo>
                    <a:lnTo>
                      <a:pt x="44" y="98"/>
                    </a:lnTo>
                    <a:lnTo>
                      <a:pt x="34" y="95"/>
                    </a:lnTo>
                    <a:lnTo>
                      <a:pt x="27" y="93"/>
                    </a:lnTo>
                    <a:lnTo>
                      <a:pt x="17" y="88"/>
                    </a:lnTo>
                    <a:lnTo>
                      <a:pt x="12" y="83"/>
                    </a:lnTo>
                    <a:lnTo>
                      <a:pt x="5" y="73"/>
                    </a:lnTo>
                    <a:lnTo>
                      <a:pt x="2" y="61"/>
                    </a:lnTo>
                    <a:lnTo>
                      <a:pt x="0" y="49"/>
                    </a:lnTo>
                    <a:lnTo>
                      <a:pt x="2" y="36"/>
                    </a:lnTo>
                    <a:lnTo>
                      <a:pt x="5" y="27"/>
                    </a:lnTo>
                    <a:lnTo>
                      <a:pt x="12" y="14"/>
                    </a:lnTo>
                    <a:lnTo>
                      <a:pt x="19" y="9"/>
                    </a:lnTo>
                    <a:lnTo>
                      <a:pt x="27" y="5"/>
                    </a:lnTo>
                    <a:lnTo>
                      <a:pt x="34" y="2"/>
                    </a:lnTo>
                    <a:lnTo>
                      <a:pt x="44" y="0"/>
                    </a:lnTo>
                    <a:close/>
                    <a:moveTo>
                      <a:pt x="44" y="7"/>
                    </a:moveTo>
                    <a:lnTo>
                      <a:pt x="39" y="7"/>
                    </a:lnTo>
                    <a:lnTo>
                      <a:pt x="34" y="12"/>
                    </a:lnTo>
                    <a:lnTo>
                      <a:pt x="32" y="14"/>
                    </a:lnTo>
                    <a:lnTo>
                      <a:pt x="29" y="19"/>
                    </a:lnTo>
                    <a:lnTo>
                      <a:pt x="29" y="27"/>
                    </a:lnTo>
                    <a:lnTo>
                      <a:pt x="29" y="34"/>
                    </a:lnTo>
                    <a:lnTo>
                      <a:pt x="27" y="44"/>
                    </a:lnTo>
                    <a:lnTo>
                      <a:pt x="27" y="56"/>
                    </a:lnTo>
                    <a:lnTo>
                      <a:pt x="29" y="66"/>
                    </a:lnTo>
                    <a:lnTo>
                      <a:pt x="29" y="76"/>
                    </a:lnTo>
                    <a:lnTo>
                      <a:pt x="32" y="83"/>
                    </a:lnTo>
                    <a:lnTo>
                      <a:pt x="34" y="88"/>
                    </a:lnTo>
                    <a:lnTo>
                      <a:pt x="39" y="90"/>
                    </a:lnTo>
                    <a:lnTo>
                      <a:pt x="44" y="90"/>
                    </a:lnTo>
                    <a:lnTo>
                      <a:pt x="49" y="90"/>
                    </a:lnTo>
                    <a:lnTo>
                      <a:pt x="54" y="88"/>
                    </a:lnTo>
                    <a:lnTo>
                      <a:pt x="56" y="85"/>
                    </a:lnTo>
                    <a:lnTo>
                      <a:pt x="59" y="78"/>
                    </a:lnTo>
                    <a:lnTo>
                      <a:pt x="61" y="71"/>
                    </a:lnTo>
                    <a:lnTo>
                      <a:pt x="61" y="59"/>
                    </a:lnTo>
                    <a:lnTo>
                      <a:pt x="61" y="41"/>
                    </a:lnTo>
                    <a:lnTo>
                      <a:pt x="61" y="32"/>
                    </a:lnTo>
                    <a:lnTo>
                      <a:pt x="61" y="24"/>
                    </a:lnTo>
                    <a:lnTo>
                      <a:pt x="59" y="19"/>
                    </a:lnTo>
                    <a:lnTo>
                      <a:pt x="56" y="12"/>
                    </a:lnTo>
                    <a:lnTo>
                      <a:pt x="54" y="9"/>
                    </a:lnTo>
                    <a:lnTo>
                      <a:pt x="49" y="7"/>
                    </a:lnTo>
                    <a:lnTo>
                      <a:pt x="44" y="7"/>
                    </a:lnTo>
                    <a:close/>
                  </a:path>
                </a:pathLst>
              </a:custGeom>
              <a:solidFill>
                <a:srgbClr val="000000"/>
              </a:solidFill>
              <a:ln w="0">
                <a:solidFill>
                  <a:srgbClr val="000000"/>
                </a:solidFill>
                <a:round/>
                <a:headEnd/>
                <a:tailEnd/>
              </a:ln>
            </p:spPr>
            <p:txBody>
              <a:bodyPr/>
              <a:lstStyle/>
              <a:p>
                <a:endParaRPr lang="en-CA"/>
              </a:p>
            </p:txBody>
          </p:sp>
          <p:sp>
            <p:nvSpPr>
              <p:cNvPr id="5154" name="Freeform 152"/>
              <p:cNvSpPr>
                <a:spLocks/>
              </p:cNvSpPr>
              <p:nvPr/>
            </p:nvSpPr>
            <p:spPr bwMode="auto">
              <a:xfrm>
                <a:off x="1204" y="2438"/>
                <a:ext cx="78" cy="95"/>
              </a:xfrm>
              <a:custGeom>
                <a:avLst/>
                <a:gdLst>
                  <a:gd name="T0" fmla="*/ 36 w 78"/>
                  <a:gd name="T1" fmla="*/ 2 h 95"/>
                  <a:gd name="T2" fmla="*/ 36 w 78"/>
                  <a:gd name="T3" fmla="*/ 24 h 95"/>
                  <a:gd name="T4" fmla="*/ 41 w 78"/>
                  <a:gd name="T5" fmla="*/ 14 h 95"/>
                  <a:gd name="T6" fmla="*/ 46 w 78"/>
                  <a:gd name="T7" fmla="*/ 9 h 95"/>
                  <a:gd name="T8" fmla="*/ 51 w 78"/>
                  <a:gd name="T9" fmla="*/ 5 h 95"/>
                  <a:gd name="T10" fmla="*/ 59 w 78"/>
                  <a:gd name="T11" fmla="*/ 2 h 95"/>
                  <a:gd name="T12" fmla="*/ 66 w 78"/>
                  <a:gd name="T13" fmla="*/ 0 h 95"/>
                  <a:gd name="T14" fmla="*/ 71 w 78"/>
                  <a:gd name="T15" fmla="*/ 2 h 95"/>
                  <a:gd name="T16" fmla="*/ 76 w 78"/>
                  <a:gd name="T17" fmla="*/ 5 h 95"/>
                  <a:gd name="T18" fmla="*/ 78 w 78"/>
                  <a:gd name="T19" fmla="*/ 9 h 95"/>
                  <a:gd name="T20" fmla="*/ 78 w 78"/>
                  <a:gd name="T21" fmla="*/ 14 h 95"/>
                  <a:gd name="T22" fmla="*/ 78 w 78"/>
                  <a:gd name="T23" fmla="*/ 19 h 95"/>
                  <a:gd name="T24" fmla="*/ 76 w 78"/>
                  <a:gd name="T25" fmla="*/ 24 h 95"/>
                  <a:gd name="T26" fmla="*/ 71 w 78"/>
                  <a:gd name="T27" fmla="*/ 27 h 95"/>
                  <a:gd name="T28" fmla="*/ 66 w 78"/>
                  <a:gd name="T29" fmla="*/ 29 h 95"/>
                  <a:gd name="T30" fmla="*/ 61 w 78"/>
                  <a:gd name="T31" fmla="*/ 27 h 95"/>
                  <a:gd name="T32" fmla="*/ 56 w 78"/>
                  <a:gd name="T33" fmla="*/ 24 h 95"/>
                  <a:gd name="T34" fmla="*/ 54 w 78"/>
                  <a:gd name="T35" fmla="*/ 22 h 95"/>
                  <a:gd name="T36" fmla="*/ 54 w 78"/>
                  <a:gd name="T37" fmla="*/ 22 h 95"/>
                  <a:gd name="T38" fmla="*/ 51 w 78"/>
                  <a:gd name="T39" fmla="*/ 19 h 95"/>
                  <a:gd name="T40" fmla="*/ 51 w 78"/>
                  <a:gd name="T41" fmla="*/ 19 h 95"/>
                  <a:gd name="T42" fmla="*/ 49 w 78"/>
                  <a:gd name="T43" fmla="*/ 22 h 95"/>
                  <a:gd name="T44" fmla="*/ 44 w 78"/>
                  <a:gd name="T45" fmla="*/ 22 h 95"/>
                  <a:gd name="T46" fmla="*/ 41 w 78"/>
                  <a:gd name="T47" fmla="*/ 27 h 95"/>
                  <a:gd name="T48" fmla="*/ 39 w 78"/>
                  <a:gd name="T49" fmla="*/ 32 h 95"/>
                  <a:gd name="T50" fmla="*/ 36 w 78"/>
                  <a:gd name="T51" fmla="*/ 41 h 95"/>
                  <a:gd name="T52" fmla="*/ 36 w 78"/>
                  <a:gd name="T53" fmla="*/ 51 h 95"/>
                  <a:gd name="T54" fmla="*/ 36 w 78"/>
                  <a:gd name="T55" fmla="*/ 73 h 95"/>
                  <a:gd name="T56" fmla="*/ 36 w 78"/>
                  <a:gd name="T57" fmla="*/ 78 h 95"/>
                  <a:gd name="T58" fmla="*/ 36 w 78"/>
                  <a:gd name="T59" fmla="*/ 83 h 95"/>
                  <a:gd name="T60" fmla="*/ 36 w 78"/>
                  <a:gd name="T61" fmla="*/ 85 h 95"/>
                  <a:gd name="T62" fmla="*/ 36 w 78"/>
                  <a:gd name="T63" fmla="*/ 88 h 95"/>
                  <a:gd name="T64" fmla="*/ 39 w 78"/>
                  <a:gd name="T65" fmla="*/ 90 h 95"/>
                  <a:gd name="T66" fmla="*/ 41 w 78"/>
                  <a:gd name="T67" fmla="*/ 90 h 95"/>
                  <a:gd name="T68" fmla="*/ 44 w 78"/>
                  <a:gd name="T69" fmla="*/ 90 h 95"/>
                  <a:gd name="T70" fmla="*/ 44 w 78"/>
                  <a:gd name="T71" fmla="*/ 95 h 95"/>
                  <a:gd name="T72" fmla="*/ 0 w 78"/>
                  <a:gd name="T73" fmla="*/ 95 h 95"/>
                  <a:gd name="T74" fmla="*/ 0 w 78"/>
                  <a:gd name="T75" fmla="*/ 90 h 95"/>
                  <a:gd name="T76" fmla="*/ 2 w 78"/>
                  <a:gd name="T77" fmla="*/ 90 h 95"/>
                  <a:gd name="T78" fmla="*/ 5 w 78"/>
                  <a:gd name="T79" fmla="*/ 88 h 95"/>
                  <a:gd name="T80" fmla="*/ 7 w 78"/>
                  <a:gd name="T81" fmla="*/ 85 h 95"/>
                  <a:gd name="T82" fmla="*/ 7 w 78"/>
                  <a:gd name="T83" fmla="*/ 81 h 95"/>
                  <a:gd name="T84" fmla="*/ 7 w 78"/>
                  <a:gd name="T85" fmla="*/ 73 h 95"/>
                  <a:gd name="T86" fmla="*/ 7 w 78"/>
                  <a:gd name="T87" fmla="*/ 24 h 95"/>
                  <a:gd name="T88" fmla="*/ 7 w 78"/>
                  <a:gd name="T89" fmla="*/ 17 h 95"/>
                  <a:gd name="T90" fmla="*/ 7 w 78"/>
                  <a:gd name="T91" fmla="*/ 14 h 95"/>
                  <a:gd name="T92" fmla="*/ 7 w 78"/>
                  <a:gd name="T93" fmla="*/ 12 h 95"/>
                  <a:gd name="T94" fmla="*/ 5 w 78"/>
                  <a:gd name="T95" fmla="*/ 9 h 95"/>
                  <a:gd name="T96" fmla="*/ 2 w 78"/>
                  <a:gd name="T97" fmla="*/ 7 h 95"/>
                  <a:gd name="T98" fmla="*/ 0 w 78"/>
                  <a:gd name="T99" fmla="*/ 7 h 95"/>
                  <a:gd name="T100" fmla="*/ 0 w 78"/>
                  <a:gd name="T101" fmla="*/ 2 h 95"/>
                  <a:gd name="T102" fmla="*/ 36 w 78"/>
                  <a:gd name="T103" fmla="*/ 2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95"/>
                  <a:gd name="T158" fmla="*/ 78 w 78"/>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95">
                    <a:moveTo>
                      <a:pt x="36" y="2"/>
                    </a:moveTo>
                    <a:lnTo>
                      <a:pt x="36" y="24"/>
                    </a:lnTo>
                    <a:lnTo>
                      <a:pt x="41" y="14"/>
                    </a:lnTo>
                    <a:lnTo>
                      <a:pt x="46" y="9"/>
                    </a:lnTo>
                    <a:lnTo>
                      <a:pt x="51" y="5"/>
                    </a:lnTo>
                    <a:lnTo>
                      <a:pt x="59" y="2"/>
                    </a:lnTo>
                    <a:lnTo>
                      <a:pt x="66" y="0"/>
                    </a:lnTo>
                    <a:lnTo>
                      <a:pt x="71" y="2"/>
                    </a:lnTo>
                    <a:lnTo>
                      <a:pt x="76" y="5"/>
                    </a:lnTo>
                    <a:lnTo>
                      <a:pt x="78" y="9"/>
                    </a:lnTo>
                    <a:lnTo>
                      <a:pt x="78" y="14"/>
                    </a:lnTo>
                    <a:lnTo>
                      <a:pt x="78" y="19"/>
                    </a:lnTo>
                    <a:lnTo>
                      <a:pt x="76" y="24"/>
                    </a:lnTo>
                    <a:lnTo>
                      <a:pt x="71" y="27"/>
                    </a:lnTo>
                    <a:lnTo>
                      <a:pt x="66" y="29"/>
                    </a:lnTo>
                    <a:lnTo>
                      <a:pt x="61" y="27"/>
                    </a:lnTo>
                    <a:lnTo>
                      <a:pt x="56" y="24"/>
                    </a:lnTo>
                    <a:lnTo>
                      <a:pt x="54" y="22"/>
                    </a:lnTo>
                    <a:lnTo>
                      <a:pt x="51" y="19"/>
                    </a:lnTo>
                    <a:lnTo>
                      <a:pt x="49" y="22"/>
                    </a:lnTo>
                    <a:lnTo>
                      <a:pt x="44" y="22"/>
                    </a:lnTo>
                    <a:lnTo>
                      <a:pt x="41" y="27"/>
                    </a:lnTo>
                    <a:lnTo>
                      <a:pt x="39" y="32"/>
                    </a:lnTo>
                    <a:lnTo>
                      <a:pt x="36" y="41"/>
                    </a:lnTo>
                    <a:lnTo>
                      <a:pt x="36" y="51"/>
                    </a:lnTo>
                    <a:lnTo>
                      <a:pt x="36" y="73"/>
                    </a:lnTo>
                    <a:lnTo>
                      <a:pt x="36" y="78"/>
                    </a:lnTo>
                    <a:lnTo>
                      <a:pt x="36" y="83"/>
                    </a:lnTo>
                    <a:lnTo>
                      <a:pt x="36" y="85"/>
                    </a:lnTo>
                    <a:lnTo>
                      <a:pt x="36" y="88"/>
                    </a:lnTo>
                    <a:lnTo>
                      <a:pt x="39" y="90"/>
                    </a:lnTo>
                    <a:lnTo>
                      <a:pt x="41" y="90"/>
                    </a:lnTo>
                    <a:lnTo>
                      <a:pt x="44" y="90"/>
                    </a:lnTo>
                    <a:lnTo>
                      <a:pt x="44" y="95"/>
                    </a:lnTo>
                    <a:lnTo>
                      <a:pt x="0" y="95"/>
                    </a:lnTo>
                    <a:lnTo>
                      <a:pt x="0" y="90"/>
                    </a:lnTo>
                    <a:lnTo>
                      <a:pt x="2" y="90"/>
                    </a:lnTo>
                    <a:lnTo>
                      <a:pt x="5" y="88"/>
                    </a:lnTo>
                    <a:lnTo>
                      <a:pt x="7" y="85"/>
                    </a:lnTo>
                    <a:lnTo>
                      <a:pt x="7" y="81"/>
                    </a:lnTo>
                    <a:lnTo>
                      <a:pt x="7" y="73"/>
                    </a:lnTo>
                    <a:lnTo>
                      <a:pt x="7" y="24"/>
                    </a:lnTo>
                    <a:lnTo>
                      <a:pt x="7" y="17"/>
                    </a:lnTo>
                    <a:lnTo>
                      <a:pt x="7" y="14"/>
                    </a:lnTo>
                    <a:lnTo>
                      <a:pt x="7" y="12"/>
                    </a:lnTo>
                    <a:lnTo>
                      <a:pt x="5" y="9"/>
                    </a:lnTo>
                    <a:lnTo>
                      <a:pt x="2"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155" name="Freeform 153"/>
              <p:cNvSpPr>
                <a:spLocks noEditPoints="1"/>
              </p:cNvSpPr>
              <p:nvPr/>
            </p:nvSpPr>
            <p:spPr bwMode="auto">
              <a:xfrm>
                <a:off x="1292" y="2396"/>
                <a:ext cx="98" cy="140"/>
              </a:xfrm>
              <a:custGeom>
                <a:avLst/>
                <a:gdLst>
                  <a:gd name="T0" fmla="*/ 88 w 98"/>
                  <a:gd name="T1" fmla="*/ 110 h 140"/>
                  <a:gd name="T2" fmla="*/ 91 w 98"/>
                  <a:gd name="T3" fmla="*/ 123 h 140"/>
                  <a:gd name="T4" fmla="*/ 91 w 98"/>
                  <a:gd name="T5" fmla="*/ 127 h 140"/>
                  <a:gd name="T6" fmla="*/ 98 w 98"/>
                  <a:gd name="T7" fmla="*/ 127 h 140"/>
                  <a:gd name="T8" fmla="*/ 61 w 98"/>
                  <a:gd name="T9" fmla="*/ 140 h 140"/>
                  <a:gd name="T10" fmla="*/ 54 w 98"/>
                  <a:gd name="T11" fmla="*/ 132 h 140"/>
                  <a:gd name="T12" fmla="*/ 42 w 98"/>
                  <a:gd name="T13" fmla="*/ 137 h 140"/>
                  <a:gd name="T14" fmla="*/ 27 w 98"/>
                  <a:gd name="T15" fmla="*/ 137 h 140"/>
                  <a:gd name="T16" fmla="*/ 12 w 98"/>
                  <a:gd name="T17" fmla="*/ 130 h 140"/>
                  <a:gd name="T18" fmla="*/ 2 w 98"/>
                  <a:gd name="T19" fmla="*/ 115 h 140"/>
                  <a:gd name="T20" fmla="*/ 0 w 98"/>
                  <a:gd name="T21" fmla="*/ 93 h 140"/>
                  <a:gd name="T22" fmla="*/ 5 w 98"/>
                  <a:gd name="T23" fmla="*/ 66 h 140"/>
                  <a:gd name="T24" fmla="*/ 20 w 98"/>
                  <a:gd name="T25" fmla="*/ 49 h 140"/>
                  <a:gd name="T26" fmla="*/ 39 w 98"/>
                  <a:gd name="T27" fmla="*/ 42 h 140"/>
                  <a:gd name="T28" fmla="*/ 49 w 98"/>
                  <a:gd name="T29" fmla="*/ 47 h 140"/>
                  <a:gd name="T30" fmla="*/ 61 w 98"/>
                  <a:gd name="T31" fmla="*/ 56 h 140"/>
                  <a:gd name="T32" fmla="*/ 61 w 98"/>
                  <a:gd name="T33" fmla="*/ 12 h 140"/>
                  <a:gd name="T34" fmla="*/ 59 w 98"/>
                  <a:gd name="T35" fmla="*/ 7 h 140"/>
                  <a:gd name="T36" fmla="*/ 54 w 98"/>
                  <a:gd name="T37" fmla="*/ 5 h 140"/>
                  <a:gd name="T38" fmla="*/ 49 w 98"/>
                  <a:gd name="T39" fmla="*/ 0 h 140"/>
                  <a:gd name="T40" fmla="*/ 61 w 98"/>
                  <a:gd name="T41" fmla="*/ 69 h 140"/>
                  <a:gd name="T42" fmla="*/ 51 w 98"/>
                  <a:gd name="T43" fmla="*/ 54 h 140"/>
                  <a:gd name="T44" fmla="*/ 42 w 98"/>
                  <a:gd name="T45" fmla="*/ 49 h 140"/>
                  <a:gd name="T46" fmla="*/ 37 w 98"/>
                  <a:gd name="T47" fmla="*/ 51 h 140"/>
                  <a:gd name="T48" fmla="*/ 29 w 98"/>
                  <a:gd name="T49" fmla="*/ 61 h 140"/>
                  <a:gd name="T50" fmla="*/ 27 w 98"/>
                  <a:gd name="T51" fmla="*/ 76 h 140"/>
                  <a:gd name="T52" fmla="*/ 27 w 98"/>
                  <a:gd name="T53" fmla="*/ 98 h 140"/>
                  <a:gd name="T54" fmla="*/ 29 w 98"/>
                  <a:gd name="T55" fmla="*/ 113 h 140"/>
                  <a:gd name="T56" fmla="*/ 37 w 98"/>
                  <a:gd name="T57" fmla="*/ 127 h 140"/>
                  <a:gd name="T58" fmla="*/ 44 w 98"/>
                  <a:gd name="T59" fmla="*/ 127 h 140"/>
                  <a:gd name="T60" fmla="*/ 56 w 98"/>
                  <a:gd name="T61" fmla="*/ 123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88" y="0"/>
                    </a:moveTo>
                    <a:lnTo>
                      <a:pt x="88" y="110"/>
                    </a:lnTo>
                    <a:lnTo>
                      <a:pt x="88" y="118"/>
                    </a:lnTo>
                    <a:lnTo>
                      <a:pt x="91" y="123"/>
                    </a:lnTo>
                    <a:lnTo>
                      <a:pt x="91" y="125"/>
                    </a:lnTo>
                    <a:lnTo>
                      <a:pt x="91" y="127"/>
                    </a:lnTo>
                    <a:lnTo>
                      <a:pt x="93" y="127"/>
                    </a:lnTo>
                    <a:lnTo>
                      <a:pt x="98" y="127"/>
                    </a:lnTo>
                    <a:lnTo>
                      <a:pt x="98" y="132"/>
                    </a:lnTo>
                    <a:lnTo>
                      <a:pt x="61" y="140"/>
                    </a:lnTo>
                    <a:lnTo>
                      <a:pt x="61" y="125"/>
                    </a:lnTo>
                    <a:lnTo>
                      <a:pt x="54" y="132"/>
                    </a:lnTo>
                    <a:lnTo>
                      <a:pt x="49" y="137"/>
                    </a:lnTo>
                    <a:lnTo>
                      <a:pt x="42" y="137"/>
                    </a:lnTo>
                    <a:lnTo>
                      <a:pt x="37" y="140"/>
                    </a:lnTo>
                    <a:lnTo>
                      <a:pt x="27" y="137"/>
                    </a:lnTo>
                    <a:lnTo>
                      <a:pt x="20" y="135"/>
                    </a:lnTo>
                    <a:lnTo>
                      <a:pt x="12" y="130"/>
                    </a:lnTo>
                    <a:lnTo>
                      <a:pt x="7" y="123"/>
                    </a:lnTo>
                    <a:lnTo>
                      <a:pt x="2" y="115"/>
                    </a:lnTo>
                    <a:lnTo>
                      <a:pt x="0" y="103"/>
                    </a:lnTo>
                    <a:lnTo>
                      <a:pt x="0" y="93"/>
                    </a:lnTo>
                    <a:lnTo>
                      <a:pt x="0" y="78"/>
                    </a:lnTo>
                    <a:lnTo>
                      <a:pt x="5" y="66"/>
                    </a:lnTo>
                    <a:lnTo>
                      <a:pt x="10" y="56"/>
                    </a:lnTo>
                    <a:lnTo>
                      <a:pt x="20" y="49"/>
                    </a:lnTo>
                    <a:lnTo>
                      <a:pt x="27" y="44"/>
                    </a:lnTo>
                    <a:lnTo>
                      <a:pt x="39" y="42"/>
                    </a:lnTo>
                    <a:lnTo>
                      <a:pt x="44" y="44"/>
                    </a:lnTo>
                    <a:lnTo>
                      <a:pt x="49" y="47"/>
                    </a:lnTo>
                    <a:lnTo>
                      <a:pt x="56" y="49"/>
                    </a:lnTo>
                    <a:lnTo>
                      <a:pt x="61" y="56"/>
                    </a:lnTo>
                    <a:lnTo>
                      <a:pt x="61" y="22"/>
                    </a:lnTo>
                    <a:lnTo>
                      <a:pt x="61" y="12"/>
                    </a:lnTo>
                    <a:lnTo>
                      <a:pt x="61" y="10"/>
                    </a:lnTo>
                    <a:lnTo>
                      <a:pt x="59" y="7"/>
                    </a:lnTo>
                    <a:lnTo>
                      <a:pt x="56" y="5"/>
                    </a:lnTo>
                    <a:lnTo>
                      <a:pt x="54" y="5"/>
                    </a:lnTo>
                    <a:lnTo>
                      <a:pt x="49" y="5"/>
                    </a:lnTo>
                    <a:lnTo>
                      <a:pt x="49" y="0"/>
                    </a:lnTo>
                    <a:lnTo>
                      <a:pt x="88" y="0"/>
                    </a:lnTo>
                    <a:close/>
                    <a:moveTo>
                      <a:pt x="61" y="69"/>
                    </a:moveTo>
                    <a:lnTo>
                      <a:pt x="56" y="59"/>
                    </a:lnTo>
                    <a:lnTo>
                      <a:pt x="51" y="54"/>
                    </a:lnTo>
                    <a:lnTo>
                      <a:pt x="47" y="51"/>
                    </a:lnTo>
                    <a:lnTo>
                      <a:pt x="42" y="49"/>
                    </a:lnTo>
                    <a:lnTo>
                      <a:pt x="39" y="49"/>
                    </a:lnTo>
                    <a:lnTo>
                      <a:pt x="37" y="51"/>
                    </a:lnTo>
                    <a:lnTo>
                      <a:pt x="32" y="56"/>
                    </a:lnTo>
                    <a:lnTo>
                      <a:pt x="29" y="61"/>
                    </a:lnTo>
                    <a:lnTo>
                      <a:pt x="27" y="69"/>
                    </a:lnTo>
                    <a:lnTo>
                      <a:pt x="27" y="76"/>
                    </a:lnTo>
                    <a:lnTo>
                      <a:pt x="27" y="86"/>
                    </a:lnTo>
                    <a:lnTo>
                      <a:pt x="27" y="98"/>
                    </a:lnTo>
                    <a:lnTo>
                      <a:pt x="27" y="108"/>
                    </a:lnTo>
                    <a:lnTo>
                      <a:pt x="29" y="113"/>
                    </a:lnTo>
                    <a:lnTo>
                      <a:pt x="32" y="123"/>
                    </a:lnTo>
                    <a:lnTo>
                      <a:pt x="37" y="127"/>
                    </a:lnTo>
                    <a:lnTo>
                      <a:pt x="39" y="127"/>
                    </a:lnTo>
                    <a:lnTo>
                      <a:pt x="44" y="127"/>
                    </a:lnTo>
                    <a:lnTo>
                      <a:pt x="49" y="127"/>
                    </a:lnTo>
                    <a:lnTo>
                      <a:pt x="56" y="123"/>
                    </a:lnTo>
                    <a:lnTo>
                      <a:pt x="61" y="115"/>
                    </a:lnTo>
                    <a:lnTo>
                      <a:pt x="61" y="69"/>
                    </a:lnTo>
                    <a:close/>
                  </a:path>
                </a:pathLst>
              </a:custGeom>
              <a:solidFill>
                <a:srgbClr val="000000"/>
              </a:solidFill>
              <a:ln w="0">
                <a:solidFill>
                  <a:srgbClr val="000000"/>
                </a:solidFill>
                <a:round/>
                <a:headEnd/>
                <a:tailEnd/>
              </a:ln>
            </p:spPr>
            <p:txBody>
              <a:bodyPr/>
              <a:lstStyle/>
              <a:p>
                <a:endParaRPr lang="en-CA"/>
              </a:p>
            </p:txBody>
          </p:sp>
          <p:sp>
            <p:nvSpPr>
              <p:cNvPr id="5156" name="Freeform 154"/>
              <p:cNvSpPr>
                <a:spLocks/>
              </p:cNvSpPr>
              <p:nvPr/>
            </p:nvSpPr>
            <p:spPr bwMode="auto">
              <a:xfrm>
                <a:off x="3542" y="2212"/>
                <a:ext cx="83" cy="81"/>
              </a:xfrm>
              <a:custGeom>
                <a:avLst/>
                <a:gdLst>
                  <a:gd name="T0" fmla="*/ 0 w 83"/>
                  <a:gd name="T1" fmla="*/ 81 h 81"/>
                  <a:gd name="T2" fmla="*/ 29 w 83"/>
                  <a:gd name="T3" fmla="*/ 81 h 81"/>
                  <a:gd name="T4" fmla="*/ 29 w 83"/>
                  <a:gd name="T5" fmla="*/ 74 h 81"/>
                  <a:gd name="T6" fmla="*/ 22 w 83"/>
                  <a:gd name="T7" fmla="*/ 74 h 81"/>
                  <a:gd name="T8" fmla="*/ 19 w 83"/>
                  <a:gd name="T9" fmla="*/ 71 h 81"/>
                  <a:gd name="T10" fmla="*/ 19 w 83"/>
                  <a:gd name="T11" fmla="*/ 20 h 81"/>
                  <a:gd name="T12" fmla="*/ 22 w 83"/>
                  <a:gd name="T13" fmla="*/ 17 h 81"/>
                  <a:gd name="T14" fmla="*/ 29 w 83"/>
                  <a:gd name="T15" fmla="*/ 17 h 81"/>
                  <a:gd name="T16" fmla="*/ 29 w 83"/>
                  <a:gd name="T17" fmla="*/ 10 h 81"/>
                  <a:gd name="T18" fmla="*/ 29 w 83"/>
                  <a:gd name="T19" fmla="*/ 7 h 81"/>
                  <a:gd name="T20" fmla="*/ 63 w 83"/>
                  <a:gd name="T21" fmla="*/ 7 h 81"/>
                  <a:gd name="T22" fmla="*/ 66 w 83"/>
                  <a:gd name="T23" fmla="*/ 10 h 81"/>
                  <a:gd name="T24" fmla="*/ 66 w 83"/>
                  <a:gd name="T25" fmla="*/ 71 h 81"/>
                  <a:gd name="T26" fmla="*/ 63 w 83"/>
                  <a:gd name="T27" fmla="*/ 74 h 81"/>
                  <a:gd name="T28" fmla="*/ 56 w 83"/>
                  <a:gd name="T29" fmla="*/ 74 h 81"/>
                  <a:gd name="T30" fmla="*/ 56 w 83"/>
                  <a:gd name="T31" fmla="*/ 81 h 81"/>
                  <a:gd name="T32" fmla="*/ 83 w 83"/>
                  <a:gd name="T33" fmla="*/ 81 h 81"/>
                  <a:gd name="T34" fmla="*/ 83 w 83"/>
                  <a:gd name="T35" fmla="*/ 74 h 81"/>
                  <a:gd name="T36" fmla="*/ 76 w 83"/>
                  <a:gd name="T37" fmla="*/ 74 h 81"/>
                  <a:gd name="T38" fmla="*/ 73 w 83"/>
                  <a:gd name="T39" fmla="*/ 71 h 81"/>
                  <a:gd name="T40" fmla="*/ 73 w 83"/>
                  <a:gd name="T41" fmla="*/ 10 h 81"/>
                  <a:gd name="T42" fmla="*/ 66 w 83"/>
                  <a:gd name="T43" fmla="*/ 10 h 81"/>
                  <a:gd name="T44" fmla="*/ 66 w 83"/>
                  <a:gd name="T45" fmla="*/ 7 h 81"/>
                  <a:gd name="T46" fmla="*/ 66 w 83"/>
                  <a:gd name="T47" fmla="*/ 0 h 81"/>
                  <a:gd name="T48" fmla="*/ 29 w 83"/>
                  <a:gd name="T49" fmla="*/ 0 h 81"/>
                  <a:gd name="T50" fmla="*/ 29 w 83"/>
                  <a:gd name="T51" fmla="*/ 7 h 81"/>
                  <a:gd name="T52" fmla="*/ 27 w 83"/>
                  <a:gd name="T53" fmla="*/ 10 h 81"/>
                  <a:gd name="T54" fmla="*/ 22 w 83"/>
                  <a:gd name="T55" fmla="*/ 10 h 81"/>
                  <a:gd name="T56" fmla="*/ 19 w 83"/>
                  <a:gd name="T57" fmla="*/ 7 h 81"/>
                  <a:gd name="T58" fmla="*/ 19 w 83"/>
                  <a:gd name="T59" fmla="*/ 0 h 81"/>
                  <a:gd name="T60" fmla="*/ 0 w 83"/>
                  <a:gd name="T61" fmla="*/ 0 h 81"/>
                  <a:gd name="T62" fmla="*/ 0 w 83"/>
                  <a:gd name="T63" fmla="*/ 7 h 81"/>
                  <a:gd name="T64" fmla="*/ 7 w 83"/>
                  <a:gd name="T65" fmla="*/ 7 h 81"/>
                  <a:gd name="T66" fmla="*/ 9 w 83"/>
                  <a:gd name="T67" fmla="*/ 10 h 81"/>
                  <a:gd name="T68" fmla="*/ 9 w 83"/>
                  <a:gd name="T69" fmla="*/ 71 h 81"/>
                  <a:gd name="T70" fmla="*/ 7 w 83"/>
                  <a:gd name="T71" fmla="*/ 74 h 81"/>
                  <a:gd name="T72" fmla="*/ 0 w 83"/>
                  <a:gd name="T73" fmla="*/ 74 h 81"/>
                  <a:gd name="T74" fmla="*/ 0 w 83"/>
                  <a:gd name="T75" fmla="*/ 81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81"/>
                  <a:gd name="T116" fmla="*/ 83 w 83"/>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81">
                    <a:moveTo>
                      <a:pt x="0" y="81"/>
                    </a:moveTo>
                    <a:lnTo>
                      <a:pt x="29" y="81"/>
                    </a:lnTo>
                    <a:lnTo>
                      <a:pt x="29" y="74"/>
                    </a:lnTo>
                    <a:lnTo>
                      <a:pt x="22" y="74"/>
                    </a:lnTo>
                    <a:lnTo>
                      <a:pt x="19" y="71"/>
                    </a:lnTo>
                    <a:lnTo>
                      <a:pt x="19" y="20"/>
                    </a:lnTo>
                    <a:lnTo>
                      <a:pt x="22" y="17"/>
                    </a:lnTo>
                    <a:lnTo>
                      <a:pt x="29" y="17"/>
                    </a:lnTo>
                    <a:lnTo>
                      <a:pt x="29" y="10"/>
                    </a:lnTo>
                    <a:lnTo>
                      <a:pt x="29" y="7"/>
                    </a:lnTo>
                    <a:lnTo>
                      <a:pt x="63" y="7"/>
                    </a:lnTo>
                    <a:lnTo>
                      <a:pt x="66" y="10"/>
                    </a:lnTo>
                    <a:lnTo>
                      <a:pt x="66" y="71"/>
                    </a:lnTo>
                    <a:lnTo>
                      <a:pt x="63" y="74"/>
                    </a:lnTo>
                    <a:lnTo>
                      <a:pt x="56" y="74"/>
                    </a:lnTo>
                    <a:lnTo>
                      <a:pt x="56" y="81"/>
                    </a:lnTo>
                    <a:lnTo>
                      <a:pt x="83" y="81"/>
                    </a:lnTo>
                    <a:lnTo>
                      <a:pt x="83" y="74"/>
                    </a:lnTo>
                    <a:lnTo>
                      <a:pt x="76" y="74"/>
                    </a:lnTo>
                    <a:lnTo>
                      <a:pt x="73" y="71"/>
                    </a:lnTo>
                    <a:lnTo>
                      <a:pt x="73" y="10"/>
                    </a:lnTo>
                    <a:lnTo>
                      <a:pt x="66" y="10"/>
                    </a:lnTo>
                    <a:lnTo>
                      <a:pt x="66" y="7"/>
                    </a:lnTo>
                    <a:lnTo>
                      <a:pt x="66" y="0"/>
                    </a:lnTo>
                    <a:lnTo>
                      <a:pt x="29" y="0"/>
                    </a:lnTo>
                    <a:lnTo>
                      <a:pt x="29" y="7"/>
                    </a:lnTo>
                    <a:lnTo>
                      <a:pt x="27" y="10"/>
                    </a:lnTo>
                    <a:lnTo>
                      <a:pt x="22" y="10"/>
                    </a:lnTo>
                    <a:lnTo>
                      <a:pt x="19" y="7"/>
                    </a:lnTo>
                    <a:lnTo>
                      <a:pt x="19" y="0"/>
                    </a:lnTo>
                    <a:lnTo>
                      <a:pt x="0" y="0"/>
                    </a:lnTo>
                    <a:lnTo>
                      <a:pt x="0" y="7"/>
                    </a:lnTo>
                    <a:lnTo>
                      <a:pt x="7" y="7"/>
                    </a:lnTo>
                    <a:lnTo>
                      <a:pt x="9" y="10"/>
                    </a:lnTo>
                    <a:lnTo>
                      <a:pt x="9" y="71"/>
                    </a:lnTo>
                    <a:lnTo>
                      <a:pt x="7" y="74"/>
                    </a:lnTo>
                    <a:lnTo>
                      <a:pt x="0" y="74"/>
                    </a:lnTo>
                    <a:lnTo>
                      <a:pt x="0" y="81"/>
                    </a:lnTo>
                    <a:close/>
                  </a:path>
                </a:pathLst>
              </a:custGeom>
              <a:solidFill>
                <a:srgbClr val="000000"/>
              </a:solidFill>
              <a:ln w="0">
                <a:solidFill>
                  <a:srgbClr val="000000"/>
                </a:solidFill>
                <a:round/>
                <a:headEnd/>
                <a:tailEnd/>
              </a:ln>
            </p:spPr>
            <p:txBody>
              <a:bodyPr/>
              <a:lstStyle/>
              <a:p>
                <a:endParaRPr lang="en-CA"/>
              </a:p>
            </p:txBody>
          </p:sp>
          <p:sp>
            <p:nvSpPr>
              <p:cNvPr id="5157" name="Freeform 155"/>
              <p:cNvSpPr>
                <a:spLocks noEditPoints="1"/>
              </p:cNvSpPr>
              <p:nvPr/>
            </p:nvSpPr>
            <p:spPr bwMode="auto">
              <a:xfrm>
                <a:off x="3654" y="2212"/>
                <a:ext cx="84" cy="81"/>
              </a:xfrm>
              <a:custGeom>
                <a:avLst/>
                <a:gdLst>
                  <a:gd name="T0" fmla="*/ 20 w 84"/>
                  <a:gd name="T1" fmla="*/ 81 h 81"/>
                  <a:gd name="T2" fmla="*/ 64 w 84"/>
                  <a:gd name="T3" fmla="*/ 81 h 81"/>
                  <a:gd name="T4" fmla="*/ 64 w 84"/>
                  <a:gd name="T5" fmla="*/ 74 h 81"/>
                  <a:gd name="T6" fmla="*/ 67 w 84"/>
                  <a:gd name="T7" fmla="*/ 71 h 81"/>
                  <a:gd name="T8" fmla="*/ 74 w 84"/>
                  <a:gd name="T9" fmla="*/ 71 h 81"/>
                  <a:gd name="T10" fmla="*/ 74 w 84"/>
                  <a:gd name="T11" fmla="*/ 64 h 81"/>
                  <a:gd name="T12" fmla="*/ 76 w 84"/>
                  <a:gd name="T13" fmla="*/ 64 h 81"/>
                  <a:gd name="T14" fmla="*/ 84 w 84"/>
                  <a:gd name="T15" fmla="*/ 64 h 81"/>
                  <a:gd name="T16" fmla="*/ 84 w 84"/>
                  <a:gd name="T17" fmla="*/ 20 h 81"/>
                  <a:gd name="T18" fmla="*/ 76 w 84"/>
                  <a:gd name="T19" fmla="*/ 20 h 81"/>
                  <a:gd name="T20" fmla="*/ 74 w 84"/>
                  <a:gd name="T21" fmla="*/ 17 h 81"/>
                  <a:gd name="T22" fmla="*/ 74 w 84"/>
                  <a:gd name="T23" fmla="*/ 10 h 81"/>
                  <a:gd name="T24" fmla="*/ 67 w 84"/>
                  <a:gd name="T25" fmla="*/ 10 h 81"/>
                  <a:gd name="T26" fmla="*/ 64 w 84"/>
                  <a:gd name="T27" fmla="*/ 7 h 81"/>
                  <a:gd name="T28" fmla="*/ 64 w 84"/>
                  <a:gd name="T29" fmla="*/ 0 h 81"/>
                  <a:gd name="T30" fmla="*/ 20 w 84"/>
                  <a:gd name="T31" fmla="*/ 0 h 81"/>
                  <a:gd name="T32" fmla="*/ 20 w 84"/>
                  <a:gd name="T33" fmla="*/ 7 h 81"/>
                  <a:gd name="T34" fmla="*/ 18 w 84"/>
                  <a:gd name="T35" fmla="*/ 10 h 81"/>
                  <a:gd name="T36" fmla="*/ 10 w 84"/>
                  <a:gd name="T37" fmla="*/ 10 h 81"/>
                  <a:gd name="T38" fmla="*/ 10 w 84"/>
                  <a:gd name="T39" fmla="*/ 17 h 81"/>
                  <a:gd name="T40" fmla="*/ 8 w 84"/>
                  <a:gd name="T41" fmla="*/ 20 h 81"/>
                  <a:gd name="T42" fmla="*/ 0 w 84"/>
                  <a:gd name="T43" fmla="*/ 20 h 81"/>
                  <a:gd name="T44" fmla="*/ 0 w 84"/>
                  <a:gd name="T45" fmla="*/ 64 h 81"/>
                  <a:gd name="T46" fmla="*/ 8 w 84"/>
                  <a:gd name="T47" fmla="*/ 64 h 81"/>
                  <a:gd name="T48" fmla="*/ 10 w 84"/>
                  <a:gd name="T49" fmla="*/ 64 h 81"/>
                  <a:gd name="T50" fmla="*/ 10 w 84"/>
                  <a:gd name="T51" fmla="*/ 71 h 81"/>
                  <a:gd name="T52" fmla="*/ 18 w 84"/>
                  <a:gd name="T53" fmla="*/ 71 h 81"/>
                  <a:gd name="T54" fmla="*/ 20 w 84"/>
                  <a:gd name="T55" fmla="*/ 74 h 81"/>
                  <a:gd name="T56" fmla="*/ 20 w 84"/>
                  <a:gd name="T57" fmla="*/ 81 h 81"/>
                  <a:gd name="T58" fmla="*/ 20 w 84"/>
                  <a:gd name="T59" fmla="*/ 71 h 81"/>
                  <a:gd name="T60" fmla="*/ 20 w 84"/>
                  <a:gd name="T61" fmla="*/ 64 h 81"/>
                  <a:gd name="T62" fmla="*/ 13 w 84"/>
                  <a:gd name="T63" fmla="*/ 64 h 81"/>
                  <a:gd name="T64" fmla="*/ 10 w 84"/>
                  <a:gd name="T65" fmla="*/ 64 h 81"/>
                  <a:gd name="T66" fmla="*/ 10 w 84"/>
                  <a:gd name="T67" fmla="*/ 20 h 81"/>
                  <a:gd name="T68" fmla="*/ 13 w 84"/>
                  <a:gd name="T69" fmla="*/ 17 h 81"/>
                  <a:gd name="T70" fmla="*/ 20 w 84"/>
                  <a:gd name="T71" fmla="*/ 17 h 81"/>
                  <a:gd name="T72" fmla="*/ 20 w 84"/>
                  <a:gd name="T73" fmla="*/ 10 h 81"/>
                  <a:gd name="T74" fmla="*/ 20 w 84"/>
                  <a:gd name="T75" fmla="*/ 7 h 81"/>
                  <a:gd name="T76" fmla="*/ 64 w 84"/>
                  <a:gd name="T77" fmla="*/ 7 h 81"/>
                  <a:gd name="T78" fmla="*/ 64 w 84"/>
                  <a:gd name="T79" fmla="*/ 10 h 81"/>
                  <a:gd name="T80" fmla="*/ 64 w 84"/>
                  <a:gd name="T81" fmla="*/ 17 h 81"/>
                  <a:gd name="T82" fmla="*/ 71 w 84"/>
                  <a:gd name="T83" fmla="*/ 17 h 81"/>
                  <a:gd name="T84" fmla="*/ 74 w 84"/>
                  <a:gd name="T85" fmla="*/ 20 h 81"/>
                  <a:gd name="T86" fmla="*/ 74 w 84"/>
                  <a:gd name="T87" fmla="*/ 64 h 81"/>
                  <a:gd name="T88" fmla="*/ 71 w 84"/>
                  <a:gd name="T89" fmla="*/ 64 h 81"/>
                  <a:gd name="T90" fmla="*/ 64 w 84"/>
                  <a:gd name="T91" fmla="*/ 64 h 81"/>
                  <a:gd name="T92" fmla="*/ 64 w 84"/>
                  <a:gd name="T93" fmla="*/ 71 h 81"/>
                  <a:gd name="T94" fmla="*/ 64 w 84"/>
                  <a:gd name="T95" fmla="*/ 74 h 81"/>
                  <a:gd name="T96" fmla="*/ 20 w 84"/>
                  <a:gd name="T97" fmla="*/ 74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4"/>
                    </a:lnTo>
                    <a:lnTo>
                      <a:pt x="67" y="71"/>
                    </a:lnTo>
                    <a:lnTo>
                      <a:pt x="74" y="71"/>
                    </a:lnTo>
                    <a:lnTo>
                      <a:pt x="74" y="64"/>
                    </a:lnTo>
                    <a:lnTo>
                      <a:pt x="76" y="64"/>
                    </a:lnTo>
                    <a:lnTo>
                      <a:pt x="84" y="64"/>
                    </a:lnTo>
                    <a:lnTo>
                      <a:pt x="84" y="20"/>
                    </a:lnTo>
                    <a:lnTo>
                      <a:pt x="76" y="20"/>
                    </a:lnTo>
                    <a:lnTo>
                      <a:pt x="74" y="17"/>
                    </a:lnTo>
                    <a:lnTo>
                      <a:pt x="74" y="10"/>
                    </a:lnTo>
                    <a:lnTo>
                      <a:pt x="67" y="10"/>
                    </a:lnTo>
                    <a:lnTo>
                      <a:pt x="64" y="7"/>
                    </a:lnTo>
                    <a:lnTo>
                      <a:pt x="64" y="0"/>
                    </a:lnTo>
                    <a:lnTo>
                      <a:pt x="20" y="0"/>
                    </a:lnTo>
                    <a:lnTo>
                      <a:pt x="20" y="7"/>
                    </a:lnTo>
                    <a:lnTo>
                      <a:pt x="18" y="10"/>
                    </a:lnTo>
                    <a:lnTo>
                      <a:pt x="10" y="10"/>
                    </a:lnTo>
                    <a:lnTo>
                      <a:pt x="10" y="17"/>
                    </a:lnTo>
                    <a:lnTo>
                      <a:pt x="8" y="20"/>
                    </a:lnTo>
                    <a:lnTo>
                      <a:pt x="0" y="20"/>
                    </a:lnTo>
                    <a:lnTo>
                      <a:pt x="0" y="64"/>
                    </a:lnTo>
                    <a:lnTo>
                      <a:pt x="8" y="64"/>
                    </a:lnTo>
                    <a:lnTo>
                      <a:pt x="10" y="64"/>
                    </a:lnTo>
                    <a:lnTo>
                      <a:pt x="10" y="71"/>
                    </a:lnTo>
                    <a:lnTo>
                      <a:pt x="18" y="71"/>
                    </a:lnTo>
                    <a:lnTo>
                      <a:pt x="20" y="74"/>
                    </a:lnTo>
                    <a:lnTo>
                      <a:pt x="20" y="81"/>
                    </a:lnTo>
                    <a:close/>
                    <a:moveTo>
                      <a:pt x="20" y="71"/>
                    </a:moveTo>
                    <a:lnTo>
                      <a:pt x="20" y="64"/>
                    </a:lnTo>
                    <a:lnTo>
                      <a:pt x="13" y="64"/>
                    </a:lnTo>
                    <a:lnTo>
                      <a:pt x="10" y="64"/>
                    </a:lnTo>
                    <a:lnTo>
                      <a:pt x="10" y="20"/>
                    </a:lnTo>
                    <a:lnTo>
                      <a:pt x="13" y="17"/>
                    </a:lnTo>
                    <a:lnTo>
                      <a:pt x="20" y="17"/>
                    </a:lnTo>
                    <a:lnTo>
                      <a:pt x="20" y="10"/>
                    </a:lnTo>
                    <a:lnTo>
                      <a:pt x="20" y="7"/>
                    </a:lnTo>
                    <a:lnTo>
                      <a:pt x="64" y="7"/>
                    </a:lnTo>
                    <a:lnTo>
                      <a:pt x="64" y="10"/>
                    </a:lnTo>
                    <a:lnTo>
                      <a:pt x="64" y="17"/>
                    </a:lnTo>
                    <a:lnTo>
                      <a:pt x="71" y="17"/>
                    </a:lnTo>
                    <a:lnTo>
                      <a:pt x="74" y="20"/>
                    </a:lnTo>
                    <a:lnTo>
                      <a:pt x="74" y="64"/>
                    </a:lnTo>
                    <a:lnTo>
                      <a:pt x="71" y="64"/>
                    </a:lnTo>
                    <a:lnTo>
                      <a:pt x="64" y="64"/>
                    </a:lnTo>
                    <a:lnTo>
                      <a:pt x="64" y="71"/>
                    </a:lnTo>
                    <a:lnTo>
                      <a:pt x="64" y="74"/>
                    </a:lnTo>
                    <a:lnTo>
                      <a:pt x="20" y="74"/>
                    </a:lnTo>
                    <a:lnTo>
                      <a:pt x="20" y="71"/>
                    </a:lnTo>
                    <a:close/>
                  </a:path>
                </a:pathLst>
              </a:custGeom>
              <a:solidFill>
                <a:srgbClr val="000000"/>
              </a:solidFill>
              <a:ln w="0">
                <a:solidFill>
                  <a:srgbClr val="000000"/>
                </a:solidFill>
                <a:round/>
                <a:headEnd/>
                <a:tailEnd/>
              </a:ln>
            </p:spPr>
            <p:txBody>
              <a:bodyPr/>
              <a:lstStyle/>
              <a:p>
                <a:endParaRPr lang="en-CA"/>
              </a:p>
            </p:txBody>
          </p:sp>
          <p:sp>
            <p:nvSpPr>
              <p:cNvPr id="5158" name="Freeform 156"/>
              <p:cNvSpPr>
                <a:spLocks noEditPoints="1"/>
              </p:cNvSpPr>
              <p:nvPr/>
            </p:nvSpPr>
            <p:spPr bwMode="auto">
              <a:xfrm>
                <a:off x="3777" y="2175"/>
                <a:ext cx="64" cy="118"/>
              </a:xfrm>
              <a:custGeom>
                <a:avLst/>
                <a:gdLst>
                  <a:gd name="T0" fmla="*/ 0 w 64"/>
                  <a:gd name="T1" fmla="*/ 118 h 118"/>
                  <a:gd name="T2" fmla="*/ 64 w 64"/>
                  <a:gd name="T3" fmla="*/ 118 h 118"/>
                  <a:gd name="T4" fmla="*/ 64 w 64"/>
                  <a:gd name="T5" fmla="*/ 111 h 118"/>
                  <a:gd name="T6" fmla="*/ 37 w 64"/>
                  <a:gd name="T7" fmla="*/ 111 h 118"/>
                  <a:gd name="T8" fmla="*/ 37 w 64"/>
                  <a:gd name="T9" fmla="*/ 108 h 118"/>
                  <a:gd name="T10" fmla="*/ 37 w 64"/>
                  <a:gd name="T11" fmla="*/ 37 h 118"/>
                  <a:gd name="T12" fmla="*/ 7 w 64"/>
                  <a:gd name="T13" fmla="*/ 37 h 118"/>
                  <a:gd name="T14" fmla="*/ 7 w 64"/>
                  <a:gd name="T15" fmla="*/ 44 h 118"/>
                  <a:gd name="T16" fmla="*/ 24 w 64"/>
                  <a:gd name="T17" fmla="*/ 44 h 118"/>
                  <a:gd name="T18" fmla="*/ 27 w 64"/>
                  <a:gd name="T19" fmla="*/ 47 h 118"/>
                  <a:gd name="T20" fmla="*/ 27 w 64"/>
                  <a:gd name="T21" fmla="*/ 108 h 118"/>
                  <a:gd name="T22" fmla="*/ 24 w 64"/>
                  <a:gd name="T23" fmla="*/ 111 h 118"/>
                  <a:gd name="T24" fmla="*/ 0 w 64"/>
                  <a:gd name="T25" fmla="*/ 111 h 118"/>
                  <a:gd name="T26" fmla="*/ 0 w 64"/>
                  <a:gd name="T27" fmla="*/ 118 h 118"/>
                  <a:gd name="T28" fmla="*/ 27 w 64"/>
                  <a:gd name="T29" fmla="*/ 18 h 118"/>
                  <a:gd name="T30" fmla="*/ 37 w 64"/>
                  <a:gd name="T31" fmla="*/ 18 h 118"/>
                  <a:gd name="T32" fmla="*/ 37 w 64"/>
                  <a:gd name="T33" fmla="*/ 0 h 118"/>
                  <a:gd name="T34" fmla="*/ 27 w 64"/>
                  <a:gd name="T35" fmla="*/ 0 h 118"/>
                  <a:gd name="T36" fmla="*/ 27 w 64"/>
                  <a:gd name="T37" fmla="*/ 18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18"/>
                  <a:gd name="T59" fmla="*/ 64 w 6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18">
                    <a:moveTo>
                      <a:pt x="0" y="118"/>
                    </a:moveTo>
                    <a:lnTo>
                      <a:pt x="64" y="118"/>
                    </a:lnTo>
                    <a:lnTo>
                      <a:pt x="64" y="111"/>
                    </a:lnTo>
                    <a:lnTo>
                      <a:pt x="37" y="111"/>
                    </a:lnTo>
                    <a:lnTo>
                      <a:pt x="37" y="108"/>
                    </a:lnTo>
                    <a:lnTo>
                      <a:pt x="37" y="37"/>
                    </a:lnTo>
                    <a:lnTo>
                      <a:pt x="7" y="37"/>
                    </a:lnTo>
                    <a:lnTo>
                      <a:pt x="7" y="44"/>
                    </a:lnTo>
                    <a:lnTo>
                      <a:pt x="24" y="44"/>
                    </a:lnTo>
                    <a:lnTo>
                      <a:pt x="27" y="47"/>
                    </a:lnTo>
                    <a:lnTo>
                      <a:pt x="27" y="108"/>
                    </a:lnTo>
                    <a:lnTo>
                      <a:pt x="24" y="111"/>
                    </a:lnTo>
                    <a:lnTo>
                      <a:pt x="0" y="111"/>
                    </a:lnTo>
                    <a:lnTo>
                      <a:pt x="0" y="118"/>
                    </a:lnTo>
                    <a:close/>
                    <a:moveTo>
                      <a:pt x="27" y="18"/>
                    </a:moveTo>
                    <a:lnTo>
                      <a:pt x="37" y="18"/>
                    </a:lnTo>
                    <a:lnTo>
                      <a:pt x="37" y="0"/>
                    </a:lnTo>
                    <a:lnTo>
                      <a:pt x="27" y="0"/>
                    </a:lnTo>
                    <a:lnTo>
                      <a:pt x="27" y="18"/>
                    </a:lnTo>
                    <a:close/>
                  </a:path>
                </a:pathLst>
              </a:custGeom>
              <a:solidFill>
                <a:srgbClr val="000000"/>
              </a:solidFill>
              <a:ln w="0">
                <a:solidFill>
                  <a:srgbClr val="000000"/>
                </a:solidFill>
                <a:round/>
                <a:headEnd/>
                <a:tailEnd/>
              </a:ln>
            </p:spPr>
            <p:txBody>
              <a:bodyPr/>
              <a:lstStyle/>
              <a:p>
                <a:endParaRPr lang="en-CA"/>
              </a:p>
            </p:txBody>
          </p:sp>
          <p:sp>
            <p:nvSpPr>
              <p:cNvPr id="5159" name="Freeform 157"/>
              <p:cNvSpPr>
                <a:spLocks/>
              </p:cNvSpPr>
              <p:nvPr/>
            </p:nvSpPr>
            <p:spPr bwMode="auto">
              <a:xfrm>
                <a:off x="3880" y="2212"/>
                <a:ext cx="81" cy="81"/>
              </a:xfrm>
              <a:custGeom>
                <a:avLst/>
                <a:gdLst>
                  <a:gd name="T0" fmla="*/ 7 w 81"/>
                  <a:gd name="T1" fmla="*/ 81 h 81"/>
                  <a:gd name="T2" fmla="*/ 10 w 81"/>
                  <a:gd name="T3" fmla="*/ 71 h 81"/>
                  <a:gd name="T4" fmla="*/ 17 w 81"/>
                  <a:gd name="T5" fmla="*/ 74 h 81"/>
                  <a:gd name="T6" fmla="*/ 64 w 81"/>
                  <a:gd name="T7" fmla="*/ 81 h 81"/>
                  <a:gd name="T8" fmla="*/ 66 w 81"/>
                  <a:gd name="T9" fmla="*/ 71 h 81"/>
                  <a:gd name="T10" fmla="*/ 73 w 81"/>
                  <a:gd name="T11" fmla="*/ 64 h 81"/>
                  <a:gd name="T12" fmla="*/ 81 w 81"/>
                  <a:gd name="T13" fmla="*/ 64 h 81"/>
                  <a:gd name="T14" fmla="*/ 73 w 81"/>
                  <a:gd name="T15" fmla="*/ 57 h 81"/>
                  <a:gd name="T16" fmla="*/ 73 w 81"/>
                  <a:gd name="T17" fmla="*/ 47 h 81"/>
                  <a:gd name="T18" fmla="*/ 64 w 81"/>
                  <a:gd name="T19" fmla="*/ 44 h 81"/>
                  <a:gd name="T20" fmla="*/ 19 w 81"/>
                  <a:gd name="T21" fmla="*/ 37 h 81"/>
                  <a:gd name="T22" fmla="*/ 17 w 81"/>
                  <a:gd name="T23" fmla="*/ 27 h 81"/>
                  <a:gd name="T24" fmla="*/ 7 w 81"/>
                  <a:gd name="T25" fmla="*/ 27 h 81"/>
                  <a:gd name="T26" fmla="*/ 10 w 81"/>
                  <a:gd name="T27" fmla="*/ 17 h 81"/>
                  <a:gd name="T28" fmla="*/ 17 w 81"/>
                  <a:gd name="T29" fmla="*/ 10 h 81"/>
                  <a:gd name="T30" fmla="*/ 61 w 81"/>
                  <a:gd name="T31" fmla="*/ 7 h 81"/>
                  <a:gd name="T32" fmla="*/ 64 w 81"/>
                  <a:gd name="T33" fmla="*/ 17 h 81"/>
                  <a:gd name="T34" fmla="*/ 73 w 81"/>
                  <a:gd name="T35" fmla="*/ 20 h 81"/>
                  <a:gd name="T36" fmla="*/ 81 w 81"/>
                  <a:gd name="T37" fmla="*/ 27 h 81"/>
                  <a:gd name="T38" fmla="*/ 73 w 81"/>
                  <a:gd name="T39" fmla="*/ 0 h 81"/>
                  <a:gd name="T40" fmla="*/ 71 w 81"/>
                  <a:gd name="T41" fmla="*/ 10 h 81"/>
                  <a:gd name="T42" fmla="*/ 64 w 81"/>
                  <a:gd name="T43" fmla="*/ 7 h 81"/>
                  <a:gd name="T44" fmla="*/ 17 w 81"/>
                  <a:gd name="T45" fmla="*/ 0 h 81"/>
                  <a:gd name="T46" fmla="*/ 15 w 81"/>
                  <a:gd name="T47" fmla="*/ 10 h 81"/>
                  <a:gd name="T48" fmla="*/ 7 w 81"/>
                  <a:gd name="T49" fmla="*/ 17 h 81"/>
                  <a:gd name="T50" fmla="*/ 0 w 81"/>
                  <a:gd name="T51" fmla="*/ 20 h 81"/>
                  <a:gd name="T52" fmla="*/ 7 w 81"/>
                  <a:gd name="T53" fmla="*/ 27 h 81"/>
                  <a:gd name="T54" fmla="*/ 7 w 81"/>
                  <a:gd name="T55" fmla="*/ 34 h 81"/>
                  <a:gd name="T56" fmla="*/ 17 w 81"/>
                  <a:gd name="T57" fmla="*/ 37 h 81"/>
                  <a:gd name="T58" fmla="*/ 61 w 81"/>
                  <a:gd name="T59" fmla="*/ 44 h 81"/>
                  <a:gd name="T60" fmla="*/ 64 w 81"/>
                  <a:gd name="T61" fmla="*/ 54 h 81"/>
                  <a:gd name="T62" fmla="*/ 73 w 81"/>
                  <a:gd name="T63" fmla="*/ 57 h 81"/>
                  <a:gd name="T64" fmla="*/ 71 w 81"/>
                  <a:gd name="T65" fmla="*/ 64 h 81"/>
                  <a:gd name="T66" fmla="*/ 64 w 81"/>
                  <a:gd name="T67" fmla="*/ 71 h 81"/>
                  <a:gd name="T68" fmla="*/ 19 w 81"/>
                  <a:gd name="T69" fmla="*/ 74 h 81"/>
                  <a:gd name="T70" fmla="*/ 17 w 81"/>
                  <a:gd name="T71" fmla="*/ 64 h 81"/>
                  <a:gd name="T72" fmla="*/ 7 w 81"/>
                  <a:gd name="T73" fmla="*/ 64 h 81"/>
                  <a:gd name="T74" fmla="*/ 0 w 81"/>
                  <a:gd name="T75" fmla="*/ 5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1"/>
                  <a:gd name="T116" fmla="*/ 81 w 81"/>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1">
                    <a:moveTo>
                      <a:pt x="0" y="81"/>
                    </a:moveTo>
                    <a:lnTo>
                      <a:pt x="7" y="81"/>
                    </a:lnTo>
                    <a:lnTo>
                      <a:pt x="7" y="74"/>
                    </a:lnTo>
                    <a:lnTo>
                      <a:pt x="10" y="71"/>
                    </a:lnTo>
                    <a:lnTo>
                      <a:pt x="15" y="71"/>
                    </a:lnTo>
                    <a:lnTo>
                      <a:pt x="17" y="74"/>
                    </a:lnTo>
                    <a:lnTo>
                      <a:pt x="17" y="81"/>
                    </a:lnTo>
                    <a:lnTo>
                      <a:pt x="64" y="81"/>
                    </a:lnTo>
                    <a:lnTo>
                      <a:pt x="64" y="74"/>
                    </a:lnTo>
                    <a:lnTo>
                      <a:pt x="66" y="71"/>
                    </a:lnTo>
                    <a:lnTo>
                      <a:pt x="73" y="71"/>
                    </a:lnTo>
                    <a:lnTo>
                      <a:pt x="73" y="64"/>
                    </a:lnTo>
                    <a:lnTo>
                      <a:pt x="81" y="64"/>
                    </a:lnTo>
                    <a:lnTo>
                      <a:pt x="81" y="57"/>
                    </a:lnTo>
                    <a:lnTo>
                      <a:pt x="73" y="57"/>
                    </a:lnTo>
                    <a:lnTo>
                      <a:pt x="73" y="54"/>
                    </a:lnTo>
                    <a:lnTo>
                      <a:pt x="73" y="47"/>
                    </a:lnTo>
                    <a:lnTo>
                      <a:pt x="66" y="47"/>
                    </a:lnTo>
                    <a:lnTo>
                      <a:pt x="64" y="44"/>
                    </a:lnTo>
                    <a:lnTo>
                      <a:pt x="64" y="37"/>
                    </a:lnTo>
                    <a:lnTo>
                      <a:pt x="19" y="37"/>
                    </a:lnTo>
                    <a:lnTo>
                      <a:pt x="17" y="34"/>
                    </a:lnTo>
                    <a:lnTo>
                      <a:pt x="17" y="27"/>
                    </a:lnTo>
                    <a:lnTo>
                      <a:pt x="10" y="27"/>
                    </a:lnTo>
                    <a:lnTo>
                      <a:pt x="7" y="27"/>
                    </a:lnTo>
                    <a:lnTo>
                      <a:pt x="7" y="20"/>
                    </a:lnTo>
                    <a:lnTo>
                      <a:pt x="10" y="17"/>
                    </a:lnTo>
                    <a:lnTo>
                      <a:pt x="17" y="17"/>
                    </a:lnTo>
                    <a:lnTo>
                      <a:pt x="17" y="10"/>
                    </a:lnTo>
                    <a:lnTo>
                      <a:pt x="19" y="7"/>
                    </a:lnTo>
                    <a:lnTo>
                      <a:pt x="61" y="7"/>
                    </a:lnTo>
                    <a:lnTo>
                      <a:pt x="64" y="10"/>
                    </a:lnTo>
                    <a:lnTo>
                      <a:pt x="64" y="17"/>
                    </a:lnTo>
                    <a:lnTo>
                      <a:pt x="71" y="17"/>
                    </a:lnTo>
                    <a:lnTo>
                      <a:pt x="73" y="20"/>
                    </a:lnTo>
                    <a:lnTo>
                      <a:pt x="73" y="27"/>
                    </a:lnTo>
                    <a:lnTo>
                      <a:pt x="81" y="27"/>
                    </a:lnTo>
                    <a:lnTo>
                      <a:pt x="81" y="0"/>
                    </a:lnTo>
                    <a:lnTo>
                      <a:pt x="73" y="0"/>
                    </a:lnTo>
                    <a:lnTo>
                      <a:pt x="73" y="7"/>
                    </a:lnTo>
                    <a:lnTo>
                      <a:pt x="71" y="10"/>
                    </a:lnTo>
                    <a:lnTo>
                      <a:pt x="66" y="10"/>
                    </a:lnTo>
                    <a:lnTo>
                      <a:pt x="64" y="7"/>
                    </a:lnTo>
                    <a:lnTo>
                      <a:pt x="64" y="0"/>
                    </a:lnTo>
                    <a:lnTo>
                      <a:pt x="17" y="0"/>
                    </a:lnTo>
                    <a:lnTo>
                      <a:pt x="17" y="7"/>
                    </a:lnTo>
                    <a:lnTo>
                      <a:pt x="15" y="10"/>
                    </a:lnTo>
                    <a:lnTo>
                      <a:pt x="7" y="10"/>
                    </a:lnTo>
                    <a:lnTo>
                      <a:pt x="7" y="17"/>
                    </a:lnTo>
                    <a:lnTo>
                      <a:pt x="7" y="20"/>
                    </a:lnTo>
                    <a:lnTo>
                      <a:pt x="0" y="20"/>
                    </a:lnTo>
                    <a:lnTo>
                      <a:pt x="0" y="27"/>
                    </a:lnTo>
                    <a:lnTo>
                      <a:pt x="7" y="27"/>
                    </a:lnTo>
                    <a:lnTo>
                      <a:pt x="7" y="34"/>
                    </a:lnTo>
                    <a:lnTo>
                      <a:pt x="15" y="34"/>
                    </a:lnTo>
                    <a:lnTo>
                      <a:pt x="17" y="37"/>
                    </a:lnTo>
                    <a:lnTo>
                      <a:pt x="17" y="44"/>
                    </a:lnTo>
                    <a:lnTo>
                      <a:pt x="61" y="44"/>
                    </a:lnTo>
                    <a:lnTo>
                      <a:pt x="64" y="47"/>
                    </a:lnTo>
                    <a:lnTo>
                      <a:pt x="64" y="54"/>
                    </a:lnTo>
                    <a:lnTo>
                      <a:pt x="71" y="54"/>
                    </a:lnTo>
                    <a:lnTo>
                      <a:pt x="73" y="57"/>
                    </a:lnTo>
                    <a:lnTo>
                      <a:pt x="73" y="64"/>
                    </a:lnTo>
                    <a:lnTo>
                      <a:pt x="71" y="64"/>
                    </a:lnTo>
                    <a:lnTo>
                      <a:pt x="64" y="64"/>
                    </a:lnTo>
                    <a:lnTo>
                      <a:pt x="64" y="71"/>
                    </a:lnTo>
                    <a:lnTo>
                      <a:pt x="61" y="74"/>
                    </a:lnTo>
                    <a:lnTo>
                      <a:pt x="19" y="74"/>
                    </a:lnTo>
                    <a:lnTo>
                      <a:pt x="17" y="71"/>
                    </a:lnTo>
                    <a:lnTo>
                      <a:pt x="17" y="64"/>
                    </a:lnTo>
                    <a:lnTo>
                      <a:pt x="10" y="64"/>
                    </a:lnTo>
                    <a:lnTo>
                      <a:pt x="7" y="64"/>
                    </a:lnTo>
                    <a:lnTo>
                      <a:pt x="7" y="57"/>
                    </a:lnTo>
                    <a:lnTo>
                      <a:pt x="0" y="57"/>
                    </a:lnTo>
                    <a:lnTo>
                      <a:pt x="0" y="81"/>
                    </a:lnTo>
                    <a:close/>
                  </a:path>
                </a:pathLst>
              </a:custGeom>
              <a:solidFill>
                <a:srgbClr val="000000"/>
              </a:solidFill>
              <a:ln w="0">
                <a:solidFill>
                  <a:srgbClr val="000000"/>
                </a:solidFill>
                <a:round/>
                <a:headEnd/>
                <a:tailEnd/>
              </a:ln>
            </p:spPr>
            <p:txBody>
              <a:bodyPr/>
              <a:lstStyle/>
              <a:p>
                <a:endParaRPr lang="en-CA"/>
              </a:p>
            </p:txBody>
          </p:sp>
          <p:sp>
            <p:nvSpPr>
              <p:cNvPr id="5160" name="Freeform 158"/>
              <p:cNvSpPr>
                <a:spLocks/>
              </p:cNvSpPr>
              <p:nvPr/>
            </p:nvSpPr>
            <p:spPr bwMode="auto">
              <a:xfrm>
                <a:off x="3983" y="2212"/>
                <a:ext cx="100" cy="118"/>
              </a:xfrm>
              <a:custGeom>
                <a:avLst/>
                <a:gdLst>
                  <a:gd name="T0" fmla="*/ 54 w 100"/>
                  <a:gd name="T1" fmla="*/ 118 h 118"/>
                  <a:gd name="T2" fmla="*/ 46 w 100"/>
                  <a:gd name="T3" fmla="*/ 110 h 118"/>
                  <a:gd name="T4" fmla="*/ 44 w 100"/>
                  <a:gd name="T5" fmla="*/ 93 h 118"/>
                  <a:gd name="T6" fmla="*/ 54 w 100"/>
                  <a:gd name="T7" fmla="*/ 91 h 118"/>
                  <a:gd name="T8" fmla="*/ 56 w 100"/>
                  <a:gd name="T9" fmla="*/ 71 h 118"/>
                  <a:gd name="T10" fmla="*/ 64 w 100"/>
                  <a:gd name="T11" fmla="*/ 57 h 118"/>
                  <a:gd name="T12" fmla="*/ 73 w 100"/>
                  <a:gd name="T13" fmla="*/ 54 h 118"/>
                  <a:gd name="T14" fmla="*/ 73 w 100"/>
                  <a:gd name="T15" fmla="*/ 34 h 118"/>
                  <a:gd name="T16" fmla="*/ 81 w 100"/>
                  <a:gd name="T17" fmla="*/ 20 h 118"/>
                  <a:gd name="T18" fmla="*/ 90 w 100"/>
                  <a:gd name="T19" fmla="*/ 17 h 118"/>
                  <a:gd name="T20" fmla="*/ 93 w 100"/>
                  <a:gd name="T21" fmla="*/ 7 h 118"/>
                  <a:gd name="T22" fmla="*/ 100 w 100"/>
                  <a:gd name="T23" fmla="*/ 0 h 118"/>
                  <a:gd name="T24" fmla="*/ 73 w 100"/>
                  <a:gd name="T25" fmla="*/ 7 h 118"/>
                  <a:gd name="T26" fmla="*/ 81 w 100"/>
                  <a:gd name="T27" fmla="*/ 10 h 118"/>
                  <a:gd name="T28" fmla="*/ 81 w 100"/>
                  <a:gd name="T29" fmla="*/ 20 h 118"/>
                  <a:gd name="T30" fmla="*/ 73 w 100"/>
                  <a:gd name="T31" fmla="*/ 34 h 118"/>
                  <a:gd name="T32" fmla="*/ 64 w 100"/>
                  <a:gd name="T33" fmla="*/ 37 h 118"/>
                  <a:gd name="T34" fmla="*/ 61 w 100"/>
                  <a:gd name="T35" fmla="*/ 57 h 118"/>
                  <a:gd name="T36" fmla="*/ 54 w 100"/>
                  <a:gd name="T37" fmla="*/ 71 h 118"/>
                  <a:gd name="T38" fmla="*/ 46 w 100"/>
                  <a:gd name="T39" fmla="*/ 74 h 118"/>
                  <a:gd name="T40" fmla="*/ 44 w 100"/>
                  <a:gd name="T41" fmla="*/ 57 h 118"/>
                  <a:gd name="T42" fmla="*/ 37 w 100"/>
                  <a:gd name="T43" fmla="*/ 54 h 118"/>
                  <a:gd name="T44" fmla="*/ 29 w 100"/>
                  <a:gd name="T45" fmla="*/ 37 h 118"/>
                  <a:gd name="T46" fmla="*/ 27 w 100"/>
                  <a:gd name="T47" fmla="*/ 20 h 118"/>
                  <a:gd name="T48" fmla="*/ 17 w 100"/>
                  <a:gd name="T49" fmla="*/ 17 h 118"/>
                  <a:gd name="T50" fmla="*/ 19 w 100"/>
                  <a:gd name="T51" fmla="*/ 7 h 118"/>
                  <a:gd name="T52" fmla="*/ 27 w 100"/>
                  <a:gd name="T53" fmla="*/ 0 h 118"/>
                  <a:gd name="T54" fmla="*/ 0 w 100"/>
                  <a:gd name="T55" fmla="*/ 7 h 118"/>
                  <a:gd name="T56" fmla="*/ 7 w 100"/>
                  <a:gd name="T57" fmla="*/ 10 h 118"/>
                  <a:gd name="T58" fmla="*/ 15 w 100"/>
                  <a:gd name="T59" fmla="*/ 17 h 118"/>
                  <a:gd name="T60" fmla="*/ 17 w 100"/>
                  <a:gd name="T61" fmla="*/ 34 h 118"/>
                  <a:gd name="T62" fmla="*/ 27 w 100"/>
                  <a:gd name="T63" fmla="*/ 37 h 118"/>
                  <a:gd name="T64" fmla="*/ 34 w 100"/>
                  <a:gd name="T65" fmla="*/ 54 h 118"/>
                  <a:gd name="T66" fmla="*/ 37 w 100"/>
                  <a:gd name="T67" fmla="*/ 71 h 118"/>
                  <a:gd name="T68" fmla="*/ 44 w 100"/>
                  <a:gd name="T69" fmla="*/ 74 h 118"/>
                  <a:gd name="T70" fmla="*/ 44 w 100"/>
                  <a:gd name="T71" fmla="*/ 93 h 118"/>
                  <a:gd name="T72" fmla="*/ 37 w 100"/>
                  <a:gd name="T73" fmla="*/ 108 h 118"/>
                  <a:gd name="T74" fmla="*/ 17 w 100"/>
                  <a:gd name="T75" fmla="*/ 11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118"/>
                  <a:gd name="T116" fmla="*/ 100 w 10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118">
                    <a:moveTo>
                      <a:pt x="17" y="118"/>
                    </a:moveTo>
                    <a:lnTo>
                      <a:pt x="54" y="118"/>
                    </a:lnTo>
                    <a:lnTo>
                      <a:pt x="54" y="110"/>
                    </a:lnTo>
                    <a:lnTo>
                      <a:pt x="46" y="110"/>
                    </a:lnTo>
                    <a:lnTo>
                      <a:pt x="44" y="108"/>
                    </a:lnTo>
                    <a:lnTo>
                      <a:pt x="44" y="93"/>
                    </a:lnTo>
                    <a:lnTo>
                      <a:pt x="46" y="91"/>
                    </a:lnTo>
                    <a:lnTo>
                      <a:pt x="54" y="91"/>
                    </a:lnTo>
                    <a:lnTo>
                      <a:pt x="54" y="74"/>
                    </a:lnTo>
                    <a:lnTo>
                      <a:pt x="56" y="71"/>
                    </a:lnTo>
                    <a:lnTo>
                      <a:pt x="64" y="71"/>
                    </a:lnTo>
                    <a:lnTo>
                      <a:pt x="64" y="57"/>
                    </a:lnTo>
                    <a:lnTo>
                      <a:pt x="66" y="54"/>
                    </a:lnTo>
                    <a:lnTo>
                      <a:pt x="73" y="54"/>
                    </a:lnTo>
                    <a:lnTo>
                      <a:pt x="73" y="37"/>
                    </a:lnTo>
                    <a:lnTo>
                      <a:pt x="73" y="34"/>
                    </a:lnTo>
                    <a:lnTo>
                      <a:pt x="81" y="34"/>
                    </a:lnTo>
                    <a:lnTo>
                      <a:pt x="81" y="20"/>
                    </a:lnTo>
                    <a:lnTo>
                      <a:pt x="83" y="17"/>
                    </a:lnTo>
                    <a:lnTo>
                      <a:pt x="90" y="17"/>
                    </a:lnTo>
                    <a:lnTo>
                      <a:pt x="90" y="10"/>
                    </a:lnTo>
                    <a:lnTo>
                      <a:pt x="93" y="7"/>
                    </a:lnTo>
                    <a:lnTo>
                      <a:pt x="100" y="7"/>
                    </a:lnTo>
                    <a:lnTo>
                      <a:pt x="100" y="0"/>
                    </a:lnTo>
                    <a:lnTo>
                      <a:pt x="73" y="0"/>
                    </a:lnTo>
                    <a:lnTo>
                      <a:pt x="73" y="7"/>
                    </a:lnTo>
                    <a:lnTo>
                      <a:pt x="81" y="7"/>
                    </a:lnTo>
                    <a:lnTo>
                      <a:pt x="81" y="10"/>
                    </a:lnTo>
                    <a:lnTo>
                      <a:pt x="81" y="17"/>
                    </a:lnTo>
                    <a:lnTo>
                      <a:pt x="81" y="20"/>
                    </a:lnTo>
                    <a:lnTo>
                      <a:pt x="73" y="20"/>
                    </a:lnTo>
                    <a:lnTo>
                      <a:pt x="73" y="34"/>
                    </a:lnTo>
                    <a:lnTo>
                      <a:pt x="71" y="37"/>
                    </a:lnTo>
                    <a:lnTo>
                      <a:pt x="64" y="37"/>
                    </a:lnTo>
                    <a:lnTo>
                      <a:pt x="64" y="54"/>
                    </a:lnTo>
                    <a:lnTo>
                      <a:pt x="61" y="57"/>
                    </a:lnTo>
                    <a:lnTo>
                      <a:pt x="54" y="57"/>
                    </a:lnTo>
                    <a:lnTo>
                      <a:pt x="54" y="71"/>
                    </a:lnTo>
                    <a:lnTo>
                      <a:pt x="51" y="74"/>
                    </a:lnTo>
                    <a:lnTo>
                      <a:pt x="46" y="74"/>
                    </a:lnTo>
                    <a:lnTo>
                      <a:pt x="44" y="71"/>
                    </a:lnTo>
                    <a:lnTo>
                      <a:pt x="44" y="57"/>
                    </a:lnTo>
                    <a:lnTo>
                      <a:pt x="37" y="57"/>
                    </a:lnTo>
                    <a:lnTo>
                      <a:pt x="37" y="54"/>
                    </a:lnTo>
                    <a:lnTo>
                      <a:pt x="37" y="37"/>
                    </a:lnTo>
                    <a:lnTo>
                      <a:pt x="29" y="37"/>
                    </a:lnTo>
                    <a:lnTo>
                      <a:pt x="27" y="34"/>
                    </a:lnTo>
                    <a:lnTo>
                      <a:pt x="27" y="20"/>
                    </a:lnTo>
                    <a:lnTo>
                      <a:pt x="19" y="20"/>
                    </a:lnTo>
                    <a:lnTo>
                      <a:pt x="17" y="17"/>
                    </a:lnTo>
                    <a:lnTo>
                      <a:pt x="17" y="10"/>
                    </a:lnTo>
                    <a:lnTo>
                      <a:pt x="19" y="7"/>
                    </a:lnTo>
                    <a:lnTo>
                      <a:pt x="27" y="7"/>
                    </a:lnTo>
                    <a:lnTo>
                      <a:pt x="27" y="0"/>
                    </a:lnTo>
                    <a:lnTo>
                      <a:pt x="0" y="0"/>
                    </a:lnTo>
                    <a:lnTo>
                      <a:pt x="0" y="7"/>
                    </a:lnTo>
                    <a:lnTo>
                      <a:pt x="7" y="7"/>
                    </a:lnTo>
                    <a:lnTo>
                      <a:pt x="7" y="10"/>
                    </a:lnTo>
                    <a:lnTo>
                      <a:pt x="7" y="17"/>
                    </a:lnTo>
                    <a:lnTo>
                      <a:pt x="15" y="17"/>
                    </a:lnTo>
                    <a:lnTo>
                      <a:pt x="17" y="20"/>
                    </a:lnTo>
                    <a:lnTo>
                      <a:pt x="17" y="34"/>
                    </a:lnTo>
                    <a:lnTo>
                      <a:pt x="24" y="34"/>
                    </a:lnTo>
                    <a:lnTo>
                      <a:pt x="27" y="37"/>
                    </a:lnTo>
                    <a:lnTo>
                      <a:pt x="27" y="54"/>
                    </a:lnTo>
                    <a:lnTo>
                      <a:pt x="34" y="54"/>
                    </a:lnTo>
                    <a:lnTo>
                      <a:pt x="37" y="57"/>
                    </a:lnTo>
                    <a:lnTo>
                      <a:pt x="37" y="71"/>
                    </a:lnTo>
                    <a:lnTo>
                      <a:pt x="44" y="71"/>
                    </a:lnTo>
                    <a:lnTo>
                      <a:pt x="44" y="74"/>
                    </a:lnTo>
                    <a:lnTo>
                      <a:pt x="44" y="91"/>
                    </a:lnTo>
                    <a:lnTo>
                      <a:pt x="44" y="93"/>
                    </a:lnTo>
                    <a:lnTo>
                      <a:pt x="37" y="93"/>
                    </a:lnTo>
                    <a:lnTo>
                      <a:pt x="37" y="108"/>
                    </a:lnTo>
                    <a:lnTo>
                      <a:pt x="34" y="110"/>
                    </a:lnTo>
                    <a:lnTo>
                      <a:pt x="17" y="110"/>
                    </a:lnTo>
                    <a:lnTo>
                      <a:pt x="17" y="118"/>
                    </a:lnTo>
                    <a:close/>
                  </a:path>
                </a:pathLst>
              </a:custGeom>
              <a:solidFill>
                <a:srgbClr val="000000"/>
              </a:solidFill>
              <a:ln w="0">
                <a:solidFill>
                  <a:srgbClr val="000000"/>
                </a:solidFill>
                <a:round/>
                <a:headEnd/>
                <a:tailEnd/>
              </a:ln>
            </p:spPr>
            <p:txBody>
              <a:bodyPr/>
              <a:lstStyle/>
              <a:p>
                <a:endParaRPr lang="en-CA"/>
              </a:p>
            </p:txBody>
          </p:sp>
          <p:sp>
            <p:nvSpPr>
              <p:cNvPr id="5161" name="Freeform 159"/>
              <p:cNvSpPr>
                <a:spLocks/>
              </p:cNvSpPr>
              <p:nvPr/>
            </p:nvSpPr>
            <p:spPr bwMode="auto">
              <a:xfrm>
                <a:off x="3534" y="2389"/>
                <a:ext cx="101" cy="81"/>
              </a:xfrm>
              <a:custGeom>
                <a:avLst/>
                <a:gdLst>
                  <a:gd name="T0" fmla="*/ 37 w 101"/>
                  <a:gd name="T1" fmla="*/ 81 h 81"/>
                  <a:gd name="T2" fmla="*/ 37 w 101"/>
                  <a:gd name="T3" fmla="*/ 54 h 81"/>
                  <a:gd name="T4" fmla="*/ 44 w 101"/>
                  <a:gd name="T5" fmla="*/ 36 h 81"/>
                  <a:gd name="T6" fmla="*/ 52 w 101"/>
                  <a:gd name="T7" fmla="*/ 34 h 81"/>
                  <a:gd name="T8" fmla="*/ 54 w 101"/>
                  <a:gd name="T9" fmla="*/ 54 h 81"/>
                  <a:gd name="T10" fmla="*/ 64 w 101"/>
                  <a:gd name="T11" fmla="*/ 56 h 81"/>
                  <a:gd name="T12" fmla="*/ 74 w 101"/>
                  <a:gd name="T13" fmla="*/ 81 h 81"/>
                  <a:gd name="T14" fmla="*/ 74 w 101"/>
                  <a:gd name="T15" fmla="*/ 54 h 81"/>
                  <a:gd name="T16" fmla="*/ 81 w 101"/>
                  <a:gd name="T17" fmla="*/ 36 h 81"/>
                  <a:gd name="T18" fmla="*/ 91 w 101"/>
                  <a:gd name="T19" fmla="*/ 34 h 81"/>
                  <a:gd name="T20" fmla="*/ 93 w 101"/>
                  <a:gd name="T21" fmla="*/ 7 h 81"/>
                  <a:gd name="T22" fmla="*/ 101 w 101"/>
                  <a:gd name="T23" fmla="*/ 0 h 81"/>
                  <a:gd name="T24" fmla="*/ 74 w 101"/>
                  <a:gd name="T25" fmla="*/ 7 h 81"/>
                  <a:gd name="T26" fmla="*/ 81 w 101"/>
                  <a:gd name="T27" fmla="*/ 9 h 81"/>
                  <a:gd name="T28" fmla="*/ 81 w 101"/>
                  <a:gd name="T29" fmla="*/ 36 h 81"/>
                  <a:gd name="T30" fmla="*/ 74 w 101"/>
                  <a:gd name="T31" fmla="*/ 54 h 81"/>
                  <a:gd name="T32" fmla="*/ 67 w 101"/>
                  <a:gd name="T33" fmla="*/ 56 h 81"/>
                  <a:gd name="T34" fmla="*/ 64 w 101"/>
                  <a:gd name="T35" fmla="*/ 36 h 81"/>
                  <a:gd name="T36" fmla="*/ 54 w 101"/>
                  <a:gd name="T37" fmla="*/ 34 h 81"/>
                  <a:gd name="T38" fmla="*/ 44 w 101"/>
                  <a:gd name="T39" fmla="*/ 19 h 81"/>
                  <a:gd name="T40" fmla="*/ 44 w 101"/>
                  <a:gd name="T41" fmla="*/ 36 h 81"/>
                  <a:gd name="T42" fmla="*/ 37 w 101"/>
                  <a:gd name="T43" fmla="*/ 54 h 81"/>
                  <a:gd name="T44" fmla="*/ 30 w 101"/>
                  <a:gd name="T45" fmla="*/ 56 h 81"/>
                  <a:gd name="T46" fmla="*/ 27 w 101"/>
                  <a:gd name="T47" fmla="*/ 36 h 81"/>
                  <a:gd name="T48" fmla="*/ 17 w 101"/>
                  <a:gd name="T49" fmla="*/ 34 h 81"/>
                  <a:gd name="T50" fmla="*/ 20 w 101"/>
                  <a:gd name="T51" fmla="*/ 7 h 81"/>
                  <a:gd name="T52" fmla="*/ 27 w 101"/>
                  <a:gd name="T53" fmla="*/ 0 h 81"/>
                  <a:gd name="T54" fmla="*/ 0 w 101"/>
                  <a:gd name="T55" fmla="*/ 7 h 81"/>
                  <a:gd name="T56" fmla="*/ 8 w 101"/>
                  <a:gd name="T57" fmla="*/ 9 h 81"/>
                  <a:gd name="T58" fmla="*/ 15 w 101"/>
                  <a:gd name="T59" fmla="*/ 34 h 81"/>
                  <a:gd name="T60" fmla="*/ 17 w 101"/>
                  <a:gd name="T61" fmla="*/ 54 h 81"/>
                  <a:gd name="T62" fmla="*/ 27 w 101"/>
                  <a:gd name="T63" fmla="*/ 56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81"/>
                  <a:gd name="T98" fmla="*/ 101 w 10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81">
                    <a:moveTo>
                      <a:pt x="27" y="81"/>
                    </a:moveTo>
                    <a:lnTo>
                      <a:pt x="37" y="81"/>
                    </a:lnTo>
                    <a:lnTo>
                      <a:pt x="37" y="56"/>
                    </a:lnTo>
                    <a:lnTo>
                      <a:pt x="37" y="54"/>
                    </a:lnTo>
                    <a:lnTo>
                      <a:pt x="44" y="54"/>
                    </a:lnTo>
                    <a:lnTo>
                      <a:pt x="44" y="36"/>
                    </a:lnTo>
                    <a:lnTo>
                      <a:pt x="47" y="34"/>
                    </a:lnTo>
                    <a:lnTo>
                      <a:pt x="52" y="34"/>
                    </a:lnTo>
                    <a:lnTo>
                      <a:pt x="54" y="36"/>
                    </a:lnTo>
                    <a:lnTo>
                      <a:pt x="54" y="54"/>
                    </a:lnTo>
                    <a:lnTo>
                      <a:pt x="62" y="54"/>
                    </a:lnTo>
                    <a:lnTo>
                      <a:pt x="64" y="56"/>
                    </a:lnTo>
                    <a:lnTo>
                      <a:pt x="64" y="81"/>
                    </a:lnTo>
                    <a:lnTo>
                      <a:pt x="74" y="81"/>
                    </a:lnTo>
                    <a:lnTo>
                      <a:pt x="74" y="56"/>
                    </a:lnTo>
                    <a:lnTo>
                      <a:pt x="74" y="54"/>
                    </a:lnTo>
                    <a:lnTo>
                      <a:pt x="81" y="54"/>
                    </a:lnTo>
                    <a:lnTo>
                      <a:pt x="81" y="36"/>
                    </a:lnTo>
                    <a:lnTo>
                      <a:pt x="84" y="34"/>
                    </a:lnTo>
                    <a:lnTo>
                      <a:pt x="91" y="34"/>
                    </a:lnTo>
                    <a:lnTo>
                      <a:pt x="91" y="9"/>
                    </a:lnTo>
                    <a:lnTo>
                      <a:pt x="93" y="7"/>
                    </a:lnTo>
                    <a:lnTo>
                      <a:pt x="101" y="7"/>
                    </a:lnTo>
                    <a:lnTo>
                      <a:pt x="101" y="0"/>
                    </a:lnTo>
                    <a:lnTo>
                      <a:pt x="74" y="0"/>
                    </a:lnTo>
                    <a:lnTo>
                      <a:pt x="74" y="7"/>
                    </a:lnTo>
                    <a:lnTo>
                      <a:pt x="81" y="7"/>
                    </a:lnTo>
                    <a:lnTo>
                      <a:pt x="81" y="9"/>
                    </a:lnTo>
                    <a:lnTo>
                      <a:pt x="81" y="34"/>
                    </a:lnTo>
                    <a:lnTo>
                      <a:pt x="81" y="36"/>
                    </a:lnTo>
                    <a:lnTo>
                      <a:pt x="74" y="36"/>
                    </a:lnTo>
                    <a:lnTo>
                      <a:pt x="74" y="54"/>
                    </a:lnTo>
                    <a:lnTo>
                      <a:pt x="71" y="56"/>
                    </a:lnTo>
                    <a:lnTo>
                      <a:pt x="67" y="56"/>
                    </a:lnTo>
                    <a:lnTo>
                      <a:pt x="64" y="54"/>
                    </a:lnTo>
                    <a:lnTo>
                      <a:pt x="64" y="36"/>
                    </a:lnTo>
                    <a:lnTo>
                      <a:pt x="57" y="36"/>
                    </a:lnTo>
                    <a:lnTo>
                      <a:pt x="54" y="34"/>
                    </a:lnTo>
                    <a:lnTo>
                      <a:pt x="54" y="19"/>
                    </a:lnTo>
                    <a:lnTo>
                      <a:pt x="44" y="19"/>
                    </a:lnTo>
                    <a:lnTo>
                      <a:pt x="44" y="34"/>
                    </a:lnTo>
                    <a:lnTo>
                      <a:pt x="44" y="36"/>
                    </a:lnTo>
                    <a:lnTo>
                      <a:pt x="37" y="36"/>
                    </a:lnTo>
                    <a:lnTo>
                      <a:pt x="37" y="54"/>
                    </a:lnTo>
                    <a:lnTo>
                      <a:pt x="35" y="56"/>
                    </a:lnTo>
                    <a:lnTo>
                      <a:pt x="30" y="56"/>
                    </a:lnTo>
                    <a:lnTo>
                      <a:pt x="27" y="54"/>
                    </a:lnTo>
                    <a:lnTo>
                      <a:pt x="27" y="36"/>
                    </a:lnTo>
                    <a:lnTo>
                      <a:pt x="20" y="36"/>
                    </a:lnTo>
                    <a:lnTo>
                      <a:pt x="17" y="34"/>
                    </a:lnTo>
                    <a:lnTo>
                      <a:pt x="17" y="9"/>
                    </a:lnTo>
                    <a:lnTo>
                      <a:pt x="20" y="7"/>
                    </a:lnTo>
                    <a:lnTo>
                      <a:pt x="27" y="7"/>
                    </a:lnTo>
                    <a:lnTo>
                      <a:pt x="27" y="0"/>
                    </a:lnTo>
                    <a:lnTo>
                      <a:pt x="0" y="0"/>
                    </a:lnTo>
                    <a:lnTo>
                      <a:pt x="0" y="7"/>
                    </a:lnTo>
                    <a:lnTo>
                      <a:pt x="8" y="7"/>
                    </a:lnTo>
                    <a:lnTo>
                      <a:pt x="8" y="9"/>
                    </a:lnTo>
                    <a:lnTo>
                      <a:pt x="8" y="34"/>
                    </a:lnTo>
                    <a:lnTo>
                      <a:pt x="15" y="34"/>
                    </a:lnTo>
                    <a:lnTo>
                      <a:pt x="17" y="36"/>
                    </a:lnTo>
                    <a:lnTo>
                      <a:pt x="17" y="54"/>
                    </a:lnTo>
                    <a:lnTo>
                      <a:pt x="25" y="54"/>
                    </a:lnTo>
                    <a:lnTo>
                      <a:pt x="27" y="56"/>
                    </a:lnTo>
                    <a:lnTo>
                      <a:pt x="27" y="81"/>
                    </a:lnTo>
                    <a:close/>
                  </a:path>
                </a:pathLst>
              </a:custGeom>
              <a:solidFill>
                <a:srgbClr val="000000"/>
              </a:solidFill>
              <a:ln w="0">
                <a:solidFill>
                  <a:srgbClr val="000000"/>
                </a:solidFill>
                <a:round/>
                <a:headEnd/>
                <a:tailEnd/>
              </a:ln>
            </p:spPr>
            <p:txBody>
              <a:bodyPr/>
              <a:lstStyle/>
              <a:p>
                <a:endParaRPr lang="en-CA"/>
              </a:p>
            </p:txBody>
          </p:sp>
          <p:sp>
            <p:nvSpPr>
              <p:cNvPr id="5162" name="Freeform 160"/>
              <p:cNvSpPr>
                <a:spLocks noEditPoints="1"/>
              </p:cNvSpPr>
              <p:nvPr/>
            </p:nvSpPr>
            <p:spPr bwMode="auto">
              <a:xfrm>
                <a:off x="3654" y="2389"/>
                <a:ext cx="84" cy="81"/>
              </a:xfrm>
              <a:custGeom>
                <a:avLst/>
                <a:gdLst>
                  <a:gd name="T0" fmla="*/ 20 w 84"/>
                  <a:gd name="T1" fmla="*/ 81 h 81"/>
                  <a:gd name="T2" fmla="*/ 64 w 84"/>
                  <a:gd name="T3" fmla="*/ 81 h 81"/>
                  <a:gd name="T4" fmla="*/ 64 w 84"/>
                  <a:gd name="T5" fmla="*/ 73 h 81"/>
                  <a:gd name="T6" fmla="*/ 67 w 84"/>
                  <a:gd name="T7" fmla="*/ 71 h 81"/>
                  <a:gd name="T8" fmla="*/ 74 w 84"/>
                  <a:gd name="T9" fmla="*/ 71 h 81"/>
                  <a:gd name="T10" fmla="*/ 74 w 84"/>
                  <a:gd name="T11" fmla="*/ 63 h 81"/>
                  <a:gd name="T12" fmla="*/ 76 w 84"/>
                  <a:gd name="T13" fmla="*/ 63 h 81"/>
                  <a:gd name="T14" fmla="*/ 84 w 84"/>
                  <a:gd name="T15" fmla="*/ 63 h 81"/>
                  <a:gd name="T16" fmla="*/ 84 w 84"/>
                  <a:gd name="T17" fmla="*/ 19 h 81"/>
                  <a:gd name="T18" fmla="*/ 76 w 84"/>
                  <a:gd name="T19" fmla="*/ 19 h 81"/>
                  <a:gd name="T20" fmla="*/ 74 w 84"/>
                  <a:gd name="T21" fmla="*/ 17 h 81"/>
                  <a:gd name="T22" fmla="*/ 74 w 84"/>
                  <a:gd name="T23" fmla="*/ 9 h 81"/>
                  <a:gd name="T24" fmla="*/ 67 w 84"/>
                  <a:gd name="T25" fmla="*/ 9 h 81"/>
                  <a:gd name="T26" fmla="*/ 64 w 84"/>
                  <a:gd name="T27" fmla="*/ 7 h 81"/>
                  <a:gd name="T28" fmla="*/ 64 w 84"/>
                  <a:gd name="T29" fmla="*/ 0 h 81"/>
                  <a:gd name="T30" fmla="*/ 20 w 84"/>
                  <a:gd name="T31" fmla="*/ 0 h 81"/>
                  <a:gd name="T32" fmla="*/ 20 w 84"/>
                  <a:gd name="T33" fmla="*/ 7 h 81"/>
                  <a:gd name="T34" fmla="*/ 18 w 84"/>
                  <a:gd name="T35" fmla="*/ 9 h 81"/>
                  <a:gd name="T36" fmla="*/ 10 w 84"/>
                  <a:gd name="T37" fmla="*/ 9 h 81"/>
                  <a:gd name="T38" fmla="*/ 10 w 84"/>
                  <a:gd name="T39" fmla="*/ 17 h 81"/>
                  <a:gd name="T40" fmla="*/ 8 w 84"/>
                  <a:gd name="T41" fmla="*/ 19 h 81"/>
                  <a:gd name="T42" fmla="*/ 0 w 84"/>
                  <a:gd name="T43" fmla="*/ 19 h 81"/>
                  <a:gd name="T44" fmla="*/ 0 w 84"/>
                  <a:gd name="T45" fmla="*/ 63 h 81"/>
                  <a:gd name="T46" fmla="*/ 8 w 84"/>
                  <a:gd name="T47" fmla="*/ 63 h 81"/>
                  <a:gd name="T48" fmla="*/ 10 w 84"/>
                  <a:gd name="T49" fmla="*/ 63 h 81"/>
                  <a:gd name="T50" fmla="*/ 10 w 84"/>
                  <a:gd name="T51" fmla="*/ 71 h 81"/>
                  <a:gd name="T52" fmla="*/ 18 w 84"/>
                  <a:gd name="T53" fmla="*/ 71 h 81"/>
                  <a:gd name="T54" fmla="*/ 20 w 84"/>
                  <a:gd name="T55" fmla="*/ 73 h 81"/>
                  <a:gd name="T56" fmla="*/ 20 w 84"/>
                  <a:gd name="T57" fmla="*/ 81 h 81"/>
                  <a:gd name="T58" fmla="*/ 20 w 84"/>
                  <a:gd name="T59" fmla="*/ 71 h 81"/>
                  <a:gd name="T60" fmla="*/ 20 w 84"/>
                  <a:gd name="T61" fmla="*/ 63 h 81"/>
                  <a:gd name="T62" fmla="*/ 13 w 84"/>
                  <a:gd name="T63" fmla="*/ 63 h 81"/>
                  <a:gd name="T64" fmla="*/ 10 w 84"/>
                  <a:gd name="T65" fmla="*/ 63 h 81"/>
                  <a:gd name="T66" fmla="*/ 10 w 84"/>
                  <a:gd name="T67" fmla="*/ 19 h 81"/>
                  <a:gd name="T68" fmla="*/ 13 w 84"/>
                  <a:gd name="T69" fmla="*/ 17 h 81"/>
                  <a:gd name="T70" fmla="*/ 20 w 84"/>
                  <a:gd name="T71" fmla="*/ 17 h 81"/>
                  <a:gd name="T72" fmla="*/ 20 w 84"/>
                  <a:gd name="T73" fmla="*/ 9 h 81"/>
                  <a:gd name="T74" fmla="*/ 20 w 84"/>
                  <a:gd name="T75" fmla="*/ 7 h 81"/>
                  <a:gd name="T76" fmla="*/ 64 w 84"/>
                  <a:gd name="T77" fmla="*/ 7 h 81"/>
                  <a:gd name="T78" fmla="*/ 64 w 84"/>
                  <a:gd name="T79" fmla="*/ 9 h 81"/>
                  <a:gd name="T80" fmla="*/ 64 w 84"/>
                  <a:gd name="T81" fmla="*/ 17 h 81"/>
                  <a:gd name="T82" fmla="*/ 71 w 84"/>
                  <a:gd name="T83" fmla="*/ 17 h 81"/>
                  <a:gd name="T84" fmla="*/ 74 w 84"/>
                  <a:gd name="T85" fmla="*/ 19 h 81"/>
                  <a:gd name="T86" fmla="*/ 74 w 84"/>
                  <a:gd name="T87" fmla="*/ 63 h 81"/>
                  <a:gd name="T88" fmla="*/ 71 w 84"/>
                  <a:gd name="T89" fmla="*/ 63 h 81"/>
                  <a:gd name="T90" fmla="*/ 64 w 84"/>
                  <a:gd name="T91" fmla="*/ 63 h 81"/>
                  <a:gd name="T92" fmla="*/ 64 w 84"/>
                  <a:gd name="T93" fmla="*/ 71 h 81"/>
                  <a:gd name="T94" fmla="*/ 64 w 84"/>
                  <a:gd name="T95" fmla="*/ 73 h 81"/>
                  <a:gd name="T96" fmla="*/ 20 w 84"/>
                  <a:gd name="T97" fmla="*/ 73 h 81"/>
                  <a:gd name="T98" fmla="*/ 20 w 84"/>
                  <a:gd name="T99" fmla="*/ 7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1"/>
                  <a:gd name="T152" fmla="*/ 84 w 84"/>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1">
                    <a:moveTo>
                      <a:pt x="20" y="81"/>
                    </a:moveTo>
                    <a:lnTo>
                      <a:pt x="64" y="81"/>
                    </a:lnTo>
                    <a:lnTo>
                      <a:pt x="64" y="73"/>
                    </a:lnTo>
                    <a:lnTo>
                      <a:pt x="67" y="71"/>
                    </a:lnTo>
                    <a:lnTo>
                      <a:pt x="74" y="71"/>
                    </a:lnTo>
                    <a:lnTo>
                      <a:pt x="74" y="63"/>
                    </a:lnTo>
                    <a:lnTo>
                      <a:pt x="76" y="63"/>
                    </a:lnTo>
                    <a:lnTo>
                      <a:pt x="84" y="63"/>
                    </a:lnTo>
                    <a:lnTo>
                      <a:pt x="84" y="19"/>
                    </a:lnTo>
                    <a:lnTo>
                      <a:pt x="76" y="19"/>
                    </a:lnTo>
                    <a:lnTo>
                      <a:pt x="74" y="17"/>
                    </a:lnTo>
                    <a:lnTo>
                      <a:pt x="74" y="9"/>
                    </a:lnTo>
                    <a:lnTo>
                      <a:pt x="67" y="9"/>
                    </a:lnTo>
                    <a:lnTo>
                      <a:pt x="64" y="7"/>
                    </a:lnTo>
                    <a:lnTo>
                      <a:pt x="64" y="0"/>
                    </a:lnTo>
                    <a:lnTo>
                      <a:pt x="20" y="0"/>
                    </a:lnTo>
                    <a:lnTo>
                      <a:pt x="20" y="7"/>
                    </a:lnTo>
                    <a:lnTo>
                      <a:pt x="18" y="9"/>
                    </a:lnTo>
                    <a:lnTo>
                      <a:pt x="10" y="9"/>
                    </a:lnTo>
                    <a:lnTo>
                      <a:pt x="10" y="17"/>
                    </a:lnTo>
                    <a:lnTo>
                      <a:pt x="8" y="19"/>
                    </a:lnTo>
                    <a:lnTo>
                      <a:pt x="0" y="19"/>
                    </a:lnTo>
                    <a:lnTo>
                      <a:pt x="0" y="63"/>
                    </a:lnTo>
                    <a:lnTo>
                      <a:pt x="8" y="63"/>
                    </a:lnTo>
                    <a:lnTo>
                      <a:pt x="10" y="63"/>
                    </a:lnTo>
                    <a:lnTo>
                      <a:pt x="10" y="71"/>
                    </a:lnTo>
                    <a:lnTo>
                      <a:pt x="18" y="71"/>
                    </a:lnTo>
                    <a:lnTo>
                      <a:pt x="20" y="73"/>
                    </a:lnTo>
                    <a:lnTo>
                      <a:pt x="20" y="81"/>
                    </a:lnTo>
                    <a:close/>
                    <a:moveTo>
                      <a:pt x="20" y="71"/>
                    </a:moveTo>
                    <a:lnTo>
                      <a:pt x="20" y="63"/>
                    </a:lnTo>
                    <a:lnTo>
                      <a:pt x="13" y="63"/>
                    </a:lnTo>
                    <a:lnTo>
                      <a:pt x="10" y="63"/>
                    </a:lnTo>
                    <a:lnTo>
                      <a:pt x="10" y="19"/>
                    </a:lnTo>
                    <a:lnTo>
                      <a:pt x="13" y="17"/>
                    </a:lnTo>
                    <a:lnTo>
                      <a:pt x="20" y="17"/>
                    </a:lnTo>
                    <a:lnTo>
                      <a:pt x="20" y="9"/>
                    </a:lnTo>
                    <a:lnTo>
                      <a:pt x="20" y="7"/>
                    </a:lnTo>
                    <a:lnTo>
                      <a:pt x="64" y="7"/>
                    </a:lnTo>
                    <a:lnTo>
                      <a:pt x="64" y="9"/>
                    </a:lnTo>
                    <a:lnTo>
                      <a:pt x="64" y="17"/>
                    </a:lnTo>
                    <a:lnTo>
                      <a:pt x="71" y="17"/>
                    </a:lnTo>
                    <a:lnTo>
                      <a:pt x="74" y="19"/>
                    </a:lnTo>
                    <a:lnTo>
                      <a:pt x="74" y="63"/>
                    </a:lnTo>
                    <a:lnTo>
                      <a:pt x="71" y="63"/>
                    </a:lnTo>
                    <a:lnTo>
                      <a:pt x="64" y="63"/>
                    </a:lnTo>
                    <a:lnTo>
                      <a:pt x="64" y="71"/>
                    </a:lnTo>
                    <a:lnTo>
                      <a:pt x="64" y="73"/>
                    </a:lnTo>
                    <a:lnTo>
                      <a:pt x="20" y="73"/>
                    </a:lnTo>
                    <a:lnTo>
                      <a:pt x="20" y="71"/>
                    </a:lnTo>
                    <a:close/>
                  </a:path>
                </a:pathLst>
              </a:custGeom>
              <a:solidFill>
                <a:srgbClr val="000000"/>
              </a:solidFill>
              <a:ln w="0">
                <a:solidFill>
                  <a:srgbClr val="000000"/>
                </a:solidFill>
                <a:round/>
                <a:headEnd/>
                <a:tailEnd/>
              </a:ln>
            </p:spPr>
            <p:txBody>
              <a:bodyPr/>
              <a:lstStyle/>
              <a:p>
                <a:endParaRPr lang="en-CA"/>
              </a:p>
            </p:txBody>
          </p:sp>
          <p:sp>
            <p:nvSpPr>
              <p:cNvPr id="5163" name="Freeform 161"/>
              <p:cNvSpPr>
                <a:spLocks/>
              </p:cNvSpPr>
              <p:nvPr/>
            </p:nvSpPr>
            <p:spPr bwMode="auto">
              <a:xfrm>
                <a:off x="3767" y="2389"/>
                <a:ext cx="83" cy="81"/>
              </a:xfrm>
              <a:custGeom>
                <a:avLst/>
                <a:gdLst>
                  <a:gd name="T0" fmla="*/ 0 w 83"/>
                  <a:gd name="T1" fmla="*/ 81 h 81"/>
                  <a:gd name="T2" fmla="*/ 54 w 83"/>
                  <a:gd name="T3" fmla="*/ 81 h 81"/>
                  <a:gd name="T4" fmla="*/ 54 w 83"/>
                  <a:gd name="T5" fmla="*/ 73 h 81"/>
                  <a:gd name="T6" fmla="*/ 30 w 83"/>
                  <a:gd name="T7" fmla="*/ 73 h 81"/>
                  <a:gd name="T8" fmla="*/ 27 w 83"/>
                  <a:gd name="T9" fmla="*/ 71 h 81"/>
                  <a:gd name="T10" fmla="*/ 27 w 83"/>
                  <a:gd name="T11" fmla="*/ 19 h 81"/>
                  <a:gd name="T12" fmla="*/ 30 w 83"/>
                  <a:gd name="T13" fmla="*/ 17 h 81"/>
                  <a:gd name="T14" fmla="*/ 37 w 83"/>
                  <a:gd name="T15" fmla="*/ 17 h 81"/>
                  <a:gd name="T16" fmla="*/ 37 w 83"/>
                  <a:gd name="T17" fmla="*/ 9 h 81"/>
                  <a:gd name="T18" fmla="*/ 39 w 83"/>
                  <a:gd name="T19" fmla="*/ 7 h 81"/>
                  <a:gd name="T20" fmla="*/ 71 w 83"/>
                  <a:gd name="T21" fmla="*/ 7 h 81"/>
                  <a:gd name="T22" fmla="*/ 74 w 83"/>
                  <a:gd name="T23" fmla="*/ 9 h 81"/>
                  <a:gd name="T24" fmla="*/ 74 w 83"/>
                  <a:gd name="T25" fmla="*/ 17 h 81"/>
                  <a:gd name="T26" fmla="*/ 83 w 83"/>
                  <a:gd name="T27" fmla="*/ 17 h 81"/>
                  <a:gd name="T28" fmla="*/ 83 w 83"/>
                  <a:gd name="T29" fmla="*/ 9 h 81"/>
                  <a:gd name="T30" fmla="*/ 76 w 83"/>
                  <a:gd name="T31" fmla="*/ 9 h 81"/>
                  <a:gd name="T32" fmla="*/ 74 w 83"/>
                  <a:gd name="T33" fmla="*/ 7 h 81"/>
                  <a:gd name="T34" fmla="*/ 74 w 83"/>
                  <a:gd name="T35" fmla="*/ 0 h 81"/>
                  <a:gd name="T36" fmla="*/ 37 w 83"/>
                  <a:gd name="T37" fmla="*/ 0 h 81"/>
                  <a:gd name="T38" fmla="*/ 37 w 83"/>
                  <a:gd name="T39" fmla="*/ 7 h 81"/>
                  <a:gd name="T40" fmla="*/ 34 w 83"/>
                  <a:gd name="T41" fmla="*/ 9 h 81"/>
                  <a:gd name="T42" fmla="*/ 30 w 83"/>
                  <a:gd name="T43" fmla="*/ 9 h 81"/>
                  <a:gd name="T44" fmla="*/ 27 w 83"/>
                  <a:gd name="T45" fmla="*/ 7 h 81"/>
                  <a:gd name="T46" fmla="*/ 27 w 83"/>
                  <a:gd name="T47" fmla="*/ 0 h 81"/>
                  <a:gd name="T48" fmla="*/ 0 w 83"/>
                  <a:gd name="T49" fmla="*/ 0 h 81"/>
                  <a:gd name="T50" fmla="*/ 0 w 83"/>
                  <a:gd name="T51" fmla="*/ 7 h 81"/>
                  <a:gd name="T52" fmla="*/ 17 w 83"/>
                  <a:gd name="T53" fmla="*/ 7 h 81"/>
                  <a:gd name="T54" fmla="*/ 17 w 83"/>
                  <a:gd name="T55" fmla="*/ 9 h 81"/>
                  <a:gd name="T56" fmla="*/ 17 w 83"/>
                  <a:gd name="T57" fmla="*/ 71 h 81"/>
                  <a:gd name="T58" fmla="*/ 17 w 83"/>
                  <a:gd name="T59" fmla="*/ 73 h 81"/>
                  <a:gd name="T60" fmla="*/ 0 w 83"/>
                  <a:gd name="T61" fmla="*/ 73 h 81"/>
                  <a:gd name="T62" fmla="*/ 0 w 83"/>
                  <a:gd name="T63" fmla="*/ 8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81"/>
                  <a:gd name="T98" fmla="*/ 83 w 83"/>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81">
                    <a:moveTo>
                      <a:pt x="0" y="81"/>
                    </a:moveTo>
                    <a:lnTo>
                      <a:pt x="54" y="81"/>
                    </a:lnTo>
                    <a:lnTo>
                      <a:pt x="54" y="73"/>
                    </a:lnTo>
                    <a:lnTo>
                      <a:pt x="30" y="73"/>
                    </a:lnTo>
                    <a:lnTo>
                      <a:pt x="27" y="71"/>
                    </a:lnTo>
                    <a:lnTo>
                      <a:pt x="27" y="19"/>
                    </a:lnTo>
                    <a:lnTo>
                      <a:pt x="30" y="17"/>
                    </a:lnTo>
                    <a:lnTo>
                      <a:pt x="37" y="17"/>
                    </a:lnTo>
                    <a:lnTo>
                      <a:pt x="37" y="9"/>
                    </a:lnTo>
                    <a:lnTo>
                      <a:pt x="39" y="7"/>
                    </a:lnTo>
                    <a:lnTo>
                      <a:pt x="71" y="7"/>
                    </a:lnTo>
                    <a:lnTo>
                      <a:pt x="74" y="9"/>
                    </a:lnTo>
                    <a:lnTo>
                      <a:pt x="74" y="17"/>
                    </a:lnTo>
                    <a:lnTo>
                      <a:pt x="83" y="17"/>
                    </a:lnTo>
                    <a:lnTo>
                      <a:pt x="83" y="9"/>
                    </a:lnTo>
                    <a:lnTo>
                      <a:pt x="76" y="9"/>
                    </a:lnTo>
                    <a:lnTo>
                      <a:pt x="74" y="7"/>
                    </a:lnTo>
                    <a:lnTo>
                      <a:pt x="74" y="0"/>
                    </a:lnTo>
                    <a:lnTo>
                      <a:pt x="37" y="0"/>
                    </a:lnTo>
                    <a:lnTo>
                      <a:pt x="37" y="7"/>
                    </a:lnTo>
                    <a:lnTo>
                      <a:pt x="34" y="9"/>
                    </a:lnTo>
                    <a:lnTo>
                      <a:pt x="30" y="9"/>
                    </a:lnTo>
                    <a:lnTo>
                      <a:pt x="27" y="7"/>
                    </a:lnTo>
                    <a:lnTo>
                      <a:pt x="27" y="0"/>
                    </a:lnTo>
                    <a:lnTo>
                      <a:pt x="0" y="0"/>
                    </a:lnTo>
                    <a:lnTo>
                      <a:pt x="0" y="7"/>
                    </a:lnTo>
                    <a:lnTo>
                      <a:pt x="17" y="7"/>
                    </a:lnTo>
                    <a:lnTo>
                      <a:pt x="17" y="9"/>
                    </a:lnTo>
                    <a:lnTo>
                      <a:pt x="17" y="71"/>
                    </a:lnTo>
                    <a:lnTo>
                      <a:pt x="17" y="73"/>
                    </a:lnTo>
                    <a:lnTo>
                      <a:pt x="0" y="73"/>
                    </a:lnTo>
                    <a:lnTo>
                      <a:pt x="0" y="81"/>
                    </a:lnTo>
                    <a:close/>
                  </a:path>
                </a:pathLst>
              </a:custGeom>
              <a:solidFill>
                <a:srgbClr val="000000"/>
              </a:solidFill>
              <a:ln w="0">
                <a:solidFill>
                  <a:srgbClr val="000000"/>
                </a:solidFill>
                <a:round/>
                <a:headEnd/>
                <a:tailEnd/>
              </a:ln>
            </p:spPr>
            <p:txBody>
              <a:bodyPr/>
              <a:lstStyle/>
              <a:p>
                <a:endParaRPr lang="en-CA"/>
              </a:p>
            </p:txBody>
          </p:sp>
          <p:sp>
            <p:nvSpPr>
              <p:cNvPr id="5164" name="Freeform 162"/>
              <p:cNvSpPr>
                <a:spLocks noEditPoints="1"/>
              </p:cNvSpPr>
              <p:nvPr/>
            </p:nvSpPr>
            <p:spPr bwMode="auto">
              <a:xfrm>
                <a:off x="3880" y="2352"/>
                <a:ext cx="81" cy="118"/>
              </a:xfrm>
              <a:custGeom>
                <a:avLst/>
                <a:gdLst>
                  <a:gd name="T0" fmla="*/ 17 w 81"/>
                  <a:gd name="T1" fmla="*/ 118 h 118"/>
                  <a:gd name="T2" fmla="*/ 54 w 81"/>
                  <a:gd name="T3" fmla="*/ 118 h 118"/>
                  <a:gd name="T4" fmla="*/ 54 w 81"/>
                  <a:gd name="T5" fmla="*/ 110 h 118"/>
                  <a:gd name="T6" fmla="*/ 56 w 81"/>
                  <a:gd name="T7" fmla="*/ 108 h 118"/>
                  <a:gd name="T8" fmla="*/ 61 w 81"/>
                  <a:gd name="T9" fmla="*/ 108 h 118"/>
                  <a:gd name="T10" fmla="*/ 64 w 81"/>
                  <a:gd name="T11" fmla="*/ 110 h 118"/>
                  <a:gd name="T12" fmla="*/ 64 w 81"/>
                  <a:gd name="T13" fmla="*/ 118 h 118"/>
                  <a:gd name="T14" fmla="*/ 81 w 81"/>
                  <a:gd name="T15" fmla="*/ 118 h 118"/>
                  <a:gd name="T16" fmla="*/ 81 w 81"/>
                  <a:gd name="T17" fmla="*/ 110 h 118"/>
                  <a:gd name="T18" fmla="*/ 73 w 81"/>
                  <a:gd name="T19" fmla="*/ 110 h 118"/>
                  <a:gd name="T20" fmla="*/ 73 w 81"/>
                  <a:gd name="T21" fmla="*/ 108 h 118"/>
                  <a:gd name="T22" fmla="*/ 73 w 81"/>
                  <a:gd name="T23" fmla="*/ 0 h 118"/>
                  <a:gd name="T24" fmla="*/ 54 w 81"/>
                  <a:gd name="T25" fmla="*/ 0 h 118"/>
                  <a:gd name="T26" fmla="*/ 54 w 81"/>
                  <a:gd name="T27" fmla="*/ 7 h 118"/>
                  <a:gd name="T28" fmla="*/ 61 w 81"/>
                  <a:gd name="T29" fmla="*/ 7 h 118"/>
                  <a:gd name="T30" fmla="*/ 64 w 81"/>
                  <a:gd name="T31" fmla="*/ 10 h 118"/>
                  <a:gd name="T32" fmla="*/ 64 w 81"/>
                  <a:gd name="T33" fmla="*/ 44 h 118"/>
                  <a:gd name="T34" fmla="*/ 61 w 81"/>
                  <a:gd name="T35" fmla="*/ 46 h 118"/>
                  <a:gd name="T36" fmla="*/ 56 w 81"/>
                  <a:gd name="T37" fmla="*/ 46 h 118"/>
                  <a:gd name="T38" fmla="*/ 54 w 81"/>
                  <a:gd name="T39" fmla="*/ 44 h 118"/>
                  <a:gd name="T40" fmla="*/ 54 w 81"/>
                  <a:gd name="T41" fmla="*/ 37 h 118"/>
                  <a:gd name="T42" fmla="*/ 17 w 81"/>
                  <a:gd name="T43" fmla="*/ 37 h 118"/>
                  <a:gd name="T44" fmla="*/ 17 w 81"/>
                  <a:gd name="T45" fmla="*/ 44 h 118"/>
                  <a:gd name="T46" fmla="*/ 15 w 81"/>
                  <a:gd name="T47" fmla="*/ 46 h 118"/>
                  <a:gd name="T48" fmla="*/ 7 w 81"/>
                  <a:gd name="T49" fmla="*/ 46 h 118"/>
                  <a:gd name="T50" fmla="*/ 7 w 81"/>
                  <a:gd name="T51" fmla="*/ 54 h 118"/>
                  <a:gd name="T52" fmla="*/ 7 w 81"/>
                  <a:gd name="T53" fmla="*/ 56 h 118"/>
                  <a:gd name="T54" fmla="*/ 0 w 81"/>
                  <a:gd name="T55" fmla="*/ 56 h 118"/>
                  <a:gd name="T56" fmla="*/ 0 w 81"/>
                  <a:gd name="T57" fmla="*/ 100 h 118"/>
                  <a:gd name="T58" fmla="*/ 7 w 81"/>
                  <a:gd name="T59" fmla="*/ 100 h 118"/>
                  <a:gd name="T60" fmla="*/ 7 w 81"/>
                  <a:gd name="T61" fmla="*/ 100 h 118"/>
                  <a:gd name="T62" fmla="*/ 7 w 81"/>
                  <a:gd name="T63" fmla="*/ 108 h 118"/>
                  <a:gd name="T64" fmla="*/ 15 w 81"/>
                  <a:gd name="T65" fmla="*/ 108 h 118"/>
                  <a:gd name="T66" fmla="*/ 17 w 81"/>
                  <a:gd name="T67" fmla="*/ 110 h 118"/>
                  <a:gd name="T68" fmla="*/ 17 w 81"/>
                  <a:gd name="T69" fmla="*/ 118 h 118"/>
                  <a:gd name="T70" fmla="*/ 17 w 81"/>
                  <a:gd name="T71" fmla="*/ 108 h 118"/>
                  <a:gd name="T72" fmla="*/ 17 w 81"/>
                  <a:gd name="T73" fmla="*/ 100 h 118"/>
                  <a:gd name="T74" fmla="*/ 10 w 81"/>
                  <a:gd name="T75" fmla="*/ 100 h 118"/>
                  <a:gd name="T76" fmla="*/ 7 w 81"/>
                  <a:gd name="T77" fmla="*/ 100 h 118"/>
                  <a:gd name="T78" fmla="*/ 7 w 81"/>
                  <a:gd name="T79" fmla="*/ 56 h 118"/>
                  <a:gd name="T80" fmla="*/ 10 w 81"/>
                  <a:gd name="T81" fmla="*/ 54 h 118"/>
                  <a:gd name="T82" fmla="*/ 17 w 81"/>
                  <a:gd name="T83" fmla="*/ 54 h 118"/>
                  <a:gd name="T84" fmla="*/ 17 w 81"/>
                  <a:gd name="T85" fmla="*/ 46 h 118"/>
                  <a:gd name="T86" fmla="*/ 19 w 81"/>
                  <a:gd name="T87" fmla="*/ 44 h 118"/>
                  <a:gd name="T88" fmla="*/ 51 w 81"/>
                  <a:gd name="T89" fmla="*/ 44 h 118"/>
                  <a:gd name="T90" fmla="*/ 54 w 81"/>
                  <a:gd name="T91" fmla="*/ 46 h 118"/>
                  <a:gd name="T92" fmla="*/ 54 w 81"/>
                  <a:gd name="T93" fmla="*/ 54 h 118"/>
                  <a:gd name="T94" fmla="*/ 61 w 81"/>
                  <a:gd name="T95" fmla="*/ 54 h 118"/>
                  <a:gd name="T96" fmla="*/ 64 w 81"/>
                  <a:gd name="T97" fmla="*/ 56 h 118"/>
                  <a:gd name="T98" fmla="*/ 64 w 81"/>
                  <a:gd name="T99" fmla="*/ 100 h 118"/>
                  <a:gd name="T100" fmla="*/ 61 w 81"/>
                  <a:gd name="T101" fmla="*/ 100 h 118"/>
                  <a:gd name="T102" fmla="*/ 54 w 81"/>
                  <a:gd name="T103" fmla="*/ 100 h 118"/>
                  <a:gd name="T104" fmla="*/ 54 w 81"/>
                  <a:gd name="T105" fmla="*/ 108 h 118"/>
                  <a:gd name="T106" fmla="*/ 51 w 81"/>
                  <a:gd name="T107" fmla="*/ 110 h 118"/>
                  <a:gd name="T108" fmla="*/ 19 w 81"/>
                  <a:gd name="T109" fmla="*/ 110 h 118"/>
                  <a:gd name="T110" fmla="*/ 17 w 81"/>
                  <a:gd name="T111" fmla="*/ 10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118"/>
                  <a:gd name="T170" fmla="*/ 81 w 81"/>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118">
                    <a:moveTo>
                      <a:pt x="17" y="118"/>
                    </a:moveTo>
                    <a:lnTo>
                      <a:pt x="54" y="118"/>
                    </a:lnTo>
                    <a:lnTo>
                      <a:pt x="54" y="110"/>
                    </a:lnTo>
                    <a:lnTo>
                      <a:pt x="56" y="108"/>
                    </a:lnTo>
                    <a:lnTo>
                      <a:pt x="61" y="108"/>
                    </a:lnTo>
                    <a:lnTo>
                      <a:pt x="64" y="110"/>
                    </a:lnTo>
                    <a:lnTo>
                      <a:pt x="64" y="118"/>
                    </a:lnTo>
                    <a:lnTo>
                      <a:pt x="81" y="118"/>
                    </a:lnTo>
                    <a:lnTo>
                      <a:pt x="81" y="110"/>
                    </a:lnTo>
                    <a:lnTo>
                      <a:pt x="73" y="110"/>
                    </a:lnTo>
                    <a:lnTo>
                      <a:pt x="73" y="108"/>
                    </a:lnTo>
                    <a:lnTo>
                      <a:pt x="73" y="0"/>
                    </a:lnTo>
                    <a:lnTo>
                      <a:pt x="54" y="0"/>
                    </a:lnTo>
                    <a:lnTo>
                      <a:pt x="54" y="7"/>
                    </a:lnTo>
                    <a:lnTo>
                      <a:pt x="61" y="7"/>
                    </a:lnTo>
                    <a:lnTo>
                      <a:pt x="64" y="10"/>
                    </a:lnTo>
                    <a:lnTo>
                      <a:pt x="64" y="44"/>
                    </a:lnTo>
                    <a:lnTo>
                      <a:pt x="61" y="46"/>
                    </a:lnTo>
                    <a:lnTo>
                      <a:pt x="56" y="46"/>
                    </a:lnTo>
                    <a:lnTo>
                      <a:pt x="54" y="44"/>
                    </a:lnTo>
                    <a:lnTo>
                      <a:pt x="54" y="37"/>
                    </a:lnTo>
                    <a:lnTo>
                      <a:pt x="17" y="37"/>
                    </a:lnTo>
                    <a:lnTo>
                      <a:pt x="17" y="44"/>
                    </a:lnTo>
                    <a:lnTo>
                      <a:pt x="15" y="46"/>
                    </a:lnTo>
                    <a:lnTo>
                      <a:pt x="7" y="46"/>
                    </a:lnTo>
                    <a:lnTo>
                      <a:pt x="7" y="54"/>
                    </a:lnTo>
                    <a:lnTo>
                      <a:pt x="7" y="56"/>
                    </a:lnTo>
                    <a:lnTo>
                      <a:pt x="0" y="56"/>
                    </a:lnTo>
                    <a:lnTo>
                      <a:pt x="0" y="100"/>
                    </a:lnTo>
                    <a:lnTo>
                      <a:pt x="7" y="100"/>
                    </a:lnTo>
                    <a:lnTo>
                      <a:pt x="7" y="108"/>
                    </a:lnTo>
                    <a:lnTo>
                      <a:pt x="15" y="108"/>
                    </a:lnTo>
                    <a:lnTo>
                      <a:pt x="17" y="110"/>
                    </a:lnTo>
                    <a:lnTo>
                      <a:pt x="17" y="118"/>
                    </a:lnTo>
                    <a:close/>
                    <a:moveTo>
                      <a:pt x="17" y="108"/>
                    </a:moveTo>
                    <a:lnTo>
                      <a:pt x="17" y="100"/>
                    </a:lnTo>
                    <a:lnTo>
                      <a:pt x="10" y="100"/>
                    </a:lnTo>
                    <a:lnTo>
                      <a:pt x="7" y="100"/>
                    </a:lnTo>
                    <a:lnTo>
                      <a:pt x="7" y="56"/>
                    </a:lnTo>
                    <a:lnTo>
                      <a:pt x="10" y="54"/>
                    </a:lnTo>
                    <a:lnTo>
                      <a:pt x="17" y="54"/>
                    </a:lnTo>
                    <a:lnTo>
                      <a:pt x="17" y="46"/>
                    </a:lnTo>
                    <a:lnTo>
                      <a:pt x="19" y="44"/>
                    </a:lnTo>
                    <a:lnTo>
                      <a:pt x="51" y="44"/>
                    </a:lnTo>
                    <a:lnTo>
                      <a:pt x="54" y="46"/>
                    </a:lnTo>
                    <a:lnTo>
                      <a:pt x="54" y="54"/>
                    </a:lnTo>
                    <a:lnTo>
                      <a:pt x="61" y="54"/>
                    </a:lnTo>
                    <a:lnTo>
                      <a:pt x="64" y="56"/>
                    </a:lnTo>
                    <a:lnTo>
                      <a:pt x="64" y="100"/>
                    </a:lnTo>
                    <a:lnTo>
                      <a:pt x="61" y="100"/>
                    </a:lnTo>
                    <a:lnTo>
                      <a:pt x="54" y="100"/>
                    </a:lnTo>
                    <a:lnTo>
                      <a:pt x="54" y="108"/>
                    </a:lnTo>
                    <a:lnTo>
                      <a:pt x="51" y="110"/>
                    </a:lnTo>
                    <a:lnTo>
                      <a:pt x="19" y="110"/>
                    </a:lnTo>
                    <a:lnTo>
                      <a:pt x="17" y="108"/>
                    </a:lnTo>
                    <a:close/>
                  </a:path>
                </a:pathLst>
              </a:custGeom>
              <a:solidFill>
                <a:srgbClr val="000000"/>
              </a:solidFill>
              <a:ln w="0">
                <a:solidFill>
                  <a:srgbClr val="000000"/>
                </a:solidFill>
                <a:round/>
                <a:headEnd/>
                <a:tailEnd/>
              </a:ln>
            </p:spPr>
            <p:txBody>
              <a:bodyPr/>
              <a:lstStyle/>
              <a:p>
                <a:endParaRPr lang="en-CA"/>
              </a:p>
            </p:txBody>
          </p:sp>
          <p:sp>
            <p:nvSpPr>
              <p:cNvPr id="5165" name="Freeform 163"/>
              <p:cNvSpPr>
                <a:spLocks/>
              </p:cNvSpPr>
              <p:nvPr/>
            </p:nvSpPr>
            <p:spPr bwMode="auto">
              <a:xfrm>
                <a:off x="1417" y="2124"/>
                <a:ext cx="2032" cy="424"/>
              </a:xfrm>
              <a:custGeom>
                <a:avLst/>
                <a:gdLst>
                  <a:gd name="T0" fmla="*/ 0 w 2032"/>
                  <a:gd name="T1" fmla="*/ 255 h 424"/>
                  <a:gd name="T2" fmla="*/ 12 w 2032"/>
                  <a:gd name="T3" fmla="*/ 257 h 424"/>
                  <a:gd name="T4" fmla="*/ 51 w 2032"/>
                  <a:gd name="T5" fmla="*/ 257 h 424"/>
                  <a:gd name="T6" fmla="*/ 137 w 2032"/>
                  <a:gd name="T7" fmla="*/ 262 h 424"/>
                  <a:gd name="T8" fmla="*/ 265 w 2032"/>
                  <a:gd name="T9" fmla="*/ 272 h 424"/>
                  <a:gd name="T10" fmla="*/ 397 w 2032"/>
                  <a:gd name="T11" fmla="*/ 299 h 424"/>
                  <a:gd name="T12" fmla="*/ 497 w 2032"/>
                  <a:gd name="T13" fmla="*/ 343 h 424"/>
                  <a:gd name="T14" fmla="*/ 561 w 2032"/>
                  <a:gd name="T15" fmla="*/ 390 h 424"/>
                  <a:gd name="T16" fmla="*/ 603 w 2032"/>
                  <a:gd name="T17" fmla="*/ 422 h 424"/>
                  <a:gd name="T18" fmla="*/ 632 w 2032"/>
                  <a:gd name="T19" fmla="*/ 414 h 424"/>
                  <a:gd name="T20" fmla="*/ 657 w 2032"/>
                  <a:gd name="T21" fmla="*/ 360 h 424"/>
                  <a:gd name="T22" fmla="*/ 684 w 2032"/>
                  <a:gd name="T23" fmla="*/ 284 h 424"/>
                  <a:gd name="T24" fmla="*/ 723 w 2032"/>
                  <a:gd name="T25" fmla="*/ 208 h 424"/>
                  <a:gd name="T26" fmla="*/ 779 w 2032"/>
                  <a:gd name="T27" fmla="*/ 157 h 424"/>
                  <a:gd name="T28" fmla="*/ 858 w 2032"/>
                  <a:gd name="T29" fmla="*/ 149 h 424"/>
                  <a:gd name="T30" fmla="*/ 948 w 2032"/>
                  <a:gd name="T31" fmla="*/ 171 h 424"/>
                  <a:gd name="T32" fmla="*/ 1034 w 2032"/>
                  <a:gd name="T33" fmla="*/ 198 h 424"/>
                  <a:gd name="T34" fmla="*/ 1103 w 2032"/>
                  <a:gd name="T35" fmla="*/ 211 h 424"/>
                  <a:gd name="T36" fmla="*/ 1144 w 2032"/>
                  <a:gd name="T37" fmla="*/ 194 h 424"/>
                  <a:gd name="T38" fmla="*/ 1166 w 2032"/>
                  <a:gd name="T39" fmla="*/ 152 h 424"/>
                  <a:gd name="T40" fmla="*/ 1181 w 2032"/>
                  <a:gd name="T41" fmla="*/ 100 h 424"/>
                  <a:gd name="T42" fmla="*/ 1196 w 2032"/>
                  <a:gd name="T43" fmla="*/ 51 h 424"/>
                  <a:gd name="T44" fmla="*/ 1238 w 2032"/>
                  <a:gd name="T45" fmla="*/ 10 h 424"/>
                  <a:gd name="T46" fmla="*/ 1289 w 2032"/>
                  <a:gd name="T47" fmla="*/ 0 h 424"/>
                  <a:gd name="T48" fmla="*/ 1333 w 2032"/>
                  <a:gd name="T49" fmla="*/ 22 h 424"/>
                  <a:gd name="T50" fmla="*/ 1363 w 2032"/>
                  <a:gd name="T51" fmla="*/ 71 h 424"/>
                  <a:gd name="T52" fmla="*/ 1389 w 2032"/>
                  <a:gd name="T53" fmla="*/ 135 h 424"/>
                  <a:gd name="T54" fmla="*/ 1436 w 2032"/>
                  <a:gd name="T55" fmla="*/ 194 h 424"/>
                  <a:gd name="T56" fmla="*/ 1517 w 2032"/>
                  <a:gd name="T57" fmla="*/ 238 h 424"/>
                  <a:gd name="T58" fmla="*/ 1617 w 2032"/>
                  <a:gd name="T59" fmla="*/ 260 h 424"/>
                  <a:gd name="T60" fmla="*/ 1715 w 2032"/>
                  <a:gd name="T61" fmla="*/ 257 h 424"/>
                  <a:gd name="T62" fmla="*/ 1811 w 2032"/>
                  <a:gd name="T63" fmla="*/ 230 h 424"/>
                  <a:gd name="T64" fmla="*/ 1882 w 2032"/>
                  <a:gd name="T65" fmla="*/ 189 h 424"/>
                  <a:gd name="T66" fmla="*/ 1943 w 2032"/>
                  <a:gd name="T67" fmla="*/ 157 h 424"/>
                  <a:gd name="T68" fmla="*/ 1995 w 2032"/>
                  <a:gd name="T69" fmla="*/ 147 h 424"/>
                  <a:gd name="T70" fmla="*/ 2022 w 2032"/>
                  <a:gd name="T71" fmla="*/ 147 h 424"/>
                  <a:gd name="T72" fmla="*/ 2029 w 2032"/>
                  <a:gd name="T73" fmla="*/ 147 h 424"/>
                  <a:gd name="T74" fmla="*/ 2032 w 2032"/>
                  <a:gd name="T75" fmla="*/ 147 h 4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32"/>
                  <a:gd name="T115" fmla="*/ 0 h 424"/>
                  <a:gd name="T116" fmla="*/ 2032 w 2032"/>
                  <a:gd name="T117" fmla="*/ 424 h 4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32" h="424">
                    <a:moveTo>
                      <a:pt x="0" y="255"/>
                    </a:moveTo>
                    <a:lnTo>
                      <a:pt x="0" y="255"/>
                    </a:lnTo>
                    <a:lnTo>
                      <a:pt x="5" y="255"/>
                    </a:lnTo>
                    <a:lnTo>
                      <a:pt x="12" y="257"/>
                    </a:lnTo>
                    <a:lnTo>
                      <a:pt x="27" y="257"/>
                    </a:lnTo>
                    <a:lnTo>
                      <a:pt x="51" y="257"/>
                    </a:lnTo>
                    <a:lnTo>
                      <a:pt x="88" y="260"/>
                    </a:lnTo>
                    <a:lnTo>
                      <a:pt x="137" y="262"/>
                    </a:lnTo>
                    <a:lnTo>
                      <a:pt x="198" y="267"/>
                    </a:lnTo>
                    <a:lnTo>
                      <a:pt x="265" y="272"/>
                    </a:lnTo>
                    <a:lnTo>
                      <a:pt x="333" y="284"/>
                    </a:lnTo>
                    <a:lnTo>
                      <a:pt x="397" y="299"/>
                    </a:lnTo>
                    <a:lnTo>
                      <a:pt x="456" y="319"/>
                    </a:lnTo>
                    <a:lnTo>
                      <a:pt x="497" y="343"/>
                    </a:lnTo>
                    <a:lnTo>
                      <a:pt x="532" y="368"/>
                    </a:lnTo>
                    <a:lnTo>
                      <a:pt x="561" y="390"/>
                    </a:lnTo>
                    <a:lnTo>
                      <a:pt x="583" y="409"/>
                    </a:lnTo>
                    <a:lnTo>
                      <a:pt x="603" y="422"/>
                    </a:lnTo>
                    <a:lnTo>
                      <a:pt x="620" y="424"/>
                    </a:lnTo>
                    <a:lnTo>
                      <a:pt x="632" y="414"/>
                    </a:lnTo>
                    <a:lnTo>
                      <a:pt x="644" y="392"/>
                    </a:lnTo>
                    <a:lnTo>
                      <a:pt x="657" y="360"/>
                    </a:lnTo>
                    <a:lnTo>
                      <a:pt x="669" y="323"/>
                    </a:lnTo>
                    <a:lnTo>
                      <a:pt x="684" y="284"/>
                    </a:lnTo>
                    <a:lnTo>
                      <a:pt x="701" y="245"/>
                    </a:lnTo>
                    <a:lnTo>
                      <a:pt x="723" y="208"/>
                    </a:lnTo>
                    <a:lnTo>
                      <a:pt x="747" y="176"/>
                    </a:lnTo>
                    <a:lnTo>
                      <a:pt x="779" y="157"/>
                    </a:lnTo>
                    <a:lnTo>
                      <a:pt x="816" y="147"/>
                    </a:lnTo>
                    <a:lnTo>
                      <a:pt x="858" y="149"/>
                    </a:lnTo>
                    <a:lnTo>
                      <a:pt x="902" y="157"/>
                    </a:lnTo>
                    <a:lnTo>
                      <a:pt x="948" y="171"/>
                    </a:lnTo>
                    <a:lnTo>
                      <a:pt x="992" y="186"/>
                    </a:lnTo>
                    <a:lnTo>
                      <a:pt x="1034" y="198"/>
                    </a:lnTo>
                    <a:lnTo>
                      <a:pt x="1071" y="208"/>
                    </a:lnTo>
                    <a:lnTo>
                      <a:pt x="1103" y="211"/>
                    </a:lnTo>
                    <a:lnTo>
                      <a:pt x="1127" y="206"/>
                    </a:lnTo>
                    <a:lnTo>
                      <a:pt x="1144" y="194"/>
                    </a:lnTo>
                    <a:lnTo>
                      <a:pt x="1157" y="174"/>
                    </a:lnTo>
                    <a:lnTo>
                      <a:pt x="1166" y="152"/>
                    </a:lnTo>
                    <a:lnTo>
                      <a:pt x="1174" y="125"/>
                    </a:lnTo>
                    <a:lnTo>
                      <a:pt x="1181" y="100"/>
                    </a:lnTo>
                    <a:lnTo>
                      <a:pt x="1186" y="73"/>
                    </a:lnTo>
                    <a:lnTo>
                      <a:pt x="1196" y="51"/>
                    </a:lnTo>
                    <a:lnTo>
                      <a:pt x="1215" y="27"/>
                    </a:lnTo>
                    <a:lnTo>
                      <a:pt x="1238" y="10"/>
                    </a:lnTo>
                    <a:lnTo>
                      <a:pt x="1262" y="2"/>
                    </a:lnTo>
                    <a:lnTo>
                      <a:pt x="1289" y="0"/>
                    </a:lnTo>
                    <a:lnTo>
                      <a:pt x="1314" y="7"/>
                    </a:lnTo>
                    <a:lnTo>
                      <a:pt x="1333" y="22"/>
                    </a:lnTo>
                    <a:lnTo>
                      <a:pt x="1350" y="44"/>
                    </a:lnTo>
                    <a:lnTo>
                      <a:pt x="1363" y="71"/>
                    </a:lnTo>
                    <a:lnTo>
                      <a:pt x="1375" y="103"/>
                    </a:lnTo>
                    <a:lnTo>
                      <a:pt x="1389" y="135"/>
                    </a:lnTo>
                    <a:lnTo>
                      <a:pt x="1409" y="167"/>
                    </a:lnTo>
                    <a:lnTo>
                      <a:pt x="1436" y="194"/>
                    </a:lnTo>
                    <a:lnTo>
                      <a:pt x="1473" y="218"/>
                    </a:lnTo>
                    <a:lnTo>
                      <a:pt x="1517" y="238"/>
                    </a:lnTo>
                    <a:lnTo>
                      <a:pt x="1566" y="252"/>
                    </a:lnTo>
                    <a:lnTo>
                      <a:pt x="1617" y="260"/>
                    </a:lnTo>
                    <a:lnTo>
                      <a:pt x="1669" y="262"/>
                    </a:lnTo>
                    <a:lnTo>
                      <a:pt x="1715" y="257"/>
                    </a:lnTo>
                    <a:lnTo>
                      <a:pt x="1767" y="247"/>
                    </a:lnTo>
                    <a:lnTo>
                      <a:pt x="1811" y="230"/>
                    </a:lnTo>
                    <a:lnTo>
                      <a:pt x="1848" y="208"/>
                    </a:lnTo>
                    <a:lnTo>
                      <a:pt x="1882" y="189"/>
                    </a:lnTo>
                    <a:lnTo>
                      <a:pt x="1911" y="171"/>
                    </a:lnTo>
                    <a:lnTo>
                      <a:pt x="1943" y="157"/>
                    </a:lnTo>
                    <a:lnTo>
                      <a:pt x="1973" y="149"/>
                    </a:lnTo>
                    <a:lnTo>
                      <a:pt x="1995" y="147"/>
                    </a:lnTo>
                    <a:lnTo>
                      <a:pt x="2012" y="147"/>
                    </a:lnTo>
                    <a:lnTo>
                      <a:pt x="2022" y="147"/>
                    </a:lnTo>
                    <a:lnTo>
                      <a:pt x="2027" y="147"/>
                    </a:lnTo>
                    <a:lnTo>
                      <a:pt x="2029" y="147"/>
                    </a:lnTo>
                    <a:lnTo>
                      <a:pt x="2032" y="147"/>
                    </a:lnTo>
                  </a:path>
                </a:pathLst>
              </a:custGeom>
              <a:noFill/>
              <a:ln w="23813">
                <a:solidFill>
                  <a:srgbClr val="000000"/>
                </a:solidFill>
                <a:round/>
                <a:headEnd/>
                <a:tailEnd/>
              </a:ln>
            </p:spPr>
            <p:txBody>
              <a:bodyPr/>
              <a:lstStyle/>
              <a:p>
                <a:endParaRPr lang="en-CA"/>
              </a:p>
            </p:txBody>
          </p:sp>
          <p:sp>
            <p:nvSpPr>
              <p:cNvPr id="5166" name="Freeform 164"/>
              <p:cNvSpPr>
                <a:spLocks/>
              </p:cNvSpPr>
              <p:nvPr/>
            </p:nvSpPr>
            <p:spPr bwMode="auto">
              <a:xfrm>
                <a:off x="1424" y="2401"/>
                <a:ext cx="2025" cy="434"/>
              </a:xfrm>
              <a:custGeom>
                <a:avLst/>
                <a:gdLst>
                  <a:gd name="T0" fmla="*/ 0 w 2025"/>
                  <a:gd name="T1" fmla="*/ 103 h 434"/>
                  <a:gd name="T2" fmla="*/ 5 w 2025"/>
                  <a:gd name="T3" fmla="*/ 103 h 434"/>
                  <a:gd name="T4" fmla="*/ 15 w 2025"/>
                  <a:gd name="T5" fmla="*/ 103 h 434"/>
                  <a:gd name="T6" fmla="*/ 37 w 2025"/>
                  <a:gd name="T7" fmla="*/ 100 h 434"/>
                  <a:gd name="T8" fmla="*/ 111 w 2025"/>
                  <a:gd name="T9" fmla="*/ 96 h 434"/>
                  <a:gd name="T10" fmla="*/ 201 w 2025"/>
                  <a:gd name="T11" fmla="*/ 120 h 434"/>
                  <a:gd name="T12" fmla="*/ 285 w 2025"/>
                  <a:gd name="T13" fmla="*/ 194 h 434"/>
                  <a:gd name="T14" fmla="*/ 361 w 2025"/>
                  <a:gd name="T15" fmla="*/ 282 h 434"/>
                  <a:gd name="T16" fmla="*/ 459 w 2025"/>
                  <a:gd name="T17" fmla="*/ 370 h 434"/>
                  <a:gd name="T18" fmla="*/ 542 w 2025"/>
                  <a:gd name="T19" fmla="*/ 417 h 434"/>
                  <a:gd name="T20" fmla="*/ 606 w 2025"/>
                  <a:gd name="T21" fmla="*/ 434 h 434"/>
                  <a:gd name="T22" fmla="*/ 660 w 2025"/>
                  <a:gd name="T23" fmla="*/ 422 h 434"/>
                  <a:gd name="T24" fmla="*/ 699 w 2025"/>
                  <a:gd name="T25" fmla="*/ 375 h 434"/>
                  <a:gd name="T26" fmla="*/ 728 w 2025"/>
                  <a:gd name="T27" fmla="*/ 301 h 434"/>
                  <a:gd name="T28" fmla="*/ 762 w 2025"/>
                  <a:gd name="T29" fmla="*/ 221 h 434"/>
                  <a:gd name="T30" fmla="*/ 816 w 2025"/>
                  <a:gd name="T31" fmla="*/ 147 h 434"/>
                  <a:gd name="T32" fmla="*/ 897 w 2025"/>
                  <a:gd name="T33" fmla="*/ 98 h 434"/>
                  <a:gd name="T34" fmla="*/ 993 w 2025"/>
                  <a:gd name="T35" fmla="*/ 71 h 434"/>
                  <a:gd name="T36" fmla="*/ 1091 w 2025"/>
                  <a:gd name="T37" fmla="*/ 54 h 434"/>
                  <a:gd name="T38" fmla="*/ 1199 w 2025"/>
                  <a:gd name="T39" fmla="*/ 37 h 434"/>
                  <a:gd name="T40" fmla="*/ 1289 w 2025"/>
                  <a:gd name="T41" fmla="*/ 34 h 434"/>
                  <a:gd name="T42" fmla="*/ 1351 w 2025"/>
                  <a:gd name="T43" fmla="*/ 71 h 434"/>
                  <a:gd name="T44" fmla="*/ 1395 w 2025"/>
                  <a:gd name="T45" fmla="*/ 118 h 434"/>
                  <a:gd name="T46" fmla="*/ 1434 w 2025"/>
                  <a:gd name="T47" fmla="*/ 152 h 434"/>
                  <a:gd name="T48" fmla="*/ 1466 w 2025"/>
                  <a:gd name="T49" fmla="*/ 142 h 434"/>
                  <a:gd name="T50" fmla="*/ 1493 w 2025"/>
                  <a:gd name="T51" fmla="*/ 103 h 434"/>
                  <a:gd name="T52" fmla="*/ 1522 w 2025"/>
                  <a:gd name="T53" fmla="*/ 64 h 434"/>
                  <a:gd name="T54" fmla="*/ 1561 w 2025"/>
                  <a:gd name="T55" fmla="*/ 54 h 434"/>
                  <a:gd name="T56" fmla="*/ 1613 w 2025"/>
                  <a:gd name="T57" fmla="*/ 91 h 434"/>
                  <a:gd name="T58" fmla="*/ 1672 w 2025"/>
                  <a:gd name="T59" fmla="*/ 154 h 434"/>
                  <a:gd name="T60" fmla="*/ 1728 w 2025"/>
                  <a:gd name="T61" fmla="*/ 206 h 434"/>
                  <a:gd name="T62" fmla="*/ 1777 w 2025"/>
                  <a:gd name="T63" fmla="*/ 211 h 434"/>
                  <a:gd name="T64" fmla="*/ 1814 w 2025"/>
                  <a:gd name="T65" fmla="*/ 169 h 434"/>
                  <a:gd name="T66" fmla="*/ 1848 w 2025"/>
                  <a:gd name="T67" fmla="*/ 105 h 434"/>
                  <a:gd name="T68" fmla="*/ 1880 w 2025"/>
                  <a:gd name="T69" fmla="*/ 44 h 434"/>
                  <a:gd name="T70" fmla="*/ 1931 w 2025"/>
                  <a:gd name="T71" fmla="*/ 5 h 434"/>
                  <a:gd name="T72" fmla="*/ 1980 w 2025"/>
                  <a:gd name="T73" fmla="*/ 2 h 434"/>
                  <a:gd name="T74" fmla="*/ 2007 w 2025"/>
                  <a:gd name="T75" fmla="*/ 7 h 434"/>
                  <a:gd name="T76" fmla="*/ 2020 w 2025"/>
                  <a:gd name="T77" fmla="*/ 10 h 434"/>
                  <a:gd name="T78" fmla="*/ 2025 w 2025"/>
                  <a:gd name="T79" fmla="*/ 10 h 434"/>
                  <a:gd name="T80" fmla="*/ 2025 w 2025"/>
                  <a:gd name="T81" fmla="*/ 10 h 4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5"/>
                  <a:gd name="T124" fmla="*/ 0 h 434"/>
                  <a:gd name="T125" fmla="*/ 2025 w 2025"/>
                  <a:gd name="T126" fmla="*/ 434 h 4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5" h="434">
                    <a:moveTo>
                      <a:pt x="0" y="103"/>
                    </a:moveTo>
                    <a:lnTo>
                      <a:pt x="0" y="103"/>
                    </a:lnTo>
                    <a:lnTo>
                      <a:pt x="3" y="103"/>
                    </a:lnTo>
                    <a:lnTo>
                      <a:pt x="5" y="103"/>
                    </a:lnTo>
                    <a:lnTo>
                      <a:pt x="8" y="103"/>
                    </a:lnTo>
                    <a:lnTo>
                      <a:pt x="15" y="103"/>
                    </a:lnTo>
                    <a:lnTo>
                      <a:pt x="22" y="100"/>
                    </a:lnTo>
                    <a:lnTo>
                      <a:pt x="37" y="100"/>
                    </a:lnTo>
                    <a:lnTo>
                      <a:pt x="69" y="98"/>
                    </a:lnTo>
                    <a:lnTo>
                      <a:pt x="111" y="96"/>
                    </a:lnTo>
                    <a:lnTo>
                      <a:pt x="155" y="103"/>
                    </a:lnTo>
                    <a:lnTo>
                      <a:pt x="201" y="120"/>
                    </a:lnTo>
                    <a:lnTo>
                      <a:pt x="245" y="152"/>
                    </a:lnTo>
                    <a:lnTo>
                      <a:pt x="285" y="194"/>
                    </a:lnTo>
                    <a:lnTo>
                      <a:pt x="324" y="238"/>
                    </a:lnTo>
                    <a:lnTo>
                      <a:pt x="361" y="282"/>
                    </a:lnTo>
                    <a:lnTo>
                      <a:pt x="407" y="331"/>
                    </a:lnTo>
                    <a:lnTo>
                      <a:pt x="459" y="370"/>
                    </a:lnTo>
                    <a:lnTo>
                      <a:pt x="512" y="402"/>
                    </a:lnTo>
                    <a:lnTo>
                      <a:pt x="542" y="417"/>
                    </a:lnTo>
                    <a:lnTo>
                      <a:pt x="574" y="426"/>
                    </a:lnTo>
                    <a:lnTo>
                      <a:pt x="606" y="434"/>
                    </a:lnTo>
                    <a:lnTo>
                      <a:pt x="633" y="431"/>
                    </a:lnTo>
                    <a:lnTo>
                      <a:pt x="660" y="422"/>
                    </a:lnTo>
                    <a:lnTo>
                      <a:pt x="684" y="402"/>
                    </a:lnTo>
                    <a:lnTo>
                      <a:pt x="699" y="375"/>
                    </a:lnTo>
                    <a:lnTo>
                      <a:pt x="713" y="341"/>
                    </a:lnTo>
                    <a:lnTo>
                      <a:pt x="728" y="301"/>
                    </a:lnTo>
                    <a:lnTo>
                      <a:pt x="745" y="260"/>
                    </a:lnTo>
                    <a:lnTo>
                      <a:pt x="762" y="221"/>
                    </a:lnTo>
                    <a:lnTo>
                      <a:pt x="787" y="181"/>
                    </a:lnTo>
                    <a:lnTo>
                      <a:pt x="816" y="147"/>
                    </a:lnTo>
                    <a:lnTo>
                      <a:pt x="853" y="120"/>
                    </a:lnTo>
                    <a:lnTo>
                      <a:pt x="897" y="98"/>
                    </a:lnTo>
                    <a:lnTo>
                      <a:pt x="944" y="83"/>
                    </a:lnTo>
                    <a:lnTo>
                      <a:pt x="993" y="71"/>
                    </a:lnTo>
                    <a:lnTo>
                      <a:pt x="1042" y="61"/>
                    </a:lnTo>
                    <a:lnTo>
                      <a:pt x="1091" y="54"/>
                    </a:lnTo>
                    <a:lnTo>
                      <a:pt x="1135" y="49"/>
                    </a:lnTo>
                    <a:lnTo>
                      <a:pt x="1199" y="37"/>
                    </a:lnTo>
                    <a:lnTo>
                      <a:pt x="1248" y="32"/>
                    </a:lnTo>
                    <a:lnTo>
                      <a:pt x="1289" y="34"/>
                    </a:lnTo>
                    <a:lnTo>
                      <a:pt x="1326" y="51"/>
                    </a:lnTo>
                    <a:lnTo>
                      <a:pt x="1351" y="71"/>
                    </a:lnTo>
                    <a:lnTo>
                      <a:pt x="1373" y="93"/>
                    </a:lnTo>
                    <a:lnTo>
                      <a:pt x="1395" y="118"/>
                    </a:lnTo>
                    <a:lnTo>
                      <a:pt x="1414" y="137"/>
                    </a:lnTo>
                    <a:lnTo>
                      <a:pt x="1434" y="152"/>
                    </a:lnTo>
                    <a:lnTo>
                      <a:pt x="1451" y="152"/>
                    </a:lnTo>
                    <a:lnTo>
                      <a:pt x="1466" y="142"/>
                    </a:lnTo>
                    <a:lnTo>
                      <a:pt x="1478" y="125"/>
                    </a:lnTo>
                    <a:lnTo>
                      <a:pt x="1493" y="103"/>
                    </a:lnTo>
                    <a:lnTo>
                      <a:pt x="1507" y="81"/>
                    </a:lnTo>
                    <a:lnTo>
                      <a:pt x="1522" y="64"/>
                    </a:lnTo>
                    <a:lnTo>
                      <a:pt x="1542" y="51"/>
                    </a:lnTo>
                    <a:lnTo>
                      <a:pt x="1561" y="54"/>
                    </a:lnTo>
                    <a:lnTo>
                      <a:pt x="1586" y="66"/>
                    </a:lnTo>
                    <a:lnTo>
                      <a:pt x="1613" y="91"/>
                    </a:lnTo>
                    <a:lnTo>
                      <a:pt x="1642" y="122"/>
                    </a:lnTo>
                    <a:lnTo>
                      <a:pt x="1672" y="154"/>
                    </a:lnTo>
                    <a:lnTo>
                      <a:pt x="1701" y="184"/>
                    </a:lnTo>
                    <a:lnTo>
                      <a:pt x="1728" y="206"/>
                    </a:lnTo>
                    <a:lnTo>
                      <a:pt x="1755" y="216"/>
                    </a:lnTo>
                    <a:lnTo>
                      <a:pt x="1777" y="211"/>
                    </a:lnTo>
                    <a:lnTo>
                      <a:pt x="1797" y="196"/>
                    </a:lnTo>
                    <a:lnTo>
                      <a:pt x="1814" y="169"/>
                    </a:lnTo>
                    <a:lnTo>
                      <a:pt x="1831" y="137"/>
                    </a:lnTo>
                    <a:lnTo>
                      <a:pt x="1848" y="105"/>
                    </a:lnTo>
                    <a:lnTo>
                      <a:pt x="1863" y="73"/>
                    </a:lnTo>
                    <a:lnTo>
                      <a:pt x="1880" y="44"/>
                    </a:lnTo>
                    <a:lnTo>
                      <a:pt x="1904" y="20"/>
                    </a:lnTo>
                    <a:lnTo>
                      <a:pt x="1931" y="5"/>
                    </a:lnTo>
                    <a:lnTo>
                      <a:pt x="1956" y="0"/>
                    </a:lnTo>
                    <a:lnTo>
                      <a:pt x="1980" y="2"/>
                    </a:lnTo>
                    <a:lnTo>
                      <a:pt x="1998" y="5"/>
                    </a:lnTo>
                    <a:lnTo>
                      <a:pt x="2007" y="7"/>
                    </a:lnTo>
                    <a:lnTo>
                      <a:pt x="2015" y="7"/>
                    </a:lnTo>
                    <a:lnTo>
                      <a:pt x="2020" y="10"/>
                    </a:lnTo>
                    <a:lnTo>
                      <a:pt x="2022" y="10"/>
                    </a:lnTo>
                    <a:lnTo>
                      <a:pt x="2025" y="10"/>
                    </a:lnTo>
                  </a:path>
                </a:pathLst>
              </a:custGeom>
              <a:noFill/>
              <a:ln w="23813">
                <a:solidFill>
                  <a:srgbClr val="000000"/>
                </a:solidFill>
                <a:round/>
                <a:headEnd/>
                <a:tailEnd/>
              </a:ln>
            </p:spPr>
            <p:txBody>
              <a:bodyPr/>
              <a:lstStyle/>
              <a:p>
                <a:endParaRPr lang="en-CA"/>
              </a:p>
            </p:txBody>
          </p:sp>
          <p:sp>
            <p:nvSpPr>
              <p:cNvPr id="5167" name="Freeform 165"/>
              <p:cNvSpPr>
                <a:spLocks/>
              </p:cNvSpPr>
              <p:nvPr/>
            </p:nvSpPr>
            <p:spPr bwMode="auto">
              <a:xfrm>
                <a:off x="196" y="2416"/>
                <a:ext cx="52" cy="73"/>
              </a:xfrm>
              <a:custGeom>
                <a:avLst/>
                <a:gdLst>
                  <a:gd name="T0" fmla="*/ 47 w 52"/>
                  <a:gd name="T1" fmla="*/ 24 h 73"/>
                  <a:gd name="T2" fmla="*/ 42 w 52"/>
                  <a:gd name="T3" fmla="*/ 14 h 73"/>
                  <a:gd name="T4" fmla="*/ 30 w 52"/>
                  <a:gd name="T5" fmla="*/ 5 h 73"/>
                  <a:gd name="T6" fmla="*/ 20 w 52"/>
                  <a:gd name="T7" fmla="*/ 2 h 73"/>
                  <a:gd name="T8" fmla="*/ 13 w 52"/>
                  <a:gd name="T9" fmla="*/ 9 h 73"/>
                  <a:gd name="T10" fmla="*/ 13 w 52"/>
                  <a:gd name="T11" fmla="*/ 14 h 73"/>
                  <a:gd name="T12" fmla="*/ 15 w 52"/>
                  <a:gd name="T13" fmla="*/ 19 h 73"/>
                  <a:gd name="T14" fmla="*/ 23 w 52"/>
                  <a:gd name="T15" fmla="*/ 24 h 73"/>
                  <a:gd name="T16" fmla="*/ 42 w 52"/>
                  <a:gd name="T17" fmla="*/ 34 h 73"/>
                  <a:gd name="T18" fmla="*/ 49 w 52"/>
                  <a:gd name="T19" fmla="*/ 46 h 73"/>
                  <a:gd name="T20" fmla="*/ 49 w 52"/>
                  <a:gd name="T21" fmla="*/ 61 h 73"/>
                  <a:gd name="T22" fmla="*/ 40 w 52"/>
                  <a:gd name="T23" fmla="*/ 71 h 73"/>
                  <a:gd name="T24" fmla="*/ 27 w 52"/>
                  <a:gd name="T25" fmla="*/ 73 h 73"/>
                  <a:gd name="T26" fmla="*/ 20 w 52"/>
                  <a:gd name="T27" fmla="*/ 73 h 73"/>
                  <a:gd name="T28" fmla="*/ 13 w 52"/>
                  <a:gd name="T29" fmla="*/ 71 h 73"/>
                  <a:gd name="T30" fmla="*/ 8 w 52"/>
                  <a:gd name="T31" fmla="*/ 71 h 73"/>
                  <a:gd name="T32" fmla="*/ 5 w 52"/>
                  <a:gd name="T33" fmla="*/ 71 h 73"/>
                  <a:gd name="T34" fmla="*/ 3 w 52"/>
                  <a:gd name="T35" fmla="*/ 73 h 73"/>
                  <a:gd name="T36" fmla="*/ 0 w 52"/>
                  <a:gd name="T37" fmla="*/ 46 h 73"/>
                  <a:gd name="T38" fmla="*/ 5 w 52"/>
                  <a:gd name="T39" fmla="*/ 54 h 73"/>
                  <a:gd name="T40" fmla="*/ 13 w 52"/>
                  <a:gd name="T41" fmla="*/ 66 h 73"/>
                  <a:gd name="T42" fmla="*/ 27 w 52"/>
                  <a:gd name="T43" fmla="*/ 71 h 73"/>
                  <a:gd name="T44" fmla="*/ 37 w 52"/>
                  <a:gd name="T45" fmla="*/ 68 h 73"/>
                  <a:gd name="T46" fmla="*/ 40 w 52"/>
                  <a:gd name="T47" fmla="*/ 61 h 73"/>
                  <a:gd name="T48" fmla="*/ 37 w 52"/>
                  <a:gd name="T49" fmla="*/ 56 h 73"/>
                  <a:gd name="T50" fmla="*/ 35 w 52"/>
                  <a:gd name="T51" fmla="*/ 51 h 73"/>
                  <a:gd name="T52" fmla="*/ 25 w 52"/>
                  <a:gd name="T53" fmla="*/ 44 h 73"/>
                  <a:gd name="T54" fmla="*/ 10 w 52"/>
                  <a:gd name="T55" fmla="*/ 36 h 73"/>
                  <a:gd name="T56" fmla="*/ 3 w 52"/>
                  <a:gd name="T57" fmla="*/ 29 h 73"/>
                  <a:gd name="T58" fmla="*/ 0 w 52"/>
                  <a:gd name="T59" fmla="*/ 19 h 73"/>
                  <a:gd name="T60" fmla="*/ 8 w 52"/>
                  <a:gd name="T61" fmla="*/ 5 h 73"/>
                  <a:gd name="T62" fmla="*/ 23 w 52"/>
                  <a:gd name="T63" fmla="*/ 0 h 73"/>
                  <a:gd name="T64" fmla="*/ 30 w 52"/>
                  <a:gd name="T65" fmla="*/ 0 h 73"/>
                  <a:gd name="T66" fmla="*/ 35 w 52"/>
                  <a:gd name="T67" fmla="*/ 2 h 73"/>
                  <a:gd name="T68" fmla="*/ 40 w 52"/>
                  <a:gd name="T69" fmla="*/ 5 h 73"/>
                  <a:gd name="T70" fmla="*/ 42 w 52"/>
                  <a:gd name="T71" fmla="*/ 2 h 73"/>
                  <a:gd name="T72" fmla="*/ 45 w 52"/>
                  <a:gd name="T73" fmla="*/ 0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73"/>
                  <a:gd name="T113" fmla="*/ 52 w 52"/>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73">
                    <a:moveTo>
                      <a:pt x="47" y="0"/>
                    </a:moveTo>
                    <a:lnTo>
                      <a:pt x="47" y="24"/>
                    </a:lnTo>
                    <a:lnTo>
                      <a:pt x="45" y="24"/>
                    </a:lnTo>
                    <a:lnTo>
                      <a:pt x="42" y="14"/>
                    </a:lnTo>
                    <a:lnTo>
                      <a:pt x="37" y="7"/>
                    </a:lnTo>
                    <a:lnTo>
                      <a:pt x="30" y="5"/>
                    </a:lnTo>
                    <a:lnTo>
                      <a:pt x="25" y="2"/>
                    </a:lnTo>
                    <a:lnTo>
                      <a:pt x="20" y="2"/>
                    </a:lnTo>
                    <a:lnTo>
                      <a:pt x="15" y="5"/>
                    </a:lnTo>
                    <a:lnTo>
                      <a:pt x="13" y="9"/>
                    </a:lnTo>
                    <a:lnTo>
                      <a:pt x="13" y="12"/>
                    </a:lnTo>
                    <a:lnTo>
                      <a:pt x="13" y="14"/>
                    </a:lnTo>
                    <a:lnTo>
                      <a:pt x="13" y="17"/>
                    </a:lnTo>
                    <a:lnTo>
                      <a:pt x="15" y="19"/>
                    </a:lnTo>
                    <a:lnTo>
                      <a:pt x="18" y="22"/>
                    </a:lnTo>
                    <a:lnTo>
                      <a:pt x="23" y="24"/>
                    </a:lnTo>
                    <a:lnTo>
                      <a:pt x="30" y="27"/>
                    </a:lnTo>
                    <a:lnTo>
                      <a:pt x="42" y="34"/>
                    </a:lnTo>
                    <a:lnTo>
                      <a:pt x="47" y="39"/>
                    </a:lnTo>
                    <a:lnTo>
                      <a:pt x="49" y="46"/>
                    </a:lnTo>
                    <a:lnTo>
                      <a:pt x="52" y="51"/>
                    </a:lnTo>
                    <a:lnTo>
                      <a:pt x="49" y="61"/>
                    </a:lnTo>
                    <a:lnTo>
                      <a:pt x="45" y="68"/>
                    </a:lnTo>
                    <a:lnTo>
                      <a:pt x="40" y="71"/>
                    </a:lnTo>
                    <a:lnTo>
                      <a:pt x="32" y="73"/>
                    </a:lnTo>
                    <a:lnTo>
                      <a:pt x="27" y="73"/>
                    </a:lnTo>
                    <a:lnTo>
                      <a:pt x="23" y="73"/>
                    </a:lnTo>
                    <a:lnTo>
                      <a:pt x="20" y="73"/>
                    </a:lnTo>
                    <a:lnTo>
                      <a:pt x="18" y="73"/>
                    </a:lnTo>
                    <a:lnTo>
                      <a:pt x="13" y="71"/>
                    </a:lnTo>
                    <a:lnTo>
                      <a:pt x="10" y="71"/>
                    </a:lnTo>
                    <a:lnTo>
                      <a:pt x="8" y="71"/>
                    </a:lnTo>
                    <a:lnTo>
                      <a:pt x="5" y="71"/>
                    </a:lnTo>
                    <a:lnTo>
                      <a:pt x="5" y="73"/>
                    </a:lnTo>
                    <a:lnTo>
                      <a:pt x="3" y="73"/>
                    </a:lnTo>
                    <a:lnTo>
                      <a:pt x="0" y="73"/>
                    </a:lnTo>
                    <a:lnTo>
                      <a:pt x="0" y="46"/>
                    </a:lnTo>
                    <a:lnTo>
                      <a:pt x="3" y="46"/>
                    </a:lnTo>
                    <a:lnTo>
                      <a:pt x="5" y="54"/>
                    </a:lnTo>
                    <a:lnTo>
                      <a:pt x="8" y="61"/>
                    </a:lnTo>
                    <a:lnTo>
                      <a:pt x="13" y="66"/>
                    </a:lnTo>
                    <a:lnTo>
                      <a:pt x="20" y="68"/>
                    </a:lnTo>
                    <a:lnTo>
                      <a:pt x="27" y="71"/>
                    </a:lnTo>
                    <a:lnTo>
                      <a:pt x="32" y="71"/>
                    </a:lnTo>
                    <a:lnTo>
                      <a:pt x="37" y="68"/>
                    </a:lnTo>
                    <a:lnTo>
                      <a:pt x="40" y="63"/>
                    </a:lnTo>
                    <a:lnTo>
                      <a:pt x="40" y="61"/>
                    </a:lnTo>
                    <a:lnTo>
                      <a:pt x="40" y="58"/>
                    </a:lnTo>
                    <a:lnTo>
                      <a:pt x="37" y="56"/>
                    </a:lnTo>
                    <a:lnTo>
                      <a:pt x="37" y="54"/>
                    </a:lnTo>
                    <a:lnTo>
                      <a:pt x="35" y="51"/>
                    </a:lnTo>
                    <a:lnTo>
                      <a:pt x="30" y="49"/>
                    </a:lnTo>
                    <a:lnTo>
                      <a:pt x="25" y="44"/>
                    </a:lnTo>
                    <a:lnTo>
                      <a:pt x="15" y="41"/>
                    </a:lnTo>
                    <a:lnTo>
                      <a:pt x="10" y="36"/>
                    </a:lnTo>
                    <a:lnTo>
                      <a:pt x="5" y="34"/>
                    </a:lnTo>
                    <a:lnTo>
                      <a:pt x="3" y="29"/>
                    </a:lnTo>
                    <a:lnTo>
                      <a:pt x="0" y="24"/>
                    </a:lnTo>
                    <a:lnTo>
                      <a:pt x="0" y="19"/>
                    </a:lnTo>
                    <a:lnTo>
                      <a:pt x="3" y="12"/>
                    </a:lnTo>
                    <a:lnTo>
                      <a:pt x="8" y="5"/>
                    </a:lnTo>
                    <a:lnTo>
                      <a:pt x="15" y="0"/>
                    </a:lnTo>
                    <a:lnTo>
                      <a:pt x="23" y="0"/>
                    </a:lnTo>
                    <a:lnTo>
                      <a:pt x="27" y="0"/>
                    </a:lnTo>
                    <a:lnTo>
                      <a:pt x="30" y="0"/>
                    </a:lnTo>
                    <a:lnTo>
                      <a:pt x="32" y="0"/>
                    </a:lnTo>
                    <a:lnTo>
                      <a:pt x="35" y="2"/>
                    </a:lnTo>
                    <a:lnTo>
                      <a:pt x="40" y="2"/>
                    </a:lnTo>
                    <a:lnTo>
                      <a:pt x="40" y="5"/>
                    </a:lnTo>
                    <a:lnTo>
                      <a:pt x="42" y="5"/>
                    </a:lnTo>
                    <a:lnTo>
                      <a:pt x="42" y="2"/>
                    </a:lnTo>
                    <a:lnTo>
                      <a:pt x="45" y="2"/>
                    </a:lnTo>
                    <a:lnTo>
                      <a:pt x="45" y="0"/>
                    </a:lnTo>
                    <a:lnTo>
                      <a:pt x="47" y="0"/>
                    </a:lnTo>
                    <a:close/>
                  </a:path>
                </a:pathLst>
              </a:custGeom>
              <a:solidFill>
                <a:srgbClr val="000000"/>
              </a:solidFill>
              <a:ln w="0">
                <a:solidFill>
                  <a:srgbClr val="000000"/>
                </a:solidFill>
                <a:round/>
                <a:headEnd/>
                <a:tailEnd/>
              </a:ln>
            </p:spPr>
            <p:txBody>
              <a:bodyPr/>
              <a:lstStyle/>
              <a:p>
                <a:endParaRPr lang="en-CA"/>
              </a:p>
            </p:txBody>
          </p:sp>
          <p:sp>
            <p:nvSpPr>
              <p:cNvPr id="5168" name="Freeform 166"/>
              <p:cNvSpPr>
                <a:spLocks noEditPoints="1"/>
              </p:cNvSpPr>
              <p:nvPr/>
            </p:nvSpPr>
            <p:spPr bwMode="auto">
              <a:xfrm>
                <a:off x="255" y="2416"/>
                <a:ext cx="79" cy="73"/>
              </a:xfrm>
              <a:custGeom>
                <a:avLst/>
                <a:gdLst>
                  <a:gd name="T0" fmla="*/ 40 w 79"/>
                  <a:gd name="T1" fmla="*/ 0 h 73"/>
                  <a:gd name="T2" fmla="*/ 49 w 79"/>
                  <a:gd name="T3" fmla="*/ 0 h 73"/>
                  <a:gd name="T4" fmla="*/ 59 w 79"/>
                  <a:gd name="T5" fmla="*/ 5 h 73"/>
                  <a:gd name="T6" fmla="*/ 66 w 79"/>
                  <a:gd name="T7" fmla="*/ 9 h 73"/>
                  <a:gd name="T8" fmla="*/ 74 w 79"/>
                  <a:gd name="T9" fmla="*/ 17 h 73"/>
                  <a:gd name="T10" fmla="*/ 76 w 79"/>
                  <a:gd name="T11" fmla="*/ 27 h 73"/>
                  <a:gd name="T12" fmla="*/ 79 w 79"/>
                  <a:gd name="T13" fmla="*/ 36 h 73"/>
                  <a:gd name="T14" fmla="*/ 76 w 79"/>
                  <a:gd name="T15" fmla="*/ 44 h 73"/>
                  <a:gd name="T16" fmla="*/ 74 w 79"/>
                  <a:gd name="T17" fmla="*/ 54 h 73"/>
                  <a:gd name="T18" fmla="*/ 69 w 79"/>
                  <a:gd name="T19" fmla="*/ 61 h 73"/>
                  <a:gd name="T20" fmla="*/ 64 w 79"/>
                  <a:gd name="T21" fmla="*/ 66 h 73"/>
                  <a:gd name="T22" fmla="*/ 57 w 79"/>
                  <a:gd name="T23" fmla="*/ 71 h 73"/>
                  <a:gd name="T24" fmla="*/ 49 w 79"/>
                  <a:gd name="T25" fmla="*/ 73 h 73"/>
                  <a:gd name="T26" fmla="*/ 40 w 79"/>
                  <a:gd name="T27" fmla="*/ 73 h 73"/>
                  <a:gd name="T28" fmla="*/ 27 w 79"/>
                  <a:gd name="T29" fmla="*/ 73 h 73"/>
                  <a:gd name="T30" fmla="*/ 17 w 79"/>
                  <a:gd name="T31" fmla="*/ 68 h 73"/>
                  <a:gd name="T32" fmla="*/ 10 w 79"/>
                  <a:gd name="T33" fmla="*/ 61 h 73"/>
                  <a:gd name="T34" fmla="*/ 5 w 79"/>
                  <a:gd name="T35" fmla="*/ 54 h 73"/>
                  <a:gd name="T36" fmla="*/ 3 w 79"/>
                  <a:gd name="T37" fmla="*/ 46 h 73"/>
                  <a:gd name="T38" fmla="*/ 0 w 79"/>
                  <a:gd name="T39" fmla="*/ 36 h 73"/>
                  <a:gd name="T40" fmla="*/ 3 w 79"/>
                  <a:gd name="T41" fmla="*/ 27 h 73"/>
                  <a:gd name="T42" fmla="*/ 5 w 79"/>
                  <a:gd name="T43" fmla="*/ 17 h 73"/>
                  <a:gd name="T44" fmla="*/ 13 w 79"/>
                  <a:gd name="T45" fmla="*/ 9 h 73"/>
                  <a:gd name="T46" fmla="*/ 20 w 79"/>
                  <a:gd name="T47" fmla="*/ 5 h 73"/>
                  <a:gd name="T48" fmla="*/ 30 w 79"/>
                  <a:gd name="T49" fmla="*/ 0 h 73"/>
                  <a:gd name="T50" fmla="*/ 40 w 79"/>
                  <a:gd name="T51" fmla="*/ 0 h 73"/>
                  <a:gd name="T52" fmla="*/ 40 w 79"/>
                  <a:gd name="T53" fmla="*/ 2 h 73"/>
                  <a:gd name="T54" fmla="*/ 35 w 79"/>
                  <a:gd name="T55" fmla="*/ 5 h 73"/>
                  <a:gd name="T56" fmla="*/ 30 w 79"/>
                  <a:gd name="T57" fmla="*/ 7 h 73"/>
                  <a:gd name="T58" fmla="*/ 25 w 79"/>
                  <a:gd name="T59" fmla="*/ 12 h 73"/>
                  <a:gd name="T60" fmla="*/ 22 w 79"/>
                  <a:gd name="T61" fmla="*/ 19 h 73"/>
                  <a:gd name="T62" fmla="*/ 22 w 79"/>
                  <a:gd name="T63" fmla="*/ 27 h 73"/>
                  <a:gd name="T64" fmla="*/ 20 w 79"/>
                  <a:gd name="T65" fmla="*/ 36 h 73"/>
                  <a:gd name="T66" fmla="*/ 22 w 79"/>
                  <a:gd name="T67" fmla="*/ 49 h 73"/>
                  <a:gd name="T68" fmla="*/ 22 w 79"/>
                  <a:gd name="T69" fmla="*/ 58 h 73"/>
                  <a:gd name="T70" fmla="*/ 27 w 79"/>
                  <a:gd name="T71" fmla="*/ 66 h 73"/>
                  <a:gd name="T72" fmla="*/ 30 w 79"/>
                  <a:gd name="T73" fmla="*/ 68 h 73"/>
                  <a:gd name="T74" fmla="*/ 35 w 79"/>
                  <a:gd name="T75" fmla="*/ 71 h 73"/>
                  <a:gd name="T76" fmla="*/ 40 w 79"/>
                  <a:gd name="T77" fmla="*/ 71 h 73"/>
                  <a:gd name="T78" fmla="*/ 44 w 79"/>
                  <a:gd name="T79" fmla="*/ 71 h 73"/>
                  <a:gd name="T80" fmla="*/ 49 w 79"/>
                  <a:gd name="T81" fmla="*/ 68 h 73"/>
                  <a:gd name="T82" fmla="*/ 52 w 79"/>
                  <a:gd name="T83" fmla="*/ 63 h 73"/>
                  <a:gd name="T84" fmla="*/ 57 w 79"/>
                  <a:gd name="T85" fmla="*/ 56 h 73"/>
                  <a:gd name="T86" fmla="*/ 57 w 79"/>
                  <a:gd name="T87" fmla="*/ 49 h 73"/>
                  <a:gd name="T88" fmla="*/ 59 w 79"/>
                  <a:gd name="T89" fmla="*/ 36 h 73"/>
                  <a:gd name="T90" fmla="*/ 59 w 79"/>
                  <a:gd name="T91" fmla="*/ 29 h 73"/>
                  <a:gd name="T92" fmla="*/ 57 w 79"/>
                  <a:gd name="T93" fmla="*/ 22 h 73"/>
                  <a:gd name="T94" fmla="*/ 57 w 79"/>
                  <a:gd name="T95" fmla="*/ 17 h 73"/>
                  <a:gd name="T96" fmla="*/ 52 w 79"/>
                  <a:gd name="T97" fmla="*/ 9 h 73"/>
                  <a:gd name="T98" fmla="*/ 49 w 79"/>
                  <a:gd name="T99" fmla="*/ 5 h 73"/>
                  <a:gd name="T100" fmla="*/ 44 w 79"/>
                  <a:gd name="T101" fmla="*/ 2 h 73"/>
                  <a:gd name="T102" fmla="*/ 40 w 79"/>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3"/>
                  <a:gd name="T158" fmla="*/ 79 w 79"/>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3">
                    <a:moveTo>
                      <a:pt x="40" y="0"/>
                    </a:moveTo>
                    <a:lnTo>
                      <a:pt x="49" y="0"/>
                    </a:lnTo>
                    <a:lnTo>
                      <a:pt x="59" y="5"/>
                    </a:lnTo>
                    <a:lnTo>
                      <a:pt x="66" y="9"/>
                    </a:lnTo>
                    <a:lnTo>
                      <a:pt x="74" y="17"/>
                    </a:lnTo>
                    <a:lnTo>
                      <a:pt x="76" y="27"/>
                    </a:lnTo>
                    <a:lnTo>
                      <a:pt x="79" y="36"/>
                    </a:lnTo>
                    <a:lnTo>
                      <a:pt x="76" y="44"/>
                    </a:lnTo>
                    <a:lnTo>
                      <a:pt x="74" y="54"/>
                    </a:lnTo>
                    <a:lnTo>
                      <a:pt x="69" y="61"/>
                    </a:lnTo>
                    <a:lnTo>
                      <a:pt x="64" y="66"/>
                    </a:lnTo>
                    <a:lnTo>
                      <a:pt x="57" y="71"/>
                    </a:lnTo>
                    <a:lnTo>
                      <a:pt x="49" y="73"/>
                    </a:lnTo>
                    <a:lnTo>
                      <a:pt x="40" y="73"/>
                    </a:lnTo>
                    <a:lnTo>
                      <a:pt x="27" y="73"/>
                    </a:lnTo>
                    <a:lnTo>
                      <a:pt x="17" y="68"/>
                    </a:lnTo>
                    <a:lnTo>
                      <a:pt x="10" y="61"/>
                    </a:lnTo>
                    <a:lnTo>
                      <a:pt x="5" y="54"/>
                    </a:lnTo>
                    <a:lnTo>
                      <a:pt x="3" y="46"/>
                    </a:lnTo>
                    <a:lnTo>
                      <a:pt x="0" y="36"/>
                    </a:lnTo>
                    <a:lnTo>
                      <a:pt x="3" y="27"/>
                    </a:lnTo>
                    <a:lnTo>
                      <a:pt x="5" y="17"/>
                    </a:lnTo>
                    <a:lnTo>
                      <a:pt x="13" y="9"/>
                    </a:lnTo>
                    <a:lnTo>
                      <a:pt x="20" y="5"/>
                    </a:lnTo>
                    <a:lnTo>
                      <a:pt x="30" y="0"/>
                    </a:lnTo>
                    <a:lnTo>
                      <a:pt x="40" y="0"/>
                    </a:lnTo>
                    <a:close/>
                    <a:moveTo>
                      <a:pt x="40" y="2"/>
                    </a:moveTo>
                    <a:lnTo>
                      <a:pt x="35" y="5"/>
                    </a:lnTo>
                    <a:lnTo>
                      <a:pt x="30" y="7"/>
                    </a:lnTo>
                    <a:lnTo>
                      <a:pt x="25" y="12"/>
                    </a:lnTo>
                    <a:lnTo>
                      <a:pt x="22" y="19"/>
                    </a:lnTo>
                    <a:lnTo>
                      <a:pt x="22" y="27"/>
                    </a:lnTo>
                    <a:lnTo>
                      <a:pt x="20" y="36"/>
                    </a:lnTo>
                    <a:lnTo>
                      <a:pt x="22" y="49"/>
                    </a:lnTo>
                    <a:lnTo>
                      <a:pt x="22" y="58"/>
                    </a:lnTo>
                    <a:lnTo>
                      <a:pt x="27" y="66"/>
                    </a:lnTo>
                    <a:lnTo>
                      <a:pt x="30" y="68"/>
                    </a:lnTo>
                    <a:lnTo>
                      <a:pt x="35" y="71"/>
                    </a:lnTo>
                    <a:lnTo>
                      <a:pt x="40" y="71"/>
                    </a:lnTo>
                    <a:lnTo>
                      <a:pt x="44" y="71"/>
                    </a:lnTo>
                    <a:lnTo>
                      <a:pt x="49" y="68"/>
                    </a:lnTo>
                    <a:lnTo>
                      <a:pt x="52" y="63"/>
                    </a:lnTo>
                    <a:lnTo>
                      <a:pt x="57" y="56"/>
                    </a:lnTo>
                    <a:lnTo>
                      <a:pt x="57" y="49"/>
                    </a:lnTo>
                    <a:lnTo>
                      <a:pt x="59" y="36"/>
                    </a:lnTo>
                    <a:lnTo>
                      <a:pt x="59" y="29"/>
                    </a:lnTo>
                    <a:lnTo>
                      <a:pt x="57" y="22"/>
                    </a:lnTo>
                    <a:lnTo>
                      <a:pt x="57" y="17"/>
                    </a:lnTo>
                    <a:lnTo>
                      <a:pt x="52" y="9"/>
                    </a:lnTo>
                    <a:lnTo>
                      <a:pt x="49" y="5"/>
                    </a:lnTo>
                    <a:lnTo>
                      <a:pt x="44" y="2"/>
                    </a:lnTo>
                    <a:lnTo>
                      <a:pt x="40" y="2"/>
                    </a:lnTo>
                    <a:close/>
                  </a:path>
                </a:pathLst>
              </a:custGeom>
              <a:solidFill>
                <a:srgbClr val="000000"/>
              </a:solidFill>
              <a:ln w="0">
                <a:solidFill>
                  <a:srgbClr val="000000"/>
                </a:solidFill>
                <a:round/>
                <a:headEnd/>
                <a:tailEnd/>
              </a:ln>
            </p:spPr>
            <p:txBody>
              <a:bodyPr/>
              <a:lstStyle/>
              <a:p>
                <a:endParaRPr lang="en-CA"/>
              </a:p>
            </p:txBody>
          </p:sp>
          <p:sp>
            <p:nvSpPr>
              <p:cNvPr id="5169" name="Freeform 167"/>
              <p:cNvSpPr>
                <a:spLocks/>
              </p:cNvSpPr>
              <p:nvPr/>
            </p:nvSpPr>
            <p:spPr bwMode="auto">
              <a:xfrm>
                <a:off x="339" y="2416"/>
                <a:ext cx="76" cy="73"/>
              </a:xfrm>
              <a:custGeom>
                <a:avLst/>
                <a:gdLst>
                  <a:gd name="T0" fmla="*/ 0 w 76"/>
                  <a:gd name="T1" fmla="*/ 0 h 73"/>
                  <a:gd name="T2" fmla="*/ 39 w 76"/>
                  <a:gd name="T3" fmla="*/ 0 h 73"/>
                  <a:gd name="T4" fmla="*/ 39 w 76"/>
                  <a:gd name="T5" fmla="*/ 2 h 73"/>
                  <a:gd name="T6" fmla="*/ 36 w 76"/>
                  <a:gd name="T7" fmla="*/ 2 h 73"/>
                  <a:gd name="T8" fmla="*/ 34 w 76"/>
                  <a:gd name="T9" fmla="*/ 2 h 73"/>
                  <a:gd name="T10" fmla="*/ 31 w 76"/>
                  <a:gd name="T11" fmla="*/ 5 h 73"/>
                  <a:gd name="T12" fmla="*/ 29 w 76"/>
                  <a:gd name="T13" fmla="*/ 5 h 73"/>
                  <a:gd name="T14" fmla="*/ 29 w 76"/>
                  <a:gd name="T15" fmla="*/ 5 h 73"/>
                  <a:gd name="T16" fmla="*/ 29 w 76"/>
                  <a:gd name="T17" fmla="*/ 7 h 73"/>
                  <a:gd name="T18" fmla="*/ 27 w 76"/>
                  <a:gd name="T19" fmla="*/ 12 h 73"/>
                  <a:gd name="T20" fmla="*/ 27 w 76"/>
                  <a:gd name="T21" fmla="*/ 49 h 73"/>
                  <a:gd name="T22" fmla="*/ 29 w 76"/>
                  <a:gd name="T23" fmla="*/ 58 h 73"/>
                  <a:gd name="T24" fmla="*/ 29 w 76"/>
                  <a:gd name="T25" fmla="*/ 63 h 73"/>
                  <a:gd name="T26" fmla="*/ 31 w 76"/>
                  <a:gd name="T27" fmla="*/ 66 h 73"/>
                  <a:gd name="T28" fmla="*/ 34 w 76"/>
                  <a:gd name="T29" fmla="*/ 68 h 73"/>
                  <a:gd name="T30" fmla="*/ 36 w 76"/>
                  <a:gd name="T31" fmla="*/ 68 h 73"/>
                  <a:gd name="T32" fmla="*/ 41 w 76"/>
                  <a:gd name="T33" fmla="*/ 71 h 73"/>
                  <a:gd name="T34" fmla="*/ 46 w 76"/>
                  <a:gd name="T35" fmla="*/ 68 h 73"/>
                  <a:gd name="T36" fmla="*/ 51 w 76"/>
                  <a:gd name="T37" fmla="*/ 68 h 73"/>
                  <a:gd name="T38" fmla="*/ 56 w 76"/>
                  <a:gd name="T39" fmla="*/ 63 h 73"/>
                  <a:gd name="T40" fmla="*/ 58 w 76"/>
                  <a:gd name="T41" fmla="*/ 58 h 73"/>
                  <a:gd name="T42" fmla="*/ 58 w 76"/>
                  <a:gd name="T43" fmla="*/ 54 h 73"/>
                  <a:gd name="T44" fmla="*/ 61 w 76"/>
                  <a:gd name="T45" fmla="*/ 44 h 73"/>
                  <a:gd name="T46" fmla="*/ 61 w 76"/>
                  <a:gd name="T47" fmla="*/ 12 h 73"/>
                  <a:gd name="T48" fmla="*/ 58 w 76"/>
                  <a:gd name="T49" fmla="*/ 9 h 73"/>
                  <a:gd name="T50" fmla="*/ 58 w 76"/>
                  <a:gd name="T51" fmla="*/ 7 h 73"/>
                  <a:gd name="T52" fmla="*/ 58 w 76"/>
                  <a:gd name="T53" fmla="*/ 5 h 73"/>
                  <a:gd name="T54" fmla="*/ 56 w 76"/>
                  <a:gd name="T55" fmla="*/ 5 h 73"/>
                  <a:gd name="T56" fmla="*/ 54 w 76"/>
                  <a:gd name="T57" fmla="*/ 2 h 73"/>
                  <a:gd name="T58" fmla="*/ 49 w 76"/>
                  <a:gd name="T59" fmla="*/ 2 h 73"/>
                  <a:gd name="T60" fmla="*/ 49 w 76"/>
                  <a:gd name="T61" fmla="*/ 0 h 73"/>
                  <a:gd name="T62" fmla="*/ 76 w 76"/>
                  <a:gd name="T63" fmla="*/ 0 h 73"/>
                  <a:gd name="T64" fmla="*/ 76 w 76"/>
                  <a:gd name="T65" fmla="*/ 2 h 73"/>
                  <a:gd name="T66" fmla="*/ 73 w 76"/>
                  <a:gd name="T67" fmla="*/ 2 h 73"/>
                  <a:gd name="T68" fmla="*/ 71 w 76"/>
                  <a:gd name="T69" fmla="*/ 2 h 73"/>
                  <a:gd name="T70" fmla="*/ 68 w 76"/>
                  <a:gd name="T71" fmla="*/ 5 h 73"/>
                  <a:gd name="T72" fmla="*/ 66 w 76"/>
                  <a:gd name="T73" fmla="*/ 5 h 73"/>
                  <a:gd name="T74" fmla="*/ 66 w 76"/>
                  <a:gd name="T75" fmla="*/ 7 h 73"/>
                  <a:gd name="T76" fmla="*/ 63 w 76"/>
                  <a:gd name="T77" fmla="*/ 9 h 73"/>
                  <a:gd name="T78" fmla="*/ 63 w 76"/>
                  <a:gd name="T79" fmla="*/ 12 h 73"/>
                  <a:gd name="T80" fmla="*/ 63 w 76"/>
                  <a:gd name="T81" fmla="*/ 41 h 73"/>
                  <a:gd name="T82" fmla="*/ 63 w 76"/>
                  <a:gd name="T83" fmla="*/ 51 h 73"/>
                  <a:gd name="T84" fmla="*/ 63 w 76"/>
                  <a:gd name="T85" fmla="*/ 58 h 73"/>
                  <a:gd name="T86" fmla="*/ 61 w 76"/>
                  <a:gd name="T87" fmla="*/ 63 h 73"/>
                  <a:gd name="T88" fmla="*/ 54 w 76"/>
                  <a:gd name="T89" fmla="*/ 71 h 73"/>
                  <a:gd name="T90" fmla="*/ 46 w 76"/>
                  <a:gd name="T91" fmla="*/ 73 h 73"/>
                  <a:gd name="T92" fmla="*/ 36 w 76"/>
                  <a:gd name="T93" fmla="*/ 73 h 73"/>
                  <a:gd name="T94" fmla="*/ 29 w 76"/>
                  <a:gd name="T95" fmla="*/ 73 h 73"/>
                  <a:gd name="T96" fmla="*/ 24 w 76"/>
                  <a:gd name="T97" fmla="*/ 71 h 73"/>
                  <a:gd name="T98" fmla="*/ 17 w 76"/>
                  <a:gd name="T99" fmla="*/ 68 h 73"/>
                  <a:gd name="T100" fmla="*/ 14 w 76"/>
                  <a:gd name="T101" fmla="*/ 63 h 73"/>
                  <a:gd name="T102" fmla="*/ 12 w 76"/>
                  <a:gd name="T103" fmla="*/ 56 h 73"/>
                  <a:gd name="T104" fmla="*/ 12 w 76"/>
                  <a:gd name="T105" fmla="*/ 49 h 73"/>
                  <a:gd name="T106" fmla="*/ 12 w 76"/>
                  <a:gd name="T107" fmla="*/ 12 h 73"/>
                  <a:gd name="T108" fmla="*/ 9 w 76"/>
                  <a:gd name="T109" fmla="*/ 7 h 73"/>
                  <a:gd name="T110" fmla="*/ 9 w 76"/>
                  <a:gd name="T111" fmla="*/ 5 h 73"/>
                  <a:gd name="T112" fmla="*/ 9 w 76"/>
                  <a:gd name="T113" fmla="*/ 5 h 73"/>
                  <a:gd name="T114" fmla="*/ 7 w 76"/>
                  <a:gd name="T115" fmla="*/ 5 h 73"/>
                  <a:gd name="T116" fmla="*/ 5 w 76"/>
                  <a:gd name="T117" fmla="*/ 2 h 73"/>
                  <a:gd name="T118" fmla="*/ 0 w 76"/>
                  <a:gd name="T119" fmla="*/ 2 h 73"/>
                  <a:gd name="T120" fmla="*/ 0 w 76"/>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73"/>
                  <a:gd name="T185" fmla="*/ 76 w 76"/>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73">
                    <a:moveTo>
                      <a:pt x="0" y="0"/>
                    </a:moveTo>
                    <a:lnTo>
                      <a:pt x="39" y="0"/>
                    </a:lnTo>
                    <a:lnTo>
                      <a:pt x="39" y="2"/>
                    </a:lnTo>
                    <a:lnTo>
                      <a:pt x="36" y="2"/>
                    </a:lnTo>
                    <a:lnTo>
                      <a:pt x="34" y="2"/>
                    </a:lnTo>
                    <a:lnTo>
                      <a:pt x="31" y="5"/>
                    </a:lnTo>
                    <a:lnTo>
                      <a:pt x="29" y="5"/>
                    </a:lnTo>
                    <a:lnTo>
                      <a:pt x="29" y="7"/>
                    </a:lnTo>
                    <a:lnTo>
                      <a:pt x="27" y="12"/>
                    </a:lnTo>
                    <a:lnTo>
                      <a:pt x="27" y="49"/>
                    </a:lnTo>
                    <a:lnTo>
                      <a:pt x="29" y="58"/>
                    </a:lnTo>
                    <a:lnTo>
                      <a:pt x="29" y="63"/>
                    </a:lnTo>
                    <a:lnTo>
                      <a:pt x="31" y="66"/>
                    </a:lnTo>
                    <a:lnTo>
                      <a:pt x="34" y="68"/>
                    </a:lnTo>
                    <a:lnTo>
                      <a:pt x="36" y="68"/>
                    </a:lnTo>
                    <a:lnTo>
                      <a:pt x="41" y="71"/>
                    </a:lnTo>
                    <a:lnTo>
                      <a:pt x="46" y="68"/>
                    </a:lnTo>
                    <a:lnTo>
                      <a:pt x="51" y="68"/>
                    </a:lnTo>
                    <a:lnTo>
                      <a:pt x="56" y="63"/>
                    </a:lnTo>
                    <a:lnTo>
                      <a:pt x="58" y="58"/>
                    </a:lnTo>
                    <a:lnTo>
                      <a:pt x="58" y="54"/>
                    </a:lnTo>
                    <a:lnTo>
                      <a:pt x="61" y="44"/>
                    </a:lnTo>
                    <a:lnTo>
                      <a:pt x="61" y="12"/>
                    </a:lnTo>
                    <a:lnTo>
                      <a:pt x="58" y="9"/>
                    </a:lnTo>
                    <a:lnTo>
                      <a:pt x="58" y="7"/>
                    </a:lnTo>
                    <a:lnTo>
                      <a:pt x="58" y="5"/>
                    </a:lnTo>
                    <a:lnTo>
                      <a:pt x="56" y="5"/>
                    </a:lnTo>
                    <a:lnTo>
                      <a:pt x="54" y="2"/>
                    </a:lnTo>
                    <a:lnTo>
                      <a:pt x="49" y="2"/>
                    </a:lnTo>
                    <a:lnTo>
                      <a:pt x="49" y="0"/>
                    </a:lnTo>
                    <a:lnTo>
                      <a:pt x="76" y="0"/>
                    </a:lnTo>
                    <a:lnTo>
                      <a:pt x="76" y="2"/>
                    </a:lnTo>
                    <a:lnTo>
                      <a:pt x="73" y="2"/>
                    </a:lnTo>
                    <a:lnTo>
                      <a:pt x="71" y="2"/>
                    </a:lnTo>
                    <a:lnTo>
                      <a:pt x="68" y="5"/>
                    </a:lnTo>
                    <a:lnTo>
                      <a:pt x="66" y="5"/>
                    </a:lnTo>
                    <a:lnTo>
                      <a:pt x="66" y="7"/>
                    </a:lnTo>
                    <a:lnTo>
                      <a:pt x="63" y="9"/>
                    </a:lnTo>
                    <a:lnTo>
                      <a:pt x="63" y="12"/>
                    </a:lnTo>
                    <a:lnTo>
                      <a:pt x="63" y="41"/>
                    </a:lnTo>
                    <a:lnTo>
                      <a:pt x="63" y="51"/>
                    </a:lnTo>
                    <a:lnTo>
                      <a:pt x="63" y="58"/>
                    </a:lnTo>
                    <a:lnTo>
                      <a:pt x="61" y="63"/>
                    </a:lnTo>
                    <a:lnTo>
                      <a:pt x="54" y="71"/>
                    </a:lnTo>
                    <a:lnTo>
                      <a:pt x="46" y="73"/>
                    </a:lnTo>
                    <a:lnTo>
                      <a:pt x="36" y="73"/>
                    </a:lnTo>
                    <a:lnTo>
                      <a:pt x="29" y="73"/>
                    </a:lnTo>
                    <a:lnTo>
                      <a:pt x="24" y="71"/>
                    </a:lnTo>
                    <a:lnTo>
                      <a:pt x="17" y="68"/>
                    </a:lnTo>
                    <a:lnTo>
                      <a:pt x="14" y="63"/>
                    </a:lnTo>
                    <a:lnTo>
                      <a:pt x="12" y="56"/>
                    </a:lnTo>
                    <a:lnTo>
                      <a:pt x="12" y="49"/>
                    </a:lnTo>
                    <a:lnTo>
                      <a:pt x="12" y="12"/>
                    </a:lnTo>
                    <a:lnTo>
                      <a:pt x="9" y="7"/>
                    </a:lnTo>
                    <a:lnTo>
                      <a:pt x="9" y="5"/>
                    </a:lnTo>
                    <a:lnTo>
                      <a:pt x="7" y="5"/>
                    </a:lnTo>
                    <a:lnTo>
                      <a:pt x="5" y="2"/>
                    </a:lnTo>
                    <a:lnTo>
                      <a:pt x="0" y="2"/>
                    </a:lnTo>
                    <a:lnTo>
                      <a:pt x="0" y="0"/>
                    </a:lnTo>
                    <a:close/>
                  </a:path>
                </a:pathLst>
              </a:custGeom>
              <a:solidFill>
                <a:srgbClr val="000000"/>
              </a:solidFill>
              <a:ln w="0">
                <a:solidFill>
                  <a:srgbClr val="000000"/>
                </a:solidFill>
                <a:round/>
                <a:headEnd/>
                <a:tailEnd/>
              </a:ln>
            </p:spPr>
            <p:txBody>
              <a:bodyPr/>
              <a:lstStyle/>
              <a:p>
                <a:endParaRPr lang="en-CA"/>
              </a:p>
            </p:txBody>
          </p:sp>
          <p:sp>
            <p:nvSpPr>
              <p:cNvPr id="5170" name="Freeform 168"/>
              <p:cNvSpPr>
                <a:spLocks noEditPoints="1"/>
              </p:cNvSpPr>
              <p:nvPr/>
            </p:nvSpPr>
            <p:spPr bwMode="auto">
              <a:xfrm>
                <a:off x="417" y="2416"/>
                <a:ext cx="78" cy="73"/>
              </a:xfrm>
              <a:custGeom>
                <a:avLst/>
                <a:gdLst>
                  <a:gd name="T0" fmla="*/ 27 w 78"/>
                  <a:gd name="T1" fmla="*/ 41 h 73"/>
                  <a:gd name="T2" fmla="*/ 27 w 78"/>
                  <a:gd name="T3" fmla="*/ 61 h 73"/>
                  <a:gd name="T4" fmla="*/ 27 w 78"/>
                  <a:gd name="T5" fmla="*/ 66 h 73"/>
                  <a:gd name="T6" fmla="*/ 27 w 78"/>
                  <a:gd name="T7" fmla="*/ 68 h 73"/>
                  <a:gd name="T8" fmla="*/ 29 w 78"/>
                  <a:gd name="T9" fmla="*/ 68 h 73"/>
                  <a:gd name="T10" fmla="*/ 29 w 78"/>
                  <a:gd name="T11" fmla="*/ 71 h 73"/>
                  <a:gd name="T12" fmla="*/ 34 w 78"/>
                  <a:gd name="T13" fmla="*/ 71 h 73"/>
                  <a:gd name="T14" fmla="*/ 37 w 78"/>
                  <a:gd name="T15" fmla="*/ 71 h 73"/>
                  <a:gd name="T16" fmla="*/ 37 w 78"/>
                  <a:gd name="T17" fmla="*/ 73 h 73"/>
                  <a:gd name="T18" fmla="*/ 0 w 78"/>
                  <a:gd name="T19" fmla="*/ 73 h 73"/>
                  <a:gd name="T20" fmla="*/ 0 w 78"/>
                  <a:gd name="T21" fmla="*/ 71 h 73"/>
                  <a:gd name="T22" fmla="*/ 5 w 78"/>
                  <a:gd name="T23" fmla="*/ 71 h 73"/>
                  <a:gd name="T24" fmla="*/ 7 w 78"/>
                  <a:gd name="T25" fmla="*/ 71 h 73"/>
                  <a:gd name="T26" fmla="*/ 10 w 78"/>
                  <a:gd name="T27" fmla="*/ 68 h 73"/>
                  <a:gd name="T28" fmla="*/ 10 w 78"/>
                  <a:gd name="T29" fmla="*/ 68 h 73"/>
                  <a:gd name="T30" fmla="*/ 12 w 78"/>
                  <a:gd name="T31" fmla="*/ 66 h 73"/>
                  <a:gd name="T32" fmla="*/ 12 w 78"/>
                  <a:gd name="T33" fmla="*/ 61 h 73"/>
                  <a:gd name="T34" fmla="*/ 12 w 78"/>
                  <a:gd name="T35" fmla="*/ 12 h 73"/>
                  <a:gd name="T36" fmla="*/ 12 w 78"/>
                  <a:gd name="T37" fmla="*/ 9 h 73"/>
                  <a:gd name="T38" fmla="*/ 10 w 78"/>
                  <a:gd name="T39" fmla="*/ 5 h 73"/>
                  <a:gd name="T40" fmla="*/ 10 w 78"/>
                  <a:gd name="T41" fmla="*/ 5 h 73"/>
                  <a:gd name="T42" fmla="*/ 7 w 78"/>
                  <a:gd name="T43" fmla="*/ 5 h 73"/>
                  <a:gd name="T44" fmla="*/ 5 w 78"/>
                  <a:gd name="T45" fmla="*/ 2 h 73"/>
                  <a:gd name="T46" fmla="*/ 0 w 78"/>
                  <a:gd name="T47" fmla="*/ 2 h 73"/>
                  <a:gd name="T48" fmla="*/ 0 w 78"/>
                  <a:gd name="T49" fmla="*/ 0 h 73"/>
                  <a:gd name="T50" fmla="*/ 34 w 78"/>
                  <a:gd name="T51" fmla="*/ 0 h 73"/>
                  <a:gd name="T52" fmla="*/ 47 w 78"/>
                  <a:gd name="T53" fmla="*/ 0 h 73"/>
                  <a:gd name="T54" fmla="*/ 54 w 78"/>
                  <a:gd name="T55" fmla="*/ 2 h 73"/>
                  <a:gd name="T56" fmla="*/ 59 w 78"/>
                  <a:gd name="T57" fmla="*/ 5 h 73"/>
                  <a:gd name="T58" fmla="*/ 64 w 78"/>
                  <a:gd name="T59" fmla="*/ 9 h 73"/>
                  <a:gd name="T60" fmla="*/ 66 w 78"/>
                  <a:gd name="T61" fmla="*/ 14 h 73"/>
                  <a:gd name="T62" fmla="*/ 69 w 78"/>
                  <a:gd name="T63" fmla="*/ 22 h 73"/>
                  <a:gd name="T64" fmla="*/ 66 w 78"/>
                  <a:gd name="T65" fmla="*/ 29 h 73"/>
                  <a:gd name="T66" fmla="*/ 61 w 78"/>
                  <a:gd name="T67" fmla="*/ 34 h 73"/>
                  <a:gd name="T68" fmla="*/ 59 w 78"/>
                  <a:gd name="T69" fmla="*/ 36 h 73"/>
                  <a:gd name="T70" fmla="*/ 52 w 78"/>
                  <a:gd name="T71" fmla="*/ 39 h 73"/>
                  <a:gd name="T72" fmla="*/ 69 w 78"/>
                  <a:gd name="T73" fmla="*/ 63 h 73"/>
                  <a:gd name="T74" fmla="*/ 71 w 78"/>
                  <a:gd name="T75" fmla="*/ 68 h 73"/>
                  <a:gd name="T76" fmla="*/ 74 w 78"/>
                  <a:gd name="T77" fmla="*/ 68 h 73"/>
                  <a:gd name="T78" fmla="*/ 76 w 78"/>
                  <a:gd name="T79" fmla="*/ 71 h 73"/>
                  <a:gd name="T80" fmla="*/ 78 w 78"/>
                  <a:gd name="T81" fmla="*/ 71 h 73"/>
                  <a:gd name="T82" fmla="*/ 78 w 78"/>
                  <a:gd name="T83" fmla="*/ 73 h 73"/>
                  <a:gd name="T84" fmla="*/ 56 w 78"/>
                  <a:gd name="T85" fmla="*/ 73 h 73"/>
                  <a:gd name="T86" fmla="*/ 32 w 78"/>
                  <a:gd name="T87" fmla="*/ 41 h 73"/>
                  <a:gd name="T88" fmla="*/ 27 w 78"/>
                  <a:gd name="T89" fmla="*/ 41 h 73"/>
                  <a:gd name="T90" fmla="*/ 27 w 78"/>
                  <a:gd name="T91" fmla="*/ 5 h 73"/>
                  <a:gd name="T92" fmla="*/ 27 w 78"/>
                  <a:gd name="T93" fmla="*/ 36 h 73"/>
                  <a:gd name="T94" fmla="*/ 29 w 78"/>
                  <a:gd name="T95" fmla="*/ 36 h 73"/>
                  <a:gd name="T96" fmla="*/ 37 w 78"/>
                  <a:gd name="T97" fmla="*/ 36 h 73"/>
                  <a:gd name="T98" fmla="*/ 42 w 78"/>
                  <a:gd name="T99" fmla="*/ 36 h 73"/>
                  <a:gd name="T100" fmla="*/ 47 w 78"/>
                  <a:gd name="T101" fmla="*/ 34 h 73"/>
                  <a:gd name="T102" fmla="*/ 49 w 78"/>
                  <a:gd name="T103" fmla="*/ 29 h 73"/>
                  <a:gd name="T104" fmla="*/ 52 w 78"/>
                  <a:gd name="T105" fmla="*/ 27 h 73"/>
                  <a:gd name="T106" fmla="*/ 52 w 78"/>
                  <a:gd name="T107" fmla="*/ 22 h 73"/>
                  <a:gd name="T108" fmla="*/ 49 w 78"/>
                  <a:gd name="T109" fmla="*/ 12 h 73"/>
                  <a:gd name="T110" fmla="*/ 47 w 78"/>
                  <a:gd name="T111" fmla="*/ 7 h 73"/>
                  <a:gd name="T112" fmla="*/ 42 w 78"/>
                  <a:gd name="T113" fmla="*/ 5 h 73"/>
                  <a:gd name="T114" fmla="*/ 34 w 78"/>
                  <a:gd name="T115" fmla="*/ 5 h 73"/>
                  <a:gd name="T116" fmla="*/ 27 w 78"/>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73"/>
                  <a:gd name="T179" fmla="*/ 78 w 78"/>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73">
                    <a:moveTo>
                      <a:pt x="27" y="41"/>
                    </a:moveTo>
                    <a:lnTo>
                      <a:pt x="27" y="61"/>
                    </a:lnTo>
                    <a:lnTo>
                      <a:pt x="27" y="66"/>
                    </a:lnTo>
                    <a:lnTo>
                      <a:pt x="27" y="68"/>
                    </a:lnTo>
                    <a:lnTo>
                      <a:pt x="29" y="68"/>
                    </a:lnTo>
                    <a:lnTo>
                      <a:pt x="29" y="71"/>
                    </a:lnTo>
                    <a:lnTo>
                      <a:pt x="34" y="71"/>
                    </a:lnTo>
                    <a:lnTo>
                      <a:pt x="37" y="71"/>
                    </a:lnTo>
                    <a:lnTo>
                      <a:pt x="37" y="73"/>
                    </a:lnTo>
                    <a:lnTo>
                      <a:pt x="0" y="73"/>
                    </a:lnTo>
                    <a:lnTo>
                      <a:pt x="0" y="71"/>
                    </a:lnTo>
                    <a:lnTo>
                      <a:pt x="5" y="71"/>
                    </a:lnTo>
                    <a:lnTo>
                      <a:pt x="7" y="71"/>
                    </a:lnTo>
                    <a:lnTo>
                      <a:pt x="10" y="68"/>
                    </a:lnTo>
                    <a:lnTo>
                      <a:pt x="12" y="66"/>
                    </a:lnTo>
                    <a:lnTo>
                      <a:pt x="12" y="61"/>
                    </a:lnTo>
                    <a:lnTo>
                      <a:pt x="12" y="12"/>
                    </a:lnTo>
                    <a:lnTo>
                      <a:pt x="12" y="9"/>
                    </a:lnTo>
                    <a:lnTo>
                      <a:pt x="10" y="5"/>
                    </a:lnTo>
                    <a:lnTo>
                      <a:pt x="7" y="5"/>
                    </a:lnTo>
                    <a:lnTo>
                      <a:pt x="5" y="2"/>
                    </a:lnTo>
                    <a:lnTo>
                      <a:pt x="0" y="2"/>
                    </a:lnTo>
                    <a:lnTo>
                      <a:pt x="0" y="0"/>
                    </a:lnTo>
                    <a:lnTo>
                      <a:pt x="34" y="0"/>
                    </a:lnTo>
                    <a:lnTo>
                      <a:pt x="47" y="0"/>
                    </a:lnTo>
                    <a:lnTo>
                      <a:pt x="54" y="2"/>
                    </a:lnTo>
                    <a:lnTo>
                      <a:pt x="59" y="5"/>
                    </a:lnTo>
                    <a:lnTo>
                      <a:pt x="64" y="9"/>
                    </a:lnTo>
                    <a:lnTo>
                      <a:pt x="66" y="14"/>
                    </a:lnTo>
                    <a:lnTo>
                      <a:pt x="69" y="22"/>
                    </a:lnTo>
                    <a:lnTo>
                      <a:pt x="66" y="29"/>
                    </a:lnTo>
                    <a:lnTo>
                      <a:pt x="61" y="34"/>
                    </a:lnTo>
                    <a:lnTo>
                      <a:pt x="59" y="36"/>
                    </a:lnTo>
                    <a:lnTo>
                      <a:pt x="52" y="39"/>
                    </a:lnTo>
                    <a:lnTo>
                      <a:pt x="69" y="63"/>
                    </a:lnTo>
                    <a:lnTo>
                      <a:pt x="71" y="68"/>
                    </a:lnTo>
                    <a:lnTo>
                      <a:pt x="74" y="68"/>
                    </a:lnTo>
                    <a:lnTo>
                      <a:pt x="76" y="71"/>
                    </a:lnTo>
                    <a:lnTo>
                      <a:pt x="78" y="71"/>
                    </a:lnTo>
                    <a:lnTo>
                      <a:pt x="78" y="73"/>
                    </a:lnTo>
                    <a:lnTo>
                      <a:pt x="56" y="73"/>
                    </a:lnTo>
                    <a:lnTo>
                      <a:pt x="32" y="41"/>
                    </a:lnTo>
                    <a:lnTo>
                      <a:pt x="27" y="41"/>
                    </a:lnTo>
                    <a:close/>
                    <a:moveTo>
                      <a:pt x="27" y="5"/>
                    </a:moveTo>
                    <a:lnTo>
                      <a:pt x="27" y="36"/>
                    </a:lnTo>
                    <a:lnTo>
                      <a:pt x="29" y="36"/>
                    </a:lnTo>
                    <a:lnTo>
                      <a:pt x="37" y="36"/>
                    </a:lnTo>
                    <a:lnTo>
                      <a:pt x="42" y="36"/>
                    </a:lnTo>
                    <a:lnTo>
                      <a:pt x="47" y="34"/>
                    </a:lnTo>
                    <a:lnTo>
                      <a:pt x="49" y="29"/>
                    </a:lnTo>
                    <a:lnTo>
                      <a:pt x="52" y="27"/>
                    </a:lnTo>
                    <a:lnTo>
                      <a:pt x="52" y="22"/>
                    </a:lnTo>
                    <a:lnTo>
                      <a:pt x="49" y="12"/>
                    </a:lnTo>
                    <a:lnTo>
                      <a:pt x="47" y="7"/>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1" name="Freeform 169"/>
              <p:cNvSpPr>
                <a:spLocks/>
              </p:cNvSpPr>
              <p:nvPr/>
            </p:nvSpPr>
            <p:spPr bwMode="auto">
              <a:xfrm>
                <a:off x="498" y="2416"/>
                <a:ext cx="69" cy="73"/>
              </a:xfrm>
              <a:custGeom>
                <a:avLst/>
                <a:gdLst>
                  <a:gd name="T0" fmla="*/ 69 w 69"/>
                  <a:gd name="T1" fmla="*/ 0 h 73"/>
                  <a:gd name="T2" fmla="*/ 69 w 69"/>
                  <a:gd name="T3" fmla="*/ 24 h 73"/>
                  <a:gd name="T4" fmla="*/ 66 w 69"/>
                  <a:gd name="T5" fmla="*/ 24 h 73"/>
                  <a:gd name="T6" fmla="*/ 64 w 69"/>
                  <a:gd name="T7" fmla="*/ 14 h 73"/>
                  <a:gd name="T8" fmla="*/ 59 w 69"/>
                  <a:gd name="T9" fmla="*/ 9 h 73"/>
                  <a:gd name="T10" fmla="*/ 51 w 69"/>
                  <a:gd name="T11" fmla="*/ 5 h 73"/>
                  <a:gd name="T12" fmla="*/ 44 w 69"/>
                  <a:gd name="T13" fmla="*/ 5 h 73"/>
                  <a:gd name="T14" fmla="*/ 37 w 69"/>
                  <a:gd name="T15" fmla="*/ 5 h 73"/>
                  <a:gd name="T16" fmla="*/ 32 w 69"/>
                  <a:gd name="T17" fmla="*/ 7 h 73"/>
                  <a:gd name="T18" fmla="*/ 27 w 69"/>
                  <a:gd name="T19" fmla="*/ 12 h 73"/>
                  <a:gd name="T20" fmla="*/ 24 w 69"/>
                  <a:gd name="T21" fmla="*/ 17 h 73"/>
                  <a:gd name="T22" fmla="*/ 22 w 69"/>
                  <a:gd name="T23" fmla="*/ 27 h 73"/>
                  <a:gd name="T24" fmla="*/ 20 w 69"/>
                  <a:gd name="T25" fmla="*/ 36 h 73"/>
                  <a:gd name="T26" fmla="*/ 22 w 69"/>
                  <a:gd name="T27" fmla="*/ 46 h 73"/>
                  <a:gd name="T28" fmla="*/ 22 w 69"/>
                  <a:gd name="T29" fmla="*/ 54 h 73"/>
                  <a:gd name="T30" fmla="*/ 27 w 69"/>
                  <a:gd name="T31" fmla="*/ 61 h 73"/>
                  <a:gd name="T32" fmla="*/ 29 w 69"/>
                  <a:gd name="T33" fmla="*/ 66 h 73"/>
                  <a:gd name="T34" fmla="*/ 37 w 69"/>
                  <a:gd name="T35" fmla="*/ 68 h 73"/>
                  <a:gd name="T36" fmla="*/ 44 w 69"/>
                  <a:gd name="T37" fmla="*/ 71 h 73"/>
                  <a:gd name="T38" fmla="*/ 51 w 69"/>
                  <a:gd name="T39" fmla="*/ 68 h 73"/>
                  <a:gd name="T40" fmla="*/ 56 w 69"/>
                  <a:gd name="T41" fmla="*/ 66 h 73"/>
                  <a:gd name="T42" fmla="*/ 61 w 69"/>
                  <a:gd name="T43" fmla="*/ 63 h 73"/>
                  <a:gd name="T44" fmla="*/ 69 w 69"/>
                  <a:gd name="T45" fmla="*/ 56 h 73"/>
                  <a:gd name="T46" fmla="*/ 69 w 69"/>
                  <a:gd name="T47" fmla="*/ 63 h 73"/>
                  <a:gd name="T48" fmla="*/ 61 w 69"/>
                  <a:gd name="T49" fmla="*/ 68 h 73"/>
                  <a:gd name="T50" fmla="*/ 56 w 69"/>
                  <a:gd name="T51" fmla="*/ 71 h 73"/>
                  <a:gd name="T52" fmla="*/ 49 w 69"/>
                  <a:gd name="T53" fmla="*/ 73 h 73"/>
                  <a:gd name="T54" fmla="*/ 39 w 69"/>
                  <a:gd name="T55" fmla="*/ 73 h 73"/>
                  <a:gd name="T56" fmla="*/ 29 w 69"/>
                  <a:gd name="T57" fmla="*/ 73 h 73"/>
                  <a:gd name="T58" fmla="*/ 20 w 69"/>
                  <a:gd name="T59" fmla="*/ 71 h 73"/>
                  <a:gd name="T60" fmla="*/ 12 w 69"/>
                  <a:gd name="T61" fmla="*/ 63 h 73"/>
                  <a:gd name="T62" fmla="*/ 5 w 69"/>
                  <a:gd name="T63" fmla="*/ 56 h 73"/>
                  <a:gd name="T64" fmla="*/ 2 w 69"/>
                  <a:gd name="T65" fmla="*/ 49 h 73"/>
                  <a:gd name="T66" fmla="*/ 0 w 69"/>
                  <a:gd name="T67" fmla="*/ 39 h 73"/>
                  <a:gd name="T68" fmla="*/ 2 w 69"/>
                  <a:gd name="T69" fmla="*/ 29 h 73"/>
                  <a:gd name="T70" fmla="*/ 7 w 69"/>
                  <a:gd name="T71" fmla="*/ 19 h 73"/>
                  <a:gd name="T72" fmla="*/ 12 w 69"/>
                  <a:gd name="T73" fmla="*/ 9 h 73"/>
                  <a:gd name="T74" fmla="*/ 22 w 69"/>
                  <a:gd name="T75" fmla="*/ 5 h 73"/>
                  <a:gd name="T76" fmla="*/ 29 w 69"/>
                  <a:gd name="T77" fmla="*/ 0 h 73"/>
                  <a:gd name="T78" fmla="*/ 39 w 69"/>
                  <a:gd name="T79" fmla="*/ 0 h 73"/>
                  <a:gd name="T80" fmla="*/ 49 w 69"/>
                  <a:gd name="T81" fmla="*/ 0 h 73"/>
                  <a:gd name="T82" fmla="*/ 56 w 69"/>
                  <a:gd name="T83" fmla="*/ 2 h 73"/>
                  <a:gd name="T84" fmla="*/ 61 w 69"/>
                  <a:gd name="T85" fmla="*/ 2 h 73"/>
                  <a:gd name="T86" fmla="*/ 64 w 69"/>
                  <a:gd name="T87" fmla="*/ 5 h 73"/>
                  <a:gd name="T88" fmla="*/ 64 w 69"/>
                  <a:gd name="T89" fmla="*/ 5 h 73"/>
                  <a:gd name="T90" fmla="*/ 66 w 69"/>
                  <a:gd name="T91" fmla="*/ 2 h 73"/>
                  <a:gd name="T92" fmla="*/ 66 w 69"/>
                  <a:gd name="T93" fmla="*/ 2 h 73"/>
                  <a:gd name="T94" fmla="*/ 66 w 69"/>
                  <a:gd name="T95" fmla="*/ 0 h 73"/>
                  <a:gd name="T96" fmla="*/ 69 w 69"/>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73"/>
                  <a:gd name="T149" fmla="*/ 69 w 69"/>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73">
                    <a:moveTo>
                      <a:pt x="69" y="0"/>
                    </a:moveTo>
                    <a:lnTo>
                      <a:pt x="69" y="24"/>
                    </a:lnTo>
                    <a:lnTo>
                      <a:pt x="66" y="24"/>
                    </a:lnTo>
                    <a:lnTo>
                      <a:pt x="64" y="14"/>
                    </a:lnTo>
                    <a:lnTo>
                      <a:pt x="59" y="9"/>
                    </a:lnTo>
                    <a:lnTo>
                      <a:pt x="51" y="5"/>
                    </a:lnTo>
                    <a:lnTo>
                      <a:pt x="44" y="5"/>
                    </a:lnTo>
                    <a:lnTo>
                      <a:pt x="37" y="5"/>
                    </a:lnTo>
                    <a:lnTo>
                      <a:pt x="32" y="7"/>
                    </a:lnTo>
                    <a:lnTo>
                      <a:pt x="27" y="12"/>
                    </a:lnTo>
                    <a:lnTo>
                      <a:pt x="24" y="17"/>
                    </a:lnTo>
                    <a:lnTo>
                      <a:pt x="22" y="27"/>
                    </a:lnTo>
                    <a:lnTo>
                      <a:pt x="20" y="36"/>
                    </a:lnTo>
                    <a:lnTo>
                      <a:pt x="22" y="46"/>
                    </a:lnTo>
                    <a:lnTo>
                      <a:pt x="22" y="54"/>
                    </a:lnTo>
                    <a:lnTo>
                      <a:pt x="27" y="61"/>
                    </a:lnTo>
                    <a:lnTo>
                      <a:pt x="29" y="66"/>
                    </a:lnTo>
                    <a:lnTo>
                      <a:pt x="37" y="68"/>
                    </a:lnTo>
                    <a:lnTo>
                      <a:pt x="44" y="71"/>
                    </a:lnTo>
                    <a:lnTo>
                      <a:pt x="51" y="68"/>
                    </a:lnTo>
                    <a:lnTo>
                      <a:pt x="56" y="66"/>
                    </a:lnTo>
                    <a:lnTo>
                      <a:pt x="61" y="63"/>
                    </a:lnTo>
                    <a:lnTo>
                      <a:pt x="69" y="56"/>
                    </a:lnTo>
                    <a:lnTo>
                      <a:pt x="69" y="63"/>
                    </a:lnTo>
                    <a:lnTo>
                      <a:pt x="61" y="68"/>
                    </a:lnTo>
                    <a:lnTo>
                      <a:pt x="56" y="71"/>
                    </a:lnTo>
                    <a:lnTo>
                      <a:pt x="49" y="73"/>
                    </a:lnTo>
                    <a:lnTo>
                      <a:pt x="39" y="73"/>
                    </a:lnTo>
                    <a:lnTo>
                      <a:pt x="29" y="73"/>
                    </a:lnTo>
                    <a:lnTo>
                      <a:pt x="20" y="71"/>
                    </a:lnTo>
                    <a:lnTo>
                      <a:pt x="12" y="63"/>
                    </a:lnTo>
                    <a:lnTo>
                      <a:pt x="5" y="56"/>
                    </a:lnTo>
                    <a:lnTo>
                      <a:pt x="2" y="49"/>
                    </a:lnTo>
                    <a:lnTo>
                      <a:pt x="0" y="39"/>
                    </a:lnTo>
                    <a:lnTo>
                      <a:pt x="2" y="29"/>
                    </a:lnTo>
                    <a:lnTo>
                      <a:pt x="7" y="19"/>
                    </a:lnTo>
                    <a:lnTo>
                      <a:pt x="12" y="9"/>
                    </a:lnTo>
                    <a:lnTo>
                      <a:pt x="22" y="5"/>
                    </a:lnTo>
                    <a:lnTo>
                      <a:pt x="29" y="0"/>
                    </a:lnTo>
                    <a:lnTo>
                      <a:pt x="39" y="0"/>
                    </a:lnTo>
                    <a:lnTo>
                      <a:pt x="49" y="0"/>
                    </a:lnTo>
                    <a:lnTo>
                      <a:pt x="56" y="2"/>
                    </a:lnTo>
                    <a:lnTo>
                      <a:pt x="61" y="2"/>
                    </a:lnTo>
                    <a:lnTo>
                      <a:pt x="64" y="5"/>
                    </a:lnTo>
                    <a:lnTo>
                      <a:pt x="66" y="2"/>
                    </a:lnTo>
                    <a:lnTo>
                      <a:pt x="66" y="0"/>
                    </a:lnTo>
                    <a:lnTo>
                      <a:pt x="69" y="0"/>
                    </a:lnTo>
                    <a:close/>
                  </a:path>
                </a:pathLst>
              </a:custGeom>
              <a:solidFill>
                <a:srgbClr val="000000"/>
              </a:solidFill>
              <a:ln w="0">
                <a:solidFill>
                  <a:srgbClr val="000000"/>
                </a:solidFill>
                <a:round/>
                <a:headEnd/>
                <a:tailEnd/>
              </a:ln>
            </p:spPr>
            <p:txBody>
              <a:bodyPr/>
              <a:lstStyle/>
              <a:p>
                <a:endParaRPr lang="en-CA"/>
              </a:p>
            </p:txBody>
          </p:sp>
          <p:sp>
            <p:nvSpPr>
              <p:cNvPr id="5172" name="Freeform 170"/>
              <p:cNvSpPr>
                <a:spLocks/>
              </p:cNvSpPr>
              <p:nvPr/>
            </p:nvSpPr>
            <p:spPr bwMode="auto">
              <a:xfrm>
                <a:off x="576" y="2416"/>
                <a:ext cx="67" cy="73"/>
              </a:xfrm>
              <a:custGeom>
                <a:avLst/>
                <a:gdLst>
                  <a:gd name="T0" fmla="*/ 27 w 67"/>
                  <a:gd name="T1" fmla="*/ 5 h 73"/>
                  <a:gd name="T2" fmla="*/ 27 w 67"/>
                  <a:gd name="T3" fmla="*/ 34 h 73"/>
                  <a:gd name="T4" fmla="*/ 27 w 67"/>
                  <a:gd name="T5" fmla="*/ 34 h 73"/>
                  <a:gd name="T6" fmla="*/ 35 w 67"/>
                  <a:gd name="T7" fmla="*/ 34 h 73"/>
                  <a:gd name="T8" fmla="*/ 37 w 67"/>
                  <a:gd name="T9" fmla="*/ 29 h 73"/>
                  <a:gd name="T10" fmla="*/ 40 w 67"/>
                  <a:gd name="T11" fmla="*/ 24 h 73"/>
                  <a:gd name="T12" fmla="*/ 42 w 67"/>
                  <a:gd name="T13" fmla="*/ 17 h 73"/>
                  <a:gd name="T14" fmla="*/ 44 w 67"/>
                  <a:gd name="T15" fmla="*/ 17 h 73"/>
                  <a:gd name="T16" fmla="*/ 44 w 67"/>
                  <a:gd name="T17" fmla="*/ 56 h 73"/>
                  <a:gd name="T18" fmla="*/ 42 w 67"/>
                  <a:gd name="T19" fmla="*/ 56 h 73"/>
                  <a:gd name="T20" fmla="*/ 40 w 67"/>
                  <a:gd name="T21" fmla="*/ 49 h 73"/>
                  <a:gd name="T22" fmla="*/ 40 w 67"/>
                  <a:gd name="T23" fmla="*/ 44 h 73"/>
                  <a:gd name="T24" fmla="*/ 37 w 67"/>
                  <a:gd name="T25" fmla="*/ 41 h 73"/>
                  <a:gd name="T26" fmla="*/ 35 w 67"/>
                  <a:gd name="T27" fmla="*/ 39 h 73"/>
                  <a:gd name="T28" fmla="*/ 30 w 67"/>
                  <a:gd name="T29" fmla="*/ 39 h 73"/>
                  <a:gd name="T30" fmla="*/ 27 w 67"/>
                  <a:gd name="T31" fmla="*/ 39 h 73"/>
                  <a:gd name="T32" fmla="*/ 27 w 67"/>
                  <a:gd name="T33" fmla="*/ 58 h 73"/>
                  <a:gd name="T34" fmla="*/ 27 w 67"/>
                  <a:gd name="T35" fmla="*/ 63 h 73"/>
                  <a:gd name="T36" fmla="*/ 27 w 67"/>
                  <a:gd name="T37" fmla="*/ 66 h 73"/>
                  <a:gd name="T38" fmla="*/ 27 w 67"/>
                  <a:gd name="T39" fmla="*/ 68 h 73"/>
                  <a:gd name="T40" fmla="*/ 30 w 67"/>
                  <a:gd name="T41" fmla="*/ 68 h 73"/>
                  <a:gd name="T42" fmla="*/ 30 w 67"/>
                  <a:gd name="T43" fmla="*/ 71 h 73"/>
                  <a:gd name="T44" fmla="*/ 35 w 67"/>
                  <a:gd name="T45" fmla="*/ 71 h 73"/>
                  <a:gd name="T46" fmla="*/ 37 w 67"/>
                  <a:gd name="T47" fmla="*/ 71 h 73"/>
                  <a:gd name="T48" fmla="*/ 47 w 67"/>
                  <a:gd name="T49" fmla="*/ 68 h 73"/>
                  <a:gd name="T50" fmla="*/ 54 w 67"/>
                  <a:gd name="T51" fmla="*/ 66 h 73"/>
                  <a:gd name="T52" fmla="*/ 59 w 67"/>
                  <a:gd name="T53" fmla="*/ 58 h 73"/>
                  <a:gd name="T54" fmla="*/ 64 w 67"/>
                  <a:gd name="T55" fmla="*/ 51 h 73"/>
                  <a:gd name="T56" fmla="*/ 67 w 67"/>
                  <a:gd name="T57" fmla="*/ 51 h 73"/>
                  <a:gd name="T58" fmla="*/ 62 w 67"/>
                  <a:gd name="T59" fmla="*/ 73 h 73"/>
                  <a:gd name="T60" fmla="*/ 0 w 67"/>
                  <a:gd name="T61" fmla="*/ 73 h 73"/>
                  <a:gd name="T62" fmla="*/ 0 w 67"/>
                  <a:gd name="T63" fmla="*/ 71 h 73"/>
                  <a:gd name="T64" fmla="*/ 3 w 67"/>
                  <a:gd name="T65" fmla="*/ 71 h 73"/>
                  <a:gd name="T66" fmla="*/ 5 w 67"/>
                  <a:gd name="T67" fmla="*/ 71 h 73"/>
                  <a:gd name="T68" fmla="*/ 8 w 67"/>
                  <a:gd name="T69" fmla="*/ 71 h 73"/>
                  <a:gd name="T70" fmla="*/ 8 w 67"/>
                  <a:gd name="T71" fmla="*/ 68 h 73"/>
                  <a:gd name="T72" fmla="*/ 8 w 67"/>
                  <a:gd name="T73" fmla="*/ 68 h 73"/>
                  <a:gd name="T74" fmla="*/ 10 w 67"/>
                  <a:gd name="T75" fmla="*/ 66 h 73"/>
                  <a:gd name="T76" fmla="*/ 10 w 67"/>
                  <a:gd name="T77" fmla="*/ 61 h 73"/>
                  <a:gd name="T78" fmla="*/ 10 w 67"/>
                  <a:gd name="T79" fmla="*/ 12 h 73"/>
                  <a:gd name="T80" fmla="*/ 10 w 67"/>
                  <a:gd name="T81" fmla="*/ 9 h 73"/>
                  <a:gd name="T82" fmla="*/ 10 w 67"/>
                  <a:gd name="T83" fmla="*/ 7 h 73"/>
                  <a:gd name="T84" fmla="*/ 8 w 67"/>
                  <a:gd name="T85" fmla="*/ 5 h 73"/>
                  <a:gd name="T86" fmla="*/ 8 w 67"/>
                  <a:gd name="T87" fmla="*/ 5 h 73"/>
                  <a:gd name="T88" fmla="*/ 5 w 67"/>
                  <a:gd name="T89" fmla="*/ 2 h 73"/>
                  <a:gd name="T90" fmla="*/ 3 w 67"/>
                  <a:gd name="T91" fmla="*/ 2 h 73"/>
                  <a:gd name="T92" fmla="*/ 0 w 67"/>
                  <a:gd name="T93" fmla="*/ 2 h 73"/>
                  <a:gd name="T94" fmla="*/ 0 w 67"/>
                  <a:gd name="T95" fmla="*/ 0 h 73"/>
                  <a:gd name="T96" fmla="*/ 59 w 67"/>
                  <a:gd name="T97" fmla="*/ 0 h 73"/>
                  <a:gd name="T98" fmla="*/ 59 w 67"/>
                  <a:gd name="T99" fmla="*/ 22 h 73"/>
                  <a:gd name="T100" fmla="*/ 57 w 67"/>
                  <a:gd name="T101" fmla="*/ 22 h 73"/>
                  <a:gd name="T102" fmla="*/ 57 w 67"/>
                  <a:gd name="T103" fmla="*/ 14 h 73"/>
                  <a:gd name="T104" fmla="*/ 54 w 67"/>
                  <a:gd name="T105" fmla="*/ 12 h 73"/>
                  <a:gd name="T106" fmla="*/ 49 w 67"/>
                  <a:gd name="T107" fmla="*/ 7 h 73"/>
                  <a:gd name="T108" fmla="*/ 44 w 67"/>
                  <a:gd name="T109" fmla="*/ 7 h 73"/>
                  <a:gd name="T110" fmla="*/ 42 w 67"/>
                  <a:gd name="T111" fmla="*/ 5 h 73"/>
                  <a:gd name="T112" fmla="*/ 35 w 67"/>
                  <a:gd name="T113" fmla="*/ 5 h 73"/>
                  <a:gd name="T114" fmla="*/ 27 w 67"/>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73"/>
                  <a:gd name="T176" fmla="*/ 67 w 67"/>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73">
                    <a:moveTo>
                      <a:pt x="27" y="5"/>
                    </a:moveTo>
                    <a:lnTo>
                      <a:pt x="27" y="34"/>
                    </a:lnTo>
                    <a:lnTo>
                      <a:pt x="35" y="34"/>
                    </a:lnTo>
                    <a:lnTo>
                      <a:pt x="37" y="29"/>
                    </a:lnTo>
                    <a:lnTo>
                      <a:pt x="40" y="24"/>
                    </a:lnTo>
                    <a:lnTo>
                      <a:pt x="42" y="17"/>
                    </a:lnTo>
                    <a:lnTo>
                      <a:pt x="44" y="17"/>
                    </a:lnTo>
                    <a:lnTo>
                      <a:pt x="44" y="56"/>
                    </a:lnTo>
                    <a:lnTo>
                      <a:pt x="42" y="56"/>
                    </a:lnTo>
                    <a:lnTo>
                      <a:pt x="40" y="49"/>
                    </a:lnTo>
                    <a:lnTo>
                      <a:pt x="40" y="44"/>
                    </a:lnTo>
                    <a:lnTo>
                      <a:pt x="37" y="41"/>
                    </a:lnTo>
                    <a:lnTo>
                      <a:pt x="35" y="39"/>
                    </a:lnTo>
                    <a:lnTo>
                      <a:pt x="30" y="39"/>
                    </a:lnTo>
                    <a:lnTo>
                      <a:pt x="27" y="39"/>
                    </a:lnTo>
                    <a:lnTo>
                      <a:pt x="27" y="58"/>
                    </a:lnTo>
                    <a:lnTo>
                      <a:pt x="27" y="63"/>
                    </a:lnTo>
                    <a:lnTo>
                      <a:pt x="27" y="66"/>
                    </a:lnTo>
                    <a:lnTo>
                      <a:pt x="27" y="68"/>
                    </a:lnTo>
                    <a:lnTo>
                      <a:pt x="30" y="68"/>
                    </a:lnTo>
                    <a:lnTo>
                      <a:pt x="30" y="71"/>
                    </a:lnTo>
                    <a:lnTo>
                      <a:pt x="35" y="71"/>
                    </a:lnTo>
                    <a:lnTo>
                      <a:pt x="37" y="71"/>
                    </a:lnTo>
                    <a:lnTo>
                      <a:pt x="47" y="68"/>
                    </a:lnTo>
                    <a:lnTo>
                      <a:pt x="54" y="66"/>
                    </a:lnTo>
                    <a:lnTo>
                      <a:pt x="59" y="58"/>
                    </a:lnTo>
                    <a:lnTo>
                      <a:pt x="64" y="51"/>
                    </a:lnTo>
                    <a:lnTo>
                      <a:pt x="67" y="51"/>
                    </a:lnTo>
                    <a:lnTo>
                      <a:pt x="62" y="73"/>
                    </a:lnTo>
                    <a:lnTo>
                      <a:pt x="0" y="73"/>
                    </a:lnTo>
                    <a:lnTo>
                      <a:pt x="0" y="71"/>
                    </a:lnTo>
                    <a:lnTo>
                      <a:pt x="3" y="71"/>
                    </a:lnTo>
                    <a:lnTo>
                      <a:pt x="5" y="71"/>
                    </a:lnTo>
                    <a:lnTo>
                      <a:pt x="8" y="71"/>
                    </a:lnTo>
                    <a:lnTo>
                      <a:pt x="8" y="68"/>
                    </a:lnTo>
                    <a:lnTo>
                      <a:pt x="10" y="66"/>
                    </a:lnTo>
                    <a:lnTo>
                      <a:pt x="10" y="61"/>
                    </a:lnTo>
                    <a:lnTo>
                      <a:pt x="10" y="12"/>
                    </a:lnTo>
                    <a:lnTo>
                      <a:pt x="10" y="9"/>
                    </a:lnTo>
                    <a:lnTo>
                      <a:pt x="10" y="7"/>
                    </a:lnTo>
                    <a:lnTo>
                      <a:pt x="8" y="5"/>
                    </a:lnTo>
                    <a:lnTo>
                      <a:pt x="5" y="2"/>
                    </a:lnTo>
                    <a:lnTo>
                      <a:pt x="3" y="2"/>
                    </a:lnTo>
                    <a:lnTo>
                      <a:pt x="0" y="2"/>
                    </a:lnTo>
                    <a:lnTo>
                      <a:pt x="0" y="0"/>
                    </a:lnTo>
                    <a:lnTo>
                      <a:pt x="59" y="0"/>
                    </a:lnTo>
                    <a:lnTo>
                      <a:pt x="59" y="22"/>
                    </a:lnTo>
                    <a:lnTo>
                      <a:pt x="57" y="22"/>
                    </a:lnTo>
                    <a:lnTo>
                      <a:pt x="57" y="14"/>
                    </a:lnTo>
                    <a:lnTo>
                      <a:pt x="54" y="12"/>
                    </a:lnTo>
                    <a:lnTo>
                      <a:pt x="49" y="7"/>
                    </a:lnTo>
                    <a:lnTo>
                      <a:pt x="44" y="7"/>
                    </a:lnTo>
                    <a:lnTo>
                      <a:pt x="42"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73" name="Freeform 171"/>
              <p:cNvSpPr>
                <a:spLocks/>
              </p:cNvSpPr>
              <p:nvPr/>
            </p:nvSpPr>
            <p:spPr bwMode="auto">
              <a:xfrm>
                <a:off x="128" y="2114"/>
                <a:ext cx="760" cy="343"/>
              </a:xfrm>
              <a:custGeom>
                <a:avLst/>
                <a:gdLst>
                  <a:gd name="T0" fmla="*/ 0 w 760"/>
                  <a:gd name="T1" fmla="*/ 218 h 343"/>
                  <a:gd name="T2" fmla="*/ 414 w 760"/>
                  <a:gd name="T3" fmla="*/ 218 h 343"/>
                  <a:gd name="T4" fmla="*/ 414 w 760"/>
                  <a:gd name="T5" fmla="*/ 0 h 343"/>
                  <a:gd name="T6" fmla="*/ 760 w 760"/>
                  <a:gd name="T7" fmla="*/ 343 h 343"/>
                  <a:gd name="T8" fmla="*/ 0 60000 65536"/>
                  <a:gd name="T9" fmla="*/ 0 60000 65536"/>
                  <a:gd name="T10" fmla="*/ 0 60000 65536"/>
                  <a:gd name="T11" fmla="*/ 0 60000 65536"/>
                  <a:gd name="T12" fmla="*/ 0 w 760"/>
                  <a:gd name="T13" fmla="*/ 0 h 343"/>
                  <a:gd name="T14" fmla="*/ 760 w 760"/>
                  <a:gd name="T15" fmla="*/ 343 h 343"/>
                </a:gdLst>
                <a:ahLst/>
                <a:cxnLst>
                  <a:cxn ang="T8">
                    <a:pos x="T0" y="T1"/>
                  </a:cxn>
                  <a:cxn ang="T9">
                    <a:pos x="T2" y="T3"/>
                  </a:cxn>
                  <a:cxn ang="T10">
                    <a:pos x="T4" y="T5"/>
                  </a:cxn>
                  <a:cxn ang="T11">
                    <a:pos x="T6" y="T7"/>
                  </a:cxn>
                </a:cxnLst>
                <a:rect l="T12" t="T13" r="T14" b="T15"/>
                <a:pathLst>
                  <a:path w="760" h="343">
                    <a:moveTo>
                      <a:pt x="0" y="218"/>
                    </a:moveTo>
                    <a:lnTo>
                      <a:pt x="414" y="218"/>
                    </a:lnTo>
                    <a:lnTo>
                      <a:pt x="414" y="0"/>
                    </a:lnTo>
                    <a:lnTo>
                      <a:pt x="760" y="343"/>
                    </a:lnTo>
                  </a:path>
                </a:pathLst>
              </a:custGeom>
              <a:noFill/>
              <a:ln w="23813">
                <a:solidFill>
                  <a:srgbClr val="000000"/>
                </a:solidFill>
                <a:round/>
                <a:headEnd/>
                <a:tailEnd/>
              </a:ln>
            </p:spPr>
            <p:txBody>
              <a:bodyPr/>
              <a:lstStyle/>
              <a:p>
                <a:endParaRPr lang="en-CA"/>
              </a:p>
            </p:txBody>
          </p:sp>
          <p:sp>
            <p:nvSpPr>
              <p:cNvPr id="5174" name="Freeform 172"/>
              <p:cNvSpPr>
                <a:spLocks/>
              </p:cNvSpPr>
              <p:nvPr/>
            </p:nvSpPr>
            <p:spPr bwMode="auto">
              <a:xfrm>
                <a:off x="121" y="2443"/>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5" name="Freeform 173"/>
              <p:cNvSpPr>
                <a:spLocks/>
              </p:cNvSpPr>
              <p:nvPr/>
            </p:nvSpPr>
            <p:spPr bwMode="auto">
              <a:xfrm>
                <a:off x="4127" y="2028"/>
                <a:ext cx="758" cy="343"/>
              </a:xfrm>
              <a:custGeom>
                <a:avLst/>
                <a:gdLst>
                  <a:gd name="T0" fmla="*/ 0 w 758"/>
                  <a:gd name="T1" fmla="*/ 218 h 343"/>
                  <a:gd name="T2" fmla="*/ 415 w 758"/>
                  <a:gd name="T3" fmla="*/ 218 h 343"/>
                  <a:gd name="T4" fmla="*/ 415 w 758"/>
                  <a:gd name="T5" fmla="*/ 0 h 343"/>
                  <a:gd name="T6" fmla="*/ 758 w 758"/>
                  <a:gd name="T7" fmla="*/ 343 h 343"/>
                  <a:gd name="T8" fmla="*/ 0 60000 65536"/>
                  <a:gd name="T9" fmla="*/ 0 60000 65536"/>
                  <a:gd name="T10" fmla="*/ 0 60000 65536"/>
                  <a:gd name="T11" fmla="*/ 0 60000 65536"/>
                  <a:gd name="T12" fmla="*/ 0 w 758"/>
                  <a:gd name="T13" fmla="*/ 0 h 343"/>
                  <a:gd name="T14" fmla="*/ 758 w 758"/>
                  <a:gd name="T15" fmla="*/ 343 h 343"/>
                </a:gdLst>
                <a:ahLst/>
                <a:cxnLst>
                  <a:cxn ang="T8">
                    <a:pos x="T0" y="T1"/>
                  </a:cxn>
                  <a:cxn ang="T9">
                    <a:pos x="T2" y="T3"/>
                  </a:cxn>
                  <a:cxn ang="T10">
                    <a:pos x="T4" y="T5"/>
                  </a:cxn>
                  <a:cxn ang="T11">
                    <a:pos x="T6" y="T7"/>
                  </a:cxn>
                </a:cxnLst>
                <a:rect l="T12" t="T13" r="T14" b="T15"/>
                <a:pathLst>
                  <a:path w="758" h="343">
                    <a:moveTo>
                      <a:pt x="0" y="218"/>
                    </a:moveTo>
                    <a:lnTo>
                      <a:pt x="415" y="218"/>
                    </a:lnTo>
                    <a:lnTo>
                      <a:pt x="415" y="0"/>
                    </a:lnTo>
                    <a:lnTo>
                      <a:pt x="758" y="343"/>
                    </a:lnTo>
                  </a:path>
                </a:pathLst>
              </a:custGeom>
              <a:noFill/>
              <a:ln w="23813">
                <a:solidFill>
                  <a:srgbClr val="000000"/>
                </a:solidFill>
                <a:round/>
                <a:headEnd/>
                <a:tailEnd/>
              </a:ln>
            </p:spPr>
            <p:txBody>
              <a:bodyPr/>
              <a:lstStyle/>
              <a:p>
                <a:endParaRPr lang="en-CA"/>
              </a:p>
            </p:txBody>
          </p:sp>
          <p:sp>
            <p:nvSpPr>
              <p:cNvPr id="5176" name="Freeform 174"/>
              <p:cNvSpPr>
                <a:spLocks/>
              </p:cNvSpPr>
              <p:nvPr/>
            </p:nvSpPr>
            <p:spPr bwMode="auto">
              <a:xfrm>
                <a:off x="4120" y="2357"/>
                <a:ext cx="757" cy="343"/>
              </a:xfrm>
              <a:custGeom>
                <a:avLst/>
                <a:gdLst>
                  <a:gd name="T0" fmla="*/ 0 w 757"/>
                  <a:gd name="T1" fmla="*/ 125 h 343"/>
                  <a:gd name="T2" fmla="*/ 414 w 757"/>
                  <a:gd name="T3" fmla="*/ 125 h 343"/>
                  <a:gd name="T4" fmla="*/ 414 w 757"/>
                  <a:gd name="T5" fmla="*/ 343 h 343"/>
                  <a:gd name="T6" fmla="*/ 757 w 757"/>
                  <a:gd name="T7" fmla="*/ 0 h 343"/>
                  <a:gd name="T8" fmla="*/ 0 60000 65536"/>
                  <a:gd name="T9" fmla="*/ 0 60000 65536"/>
                  <a:gd name="T10" fmla="*/ 0 60000 65536"/>
                  <a:gd name="T11" fmla="*/ 0 60000 65536"/>
                  <a:gd name="T12" fmla="*/ 0 w 757"/>
                  <a:gd name="T13" fmla="*/ 0 h 343"/>
                  <a:gd name="T14" fmla="*/ 757 w 757"/>
                  <a:gd name="T15" fmla="*/ 343 h 343"/>
                </a:gdLst>
                <a:ahLst/>
                <a:cxnLst>
                  <a:cxn ang="T8">
                    <a:pos x="T0" y="T1"/>
                  </a:cxn>
                  <a:cxn ang="T9">
                    <a:pos x="T2" y="T3"/>
                  </a:cxn>
                  <a:cxn ang="T10">
                    <a:pos x="T4" y="T5"/>
                  </a:cxn>
                  <a:cxn ang="T11">
                    <a:pos x="T6" y="T7"/>
                  </a:cxn>
                </a:cxnLst>
                <a:rect l="T12" t="T13" r="T14" b="T15"/>
                <a:pathLst>
                  <a:path w="757" h="343">
                    <a:moveTo>
                      <a:pt x="0" y="125"/>
                    </a:moveTo>
                    <a:lnTo>
                      <a:pt x="414" y="125"/>
                    </a:lnTo>
                    <a:lnTo>
                      <a:pt x="414" y="343"/>
                    </a:lnTo>
                    <a:lnTo>
                      <a:pt x="757" y="0"/>
                    </a:lnTo>
                  </a:path>
                </a:pathLst>
              </a:custGeom>
              <a:noFill/>
              <a:ln w="23813">
                <a:solidFill>
                  <a:srgbClr val="000000"/>
                </a:solidFill>
                <a:round/>
                <a:headEnd/>
                <a:tailEnd/>
              </a:ln>
            </p:spPr>
            <p:txBody>
              <a:bodyPr/>
              <a:lstStyle/>
              <a:p>
                <a:endParaRPr lang="en-CA"/>
              </a:p>
            </p:txBody>
          </p:sp>
          <p:sp>
            <p:nvSpPr>
              <p:cNvPr id="5177" name="Freeform 175"/>
              <p:cNvSpPr>
                <a:spLocks noEditPoints="1"/>
              </p:cNvSpPr>
              <p:nvPr/>
            </p:nvSpPr>
            <p:spPr bwMode="auto">
              <a:xfrm>
                <a:off x="4194" y="2330"/>
                <a:ext cx="71" cy="73"/>
              </a:xfrm>
              <a:custGeom>
                <a:avLst/>
                <a:gdLst>
                  <a:gd name="T0" fmla="*/ 0 w 71"/>
                  <a:gd name="T1" fmla="*/ 73 h 73"/>
                  <a:gd name="T2" fmla="*/ 0 w 71"/>
                  <a:gd name="T3" fmla="*/ 71 h 73"/>
                  <a:gd name="T4" fmla="*/ 2 w 71"/>
                  <a:gd name="T5" fmla="*/ 71 h 73"/>
                  <a:gd name="T6" fmla="*/ 4 w 71"/>
                  <a:gd name="T7" fmla="*/ 71 h 73"/>
                  <a:gd name="T8" fmla="*/ 7 w 71"/>
                  <a:gd name="T9" fmla="*/ 71 h 73"/>
                  <a:gd name="T10" fmla="*/ 7 w 71"/>
                  <a:gd name="T11" fmla="*/ 68 h 73"/>
                  <a:gd name="T12" fmla="*/ 9 w 71"/>
                  <a:gd name="T13" fmla="*/ 68 h 73"/>
                  <a:gd name="T14" fmla="*/ 9 w 71"/>
                  <a:gd name="T15" fmla="*/ 66 h 73"/>
                  <a:gd name="T16" fmla="*/ 9 w 71"/>
                  <a:gd name="T17" fmla="*/ 61 h 73"/>
                  <a:gd name="T18" fmla="*/ 9 w 71"/>
                  <a:gd name="T19" fmla="*/ 12 h 73"/>
                  <a:gd name="T20" fmla="*/ 9 w 71"/>
                  <a:gd name="T21" fmla="*/ 10 h 73"/>
                  <a:gd name="T22" fmla="*/ 7 w 71"/>
                  <a:gd name="T23" fmla="*/ 7 h 73"/>
                  <a:gd name="T24" fmla="*/ 7 w 71"/>
                  <a:gd name="T25" fmla="*/ 5 h 73"/>
                  <a:gd name="T26" fmla="*/ 7 w 71"/>
                  <a:gd name="T27" fmla="*/ 5 h 73"/>
                  <a:gd name="T28" fmla="*/ 4 w 71"/>
                  <a:gd name="T29" fmla="*/ 2 h 73"/>
                  <a:gd name="T30" fmla="*/ 2 w 71"/>
                  <a:gd name="T31" fmla="*/ 2 h 73"/>
                  <a:gd name="T32" fmla="*/ 0 w 71"/>
                  <a:gd name="T33" fmla="*/ 2 h 73"/>
                  <a:gd name="T34" fmla="*/ 0 w 71"/>
                  <a:gd name="T35" fmla="*/ 0 h 73"/>
                  <a:gd name="T36" fmla="*/ 31 w 71"/>
                  <a:gd name="T37" fmla="*/ 0 h 73"/>
                  <a:gd name="T38" fmla="*/ 41 w 71"/>
                  <a:gd name="T39" fmla="*/ 2 h 73"/>
                  <a:gd name="T40" fmla="*/ 51 w 71"/>
                  <a:gd name="T41" fmla="*/ 5 h 73"/>
                  <a:gd name="T42" fmla="*/ 58 w 71"/>
                  <a:gd name="T43" fmla="*/ 10 h 73"/>
                  <a:gd name="T44" fmla="*/ 66 w 71"/>
                  <a:gd name="T45" fmla="*/ 17 h 73"/>
                  <a:gd name="T46" fmla="*/ 68 w 71"/>
                  <a:gd name="T47" fmla="*/ 27 h 73"/>
                  <a:gd name="T48" fmla="*/ 71 w 71"/>
                  <a:gd name="T49" fmla="*/ 37 h 73"/>
                  <a:gd name="T50" fmla="*/ 71 w 71"/>
                  <a:gd name="T51" fmla="*/ 44 h 73"/>
                  <a:gd name="T52" fmla="*/ 68 w 71"/>
                  <a:gd name="T53" fmla="*/ 51 h 73"/>
                  <a:gd name="T54" fmla="*/ 66 w 71"/>
                  <a:gd name="T55" fmla="*/ 56 h 73"/>
                  <a:gd name="T56" fmla="*/ 61 w 71"/>
                  <a:gd name="T57" fmla="*/ 61 h 73"/>
                  <a:gd name="T58" fmla="*/ 58 w 71"/>
                  <a:gd name="T59" fmla="*/ 66 h 73"/>
                  <a:gd name="T60" fmla="*/ 53 w 71"/>
                  <a:gd name="T61" fmla="*/ 68 h 73"/>
                  <a:gd name="T62" fmla="*/ 46 w 71"/>
                  <a:gd name="T63" fmla="*/ 71 h 73"/>
                  <a:gd name="T64" fmla="*/ 41 w 71"/>
                  <a:gd name="T65" fmla="*/ 73 h 73"/>
                  <a:gd name="T66" fmla="*/ 36 w 71"/>
                  <a:gd name="T67" fmla="*/ 73 h 73"/>
                  <a:gd name="T68" fmla="*/ 31 w 71"/>
                  <a:gd name="T69" fmla="*/ 73 h 73"/>
                  <a:gd name="T70" fmla="*/ 0 w 71"/>
                  <a:gd name="T71" fmla="*/ 73 h 73"/>
                  <a:gd name="T72" fmla="*/ 27 w 71"/>
                  <a:gd name="T73" fmla="*/ 5 h 73"/>
                  <a:gd name="T74" fmla="*/ 27 w 71"/>
                  <a:gd name="T75" fmla="*/ 61 h 73"/>
                  <a:gd name="T76" fmla="*/ 27 w 71"/>
                  <a:gd name="T77" fmla="*/ 66 h 73"/>
                  <a:gd name="T78" fmla="*/ 27 w 71"/>
                  <a:gd name="T79" fmla="*/ 68 h 73"/>
                  <a:gd name="T80" fmla="*/ 27 w 71"/>
                  <a:gd name="T81" fmla="*/ 68 h 73"/>
                  <a:gd name="T82" fmla="*/ 27 w 71"/>
                  <a:gd name="T83" fmla="*/ 68 h 73"/>
                  <a:gd name="T84" fmla="*/ 29 w 71"/>
                  <a:gd name="T85" fmla="*/ 68 h 73"/>
                  <a:gd name="T86" fmla="*/ 31 w 71"/>
                  <a:gd name="T87" fmla="*/ 71 h 73"/>
                  <a:gd name="T88" fmla="*/ 36 w 71"/>
                  <a:gd name="T89" fmla="*/ 68 h 73"/>
                  <a:gd name="T90" fmla="*/ 41 w 71"/>
                  <a:gd name="T91" fmla="*/ 66 h 73"/>
                  <a:gd name="T92" fmla="*/ 44 w 71"/>
                  <a:gd name="T93" fmla="*/ 64 h 73"/>
                  <a:gd name="T94" fmla="*/ 49 w 71"/>
                  <a:gd name="T95" fmla="*/ 56 h 73"/>
                  <a:gd name="T96" fmla="*/ 51 w 71"/>
                  <a:gd name="T97" fmla="*/ 49 h 73"/>
                  <a:gd name="T98" fmla="*/ 51 w 71"/>
                  <a:gd name="T99" fmla="*/ 37 h 73"/>
                  <a:gd name="T100" fmla="*/ 51 w 71"/>
                  <a:gd name="T101" fmla="*/ 29 h 73"/>
                  <a:gd name="T102" fmla="*/ 49 w 71"/>
                  <a:gd name="T103" fmla="*/ 22 h 73"/>
                  <a:gd name="T104" fmla="*/ 46 w 71"/>
                  <a:gd name="T105" fmla="*/ 15 h 73"/>
                  <a:gd name="T106" fmla="*/ 44 w 71"/>
                  <a:gd name="T107" fmla="*/ 10 h 73"/>
                  <a:gd name="T108" fmla="*/ 39 w 71"/>
                  <a:gd name="T109" fmla="*/ 5 h 73"/>
                  <a:gd name="T110" fmla="*/ 34 w 71"/>
                  <a:gd name="T111" fmla="*/ 5 h 73"/>
                  <a:gd name="T112" fmla="*/ 27 w 71"/>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3"/>
                  <a:gd name="T173" fmla="*/ 71 w 71"/>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3">
                    <a:moveTo>
                      <a:pt x="0" y="73"/>
                    </a:moveTo>
                    <a:lnTo>
                      <a:pt x="0" y="71"/>
                    </a:lnTo>
                    <a:lnTo>
                      <a:pt x="2" y="71"/>
                    </a:lnTo>
                    <a:lnTo>
                      <a:pt x="4" y="71"/>
                    </a:lnTo>
                    <a:lnTo>
                      <a:pt x="7" y="71"/>
                    </a:lnTo>
                    <a:lnTo>
                      <a:pt x="7" y="68"/>
                    </a:lnTo>
                    <a:lnTo>
                      <a:pt x="9" y="68"/>
                    </a:lnTo>
                    <a:lnTo>
                      <a:pt x="9" y="66"/>
                    </a:lnTo>
                    <a:lnTo>
                      <a:pt x="9" y="61"/>
                    </a:lnTo>
                    <a:lnTo>
                      <a:pt x="9" y="12"/>
                    </a:lnTo>
                    <a:lnTo>
                      <a:pt x="9" y="10"/>
                    </a:lnTo>
                    <a:lnTo>
                      <a:pt x="7" y="7"/>
                    </a:lnTo>
                    <a:lnTo>
                      <a:pt x="7" y="5"/>
                    </a:lnTo>
                    <a:lnTo>
                      <a:pt x="4" y="2"/>
                    </a:lnTo>
                    <a:lnTo>
                      <a:pt x="2" y="2"/>
                    </a:lnTo>
                    <a:lnTo>
                      <a:pt x="0" y="2"/>
                    </a:lnTo>
                    <a:lnTo>
                      <a:pt x="0" y="0"/>
                    </a:lnTo>
                    <a:lnTo>
                      <a:pt x="31" y="0"/>
                    </a:lnTo>
                    <a:lnTo>
                      <a:pt x="41" y="2"/>
                    </a:lnTo>
                    <a:lnTo>
                      <a:pt x="51" y="5"/>
                    </a:lnTo>
                    <a:lnTo>
                      <a:pt x="58" y="10"/>
                    </a:lnTo>
                    <a:lnTo>
                      <a:pt x="66" y="17"/>
                    </a:lnTo>
                    <a:lnTo>
                      <a:pt x="68" y="27"/>
                    </a:lnTo>
                    <a:lnTo>
                      <a:pt x="71" y="37"/>
                    </a:lnTo>
                    <a:lnTo>
                      <a:pt x="71" y="44"/>
                    </a:lnTo>
                    <a:lnTo>
                      <a:pt x="68" y="51"/>
                    </a:lnTo>
                    <a:lnTo>
                      <a:pt x="66" y="56"/>
                    </a:lnTo>
                    <a:lnTo>
                      <a:pt x="61" y="61"/>
                    </a:lnTo>
                    <a:lnTo>
                      <a:pt x="58" y="66"/>
                    </a:lnTo>
                    <a:lnTo>
                      <a:pt x="53" y="68"/>
                    </a:lnTo>
                    <a:lnTo>
                      <a:pt x="46" y="71"/>
                    </a:lnTo>
                    <a:lnTo>
                      <a:pt x="41" y="73"/>
                    </a:lnTo>
                    <a:lnTo>
                      <a:pt x="36" y="73"/>
                    </a:lnTo>
                    <a:lnTo>
                      <a:pt x="31" y="73"/>
                    </a:lnTo>
                    <a:lnTo>
                      <a:pt x="0" y="73"/>
                    </a:lnTo>
                    <a:close/>
                    <a:moveTo>
                      <a:pt x="27" y="5"/>
                    </a:moveTo>
                    <a:lnTo>
                      <a:pt x="27" y="61"/>
                    </a:lnTo>
                    <a:lnTo>
                      <a:pt x="27" y="66"/>
                    </a:lnTo>
                    <a:lnTo>
                      <a:pt x="27" y="68"/>
                    </a:lnTo>
                    <a:lnTo>
                      <a:pt x="29" y="68"/>
                    </a:lnTo>
                    <a:lnTo>
                      <a:pt x="31" y="71"/>
                    </a:lnTo>
                    <a:lnTo>
                      <a:pt x="36" y="68"/>
                    </a:lnTo>
                    <a:lnTo>
                      <a:pt x="41" y="66"/>
                    </a:lnTo>
                    <a:lnTo>
                      <a:pt x="44" y="64"/>
                    </a:lnTo>
                    <a:lnTo>
                      <a:pt x="49" y="56"/>
                    </a:lnTo>
                    <a:lnTo>
                      <a:pt x="51" y="49"/>
                    </a:lnTo>
                    <a:lnTo>
                      <a:pt x="51" y="37"/>
                    </a:lnTo>
                    <a:lnTo>
                      <a:pt x="51" y="29"/>
                    </a:lnTo>
                    <a:lnTo>
                      <a:pt x="49" y="22"/>
                    </a:lnTo>
                    <a:lnTo>
                      <a:pt x="46" y="15"/>
                    </a:lnTo>
                    <a:lnTo>
                      <a:pt x="44" y="10"/>
                    </a:lnTo>
                    <a:lnTo>
                      <a:pt x="39"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8" name="Freeform 176"/>
              <p:cNvSpPr>
                <a:spLocks/>
              </p:cNvSpPr>
              <p:nvPr/>
            </p:nvSpPr>
            <p:spPr bwMode="auto">
              <a:xfrm>
                <a:off x="4272" y="2330"/>
                <a:ext cx="66" cy="73"/>
              </a:xfrm>
              <a:custGeom>
                <a:avLst/>
                <a:gdLst>
                  <a:gd name="T0" fmla="*/ 27 w 66"/>
                  <a:gd name="T1" fmla="*/ 5 h 73"/>
                  <a:gd name="T2" fmla="*/ 27 w 66"/>
                  <a:gd name="T3" fmla="*/ 34 h 73"/>
                  <a:gd name="T4" fmla="*/ 27 w 66"/>
                  <a:gd name="T5" fmla="*/ 34 h 73"/>
                  <a:gd name="T6" fmla="*/ 34 w 66"/>
                  <a:gd name="T7" fmla="*/ 34 h 73"/>
                  <a:gd name="T8" fmla="*/ 37 w 66"/>
                  <a:gd name="T9" fmla="*/ 29 h 73"/>
                  <a:gd name="T10" fmla="*/ 39 w 66"/>
                  <a:gd name="T11" fmla="*/ 24 h 73"/>
                  <a:gd name="T12" fmla="*/ 42 w 66"/>
                  <a:gd name="T13" fmla="*/ 17 h 73"/>
                  <a:gd name="T14" fmla="*/ 44 w 66"/>
                  <a:gd name="T15" fmla="*/ 17 h 73"/>
                  <a:gd name="T16" fmla="*/ 44 w 66"/>
                  <a:gd name="T17" fmla="*/ 56 h 73"/>
                  <a:gd name="T18" fmla="*/ 42 w 66"/>
                  <a:gd name="T19" fmla="*/ 56 h 73"/>
                  <a:gd name="T20" fmla="*/ 39 w 66"/>
                  <a:gd name="T21" fmla="*/ 49 h 73"/>
                  <a:gd name="T22" fmla="*/ 39 w 66"/>
                  <a:gd name="T23" fmla="*/ 44 h 73"/>
                  <a:gd name="T24" fmla="*/ 37 w 66"/>
                  <a:gd name="T25" fmla="*/ 41 h 73"/>
                  <a:gd name="T26" fmla="*/ 34 w 66"/>
                  <a:gd name="T27" fmla="*/ 39 h 73"/>
                  <a:gd name="T28" fmla="*/ 32 w 66"/>
                  <a:gd name="T29" fmla="*/ 39 h 73"/>
                  <a:gd name="T30" fmla="*/ 27 w 66"/>
                  <a:gd name="T31" fmla="*/ 39 h 73"/>
                  <a:gd name="T32" fmla="*/ 27 w 66"/>
                  <a:gd name="T33" fmla="*/ 59 h 73"/>
                  <a:gd name="T34" fmla="*/ 27 w 66"/>
                  <a:gd name="T35" fmla="*/ 64 h 73"/>
                  <a:gd name="T36" fmla="*/ 27 w 66"/>
                  <a:gd name="T37" fmla="*/ 66 h 73"/>
                  <a:gd name="T38" fmla="*/ 27 w 66"/>
                  <a:gd name="T39" fmla="*/ 68 h 73"/>
                  <a:gd name="T40" fmla="*/ 29 w 66"/>
                  <a:gd name="T41" fmla="*/ 68 h 73"/>
                  <a:gd name="T42" fmla="*/ 29 w 66"/>
                  <a:gd name="T43" fmla="*/ 68 h 73"/>
                  <a:gd name="T44" fmla="*/ 34 w 66"/>
                  <a:gd name="T45" fmla="*/ 71 h 73"/>
                  <a:gd name="T46" fmla="*/ 37 w 66"/>
                  <a:gd name="T47" fmla="*/ 71 h 73"/>
                  <a:gd name="T48" fmla="*/ 47 w 66"/>
                  <a:gd name="T49" fmla="*/ 68 h 73"/>
                  <a:gd name="T50" fmla="*/ 54 w 66"/>
                  <a:gd name="T51" fmla="*/ 66 h 73"/>
                  <a:gd name="T52" fmla="*/ 59 w 66"/>
                  <a:gd name="T53" fmla="*/ 59 h 73"/>
                  <a:gd name="T54" fmla="*/ 64 w 66"/>
                  <a:gd name="T55" fmla="*/ 51 h 73"/>
                  <a:gd name="T56" fmla="*/ 66 w 66"/>
                  <a:gd name="T57" fmla="*/ 51 h 73"/>
                  <a:gd name="T58" fmla="*/ 61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7 w 66"/>
                  <a:gd name="T71" fmla="*/ 68 h 73"/>
                  <a:gd name="T72" fmla="*/ 10 w 66"/>
                  <a:gd name="T73" fmla="*/ 68 h 73"/>
                  <a:gd name="T74" fmla="*/ 10 w 66"/>
                  <a:gd name="T75" fmla="*/ 66 h 73"/>
                  <a:gd name="T76" fmla="*/ 10 w 66"/>
                  <a:gd name="T77" fmla="*/ 61 h 73"/>
                  <a:gd name="T78" fmla="*/ 10 w 66"/>
                  <a:gd name="T79" fmla="*/ 12 h 73"/>
                  <a:gd name="T80" fmla="*/ 10 w 66"/>
                  <a:gd name="T81" fmla="*/ 10 h 73"/>
                  <a:gd name="T82" fmla="*/ 10 w 66"/>
                  <a:gd name="T83" fmla="*/ 7 h 73"/>
                  <a:gd name="T84" fmla="*/ 7 w 66"/>
                  <a:gd name="T85" fmla="*/ 5 h 73"/>
                  <a:gd name="T86" fmla="*/ 7 w 66"/>
                  <a:gd name="T87" fmla="*/ 5 h 73"/>
                  <a:gd name="T88" fmla="*/ 5 w 66"/>
                  <a:gd name="T89" fmla="*/ 2 h 73"/>
                  <a:gd name="T90" fmla="*/ 2 w 66"/>
                  <a:gd name="T91" fmla="*/ 2 h 73"/>
                  <a:gd name="T92" fmla="*/ 0 w 66"/>
                  <a:gd name="T93" fmla="*/ 2 h 73"/>
                  <a:gd name="T94" fmla="*/ 0 w 66"/>
                  <a:gd name="T95" fmla="*/ 0 h 73"/>
                  <a:gd name="T96" fmla="*/ 59 w 66"/>
                  <a:gd name="T97" fmla="*/ 0 h 73"/>
                  <a:gd name="T98" fmla="*/ 59 w 66"/>
                  <a:gd name="T99" fmla="*/ 22 h 73"/>
                  <a:gd name="T100" fmla="*/ 56 w 66"/>
                  <a:gd name="T101" fmla="*/ 22 h 73"/>
                  <a:gd name="T102" fmla="*/ 56 w 66"/>
                  <a:gd name="T103" fmla="*/ 15 h 73"/>
                  <a:gd name="T104" fmla="*/ 54 w 66"/>
                  <a:gd name="T105" fmla="*/ 10 h 73"/>
                  <a:gd name="T106" fmla="*/ 49 w 66"/>
                  <a:gd name="T107" fmla="*/ 7 h 73"/>
                  <a:gd name="T108" fmla="*/ 44 w 66"/>
                  <a:gd name="T109" fmla="*/ 5 h 73"/>
                  <a:gd name="T110" fmla="*/ 42 w 66"/>
                  <a:gd name="T111" fmla="*/ 5 h 73"/>
                  <a:gd name="T112" fmla="*/ 34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34" y="34"/>
                    </a:lnTo>
                    <a:lnTo>
                      <a:pt x="37" y="29"/>
                    </a:lnTo>
                    <a:lnTo>
                      <a:pt x="39" y="24"/>
                    </a:lnTo>
                    <a:lnTo>
                      <a:pt x="42" y="17"/>
                    </a:lnTo>
                    <a:lnTo>
                      <a:pt x="44" y="17"/>
                    </a:lnTo>
                    <a:lnTo>
                      <a:pt x="44" y="56"/>
                    </a:lnTo>
                    <a:lnTo>
                      <a:pt x="42" y="56"/>
                    </a:lnTo>
                    <a:lnTo>
                      <a:pt x="39" y="49"/>
                    </a:lnTo>
                    <a:lnTo>
                      <a:pt x="39" y="44"/>
                    </a:lnTo>
                    <a:lnTo>
                      <a:pt x="37" y="41"/>
                    </a:lnTo>
                    <a:lnTo>
                      <a:pt x="34" y="39"/>
                    </a:lnTo>
                    <a:lnTo>
                      <a:pt x="32" y="39"/>
                    </a:lnTo>
                    <a:lnTo>
                      <a:pt x="27" y="39"/>
                    </a:lnTo>
                    <a:lnTo>
                      <a:pt x="27" y="59"/>
                    </a:lnTo>
                    <a:lnTo>
                      <a:pt x="27" y="64"/>
                    </a:lnTo>
                    <a:lnTo>
                      <a:pt x="27" y="66"/>
                    </a:lnTo>
                    <a:lnTo>
                      <a:pt x="27" y="68"/>
                    </a:lnTo>
                    <a:lnTo>
                      <a:pt x="29" y="68"/>
                    </a:lnTo>
                    <a:lnTo>
                      <a:pt x="34" y="71"/>
                    </a:lnTo>
                    <a:lnTo>
                      <a:pt x="37" y="71"/>
                    </a:lnTo>
                    <a:lnTo>
                      <a:pt x="47" y="68"/>
                    </a:lnTo>
                    <a:lnTo>
                      <a:pt x="54" y="66"/>
                    </a:lnTo>
                    <a:lnTo>
                      <a:pt x="59" y="59"/>
                    </a:lnTo>
                    <a:lnTo>
                      <a:pt x="64" y="51"/>
                    </a:lnTo>
                    <a:lnTo>
                      <a:pt x="66" y="51"/>
                    </a:lnTo>
                    <a:lnTo>
                      <a:pt x="61" y="73"/>
                    </a:lnTo>
                    <a:lnTo>
                      <a:pt x="0" y="73"/>
                    </a:lnTo>
                    <a:lnTo>
                      <a:pt x="0" y="71"/>
                    </a:lnTo>
                    <a:lnTo>
                      <a:pt x="2" y="71"/>
                    </a:lnTo>
                    <a:lnTo>
                      <a:pt x="5" y="71"/>
                    </a:lnTo>
                    <a:lnTo>
                      <a:pt x="7" y="71"/>
                    </a:lnTo>
                    <a:lnTo>
                      <a:pt x="7" y="68"/>
                    </a:lnTo>
                    <a:lnTo>
                      <a:pt x="10" y="68"/>
                    </a:lnTo>
                    <a:lnTo>
                      <a:pt x="10" y="66"/>
                    </a:lnTo>
                    <a:lnTo>
                      <a:pt x="10" y="61"/>
                    </a:lnTo>
                    <a:lnTo>
                      <a:pt x="10" y="12"/>
                    </a:lnTo>
                    <a:lnTo>
                      <a:pt x="10" y="10"/>
                    </a:lnTo>
                    <a:lnTo>
                      <a:pt x="10" y="7"/>
                    </a:lnTo>
                    <a:lnTo>
                      <a:pt x="7" y="5"/>
                    </a:lnTo>
                    <a:lnTo>
                      <a:pt x="5" y="2"/>
                    </a:lnTo>
                    <a:lnTo>
                      <a:pt x="2" y="2"/>
                    </a:lnTo>
                    <a:lnTo>
                      <a:pt x="0" y="2"/>
                    </a:lnTo>
                    <a:lnTo>
                      <a:pt x="0" y="0"/>
                    </a:lnTo>
                    <a:lnTo>
                      <a:pt x="59" y="0"/>
                    </a:lnTo>
                    <a:lnTo>
                      <a:pt x="59" y="22"/>
                    </a:lnTo>
                    <a:lnTo>
                      <a:pt x="56" y="22"/>
                    </a:lnTo>
                    <a:lnTo>
                      <a:pt x="56" y="15"/>
                    </a:lnTo>
                    <a:lnTo>
                      <a:pt x="54" y="10"/>
                    </a:lnTo>
                    <a:lnTo>
                      <a:pt x="49" y="7"/>
                    </a:lnTo>
                    <a:lnTo>
                      <a:pt x="44" y="5"/>
                    </a:lnTo>
                    <a:lnTo>
                      <a:pt x="42" y="5"/>
                    </a:lnTo>
                    <a:lnTo>
                      <a:pt x="34" y="5"/>
                    </a:lnTo>
                    <a:lnTo>
                      <a:pt x="27" y="5"/>
                    </a:lnTo>
                    <a:close/>
                  </a:path>
                </a:pathLst>
              </a:custGeom>
              <a:solidFill>
                <a:srgbClr val="000000"/>
              </a:solidFill>
              <a:ln w="0">
                <a:solidFill>
                  <a:srgbClr val="000000"/>
                </a:solidFill>
                <a:round/>
                <a:headEnd/>
                <a:tailEnd/>
              </a:ln>
            </p:spPr>
            <p:txBody>
              <a:bodyPr/>
              <a:lstStyle/>
              <a:p>
                <a:endParaRPr lang="en-CA"/>
              </a:p>
            </p:txBody>
          </p:sp>
          <p:sp>
            <p:nvSpPr>
              <p:cNvPr id="5179" name="Freeform 177"/>
              <p:cNvSpPr>
                <a:spLocks/>
              </p:cNvSpPr>
              <p:nvPr/>
            </p:nvSpPr>
            <p:spPr bwMode="auto">
              <a:xfrm>
                <a:off x="4346" y="2330"/>
                <a:ext cx="68" cy="73"/>
              </a:xfrm>
              <a:custGeom>
                <a:avLst/>
                <a:gdLst>
                  <a:gd name="T0" fmla="*/ 68 w 68"/>
                  <a:gd name="T1" fmla="*/ 0 h 73"/>
                  <a:gd name="T2" fmla="*/ 68 w 68"/>
                  <a:gd name="T3" fmla="*/ 24 h 73"/>
                  <a:gd name="T4" fmla="*/ 66 w 68"/>
                  <a:gd name="T5" fmla="*/ 24 h 73"/>
                  <a:gd name="T6" fmla="*/ 63 w 68"/>
                  <a:gd name="T7" fmla="*/ 15 h 73"/>
                  <a:gd name="T8" fmla="*/ 58 w 68"/>
                  <a:gd name="T9" fmla="*/ 10 h 73"/>
                  <a:gd name="T10" fmla="*/ 51 w 68"/>
                  <a:gd name="T11" fmla="*/ 5 h 73"/>
                  <a:gd name="T12" fmla="*/ 44 w 68"/>
                  <a:gd name="T13" fmla="*/ 5 h 73"/>
                  <a:gd name="T14" fmla="*/ 36 w 68"/>
                  <a:gd name="T15" fmla="*/ 5 h 73"/>
                  <a:gd name="T16" fmla="*/ 31 w 68"/>
                  <a:gd name="T17" fmla="*/ 7 h 73"/>
                  <a:gd name="T18" fmla="*/ 26 w 68"/>
                  <a:gd name="T19" fmla="*/ 12 h 73"/>
                  <a:gd name="T20" fmla="*/ 24 w 68"/>
                  <a:gd name="T21" fmla="*/ 17 h 73"/>
                  <a:gd name="T22" fmla="*/ 22 w 68"/>
                  <a:gd name="T23" fmla="*/ 27 h 73"/>
                  <a:gd name="T24" fmla="*/ 19 w 68"/>
                  <a:gd name="T25" fmla="*/ 37 h 73"/>
                  <a:gd name="T26" fmla="*/ 19 w 68"/>
                  <a:gd name="T27" fmla="*/ 46 h 73"/>
                  <a:gd name="T28" fmla="*/ 22 w 68"/>
                  <a:gd name="T29" fmla="*/ 54 h 73"/>
                  <a:gd name="T30" fmla="*/ 24 w 68"/>
                  <a:gd name="T31" fmla="*/ 61 h 73"/>
                  <a:gd name="T32" fmla="*/ 29 w 68"/>
                  <a:gd name="T33" fmla="*/ 66 h 73"/>
                  <a:gd name="T34" fmla="*/ 36 w 68"/>
                  <a:gd name="T35" fmla="*/ 68 h 73"/>
                  <a:gd name="T36" fmla="*/ 44 w 68"/>
                  <a:gd name="T37" fmla="*/ 71 h 73"/>
                  <a:gd name="T38" fmla="*/ 49 w 68"/>
                  <a:gd name="T39" fmla="*/ 68 h 73"/>
                  <a:gd name="T40" fmla="*/ 56 w 68"/>
                  <a:gd name="T41" fmla="*/ 66 h 73"/>
                  <a:gd name="T42" fmla="*/ 61 w 68"/>
                  <a:gd name="T43" fmla="*/ 64 h 73"/>
                  <a:gd name="T44" fmla="*/ 68 w 68"/>
                  <a:gd name="T45" fmla="*/ 56 h 73"/>
                  <a:gd name="T46" fmla="*/ 68 w 68"/>
                  <a:gd name="T47" fmla="*/ 64 h 73"/>
                  <a:gd name="T48" fmla="*/ 61 w 68"/>
                  <a:gd name="T49" fmla="*/ 68 h 73"/>
                  <a:gd name="T50" fmla="*/ 56 w 68"/>
                  <a:gd name="T51" fmla="*/ 71 h 73"/>
                  <a:gd name="T52" fmla="*/ 49 w 68"/>
                  <a:gd name="T53" fmla="*/ 73 h 73"/>
                  <a:gd name="T54" fmla="*/ 39 w 68"/>
                  <a:gd name="T55" fmla="*/ 73 h 73"/>
                  <a:gd name="T56" fmla="*/ 29 w 68"/>
                  <a:gd name="T57" fmla="*/ 73 h 73"/>
                  <a:gd name="T58" fmla="*/ 19 w 68"/>
                  <a:gd name="T59" fmla="*/ 71 h 73"/>
                  <a:gd name="T60" fmla="*/ 12 w 68"/>
                  <a:gd name="T61" fmla="*/ 64 h 73"/>
                  <a:gd name="T62" fmla="*/ 4 w 68"/>
                  <a:gd name="T63" fmla="*/ 56 h 73"/>
                  <a:gd name="T64" fmla="*/ 2 w 68"/>
                  <a:gd name="T65" fmla="*/ 46 h 73"/>
                  <a:gd name="T66" fmla="*/ 0 w 68"/>
                  <a:gd name="T67" fmla="*/ 39 h 73"/>
                  <a:gd name="T68" fmla="*/ 2 w 68"/>
                  <a:gd name="T69" fmla="*/ 29 h 73"/>
                  <a:gd name="T70" fmla="*/ 4 w 68"/>
                  <a:gd name="T71" fmla="*/ 19 h 73"/>
                  <a:gd name="T72" fmla="*/ 12 w 68"/>
                  <a:gd name="T73" fmla="*/ 10 h 73"/>
                  <a:gd name="T74" fmla="*/ 19 w 68"/>
                  <a:gd name="T75" fmla="*/ 5 h 73"/>
                  <a:gd name="T76" fmla="*/ 29 w 68"/>
                  <a:gd name="T77" fmla="*/ 0 h 73"/>
                  <a:gd name="T78" fmla="*/ 39 w 68"/>
                  <a:gd name="T79" fmla="*/ 0 h 73"/>
                  <a:gd name="T80" fmla="*/ 46 w 68"/>
                  <a:gd name="T81" fmla="*/ 0 h 73"/>
                  <a:gd name="T82" fmla="*/ 56 w 68"/>
                  <a:gd name="T83" fmla="*/ 2 h 73"/>
                  <a:gd name="T84" fmla="*/ 58 w 68"/>
                  <a:gd name="T85" fmla="*/ 2 h 73"/>
                  <a:gd name="T86" fmla="*/ 61 w 68"/>
                  <a:gd name="T87" fmla="*/ 5 h 73"/>
                  <a:gd name="T88" fmla="*/ 63 w 68"/>
                  <a:gd name="T89" fmla="*/ 2 h 73"/>
                  <a:gd name="T90" fmla="*/ 66 w 68"/>
                  <a:gd name="T91" fmla="*/ 2 h 73"/>
                  <a:gd name="T92" fmla="*/ 66 w 68"/>
                  <a:gd name="T93" fmla="*/ 2 h 73"/>
                  <a:gd name="T94" fmla="*/ 66 w 68"/>
                  <a:gd name="T95" fmla="*/ 0 h 73"/>
                  <a:gd name="T96" fmla="*/ 68 w 6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73"/>
                  <a:gd name="T149" fmla="*/ 68 w 6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73">
                    <a:moveTo>
                      <a:pt x="68" y="0"/>
                    </a:moveTo>
                    <a:lnTo>
                      <a:pt x="68" y="24"/>
                    </a:lnTo>
                    <a:lnTo>
                      <a:pt x="66" y="24"/>
                    </a:lnTo>
                    <a:lnTo>
                      <a:pt x="63" y="15"/>
                    </a:lnTo>
                    <a:lnTo>
                      <a:pt x="58" y="10"/>
                    </a:lnTo>
                    <a:lnTo>
                      <a:pt x="51" y="5"/>
                    </a:lnTo>
                    <a:lnTo>
                      <a:pt x="44" y="5"/>
                    </a:lnTo>
                    <a:lnTo>
                      <a:pt x="36" y="5"/>
                    </a:lnTo>
                    <a:lnTo>
                      <a:pt x="31" y="7"/>
                    </a:lnTo>
                    <a:lnTo>
                      <a:pt x="26" y="12"/>
                    </a:lnTo>
                    <a:lnTo>
                      <a:pt x="24" y="17"/>
                    </a:lnTo>
                    <a:lnTo>
                      <a:pt x="22" y="27"/>
                    </a:lnTo>
                    <a:lnTo>
                      <a:pt x="19" y="37"/>
                    </a:lnTo>
                    <a:lnTo>
                      <a:pt x="19" y="46"/>
                    </a:lnTo>
                    <a:lnTo>
                      <a:pt x="22" y="54"/>
                    </a:lnTo>
                    <a:lnTo>
                      <a:pt x="24" y="61"/>
                    </a:lnTo>
                    <a:lnTo>
                      <a:pt x="29" y="66"/>
                    </a:lnTo>
                    <a:lnTo>
                      <a:pt x="36" y="68"/>
                    </a:lnTo>
                    <a:lnTo>
                      <a:pt x="44" y="71"/>
                    </a:lnTo>
                    <a:lnTo>
                      <a:pt x="49" y="68"/>
                    </a:lnTo>
                    <a:lnTo>
                      <a:pt x="56" y="66"/>
                    </a:lnTo>
                    <a:lnTo>
                      <a:pt x="61" y="64"/>
                    </a:lnTo>
                    <a:lnTo>
                      <a:pt x="68" y="56"/>
                    </a:lnTo>
                    <a:lnTo>
                      <a:pt x="68" y="64"/>
                    </a:lnTo>
                    <a:lnTo>
                      <a:pt x="61" y="68"/>
                    </a:lnTo>
                    <a:lnTo>
                      <a:pt x="56" y="71"/>
                    </a:lnTo>
                    <a:lnTo>
                      <a:pt x="49" y="73"/>
                    </a:lnTo>
                    <a:lnTo>
                      <a:pt x="39" y="73"/>
                    </a:lnTo>
                    <a:lnTo>
                      <a:pt x="29" y="73"/>
                    </a:lnTo>
                    <a:lnTo>
                      <a:pt x="19" y="71"/>
                    </a:lnTo>
                    <a:lnTo>
                      <a:pt x="12" y="64"/>
                    </a:lnTo>
                    <a:lnTo>
                      <a:pt x="4" y="56"/>
                    </a:lnTo>
                    <a:lnTo>
                      <a:pt x="2" y="46"/>
                    </a:lnTo>
                    <a:lnTo>
                      <a:pt x="0" y="39"/>
                    </a:lnTo>
                    <a:lnTo>
                      <a:pt x="2" y="29"/>
                    </a:lnTo>
                    <a:lnTo>
                      <a:pt x="4" y="19"/>
                    </a:lnTo>
                    <a:lnTo>
                      <a:pt x="12" y="10"/>
                    </a:lnTo>
                    <a:lnTo>
                      <a:pt x="19" y="5"/>
                    </a:lnTo>
                    <a:lnTo>
                      <a:pt x="29" y="0"/>
                    </a:lnTo>
                    <a:lnTo>
                      <a:pt x="39" y="0"/>
                    </a:lnTo>
                    <a:lnTo>
                      <a:pt x="46" y="0"/>
                    </a:lnTo>
                    <a:lnTo>
                      <a:pt x="56" y="2"/>
                    </a:lnTo>
                    <a:lnTo>
                      <a:pt x="58" y="2"/>
                    </a:lnTo>
                    <a:lnTo>
                      <a:pt x="61" y="5"/>
                    </a:lnTo>
                    <a:lnTo>
                      <a:pt x="63" y="2"/>
                    </a:lnTo>
                    <a:lnTo>
                      <a:pt x="66" y="2"/>
                    </a:lnTo>
                    <a:lnTo>
                      <a:pt x="66" y="0"/>
                    </a:lnTo>
                    <a:lnTo>
                      <a:pt x="68" y="0"/>
                    </a:lnTo>
                    <a:close/>
                  </a:path>
                </a:pathLst>
              </a:custGeom>
              <a:solidFill>
                <a:srgbClr val="000000"/>
              </a:solidFill>
              <a:ln w="0">
                <a:solidFill>
                  <a:srgbClr val="000000"/>
                </a:solidFill>
                <a:round/>
                <a:headEnd/>
                <a:tailEnd/>
              </a:ln>
            </p:spPr>
            <p:txBody>
              <a:bodyPr/>
              <a:lstStyle/>
              <a:p>
                <a:endParaRPr lang="en-CA"/>
              </a:p>
            </p:txBody>
          </p:sp>
          <p:sp>
            <p:nvSpPr>
              <p:cNvPr id="5180" name="Freeform 178"/>
              <p:cNvSpPr>
                <a:spLocks noEditPoints="1"/>
              </p:cNvSpPr>
              <p:nvPr/>
            </p:nvSpPr>
            <p:spPr bwMode="auto">
              <a:xfrm>
                <a:off x="4424" y="2330"/>
                <a:ext cx="76" cy="73"/>
              </a:xfrm>
              <a:custGeom>
                <a:avLst/>
                <a:gdLst>
                  <a:gd name="T0" fmla="*/ 39 w 76"/>
                  <a:gd name="T1" fmla="*/ 0 h 73"/>
                  <a:gd name="T2" fmla="*/ 49 w 76"/>
                  <a:gd name="T3" fmla="*/ 0 h 73"/>
                  <a:gd name="T4" fmla="*/ 59 w 76"/>
                  <a:gd name="T5" fmla="*/ 2 h 73"/>
                  <a:gd name="T6" fmla="*/ 66 w 76"/>
                  <a:gd name="T7" fmla="*/ 10 h 73"/>
                  <a:gd name="T8" fmla="*/ 73 w 76"/>
                  <a:gd name="T9" fmla="*/ 17 h 73"/>
                  <a:gd name="T10" fmla="*/ 76 w 76"/>
                  <a:gd name="T11" fmla="*/ 27 h 73"/>
                  <a:gd name="T12" fmla="*/ 76 w 76"/>
                  <a:gd name="T13" fmla="*/ 37 h 73"/>
                  <a:gd name="T14" fmla="*/ 76 w 76"/>
                  <a:gd name="T15" fmla="*/ 44 h 73"/>
                  <a:gd name="T16" fmla="*/ 73 w 76"/>
                  <a:gd name="T17" fmla="*/ 54 h 73"/>
                  <a:gd name="T18" fmla="*/ 69 w 76"/>
                  <a:gd name="T19" fmla="*/ 61 h 73"/>
                  <a:gd name="T20" fmla="*/ 64 w 76"/>
                  <a:gd name="T21" fmla="*/ 66 h 73"/>
                  <a:gd name="T22" fmla="*/ 56 w 76"/>
                  <a:gd name="T23" fmla="*/ 71 h 73"/>
                  <a:gd name="T24" fmla="*/ 49 w 76"/>
                  <a:gd name="T25" fmla="*/ 73 h 73"/>
                  <a:gd name="T26" fmla="*/ 39 w 76"/>
                  <a:gd name="T27" fmla="*/ 73 h 73"/>
                  <a:gd name="T28" fmla="*/ 27 w 76"/>
                  <a:gd name="T29" fmla="*/ 73 h 73"/>
                  <a:gd name="T30" fmla="*/ 17 w 76"/>
                  <a:gd name="T31" fmla="*/ 68 h 73"/>
                  <a:gd name="T32" fmla="*/ 10 w 76"/>
                  <a:gd name="T33" fmla="*/ 61 h 73"/>
                  <a:gd name="T34" fmla="*/ 5 w 76"/>
                  <a:gd name="T35" fmla="*/ 54 h 73"/>
                  <a:gd name="T36" fmla="*/ 2 w 76"/>
                  <a:gd name="T37" fmla="*/ 46 h 73"/>
                  <a:gd name="T38" fmla="*/ 0 w 76"/>
                  <a:gd name="T39" fmla="*/ 37 h 73"/>
                  <a:gd name="T40" fmla="*/ 2 w 76"/>
                  <a:gd name="T41" fmla="*/ 27 h 73"/>
                  <a:gd name="T42" fmla="*/ 5 w 76"/>
                  <a:gd name="T43" fmla="*/ 17 h 73"/>
                  <a:gd name="T44" fmla="*/ 12 w 76"/>
                  <a:gd name="T45" fmla="*/ 10 h 73"/>
                  <a:gd name="T46" fmla="*/ 20 w 76"/>
                  <a:gd name="T47" fmla="*/ 2 h 73"/>
                  <a:gd name="T48" fmla="*/ 29 w 76"/>
                  <a:gd name="T49" fmla="*/ 0 h 73"/>
                  <a:gd name="T50" fmla="*/ 39 w 76"/>
                  <a:gd name="T51" fmla="*/ 0 h 73"/>
                  <a:gd name="T52" fmla="*/ 39 w 76"/>
                  <a:gd name="T53" fmla="*/ 2 h 73"/>
                  <a:gd name="T54" fmla="*/ 34 w 76"/>
                  <a:gd name="T55" fmla="*/ 5 h 73"/>
                  <a:gd name="T56" fmla="*/ 29 w 76"/>
                  <a:gd name="T57" fmla="*/ 7 h 73"/>
                  <a:gd name="T58" fmla="*/ 24 w 76"/>
                  <a:gd name="T59" fmla="*/ 12 h 73"/>
                  <a:gd name="T60" fmla="*/ 22 w 76"/>
                  <a:gd name="T61" fmla="*/ 19 h 73"/>
                  <a:gd name="T62" fmla="*/ 20 w 76"/>
                  <a:gd name="T63" fmla="*/ 27 h 73"/>
                  <a:gd name="T64" fmla="*/ 20 w 76"/>
                  <a:gd name="T65" fmla="*/ 37 h 73"/>
                  <a:gd name="T66" fmla="*/ 22 w 76"/>
                  <a:gd name="T67" fmla="*/ 49 h 73"/>
                  <a:gd name="T68" fmla="*/ 22 w 76"/>
                  <a:gd name="T69" fmla="*/ 59 h 73"/>
                  <a:gd name="T70" fmla="*/ 27 w 76"/>
                  <a:gd name="T71" fmla="*/ 64 h 73"/>
                  <a:gd name="T72" fmla="*/ 29 w 76"/>
                  <a:gd name="T73" fmla="*/ 68 h 73"/>
                  <a:gd name="T74" fmla="*/ 34 w 76"/>
                  <a:gd name="T75" fmla="*/ 71 h 73"/>
                  <a:gd name="T76" fmla="*/ 39 w 76"/>
                  <a:gd name="T77" fmla="*/ 71 h 73"/>
                  <a:gd name="T78" fmla="*/ 44 w 76"/>
                  <a:gd name="T79" fmla="*/ 71 h 73"/>
                  <a:gd name="T80" fmla="*/ 49 w 76"/>
                  <a:gd name="T81" fmla="*/ 68 h 73"/>
                  <a:gd name="T82" fmla="*/ 51 w 76"/>
                  <a:gd name="T83" fmla="*/ 64 h 73"/>
                  <a:gd name="T84" fmla="*/ 56 w 76"/>
                  <a:gd name="T85" fmla="*/ 56 h 73"/>
                  <a:gd name="T86" fmla="*/ 56 w 76"/>
                  <a:gd name="T87" fmla="*/ 49 h 73"/>
                  <a:gd name="T88" fmla="*/ 59 w 76"/>
                  <a:gd name="T89" fmla="*/ 37 h 73"/>
                  <a:gd name="T90" fmla="*/ 56 w 76"/>
                  <a:gd name="T91" fmla="*/ 29 h 73"/>
                  <a:gd name="T92" fmla="*/ 56 w 76"/>
                  <a:gd name="T93" fmla="*/ 22 h 73"/>
                  <a:gd name="T94" fmla="*/ 56 w 76"/>
                  <a:gd name="T95" fmla="*/ 15 h 73"/>
                  <a:gd name="T96" fmla="*/ 51 w 76"/>
                  <a:gd name="T97" fmla="*/ 10 h 73"/>
                  <a:gd name="T98" fmla="*/ 49 w 76"/>
                  <a:gd name="T99" fmla="*/ 5 h 73"/>
                  <a:gd name="T100" fmla="*/ 44 w 76"/>
                  <a:gd name="T101" fmla="*/ 2 h 73"/>
                  <a:gd name="T102" fmla="*/ 39 w 76"/>
                  <a:gd name="T103" fmla="*/ 2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
                  <a:gd name="T157" fmla="*/ 0 h 73"/>
                  <a:gd name="T158" fmla="*/ 76 w 76"/>
                  <a:gd name="T159" fmla="*/ 73 h 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 h="73">
                    <a:moveTo>
                      <a:pt x="39" y="0"/>
                    </a:moveTo>
                    <a:lnTo>
                      <a:pt x="49" y="0"/>
                    </a:lnTo>
                    <a:lnTo>
                      <a:pt x="59" y="2"/>
                    </a:lnTo>
                    <a:lnTo>
                      <a:pt x="66" y="10"/>
                    </a:lnTo>
                    <a:lnTo>
                      <a:pt x="73" y="17"/>
                    </a:lnTo>
                    <a:lnTo>
                      <a:pt x="76" y="27"/>
                    </a:lnTo>
                    <a:lnTo>
                      <a:pt x="76" y="37"/>
                    </a:lnTo>
                    <a:lnTo>
                      <a:pt x="76" y="44"/>
                    </a:lnTo>
                    <a:lnTo>
                      <a:pt x="73" y="54"/>
                    </a:lnTo>
                    <a:lnTo>
                      <a:pt x="69" y="61"/>
                    </a:lnTo>
                    <a:lnTo>
                      <a:pt x="64" y="66"/>
                    </a:lnTo>
                    <a:lnTo>
                      <a:pt x="56" y="71"/>
                    </a:lnTo>
                    <a:lnTo>
                      <a:pt x="49" y="73"/>
                    </a:lnTo>
                    <a:lnTo>
                      <a:pt x="39" y="73"/>
                    </a:lnTo>
                    <a:lnTo>
                      <a:pt x="27" y="73"/>
                    </a:lnTo>
                    <a:lnTo>
                      <a:pt x="17" y="68"/>
                    </a:lnTo>
                    <a:lnTo>
                      <a:pt x="10" y="61"/>
                    </a:lnTo>
                    <a:lnTo>
                      <a:pt x="5" y="54"/>
                    </a:lnTo>
                    <a:lnTo>
                      <a:pt x="2" y="46"/>
                    </a:lnTo>
                    <a:lnTo>
                      <a:pt x="0" y="37"/>
                    </a:lnTo>
                    <a:lnTo>
                      <a:pt x="2" y="27"/>
                    </a:lnTo>
                    <a:lnTo>
                      <a:pt x="5" y="17"/>
                    </a:lnTo>
                    <a:lnTo>
                      <a:pt x="12" y="10"/>
                    </a:lnTo>
                    <a:lnTo>
                      <a:pt x="20" y="2"/>
                    </a:lnTo>
                    <a:lnTo>
                      <a:pt x="29" y="0"/>
                    </a:lnTo>
                    <a:lnTo>
                      <a:pt x="39" y="0"/>
                    </a:lnTo>
                    <a:close/>
                    <a:moveTo>
                      <a:pt x="39" y="2"/>
                    </a:moveTo>
                    <a:lnTo>
                      <a:pt x="34" y="5"/>
                    </a:lnTo>
                    <a:lnTo>
                      <a:pt x="29" y="7"/>
                    </a:lnTo>
                    <a:lnTo>
                      <a:pt x="24" y="12"/>
                    </a:lnTo>
                    <a:lnTo>
                      <a:pt x="22" y="19"/>
                    </a:lnTo>
                    <a:lnTo>
                      <a:pt x="20" y="27"/>
                    </a:lnTo>
                    <a:lnTo>
                      <a:pt x="20" y="37"/>
                    </a:lnTo>
                    <a:lnTo>
                      <a:pt x="22" y="49"/>
                    </a:lnTo>
                    <a:lnTo>
                      <a:pt x="22" y="59"/>
                    </a:lnTo>
                    <a:lnTo>
                      <a:pt x="27" y="64"/>
                    </a:lnTo>
                    <a:lnTo>
                      <a:pt x="29" y="68"/>
                    </a:lnTo>
                    <a:lnTo>
                      <a:pt x="34" y="71"/>
                    </a:lnTo>
                    <a:lnTo>
                      <a:pt x="39" y="71"/>
                    </a:lnTo>
                    <a:lnTo>
                      <a:pt x="44" y="71"/>
                    </a:lnTo>
                    <a:lnTo>
                      <a:pt x="49" y="68"/>
                    </a:lnTo>
                    <a:lnTo>
                      <a:pt x="51" y="64"/>
                    </a:lnTo>
                    <a:lnTo>
                      <a:pt x="56" y="56"/>
                    </a:lnTo>
                    <a:lnTo>
                      <a:pt x="56" y="49"/>
                    </a:lnTo>
                    <a:lnTo>
                      <a:pt x="59" y="37"/>
                    </a:lnTo>
                    <a:lnTo>
                      <a:pt x="56" y="29"/>
                    </a:lnTo>
                    <a:lnTo>
                      <a:pt x="56" y="22"/>
                    </a:lnTo>
                    <a:lnTo>
                      <a:pt x="56" y="15"/>
                    </a:lnTo>
                    <a:lnTo>
                      <a:pt x="51" y="10"/>
                    </a:lnTo>
                    <a:lnTo>
                      <a:pt x="49" y="5"/>
                    </a:lnTo>
                    <a:lnTo>
                      <a:pt x="44" y="2"/>
                    </a:lnTo>
                    <a:lnTo>
                      <a:pt x="39" y="2"/>
                    </a:lnTo>
                    <a:close/>
                  </a:path>
                </a:pathLst>
              </a:custGeom>
              <a:solidFill>
                <a:srgbClr val="000000"/>
              </a:solidFill>
              <a:ln w="0">
                <a:solidFill>
                  <a:srgbClr val="000000"/>
                </a:solidFill>
                <a:round/>
                <a:headEnd/>
                <a:tailEnd/>
              </a:ln>
            </p:spPr>
            <p:txBody>
              <a:bodyPr/>
              <a:lstStyle/>
              <a:p>
                <a:endParaRPr lang="en-CA"/>
              </a:p>
            </p:txBody>
          </p:sp>
          <p:sp>
            <p:nvSpPr>
              <p:cNvPr id="5181" name="Freeform 179"/>
              <p:cNvSpPr>
                <a:spLocks noEditPoints="1"/>
              </p:cNvSpPr>
              <p:nvPr/>
            </p:nvSpPr>
            <p:spPr bwMode="auto">
              <a:xfrm>
                <a:off x="4507" y="2330"/>
                <a:ext cx="74" cy="73"/>
              </a:xfrm>
              <a:custGeom>
                <a:avLst/>
                <a:gdLst>
                  <a:gd name="T0" fmla="*/ 0 w 74"/>
                  <a:gd name="T1" fmla="*/ 73 h 73"/>
                  <a:gd name="T2" fmla="*/ 0 w 74"/>
                  <a:gd name="T3" fmla="*/ 71 h 73"/>
                  <a:gd name="T4" fmla="*/ 3 w 74"/>
                  <a:gd name="T5" fmla="*/ 71 h 73"/>
                  <a:gd name="T6" fmla="*/ 5 w 74"/>
                  <a:gd name="T7" fmla="*/ 71 h 73"/>
                  <a:gd name="T8" fmla="*/ 8 w 74"/>
                  <a:gd name="T9" fmla="*/ 71 h 73"/>
                  <a:gd name="T10" fmla="*/ 10 w 74"/>
                  <a:gd name="T11" fmla="*/ 68 h 73"/>
                  <a:gd name="T12" fmla="*/ 10 w 74"/>
                  <a:gd name="T13" fmla="*/ 68 h 73"/>
                  <a:gd name="T14" fmla="*/ 10 w 74"/>
                  <a:gd name="T15" fmla="*/ 66 h 73"/>
                  <a:gd name="T16" fmla="*/ 10 w 74"/>
                  <a:gd name="T17" fmla="*/ 61 h 73"/>
                  <a:gd name="T18" fmla="*/ 10 w 74"/>
                  <a:gd name="T19" fmla="*/ 12 h 73"/>
                  <a:gd name="T20" fmla="*/ 10 w 74"/>
                  <a:gd name="T21" fmla="*/ 10 h 73"/>
                  <a:gd name="T22" fmla="*/ 10 w 74"/>
                  <a:gd name="T23" fmla="*/ 7 h 73"/>
                  <a:gd name="T24" fmla="*/ 10 w 74"/>
                  <a:gd name="T25" fmla="*/ 5 h 73"/>
                  <a:gd name="T26" fmla="*/ 8 w 74"/>
                  <a:gd name="T27" fmla="*/ 5 h 73"/>
                  <a:gd name="T28" fmla="*/ 5 w 74"/>
                  <a:gd name="T29" fmla="*/ 2 h 73"/>
                  <a:gd name="T30" fmla="*/ 3 w 74"/>
                  <a:gd name="T31" fmla="*/ 2 h 73"/>
                  <a:gd name="T32" fmla="*/ 0 w 74"/>
                  <a:gd name="T33" fmla="*/ 2 h 73"/>
                  <a:gd name="T34" fmla="*/ 0 w 74"/>
                  <a:gd name="T35" fmla="*/ 0 h 73"/>
                  <a:gd name="T36" fmla="*/ 32 w 74"/>
                  <a:gd name="T37" fmla="*/ 0 h 73"/>
                  <a:gd name="T38" fmla="*/ 44 w 74"/>
                  <a:gd name="T39" fmla="*/ 2 h 73"/>
                  <a:gd name="T40" fmla="*/ 54 w 74"/>
                  <a:gd name="T41" fmla="*/ 5 h 73"/>
                  <a:gd name="T42" fmla="*/ 62 w 74"/>
                  <a:gd name="T43" fmla="*/ 10 h 73"/>
                  <a:gd name="T44" fmla="*/ 69 w 74"/>
                  <a:gd name="T45" fmla="*/ 17 h 73"/>
                  <a:gd name="T46" fmla="*/ 71 w 74"/>
                  <a:gd name="T47" fmla="*/ 27 h 73"/>
                  <a:gd name="T48" fmla="*/ 74 w 74"/>
                  <a:gd name="T49" fmla="*/ 37 h 73"/>
                  <a:gd name="T50" fmla="*/ 71 w 74"/>
                  <a:gd name="T51" fmla="*/ 44 h 73"/>
                  <a:gd name="T52" fmla="*/ 71 w 74"/>
                  <a:gd name="T53" fmla="*/ 51 h 73"/>
                  <a:gd name="T54" fmla="*/ 66 w 74"/>
                  <a:gd name="T55" fmla="*/ 56 h 73"/>
                  <a:gd name="T56" fmla="*/ 64 w 74"/>
                  <a:gd name="T57" fmla="*/ 61 h 73"/>
                  <a:gd name="T58" fmla="*/ 59 w 74"/>
                  <a:gd name="T59" fmla="*/ 66 h 73"/>
                  <a:gd name="T60" fmla="*/ 54 w 74"/>
                  <a:gd name="T61" fmla="*/ 68 h 73"/>
                  <a:gd name="T62" fmla="*/ 49 w 74"/>
                  <a:gd name="T63" fmla="*/ 71 h 73"/>
                  <a:gd name="T64" fmla="*/ 42 w 74"/>
                  <a:gd name="T65" fmla="*/ 73 h 73"/>
                  <a:gd name="T66" fmla="*/ 39 w 74"/>
                  <a:gd name="T67" fmla="*/ 73 h 73"/>
                  <a:gd name="T68" fmla="*/ 32 w 74"/>
                  <a:gd name="T69" fmla="*/ 73 h 73"/>
                  <a:gd name="T70" fmla="*/ 0 w 74"/>
                  <a:gd name="T71" fmla="*/ 73 h 73"/>
                  <a:gd name="T72" fmla="*/ 27 w 74"/>
                  <a:gd name="T73" fmla="*/ 5 h 73"/>
                  <a:gd name="T74" fmla="*/ 27 w 74"/>
                  <a:gd name="T75" fmla="*/ 61 h 73"/>
                  <a:gd name="T76" fmla="*/ 27 w 74"/>
                  <a:gd name="T77" fmla="*/ 66 h 73"/>
                  <a:gd name="T78" fmla="*/ 30 w 74"/>
                  <a:gd name="T79" fmla="*/ 68 h 73"/>
                  <a:gd name="T80" fmla="*/ 30 w 74"/>
                  <a:gd name="T81" fmla="*/ 68 h 73"/>
                  <a:gd name="T82" fmla="*/ 30 w 74"/>
                  <a:gd name="T83" fmla="*/ 68 h 73"/>
                  <a:gd name="T84" fmla="*/ 32 w 74"/>
                  <a:gd name="T85" fmla="*/ 68 h 73"/>
                  <a:gd name="T86" fmla="*/ 35 w 74"/>
                  <a:gd name="T87" fmla="*/ 71 h 73"/>
                  <a:gd name="T88" fmla="*/ 39 w 74"/>
                  <a:gd name="T89" fmla="*/ 68 h 73"/>
                  <a:gd name="T90" fmla="*/ 44 w 74"/>
                  <a:gd name="T91" fmla="*/ 66 h 73"/>
                  <a:gd name="T92" fmla="*/ 47 w 74"/>
                  <a:gd name="T93" fmla="*/ 64 h 73"/>
                  <a:gd name="T94" fmla="*/ 52 w 74"/>
                  <a:gd name="T95" fmla="*/ 56 h 73"/>
                  <a:gd name="T96" fmla="*/ 52 w 74"/>
                  <a:gd name="T97" fmla="*/ 49 h 73"/>
                  <a:gd name="T98" fmla="*/ 54 w 74"/>
                  <a:gd name="T99" fmla="*/ 37 h 73"/>
                  <a:gd name="T100" fmla="*/ 52 w 74"/>
                  <a:gd name="T101" fmla="*/ 29 h 73"/>
                  <a:gd name="T102" fmla="*/ 52 w 74"/>
                  <a:gd name="T103" fmla="*/ 22 h 73"/>
                  <a:gd name="T104" fmla="*/ 49 w 74"/>
                  <a:gd name="T105" fmla="*/ 15 h 73"/>
                  <a:gd name="T106" fmla="*/ 44 w 74"/>
                  <a:gd name="T107" fmla="*/ 10 h 73"/>
                  <a:gd name="T108" fmla="*/ 39 w 74"/>
                  <a:gd name="T109" fmla="*/ 5 h 73"/>
                  <a:gd name="T110" fmla="*/ 35 w 74"/>
                  <a:gd name="T111" fmla="*/ 5 h 73"/>
                  <a:gd name="T112" fmla="*/ 27 w 74"/>
                  <a:gd name="T113" fmla="*/ 5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73"/>
                  <a:gd name="T173" fmla="*/ 74 w 74"/>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73">
                    <a:moveTo>
                      <a:pt x="0" y="73"/>
                    </a:moveTo>
                    <a:lnTo>
                      <a:pt x="0" y="71"/>
                    </a:lnTo>
                    <a:lnTo>
                      <a:pt x="3" y="71"/>
                    </a:lnTo>
                    <a:lnTo>
                      <a:pt x="5" y="71"/>
                    </a:lnTo>
                    <a:lnTo>
                      <a:pt x="8" y="71"/>
                    </a:lnTo>
                    <a:lnTo>
                      <a:pt x="10" y="68"/>
                    </a:lnTo>
                    <a:lnTo>
                      <a:pt x="10" y="66"/>
                    </a:lnTo>
                    <a:lnTo>
                      <a:pt x="10" y="61"/>
                    </a:lnTo>
                    <a:lnTo>
                      <a:pt x="10" y="12"/>
                    </a:lnTo>
                    <a:lnTo>
                      <a:pt x="10" y="10"/>
                    </a:lnTo>
                    <a:lnTo>
                      <a:pt x="10" y="7"/>
                    </a:lnTo>
                    <a:lnTo>
                      <a:pt x="10" y="5"/>
                    </a:lnTo>
                    <a:lnTo>
                      <a:pt x="8" y="5"/>
                    </a:lnTo>
                    <a:lnTo>
                      <a:pt x="5" y="2"/>
                    </a:lnTo>
                    <a:lnTo>
                      <a:pt x="3" y="2"/>
                    </a:lnTo>
                    <a:lnTo>
                      <a:pt x="0" y="2"/>
                    </a:lnTo>
                    <a:lnTo>
                      <a:pt x="0" y="0"/>
                    </a:lnTo>
                    <a:lnTo>
                      <a:pt x="32" y="0"/>
                    </a:lnTo>
                    <a:lnTo>
                      <a:pt x="44" y="2"/>
                    </a:lnTo>
                    <a:lnTo>
                      <a:pt x="54" y="5"/>
                    </a:lnTo>
                    <a:lnTo>
                      <a:pt x="62" y="10"/>
                    </a:lnTo>
                    <a:lnTo>
                      <a:pt x="69" y="17"/>
                    </a:lnTo>
                    <a:lnTo>
                      <a:pt x="71" y="27"/>
                    </a:lnTo>
                    <a:lnTo>
                      <a:pt x="74" y="37"/>
                    </a:lnTo>
                    <a:lnTo>
                      <a:pt x="71" y="44"/>
                    </a:lnTo>
                    <a:lnTo>
                      <a:pt x="71" y="51"/>
                    </a:lnTo>
                    <a:lnTo>
                      <a:pt x="66" y="56"/>
                    </a:lnTo>
                    <a:lnTo>
                      <a:pt x="64" y="61"/>
                    </a:lnTo>
                    <a:lnTo>
                      <a:pt x="59" y="66"/>
                    </a:lnTo>
                    <a:lnTo>
                      <a:pt x="54" y="68"/>
                    </a:lnTo>
                    <a:lnTo>
                      <a:pt x="49" y="71"/>
                    </a:lnTo>
                    <a:lnTo>
                      <a:pt x="42" y="73"/>
                    </a:lnTo>
                    <a:lnTo>
                      <a:pt x="39" y="73"/>
                    </a:lnTo>
                    <a:lnTo>
                      <a:pt x="32" y="73"/>
                    </a:lnTo>
                    <a:lnTo>
                      <a:pt x="0" y="73"/>
                    </a:lnTo>
                    <a:close/>
                    <a:moveTo>
                      <a:pt x="27" y="5"/>
                    </a:moveTo>
                    <a:lnTo>
                      <a:pt x="27" y="61"/>
                    </a:lnTo>
                    <a:lnTo>
                      <a:pt x="27" y="66"/>
                    </a:lnTo>
                    <a:lnTo>
                      <a:pt x="30" y="68"/>
                    </a:lnTo>
                    <a:lnTo>
                      <a:pt x="32" y="68"/>
                    </a:lnTo>
                    <a:lnTo>
                      <a:pt x="35" y="71"/>
                    </a:lnTo>
                    <a:lnTo>
                      <a:pt x="39" y="68"/>
                    </a:lnTo>
                    <a:lnTo>
                      <a:pt x="44" y="66"/>
                    </a:lnTo>
                    <a:lnTo>
                      <a:pt x="47" y="64"/>
                    </a:lnTo>
                    <a:lnTo>
                      <a:pt x="52" y="56"/>
                    </a:lnTo>
                    <a:lnTo>
                      <a:pt x="52" y="49"/>
                    </a:lnTo>
                    <a:lnTo>
                      <a:pt x="54" y="37"/>
                    </a:lnTo>
                    <a:lnTo>
                      <a:pt x="52" y="29"/>
                    </a:lnTo>
                    <a:lnTo>
                      <a:pt x="52" y="22"/>
                    </a:lnTo>
                    <a:lnTo>
                      <a:pt x="49" y="15"/>
                    </a:lnTo>
                    <a:lnTo>
                      <a:pt x="44" y="10"/>
                    </a:lnTo>
                    <a:lnTo>
                      <a:pt x="39" y="5"/>
                    </a:lnTo>
                    <a:lnTo>
                      <a:pt x="35" y="5"/>
                    </a:lnTo>
                    <a:lnTo>
                      <a:pt x="27" y="5"/>
                    </a:lnTo>
                    <a:close/>
                  </a:path>
                </a:pathLst>
              </a:custGeom>
              <a:solidFill>
                <a:srgbClr val="000000"/>
              </a:solidFill>
              <a:ln w="0">
                <a:solidFill>
                  <a:srgbClr val="000000"/>
                </a:solidFill>
                <a:round/>
                <a:headEnd/>
                <a:tailEnd/>
              </a:ln>
            </p:spPr>
            <p:txBody>
              <a:bodyPr/>
              <a:lstStyle/>
              <a:p>
                <a:endParaRPr lang="en-CA"/>
              </a:p>
            </p:txBody>
          </p:sp>
          <p:sp>
            <p:nvSpPr>
              <p:cNvPr id="5182" name="Freeform 180"/>
              <p:cNvSpPr>
                <a:spLocks/>
              </p:cNvSpPr>
              <p:nvPr/>
            </p:nvSpPr>
            <p:spPr bwMode="auto">
              <a:xfrm>
                <a:off x="4586" y="2330"/>
                <a:ext cx="66" cy="73"/>
              </a:xfrm>
              <a:custGeom>
                <a:avLst/>
                <a:gdLst>
                  <a:gd name="T0" fmla="*/ 27 w 66"/>
                  <a:gd name="T1" fmla="*/ 5 h 73"/>
                  <a:gd name="T2" fmla="*/ 27 w 66"/>
                  <a:gd name="T3" fmla="*/ 34 h 73"/>
                  <a:gd name="T4" fmla="*/ 29 w 66"/>
                  <a:gd name="T5" fmla="*/ 34 h 73"/>
                  <a:gd name="T6" fmla="*/ 34 w 66"/>
                  <a:gd name="T7" fmla="*/ 34 h 73"/>
                  <a:gd name="T8" fmla="*/ 39 w 66"/>
                  <a:gd name="T9" fmla="*/ 29 h 73"/>
                  <a:gd name="T10" fmla="*/ 41 w 66"/>
                  <a:gd name="T11" fmla="*/ 24 h 73"/>
                  <a:gd name="T12" fmla="*/ 44 w 66"/>
                  <a:gd name="T13" fmla="*/ 17 h 73"/>
                  <a:gd name="T14" fmla="*/ 44 w 66"/>
                  <a:gd name="T15" fmla="*/ 17 h 73"/>
                  <a:gd name="T16" fmla="*/ 44 w 66"/>
                  <a:gd name="T17" fmla="*/ 56 h 73"/>
                  <a:gd name="T18" fmla="*/ 44 w 66"/>
                  <a:gd name="T19" fmla="*/ 56 h 73"/>
                  <a:gd name="T20" fmla="*/ 41 w 66"/>
                  <a:gd name="T21" fmla="*/ 49 h 73"/>
                  <a:gd name="T22" fmla="*/ 39 w 66"/>
                  <a:gd name="T23" fmla="*/ 44 h 73"/>
                  <a:gd name="T24" fmla="*/ 39 w 66"/>
                  <a:gd name="T25" fmla="*/ 41 h 73"/>
                  <a:gd name="T26" fmla="*/ 36 w 66"/>
                  <a:gd name="T27" fmla="*/ 39 h 73"/>
                  <a:gd name="T28" fmla="*/ 32 w 66"/>
                  <a:gd name="T29" fmla="*/ 39 h 73"/>
                  <a:gd name="T30" fmla="*/ 27 w 66"/>
                  <a:gd name="T31" fmla="*/ 39 h 73"/>
                  <a:gd name="T32" fmla="*/ 27 w 66"/>
                  <a:gd name="T33" fmla="*/ 59 h 73"/>
                  <a:gd name="T34" fmla="*/ 29 w 66"/>
                  <a:gd name="T35" fmla="*/ 64 h 73"/>
                  <a:gd name="T36" fmla="*/ 29 w 66"/>
                  <a:gd name="T37" fmla="*/ 66 h 73"/>
                  <a:gd name="T38" fmla="*/ 29 w 66"/>
                  <a:gd name="T39" fmla="*/ 68 h 73"/>
                  <a:gd name="T40" fmla="*/ 29 w 66"/>
                  <a:gd name="T41" fmla="*/ 68 h 73"/>
                  <a:gd name="T42" fmla="*/ 32 w 66"/>
                  <a:gd name="T43" fmla="*/ 68 h 73"/>
                  <a:gd name="T44" fmla="*/ 34 w 66"/>
                  <a:gd name="T45" fmla="*/ 71 h 73"/>
                  <a:gd name="T46" fmla="*/ 39 w 66"/>
                  <a:gd name="T47" fmla="*/ 71 h 73"/>
                  <a:gd name="T48" fmla="*/ 49 w 66"/>
                  <a:gd name="T49" fmla="*/ 68 h 73"/>
                  <a:gd name="T50" fmla="*/ 56 w 66"/>
                  <a:gd name="T51" fmla="*/ 66 h 73"/>
                  <a:gd name="T52" fmla="*/ 61 w 66"/>
                  <a:gd name="T53" fmla="*/ 59 h 73"/>
                  <a:gd name="T54" fmla="*/ 63 w 66"/>
                  <a:gd name="T55" fmla="*/ 51 h 73"/>
                  <a:gd name="T56" fmla="*/ 66 w 66"/>
                  <a:gd name="T57" fmla="*/ 51 h 73"/>
                  <a:gd name="T58" fmla="*/ 63 w 66"/>
                  <a:gd name="T59" fmla="*/ 73 h 73"/>
                  <a:gd name="T60" fmla="*/ 0 w 66"/>
                  <a:gd name="T61" fmla="*/ 73 h 73"/>
                  <a:gd name="T62" fmla="*/ 0 w 66"/>
                  <a:gd name="T63" fmla="*/ 71 h 73"/>
                  <a:gd name="T64" fmla="*/ 2 w 66"/>
                  <a:gd name="T65" fmla="*/ 71 h 73"/>
                  <a:gd name="T66" fmla="*/ 5 w 66"/>
                  <a:gd name="T67" fmla="*/ 71 h 73"/>
                  <a:gd name="T68" fmla="*/ 7 w 66"/>
                  <a:gd name="T69" fmla="*/ 71 h 73"/>
                  <a:gd name="T70" fmla="*/ 9 w 66"/>
                  <a:gd name="T71" fmla="*/ 68 h 73"/>
                  <a:gd name="T72" fmla="*/ 9 w 66"/>
                  <a:gd name="T73" fmla="*/ 68 h 73"/>
                  <a:gd name="T74" fmla="*/ 9 w 66"/>
                  <a:gd name="T75" fmla="*/ 66 h 73"/>
                  <a:gd name="T76" fmla="*/ 12 w 66"/>
                  <a:gd name="T77" fmla="*/ 61 h 73"/>
                  <a:gd name="T78" fmla="*/ 12 w 66"/>
                  <a:gd name="T79" fmla="*/ 12 h 73"/>
                  <a:gd name="T80" fmla="*/ 9 w 66"/>
                  <a:gd name="T81" fmla="*/ 10 h 73"/>
                  <a:gd name="T82" fmla="*/ 9 w 66"/>
                  <a:gd name="T83" fmla="*/ 7 h 73"/>
                  <a:gd name="T84" fmla="*/ 9 w 66"/>
                  <a:gd name="T85" fmla="*/ 5 h 73"/>
                  <a:gd name="T86" fmla="*/ 9 w 66"/>
                  <a:gd name="T87" fmla="*/ 5 h 73"/>
                  <a:gd name="T88" fmla="*/ 7 w 66"/>
                  <a:gd name="T89" fmla="*/ 2 h 73"/>
                  <a:gd name="T90" fmla="*/ 2 w 66"/>
                  <a:gd name="T91" fmla="*/ 2 h 73"/>
                  <a:gd name="T92" fmla="*/ 0 w 66"/>
                  <a:gd name="T93" fmla="*/ 2 h 73"/>
                  <a:gd name="T94" fmla="*/ 0 w 66"/>
                  <a:gd name="T95" fmla="*/ 0 h 73"/>
                  <a:gd name="T96" fmla="*/ 61 w 66"/>
                  <a:gd name="T97" fmla="*/ 0 h 73"/>
                  <a:gd name="T98" fmla="*/ 61 w 66"/>
                  <a:gd name="T99" fmla="*/ 22 h 73"/>
                  <a:gd name="T100" fmla="*/ 59 w 66"/>
                  <a:gd name="T101" fmla="*/ 22 h 73"/>
                  <a:gd name="T102" fmla="*/ 56 w 66"/>
                  <a:gd name="T103" fmla="*/ 15 h 73"/>
                  <a:gd name="T104" fmla="*/ 54 w 66"/>
                  <a:gd name="T105" fmla="*/ 10 h 73"/>
                  <a:gd name="T106" fmla="*/ 51 w 66"/>
                  <a:gd name="T107" fmla="*/ 7 h 73"/>
                  <a:gd name="T108" fmla="*/ 46 w 66"/>
                  <a:gd name="T109" fmla="*/ 5 h 73"/>
                  <a:gd name="T110" fmla="*/ 41 w 66"/>
                  <a:gd name="T111" fmla="*/ 5 h 73"/>
                  <a:gd name="T112" fmla="*/ 36 w 66"/>
                  <a:gd name="T113" fmla="*/ 5 h 73"/>
                  <a:gd name="T114" fmla="*/ 27 w 66"/>
                  <a:gd name="T115" fmla="*/ 5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73"/>
                  <a:gd name="T176" fmla="*/ 66 w 66"/>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73">
                    <a:moveTo>
                      <a:pt x="27" y="5"/>
                    </a:moveTo>
                    <a:lnTo>
                      <a:pt x="27" y="34"/>
                    </a:lnTo>
                    <a:lnTo>
                      <a:pt x="29" y="34"/>
                    </a:lnTo>
                    <a:lnTo>
                      <a:pt x="34" y="34"/>
                    </a:lnTo>
                    <a:lnTo>
                      <a:pt x="39" y="29"/>
                    </a:lnTo>
                    <a:lnTo>
                      <a:pt x="41" y="24"/>
                    </a:lnTo>
                    <a:lnTo>
                      <a:pt x="44" y="17"/>
                    </a:lnTo>
                    <a:lnTo>
                      <a:pt x="44" y="56"/>
                    </a:lnTo>
                    <a:lnTo>
                      <a:pt x="41" y="49"/>
                    </a:lnTo>
                    <a:lnTo>
                      <a:pt x="39" y="44"/>
                    </a:lnTo>
                    <a:lnTo>
                      <a:pt x="39" y="41"/>
                    </a:lnTo>
                    <a:lnTo>
                      <a:pt x="36" y="39"/>
                    </a:lnTo>
                    <a:lnTo>
                      <a:pt x="32" y="39"/>
                    </a:lnTo>
                    <a:lnTo>
                      <a:pt x="27" y="39"/>
                    </a:lnTo>
                    <a:lnTo>
                      <a:pt x="27" y="59"/>
                    </a:lnTo>
                    <a:lnTo>
                      <a:pt x="29" y="64"/>
                    </a:lnTo>
                    <a:lnTo>
                      <a:pt x="29" y="66"/>
                    </a:lnTo>
                    <a:lnTo>
                      <a:pt x="29" y="68"/>
                    </a:lnTo>
                    <a:lnTo>
                      <a:pt x="32" y="68"/>
                    </a:lnTo>
                    <a:lnTo>
                      <a:pt x="34" y="71"/>
                    </a:lnTo>
                    <a:lnTo>
                      <a:pt x="39" y="71"/>
                    </a:lnTo>
                    <a:lnTo>
                      <a:pt x="49" y="68"/>
                    </a:lnTo>
                    <a:lnTo>
                      <a:pt x="56" y="66"/>
                    </a:lnTo>
                    <a:lnTo>
                      <a:pt x="61" y="59"/>
                    </a:lnTo>
                    <a:lnTo>
                      <a:pt x="63" y="51"/>
                    </a:lnTo>
                    <a:lnTo>
                      <a:pt x="66" y="51"/>
                    </a:lnTo>
                    <a:lnTo>
                      <a:pt x="63" y="73"/>
                    </a:lnTo>
                    <a:lnTo>
                      <a:pt x="0" y="73"/>
                    </a:lnTo>
                    <a:lnTo>
                      <a:pt x="0" y="71"/>
                    </a:lnTo>
                    <a:lnTo>
                      <a:pt x="2" y="71"/>
                    </a:lnTo>
                    <a:lnTo>
                      <a:pt x="5" y="71"/>
                    </a:lnTo>
                    <a:lnTo>
                      <a:pt x="7" y="71"/>
                    </a:lnTo>
                    <a:lnTo>
                      <a:pt x="9" y="68"/>
                    </a:lnTo>
                    <a:lnTo>
                      <a:pt x="9" y="66"/>
                    </a:lnTo>
                    <a:lnTo>
                      <a:pt x="12" y="61"/>
                    </a:lnTo>
                    <a:lnTo>
                      <a:pt x="12" y="12"/>
                    </a:lnTo>
                    <a:lnTo>
                      <a:pt x="9" y="10"/>
                    </a:lnTo>
                    <a:lnTo>
                      <a:pt x="9" y="7"/>
                    </a:lnTo>
                    <a:lnTo>
                      <a:pt x="9" y="5"/>
                    </a:lnTo>
                    <a:lnTo>
                      <a:pt x="7" y="2"/>
                    </a:lnTo>
                    <a:lnTo>
                      <a:pt x="2" y="2"/>
                    </a:lnTo>
                    <a:lnTo>
                      <a:pt x="0" y="2"/>
                    </a:lnTo>
                    <a:lnTo>
                      <a:pt x="0" y="0"/>
                    </a:lnTo>
                    <a:lnTo>
                      <a:pt x="61" y="0"/>
                    </a:lnTo>
                    <a:lnTo>
                      <a:pt x="61" y="22"/>
                    </a:lnTo>
                    <a:lnTo>
                      <a:pt x="59" y="22"/>
                    </a:lnTo>
                    <a:lnTo>
                      <a:pt x="56" y="15"/>
                    </a:lnTo>
                    <a:lnTo>
                      <a:pt x="54" y="10"/>
                    </a:lnTo>
                    <a:lnTo>
                      <a:pt x="51" y="7"/>
                    </a:lnTo>
                    <a:lnTo>
                      <a:pt x="46" y="5"/>
                    </a:lnTo>
                    <a:lnTo>
                      <a:pt x="41" y="5"/>
                    </a:lnTo>
                    <a:lnTo>
                      <a:pt x="36" y="5"/>
                    </a:lnTo>
                    <a:lnTo>
                      <a:pt x="27" y="5"/>
                    </a:lnTo>
                    <a:close/>
                  </a:path>
                </a:pathLst>
              </a:custGeom>
              <a:solidFill>
                <a:srgbClr val="000000"/>
              </a:solidFill>
              <a:ln w="0">
                <a:solidFill>
                  <a:srgbClr val="000000"/>
                </a:solidFill>
                <a:round/>
                <a:headEnd/>
                <a:tailEnd/>
              </a:ln>
            </p:spPr>
            <p:txBody>
              <a:bodyPr/>
              <a:lstStyle/>
              <a:p>
                <a:endParaRPr lang="en-CA"/>
              </a:p>
            </p:txBody>
          </p:sp>
          <p:sp>
            <p:nvSpPr>
              <p:cNvPr id="5183" name="Freeform 181"/>
              <p:cNvSpPr>
                <a:spLocks noEditPoints="1"/>
              </p:cNvSpPr>
              <p:nvPr/>
            </p:nvSpPr>
            <p:spPr bwMode="auto">
              <a:xfrm>
                <a:off x="4659" y="2330"/>
                <a:ext cx="79" cy="73"/>
              </a:xfrm>
              <a:custGeom>
                <a:avLst/>
                <a:gdLst>
                  <a:gd name="T0" fmla="*/ 27 w 79"/>
                  <a:gd name="T1" fmla="*/ 39 h 73"/>
                  <a:gd name="T2" fmla="*/ 27 w 79"/>
                  <a:gd name="T3" fmla="*/ 61 h 73"/>
                  <a:gd name="T4" fmla="*/ 27 w 79"/>
                  <a:gd name="T5" fmla="*/ 66 h 73"/>
                  <a:gd name="T6" fmla="*/ 27 w 79"/>
                  <a:gd name="T7" fmla="*/ 68 h 73"/>
                  <a:gd name="T8" fmla="*/ 27 w 79"/>
                  <a:gd name="T9" fmla="*/ 68 h 73"/>
                  <a:gd name="T10" fmla="*/ 30 w 79"/>
                  <a:gd name="T11" fmla="*/ 71 h 73"/>
                  <a:gd name="T12" fmla="*/ 32 w 79"/>
                  <a:gd name="T13" fmla="*/ 71 h 73"/>
                  <a:gd name="T14" fmla="*/ 37 w 79"/>
                  <a:gd name="T15" fmla="*/ 71 h 73"/>
                  <a:gd name="T16" fmla="*/ 37 w 79"/>
                  <a:gd name="T17" fmla="*/ 73 h 73"/>
                  <a:gd name="T18" fmla="*/ 0 w 79"/>
                  <a:gd name="T19" fmla="*/ 73 h 73"/>
                  <a:gd name="T20" fmla="*/ 0 w 79"/>
                  <a:gd name="T21" fmla="*/ 71 h 73"/>
                  <a:gd name="T22" fmla="*/ 5 w 79"/>
                  <a:gd name="T23" fmla="*/ 71 h 73"/>
                  <a:gd name="T24" fmla="*/ 8 w 79"/>
                  <a:gd name="T25" fmla="*/ 71 h 73"/>
                  <a:gd name="T26" fmla="*/ 10 w 79"/>
                  <a:gd name="T27" fmla="*/ 68 h 73"/>
                  <a:gd name="T28" fmla="*/ 10 w 79"/>
                  <a:gd name="T29" fmla="*/ 68 h 73"/>
                  <a:gd name="T30" fmla="*/ 10 w 79"/>
                  <a:gd name="T31" fmla="*/ 66 h 73"/>
                  <a:gd name="T32" fmla="*/ 10 w 79"/>
                  <a:gd name="T33" fmla="*/ 61 h 73"/>
                  <a:gd name="T34" fmla="*/ 10 w 79"/>
                  <a:gd name="T35" fmla="*/ 12 h 73"/>
                  <a:gd name="T36" fmla="*/ 10 w 79"/>
                  <a:gd name="T37" fmla="*/ 7 h 73"/>
                  <a:gd name="T38" fmla="*/ 10 w 79"/>
                  <a:gd name="T39" fmla="*/ 5 h 73"/>
                  <a:gd name="T40" fmla="*/ 10 w 79"/>
                  <a:gd name="T41" fmla="*/ 5 h 73"/>
                  <a:gd name="T42" fmla="*/ 8 w 79"/>
                  <a:gd name="T43" fmla="*/ 2 h 73"/>
                  <a:gd name="T44" fmla="*/ 5 w 79"/>
                  <a:gd name="T45" fmla="*/ 2 h 73"/>
                  <a:gd name="T46" fmla="*/ 0 w 79"/>
                  <a:gd name="T47" fmla="*/ 2 h 73"/>
                  <a:gd name="T48" fmla="*/ 0 w 79"/>
                  <a:gd name="T49" fmla="*/ 0 h 73"/>
                  <a:gd name="T50" fmla="*/ 35 w 79"/>
                  <a:gd name="T51" fmla="*/ 0 h 73"/>
                  <a:gd name="T52" fmla="*/ 47 w 79"/>
                  <a:gd name="T53" fmla="*/ 0 h 73"/>
                  <a:gd name="T54" fmla="*/ 54 w 79"/>
                  <a:gd name="T55" fmla="*/ 2 h 73"/>
                  <a:gd name="T56" fmla="*/ 59 w 79"/>
                  <a:gd name="T57" fmla="*/ 5 h 73"/>
                  <a:gd name="T58" fmla="*/ 64 w 79"/>
                  <a:gd name="T59" fmla="*/ 10 h 73"/>
                  <a:gd name="T60" fmla="*/ 66 w 79"/>
                  <a:gd name="T61" fmla="*/ 15 h 73"/>
                  <a:gd name="T62" fmla="*/ 66 w 79"/>
                  <a:gd name="T63" fmla="*/ 22 h 73"/>
                  <a:gd name="T64" fmla="*/ 66 w 79"/>
                  <a:gd name="T65" fmla="*/ 29 h 73"/>
                  <a:gd name="T66" fmla="*/ 61 w 79"/>
                  <a:gd name="T67" fmla="*/ 34 h 73"/>
                  <a:gd name="T68" fmla="*/ 57 w 79"/>
                  <a:gd name="T69" fmla="*/ 37 h 73"/>
                  <a:gd name="T70" fmla="*/ 52 w 79"/>
                  <a:gd name="T71" fmla="*/ 39 h 73"/>
                  <a:gd name="T72" fmla="*/ 69 w 79"/>
                  <a:gd name="T73" fmla="*/ 64 h 73"/>
                  <a:gd name="T74" fmla="*/ 71 w 79"/>
                  <a:gd name="T75" fmla="*/ 68 h 73"/>
                  <a:gd name="T76" fmla="*/ 74 w 79"/>
                  <a:gd name="T77" fmla="*/ 68 h 73"/>
                  <a:gd name="T78" fmla="*/ 76 w 79"/>
                  <a:gd name="T79" fmla="*/ 71 h 73"/>
                  <a:gd name="T80" fmla="*/ 79 w 79"/>
                  <a:gd name="T81" fmla="*/ 71 h 73"/>
                  <a:gd name="T82" fmla="*/ 79 w 79"/>
                  <a:gd name="T83" fmla="*/ 73 h 73"/>
                  <a:gd name="T84" fmla="*/ 57 w 79"/>
                  <a:gd name="T85" fmla="*/ 73 h 73"/>
                  <a:gd name="T86" fmla="*/ 32 w 79"/>
                  <a:gd name="T87" fmla="*/ 39 h 73"/>
                  <a:gd name="T88" fmla="*/ 27 w 79"/>
                  <a:gd name="T89" fmla="*/ 39 h 73"/>
                  <a:gd name="T90" fmla="*/ 27 w 79"/>
                  <a:gd name="T91" fmla="*/ 5 h 73"/>
                  <a:gd name="T92" fmla="*/ 27 w 79"/>
                  <a:gd name="T93" fmla="*/ 37 h 73"/>
                  <a:gd name="T94" fmla="*/ 30 w 79"/>
                  <a:gd name="T95" fmla="*/ 37 h 73"/>
                  <a:gd name="T96" fmla="*/ 37 w 79"/>
                  <a:gd name="T97" fmla="*/ 37 h 73"/>
                  <a:gd name="T98" fmla="*/ 42 w 79"/>
                  <a:gd name="T99" fmla="*/ 37 h 73"/>
                  <a:gd name="T100" fmla="*/ 44 w 79"/>
                  <a:gd name="T101" fmla="*/ 34 h 73"/>
                  <a:gd name="T102" fmla="*/ 49 w 79"/>
                  <a:gd name="T103" fmla="*/ 29 h 73"/>
                  <a:gd name="T104" fmla="*/ 49 w 79"/>
                  <a:gd name="T105" fmla="*/ 27 h 73"/>
                  <a:gd name="T106" fmla="*/ 52 w 79"/>
                  <a:gd name="T107" fmla="*/ 19 h 73"/>
                  <a:gd name="T108" fmla="*/ 49 w 79"/>
                  <a:gd name="T109" fmla="*/ 12 h 73"/>
                  <a:gd name="T110" fmla="*/ 47 w 79"/>
                  <a:gd name="T111" fmla="*/ 7 h 73"/>
                  <a:gd name="T112" fmla="*/ 42 w 79"/>
                  <a:gd name="T113" fmla="*/ 5 h 73"/>
                  <a:gd name="T114" fmla="*/ 32 w 79"/>
                  <a:gd name="T115" fmla="*/ 5 h 73"/>
                  <a:gd name="T116" fmla="*/ 27 w 79"/>
                  <a:gd name="T117" fmla="*/ 5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73"/>
                  <a:gd name="T179" fmla="*/ 79 w 79"/>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73">
                    <a:moveTo>
                      <a:pt x="27" y="39"/>
                    </a:moveTo>
                    <a:lnTo>
                      <a:pt x="27" y="61"/>
                    </a:lnTo>
                    <a:lnTo>
                      <a:pt x="27" y="66"/>
                    </a:lnTo>
                    <a:lnTo>
                      <a:pt x="27" y="68"/>
                    </a:lnTo>
                    <a:lnTo>
                      <a:pt x="30" y="71"/>
                    </a:lnTo>
                    <a:lnTo>
                      <a:pt x="32" y="71"/>
                    </a:lnTo>
                    <a:lnTo>
                      <a:pt x="37" y="71"/>
                    </a:lnTo>
                    <a:lnTo>
                      <a:pt x="37" y="73"/>
                    </a:lnTo>
                    <a:lnTo>
                      <a:pt x="0" y="73"/>
                    </a:lnTo>
                    <a:lnTo>
                      <a:pt x="0" y="71"/>
                    </a:lnTo>
                    <a:lnTo>
                      <a:pt x="5" y="71"/>
                    </a:lnTo>
                    <a:lnTo>
                      <a:pt x="8" y="71"/>
                    </a:lnTo>
                    <a:lnTo>
                      <a:pt x="10" y="68"/>
                    </a:lnTo>
                    <a:lnTo>
                      <a:pt x="10" y="66"/>
                    </a:lnTo>
                    <a:lnTo>
                      <a:pt x="10" y="61"/>
                    </a:lnTo>
                    <a:lnTo>
                      <a:pt x="10" y="12"/>
                    </a:lnTo>
                    <a:lnTo>
                      <a:pt x="10" y="7"/>
                    </a:lnTo>
                    <a:lnTo>
                      <a:pt x="10" y="5"/>
                    </a:lnTo>
                    <a:lnTo>
                      <a:pt x="8" y="2"/>
                    </a:lnTo>
                    <a:lnTo>
                      <a:pt x="5" y="2"/>
                    </a:lnTo>
                    <a:lnTo>
                      <a:pt x="0" y="2"/>
                    </a:lnTo>
                    <a:lnTo>
                      <a:pt x="0" y="0"/>
                    </a:lnTo>
                    <a:lnTo>
                      <a:pt x="35" y="0"/>
                    </a:lnTo>
                    <a:lnTo>
                      <a:pt x="47" y="0"/>
                    </a:lnTo>
                    <a:lnTo>
                      <a:pt x="54" y="2"/>
                    </a:lnTo>
                    <a:lnTo>
                      <a:pt x="59" y="5"/>
                    </a:lnTo>
                    <a:lnTo>
                      <a:pt x="64" y="10"/>
                    </a:lnTo>
                    <a:lnTo>
                      <a:pt x="66" y="15"/>
                    </a:lnTo>
                    <a:lnTo>
                      <a:pt x="66" y="22"/>
                    </a:lnTo>
                    <a:lnTo>
                      <a:pt x="66" y="29"/>
                    </a:lnTo>
                    <a:lnTo>
                      <a:pt x="61" y="34"/>
                    </a:lnTo>
                    <a:lnTo>
                      <a:pt x="57" y="37"/>
                    </a:lnTo>
                    <a:lnTo>
                      <a:pt x="52" y="39"/>
                    </a:lnTo>
                    <a:lnTo>
                      <a:pt x="69" y="64"/>
                    </a:lnTo>
                    <a:lnTo>
                      <a:pt x="71" y="68"/>
                    </a:lnTo>
                    <a:lnTo>
                      <a:pt x="74" y="68"/>
                    </a:lnTo>
                    <a:lnTo>
                      <a:pt x="76" y="71"/>
                    </a:lnTo>
                    <a:lnTo>
                      <a:pt x="79" y="71"/>
                    </a:lnTo>
                    <a:lnTo>
                      <a:pt x="79" y="73"/>
                    </a:lnTo>
                    <a:lnTo>
                      <a:pt x="57" y="73"/>
                    </a:lnTo>
                    <a:lnTo>
                      <a:pt x="32" y="39"/>
                    </a:lnTo>
                    <a:lnTo>
                      <a:pt x="27" y="39"/>
                    </a:lnTo>
                    <a:close/>
                    <a:moveTo>
                      <a:pt x="27" y="5"/>
                    </a:moveTo>
                    <a:lnTo>
                      <a:pt x="27" y="37"/>
                    </a:lnTo>
                    <a:lnTo>
                      <a:pt x="30" y="37"/>
                    </a:lnTo>
                    <a:lnTo>
                      <a:pt x="37" y="37"/>
                    </a:lnTo>
                    <a:lnTo>
                      <a:pt x="42" y="37"/>
                    </a:lnTo>
                    <a:lnTo>
                      <a:pt x="44" y="34"/>
                    </a:lnTo>
                    <a:lnTo>
                      <a:pt x="49" y="29"/>
                    </a:lnTo>
                    <a:lnTo>
                      <a:pt x="49" y="27"/>
                    </a:lnTo>
                    <a:lnTo>
                      <a:pt x="52" y="19"/>
                    </a:lnTo>
                    <a:lnTo>
                      <a:pt x="49" y="12"/>
                    </a:lnTo>
                    <a:lnTo>
                      <a:pt x="47" y="7"/>
                    </a:lnTo>
                    <a:lnTo>
                      <a:pt x="42" y="5"/>
                    </a:lnTo>
                    <a:lnTo>
                      <a:pt x="32" y="5"/>
                    </a:lnTo>
                    <a:lnTo>
                      <a:pt x="27" y="5"/>
                    </a:lnTo>
                    <a:close/>
                  </a:path>
                </a:pathLst>
              </a:custGeom>
              <a:solidFill>
                <a:srgbClr val="000000"/>
              </a:solidFill>
              <a:ln w="0">
                <a:solidFill>
                  <a:srgbClr val="000000"/>
                </a:solidFill>
                <a:round/>
                <a:headEnd/>
                <a:tailEnd/>
              </a:ln>
            </p:spPr>
            <p:txBody>
              <a:bodyPr/>
              <a:lstStyle/>
              <a:p>
                <a:endParaRPr lang="en-CA"/>
              </a:p>
            </p:txBody>
          </p:sp>
          <p:sp>
            <p:nvSpPr>
              <p:cNvPr id="5184" name="Line 182"/>
              <p:cNvSpPr>
                <a:spLocks noChangeShapeType="1"/>
              </p:cNvSpPr>
              <p:nvPr/>
            </p:nvSpPr>
            <p:spPr bwMode="auto">
              <a:xfrm>
                <a:off x="1378" y="2435"/>
                <a:ext cx="2" cy="1"/>
              </a:xfrm>
              <a:prstGeom prst="line">
                <a:avLst/>
              </a:prstGeom>
              <a:noFill/>
              <a:ln w="11113">
                <a:solidFill>
                  <a:srgbClr val="000000"/>
                </a:solidFill>
                <a:round/>
                <a:headEnd/>
                <a:tailEnd/>
              </a:ln>
            </p:spPr>
            <p:txBody>
              <a:bodyPr/>
              <a:lstStyle/>
              <a:p>
                <a:endParaRPr lang="en-CA"/>
              </a:p>
            </p:txBody>
          </p:sp>
          <p:sp>
            <p:nvSpPr>
              <p:cNvPr id="5185" name="Line 183"/>
              <p:cNvSpPr>
                <a:spLocks noChangeShapeType="1"/>
              </p:cNvSpPr>
              <p:nvPr/>
            </p:nvSpPr>
            <p:spPr bwMode="auto">
              <a:xfrm>
                <a:off x="1380" y="2435"/>
                <a:ext cx="3" cy="1"/>
              </a:xfrm>
              <a:prstGeom prst="line">
                <a:avLst/>
              </a:prstGeom>
              <a:noFill/>
              <a:ln w="11113">
                <a:solidFill>
                  <a:srgbClr val="000000"/>
                </a:solidFill>
                <a:round/>
                <a:headEnd/>
                <a:tailEnd/>
              </a:ln>
            </p:spPr>
            <p:txBody>
              <a:bodyPr/>
              <a:lstStyle/>
              <a:p>
                <a:endParaRPr lang="en-CA"/>
              </a:p>
            </p:txBody>
          </p:sp>
          <p:sp>
            <p:nvSpPr>
              <p:cNvPr id="5186" name="Line 184"/>
              <p:cNvSpPr>
                <a:spLocks noChangeShapeType="1"/>
              </p:cNvSpPr>
              <p:nvPr/>
            </p:nvSpPr>
            <p:spPr bwMode="auto">
              <a:xfrm>
                <a:off x="1383" y="2435"/>
                <a:ext cx="9" cy="1"/>
              </a:xfrm>
              <a:prstGeom prst="line">
                <a:avLst/>
              </a:prstGeom>
              <a:noFill/>
              <a:ln w="11113">
                <a:solidFill>
                  <a:srgbClr val="000000"/>
                </a:solidFill>
                <a:round/>
                <a:headEnd/>
                <a:tailEnd/>
              </a:ln>
            </p:spPr>
            <p:txBody>
              <a:bodyPr/>
              <a:lstStyle/>
              <a:p>
                <a:endParaRPr lang="en-CA"/>
              </a:p>
            </p:txBody>
          </p:sp>
          <p:sp>
            <p:nvSpPr>
              <p:cNvPr id="5187" name="Line 185"/>
              <p:cNvSpPr>
                <a:spLocks noChangeShapeType="1"/>
              </p:cNvSpPr>
              <p:nvPr/>
            </p:nvSpPr>
            <p:spPr bwMode="auto">
              <a:xfrm>
                <a:off x="1392" y="2435"/>
                <a:ext cx="18" cy="3"/>
              </a:xfrm>
              <a:prstGeom prst="line">
                <a:avLst/>
              </a:prstGeom>
              <a:noFill/>
              <a:ln w="11113">
                <a:solidFill>
                  <a:srgbClr val="000000"/>
                </a:solidFill>
                <a:round/>
                <a:headEnd/>
                <a:tailEnd/>
              </a:ln>
            </p:spPr>
            <p:txBody>
              <a:bodyPr/>
              <a:lstStyle/>
              <a:p>
                <a:endParaRPr lang="en-CA"/>
              </a:p>
            </p:txBody>
          </p:sp>
          <p:sp>
            <p:nvSpPr>
              <p:cNvPr id="5188" name="Freeform 186"/>
              <p:cNvSpPr>
                <a:spLocks/>
              </p:cNvSpPr>
              <p:nvPr/>
            </p:nvSpPr>
            <p:spPr bwMode="auto">
              <a:xfrm>
                <a:off x="1410" y="2438"/>
                <a:ext cx="61" cy="2"/>
              </a:xfrm>
              <a:custGeom>
                <a:avLst/>
                <a:gdLst>
                  <a:gd name="T0" fmla="*/ 0 w 61"/>
                  <a:gd name="T1" fmla="*/ 0 h 2"/>
                  <a:gd name="T2" fmla="*/ 29 w 61"/>
                  <a:gd name="T3" fmla="*/ 0 h 2"/>
                  <a:gd name="T4" fmla="*/ 61 w 61"/>
                  <a:gd name="T5" fmla="*/ 2 h 2"/>
                  <a:gd name="T6" fmla="*/ 0 60000 65536"/>
                  <a:gd name="T7" fmla="*/ 0 60000 65536"/>
                  <a:gd name="T8" fmla="*/ 0 60000 65536"/>
                  <a:gd name="T9" fmla="*/ 0 w 61"/>
                  <a:gd name="T10" fmla="*/ 0 h 2"/>
                  <a:gd name="T11" fmla="*/ 61 w 61"/>
                  <a:gd name="T12" fmla="*/ 2 h 2"/>
                </a:gdLst>
                <a:ahLst/>
                <a:cxnLst>
                  <a:cxn ang="T6">
                    <a:pos x="T0" y="T1"/>
                  </a:cxn>
                  <a:cxn ang="T7">
                    <a:pos x="T2" y="T3"/>
                  </a:cxn>
                  <a:cxn ang="T8">
                    <a:pos x="T4" y="T5"/>
                  </a:cxn>
                </a:cxnLst>
                <a:rect l="T9" t="T10" r="T11" b="T12"/>
                <a:pathLst>
                  <a:path w="61" h="2">
                    <a:moveTo>
                      <a:pt x="0" y="0"/>
                    </a:moveTo>
                    <a:lnTo>
                      <a:pt x="29" y="0"/>
                    </a:lnTo>
                    <a:lnTo>
                      <a:pt x="61" y="2"/>
                    </a:lnTo>
                  </a:path>
                </a:pathLst>
              </a:custGeom>
              <a:noFill/>
              <a:ln w="11113">
                <a:solidFill>
                  <a:srgbClr val="000000"/>
                </a:solidFill>
                <a:round/>
                <a:headEnd/>
                <a:tailEnd/>
              </a:ln>
            </p:spPr>
            <p:txBody>
              <a:bodyPr/>
              <a:lstStyle/>
              <a:p>
                <a:endParaRPr lang="en-CA"/>
              </a:p>
            </p:txBody>
          </p:sp>
          <p:sp>
            <p:nvSpPr>
              <p:cNvPr id="5189" name="Line 187"/>
              <p:cNvSpPr>
                <a:spLocks noChangeShapeType="1"/>
              </p:cNvSpPr>
              <p:nvPr/>
            </p:nvSpPr>
            <p:spPr bwMode="auto">
              <a:xfrm>
                <a:off x="1503" y="2443"/>
                <a:ext cx="34" cy="4"/>
              </a:xfrm>
              <a:prstGeom prst="line">
                <a:avLst/>
              </a:prstGeom>
              <a:noFill/>
              <a:ln w="11113">
                <a:solidFill>
                  <a:srgbClr val="000000"/>
                </a:solidFill>
                <a:round/>
                <a:headEnd/>
                <a:tailEnd/>
              </a:ln>
            </p:spPr>
            <p:txBody>
              <a:bodyPr/>
              <a:lstStyle/>
              <a:p>
                <a:endParaRPr lang="en-CA"/>
              </a:p>
            </p:txBody>
          </p:sp>
          <p:sp>
            <p:nvSpPr>
              <p:cNvPr id="5190" name="Freeform 188"/>
              <p:cNvSpPr>
                <a:spLocks/>
              </p:cNvSpPr>
              <p:nvPr/>
            </p:nvSpPr>
            <p:spPr bwMode="auto">
              <a:xfrm>
                <a:off x="1537" y="2447"/>
                <a:ext cx="59" cy="8"/>
              </a:xfrm>
              <a:custGeom>
                <a:avLst/>
                <a:gdLst>
                  <a:gd name="T0" fmla="*/ 0 w 59"/>
                  <a:gd name="T1" fmla="*/ 0 h 8"/>
                  <a:gd name="T2" fmla="*/ 59 w 59"/>
                  <a:gd name="T3" fmla="*/ 8 h 8"/>
                  <a:gd name="T4" fmla="*/ 59 w 59"/>
                  <a:gd name="T5" fmla="*/ 8 h 8"/>
                  <a:gd name="T6" fmla="*/ 0 60000 65536"/>
                  <a:gd name="T7" fmla="*/ 0 60000 65536"/>
                  <a:gd name="T8" fmla="*/ 0 60000 65536"/>
                  <a:gd name="T9" fmla="*/ 0 w 59"/>
                  <a:gd name="T10" fmla="*/ 0 h 8"/>
                  <a:gd name="T11" fmla="*/ 59 w 59"/>
                  <a:gd name="T12" fmla="*/ 8 h 8"/>
                </a:gdLst>
                <a:ahLst/>
                <a:cxnLst>
                  <a:cxn ang="T6">
                    <a:pos x="T0" y="T1"/>
                  </a:cxn>
                  <a:cxn ang="T7">
                    <a:pos x="T2" y="T3"/>
                  </a:cxn>
                  <a:cxn ang="T8">
                    <a:pos x="T4" y="T5"/>
                  </a:cxn>
                </a:cxnLst>
                <a:rect l="T9" t="T10" r="T11" b="T12"/>
                <a:pathLst>
                  <a:path w="59" h="8">
                    <a:moveTo>
                      <a:pt x="0" y="0"/>
                    </a:moveTo>
                    <a:lnTo>
                      <a:pt x="59" y="8"/>
                    </a:lnTo>
                  </a:path>
                </a:pathLst>
              </a:custGeom>
              <a:noFill/>
              <a:ln w="11113">
                <a:solidFill>
                  <a:srgbClr val="000000"/>
                </a:solidFill>
                <a:round/>
                <a:headEnd/>
                <a:tailEnd/>
              </a:ln>
            </p:spPr>
            <p:txBody>
              <a:bodyPr/>
              <a:lstStyle/>
              <a:p>
                <a:endParaRPr lang="en-CA"/>
              </a:p>
            </p:txBody>
          </p:sp>
          <p:sp>
            <p:nvSpPr>
              <p:cNvPr id="5191" name="Line 189"/>
              <p:cNvSpPr>
                <a:spLocks noChangeShapeType="1"/>
              </p:cNvSpPr>
              <p:nvPr/>
            </p:nvSpPr>
            <p:spPr bwMode="auto">
              <a:xfrm>
                <a:off x="1628" y="2462"/>
                <a:ext cx="29" cy="8"/>
              </a:xfrm>
              <a:prstGeom prst="line">
                <a:avLst/>
              </a:prstGeom>
              <a:noFill/>
              <a:ln w="11113">
                <a:solidFill>
                  <a:srgbClr val="000000"/>
                </a:solidFill>
                <a:round/>
                <a:headEnd/>
                <a:tailEnd/>
              </a:ln>
            </p:spPr>
            <p:txBody>
              <a:bodyPr/>
              <a:lstStyle/>
              <a:p>
                <a:endParaRPr lang="en-CA"/>
              </a:p>
            </p:txBody>
          </p:sp>
          <p:sp>
            <p:nvSpPr>
              <p:cNvPr id="5192" name="Freeform 190"/>
              <p:cNvSpPr>
                <a:spLocks/>
              </p:cNvSpPr>
              <p:nvPr/>
            </p:nvSpPr>
            <p:spPr bwMode="auto">
              <a:xfrm>
                <a:off x="1657" y="2470"/>
                <a:ext cx="59" cy="19"/>
              </a:xfrm>
              <a:custGeom>
                <a:avLst/>
                <a:gdLst>
                  <a:gd name="T0" fmla="*/ 0 w 59"/>
                  <a:gd name="T1" fmla="*/ 0 h 19"/>
                  <a:gd name="T2" fmla="*/ 56 w 59"/>
                  <a:gd name="T3" fmla="*/ 17 h 19"/>
                  <a:gd name="T4" fmla="*/ 59 w 59"/>
                  <a:gd name="T5" fmla="*/ 19 h 19"/>
                  <a:gd name="T6" fmla="*/ 0 60000 65536"/>
                  <a:gd name="T7" fmla="*/ 0 60000 65536"/>
                  <a:gd name="T8" fmla="*/ 0 60000 65536"/>
                  <a:gd name="T9" fmla="*/ 0 w 59"/>
                  <a:gd name="T10" fmla="*/ 0 h 19"/>
                  <a:gd name="T11" fmla="*/ 59 w 59"/>
                  <a:gd name="T12" fmla="*/ 19 h 19"/>
                </a:gdLst>
                <a:ahLst/>
                <a:cxnLst>
                  <a:cxn ang="T6">
                    <a:pos x="T0" y="T1"/>
                  </a:cxn>
                  <a:cxn ang="T7">
                    <a:pos x="T2" y="T3"/>
                  </a:cxn>
                  <a:cxn ang="T8">
                    <a:pos x="T4" y="T5"/>
                  </a:cxn>
                </a:cxnLst>
                <a:rect l="T9" t="T10" r="T11" b="T12"/>
                <a:pathLst>
                  <a:path w="59" h="19">
                    <a:moveTo>
                      <a:pt x="0" y="0"/>
                    </a:moveTo>
                    <a:lnTo>
                      <a:pt x="56" y="17"/>
                    </a:lnTo>
                    <a:lnTo>
                      <a:pt x="59" y="19"/>
                    </a:lnTo>
                  </a:path>
                </a:pathLst>
              </a:custGeom>
              <a:noFill/>
              <a:ln w="11113">
                <a:solidFill>
                  <a:srgbClr val="000000"/>
                </a:solidFill>
                <a:round/>
                <a:headEnd/>
                <a:tailEnd/>
              </a:ln>
            </p:spPr>
            <p:txBody>
              <a:bodyPr/>
              <a:lstStyle/>
              <a:p>
                <a:endParaRPr lang="en-CA"/>
              </a:p>
            </p:txBody>
          </p:sp>
          <p:sp>
            <p:nvSpPr>
              <p:cNvPr id="5193" name="Line 191"/>
              <p:cNvSpPr>
                <a:spLocks noChangeShapeType="1"/>
              </p:cNvSpPr>
              <p:nvPr/>
            </p:nvSpPr>
            <p:spPr bwMode="auto">
              <a:xfrm>
                <a:off x="1745" y="2504"/>
                <a:ext cx="20" cy="10"/>
              </a:xfrm>
              <a:prstGeom prst="line">
                <a:avLst/>
              </a:prstGeom>
              <a:noFill/>
              <a:ln w="11113">
                <a:solidFill>
                  <a:srgbClr val="000000"/>
                </a:solidFill>
                <a:round/>
                <a:headEnd/>
                <a:tailEnd/>
              </a:ln>
            </p:spPr>
            <p:txBody>
              <a:bodyPr/>
              <a:lstStyle/>
              <a:p>
                <a:endParaRPr lang="en-CA"/>
              </a:p>
            </p:txBody>
          </p:sp>
          <p:sp>
            <p:nvSpPr>
              <p:cNvPr id="5194" name="Freeform 192"/>
              <p:cNvSpPr>
                <a:spLocks/>
              </p:cNvSpPr>
              <p:nvPr/>
            </p:nvSpPr>
            <p:spPr bwMode="auto">
              <a:xfrm>
                <a:off x="1765" y="2514"/>
                <a:ext cx="56" cy="39"/>
              </a:xfrm>
              <a:custGeom>
                <a:avLst/>
                <a:gdLst>
                  <a:gd name="T0" fmla="*/ 0 w 56"/>
                  <a:gd name="T1" fmla="*/ 0 h 39"/>
                  <a:gd name="T2" fmla="*/ 44 w 56"/>
                  <a:gd name="T3" fmla="*/ 29 h 39"/>
                  <a:gd name="T4" fmla="*/ 56 w 56"/>
                  <a:gd name="T5" fmla="*/ 39 h 39"/>
                  <a:gd name="T6" fmla="*/ 0 60000 65536"/>
                  <a:gd name="T7" fmla="*/ 0 60000 65536"/>
                  <a:gd name="T8" fmla="*/ 0 60000 65536"/>
                  <a:gd name="T9" fmla="*/ 0 w 56"/>
                  <a:gd name="T10" fmla="*/ 0 h 39"/>
                  <a:gd name="T11" fmla="*/ 56 w 56"/>
                  <a:gd name="T12" fmla="*/ 39 h 39"/>
                </a:gdLst>
                <a:ahLst/>
                <a:cxnLst>
                  <a:cxn ang="T6">
                    <a:pos x="T0" y="T1"/>
                  </a:cxn>
                  <a:cxn ang="T7">
                    <a:pos x="T2" y="T3"/>
                  </a:cxn>
                  <a:cxn ang="T8">
                    <a:pos x="T4" y="T5"/>
                  </a:cxn>
                </a:cxnLst>
                <a:rect l="T9" t="T10" r="T11" b="T12"/>
                <a:pathLst>
                  <a:path w="56" h="39">
                    <a:moveTo>
                      <a:pt x="0" y="0"/>
                    </a:moveTo>
                    <a:lnTo>
                      <a:pt x="44" y="29"/>
                    </a:lnTo>
                    <a:lnTo>
                      <a:pt x="56" y="39"/>
                    </a:lnTo>
                  </a:path>
                </a:pathLst>
              </a:custGeom>
              <a:noFill/>
              <a:ln w="11113">
                <a:solidFill>
                  <a:srgbClr val="000000"/>
                </a:solidFill>
                <a:round/>
                <a:headEnd/>
                <a:tailEnd/>
              </a:ln>
            </p:spPr>
            <p:txBody>
              <a:bodyPr/>
              <a:lstStyle/>
              <a:p>
                <a:endParaRPr lang="en-CA"/>
              </a:p>
            </p:txBody>
          </p:sp>
          <p:sp>
            <p:nvSpPr>
              <p:cNvPr id="5195" name="Line 193"/>
              <p:cNvSpPr>
                <a:spLocks noChangeShapeType="1"/>
              </p:cNvSpPr>
              <p:nvPr/>
            </p:nvSpPr>
            <p:spPr bwMode="auto">
              <a:xfrm>
                <a:off x="1846" y="2573"/>
                <a:ext cx="2" cy="2"/>
              </a:xfrm>
              <a:prstGeom prst="line">
                <a:avLst/>
              </a:prstGeom>
              <a:noFill/>
              <a:ln w="11113">
                <a:solidFill>
                  <a:srgbClr val="000000"/>
                </a:solidFill>
                <a:round/>
                <a:headEnd/>
                <a:tailEnd/>
              </a:ln>
            </p:spPr>
            <p:txBody>
              <a:bodyPr/>
              <a:lstStyle/>
              <a:p>
                <a:endParaRPr lang="en-CA"/>
              </a:p>
            </p:txBody>
          </p:sp>
          <p:sp>
            <p:nvSpPr>
              <p:cNvPr id="5196" name="Line 194"/>
              <p:cNvSpPr>
                <a:spLocks noChangeShapeType="1"/>
              </p:cNvSpPr>
              <p:nvPr/>
            </p:nvSpPr>
            <p:spPr bwMode="auto">
              <a:xfrm>
                <a:off x="1848" y="2575"/>
                <a:ext cx="35" cy="29"/>
              </a:xfrm>
              <a:prstGeom prst="line">
                <a:avLst/>
              </a:prstGeom>
              <a:noFill/>
              <a:ln w="11113">
                <a:solidFill>
                  <a:srgbClr val="000000"/>
                </a:solidFill>
                <a:round/>
                <a:headEnd/>
                <a:tailEnd/>
              </a:ln>
            </p:spPr>
            <p:txBody>
              <a:bodyPr/>
              <a:lstStyle/>
              <a:p>
                <a:endParaRPr lang="en-CA"/>
              </a:p>
            </p:txBody>
          </p:sp>
          <p:sp>
            <p:nvSpPr>
              <p:cNvPr id="5197" name="Freeform 195"/>
              <p:cNvSpPr>
                <a:spLocks/>
              </p:cNvSpPr>
              <p:nvPr/>
            </p:nvSpPr>
            <p:spPr bwMode="auto">
              <a:xfrm>
                <a:off x="1883" y="2604"/>
                <a:ext cx="34" cy="30"/>
              </a:xfrm>
              <a:custGeom>
                <a:avLst/>
                <a:gdLst>
                  <a:gd name="T0" fmla="*/ 0 w 34"/>
                  <a:gd name="T1" fmla="*/ 0 h 30"/>
                  <a:gd name="T2" fmla="*/ 29 w 34"/>
                  <a:gd name="T3" fmla="*/ 27 h 30"/>
                  <a:gd name="T4" fmla="*/ 34 w 34"/>
                  <a:gd name="T5" fmla="*/ 30 h 30"/>
                  <a:gd name="T6" fmla="*/ 0 60000 65536"/>
                  <a:gd name="T7" fmla="*/ 0 60000 65536"/>
                  <a:gd name="T8" fmla="*/ 0 60000 65536"/>
                  <a:gd name="T9" fmla="*/ 0 w 34"/>
                  <a:gd name="T10" fmla="*/ 0 h 30"/>
                  <a:gd name="T11" fmla="*/ 34 w 34"/>
                  <a:gd name="T12" fmla="*/ 30 h 30"/>
                </a:gdLst>
                <a:ahLst/>
                <a:cxnLst>
                  <a:cxn ang="T6">
                    <a:pos x="T0" y="T1"/>
                  </a:cxn>
                  <a:cxn ang="T7">
                    <a:pos x="T2" y="T3"/>
                  </a:cxn>
                  <a:cxn ang="T8">
                    <a:pos x="T4" y="T5"/>
                  </a:cxn>
                </a:cxnLst>
                <a:rect l="T9" t="T10" r="T11" b="T12"/>
                <a:pathLst>
                  <a:path w="34" h="30">
                    <a:moveTo>
                      <a:pt x="0" y="0"/>
                    </a:moveTo>
                    <a:lnTo>
                      <a:pt x="29" y="27"/>
                    </a:lnTo>
                    <a:lnTo>
                      <a:pt x="34" y="30"/>
                    </a:lnTo>
                  </a:path>
                </a:pathLst>
              </a:custGeom>
              <a:noFill/>
              <a:ln w="11113">
                <a:solidFill>
                  <a:srgbClr val="000000"/>
                </a:solidFill>
                <a:round/>
                <a:headEnd/>
                <a:tailEnd/>
              </a:ln>
            </p:spPr>
            <p:txBody>
              <a:bodyPr/>
              <a:lstStyle/>
              <a:p>
                <a:endParaRPr lang="en-CA"/>
              </a:p>
            </p:txBody>
          </p:sp>
          <p:sp>
            <p:nvSpPr>
              <p:cNvPr id="5198" name="Line 196"/>
              <p:cNvSpPr>
                <a:spLocks noChangeShapeType="1"/>
              </p:cNvSpPr>
              <p:nvPr/>
            </p:nvSpPr>
            <p:spPr bwMode="auto">
              <a:xfrm>
                <a:off x="1944" y="2651"/>
                <a:ext cx="19" cy="10"/>
              </a:xfrm>
              <a:prstGeom prst="line">
                <a:avLst/>
              </a:prstGeom>
              <a:noFill/>
              <a:ln w="11113">
                <a:solidFill>
                  <a:srgbClr val="000000"/>
                </a:solidFill>
                <a:round/>
                <a:headEnd/>
                <a:tailEnd/>
              </a:ln>
            </p:spPr>
            <p:txBody>
              <a:bodyPr/>
              <a:lstStyle/>
              <a:p>
                <a:endParaRPr lang="en-CA"/>
              </a:p>
            </p:txBody>
          </p:sp>
          <p:sp>
            <p:nvSpPr>
              <p:cNvPr id="5199" name="Line 197"/>
              <p:cNvSpPr>
                <a:spLocks noChangeShapeType="1"/>
              </p:cNvSpPr>
              <p:nvPr/>
            </p:nvSpPr>
            <p:spPr bwMode="auto">
              <a:xfrm>
                <a:off x="1963" y="2661"/>
                <a:ext cx="25" cy="2"/>
              </a:xfrm>
              <a:prstGeom prst="line">
                <a:avLst/>
              </a:prstGeom>
              <a:noFill/>
              <a:ln w="11113">
                <a:solidFill>
                  <a:srgbClr val="000000"/>
                </a:solidFill>
                <a:round/>
                <a:headEnd/>
                <a:tailEnd/>
              </a:ln>
            </p:spPr>
            <p:txBody>
              <a:bodyPr/>
              <a:lstStyle/>
              <a:p>
                <a:endParaRPr lang="en-CA"/>
              </a:p>
            </p:txBody>
          </p:sp>
          <p:sp>
            <p:nvSpPr>
              <p:cNvPr id="5200" name="Freeform 198"/>
              <p:cNvSpPr>
                <a:spLocks/>
              </p:cNvSpPr>
              <p:nvPr/>
            </p:nvSpPr>
            <p:spPr bwMode="auto">
              <a:xfrm>
                <a:off x="1988" y="2641"/>
                <a:ext cx="42" cy="22"/>
              </a:xfrm>
              <a:custGeom>
                <a:avLst/>
                <a:gdLst>
                  <a:gd name="T0" fmla="*/ 0 w 42"/>
                  <a:gd name="T1" fmla="*/ 22 h 22"/>
                  <a:gd name="T2" fmla="*/ 24 w 42"/>
                  <a:gd name="T3" fmla="*/ 12 h 22"/>
                  <a:gd name="T4" fmla="*/ 42 w 42"/>
                  <a:gd name="T5" fmla="*/ 0 h 22"/>
                  <a:gd name="T6" fmla="*/ 0 60000 65536"/>
                  <a:gd name="T7" fmla="*/ 0 60000 65536"/>
                  <a:gd name="T8" fmla="*/ 0 60000 65536"/>
                  <a:gd name="T9" fmla="*/ 0 w 42"/>
                  <a:gd name="T10" fmla="*/ 0 h 22"/>
                  <a:gd name="T11" fmla="*/ 42 w 42"/>
                  <a:gd name="T12" fmla="*/ 22 h 22"/>
                </a:gdLst>
                <a:ahLst/>
                <a:cxnLst>
                  <a:cxn ang="T6">
                    <a:pos x="T0" y="T1"/>
                  </a:cxn>
                  <a:cxn ang="T7">
                    <a:pos x="T2" y="T3"/>
                  </a:cxn>
                  <a:cxn ang="T8">
                    <a:pos x="T4" y="T5"/>
                  </a:cxn>
                </a:cxnLst>
                <a:rect l="T9" t="T10" r="T11" b="T12"/>
                <a:pathLst>
                  <a:path w="42" h="22">
                    <a:moveTo>
                      <a:pt x="0" y="22"/>
                    </a:moveTo>
                    <a:lnTo>
                      <a:pt x="24" y="12"/>
                    </a:lnTo>
                    <a:lnTo>
                      <a:pt x="42" y="0"/>
                    </a:lnTo>
                  </a:path>
                </a:pathLst>
              </a:custGeom>
              <a:noFill/>
              <a:ln w="11113">
                <a:solidFill>
                  <a:srgbClr val="000000"/>
                </a:solidFill>
                <a:round/>
                <a:headEnd/>
                <a:tailEnd/>
              </a:ln>
            </p:spPr>
            <p:txBody>
              <a:bodyPr/>
              <a:lstStyle/>
              <a:p>
                <a:endParaRPr lang="en-CA"/>
              </a:p>
            </p:txBody>
          </p:sp>
          <p:sp>
            <p:nvSpPr>
              <p:cNvPr id="5201" name="Line 199"/>
              <p:cNvSpPr>
                <a:spLocks noChangeShapeType="1"/>
              </p:cNvSpPr>
              <p:nvPr/>
            </p:nvSpPr>
            <p:spPr bwMode="auto">
              <a:xfrm flipV="1">
                <a:off x="2052" y="2602"/>
                <a:ext cx="17" cy="17"/>
              </a:xfrm>
              <a:prstGeom prst="line">
                <a:avLst/>
              </a:prstGeom>
              <a:noFill/>
              <a:ln w="11113">
                <a:solidFill>
                  <a:srgbClr val="000000"/>
                </a:solidFill>
                <a:round/>
                <a:headEnd/>
                <a:tailEnd/>
              </a:ln>
            </p:spPr>
            <p:txBody>
              <a:bodyPr/>
              <a:lstStyle/>
              <a:p>
                <a:endParaRPr lang="en-CA"/>
              </a:p>
            </p:txBody>
          </p:sp>
          <p:sp>
            <p:nvSpPr>
              <p:cNvPr id="5202" name="Freeform 200"/>
              <p:cNvSpPr>
                <a:spLocks/>
              </p:cNvSpPr>
              <p:nvPr/>
            </p:nvSpPr>
            <p:spPr bwMode="auto">
              <a:xfrm>
                <a:off x="2069" y="2550"/>
                <a:ext cx="46" cy="52"/>
              </a:xfrm>
              <a:custGeom>
                <a:avLst/>
                <a:gdLst>
                  <a:gd name="T0" fmla="*/ 0 w 46"/>
                  <a:gd name="T1" fmla="*/ 52 h 52"/>
                  <a:gd name="T2" fmla="*/ 34 w 46"/>
                  <a:gd name="T3" fmla="*/ 13 h 52"/>
                  <a:gd name="T4" fmla="*/ 46 w 46"/>
                  <a:gd name="T5" fmla="*/ 0 h 52"/>
                  <a:gd name="T6" fmla="*/ 0 60000 65536"/>
                  <a:gd name="T7" fmla="*/ 0 60000 65536"/>
                  <a:gd name="T8" fmla="*/ 0 60000 65536"/>
                  <a:gd name="T9" fmla="*/ 0 w 46"/>
                  <a:gd name="T10" fmla="*/ 0 h 52"/>
                  <a:gd name="T11" fmla="*/ 46 w 46"/>
                  <a:gd name="T12" fmla="*/ 52 h 52"/>
                </a:gdLst>
                <a:ahLst/>
                <a:cxnLst>
                  <a:cxn ang="T6">
                    <a:pos x="T0" y="T1"/>
                  </a:cxn>
                  <a:cxn ang="T7">
                    <a:pos x="T2" y="T3"/>
                  </a:cxn>
                  <a:cxn ang="T8">
                    <a:pos x="T4" y="T5"/>
                  </a:cxn>
                </a:cxnLst>
                <a:rect l="T9" t="T10" r="T11" b="T12"/>
                <a:pathLst>
                  <a:path w="46" h="52">
                    <a:moveTo>
                      <a:pt x="0" y="52"/>
                    </a:moveTo>
                    <a:lnTo>
                      <a:pt x="34" y="13"/>
                    </a:lnTo>
                    <a:lnTo>
                      <a:pt x="46" y="0"/>
                    </a:lnTo>
                  </a:path>
                </a:pathLst>
              </a:custGeom>
              <a:noFill/>
              <a:ln w="11113">
                <a:solidFill>
                  <a:srgbClr val="000000"/>
                </a:solidFill>
                <a:round/>
                <a:headEnd/>
                <a:tailEnd/>
              </a:ln>
            </p:spPr>
            <p:txBody>
              <a:bodyPr/>
              <a:lstStyle/>
              <a:p>
                <a:endParaRPr lang="en-CA"/>
              </a:p>
            </p:txBody>
          </p:sp>
          <p:sp>
            <p:nvSpPr>
              <p:cNvPr id="5203" name="Line 201"/>
              <p:cNvSpPr>
                <a:spLocks noChangeShapeType="1"/>
              </p:cNvSpPr>
              <p:nvPr/>
            </p:nvSpPr>
            <p:spPr bwMode="auto">
              <a:xfrm flipV="1">
                <a:off x="2135" y="2521"/>
                <a:ext cx="5" cy="5"/>
              </a:xfrm>
              <a:prstGeom prst="line">
                <a:avLst/>
              </a:prstGeom>
              <a:noFill/>
              <a:ln w="11113">
                <a:solidFill>
                  <a:srgbClr val="000000"/>
                </a:solidFill>
                <a:round/>
                <a:headEnd/>
                <a:tailEnd/>
              </a:ln>
            </p:spPr>
            <p:txBody>
              <a:bodyPr/>
              <a:lstStyle/>
              <a:p>
                <a:endParaRPr lang="en-CA"/>
              </a:p>
            </p:txBody>
          </p:sp>
          <p:sp>
            <p:nvSpPr>
              <p:cNvPr id="5204" name="Freeform 202"/>
              <p:cNvSpPr>
                <a:spLocks/>
              </p:cNvSpPr>
              <p:nvPr/>
            </p:nvSpPr>
            <p:spPr bwMode="auto">
              <a:xfrm>
                <a:off x="2140" y="2462"/>
                <a:ext cx="64" cy="59"/>
              </a:xfrm>
              <a:custGeom>
                <a:avLst/>
                <a:gdLst>
                  <a:gd name="T0" fmla="*/ 0 w 64"/>
                  <a:gd name="T1" fmla="*/ 59 h 59"/>
                  <a:gd name="T2" fmla="*/ 39 w 64"/>
                  <a:gd name="T3" fmla="*/ 17 h 59"/>
                  <a:gd name="T4" fmla="*/ 64 w 64"/>
                  <a:gd name="T5" fmla="*/ 0 h 59"/>
                  <a:gd name="T6" fmla="*/ 0 60000 65536"/>
                  <a:gd name="T7" fmla="*/ 0 60000 65536"/>
                  <a:gd name="T8" fmla="*/ 0 60000 65536"/>
                  <a:gd name="T9" fmla="*/ 0 w 64"/>
                  <a:gd name="T10" fmla="*/ 0 h 59"/>
                  <a:gd name="T11" fmla="*/ 64 w 64"/>
                  <a:gd name="T12" fmla="*/ 59 h 59"/>
                </a:gdLst>
                <a:ahLst/>
                <a:cxnLst>
                  <a:cxn ang="T6">
                    <a:pos x="T0" y="T1"/>
                  </a:cxn>
                  <a:cxn ang="T7">
                    <a:pos x="T2" y="T3"/>
                  </a:cxn>
                  <a:cxn ang="T8">
                    <a:pos x="T4" y="T5"/>
                  </a:cxn>
                </a:cxnLst>
                <a:rect l="T9" t="T10" r="T11" b="T12"/>
                <a:pathLst>
                  <a:path w="64" h="59">
                    <a:moveTo>
                      <a:pt x="0" y="59"/>
                    </a:moveTo>
                    <a:lnTo>
                      <a:pt x="39" y="17"/>
                    </a:lnTo>
                    <a:lnTo>
                      <a:pt x="64" y="0"/>
                    </a:lnTo>
                  </a:path>
                </a:pathLst>
              </a:custGeom>
              <a:noFill/>
              <a:ln w="11113">
                <a:solidFill>
                  <a:srgbClr val="000000"/>
                </a:solidFill>
                <a:round/>
                <a:headEnd/>
                <a:tailEnd/>
              </a:ln>
            </p:spPr>
            <p:txBody>
              <a:bodyPr/>
              <a:lstStyle/>
              <a:p>
                <a:endParaRPr lang="en-CA"/>
              </a:p>
            </p:txBody>
          </p:sp>
          <p:sp>
            <p:nvSpPr>
              <p:cNvPr id="5205" name="Freeform 203"/>
              <p:cNvSpPr>
                <a:spLocks/>
              </p:cNvSpPr>
              <p:nvPr/>
            </p:nvSpPr>
            <p:spPr bwMode="auto">
              <a:xfrm>
                <a:off x="2228" y="2403"/>
                <a:ext cx="86" cy="40"/>
              </a:xfrm>
              <a:custGeom>
                <a:avLst/>
                <a:gdLst>
                  <a:gd name="T0" fmla="*/ 0 w 86"/>
                  <a:gd name="T1" fmla="*/ 40 h 40"/>
                  <a:gd name="T2" fmla="*/ 44 w 86"/>
                  <a:gd name="T3" fmla="*/ 15 h 40"/>
                  <a:gd name="T4" fmla="*/ 86 w 86"/>
                  <a:gd name="T5" fmla="*/ 0 h 40"/>
                  <a:gd name="T6" fmla="*/ 0 60000 65536"/>
                  <a:gd name="T7" fmla="*/ 0 60000 65536"/>
                  <a:gd name="T8" fmla="*/ 0 60000 65536"/>
                  <a:gd name="T9" fmla="*/ 0 w 86"/>
                  <a:gd name="T10" fmla="*/ 0 h 40"/>
                  <a:gd name="T11" fmla="*/ 86 w 86"/>
                  <a:gd name="T12" fmla="*/ 40 h 40"/>
                </a:gdLst>
                <a:ahLst/>
                <a:cxnLst>
                  <a:cxn ang="T6">
                    <a:pos x="T0" y="T1"/>
                  </a:cxn>
                  <a:cxn ang="T7">
                    <a:pos x="T2" y="T3"/>
                  </a:cxn>
                  <a:cxn ang="T8">
                    <a:pos x="T4" y="T5"/>
                  </a:cxn>
                </a:cxnLst>
                <a:rect l="T9" t="T10" r="T11" b="T12"/>
                <a:pathLst>
                  <a:path w="86" h="40">
                    <a:moveTo>
                      <a:pt x="0" y="40"/>
                    </a:moveTo>
                    <a:lnTo>
                      <a:pt x="44" y="15"/>
                    </a:lnTo>
                    <a:lnTo>
                      <a:pt x="86" y="0"/>
                    </a:lnTo>
                  </a:path>
                </a:pathLst>
              </a:custGeom>
              <a:noFill/>
              <a:ln w="11113">
                <a:solidFill>
                  <a:srgbClr val="000000"/>
                </a:solidFill>
                <a:round/>
                <a:headEnd/>
                <a:tailEnd/>
              </a:ln>
            </p:spPr>
            <p:txBody>
              <a:bodyPr/>
              <a:lstStyle/>
              <a:p>
                <a:endParaRPr lang="en-CA"/>
              </a:p>
            </p:txBody>
          </p:sp>
          <p:sp>
            <p:nvSpPr>
              <p:cNvPr id="5206" name="Line 204"/>
              <p:cNvSpPr>
                <a:spLocks noChangeShapeType="1"/>
              </p:cNvSpPr>
              <p:nvPr/>
            </p:nvSpPr>
            <p:spPr bwMode="auto">
              <a:xfrm flipV="1">
                <a:off x="2343" y="2389"/>
                <a:ext cx="32" cy="7"/>
              </a:xfrm>
              <a:prstGeom prst="line">
                <a:avLst/>
              </a:prstGeom>
              <a:noFill/>
              <a:ln w="11113">
                <a:solidFill>
                  <a:srgbClr val="000000"/>
                </a:solidFill>
                <a:round/>
                <a:headEnd/>
                <a:tailEnd/>
              </a:ln>
            </p:spPr>
            <p:txBody>
              <a:bodyPr/>
              <a:lstStyle/>
              <a:p>
                <a:endParaRPr lang="en-CA"/>
              </a:p>
            </p:txBody>
          </p:sp>
          <p:sp>
            <p:nvSpPr>
              <p:cNvPr id="5207" name="Freeform 205"/>
              <p:cNvSpPr>
                <a:spLocks/>
              </p:cNvSpPr>
              <p:nvPr/>
            </p:nvSpPr>
            <p:spPr bwMode="auto">
              <a:xfrm>
                <a:off x="2375" y="2379"/>
                <a:ext cx="61" cy="10"/>
              </a:xfrm>
              <a:custGeom>
                <a:avLst/>
                <a:gdLst>
                  <a:gd name="T0" fmla="*/ 0 w 61"/>
                  <a:gd name="T1" fmla="*/ 10 h 10"/>
                  <a:gd name="T2" fmla="*/ 49 w 61"/>
                  <a:gd name="T3" fmla="*/ 0 h 10"/>
                  <a:gd name="T4" fmla="*/ 61 w 61"/>
                  <a:gd name="T5" fmla="*/ 0 h 10"/>
                  <a:gd name="T6" fmla="*/ 0 60000 65536"/>
                  <a:gd name="T7" fmla="*/ 0 60000 65536"/>
                  <a:gd name="T8" fmla="*/ 0 60000 65536"/>
                  <a:gd name="T9" fmla="*/ 0 w 61"/>
                  <a:gd name="T10" fmla="*/ 0 h 10"/>
                  <a:gd name="T11" fmla="*/ 61 w 61"/>
                  <a:gd name="T12" fmla="*/ 10 h 10"/>
                </a:gdLst>
                <a:ahLst/>
                <a:cxnLst>
                  <a:cxn ang="T6">
                    <a:pos x="T0" y="T1"/>
                  </a:cxn>
                  <a:cxn ang="T7">
                    <a:pos x="T2" y="T3"/>
                  </a:cxn>
                  <a:cxn ang="T8">
                    <a:pos x="T4" y="T5"/>
                  </a:cxn>
                </a:cxnLst>
                <a:rect l="T9" t="T10" r="T11" b="T12"/>
                <a:pathLst>
                  <a:path w="61" h="10">
                    <a:moveTo>
                      <a:pt x="0" y="10"/>
                    </a:moveTo>
                    <a:lnTo>
                      <a:pt x="49" y="0"/>
                    </a:lnTo>
                    <a:lnTo>
                      <a:pt x="61" y="0"/>
                    </a:lnTo>
                  </a:path>
                </a:pathLst>
              </a:custGeom>
              <a:noFill/>
              <a:ln w="11113">
                <a:solidFill>
                  <a:srgbClr val="000000"/>
                </a:solidFill>
                <a:round/>
                <a:headEnd/>
                <a:tailEnd/>
              </a:ln>
            </p:spPr>
            <p:txBody>
              <a:bodyPr/>
              <a:lstStyle/>
              <a:p>
                <a:endParaRPr lang="en-CA"/>
              </a:p>
            </p:txBody>
          </p:sp>
          <p:sp>
            <p:nvSpPr>
              <p:cNvPr id="5208" name="Line 206"/>
              <p:cNvSpPr>
                <a:spLocks noChangeShapeType="1"/>
              </p:cNvSpPr>
              <p:nvPr/>
            </p:nvSpPr>
            <p:spPr bwMode="auto">
              <a:xfrm>
                <a:off x="2466" y="2374"/>
                <a:ext cx="5" cy="1"/>
              </a:xfrm>
              <a:prstGeom prst="line">
                <a:avLst/>
              </a:prstGeom>
              <a:noFill/>
              <a:ln w="11113">
                <a:solidFill>
                  <a:srgbClr val="000000"/>
                </a:solidFill>
                <a:round/>
                <a:headEnd/>
                <a:tailEnd/>
              </a:ln>
            </p:spPr>
            <p:txBody>
              <a:bodyPr/>
              <a:lstStyle/>
              <a:p>
                <a:endParaRPr lang="en-CA"/>
              </a:p>
            </p:txBody>
          </p:sp>
          <p:sp>
            <p:nvSpPr>
              <p:cNvPr id="5209" name="Freeform 207"/>
              <p:cNvSpPr>
                <a:spLocks/>
              </p:cNvSpPr>
              <p:nvPr/>
            </p:nvSpPr>
            <p:spPr bwMode="auto">
              <a:xfrm>
                <a:off x="2471" y="2362"/>
                <a:ext cx="88" cy="12"/>
              </a:xfrm>
              <a:custGeom>
                <a:avLst/>
                <a:gdLst>
                  <a:gd name="T0" fmla="*/ 0 w 88"/>
                  <a:gd name="T1" fmla="*/ 12 h 12"/>
                  <a:gd name="T2" fmla="*/ 49 w 88"/>
                  <a:gd name="T3" fmla="*/ 7 h 12"/>
                  <a:gd name="T4" fmla="*/ 88 w 88"/>
                  <a:gd name="T5" fmla="*/ 0 h 12"/>
                  <a:gd name="T6" fmla="*/ 0 60000 65536"/>
                  <a:gd name="T7" fmla="*/ 0 60000 65536"/>
                  <a:gd name="T8" fmla="*/ 0 60000 65536"/>
                  <a:gd name="T9" fmla="*/ 0 w 88"/>
                  <a:gd name="T10" fmla="*/ 0 h 12"/>
                  <a:gd name="T11" fmla="*/ 88 w 88"/>
                  <a:gd name="T12" fmla="*/ 12 h 12"/>
                </a:gdLst>
                <a:ahLst/>
                <a:cxnLst>
                  <a:cxn ang="T6">
                    <a:pos x="T0" y="T1"/>
                  </a:cxn>
                  <a:cxn ang="T7">
                    <a:pos x="T2" y="T3"/>
                  </a:cxn>
                  <a:cxn ang="T8">
                    <a:pos x="T4" y="T5"/>
                  </a:cxn>
                </a:cxnLst>
                <a:rect l="T9" t="T10" r="T11" b="T12"/>
                <a:pathLst>
                  <a:path w="88" h="12">
                    <a:moveTo>
                      <a:pt x="0" y="12"/>
                    </a:moveTo>
                    <a:lnTo>
                      <a:pt x="49" y="7"/>
                    </a:lnTo>
                    <a:lnTo>
                      <a:pt x="88" y="0"/>
                    </a:lnTo>
                  </a:path>
                </a:pathLst>
              </a:custGeom>
              <a:noFill/>
              <a:ln w="11113">
                <a:solidFill>
                  <a:srgbClr val="000000"/>
                </a:solidFill>
                <a:round/>
                <a:headEnd/>
                <a:tailEnd/>
              </a:ln>
            </p:spPr>
            <p:txBody>
              <a:bodyPr/>
              <a:lstStyle/>
              <a:p>
                <a:endParaRPr lang="en-CA"/>
              </a:p>
            </p:txBody>
          </p:sp>
          <p:sp>
            <p:nvSpPr>
              <p:cNvPr id="5210" name="Line 208"/>
              <p:cNvSpPr>
                <a:spLocks noChangeShapeType="1"/>
              </p:cNvSpPr>
              <p:nvPr/>
            </p:nvSpPr>
            <p:spPr bwMode="auto">
              <a:xfrm flipV="1">
                <a:off x="2588" y="2352"/>
                <a:ext cx="5" cy="2"/>
              </a:xfrm>
              <a:prstGeom prst="line">
                <a:avLst/>
              </a:prstGeom>
              <a:noFill/>
              <a:ln w="11113">
                <a:solidFill>
                  <a:srgbClr val="000000"/>
                </a:solidFill>
                <a:round/>
                <a:headEnd/>
                <a:tailEnd/>
              </a:ln>
            </p:spPr>
            <p:txBody>
              <a:bodyPr/>
              <a:lstStyle/>
              <a:p>
                <a:endParaRPr lang="en-CA"/>
              </a:p>
            </p:txBody>
          </p:sp>
          <p:sp>
            <p:nvSpPr>
              <p:cNvPr id="5211" name="Line 209"/>
              <p:cNvSpPr>
                <a:spLocks noChangeShapeType="1"/>
              </p:cNvSpPr>
              <p:nvPr/>
            </p:nvSpPr>
            <p:spPr bwMode="auto">
              <a:xfrm flipV="1">
                <a:off x="2593" y="2335"/>
                <a:ext cx="30" cy="17"/>
              </a:xfrm>
              <a:prstGeom prst="line">
                <a:avLst/>
              </a:prstGeom>
              <a:noFill/>
              <a:ln w="11113">
                <a:solidFill>
                  <a:srgbClr val="000000"/>
                </a:solidFill>
                <a:round/>
                <a:headEnd/>
                <a:tailEnd/>
              </a:ln>
            </p:spPr>
            <p:txBody>
              <a:bodyPr/>
              <a:lstStyle/>
              <a:p>
                <a:endParaRPr lang="en-CA"/>
              </a:p>
            </p:txBody>
          </p:sp>
          <p:sp>
            <p:nvSpPr>
              <p:cNvPr id="5212" name="Freeform 210"/>
              <p:cNvSpPr>
                <a:spLocks/>
              </p:cNvSpPr>
              <p:nvPr/>
            </p:nvSpPr>
            <p:spPr bwMode="auto">
              <a:xfrm>
                <a:off x="2623" y="2293"/>
                <a:ext cx="36" cy="42"/>
              </a:xfrm>
              <a:custGeom>
                <a:avLst/>
                <a:gdLst>
                  <a:gd name="T0" fmla="*/ 0 w 36"/>
                  <a:gd name="T1" fmla="*/ 42 h 42"/>
                  <a:gd name="T2" fmla="*/ 22 w 36"/>
                  <a:gd name="T3" fmla="*/ 20 h 42"/>
                  <a:gd name="T4" fmla="*/ 36 w 36"/>
                  <a:gd name="T5" fmla="*/ 0 h 42"/>
                  <a:gd name="T6" fmla="*/ 0 60000 65536"/>
                  <a:gd name="T7" fmla="*/ 0 60000 65536"/>
                  <a:gd name="T8" fmla="*/ 0 60000 65536"/>
                  <a:gd name="T9" fmla="*/ 0 w 36"/>
                  <a:gd name="T10" fmla="*/ 0 h 42"/>
                  <a:gd name="T11" fmla="*/ 36 w 36"/>
                  <a:gd name="T12" fmla="*/ 42 h 42"/>
                </a:gdLst>
                <a:ahLst/>
                <a:cxnLst>
                  <a:cxn ang="T6">
                    <a:pos x="T0" y="T1"/>
                  </a:cxn>
                  <a:cxn ang="T7">
                    <a:pos x="T2" y="T3"/>
                  </a:cxn>
                  <a:cxn ang="T8">
                    <a:pos x="T4" y="T5"/>
                  </a:cxn>
                </a:cxnLst>
                <a:rect l="T9" t="T10" r="T11" b="T12"/>
                <a:pathLst>
                  <a:path w="36" h="42">
                    <a:moveTo>
                      <a:pt x="0" y="42"/>
                    </a:moveTo>
                    <a:lnTo>
                      <a:pt x="22" y="20"/>
                    </a:lnTo>
                    <a:lnTo>
                      <a:pt x="36" y="0"/>
                    </a:lnTo>
                  </a:path>
                </a:pathLst>
              </a:custGeom>
              <a:noFill/>
              <a:ln w="11113">
                <a:solidFill>
                  <a:srgbClr val="000000"/>
                </a:solidFill>
                <a:round/>
                <a:headEnd/>
                <a:tailEnd/>
              </a:ln>
            </p:spPr>
            <p:txBody>
              <a:bodyPr/>
              <a:lstStyle/>
              <a:p>
                <a:endParaRPr lang="en-CA"/>
              </a:p>
            </p:txBody>
          </p:sp>
          <p:sp>
            <p:nvSpPr>
              <p:cNvPr id="5213" name="Line 211"/>
              <p:cNvSpPr>
                <a:spLocks noChangeShapeType="1"/>
              </p:cNvSpPr>
              <p:nvPr/>
            </p:nvSpPr>
            <p:spPr bwMode="auto">
              <a:xfrm flipV="1">
                <a:off x="2679" y="2261"/>
                <a:ext cx="15" cy="8"/>
              </a:xfrm>
              <a:prstGeom prst="line">
                <a:avLst/>
              </a:prstGeom>
              <a:noFill/>
              <a:ln w="11113">
                <a:solidFill>
                  <a:srgbClr val="000000"/>
                </a:solidFill>
                <a:round/>
                <a:headEnd/>
                <a:tailEnd/>
              </a:ln>
            </p:spPr>
            <p:txBody>
              <a:bodyPr/>
              <a:lstStyle/>
              <a:p>
                <a:endParaRPr lang="en-CA"/>
              </a:p>
            </p:txBody>
          </p:sp>
          <p:sp>
            <p:nvSpPr>
              <p:cNvPr id="5214" name="Line 212"/>
              <p:cNvSpPr>
                <a:spLocks noChangeShapeType="1"/>
              </p:cNvSpPr>
              <p:nvPr/>
            </p:nvSpPr>
            <p:spPr bwMode="auto">
              <a:xfrm>
                <a:off x="2694" y="2261"/>
                <a:ext cx="14" cy="5"/>
              </a:xfrm>
              <a:prstGeom prst="line">
                <a:avLst/>
              </a:prstGeom>
              <a:noFill/>
              <a:ln w="11113">
                <a:solidFill>
                  <a:srgbClr val="000000"/>
                </a:solidFill>
                <a:round/>
                <a:headEnd/>
                <a:tailEnd/>
              </a:ln>
            </p:spPr>
            <p:txBody>
              <a:bodyPr/>
              <a:lstStyle/>
              <a:p>
                <a:endParaRPr lang="en-CA"/>
              </a:p>
            </p:txBody>
          </p:sp>
          <p:sp>
            <p:nvSpPr>
              <p:cNvPr id="5215" name="Line 213"/>
              <p:cNvSpPr>
                <a:spLocks noChangeShapeType="1"/>
              </p:cNvSpPr>
              <p:nvPr/>
            </p:nvSpPr>
            <p:spPr bwMode="auto">
              <a:xfrm>
                <a:off x="2708" y="2266"/>
                <a:ext cx="18" cy="17"/>
              </a:xfrm>
              <a:prstGeom prst="line">
                <a:avLst/>
              </a:prstGeom>
              <a:noFill/>
              <a:ln w="11113">
                <a:solidFill>
                  <a:srgbClr val="000000"/>
                </a:solidFill>
                <a:round/>
                <a:headEnd/>
                <a:tailEnd/>
              </a:ln>
            </p:spPr>
            <p:txBody>
              <a:bodyPr/>
              <a:lstStyle/>
              <a:p>
                <a:endParaRPr lang="en-CA"/>
              </a:p>
            </p:txBody>
          </p:sp>
          <p:sp>
            <p:nvSpPr>
              <p:cNvPr id="5216" name="Freeform 214"/>
              <p:cNvSpPr>
                <a:spLocks/>
              </p:cNvSpPr>
              <p:nvPr/>
            </p:nvSpPr>
            <p:spPr bwMode="auto">
              <a:xfrm>
                <a:off x="2726" y="2283"/>
                <a:ext cx="19" cy="30"/>
              </a:xfrm>
              <a:custGeom>
                <a:avLst/>
                <a:gdLst>
                  <a:gd name="T0" fmla="*/ 0 w 19"/>
                  <a:gd name="T1" fmla="*/ 0 h 30"/>
                  <a:gd name="T2" fmla="*/ 17 w 19"/>
                  <a:gd name="T3" fmla="*/ 25 h 30"/>
                  <a:gd name="T4" fmla="*/ 19 w 19"/>
                  <a:gd name="T5" fmla="*/ 30 h 30"/>
                  <a:gd name="T6" fmla="*/ 0 60000 65536"/>
                  <a:gd name="T7" fmla="*/ 0 60000 65536"/>
                  <a:gd name="T8" fmla="*/ 0 60000 65536"/>
                  <a:gd name="T9" fmla="*/ 0 w 19"/>
                  <a:gd name="T10" fmla="*/ 0 h 30"/>
                  <a:gd name="T11" fmla="*/ 19 w 19"/>
                  <a:gd name="T12" fmla="*/ 30 h 30"/>
                </a:gdLst>
                <a:ahLst/>
                <a:cxnLst>
                  <a:cxn ang="T6">
                    <a:pos x="T0" y="T1"/>
                  </a:cxn>
                  <a:cxn ang="T7">
                    <a:pos x="T2" y="T3"/>
                  </a:cxn>
                  <a:cxn ang="T8">
                    <a:pos x="T4" y="T5"/>
                  </a:cxn>
                </a:cxnLst>
                <a:rect l="T9" t="T10" r="T11" b="T12"/>
                <a:pathLst>
                  <a:path w="19" h="30">
                    <a:moveTo>
                      <a:pt x="0" y="0"/>
                    </a:moveTo>
                    <a:lnTo>
                      <a:pt x="17" y="25"/>
                    </a:lnTo>
                    <a:lnTo>
                      <a:pt x="19" y="30"/>
                    </a:lnTo>
                  </a:path>
                </a:pathLst>
              </a:custGeom>
              <a:noFill/>
              <a:ln w="11113">
                <a:solidFill>
                  <a:srgbClr val="000000"/>
                </a:solidFill>
                <a:round/>
                <a:headEnd/>
                <a:tailEnd/>
              </a:ln>
            </p:spPr>
            <p:txBody>
              <a:bodyPr/>
              <a:lstStyle/>
              <a:p>
                <a:endParaRPr lang="en-CA"/>
              </a:p>
            </p:txBody>
          </p:sp>
          <p:sp>
            <p:nvSpPr>
              <p:cNvPr id="5217" name="Line 215"/>
              <p:cNvSpPr>
                <a:spLocks noChangeShapeType="1"/>
              </p:cNvSpPr>
              <p:nvPr/>
            </p:nvSpPr>
            <p:spPr bwMode="auto">
              <a:xfrm>
                <a:off x="2762" y="2340"/>
                <a:ext cx="18" cy="22"/>
              </a:xfrm>
              <a:prstGeom prst="line">
                <a:avLst/>
              </a:prstGeom>
              <a:noFill/>
              <a:ln w="11113">
                <a:solidFill>
                  <a:srgbClr val="000000"/>
                </a:solidFill>
                <a:round/>
                <a:headEnd/>
                <a:tailEnd/>
              </a:ln>
            </p:spPr>
            <p:txBody>
              <a:bodyPr/>
              <a:lstStyle/>
              <a:p>
                <a:endParaRPr lang="en-CA"/>
              </a:p>
            </p:txBody>
          </p:sp>
          <p:sp>
            <p:nvSpPr>
              <p:cNvPr id="5218" name="Line 216"/>
              <p:cNvSpPr>
                <a:spLocks noChangeShapeType="1"/>
              </p:cNvSpPr>
              <p:nvPr/>
            </p:nvSpPr>
            <p:spPr bwMode="auto">
              <a:xfrm>
                <a:off x="2780" y="2362"/>
                <a:ext cx="17" cy="22"/>
              </a:xfrm>
              <a:prstGeom prst="line">
                <a:avLst/>
              </a:prstGeom>
              <a:noFill/>
              <a:ln w="11113">
                <a:solidFill>
                  <a:srgbClr val="000000"/>
                </a:solidFill>
                <a:round/>
                <a:headEnd/>
                <a:tailEnd/>
              </a:ln>
            </p:spPr>
            <p:txBody>
              <a:bodyPr/>
              <a:lstStyle/>
              <a:p>
                <a:endParaRPr lang="en-CA"/>
              </a:p>
            </p:txBody>
          </p:sp>
          <p:sp>
            <p:nvSpPr>
              <p:cNvPr id="5219" name="Freeform 217"/>
              <p:cNvSpPr>
                <a:spLocks/>
              </p:cNvSpPr>
              <p:nvPr/>
            </p:nvSpPr>
            <p:spPr bwMode="auto">
              <a:xfrm>
                <a:off x="2797" y="2384"/>
                <a:ext cx="29" cy="22"/>
              </a:xfrm>
              <a:custGeom>
                <a:avLst/>
                <a:gdLst>
                  <a:gd name="T0" fmla="*/ 0 w 29"/>
                  <a:gd name="T1" fmla="*/ 0 h 22"/>
                  <a:gd name="T2" fmla="*/ 19 w 29"/>
                  <a:gd name="T3" fmla="*/ 19 h 22"/>
                  <a:gd name="T4" fmla="*/ 29 w 29"/>
                  <a:gd name="T5" fmla="*/ 22 h 22"/>
                  <a:gd name="T6" fmla="*/ 0 60000 65536"/>
                  <a:gd name="T7" fmla="*/ 0 60000 65536"/>
                  <a:gd name="T8" fmla="*/ 0 60000 65536"/>
                  <a:gd name="T9" fmla="*/ 0 w 29"/>
                  <a:gd name="T10" fmla="*/ 0 h 22"/>
                  <a:gd name="T11" fmla="*/ 29 w 29"/>
                  <a:gd name="T12" fmla="*/ 22 h 22"/>
                </a:gdLst>
                <a:ahLst/>
                <a:cxnLst>
                  <a:cxn ang="T6">
                    <a:pos x="T0" y="T1"/>
                  </a:cxn>
                  <a:cxn ang="T7">
                    <a:pos x="T2" y="T3"/>
                  </a:cxn>
                  <a:cxn ang="T8">
                    <a:pos x="T4" y="T5"/>
                  </a:cxn>
                </a:cxnLst>
                <a:rect l="T9" t="T10" r="T11" b="T12"/>
                <a:pathLst>
                  <a:path w="29" h="22">
                    <a:moveTo>
                      <a:pt x="0" y="0"/>
                    </a:moveTo>
                    <a:lnTo>
                      <a:pt x="19" y="19"/>
                    </a:lnTo>
                    <a:lnTo>
                      <a:pt x="29" y="22"/>
                    </a:lnTo>
                  </a:path>
                </a:pathLst>
              </a:custGeom>
              <a:noFill/>
              <a:ln w="11113">
                <a:solidFill>
                  <a:srgbClr val="000000"/>
                </a:solidFill>
                <a:round/>
                <a:headEnd/>
                <a:tailEnd/>
              </a:ln>
            </p:spPr>
            <p:txBody>
              <a:bodyPr/>
              <a:lstStyle/>
              <a:p>
                <a:endParaRPr lang="en-CA"/>
              </a:p>
            </p:txBody>
          </p:sp>
          <p:sp>
            <p:nvSpPr>
              <p:cNvPr id="5220" name="Line 218"/>
              <p:cNvSpPr>
                <a:spLocks noChangeShapeType="1"/>
              </p:cNvSpPr>
              <p:nvPr/>
            </p:nvSpPr>
            <p:spPr bwMode="auto">
              <a:xfrm>
                <a:off x="2855" y="2416"/>
                <a:ext cx="10" cy="2"/>
              </a:xfrm>
              <a:prstGeom prst="line">
                <a:avLst/>
              </a:prstGeom>
              <a:noFill/>
              <a:ln w="11113">
                <a:solidFill>
                  <a:srgbClr val="000000"/>
                </a:solidFill>
                <a:round/>
                <a:headEnd/>
                <a:tailEnd/>
              </a:ln>
            </p:spPr>
            <p:txBody>
              <a:bodyPr/>
              <a:lstStyle/>
              <a:p>
                <a:endParaRPr lang="en-CA"/>
              </a:p>
            </p:txBody>
          </p:sp>
          <p:sp>
            <p:nvSpPr>
              <p:cNvPr id="5221" name="Line 219"/>
              <p:cNvSpPr>
                <a:spLocks noChangeShapeType="1"/>
              </p:cNvSpPr>
              <p:nvPr/>
            </p:nvSpPr>
            <p:spPr bwMode="auto">
              <a:xfrm>
                <a:off x="2865" y="2418"/>
                <a:ext cx="30" cy="1"/>
              </a:xfrm>
              <a:prstGeom prst="line">
                <a:avLst/>
              </a:prstGeom>
              <a:noFill/>
              <a:ln w="11113">
                <a:solidFill>
                  <a:srgbClr val="000000"/>
                </a:solidFill>
                <a:round/>
                <a:headEnd/>
                <a:tailEnd/>
              </a:ln>
            </p:spPr>
            <p:txBody>
              <a:bodyPr/>
              <a:lstStyle/>
              <a:p>
                <a:endParaRPr lang="en-CA"/>
              </a:p>
            </p:txBody>
          </p:sp>
          <p:sp>
            <p:nvSpPr>
              <p:cNvPr id="5222" name="Freeform 220"/>
              <p:cNvSpPr>
                <a:spLocks/>
              </p:cNvSpPr>
              <p:nvPr/>
            </p:nvSpPr>
            <p:spPr bwMode="auto">
              <a:xfrm>
                <a:off x="2895" y="2418"/>
                <a:ext cx="54" cy="1"/>
              </a:xfrm>
              <a:custGeom>
                <a:avLst/>
                <a:gdLst>
                  <a:gd name="T0" fmla="*/ 0 w 54"/>
                  <a:gd name="T1" fmla="*/ 0 h 1"/>
                  <a:gd name="T2" fmla="*/ 34 w 54"/>
                  <a:gd name="T3" fmla="*/ 0 h 1"/>
                  <a:gd name="T4" fmla="*/ 54 w 54"/>
                  <a:gd name="T5" fmla="*/ 0 h 1"/>
                  <a:gd name="T6" fmla="*/ 0 60000 65536"/>
                  <a:gd name="T7" fmla="*/ 0 60000 65536"/>
                  <a:gd name="T8" fmla="*/ 0 60000 65536"/>
                  <a:gd name="T9" fmla="*/ 0 w 54"/>
                  <a:gd name="T10" fmla="*/ 0 h 1"/>
                  <a:gd name="T11" fmla="*/ 54 w 54"/>
                  <a:gd name="T12" fmla="*/ 1 h 1"/>
                </a:gdLst>
                <a:ahLst/>
                <a:cxnLst>
                  <a:cxn ang="T6">
                    <a:pos x="T0" y="T1"/>
                  </a:cxn>
                  <a:cxn ang="T7">
                    <a:pos x="T2" y="T3"/>
                  </a:cxn>
                  <a:cxn ang="T8">
                    <a:pos x="T4" y="T5"/>
                  </a:cxn>
                </a:cxnLst>
                <a:rect l="T9" t="T10" r="T11" b="T12"/>
                <a:pathLst>
                  <a:path w="54" h="1">
                    <a:moveTo>
                      <a:pt x="0" y="0"/>
                    </a:moveTo>
                    <a:lnTo>
                      <a:pt x="34" y="0"/>
                    </a:lnTo>
                    <a:lnTo>
                      <a:pt x="54" y="0"/>
                    </a:lnTo>
                  </a:path>
                </a:pathLst>
              </a:custGeom>
              <a:noFill/>
              <a:ln w="11113">
                <a:solidFill>
                  <a:srgbClr val="000000"/>
                </a:solidFill>
                <a:round/>
                <a:headEnd/>
                <a:tailEnd/>
              </a:ln>
            </p:spPr>
            <p:txBody>
              <a:bodyPr/>
              <a:lstStyle/>
              <a:p>
                <a:endParaRPr lang="en-CA"/>
              </a:p>
            </p:txBody>
          </p:sp>
          <p:sp>
            <p:nvSpPr>
              <p:cNvPr id="5223" name="Line 221"/>
              <p:cNvSpPr>
                <a:spLocks noChangeShapeType="1"/>
              </p:cNvSpPr>
              <p:nvPr/>
            </p:nvSpPr>
            <p:spPr bwMode="auto">
              <a:xfrm>
                <a:off x="2980" y="2423"/>
                <a:ext cx="35" cy="5"/>
              </a:xfrm>
              <a:prstGeom prst="line">
                <a:avLst/>
              </a:prstGeom>
              <a:noFill/>
              <a:ln w="11113">
                <a:solidFill>
                  <a:srgbClr val="000000"/>
                </a:solidFill>
                <a:round/>
                <a:headEnd/>
                <a:tailEnd/>
              </a:ln>
            </p:spPr>
            <p:txBody>
              <a:bodyPr/>
              <a:lstStyle/>
              <a:p>
                <a:endParaRPr lang="en-CA"/>
              </a:p>
            </p:txBody>
          </p:sp>
          <p:sp>
            <p:nvSpPr>
              <p:cNvPr id="5224" name="Freeform 222"/>
              <p:cNvSpPr>
                <a:spLocks/>
              </p:cNvSpPr>
              <p:nvPr/>
            </p:nvSpPr>
            <p:spPr bwMode="auto">
              <a:xfrm>
                <a:off x="3015" y="2428"/>
                <a:ext cx="56" cy="17"/>
              </a:xfrm>
              <a:custGeom>
                <a:avLst/>
                <a:gdLst>
                  <a:gd name="T0" fmla="*/ 0 w 56"/>
                  <a:gd name="T1" fmla="*/ 0 h 17"/>
                  <a:gd name="T2" fmla="*/ 49 w 56"/>
                  <a:gd name="T3" fmla="*/ 15 h 17"/>
                  <a:gd name="T4" fmla="*/ 56 w 56"/>
                  <a:gd name="T5" fmla="*/ 17 h 17"/>
                  <a:gd name="T6" fmla="*/ 0 60000 65536"/>
                  <a:gd name="T7" fmla="*/ 0 60000 65536"/>
                  <a:gd name="T8" fmla="*/ 0 60000 65536"/>
                  <a:gd name="T9" fmla="*/ 0 w 56"/>
                  <a:gd name="T10" fmla="*/ 0 h 17"/>
                  <a:gd name="T11" fmla="*/ 56 w 56"/>
                  <a:gd name="T12" fmla="*/ 17 h 17"/>
                </a:gdLst>
                <a:ahLst/>
                <a:cxnLst>
                  <a:cxn ang="T6">
                    <a:pos x="T0" y="T1"/>
                  </a:cxn>
                  <a:cxn ang="T7">
                    <a:pos x="T2" y="T3"/>
                  </a:cxn>
                  <a:cxn ang="T8">
                    <a:pos x="T4" y="T5"/>
                  </a:cxn>
                </a:cxnLst>
                <a:rect l="T9" t="T10" r="T11" b="T12"/>
                <a:pathLst>
                  <a:path w="56" h="17">
                    <a:moveTo>
                      <a:pt x="0" y="0"/>
                    </a:moveTo>
                    <a:lnTo>
                      <a:pt x="49" y="15"/>
                    </a:lnTo>
                    <a:lnTo>
                      <a:pt x="56" y="17"/>
                    </a:lnTo>
                  </a:path>
                </a:pathLst>
              </a:custGeom>
              <a:noFill/>
              <a:ln w="11113">
                <a:solidFill>
                  <a:srgbClr val="000000"/>
                </a:solidFill>
                <a:round/>
                <a:headEnd/>
                <a:tailEnd/>
              </a:ln>
            </p:spPr>
            <p:txBody>
              <a:bodyPr/>
              <a:lstStyle/>
              <a:p>
                <a:endParaRPr lang="en-CA"/>
              </a:p>
            </p:txBody>
          </p:sp>
          <p:sp>
            <p:nvSpPr>
              <p:cNvPr id="5225" name="Line 223"/>
              <p:cNvSpPr>
                <a:spLocks noChangeShapeType="1"/>
              </p:cNvSpPr>
              <p:nvPr/>
            </p:nvSpPr>
            <p:spPr bwMode="auto">
              <a:xfrm>
                <a:off x="3098" y="2457"/>
                <a:ext cx="7" cy="3"/>
              </a:xfrm>
              <a:prstGeom prst="line">
                <a:avLst/>
              </a:prstGeom>
              <a:noFill/>
              <a:ln w="11113">
                <a:solidFill>
                  <a:srgbClr val="000000"/>
                </a:solidFill>
                <a:round/>
                <a:headEnd/>
                <a:tailEnd/>
              </a:ln>
            </p:spPr>
            <p:txBody>
              <a:bodyPr/>
              <a:lstStyle/>
              <a:p>
                <a:endParaRPr lang="en-CA"/>
              </a:p>
            </p:txBody>
          </p:sp>
          <p:sp>
            <p:nvSpPr>
              <p:cNvPr id="5226" name="Line 224"/>
              <p:cNvSpPr>
                <a:spLocks noChangeShapeType="1"/>
              </p:cNvSpPr>
              <p:nvPr/>
            </p:nvSpPr>
            <p:spPr bwMode="auto">
              <a:xfrm>
                <a:off x="3105" y="2460"/>
                <a:ext cx="23" cy="10"/>
              </a:xfrm>
              <a:prstGeom prst="line">
                <a:avLst/>
              </a:prstGeom>
              <a:noFill/>
              <a:ln w="11113">
                <a:solidFill>
                  <a:srgbClr val="000000"/>
                </a:solidFill>
                <a:round/>
                <a:headEnd/>
                <a:tailEnd/>
              </a:ln>
            </p:spPr>
            <p:txBody>
              <a:bodyPr/>
              <a:lstStyle/>
              <a:p>
                <a:endParaRPr lang="en-CA"/>
              </a:p>
            </p:txBody>
          </p:sp>
          <p:sp>
            <p:nvSpPr>
              <p:cNvPr id="5227" name="Line 225"/>
              <p:cNvSpPr>
                <a:spLocks noChangeShapeType="1"/>
              </p:cNvSpPr>
              <p:nvPr/>
            </p:nvSpPr>
            <p:spPr bwMode="auto">
              <a:xfrm>
                <a:off x="3128" y="2470"/>
                <a:ext cx="19" cy="4"/>
              </a:xfrm>
              <a:prstGeom prst="line">
                <a:avLst/>
              </a:prstGeom>
              <a:noFill/>
              <a:ln w="11113">
                <a:solidFill>
                  <a:srgbClr val="000000"/>
                </a:solidFill>
                <a:round/>
                <a:headEnd/>
                <a:tailEnd/>
              </a:ln>
            </p:spPr>
            <p:txBody>
              <a:bodyPr/>
              <a:lstStyle/>
              <a:p>
                <a:endParaRPr lang="en-CA"/>
              </a:p>
            </p:txBody>
          </p:sp>
          <p:sp>
            <p:nvSpPr>
              <p:cNvPr id="5228" name="Line 226"/>
              <p:cNvSpPr>
                <a:spLocks noChangeShapeType="1"/>
              </p:cNvSpPr>
              <p:nvPr/>
            </p:nvSpPr>
            <p:spPr bwMode="auto">
              <a:xfrm flipV="1">
                <a:off x="3147" y="2472"/>
                <a:ext cx="20" cy="2"/>
              </a:xfrm>
              <a:prstGeom prst="line">
                <a:avLst/>
              </a:prstGeom>
              <a:noFill/>
              <a:ln w="11113">
                <a:solidFill>
                  <a:srgbClr val="000000"/>
                </a:solidFill>
                <a:round/>
                <a:headEnd/>
                <a:tailEnd/>
              </a:ln>
            </p:spPr>
            <p:txBody>
              <a:bodyPr/>
              <a:lstStyle/>
              <a:p>
                <a:endParaRPr lang="en-CA"/>
              </a:p>
            </p:txBody>
          </p:sp>
          <p:sp>
            <p:nvSpPr>
              <p:cNvPr id="5229" name="Freeform 227"/>
              <p:cNvSpPr>
                <a:spLocks/>
              </p:cNvSpPr>
              <p:nvPr/>
            </p:nvSpPr>
            <p:spPr bwMode="auto">
              <a:xfrm>
                <a:off x="3167" y="2462"/>
                <a:ext cx="22" cy="10"/>
              </a:xfrm>
              <a:custGeom>
                <a:avLst/>
                <a:gdLst>
                  <a:gd name="T0" fmla="*/ 0 w 22"/>
                  <a:gd name="T1" fmla="*/ 10 h 10"/>
                  <a:gd name="T2" fmla="*/ 22 w 22"/>
                  <a:gd name="T3" fmla="*/ 0 h 10"/>
                  <a:gd name="T4" fmla="*/ 22 w 22"/>
                  <a:gd name="T5" fmla="*/ 0 h 10"/>
                  <a:gd name="T6" fmla="*/ 0 60000 65536"/>
                  <a:gd name="T7" fmla="*/ 0 60000 65536"/>
                  <a:gd name="T8" fmla="*/ 0 60000 65536"/>
                  <a:gd name="T9" fmla="*/ 0 w 22"/>
                  <a:gd name="T10" fmla="*/ 0 h 10"/>
                  <a:gd name="T11" fmla="*/ 22 w 22"/>
                  <a:gd name="T12" fmla="*/ 10 h 10"/>
                </a:gdLst>
                <a:ahLst/>
                <a:cxnLst>
                  <a:cxn ang="T6">
                    <a:pos x="T0" y="T1"/>
                  </a:cxn>
                  <a:cxn ang="T7">
                    <a:pos x="T2" y="T3"/>
                  </a:cxn>
                  <a:cxn ang="T8">
                    <a:pos x="T4" y="T5"/>
                  </a:cxn>
                </a:cxnLst>
                <a:rect l="T9" t="T10" r="T11" b="T12"/>
                <a:pathLst>
                  <a:path w="22" h="10">
                    <a:moveTo>
                      <a:pt x="0" y="10"/>
                    </a:moveTo>
                    <a:lnTo>
                      <a:pt x="22" y="0"/>
                    </a:lnTo>
                  </a:path>
                </a:pathLst>
              </a:custGeom>
              <a:noFill/>
              <a:ln w="11113">
                <a:solidFill>
                  <a:srgbClr val="000000"/>
                </a:solidFill>
                <a:round/>
                <a:headEnd/>
                <a:tailEnd/>
              </a:ln>
            </p:spPr>
            <p:txBody>
              <a:bodyPr/>
              <a:lstStyle/>
              <a:p>
                <a:endParaRPr lang="en-CA"/>
              </a:p>
            </p:txBody>
          </p:sp>
          <p:sp>
            <p:nvSpPr>
              <p:cNvPr id="5230" name="Line 228"/>
              <p:cNvSpPr>
                <a:spLocks noChangeShapeType="1"/>
              </p:cNvSpPr>
              <p:nvPr/>
            </p:nvSpPr>
            <p:spPr bwMode="auto">
              <a:xfrm flipV="1">
                <a:off x="3216" y="2445"/>
                <a:ext cx="1" cy="2"/>
              </a:xfrm>
              <a:prstGeom prst="line">
                <a:avLst/>
              </a:prstGeom>
              <a:noFill/>
              <a:ln w="11113">
                <a:solidFill>
                  <a:srgbClr val="000000"/>
                </a:solidFill>
                <a:round/>
                <a:headEnd/>
                <a:tailEnd/>
              </a:ln>
            </p:spPr>
            <p:txBody>
              <a:bodyPr/>
              <a:lstStyle/>
              <a:p>
                <a:endParaRPr lang="en-CA"/>
              </a:p>
            </p:txBody>
          </p:sp>
          <p:sp>
            <p:nvSpPr>
              <p:cNvPr id="5231" name="Line 229"/>
              <p:cNvSpPr>
                <a:spLocks noChangeShapeType="1"/>
              </p:cNvSpPr>
              <p:nvPr/>
            </p:nvSpPr>
            <p:spPr bwMode="auto">
              <a:xfrm flipV="1">
                <a:off x="3216" y="2423"/>
                <a:ext cx="37" cy="22"/>
              </a:xfrm>
              <a:prstGeom prst="line">
                <a:avLst/>
              </a:prstGeom>
              <a:noFill/>
              <a:ln w="11113">
                <a:solidFill>
                  <a:srgbClr val="000000"/>
                </a:solidFill>
                <a:round/>
                <a:headEnd/>
                <a:tailEnd/>
              </a:ln>
            </p:spPr>
            <p:txBody>
              <a:bodyPr/>
              <a:lstStyle/>
              <a:p>
                <a:endParaRPr lang="en-CA"/>
              </a:p>
            </p:txBody>
          </p:sp>
          <p:sp>
            <p:nvSpPr>
              <p:cNvPr id="5232" name="Freeform 230"/>
              <p:cNvSpPr>
                <a:spLocks/>
              </p:cNvSpPr>
              <p:nvPr/>
            </p:nvSpPr>
            <p:spPr bwMode="auto">
              <a:xfrm>
                <a:off x="3253" y="2396"/>
                <a:ext cx="41" cy="27"/>
              </a:xfrm>
              <a:custGeom>
                <a:avLst/>
                <a:gdLst>
                  <a:gd name="T0" fmla="*/ 0 w 41"/>
                  <a:gd name="T1" fmla="*/ 27 h 27"/>
                  <a:gd name="T2" fmla="*/ 36 w 41"/>
                  <a:gd name="T3" fmla="*/ 0 h 27"/>
                  <a:gd name="T4" fmla="*/ 41 w 41"/>
                  <a:gd name="T5" fmla="*/ 0 h 27"/>
                  <a:gd name="T6" fmla="*/ 0 60000 65536"/>
                  <a:gd name="T7" fmla="*/ 0 60000 65536"/>
                  <a:gd name="T8" fmla="*/ 0 60000 65536"/>
                  <a:gd name="T9" fmla="*/ 0 w 41"/>
                  <a:gd name="T10" fmla="*/ 0 h 27"/>
                  <a:gd name="T11" fmla="*/ 41 w 41"/>
                  <a:gd name="T12" fmla="*/ 27 h 27"/>
                </a:gdLst>
                <a:ahLst/>
                <a:cxnLst>
                  <a:cxn ang="T6">
                    <a:pos x="T0" y="T1"/>
                  </a:cxn>
                  <a:cxn ang="T7">
                    <a:pos x="T2" y="T3"/>
                  </a:cxn>
                  <a:cxn ang="T8">
                    <a:pos x="T4" y="T5"/>
                  </a:cxn>
                </a:cxnLst>
                <a:rect l="T9" t="T10" r="T11" b="T12"/>
                <a:pathLst>
                  <a:path w="41" h="27">
                    <a:moveTo>
                      <a:pt x="0" y="27"/>
                    </a:moveTo>
                    <a:lnTo>
                      <a:pt x="36" y="0"/>
                    </a:lnTo>
                    <a:lnTo>
                      <a:pt x="41" y="0"/>
                    </a:lnTo>
                  </a:path>
                </a:pathLst>
              </a:custGeom>
              <a:noFill/>
              <a:ln w="11113">
                <a:solidFill>
                  <a:srgbClr val="000000"/>
                </a:solidFill>
                <a:round/>
                <a:headEnd/>
                <a:tailEnd/>
              </a:ln>
            </p:spPr>
            <p:txBody>
              <a:bodyPr/>
              <a:lstStyle/>
              <a:p>
                <a:endParaRPr lang="en-CA"/>
              </a:p>
            </p:txBody>
          </p:sp>
          <p:sp>
            <p:nvSpPr>
              <p:cNvPr id="5233" name="Line 231"/>
              <p:cNvSpPr>
                <a:spLocks noChangeShapeType="1"/>
              </p:cNvSpPr>
              <p:nvPr/>
            </p:nvSpPr>
            <p:spPr bwMode="auto">
              <a:xfrm flipV="1">
                <a:off x="3321" y="2374"/>
                <a:ext cx="10" cy="7"/>
              </a:xfrm>
              <a:prstGeom prst="line">
                <a:avLst/>
              </a:prstGeom>
              <a:noFill/>
              <a:ln w="11113">
                <a:solidFill>
                  <a:srgbClr val="000000"/>
                </a:solidFill>
                <a:round/>
                <a:headEnd/>
                <a:tailEnd/>
              </a:ln>
            </p:spPr>
            <p:txBody>
              <a:bodyPr/>
              <a:lstStyle/>
              <a:p>
                <a:endParaRPr lang="en-CA"/>
              </a:p>
            </p:txBody>
          </p:sp>
          <p:sp>
            <p:nvSpPr>
              <p:cNvPr id="5234" name="Freeform 232"/>
              <p:cNvSpPr>
                <a:spLocks/>
              </p:cNvSpPr>
              <p:nvPr/>
            </p:nvSpPr>
            <p:spPr bwMode="auto">
              <a:xfrm>
                <a:off x="3331" y="2347"/>
                <a:ext cx="78" cy="27"/>
              </a:xfrm>
              <a:custGeom>
                <a:avLst/>
                <a:gdLst>
                  <a:gd name="T0" fmla="*/ 0 w 78"/>
                  <a:gd name="T1" fmla="*/ 27 h 27"/>
                  <a:gd name="T2" fmla="*/ 42 w 78"/>
                  <a:gd name="T3" fmla="*/ 12 h 27"/>
                  <a:gd name="T4" fmla="*/ 78 w 78"/>
                  <a:gd name="T5" fmla="*/ 0 h 27"/>
                  <a:gd name="T6" fmla="*/ 0 60000 65536"/>
                  <a:gd name="T7" fmla="*/ 0 60000 65536"/>
                  <a:gd name="T8" fmla="*/ 0 60000 65536"/>
                  <a:gd name="T9" fmla="*/ 0 w 78"/>
                  <a:gd name="T10" fmla="*/ 0 h 27"/>
                  <a:gd name="T11" fmla="*/ 78 w 78"/>
                  <a:gd name="T12" fmla="*/ 27 h 27"/>
                </a:gdLst>
                <a:ahLst/>
                <a:cxnLst>
                  <a:cxn ang="T6">
                    <a:pos x="T0" y="T1"/>
                  </a:cxn>
                  <a:cxn ang="T7">
                    <a:pos x="T2" y="T3"/>
                  </a:cxn>
                  <a:cxn ang="T8">
                    <a:pos x="T4" y="T5"/>
                  </a:cxn>
                </a:cxnLst>
                <a:rect l="T9" t="T10" r="T11" b="T12"/>
                <a:pathLst>
                  <a:path w="78" h="27">
                    <a:moveTo>
                      <a:pt x="0" y="27"/>
                    </a:moveTo>
                    <a:lnTo>
                      <a:pt x="42" y="12"/>
                    </a:lnTo>
                    <a:lnTo>
                      <a:pt x="78" y="0"/>
                    </a:lnTo>
                  </a:path>
                </a:pathLst>
              </a:custGeom>
              <a:noFill/>
              <a:ln w="11113">
                <a:solidFill>
                  <a:srgbClr val="000000"/>
                </a:solidFill>
                <a:round/>
                <a:headEnd/>
                <a:tailEnd/>
              </a:ln>
            </p:spPr>
            <p:txBody>
              <a:bodyPr/>
              <a:lstStyle/>
              <a:p>
                <a:endParaRPr lang="en-CA"/>
              </a:p>
            </p:txBody>
          </p:sp>
          <p:sp>
            <p:nvSpPr>
              <p:cNvPr id="5235" name="Line 233"/>
              <p:cNvSpPr>
                <a:spLocks noChangeShapeType="1"/>
              </p:cNvSpPr>
              <p:nvPr/>
            </p:nvSpPr>
            <p:spPr bwMode="auto">
              <a:xfrm flipV="1">
                <a:off x="3439" y="2340"/>
                <a:ext cx="5" cy="2"/>
              </a:xfrm>
              <a:prstGeom prst="line">
                <a:avLst/>
              </a:prstGeom>
              <a:noFill/>
              <a:ln w="11113">
                <a:solidFill>
                  <a:srgbClr val="000000"/>
                </a:solidFill>
                <a:round/>
                <a:headEnd/>
                <a:tailEnd/>
              </a:ln>
            </p:spPr>
            <p:txBody>
              <a:bodyPr/>
              <a:lstStyle/>
              <a:p>
                <a:endParaRPr lang="en-CA"/>
              </a:p>
            </p:txBody>
          </p:sp>
          <p:sp>
            <p:nvSpPr>
              <p:cNvPr id="5236" name="Line 234"/>
              <p:cNvSpPr>
                <a:spLocks noChangeShapeType="1"/>
              </p:cNvSpPr>
              <p:nvPr/>
            </p:nvSpPr>
            <p:spPr bwMode="auto">
              <a:xfrm flipV="1">
                <a:off x="3444" y="2337"/>
                <a:ext cx="24" cy="3"/>
              </a:xfrm>
              <a:prstGeom prst="line">
                <a:avLst/>
              </a:prstGeom>
              <a:noFill/>
              <a:ln w="11113">
                <a:solidFill>
                  <a:srgbClr val="000000"/>
                </a:solidFill>
                <a:round/>
                <a:headEnd/>
                <a:tailEnd/>
              </a:ln>
            </p:spPr>
            <p:txBody>
              <a:bodyPr/>
              <a:lstStyle/>
              <a:p>
                <a:endParaRPr lang="en-CA"/>
              </a:p>
            </p:txBody>
          </p:sp>
          <p:sp>
            <p:nvSpPr>
              <p:cNvPr id="5237" name="Line 235"/>
              <p:cNvSpPr>
                <a:spLocks noChangeShapeType="1"/>
              </p:cNvSpPr>
              <p:nvPr/>
            </p:nvSpPr>
            <p:spPr bwMode="auto">
              <a:xfrm flipV="1">
                <a:off x="3468" y="2335"/>
                <a:ext cx="10" cy="2"/>
              </a:xfrm>
              <a:prstGeom prst="line">
                <a:avLst/>
              </a:prstGeom>
              <a:noFill/>
              <a:ln w="11113">
                <a:solidFill>
                  <a:srgbClr val="000000"/>
                </a:solidFill>
                <a:round/>
                <a:headEnd/>
                <a:tailEnd/>
              </a:ln>
            </p:spPr>
            <p:txBody>
              <a:bodyPr/>
              <a:lstStyle/>
              <a:p>
                <a:endParaRPr lang="en-CA"/>
              </a:p>
            </p:txBody>
          </p:sp>
          <p:sp>
            <p:nvSpPr>
              <p:cNvPr id="5238" name="Line 236"/>
              <p:cNvSpPr>
                <a:spLocks noChangeShapeType="1"/>
              </p:cNvSpPr>
              <p:nvPr/>
            </p:nvSpPr>
            <p:spPr bwMode="auto">
              <a:xfrm>
                <a:off x="3478" y="2335"/>
                <a:ext cx="7" cy="1"/>
              </a:xfrm>
              <a:prstGeom prst="line">
                <a:avLst/>
              </a:prstGeom>
              <a:noFill/>
              <a:ln w="11113">
                <a:solidFill>
                  <a:srgbClr val="000000"/>
                </a:solidFill>
                <a:round/>
                <a:headEnd/>
                <a:tailEnd/>
              </a:ln>
            </p:spPr>
            <p:txBody>
              <a:bodyPr/>
              <a:lstStyle/>
              <a:p>
                <a:endParaRPr lang="en-CA"/>
              </a:p>
            </p:txBody>
          </p:sp>
          <p:sp>
            <p:nvSpPr>
              <p:cNvPr id="5239" name="Line 237"/>
              <p:cNvSpPr>
                <a:spLocks noChangeShapeType="1"/>
              </p:cNvSpPr>
              <p:nvPr/>
            </p:nvSpPr>
            <p:spPr bwMode="auto">
              <a:xfrm>
                <a:off x="3485" y="2335"/>
                <a:ext cx="5" cy="1"/>
              </a:xfrm>
              <a:prstGeom prst="line">
                <a:avLst/>
              </a:prstGeom>
              <a:noFill/>
              <a:ln w="11113">
                <a:solidFill>
                  <a:srgbClr val="000000"/>
                </a:solidFill>
                <a:round/>
                <a:headEnd/>
                <a:tailEnd/>
              </a:ln>
            </p:spPr>
            <p:txBody>
              <a:bodyPr/>
              <a:lstStyle/>
              <a:p>
                <a:endParaRPr lang="en-CA"/>
              </a:p>
            </p:txBody>
          </p:sp>
          <p:sp>
            <p:nvSpPr>
              <p:cNvPr id="5240" name="Line 238"/>
              <p:cNvSpPr>
                <a:spLocks noChangeShapeType="1"/>
              </p:cNvSpPr>
              <p:nvPr/>
            </p:nvSpPr>
            <p:spPr bwMode="auto">
              <a:xfrm flipV="1">
                <a:off x="3490" y="2332"/>
                <a:ext cx="3" cy="3"/>
              </a:xfrm>
              <a:prstGeom prst="line">
                <a:avLst/>
              </a:prstGeom>
              <a:noFill/>
              <a:ln w="11113">
                <a:solidFill>
                  <a:srgbClr val="000000"/>
                </a:solidFill>
                <a:round/>
                <a:headEnd/>
                <a:tailEnd/>
              </a:ln>
            </p:spPr>
            <p:txBody>
              <a:bodyPr/>
              <a:lstStyle/>
              <a:p>
                <a:endParaRPr lang="en-CA"/>
              </a:p>
            </p:txBody>
          </p:sp>
          <p:sp>
            <p:nvSpPr>
              <p:cNvPr id="5241" name="Line 239"/>
              <p:cNvSpPr>
                <a:spLocks noChangeShapeType="1"/>
              </p:cNvSpPr>
              <p:nvPr/>
            </p:nvSpPr>
            <p:spPr bwMode="auto">
              <a:xfrm>
                <a:off x="3493" y="2332"/>
                <a:ext cx="2" cy="1"/>
              </a:xfrm>
              <a:prstGeom prst="line">
                <a:avLst/>
              </a:prstGeom>
              <a:noFill/>
              <a:ln w="11113">
                <a:solidFill>
                  <a:srgbClr val="000000"/>
                </a:solidFill>
                <a:round/>
                <a:headEnd/>
                <a:tailEnd/>
              </a:ln>
            </p:spPr>
            <p:txBody>
              <a:bodyPr/>
              <a:lstStyle/>
              <a:p>
                <a:endParaRPr lang="en-CA"/>
              </a:p>
            </p:txBody>
          </p:sp>
          <p:sp>
            <p:nvSpPr>
              <p:cNvPr id="5242" name="Line 240"/>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3" name="Line 241"/>
              <p:cNvSpPr>
                <a:spLocks noChangeShapeType="1"/>
              </p:cNvSpPr>
              <p:nvPr/>
            </p:nvSpPr>
            <p:spPr bwMode="auto">
              <a:xfrm>
                <a:off x="3495" y="2332"/>
                <a:ext cx="1" cy="1"/>
              </a:xfrm>
              <a:prstGeom prst="line">
                <a:avLst/>
              </a:prstGeom>
              <a:noFill/>
              <a:ln w="11113">
                <a:solidFill>
                  <a:srgbClr val="000000"/>
                </a:solidFill>
                <a:round/>
                <a:headEnd/>
                <a:tailEnd/>
              </a:ln>
            </p:spPr>
            <p:txBody>
              <a:bodyPr/>
              <a:lstStyle/>
              <a:p>
                <a:endParaRPr lang="en-CA"/>
              </a:p>
            </p:txBody>
          </p:sp>
          <p:sp>
            <p:nvSpPr>
              <p:cNvPr id="5244" name="Freeform 242"/>
              <p:cNvSpPr>
                <a:spLocks/>
              </p:cNvSpPr>
              <p:nvPr/>
            </p:nvSpPr>
            <p:spPr bwMode="auto">
              <a:xfrm>
                <a:off x="3414" y="2325"/>
                <a:ext cx="81" cy="12"/>
              </a:xfrm>
              <a:custGeom>
                <a:avLst/>
                <a:gdLst>
                  <a:gd name="T0" fmla="*/ 0 w 81"/>
                  <a:gd name="T1" fmla="*/ 0 h 12"/>
                  <a:gd name="T2" fmla="*/ 81 w 81"/>
                  <a:gd name="T3" fmla="*/ 7 h 12"/>
                  <a:gd name="T4" fmla="*/ 69 w 81"/>
                  <a:gd name="T5" fmla="*/ 12 h 12"/>
                  <a:gd name="T6" fmla="*/ 0 60000 65536"/>
                  <a:gd name="T7" fmla="*/ 0 60000 65536"/>
                  <a:gd name="T8" fmla="*/ 0 60000 65536"/>
                  <a:gd name="T9" fmla="*/ 0 w 81"/>
                  <a:gd name="T10" fmla="*/ 0 h 12"/>
                  <a:gd name="T11" fmla="*/ 81 w 81"/>
                  <a:gd name="T12" fmla="*/ 12 h 12"/>
                </a:gdLst>
                <a:ahLst/>
                <a:cxnLst>
                  <a:cxn ang="T6">
                    <a:pos x="T0" y="T1"/>
                  </a:cxn>
                  <a:cxn ang="T7">
                    <a:pos x="T2" y="T3"/>
                  </a:cxn>
                  <a:cxn ang="T8">
                    <a:pos x="T4" y="T5"/>
                  </a:cxn>
                </a:cxnLst>
                <a:rect l="T9" t="T10" r="T11" b="T12"/>
                <a:pathLst>
                  <a:path w="81" h="12">
                    <a:moveTo>
                      <a:pt x="0" y="0"/>
                    </a:moveTo>
                    <a:lnTo>
                      <a:pt x="81" y="7"/>
                    </a:lnTo>
                    <a:lnTo>
                      <a:pt x="69" y="12"/>
                    </a:lnTo>
                  </a:path>
                </a:pathLst>
              </a:custGeom>
              <a:noFill/>
              <a:ln w="11113">
                <a:solidFill>
                  <a:srgbClr val="000000"/>
                </a:solidFill>
                <a:round/>
                <a:headEnd/>
                <a:tailEnd/>
              </a:ln>
            </p:spPr>
            <p:txBody>
              <a:bodyPr/>
              <a:lstStyle/>
              <a:p>
                <a:endParaRPr lang="en-CA"/>
              </a:p>
            </p:txBody>
          </p:sp>
          <p:sp>
            <p:nvSpPr>
              <p:cNvPr id="5245" name="Line 243"/>
              <p:cNvSpPr>
                <a:spLocks noChangeShapeType="1"/>
              </p:cNvSpPr>
              <p:nvPr/>
            </p:nvSpPr>
            <p:spPr bwMode="auto">
              <a:xfrm flipH="1">
                <a:off x="3422" y="2349"/>
                <a:ext cx="31" cy="15"/>
              </a:xfrm>
              <a:prstGeom prst="line">
                <a:avLst/>
              </a:prstGeom>
              <a:noFill/>
              <a:ln w="11113">
                <a:solidFill>
                  <a:srgbClr val="000000"/>
                </a:solidFill>
                <a:round/>
                <a:headEnd/>
                <a:tailEnd/>
              </a:ln>
            </p:spPr>
            <p:txBody>
              <a:bodyPr/>
              <a:lstStyle/>
              <a:p>
                <a:endParaRPr lang="en-CA"/>
              </a:p>
            </p:txBody>
          </p:sp>
          <p:sp>
            <p:nvSpPr>
              <p:cNvPr id="5246" name="Freeform 244"/>
              <p:cNvSpPr>
                <a:spLocks noEditPoints="1"/>
              </p:cNvSpPr>
              <p:nvPr/>
            </p:nvSpPr>
            <p:spPr bwMode="auto">
              <a:xfrm>
                <a:off x="4975" y="2212"/>
                <a:ext cx="91" cy="140"/>
              </a:xfrm>
              <a:custGeom>
                <a:avLst/>
                <a:gdLst>
                  <a:gd name="T0" fmla="*/ 91 w 91"/>
                  <a:gd name="T1" fmla="*/ 3 h 140"/>
                  <a:gd name="T2" fmla="*/ 71 w 91"/>
                  <a:gd name="T3" fmla="*/ 12 h 140"/>
                  <a:gd name="T4" fmla="*/ 79 w 91"/>
                  <a:gd name="T5" fmla="*/ 22 h 140"/>
                  <a:gd name="T6" fmla="*/ 81 w 91"/>
                  <a:gd name="T7" fmla="*/ 34 h 140"/>
                  <a:gd name="T8" fmla="*/ 76 w 91"/>
                  <a:gd name="T9" fmla="*/ 52 h 140"/>
                  <a:gd name="T10" fmla="*/ 62 w 91"/>
                  <a:gd name="T11" fmla="*/ 61 h 140"/>
                  <a:gd name="T12" fmla="*/ 44 w 91"/>
                  <a:gd name="T13" fmla="*/ 66 h 140"/>
                  <a:gd name="T14" fmla="*/ 40 w 91"/>
                  <a:gd name="T15" fmla="*/ 66 h 140"/>
                  <a:gd name="T16" fmla="*/ 30 w 91"/>
                  <a:gd name="T17" fmla="*/ 66 h 140"/>
                  <a:gd name="T18" fmla="*/ 22 w 91"/>
                  <a:gd name="T19" fmla="*/ 71 h 140"/>
                  <a:gd name="T20" fmla="*/ 22 w 91"/>
                  <a:gd name="T21" fmla="*/ 79 h 140"/>
                  <a:gd name="T22" fmla="*/ 27 w 91"/>
                  <a:gd name="T23" fmla="*/ 83 h 140"/>
                  <a:gd name="T24" fmla="*/ 52 w 91"/>
                  <a:gd name="T25" fmla="*/ 83 h 140"/>
                  <a:gd name="T26" fmla="*/ 74 w 91"/>
                  <a:gd name="T27" fmla="*/ 86 h 140"/>
                  <a:gd name="T28" fmla="*/ 86 w 91"/>
                  <a:gd name="T29" fmla="*/ 93 h 140"/>
                  <a:gd name="T30" fmla="*/ 91 w 91"/>
                  <a:gd name="T31" fmla="*/ 108 h 140"/>
                  <a:gd name="T32" fmla="*/ 86 w 91"/>
                  <a:gd name="T33" fmla="*/ 125 h 140"/>
                  <a:gd name="T34" fmla="*/ 71 w 91"/>
                  <a:gd name="T35" fmla="*/ 135 h 140"/>
                  <a:gd name="T36" fmla="*/ 42 w 91"/>
                  <a:gd name="T37" fmla="*/ 140 h 140"/>
                  <a:gd name="T38" fmla="*/ 20 w 91"/>
                  <a:gd name="T39" fmla="*/ 137 h 140"/>
                  <a:gd name="T40" fmla="*/ 5 w 91"/>
                  <a:gd name="T41" fmla="*/ 130 h 140"/>
                  <a:gd name="T42" fmla="*/ 0 w 91"/>
                  <a:gd name="T43" fmla="*/ 120 h 140"/>
                  <a:gd name="T44" fmla="*/ 5 w 91"/>
                  <a:gd name="T45" fmla="*/ 110 h 140"/>
                  <a:gd name="T46" fmla="*/ 18 w 91"/>
                  <a:gd name="T47" fmla="*/ 106 h 140"/>
                  <a:gd name="T48" fmla="*/ 5 w 91"/>
                  <a:gd name="T49" fmla="*/ 96 h 140"/>
                  <a:gd name="T50" fmla="*/ 5 w 91"/>
                  <a:gd name="T51" fmla="*/ 81 h 140"/>
                  <a:gd name="T52" fmla="*/ 15 w 91"/>
                  <a:gd name="T53" fmla="*/ 69 h 140"/>
                  <a:gd name="T54" fmla="*/ 18 w 91"/>
                  <a:gd name="T55" fmla="*/ 61 h 140"/>
                  <a:gd name="T56" fmla="*/ 8 w 91"/>
                  <a:gd name="T57" fmla="*/ 52 h 140"/>
                  <a:gd name="T58" fmla="*/ 0 w 91"/>
                  <a:gd name="T59" fmla="*/ 32 h 140"/>
                  <a:gd name="T60" fmla="*/ 5 w 91"/>
                  <a:gd name="T61" fmla="*/ 17 h 140"/>
                  <a:gd name="T62" fmla="*/ 20 w 91"/>
                  <a:gd name="T63" fmla="*/ 5 h 140"/>
                  <a:gd name="T64" fmla="*/ 40 w 91"/>
                  <a:gd name="T65" fmla="*/ 0 h 140"/>
                  <a:gd name="T66" fmla="*/ 59 w 91"/>
                  <a:gd name="T67" fmla="*/ 3 h 140"/>
                  <a:gd name="T68" fmla="*/ 37 w 91"/>
                  <a:gd name="T69" fmla="*/ 7 h 140"/>
                  <a:gd name="T70" fmla="*/ 30 w 91"/>
                  <a:gd name="T71" fmla="*/ 17 h 140"/>
                  <a:gd name="T72" fmla="*/ 30 w 91"/>
                  <a:gd name="T73" fmla="*/ 34 h 140"/>
                  <a:gd name="T74" fmla="*/ 30 w 91"/>
                  <a:gd name="T75" fmla="*/ 49 h 140"/>
                  <a:gd name="T76" fmla="*/ 37 w 91"/>
                  <a:gd name="T77" fmla="*/ 59 h 140"/>
                  <a:gd name="T78" fmla="*/ 47 w 91"/>
                  <a:gd name="T79" fmla="*/ 59 h 140"/>
                  <a:gd name="T80" fmla="*/ 52 w 91"/>
                  <a:gd name="T81" fmla="*/ 49 h 140"/>
                  <a:gd name="T82" fmla="*/ 54 w 91"/>
                  <a:gd name="T83" fmla="*/ 34 h 140"/>
                  <a:gd name="T84" fmla="*/ 52 w 91"/>
                  <a:gd name="T85" fmla="*/ 17 h 140"/>
                  <a:gd name="T86" fmla="*/ 47 w 91"/>
                  <a:gd name="T87" fmla="*/ 7 h 140"/>
                  <a:gd name="T88" fmla="*/ 37 w 91"/>
                  <a:gd name="T89" fmla="*/ 108 h 140"/>
                  <a:gd name="T90" fmla="*/ 22 w 91"/>
                  <a:gd name="T91" fmla="*/ 110 h 140"/>
                  <a:gd name="T92" fmla="*/ 18 w 91"/>
                  <a:gd name="T93" fmla="*/ 118 h 140"/>
                  <a:gd name="T94" fmla="*/ 22 w 91"/>
                  <a:gd name="T95" fmla="*/ 128 h 140"/>
                  <a:gd name="T96" fmla="*/ 35 w 91"/>
                  <a:gd name="T97" fmla="*/ 133 h 140"/>
                  <a:gd name="T98" fmla="*/ 57 w 91"/>
                  <a:gd name="T99" fmla="*/ 133 h 140"/>
                  <a:gd name="T100" fmla="*/ 71 w 91"/>
                  <a:gd name="T101" fmla="*/ 125 h 140"/>
                  <a:gd name="T102" fmla="*/ 74 w 91"/>
                  <a:gd name="T103" fmla="*/ 118 h 140"/>
                  <a:gd name="T104" fmla="*/ 71 w 91"/>
                  <a:gd name="T105" fmla="*/ 113 h 140"/>
                  <a:gd name="T106" fmla="*/ 64 w 91"/>
                  <a:gd name="T107" fmla="*/ 108 h 140"/>
                  <a:gd name="T108" fmla="*/ 49 w 91"/>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40"/>
                  <a:gd name="T167" fmla="*/ 91 w 91"/>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40">
                    <a:moveTo>
                      <a:pt x="59" y="3"/>
                    </a:moveTo>
                    <a:lnTo>
                      <a:pt x="91" y="3"/>
                    </a:lnTo>
                    <a:lnTo>
                      <a:pt x="91" y="12"/>
                    </a:lnTo>
                    <a:lnTo>
                      <a:pt x="71" y="12"/>
                    </a:lnTo>
                    <a:lnTo>
                      <a:pt x="76" y="17"/>
                    </a:lnTo>
                    <a:lnTo>
                      <a:pt x="79" y="22"/>
                    </a:lnTo>
                    <a:lnTo>
                      <a:pt x="81" y="27"/>
                    </a:lnTo>
                    <a:lnTo>
                      <a:pt x="81" y="34"/>
                    </a:lnTo>
                    <a:lnTo>
                      <a:pt x="81" y="42"/>
                    </a:lnTo>
                    <a:lnTo>
                      <a:pt x="76" y="52"/>
                    </a:lnTo>
                    <a:lnTo>
                      <a:pt x="69" y="57"/>
                    </a:lnTo>
                    <a:lnTo>
                      <a:pt x="62" y="61"/>
                    </a:lnTo>
                    <a:lnTo>
                      <a:pt x="52" y="66"/>
                    </a:lnTo>
                    <a:lnTo>
                      <a:pt x="44" y="66"/>
                    </a:lnTo>
                    <a:lnTo>
                      <a:pt x="42" y="66"/>
                    </a:lnTo>
                    <a:lnTo>
                      <a:pt x="40" y="66"/>
                    </a:lnTo>
                    <a:lnTo>
                      <a:pt x="32" y="66"/>
                    </a:lnTo>
                    <a:lnTo>
                      <a:pt x="30" y="66"/>
                    </a:lnTo>
                    <a:lnTo>
                      <a:pt x="25" y="69"/>
                    </a:lnTo>
                    <a:lnTo>
                      <a:pt x="22" y="71"/>
                    </a:lnTo>
                    <a:lnTo>
                      <a:pt x="22" y="76"/>
                    </a:lnTo>
                    <a:lnTo>
                      <a:pt x="22" y="79"/>
                    </a:lnTo>
                    <a:lnTo>
                      <a:pt x="25" y="81"/>
                    </a:lnTo>
                    <a:lnTo>
                      <a:pt x="27" y="83"/>
                    </a:lnTo>
                    <a:lnTo>
                      <a:pt x="35" y="83"/>
                    </a:lnTo>
                    <a:lnTo>
                      <a:pt x="52" y="83"/>
                    </a:lnTo>
                    <a:lnTo>
                      <a:pt x="64" y="83"/>
                    </a:lnTo>
                    <a:lnTo>
                      <a:pt x="74" y="86"/>
                    </a:lnTo>
                    <a:lnTo>
                      <a:pt x="79" y="88"/>
                    </a:lnTo>
                    <a:lnTo>
                      <a:pt x="86" y="93"/>
                    </a:lnTo>
                    <a:lnTo>
                      <a:pt x="89" y="101"/>
                    </a:lnTo>
                    <a:lnTo>
                      <a:pt x="91" y="108"/>
                    </a:lnTo>
                    <a:lnTo>
                      <a:pt x="89" y="118"/>
                    </a:lnTo>
                    <a:lnTo>
                      <a:pt x="86" y="125"/>
                    </a:lnTo>
                    <a:lnTo>
                      <a:pt x="79" y="130"/>
                    </a:lnTo>
                    <a:lnTo>
                      <a:pt x="71" y="135"/>
                    </a:lnTo>
                    <a:lnTo>
                      <a:pt x="59" y="137"/>
                    </a:lnTo>
                    <a:lnTo>
                      <a:pt x="42" y="140"/>
                    </a:lnTo>
                    <a:lnTo>
                      <a:pt x="30" y="140"/>
                    </a:lnTo>
                    <a:lnTo>
                      <a:pt x="20" y="137"/>
                    </a:lnTo>
                    <a:lnTo>
                      <a:pt x="10" y="135"/>
                    </a:lnTo>
                    <a:lnTo>
                      <a:pt x="5" y="130"/>
                    </a:lnTo>
                    <a:lnTo>
                      <a:pt x="3" y="125"/>
                    </a:lnTo>
                    <a:lnTo>
                      <a:pt x="0" y="120"/>
                    </a:lnTo>
                    <a:lnTo>
                      <a:pt x="3" y="115"/>
                    </a:lnTo>
                    <a:lnTo>
                      <a:pt x="5" y="110"/>
                    </a:lnTo>
                    <a:lnTo>
                      <a:pt x="10" y="108"/>
                    </a:lnTo>
                    <a:lnTo>
                      <a:pt x="18" y="106"/>
                    </a:lnTo>
                    <a:lnTo>
                      <a:pt x="10" y="101"/>
                    </a:lnTo>
                    <a:lnTo>
                      <a:pt x="5" y="96"/>
                    </a:lnTo>
                    <a:lnTo>
                      <a:pt x="3" y="88"/>
                    </a:lnTo>
                    <a:lnTo>
                      <a:pt x="5" y="81"/>
                    </a:lnTo>
                    <a:lnTo>
                      <a:pt x="8" y="74"/>
                    </a:lnTo>
                    <a:lnTo>
                      <a:pt x="15" y="69"/>
                    </a:lnTo>
                    <a:lnTo>
                      <a:pt x="25" y="64"/>
                    </a:lnTo>
                    <a:lnTo>
                      <a:pt x="18" y="61"/>
                    </a:lnTo>
                    <a:lnTo>
                      <a:pt x="13" y="57"/>
                    </a:lnTo>
                    <a:lnTo>
                      <a:pt x="8" y="52"/>
                    </a:lnTo>
                    <a:lnTo>
                      <a:pt x="3" y="42"/>
                    </a:lnTo>
                    <a:lnTo>
                      <a:pt x="0" y="32"/>
                    </a:lnTo>
                    <a:lnTo>
                      <a:pt x="3" y="25"/>
                    </a:lnTo>
                    <a:lnTo>
                      <a:pt x="5" y="17"/>
                    </a:lnTo>
                    <a:lnTo>
                      <a:pt x="13" y="10"/>
                    </a:lnTo>
                    <a:lnTo>
                      <a:pt x="20" y="5"/>
                    </a:lnTo>
                    <a:lnTo>
                      <a:pt x="30" y="0"/>
                    </a:lnTo>
                    <a:lnTo>
                      <a:pt x="40" y="0"/>
                    </a:lnTo>
                    <a:lnTo>
                      <a:pt x="49" y="0"/>
                    </a:lnTo>
                    <a:lnTo>
                      <a:pt x="59" y="3"/>
                    </a:lnTo>
                    <a:close/>
                    <a:moveTo>
                      <a:pt x="42" y="7"/>
                    </a:moveTo>
                    <a:lnTo>
                      <a:pt x="37" y="7"/>
                    </a:lnTo>
                    <a:lnTo>
                      <a:pt x="32" y="12"/>
                    </a:lnTo>
                    <a:lnTo>
                      <a:pt x="30" y="17"/>
                    </a:lnTo>
                    <a:lnTo>
                      <a:pt x="30" y="25"/>
                    </a:lnTo>
                    <a:lnTo>
                      <a:pt x="30" y="34"/>
                    </a:lnTo>
                    <a:lnTo>
                      <a:pt x="30" y="44"/>
                    </a:lnTo>
                    <a:lnTo>
                      <a:pt x="30" y="49"/>
                    </a:lnTo>
                    <a:lnTo>
                      <a:pt x="32" y="54"/>
                    </a:lnTo>
                    <a:lnTo>
                      <a:pt x="37" y="59"/>
                    </a:lnTo>
                    <a:lnTo>
                      <a:pt x="42" y="59"/>
                    </a:lnTo>
                    <a:lnTo>
                      <a:pt x="47" y="59"/>
                    </a:lnTo>
                    <a:lnTo>
                      <a:pt x="49" y="54"/>
                    </a:lnTo>
                    <a:lnTo>
                      <a:pt x="52" y="49"/>
                    </a:lnTo>
                    <a:lnTo>
                      <a:pt x="54" y="44"/>
                    </a:lnTo>
                    <a:lnTo>
                      <a:pt x="54" y="34"/>
                    </a:lnTo>
                    <a:lnTo>
                      <a:pt x="54" y="25"/>
                    </a:lnTo>
                    <a:lnTo>
                      <a:pt x="52" y="17"/>
                    </a:lnTo>
                    <a:lnTo>
                      <a:pt x="49" y="10"/>
                    </a:lnTo>
                    <a:lnTo>
                      <a:pt x="47" y="7"/>
                    </a:lnTo>
                    <a:lnTo>
                      <a:pt x="42" y="7"/>
                    </a:lnTo>
                    <a:close/>
                    <a:moveTo>
                      <a:pt x="37" y="108"/>
                    </a:moveTo>
                    <a:lnTo>
                      <a:pt x="27" y="108"/>
                    </a:lnTo>
                    <a:lnTo>
                      <a:pt x="22" y="110"/>
                    </a:lnTo>
                    <a:lnTo>
                      <a:pt x="20" y="113"/>
                    </a:lnTo>
                    <a:lnTo>
                      <a:pt x="18" y="118"/>
                    </a:lnTo>
                    <a:lnTo>
                      <a:pt x="20" y="123"/>
                    </a:lnTo>
                    <a:lnTo>
                      <a:pt x="22" y="128"/>
                    </a:lnTo>
                    <a:lnTo>
                      <a:pt x="27" y="130"/>
                    </a:lnTo>
                    <a:lnTo>
                      <a:pt x="35" y="133"/>
                    </a:lnTo>
                    <a:lnTo>
                      <a:pt x="44" y="133"/>
                    </a:lnTo>
                    <a:lnTo>
                      <a:pt x="57" y="133"/>
                    </a:lnTo>
                    <a:lnTo>
                      <a:pt x="67" y="130"/>
                    </a:lnTo>
                    <a:lnTo>
                      <a:pt x="71" y="125"/>
                    </a:lnTo>
                    <a:lnTo>
                      <a:pt x="74" y="123"/>
                    </a:lnTo>
                    <a:lnTo>
                      <a:pt x="74" y="118"/>
                    </a:lnTo>
                    <a:lnTo>
                      <a:pt x="74" y="115"/>
                    </a:lnTo>
                    <a:lnTo>
                      <a:pt x="71" y="113"/>
                    </a:lnTo>
                    <a:lnTo>
                      <a:pt x="69" y="110"/>
                    </a:lnTo>
                    <a:lnTo>
                      <a:pt x="64"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47" name="Freeform 245"/>
              <p:cNvSpPr>
                <a:spLocks/>
              </p:cNvSpPr>
              <p:nvPr/>
            </p:nvSpPr>
            <p:spPr bwMode="auto">
              <a:xfrm>
                <a:off x="5081" y="2215"/>
                <a:ext cx="95" cy="93"/>
              </a:xfrm>
              <a:custGeom>
                <a:avLst/>
                <a:gdLst>
                  <a:gd name="T0" fmla="*/ 88 w 95"/>
                  <a:gd name="T1" fmla="*/ 0 h 93"/>
                  <a:gd name="T2" fmla="*/ 88 w 95"/>
                  <a:gd name="T3" fmla="*/ 71 h 93"/>
                  <a:gd name="T4" fmla="*/ 88 w 95"/>
                  <a:gd name="T5" fmla="*/ 76 h 93"/>
                  <a:gd name="T6" fmla="*/ 88 w 95"/>
                  <a:gd name="T7" fmla="*/ 80 h 93"/>
                  <a:gd name="T8" fmla="*/ 90 w 95"/>
                  <a:gd name="T9" fmla="*/ 83 h 93"/>
                  <a:gd name="T10" fmla="*/ 93 w 95"/>
                  <a:gd name="T11" fmla="*/ 85 h 93"/>
                  <a:gd name="T12" fmla="*/ 95 w 95"/>
                  <a:gd name="T13" fmla="*/ 88 h 93"/>
                  <a:gd name="T14" fmla="*/ 95 w 95"/>
                  <a:gd name="T15" fmla="*/ 90 h 93"/>
                  <a:gd name="T16" fmla="*/ 61 w 95"/>
                  <a:gd name="T17" fmla="*/ 90 h 93"/>
                  <a:gd name="T18" fmla="*/ 61 w 95"/>
                  <a:gd name="T19" fmla="*/ 78 h 93"/>
                  <a:gd name="T20" fmla="*/ 54 w 95"/>
                  <a:gd name="T21" fmla="*/ 85 h 93"/>
                  <a:gd name="T22" fmla="*/ 46 w 95"/>
                  <a:gd name="T23" fmla="*/ 90 h 93"/>
                  <a:gd name="T24" fmla="*/ 39 w 95"/>
                  <a:gd name="T25" fmla="*/ 93 h 93"/>
                  <a:gd name="T26" fmla="*/ 32 w 95"/>
                  <a:gd name="T27" fmla="*/ 93 h 93"/>
                  <a:gd name="T28" fmla="*/ 24 w 95"/>
                  <a:gd name="T29" fmla="*/ 93 h 93"/>
                  <a:gd name="T30" fmla="*/ 19 w 95"/>
                  <a:gd name="T31" fmla="*/ 88 h 93"/>
                  <a:gd name="T32" fmla="*/ 14 w 95"/>
                  <a:gd name="T33" fmla="*/ 83 h 93"/>
                  <a:gd name="T34" fmla="*/ 10 w 95"/>
                  <a:gd name="T35" fmla="*/ 78 h 93"/>
                  <a:gd name="T36" fmla="*/ 10 w 95"/>
                  <a:gd name="T37" fmla="*/ 73 h 93"/>
                  <a:gd name="T38" fmla="*/ 10 w 95"/>
                  <a:gd name="T39" fmla="*/ 66 h 93"/>
                  <a:gd name="T40" fmla="*/ 10 w 95"/>
                  <a:gd name="T41" fmla="*/ 56 h 93"/>
                  <a:gd name="T42" fmla="*/ 10 w 95"/>
                  <a:gd name="T43" fmla="*/ 22 h 93"/>
                  <a:gd name="T44" fmla="*/ 7 w 95"/>
                  <a:gd name="T45" fmla="*/ 14 h 93"/>
                  <a:gd name="T46" fmla="*/ 7 w 95"/>
                  <a:gd name="T47" fmla="*/ 9 h 93"/>
                  <a:gd name="T48" fmla="*/ 7 w 95"/>
                  <a:gd name="T49" fmla="*/ 7 h 93"/>
                  <a:gd name="T50" fmla="*/ 5 w 95"/>
                  <a:gd name="T51" fmla="*/ 4 h 93"/>
                  <a:gd name="T52" fmla="*/ 0 w 95"/>
                  <a:gd name="T53" fmla="*/ 4 h 93"/>
                  <a:gd name="T54" fmla="*/ 0 w 95"/>
                  <a:gd name="T55" fmla="*/ 0 h 93"/>
                  <a:gd name="T56" fmla="*/ 36 w 95"/>
                  <a:gd name="T57" fmla="*/ 0 h 93"/>
                  <a:gd name="T58" fmla="*/ 36 w 95"/>
                  <a:gd name="T59" fmla="*/ 63 h 93"/>
                  <a:gd name="T60" fmla="*/ 36 w 95"/>
                  <a:gd name="T61" fmla="*/ 71 h 93"/>
                  <a:gd name="T62" fmla="*/ 36 w 95"/>
                  <a:gd name="T63" fmla="*/ 76 h 93"/>
                  <a:gd name="T64" fmla="*/ 39 w 95"/>
                  <a:gd name="T65" fmla="*/ 78 h 93"/>
                  <a:gd name="T66" fmla="*/ 39 w 95"/>
                  <a:gd name="T67" fmla="*/ 80 h 93"/>
                  <a:gd name="T68" fmla="*/ 41 w 95"/>
                  <a:gd name="T69" fmla="*/ 80 h 93"/>
                  <a:gd name="T70" fmla="*/ 44 w 95"/>
                  <a:gd name="T71" fmla="*/ 80 h 93"/>
                  <a:gd name="T72" fmla="*/ 49 w 95"/>
                  <a:gd name="T73" fmla="*/ 80 h 93"/>
                  <a:gd name="T74" fmla="*/ 51 w 95"/>
                  <a:gd name="T75" fmla="*/ 78 h 93"/>
                  <a:gd name="T76" fmla="*/ 56 w 95"/>
                  <a:gd name="T77" fmla="*/ 76 h 93"/>
                  <a:gd name="T78" fmla="*/ 61 w 95"/>
                  <a:gd name="T79" fmla="*/ 68 h 93"/>
                  <a:gd name="T80" fmla="*/ 61 w 95"/>
                  <a:gd name="T81" fmla="*/ 22 h 93"/>
                  <a:gd name="T82" fmla="*/ 59 w 95"/>
                  <a:gd name="T83" fmla="*/ 14 h 93"/>
                  <a:gd name="T84" fmla="*/ 59 w 95"/>
                  <a:gd name="T85" fmla="*/ 9 h 93"/>
                  <a:gd name="T86" fmla="*/ 59 w 95"/>
                  <a:gd name="T87" fmla="*/ 7 h 93"/>
                  <a:gd name="T88" fmla="*/ 56 w 95"/>
                  <a:gd name="T89" fmla="*/ 4 h 93"/>
                  <a:gd name="T90" fmla="*/ 51 w 95"/>
                  <a:gd name="T91" fmla="*/ 4 h 93"/>
                  <a:gd name="T92" fmla="*/ 51 w 95"/>
                  <a:gd name="T93" fmla="*/ 0 h 93"/>
                  <a:gd name="T94" fmla="*/ 88 w 95"/>
                  <a:gd name="T95" fmla="*/ 0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
                  <a:gd name="T145" fmla="*/ 0 h 93"/>
                  <a:gd name="T146" fmla="*/ 95 w 95"/>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 h="93">
                    <a:moveTo>
                      <a:pt x="88" y="0"/>
                    </a:moveTo>
                    <a:lnTo>
                      <a:pt x="88" y="71"/>
                    </a:lnTo>
                    <a:lnTo>
                      <a:pt x="88" y="76"/>
                    </a:lnTo>
                    <a:lnTo>
                      <a:pt x="88" y="80"/>
                    </a:lnTo>
                    <a:lnTo>
                      <a:pt x="90" y="83"/>
                    </a:lnTo>
                    <a:lnTo>
                      <a:pt x="93" y="85"/>
                    </a:lnTo>
                    <a:lnTo>
                      <a:pt x="95" y="88"/>
                    </a:lnTo>
                    <a:lnTo>
                      <a:pt x="95" y="90"/>
                    </a:lnTo>
                    <a:lnTo>
                      <a:pt x="61" y="90"/>
                    </a:lnTo>
                    <a:lnTo>
                      <a:pt x="61" y="78"/>
                    </a:lnTo>
                    <a:lnTo>
                      <a:pt x="54" y="85"/>
                    </a:lnTo>
                    <a:lnTo>
                      <a:pt x="46" y="90"/>
                    </a:lnTo>
                    <a:lnTo>
                      <a:pt x="39" y="93"/>
                    </a:lnTo>
                    <a:lnTo>
                      <a:pt x="32" y="93"/>
                    </a:lnTo>
                    <a:lnTo>
                      <a:pt x="24" y="93"/>
                    </a:lnTo>
                    <a:lnTo>
                      <a:pt x="19" y="88"/>
                    </a:lnTo>
                    <a:lnTo>
                      <a:pt x="14" y="83"/>
                    </a:lnTo>
                    <a:lnTo>
                      <a:pt x="10" y="78"/>
                    </a:lnTo>
                    <a:lnTo>
                      <a:pt x="10" y="73"/>
                    </a:lnTo>
                    <a:lnTo>
                      <a:pt x="10" y="66"/>
                    </a:lnTo>
                    <a:lnTo>
                      <a:pt x="10" y="56"/>
                    </a:lnTo>
                    <a:lnTo>
                      <a:pt x="10" y="22"/>
                    </a:lnTo>
                    <a:lnTo>
                      <a:pt x="7" y="14"/>
                    </a:lnTo>
                    <a:lnTo>
                      <a:pt x="7" y="9"/>
                    </a:lnTo>
                    <a:lnTo>
                      <a:pt x="7" y="7"/>
                    </a:lnTo>
                    <a:lnTo>
                      <a:pt x="5" y="4"/>
                    </a:lnTo>
                    <a:lnTo>
                      <a:pt x="0" y="4"/>
                    </a:lnTo>
                    <a:lnTo>
                      <a:pt x="0" y="0"/>
                    </a:lnTo>
                    <a:lnTo>
                      <a:pt x="36" y="0"/>
                    </a:lnTo>
                    <a:lnTo>
                      <a:pt x="36" y="63"/>
                    </a:lnTo>
                    <a:lnTo>
                      <a:pt x="36" y="71"/>
                    </a:lnTo>
                    <a:lnTo>
                      <a:pt x="36" y="76"/>
                    </a:lnTo>
                    <a:lnTo>
                      <a:pt x="39" y="78"/>
                    </a:lnTo>
                    <a:lnTo>
                      <a:pt x="39" y="80"/>
                    </a:lnTo>
                    <a:lnTo>
                      <a:pt x="41" y="80"/>
                    </a:lnTo>
                    <a:lnTo>
                      <a:pt x="44" y="80"/>
                    </a:lnTo>
                    <a:lnTo>
                      <a:pt x="49" y="80"/>
                    </a:lnTo>
                    <a:lnTo>
                      <a:pt x="51" y="78"/>
                    </a:lnTo>
                    <a:lnTo>
                      <a:pt x="56" y="76"/>
                    </a:lnTo>
                    <a:lnTo>
                      <a:pt x="61" y="68"/>
                    </a:lnTo>
                    <a:lnTo>
                      <a:pt x="61" y="22"/>
                    </a:lnTo>
                    <a:lnTo>
                      <a:pt x="59" y="14"/>
                    </a:lnTo>
                    <a:lnTo>
                      <a:pt x="59" y="9"/>
                    </a:lnTo>
                    <a:lnTo>
                      <a:pt x="59" y="7"/>
                    </a:lnTo>
                    <a:lnTo>
                      <a:pt x="56" y="4"/>
                    </a:lnTo>
                    <a:lnTo>
                      <a:pt x="51" y="4"/>
                    </a:lnTo>
                    <a:lnTo>
                      <a:pt x="51" y="0"/>
                    </a:lnTo>
                    <a:lnTo>
                      <a:pt x="88" y="0"/>
                    </a:lnTo>
                    <a:close/>
                  </a:path>
                </a:pathLst>
              </a:custGeom>
              <a:solidFill>
                <a:srgbClr val="000000"/>
              </a:solidFill>
              <a:ln w="0">
                <a:solidFill>
                  <a:srgbClr val="000000"/>
                </a:solidFill>
                <a:round/>
                <a:headEnd/>
                <a:tailEnd/>
              </a:ln>
            </p:spPr>
            <p:txBody>
              <a:bodyPr/>
              <a:lstStyle/>
              <a:p>
                <a:endParaRPr lang="en-CA"/>
              </a:p>
            </p:txBody>
          </p:sp>
          <p:sp>
            <p:nvSpPr>
              <p:cNvPr id="5248" name="Freeform 246"/>
              <p:cNvSpPr>
                <a:spLocks noEditPoints="1"/>
              </p:cNvSpPr>
              <p:nvPr/>
            </p:nvSpPr>
            <p:spPr bwMode="auto">
              <a:xfrm>
                <a:off x="5193" y="2212"/>
                <a:ext cx="81" cy="96"/>
              </a:xfrm>
              <a:custGeom>
                <a:avLst/>
                <a:gdLst>
                  <a:gd name="T0" fmla="*/ 81 w 81"/>
                  <a:gd name="T1" fmla="*/ 44 h 96"/>
                  <a:gd name="T2" fmla="*/ 27 w 81"/>
                  <a:gd name="T3" fmla="*/ 44 h 96"/>
                  <a:gd name="T4" fmla="*/ 30 w 81"/>
                  <a:gd name="T5" fmla="*/ 57 h 96"/>
                  <a:gd name="T6" fmla="*/ 32 w 81"/>
                  <a:gd name="T7" fmla="*/ 64 h 96"/>
                  <a:gd name="T8" fmla="*/ 37 w 81"/>
                  <a:gd name="T9" fmla="*/ 71 h 96"/>
                  <a:gd name="T10" fmla="*/ 42 w 81"/>
                  <a:gd name="T11" fmla="*/ 76 h 96"/>
                  <a:gd name="T12" fmla="*/ 49 w 81"/>
                  <a:gd name="T13" fmla="*/ 79 h 96"/>
                  <a:gd name="T14" fmla="*/ 54 w 81"/>
                  <a:gd name="T15" fmla="*/ 79 h 96"/>
                  <a:gd name="T16" fmla="*/ 62 w 81"/>
                  <a:gd name="T17" fmla="*/ 79 h 96"/>
                  <a:gd name="T18" fmla="*/ 67 w 81"/>
                  <a:gd name="T19" fmla="*/ 76 h 96"/>
                  <a:gd name="T20" fmla="*/ 72 w 81"/>
                  <a:gd name="T21" fmla="*/ 71 h 96"/>
                  <a:gd name="T22" fmla="*/ 76 w 81"/>
                  <a:gd name="T23" fmla="*/ 64 h 96"/>
                  <a:gd name="T24" fmla="*/ 81 w 81"/>
                  <a:gd name="T25" fmla="*/ 66 h 96"/>
                  <a:gd name="T26" fmla="*/ 76 w 81"/>
                  <a:gd name="T27" fmla="*/ 76 h 96"/>
                  <a:gd name="T28" fmla="*/ 69 w 81"/>
                  <a:gd name="T29" fmla="*/ 83 h 96"/>
                  <a:gd name="T30" fmla="*/ 64 w 81"/>
                  <a:gd name="T31" fmla="*/ 91 h 96"/>
                  <a:gd name="T32" fmla="*/ 57 w 81"/>
                  <a:gd name="T33" fmla="*/ 93 h 96"/>
                  <a:gd name="T34" fmla="*/ 49 w 81"/>
                  <a:gd name="T35" fmla="*/ 96 h 96"/>
                  <a:gd name="T36" fmla="*/ 42 w 81"/>
                  <a:gd name="T37" fmla="*/ 96 h 96"/>
                  <a:gd name="T38" fmla="*/ 30 w 81"/>
                  <a:gd name="T39" fmla="*/ 96 h 96"/>
                  <a:gd name="T40" fmla="*/ 23 w 81"/>
                  <a:gd name="T41" fmla="*/ 93 h 96"/>
                  <a:gd name="T42" fmla="*/ 15 w 81"/>
                  <a:gd name="T43" fmla="*/ 88 h 96"/>
                  <a:gd name="T44" fmla="*/ 8 w 81"/>
                  <a:gd name="T45" fmla="*/ 81 h 96"/>
                  <a:gd name="T46" fmla="*/ 3 w 81"/>
                  <a:gd name="T47" fmla="*/ 71 h 96"/>
                  <a:gd name="T48" fmla="*/ 0 w 81"/>
                  <a:gd name="T49" fmla="*/ 61 h 96"/>
                  <a:gd name="T50" fmla="*/ 0 w 81"/>
                  <a:gd name="T51" fmla="*/ 49 h 96"/>
                  <a:gd name="T52" fmla="*/ 0 w 81"/>
                  <a:gd name="T53" fmla="*/ 39 h 96"/>
                  <a:gd name="T54" fmla="*/ 3 w 81"/>
                  <a:gd name="T55" fmla="*/ 30 h 96"/>
                  <a:gd name="T56" fmla="*/ 8 w 81"/>
                  <a:gd name="T57" fmla="*/ 20 h 96"/>
                  <a:gd name="T58" fmla="*/ 13 w 81"/>
                  <a:gd name="T59" fmla="*/ 12 h 96"/>
                  <a:gd name="T60" fmla="*/ 23 w 81"/>
                  <a:gd name="T61" fmla="*/ 5 h 96"/>
                  <a:gd name="T62" fmla="*/ 32 w 81"/>
                  <a:gd name="T63" fmla="*/ 3 h 96"/>
                  <a:gd name="T64" fmla="*/ 45 w 81"/>
                  <a:gd name="T65" fmla="*/ 0 h 96"/>
                  <a:gd name="T66" fmla="*/ 52 w 81"/>
                  <a:gd name="T67" fmla="*/ 3 h 96"/>
                  <a:gd name="T68" fmla="*/ 62 w 81"/>
                  <a:gd name="T69" fmla="*/ 5 h 96"/>
                  <a:gd name="T70" fmla="*/ 69 w 81"/>
                  <a:gd name="T71" fmla="*/ 12 h 96"/>
                  <a:gd name="T72" fmla="*/ 74 w 81"/>
                  <a:gd name="T73" fmla="*/ 20 h 96"/>
                  <a:gd name="T74" fmla="*/ 79 w 81"/>
                  <a:gd name="T75" fmla="*/ 32 h 96"/>
                  <a:gd name="T76" fmla="*/ 81 w 81"/>
                  <a:gd name="T77" fmla="*/ 44 h 96"/>
                  <a:gd name="T78" fmla="*/ 54 w 81"/>
                  <a:gd name="T79" fmla="*/ 39 h 96"/>
                  <a:gd name="T80" fmla="*/ 54 w 81"/>
                  <a:gd name="T81" fmla="*/ 30 h 96"/>
                  <a:gd name="T82" fmla="*/ 54 w 81"/>
                  <a:gd name="T83" fmla="*/ 22 h 96"/>
                  <a:gd name="T84" fmla="*/ 54 w 81"/>
                  <a:gd name="T85" fmla="*/ 17 h 96"/>
                  <a:gd name="T86" fmla="*/ 52 w 81"/>
                  <a:gd name="T87" fmla="*/ 12 h 96"/>
                  <a:gd name="T88" fmla="*/ 47 w 81"/>
                  <a:gd name="T89" fmla="*/ 7 h 96"/>
                  <a:gd name="T90" fmla="*/ 45 w 81"/>
                  <a:gd name="T91" fmla="*/ 7 h 96"/>
                  <a:gd name="T92" fmla="*/ 42 w 81"/>
                  <a:gd name="T93" fmla="*/ 7 h 96"/>
                  <a:gd name="T94" fmla="*/ 37 w 81"/>
                  <a:gd name="T95" fmla="*/ 7 h 96"/>
                  <a:gd name="T96" fmla="*/ 32 w 81"/>
                  <a:gd name="T97" fmla="*/ 12 h 96"/>
                  <a:gd name="T98" fmla="*/ 30 w 81"/>
                  <a:gd name="T99" fmla="*/ 17 h 96"/>
                  <a:gd name="T100" fmla="*/ 27 w 81"/>
                  <a:gd name="T101" fmla="*/ 27 h 96"/>
                  <a:gd name="T102" fmla="*/ 27 w 81"/>
                  <a:gd name="T103" fmla="*/ 34 h 96"/>
                  <a:gd name="T104" fmla="*/ 27 w 81"/>
                  <a:gd name="T105" fmla="*/ 39 h 96"/>
                  <a:gd name="T106" fmla="*/ 54 w 81"/>
                  <a:gd name="T107" fmla="*/ 39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96"/>
                  <a:gd name="T164" fmla="*/ 81 w 81"/>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96">
                    <a:moveTo>
                      <a:pt x="81" y="44"/>
                    </a:moveTo>
                    <a:lnTo>
                      <a:pt x="27" y="44"/>
                    </a:lnTo>
                    <a:lnTo>
                      <a:pt x="30" y="57"/>
                    </a:lnTo>
                    <a:lnTo>
                      <a:pt x="32" y="64"/>
                    </a:lnTo>
                    <a:lnTo>
                      <a:pt x="37" y="71"/>
                    </a:lnTo>
                    <a:lnTo>
                      <a:pt x="42" y="76"/>
                    </a:lnTo>
                    <a:lnTo>
                      <a:pt x="49" y="79"/>
                    </a:lnTo>
                    <a:lnTo>
                      <a:pt x="54" y="79"/>
                    </a:lnTo>
                    <a:lnTo>
                      <a:pt x="62" y="79"/>
                    </a:lnTo>
                    <a:lnTo>
                      <a:pt x="67" y="76"/>
                    </a:lnTo>
                    <a:lnTo>
                      <a:pt x="72" y="71"/>
                    </a:lnTo>
                    <a:lnTo>
                      <a:pt x="76" y="64"/>
                    </a:lnTo>
                    <a:lnTo>
                      <a:pt x="81" y="66"/>
                    </a:lnTo>
                    <a:lnTo>
                      <a:pt x="76" y="76"/>
                    </a:lnTo>
                    <a:lnTo>
                      <a:pt x="69" y="83"/>
                    </a:lnTo>
                    <a:lnTo>
                      <a:pt x="64" y="91"/>
                    </a:lnTo>
                    <a:lnTo>
                      <a:pt x="57" y="93"/>
                    </a:lnTo>
                    <a:lnTo>
                      <a:pt x="49" y="96"/>
                    </a:lnTo>
                    <a:lnTo>
                      <a:pt x="42" y="96"/>
                    </a:lnTo>
                    <a:lnTo>
                      <a:pt x="30" y="96"/>
                    </a:lnTo>
                    <a:lnTo>
                      <a:pt x="23" y="93"/>
                    </a:lnTo>
                    <a:lnTo>
                      <a:pt x="15" y="88"/>
                    </a:lnTo>
                    <a:lnTo>
                      <a:pt x="8" y="81"/>
                    </a:lnTo>
                    <a:lnTo>
                      <a:pt x="3" y="71"/>
                    </a:lnTo>
                    <a:lnTo>
                      <a:pt x="0" y="61"/>
                    </a:lnTo>
                    <a:lnTo>
                      <a:pt x="0" y="49"/>
                    </a:lnTo>
                    <a:lnTo>
                      <a:pt x="0" y="39"/>
                    </a:lnTo>
                    <a:lnTo>
                      <a:pt x="3" y="30"/>
                    </a:lnTo>
                    <a:lnTo>
                      <a:pt x="8" y="20"/>
                    </a:lnTo>
                    <a:lnTo>
                      <a:pt x="13" y="12"/>
                    </a:lnTo>
                    <a:lnTo>
                      <a:pt x="23" y="5"/>
                    </a:lnTo>
                    <a:lnTo>
                      <a:pt x="32" y="3"/>
                    </a:lnTo>
                    <a:lnTo>
                      <a:pt x="45" y="0"/>
                    </a:lnTo>
                    <a:lnTo>
                      <a:pt x="52" y="3"/>
                    </a:lnTo>
                    <a:lnTo>
                      <a:pt x="62" y="5"/>
                    </a:lnTo>
                    <a:lnTo>
                      <a:pt x="69" y="12"/>
                    </a:lnTo>
                    <a:lnTo>
                      <a:pt x="74" y="20"/>
                    </a:lnTo>
                    <a:lnTo>
                      <a:pt x="79" y="32"/>
                    </a:lnTo>
                    <a:lnTo>
                      <a:pt x="81" y="44"/>
                    </a:lnTo>
                    <a:close/>
                    <a:moveTo>
                      <a:pt x="54" y="39"/>
                    </a:moveTo>
                    <a:lnTo>
                      <a:pt x="54" y="30"/>
                    </a:lnTo>
                    <a:lnTo>
                      <a:pt x="54" y="22"/>
                    </a:lnTo>
                    <a:lnTo>
                      <a:pt x="54" y="17"/>
                    </a:lnTo>
                    <a:lnTo>
                      <a:pt x="52" y="12"/>
                    </a:lnTo>
                    <a:lnTo>
                      <a:pt x="47" y="7"/>
                    </a:lnTo>
                    <a:lnTo>
                      <a:pt x="45" y="7"/>
                    </a:lnTo>
                    <a:lnTo>
                      <a:pt x="42" y="7"/>
                    </a:lnTo>
                    <a:lnTo>
                      <a:pt x="37" y="7"/>
                    </a:lnTo>
                    <a:lnTo>
                      <a:pt x="32" y="12"/>
                    </a:lnTo>
                    <a:lnTo>
                      <a:pt x="30" y="17"/>
                    </a:lnTo>
                    <a:lnTo>
                      <a:pt x="27" y="27"/>
                    </a:lnTo>
                    <a:lnTo>
                      <a:pt x="27" y="34"/>
                    </a:lnTo>
                    <a:lnTo>
                      <a:pt x="27" y="39"/>
                    </a:lnTo>
                    <a:lnTo>
                      <a:pt x="54" y="39"/>
                    </a:lnTo>
                    <a:close/>
                  </a:path>
                </a:pathLst>
              </a:custGeom>
              <a:solidFill>
                <a:srgbClr val="000000"/>
              </a:solidFill>
              <a:ln w="0">
                <a:solidFill>
                  <a:srgbClr val="000000"/>
                </a:solidFill>
                <a:round/>
                <a:headEnd/>
                <a:tailEnd/>
              </a:ln>
            </p:spPr>
            <p:txBody>
              <a:bodyPr/>
              <a:lstStyle/>
              <a:p>
                <a:endParaRPr lang="en-CA"/>
              </a:p>
            </p:txBody>
          </p:sp>
          <p:sp>
            <p:nvSpPr>
              <p:cNvPr id="5249" name="Freeform 247"/>
              <p:cNvSpPr>
                <a:spLocks/>
              </p:cNvSpPr>
              <p:nvPr/>
            </p:nvSpPr>
            <p:spPr bwMode="auto">
              <a:xfrm>
                <a:off x="5284" y="2212"/>
                <a:ext cx="66" cy="96"/>
              </a:xfrm>
              <a:custGeom>
                <a:avLst/>
                <a:gdLst>
                  <a:gd name="T0" fmla="*/ 61 w 66"/>
                  <a:gd name="T1" fmla="*/ 32 h 96"/>
                  <a:gd name="T2" fmla="*/ 52 w 66"/>
                  <a:gd name="T3" fmla="*/ 25 h 96"/>
                  <a:gd name="T4" fmla="*/ 44 w 66"/>
                  <a:gd name="T5" fmla="*/ 12 h 96"/>
                  <a:gd name="T6" fmla="*/ 30 w 66"/>
                  <a:gd name="T7" fmla="*/ 7 h 96"/>
                  <a:gd name="T8" fmla="*/ 22 w 66"/>
                  <a:gd name="T9" fmla="*/ 10 h 96"/>
                  <a:gd name="T10" fmla="*/ 20 w 66"/>
                  <a:gd name="T11" fmla="*/ 15 h 96"/>
                  <a:gd name="T12" fmla="*/ 22 w 66"/>
                  <a:gd name="T13" fmla="*/ 20 h 96"/>
                  <a:gd name="T14" fmla="*/ 32 w 66"/>
                  <a:gd name="T15" fmla="*/ 30 h 96"/>
                  <a:gd name="T16" fmla="*/ 52 w 66"/>
                  <a:gd name="T17" fmla="*/ 42 h 96"/>
                  <a:gd name="T18" fmla="*/ 61 w 66"/>
                  <a:gd name="T19" fmla="*/ 52 h 96"/>
                  <a:gd name="T20" fmla="*/ 66 w 66"/>
                  <a:gd name="T21" fmla="*/ 66 h 96"/>
                  <a:gd name="T22" fmla="*/ 64 w 66"/>
                  <a:gd name="T23" fmla="*/ 81 h 96"/>
                  <a:gd name="T24" fmla="*/ 52 w 66"/>
                  <a:gd name="T25" fmla="*/ 93 h 96"/>
                  <a:gd name="T26" fmla="*/ 34 w 66"/>
                  <a:gd name="T27" fmla="*/ 96 h 96"/>
                  <a:gd name="T28" fmla="*/ 15 w 66"/>
                  <a:gd name="T29" fmla="*/ 93 h 96"/>
                  <a:gd name="T30" fmla="*/ 10 w 66"/>
                  <a:gd name="T31" fmla="*/ 93 h 96"/>
                  <a:gd name="T32" fmla="*/ 5 w 66"/>
                  <a:gd name="T33" fmla="*/ 96 h 96"/>
                  <a:gd name="T34" fmla="*/ 0 w 66"/>
                  <a:gd name="T35" fmla="*/ 64 h 96"/>
                  <a:gd name="T36" fmla="*/ 7 w 66"/>
                  <a:gd name="T37" fmla="*/ 71 h 96"/>
                  <a:gd name="T38" fmla="*/ 20 w 66"/>
                  <a:gd name="T39" fmla="*/ 83 h 96"/>
                  <a:gd name="T40" fmla="*/ 34 w 66"/>
                  <a:gd name="T41" fmla="*/ 91 h 96"/>
                  <a:gd name="T42" fmla="*/ 44 w 66"/>
                  <a:gd name="T43" fmla="*/ 88 h 96"/>
                  <a:gd name="T44" fmla="*/ 47 w 66"/>
                  <a:gd name="T45" fmla="*/ 81 h 96"/>
                  <a:gd name="T46" fmla="*/ 44 w 66"/>
                  <a:gd name="T47" fmla="*/ 71 h 96"/>
                  <a:gd name="T48" fmla="*/ 37 w 66"/>
                  <a:gd name="T49" fmla="*/ 66 h 96"/>
                  <a:gd name="T50" fmla="*/ 20 w 66"/>
                  <a:gd name="T51" fmla="*/ 54 h 96"/>
                  <a:gd name="T52" fmla="*/ 7 w 66"/>
                  <a:gd name="T53" fmla="*/ 47 h 96"/>
                  <a:gd name="T54" fmla="*/ 0 w 66"/>
                  <a:gd name="T55" fmla="*/ 27 h 96"/>
                  <a:gd name="T56" fmla="*/ 7 w 66"/>
                  <a:gd name="T57" fmla="*/ 10 h 96"/>
                  <a:gd name="T58" fmla="*/ 22 w 66"/>
                  <a:gd name="T59" fmla="*/ 0 h 96"/>
                  <a:gd name="T60" fmla="*/ 37 w 66"/>
                  <a:gd name="T61" fmla="*/ 0 h 96"/>
                  <a:gd name="T62" fmla="*/ 47 w 66"/>
                  <a:gd name="T63" fmla="*/ 5 h 96"/>
                  <a:gd name="T64" fmla="*/ 52 w 66"/>
                  <a:gd name="T65" fmla="*/ 5 h 96"/>
                  <a:gd name="T66" fmla="*/ 54 w 66"/>
                  <a:gd name="T67" fmla="*/ 3 h 96"/>
                  <a:gd name="T68" fmla="*/ 61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61" y="0"/>
                    </a:moveTo>
                    <a:lnTo>
                      <a:pt x="61" y="32"/>
                    </a:lnTo>
                    <a:lnTo>
                      <a:pt x="57" y="32"/>
                    </a:lnTo>
                    <a:lnTo>
                      <a:pt x="52" y="25"/>
                    </a:lnTo>
                    <a:lnTo>
                      <a:pt x="47" y="17"/>
                    </a:lnTo>
                    <a:lnTo>
                      <a:pt x="44" y="12"/>
                    </a:lnTo>
                    <a:lnTo>
                      <a:pt x="37" y="7"/>
                    </a:lnTo>
                    <a:lnTo>
                      <a:pt x="30" y="7"/>
                    </a:lnTo>
                    <a:lnTo>
                      <a:pt x="27" y="7"/>
                    </a:lnTo>
                    <a:lnTo>
                      <a:pt x="22" y="10"/>
                    </a:lnTo>
                    <a:lnTo>
                      <a:pt x="20" y="12"/>
                    </a:lnTo>
                    <a:lnTo>
                      <a:pt x="20" y="15"/>
                    </a:lnTo>
                    <a:lnTo>
                      <a:pt x="20" y="17"/>
                    </a:lnTo>
                    <a:lnTo>
                      <a:pt x="22" y="20"/>
                    </a:lnTo>
                    <a:lnTo>
                      <a:pt x="25" y="25"/>
                    </a:lnTo>
                    <a:lnTo>
                      <a:pt x="32" y="30"/>
                    </a:lnTo>
                    <a:lnTo>
                      <a:pt x="42" y="34"/>
                    </a:lnTo>
                    <a:lnTo>
                      <a:pt x="52" y="42"/>
                    </a:lnTo>
                    <a:lnTo>
                      <a:pt x="57" y="47"/>
                    </a:lnTo>
                    <a:lnTo>
                      <a:pt x="61" y="52"/>
                    </a:lnTo>
                    <a:lnTo>
                      <a:pt x="66" y="59"/>
                    </a:lnTo>
                    <a:lnTo>
                      <a:pt x="66" y="66"/>
                    </a:lnTo>
                    <a:lnTo>
                      <a:pt x="66" y="74"/>
                    </a:lnTo>
                    <a:lnTo>
                      <a:pt x="64" y="81"/>
                    </a:lnTo>
                    <a:lnTo>
                      <a:pt x="59" y="88"/>
                    </a:lnTo>
                    <a:lnTo>
                      <a:pt x="52" y="93"/>
                    </a:lnTo>
                    <a:lnTo>
                      <a:pt x="42" y="96"/>
                    </a:lnTo>
                    <a:lnTo>
                      <a:pt x="34" y="96"/>
                    </a:lnTo>
                    <a:lnTo>
                      <a:pt x="25" y="96"/>
                    </a:lnTo>
                    <a:lnTo>
                      <a:pt x="15" y="93"/>
                    </a:lnTo>
                    <a:lnTo>
                      <a:pt x="12" y="93"/>
                    </a:lnTo>
                    <a:lnTo>
                      <a:pt x="10" y="93"/>
                    </a:lnTo>
                    <a:lnTo>
                      <a:pt x="7" y="93"/>
                    </a:lnTo>
                    <a:lnTo>
                      <a:pt x="5" y="96"/>
                    </a:lnTo>
                    <a:lnTo>
                      <a:pt x="0" y="96"/>
                    </a:lnTo>
                    <a:lnTo>
                      <a:pt x="0" y="64"/>
                    </a:lnTo>
                    <a:lnTo>
                      <a:pt x="5" y="64"/>
                    </a:lnTo>
                    <a:lnTo>
                      <a:pt x="7" y="71"/>
                    </a:lnTo>
                    <a:lnTo>
                      <a:pt x="12" y="79"/>
                    </a:lnTo>
                    <a:lnTo>
                      <a:pt x="20" y="83"/>
                    </a:lnTo>
                    <a:lnTo>
                      <a:pt x="27" y="88"/>
                    </a:lnTo>
                    <a:lnTo>
                      <a:pt x="34" y="91"/>
                    </a:lnTo>
                    <a:lnTo>
                      <a:pt x="39" y="88"/>
                    </a:lnTo>
                    <a:lnTo>
                      <a:pt x="44" y="88"/>
                    </a:lnTo>
                    <a:lnTo>
                      <a:pt x="47" y="83"/>
                    </a:lnTo>
                    <a:lnTo>
                      <a:pt x="47" y="81"/>
                    </a:lnTo>
                    <a:lnTo>
                      <a:pt x="47" y="76"/>
                    </a:lnTo>
                    <a:lnTo>
                      <a:pt x="44" y="71"/>
                    </a:lnTo>
                    <a:lnTo>
                      <a:pt x="42" y="69"/>
                    </a:lnTo>
                    <a:lnTo>
                      <a:pt x="37" y="66"/>
                    </a:lnTo>
                    <a:lnTo>
                      <a:pt x="30" y="61"/>
                    </a:lnTo>
                    <a:lnTo>
                      <a:pt x="20" y="54"/>
                    </a:lnTo>
                    <a:lnTo>
                      <a:pt x="12" y="49"/>
                    </a:lnTo>
                    <a:lnTo>
                      <a:pt x="7" y="47"/>
                    </a:lnTo>
                    <a:lnTo>
                      <a:pt x="3" y="37"/>
                    </a:lnTo>
                    <a:lnTo>
                      <a:pt x="0" y="27"/>
                    </a:lnTo>
                    <a:lnTo>
                      <a:pt x="3" y="17"/>
                    </a:lnTo>
                    <a:lnTo>
                      <a:pt x="7" y="10"/>
                    </a:lnTo>
                    <a:lnTo>
                      <a:pt x="15" y="5"/>
                    </a:lnTo>
                    <a:lnTo>
                      <a:pt x="22" y="0"/>
                    </a:lnTo>
                    <a:lnTo>
                      <a:pt x="30" y="0"/>
                    </a:lnTo>
                    <a:lnTo>
                      <a:pt x="37" y="0"/>
                    </a:lnTo>
                    <a:lnTo>
                      <a:pt x="44" y="3"/>
                    </a:lnTo>
                    <a:lnTo>
                      <a:pt x="47" y="5"/>
                    </a:lnTo>
                    <a:lnTo>
                      <a:pt x="49" y="5"/>
                    </a:lnTo>
                    <a:lnTo>
                      <a:pt x="52" y="5"/>
                    </a:lnTo>
                    <a:lnTo>
                      <a:pt x="52" y="3"/>
                    </a:lnTo>
                    <a:lnTo>
                      <a:pt x="54" y="3"/>
                    </a:lnTo>
                    <a:lnTo>
                      <a:pt x="57" y="0"/>
                    </a:lnTo>
                    <a:lnTo>
                      <a:pt x="61" y="0"/>
                    </a:lnTo>
                    <a:close/>
                  </a:path>
                </a:pathLst>
              </a:custGeom>
              <a:solidFill>
                <a:srgbClr val="000000"/>
              </a:solidFill>
              <a:ln w="0">
                <a:solidFill>
                  <a:srgbClr val="000000"/>
                </a:solidFill>
                <a:round/>
                <a:headEnd/>
                <a:tailEnd/>
              </a:ln>
            </p:spPr>
            <p:txBody>
              <a:bodyPr/>
              <a:lstStyle/>
              <a:p>
                <a:endParaRPr lang="en-CA"/>
              </a:p>
            </p:txBody>
          </p:sp>
          <p:sp>
            <p:nvSpPr>
              <p:cNvPr id="5250" name="Freeform 248"/>
              <p:cNvSpPr>
                <a:spLocks/>
              </p:cNvSpPr>
              <p:nvPr/>
            </p:nvSpPr>
            <p:spPr bwMode="auto">
              <a:xfrm>
                <a:off x="5365" y="2212"/>
                <a:ext cx="66" cy="96"/>
              </a:xfrm>
              <a:custGeom>
                <a:avLst/>
                <a:gdLst>
                  <a:gd name="T0" fmla="*/ 59 w 66"/>
                  <a:gd name="T1" fmla="*/ 32 h 96"/>
                  <a:gd name="T2" fmla="*/ 51 w 66"/>
                  <a:gd name="T3" fmla="*/ 25 h 96"/>
                  <a:gd name="T4" fmla="*/ 42 w 66"/>
                  <a:gd name="T5" fmla="*/ 12 h 96"/>
                  <a:gd name="T6" fmla="*/ 29 w 66"/>
                  <a:gd name="T7" fmla="*/ 7 h 96"/>
                  <a:gd name="T8" fmla="*/ 22 w 66"/>
                  <a:gd name="T9" fmla="*/ 10 h 96"/>
                  <a:gd name="T10" fmla="*/ 17 w 66"/>
                  <a:gd name="T11" fmla="*/ 15 h 96"/>
                  <a:gd name="T12" fmla="*/ 20 w 66"/>
                  <a:gd name="T13" fmla="*/ 20 h 96"/>
                  <a:gd name="T14" fmla="*/ 29 w 66"/>
                  <a:gd name="T15" fmla="*/ 30 h 96"/>
                  <a:gd name="T16" fmla="*/ 49 w 66"/>
                  <a:gd name="T17" fmla="*/ 42 h 96"/>
                  <a:gd name="T18" fmla="*/ 61 w 66"/>
                  <a:gd name="T19" fmla="*/ 52 h 96"/>
                  <a:gd name="T20" fmla="*/ 66 w 66"/>
                  <a:gd name="T21" fmla="*/ 66 h 96"/>
                  <a:gd name="T22" fmla="*/ 61 w 66"/>
                  <a:gd name="T23" fmla="*/ 81 h 96"/>
                  <a:gd name="T24" fmla="*/ 49 w 66"/>
                  <a:gd name="T25" fmla="*/ 93 h 96"/>
                  <a:gd name="T26" fmla="*/ 32 w 66"/>
                  <a:gd name="T27" fmla="*/ 96 h 96"/>
                  <a:gd name="T28" fmla="*/ 12 w 66"/>
                  <a:gd name="T29" fmla="*/ 93 h 96"/>
                  <a:gd name="T30" fmla="*/ 10 w 66"/>
                  <a:gd name="T31" fmla="*/ 93 h 96"/>
                  <a:gd name="T32" fmla="*/ 2 w 66"/>
                  <a:gd name="T33" fmla="*/ 96 h 96"/>
                  <a:gd name="T34" fmla="*/ 0 w 66"/>
                  <a:gd name="T35" fmla="*/ 64 h 96"/>
                  <a:gd name="T36" fmla="*/ 7 w 66"/>
                  <a:gd name="T37" fmla="*/ 71 h 96"/>
                  <a:gd name="T38" fmla="*/ 17 w 66"/>
                  <a:gd name="T39" fmla="*/ 83 h 96"/>
                  <a:gd name="T40" fmla="*/ 34 w 66"/>
                  <a:gd name="T41" fmla="*/ 91 h 96"/>
                  <a:gd name="T42" fmla="*/ 42 w 66"/>
                  <a:gd name="T43" fmla="*/ 88 h 96"/>
                  <a:gd name="T44" fmla="*/ 47 w 66"/>
                  <a:gd name="T45" fmla="*/ 81 h 96"/>
                  <a:gd name="T46" fmla="*/ 42 w 66"/>
                  <a:gd name="T47" fmla="*/ 71 h 96"/>
                  <a:gd name="T48" fmla="*/ 34 w 66"/>
                  <a:gd name="T49" fmla="*/ 66 h 96"/>
                  <a:gd name="T50" fmla="*/ 17 w 66"/>
                  <a:gd name="T51" fmla="*/ 54 h 96"/>
                  <a:gd name="T52" fmla="*/ 5 w 66"/>
                  <a:gd name="T53" fmla="*/ 47 h 96"/>
                  <a:gd name="T54" fmla="*/ 0 w 66"/>
                  <a:gd name="T55" fmla="*/ 27 h 96"/>
                  <a:gd name="T56" fmla="*/ 7 w 66"/>
                  <a:gd name="T57" fmla="*/ 10 h 96"/>
                  <a:gd name="T58" fmla="*/ 20 w 66"/>
                  <a:gd name="T59" fmla="*/ 0 h 96"/>
                  <a:gd name="T60" fmla="*/ 37 w 66"/>
                  <a:gd name="T61" fmla="*/ 0 h 96"/>
                  <a:gd name="T62" fmla="*/ 47 w 66"/>
                  <a:gd name="T63" fmla="*/ 5 h 96"/>
                  <a:gd name="T64" fmla="*/ 49 w 66"/>
                  <a:gd name="T65" fmla="*/ 5 h 96"/>
                  <a:gd name="T66" fmla="*/ 51 w 66"/>
                  <a:gd name="T67" fmla="*/ 3 h 96"/>
                  <a:gd name="T68" fmla="*/ 59 w 66"/>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96"/>
                  <a:gd name="T107" fmla="*/ 66 w 66"/>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96">
                    <a:moveTo>
                      <a:pt x="59" y="0"/>
                    </a:moveTo>
                    <a:lnTo>
                      <a:pt x="59" y="32"/>
                    </a:lnTo>
                    <a:lnTo>
                      <a:pt x="54" y="32"/>
                    </a:lnTo>
                    <a:lnTo>
                      <a:pt x="51" y="25"/>
                    </a:lnTo>
                    <a:lnTo>
                      <a:pt x="47" y="17"/>
                    </a:lnTo>
                    <a:lnTo>
                      <a:pt x="42" y="12"/>
                    </a:lnTo>
                    <a:lnTo>
                      <a:pt x="34" y="7"/>
                    </a:lnTo>
                    <a:lnTo>
                      <a:pt x="29" y="7"/>
                    </a:lnTo>
                    <a:lnTo>
                      <a:pt x="25" y="7"/>
                    </a:lnTo>
                    <a:lnTo>
                      <a:pt x="22" y="10"/>
                    </a:lnTo>
                    <a:lnTo>
                      <a:pt x="20" y="12"/>
                    </a:lnTo>
                    <a:lnTo>
                      <a:pt x="17" y="15"/>
                    </a:lnTo>
                    <a:lnTo>
                      <a:pt x="20" y="17"/>
                    </a:lnTo>
                    <a:lnTo>
                      <a:pt x="20" y="20"/>
                    </a:lnTo>
                    <a:lnTo>
                      <a:pt x="25" y="25"/>
                    </a:lnTo>
                    <a:lnTo>
                      <a:pt x="29" y="30"/>
                    </a:lnTo>
                    <a:lnTo>
                      <a:pt x="39" y="34"/>
                    </a:lnTo>
                    <a:lnTo>
                      <a:pt x="49" y="42"/>
                    </a:lnTo>
                    <a:lnTo>
                      <a:pt x="56" y="47"/>
                    </a:lnTo>
                    <a:lnTo>
                      <a:pt x="61" y="52"/>
                    </a:lnTo>
                    <a:lnTo>
                      <a:pt x="64" y="59"/>
                    </a:lnTo>
                    <a:lnTo>
                      <a:pt x="66" y="66"/>
                    </a:lnTo>
                    <a:lnTo>
                      <a:pt x="64" y="74"/>
                    </a:lnTo>
                    <a:lnTo>
                      <a:pt x="61" y="81"/>
                    </a:lnTo>
                    <a:lnTo>
                      <a:pt x="56" y="88"/>
                    </a:lnTo>
                    <a:lnTo>
                      <a:pt x="49" y="93"/>
                    </a:lnTo>
                    <a:lnTo>
                      <a:pt x="42" y="96"/>
                    </a:lnTo>
                    <a:lnTo>
                      <a:pt x="32" y="96"/>
                    </a:lnTo>
                    <a:lnTo>
                      <a:pt x="25" y="96"/>
                    </a:lnTo>
                    <a:lnTo>
                      <a:pt x="12" y="93"/>
                    </a:lnTo>
                    <a:lnTo>
                      <a:pt x="10" y="93"/>
                    </a:lnTo>
                    <a:lnTo>
                      <a:pt x="5" y="93"/>
                    </a:lnTo>
                    <a:lnTo>
                      <a:pt x="2" y="96"/>
                    </a:lnTo>
                    <a:lnTo>
                      <a:pt x="0" y="96"/>
                    </a:lnTo>
                    <a:lnTo>
                      <a:pt x="0" y="64"/>
                    </a:lnTo>
                    <a:lnTo>
                      <a:pt x="2" y="64"/>
                    </a:lnTo>
                    <a:lnTo>
                      <a:pt x="7" y="71"/>
                    </a:lnTo>
                    <a:lnTo>
                      <a:pt x="12" y="79"/>
                    </a:lnTo>
                    <a:lnTo>
                      <a:pt x="17" y="83"/>
                    </a:lnTo>
                    <a:lnTo>
                      <a:pt x="25" y="88"/>
                    </a:lnTo>
                    <a:lnTo>
                      <a:pt x="34" y="91"/>
                    </a:lnTo>
                    <a:lnTo>
                      <a:pt x="39" y="88"/>
                    </a:lnTo>
                    <a:lnTo>
                      <a:pt x="42" y="88"/>
                    </a:lnTo>
                    <a:lnTo>
                      <a:pt x="44" y="83"/>
                    </a:lnTo>
                    <a:lnTo>
                      <a:pt x="47" y="81"/>
                    </a:lnTo>
                    <a:lnTo>
                      <a:pt x="44" y="76"/>
                    </a:lnTo>
                    <a:lnTo>
                      <a:pt x="42" y="71"/>
                    </a:lnTo>
                    <a:lnTo>
                      <a:pt x="39" y="69"/>
                    </a:lnTo>
                    <a:lnTo>
                      <a:pt x="34" y="66"/>
                    </a:lnTo>
                    <a:lnTo>
                      <a:pt x="27" y="61"/>
                    </a:lnTo>
                    <a:lnTo>
                      <a:pt x="17" y="54"/>
                    </a:lnTo>
                    <a:lnTo>
                      <a:pt x="10" y="49"/>
                    </a:lnTo>
                    <a:lnTo>
                      <a:pt x="5" y="47"/>
                    </a:lnTo>
                    <a:lnTo>
                      <a:pt x="0" y="37"/>
                    </a:lnTo>
                    <a:lnTo>
                      <a:pt x="0" y="27"/>
                    </a:lnTo>
                    <a:lnTo>
                      <a:pt x="0" y="17"/>
                    </a:lnTo>
                    <a:lnTo>
                      <a:pt x="7" y="10"/>
                    </a:lnTo>
                    <a:lnTo>
                      <a:pt x="12" y="5"/>
                    </a:lnTo>
                    <a:lnTo>
                      <a:pt x="20" y="0"/>
                    </a:lnTo>
                    <a:lnTo>
                      <a:pt x="29" y="0"/>
                    </a:lnTo>
                    <a:lnTo>
                      <a:pt x="37" y="0"/>
                    </a:lnTo>
                    <a:lnTo>
                      <a:pt x="44" y="3"/>
                    </a:lnTo>
                    <a:lnTo>
                      <a:pt x="47" y="5"/>
                    </a:lnTo>
                    <a:lnTo>
                      <a:pt x="49" y="5"/>
                    </a:lnTo>
                    <a:lnTo>
                      <a:pt x="51" y="3"/>
                    </a:lnTo>
                    <a:lnTo>
                      <a:pt x="54" y="0"/>
                    </a:lnTo>
                    <a:lnTo>
                      <a:pt x="59" y="0"/>
                    </a:lnTo>
                    <a:close/>
                  </a:path>
                </a:pathLst>
              </a:custGeom>
              <a:solidFill>
                <a:srgbClr val="000000"/>
              </a:solidFill>
              <a:ln w="0">
                <a:solidFill>
                  <a:srgbClr val="000000"/>
                </a:solidFill>
                <a:round/>
                <a:headEnd/>
                <a:tailEnd/>
              </a:ln>
            </p:spPr>
            <p:txBody>
              <a:bodyPr/>
              <a:lstStyle/>
              <a:p>
                <a:endParaRPr lang="en-CA"/>
              </a:p>
            </p:txBody>
          </p:sp>
          <p:sp>
            <p:nvSpPr>
              <p:cNvPr id="5251" name="Freeform 249"/>
              <p:cNvSpPr>
                <a:spLocks noEditPoints="1"/>
              </p:cNvSpPr>
              <p:nvPr/>
            </p:nvSpPr>
            <p:spPr bwMode="auto">
              <a:xfrm>
                <a:off x="5495" y="2212"/>
                <a:ext cx="91" cy="96"/>
              </a:xfrm>
              <a:custGeom>
                <a:avLst/>
                <a:gdLst>
                  <a:gd name="T0" fmla="*/ 39 w 91"/>
                  <a:gd name="T1" fmla="*/ 91 h 96"/>
                  <a:gd name="T2" fmla="*/ 20 w 91"/>
                  <a:gd name="T3" fmla="*/ 96 h 96"/>
                  <a:gd name="T4" fmla="*/ 5 w 91"/>
                  <a:gd name="T5" fmla="*/ 91 h 96"/>
                  <a:gd name="T6" fmla="*/ 0 w 91"/>
                  <a:gd name="T7" fmla="*/ 79 h 96"/>
                  <a:gd name="T8" fmla="*/ 5 w 91"/>
                  <a:gd name="T9" fmla="*/ 64 h 96"/>
                  <a:gd name="T10" fmla="*/ 24 w 91"/>
                  <a:gd name="T11" fmla="*/ 49 h 96"/>
                  <a:gd name="T12" fmla="*/ 51 w 91"/>
                  <a:gd name="T13" fmla="*/ 27 h 96"/>
                  <a:gd name="T14" fmla="*/ 49 w 91"/>
                  <a:gd name="T15" fmla="*/ 12 h 96"/>
                  <a:gd name="T16" fmla="*/ 44 w 91"/>
                  <a:gd name="T17" fmla="*/ 7 h 96"/>
                  <a:gd name="T18" fmla="*/ 37 w 91"/>
                  <a:gd name="T19" fmla="*/ 7 h 96"/>
                  <a:gd name="T20" fmla="*/ 27 w 91"/>
                  <a:gd name="T21" fmla="*/ 10 h 96"/>
                  <a:gd name="T22" fmla="*/ 24 w 91"/>
                  <a:gd name="T23" fmla="*/ 15 h 96"/>
                  <a:gd name="T24" fmla="*/ 27 w 91"/>
                  <a:gd name="T25" fmla="*/ 20 h 96"/>
                  <a:gd name="T26" fmla="*/ 29 w 91"/>
                  <a:gd name="T27" fmla="*/ 27 h 96"/>
                  <a:gd name="T28" fmla="*/ 27 w 91"/>
                  <a:gd name="T29" fmla="*/ 34 h 96"/>
                  <a:gd name="T30" fmla="*/ 17 w 91"/>
                  <a:gd name="T31" fmla="*/ 39 h 96"/>
                  <a:gd name="T32" fmla="*/ 5 w 91"/>
                  <a:gd name="T33" fmla="*/ 34 h 96"/>
                  <a:gd name="T34" fmla="*/ 2 w 91"/>
                  <a:gd name="T35" fmla="*/ 27 h 96"/>
                  <a:gd name="T36" fmla="*/ 7 w 91"/>
                  <a:gd name="T37" fmla="*/ 12 h 96"/>
                  <a:gd name="T38" fmla="*/ 24 w 91"/>
                  <a:gd name="T39" fmla="*/ 3 h 96"/>
                  <a:gd name="T40" fmla="*/ 46 w 91"/>
                  <a:gd name="T41" fmla="*/ 0 h 96"/>
                  <a:gd name="T42" fmla="*/ 61 w 91"/>
                  <a:gd name="T43" fmla="*/ 3 h 96"/>
                  <a:gd name="T44" fmla="*/ 73 w 91"/>
                  <a:gd name="T45" fmla="*/ 12 h 96"/>
                  <a:gd name="T46" fmla="*/ 78 w 91"/>
                  <a:gd name="T47" fmla="*/ 22 h 96"/>
                  <a:gd name="T48" fmla="*/ 78 w 91"/>
                  <a:gd name="T49" fmla="*/ 37 h 96"/>
                  <a:gd name="T50" fmla="*/ 78 w 91"/>
                  <a:gd name="T51" fmla="*/ 79 h 96"/>
                  <a:gd name="T52" fmla="*/ 81 w 91"/>
                  <a:gd name="T53" fmla="*/ 81 h 96"/>
                  <a:gd name="T54" fmla="*/ 83 w 91"/>
                  <a:gd name="T55" fmla="*/ 83 h 96"/>
                  <a:gd name="T56" fmla="*/ 86 w 91"/>
                  <a:gd name="T57" fmla="*/ 83 h 96"/>
                  <a:gd name="T58" fmla="*/ 91 w 91"/>
                  <a:gd name="T59" fmla="*/ 83 h 96"/>
                  <a:gd name="T60" fmla="*/ 81 w 91"/>
                  <a:gd name="T61" fmla="*/ 93 h 96"/>
                  <a:gd name="T62" fmla="*/ 69 w 91"/>
                  <a:gd name="T63" fmla="*/ 96 h 96"/>
                  <a:gd name="T64" fmla="*/ 56 w 91"/>
                  <a:gd name="T65" fmla="*/ 93 h 96"/>
                  <a:gd name="T66" fmla="*/ 51 w 91"/>
                  <a:gd name="T67" fmla="*/ 81 h 96"/>
                  <a:gd name="T68" fmla="*/ 51 w 91"/>
                  <a:gd name="T69" fmla="*/ 42 h 96"/>
                  <a:gd name="T70" fmla="*/ 32 w 91"/>
                  <a:gd name="T71" fmla="*/ 59 h 96"/>
                  <a:gd name="T72" fmla="*/ 27 w 91"/>
                  <a:gd name="T73" fmla="*/ 69 h 96"/>
                  <a:gd name="T74" fmla="*/ 32 w 91"/>
                  <a:gd name="T75" fmla="*/ 76 h 96"/>
                  <a:gd name="T76" fmla="*/ 39 w 91"/>
                  <a:gd name="T77" fmla="*/ 79 h 96"/>
                  <a:gd name="T78" fmla="*/ 51 w 91"/>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6"/>
                  <a:gd name="T122" fmla="*/ 91 w 91"/>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6">
                    <a:moveTo>
                      <a:pt x="51" y="81"/>
                    </a:moveTo>
                    <a:lnTo>
                      <a:pt x="39" y="91"/>
                    </a:lnTo>
                    <a:lnTo>
                      <a:pt x="29" y="96"/>
                    </a:lnTo>
                    <a:lnTo>
                      <a:pt x="20" y="96"/>
                    </a:lnTo>
                    <a:lnTo>
                      <a:pt x="12" y="96"/>
                    </a:lnTo>
                    <a:lnTo>
                      <a:pt x="5" y="91"/>
                    </a:lnTo>
                    <a:lnTo>
                      <a:pt x="0" y="86"/>
                    </a:lnTo>
                    <a:lnTo>
                      <a:pt x="0" y="79"/>
                    </a:lnTo>
                    <a:lnTo>
                      <a:pt x="0" y="71"/>
                    </a:lnTo>
                    <a:lnTo>
                      <a:pt x="5" y="64"/>
                    </a:lnTo>
                    <a:lnTo>
                      <a:pt x="10" y="59"/>
                    </a:lnTo>
                    <a:lnTo>
                      <a:pt x="24" y="49"/>
                    </a:lnTo>
                    <a:lnTo>
                      <a:pt x="51" y="37"/>
                    </a:lnTo>
                    <a:lnTo>
                      <a:pt x="51" y="27"/>
                    </a:lnTo>
                    <a:lnTo>
                      <a:pt x="51" y="17"/>
                    </a:lnTo>
                    <a:lnTo>
                      <a:pt x="49" y="12"/>
                    </a:lnTo>
                    <a:lnTo>
                      <a:pt x="49" y="10"/>
                    </a:lnTo>
                    <a:lnTo>
                      <a:pt x="44" y="7"/>
                    </a:lnTo>
                    <a:lnTo>
                      <a:pt x="42" y="7"/>
                    </a:lnTo>
                    <a:lnTo>
                      <a:pt x="37" y="7"/>
                    </a:lnTo>
                    <a:lnTo>
                      <a:pt x="32" y="7"/>
                    </a:lnTo>
                    <a:lnTo>
                      <a:pt x="27" y="10"/>
                    </a:lnTo>
                    <a:lnTo>
                      <a:pt x="24" y="12"/>
                    </a:lnTo>
                    <a:lnTo>
                      <a:pt x="24" y="15"/>
                    </a:lnTo>
                    <a:lnTo>
                      <a:pt x="27" y="20"/>
                    </a:lnTo>
                    <a:lnTo>
                      <a:pt x="29" y="22"/>
                    </a:lnTo>
                    <a:lnTo>
                      <a:pt x="29" y="27"/>
                    </a:lnTo>
                    <a:lnTo>
                      <a:pt x="29" y="32"/>
                    </a:lnTo>
                    <a:lnTo>
                      <a:pt x="27" y="34"/>
                    </a:lnTo>
                    <a:lnTo>
                      <a:pt x="22" y="37"/>
                    </a:lnTo>
                    <a:lnTo>
                      <a:pt x="17" y="39"/>
                    </a:lnTo>
                    <a:lnTo>
                      <a:pt x="10" y="37"/>
                    </a:lnTo>
                    <a:lnTo>
                      <a:pt x="5" y="34"/>
                    </a:lnTo>
                    <a:lnTo>
                      <a:pt x="2" y="32"/>
                    </a:lnTo>
                    <a:lnTo>
                      <a:pt x="2" y="27"/>
                    </a:lnTo>
                    <a:lnTo>
                      <a:pt x="2" y="20"/>
                    </a:lnTo>
                    <a:lnTo>
                      <a:pt x="7" y="12"/>
                    </a:lnTo>
                    <a:lnTo>
                      <a:pt x="15" y="7"/>
                    </a:lnTo>
                    <a:lnTo>
                      <a:pt x="24" y="3"/>
                    </a:lnTo>
                    <a:lnTo>
                      <a:pt x="34" y="0"/>
                    </a:lnTo>
                    <a:lnTo>
                      <a:pt x="46" y="0"/>
                    </a:lnTo>
                    <a:lnTo>
                      <a:pt x="54" y="0"/>
                    </a:lnTo>
                    <a:lnTo>
                      <a:pt x="61" y="3"/>
                    </a:lnTo>
                    <a:lnTo>
                      <a:pt x="66" y="5"/>
                    </a:lnTo>
                    <a:lnTo>
                      <a:pt x="73" y="12"/>
                    </a:lnTo>
                    <a:lnTo>
                      <a:pt x="78" y="17"/>
                    </a:lnTo>
                    <a:lnTo>
                      <a:pt x="78" y="22"/>
                    </a:lnTo>
                    <a:lnTo>
                      <a:pt x="78" y="27"/>
                    </a:lnTo>
                    <a:lnTo>
                      <a:pt x="78" y="37"/>
                    </a:lnTo>
                    <a:lnTo>
                      <a:pt x="78" y="74"/>
                    </a:lnTo>
                    <a:lnTo>
                      <a:pt x="78" y="79"/>
                    </a:lnTo>
                    <a:lnTo>
                      <a:pt x="78" y="81"/>
                    </a:lnTo>
                    <a:lnTo>
                      <a:pt x="81" y="81"/>
                    </a:lnTo>
                    <a:lnTo>
                      <a:pt x="81" y="83"/>
                    </a:lnTo>
                    <a:lnTo>
                      <a:pt x="83" y="83"/>
                    </a:lnTo>
                    <a:lnTo>
                      <a:pt x="86" y="83"/>
                    </a:lnTo>
                    <a:lnTo>
                      <a:pt x="88" y="81"/>
                    </a:lnTo>
                    <a:lnTo>
                      <a:pt x="91" y="83"/>
                    </a:lnTo>
                    <a:lnTo>
                      <a:pt x="86" y="88"/>
                    </a:lnTo>
                    <a:lnTo>
                      <a:pt x="81" y="93"/>
                    </a:lnTo>
                    <a:lnTo>
                      <a:pt x="76" y="96"/>
                    </a:lnTo>
                    <a:lnTo>
                      <a:pt x="69" y="96"/>
                    </a:lnTo>
                    <a:lnTo>
                      <a:pt x="61" y="96"/>
                    </a:lnTo>
                    <a:lnTo>
                      <a:pt x="56" y="93"/>
                    </a:lnTo>
                    <a:lnTo>
                      <a:pt x="54" y="88"/>
                    </a:lnTo>
                    <a:lnTo>
                      <a:pt x="51" y="81"/>
                    </a:lnTo>
                    <a:close/>
                    <a:moveTo>
                      <a:pt x="51" y="76"/>
                    </a:moveTo>
                    <a:lnTo>
                      <a:pt x="51" y="42"/>
                    </a:lnTo>
                    <a:lnTo>
                      <a:pt x="39" y="49"/>
                    </a:lnTo>
                    <a:lnTo>
                      <a:pt x="32" y="59"/>
                    </a:lnTo>
                    <a:lnTo>
                      <a:pt x="29" y="64"/>
                    </a:lnTo>
                    <a:lnTo>
                      <a:pt x="27" y="69"/>
                    </a:lnTo>
                    <a:lnTo>
                      <a:pt x="29" y="74"/>
                    </a:lnTo>
                    <a:lnTo>
                      <a:pt x="32" y="76"/>
                    </a:lnTo>
                    <a:lnTo>
                      <a:pt x="34" y="79"/>
                    </a:lnTo>
                    <a:lnTo>
                      <a:pt x="39" y="79"/>
                    </a:lnTo>
                    <a:lnTo>
                      <a:pt x="44" y="79"/>
                    </a:lnTo>
                    <a:lnTo>
                      <a:pt x="51" y="76"/>
                    </a:lnTo>
                    <a:close/>
                  </a:path>
                </a:pathLst>
              </a:custGeom>
              <a:solidFill>
                <a:srgbClr val="000000"/>
              </a:solidFill>
              <a:ln w="0">
                <a:solidFill>
                  <a:srgbClr val="000000"/>
                </a:solidFill>
                <a:round/>
                <a:headEnd/>
                <a:tailEnd/>
              </a:ln>
            </p:spPr>
            <p:txBody>
              <a:bodyPr/>
              <a:lstStyle/>
              <a:p>
                <a:endParaRPr lang="en-CA"/>
              </a:p>
            </p:txBody>
          </p:sp>
          <p:sp>
            <p:nvSpPr>
              <p:cNvPr id="5252" name="Freeform 250"/>
              <p:cNvSpPr>
                <a:spLocks/>
              </p:cNvSpPr>
              <p:nvPr/>
            </p:nvSpPr>
            <p:spPr bwMode="auto">
              <a:xfrm>
                <a:off x="5595" y="2180"/>
                <a:ext cx="62" cy="128"/>
              </a:xfrm>
              <a:custGeom>
                <a:avLst/>
                <a:gdLst>
                  <a:gd name="T0" fmla="*/ 42 w 62"/>
                  <a:gd name="T1" fmla="*/ 0 h 128"/>
                  <a:gd name="T2" fmla="*/ 42 w 62"/>
                  <a:gd name="T3" fmla="*/ 35 h 128"/>
                  <a:gd name="T4" fmla="*/ 62 w 62"/>
                  <a:gd name="T5" fmla="*/ 35 h 128"/>
                  <a:gd name="T6" fmla="*/ 62 w 62"/>
                  <a:gd name="T7" fmla="*/ 44 h 128"/>
                  <a:gd name="T8" fmla="*/ 42 w 62"/>
                  <a:gd name="T9" fmla="*/ 44 h 128"/>
                  <a:gd name="T10" fmla="*/ 42 w 62"/>
                  <a:gd name="T11" fmla="*/ 101 h 128"/>
                  <a:gd name="T12" fmla="*/ 42 w 62"/>
                  <a:gd name="T13" fmla="*/ 108 h 128"/>
                  <a:gd name="T14" fmla="*/ 42 w 62"/>
                  <a:gd name="T15" fmla="*/ 111 h 128"/>
                  <a:gd name="T16" fmla="*/ 42 w 62"/>
                  <a:gd name="T17" fmla="*/ 113 h 128"/>
                  <a:gd name="T18" fmla="*/ 44 w 62"/>
                  <a:gd name="T19" fmla="*/ 115 h 128"/>
                  <a:gd name="T20" fmla="*/ 44 w 62"/>
                  <a:gd name="T21" fmla="*/ 115 h 128"/>
                  <a:gd name="T22" fmla="*/ 47 w 62"/>
                  <a:gd name="T23" fmla="*/ 115 h 128"/>
                  <a:gd name="T24" fmla="*/ 52 w 62"/>
                  <a:gd name="T25" fmla="*/ 113 h 128"/>
                  <a:gd name="T26" fmla="*/ 57 w 62"/>
                  <a:gd name="T27" fmla="*/ 108 h 128"/>
                  <a:gd name="T28" fmla="*/ 59 w 62"/>
                  <a:gd name="T29" fmla="*/ 111 h 128"/>
                  <a:gd name="T30" fmla="*/ 57 w 62"/>
                  <a:gd name="T31" fmla="*/ 118 h 128"/>
                  <a:gd name="T32" fmla="*/ 49 w 62"/>
                  <a:gd name="T33" fmla="*/ 123 h 128"/>
                  <a:gd name="T34" fmla="*/ 44 w 62"/>
                  <a:gd name="T35" fmla="*/ 128 h 128"/>
                  <a:gd name="T36" fmla="*/ 35 w 62"/>
                  <a:gd name="T37" fmla="*/ 128 h 128"/>
                  <a:gd name="T38" fmla="*/ 27 w 62"/>
                  <a:gd name="T39" fmla="*/ 128 h 128"/>
                  <a:gd name="T40" fmla="*/ 22 w 62"/>
                  <a:gd name="T41" fmla="*/ 123 h 128"/>
                  <a:gd name="T42" fmla="*/ 18 w 62"/>
                  <a:gd name="T43" fmla="*/ 118 h 128"/>
                  <a:gd name="T44" fmla="*/ 15 w 62"/>
                  <a:gd name="T45" fmla="*/ 113 h 128"/>
                  <a:gd name="T46" fmla="*/ 13 w 62"/>
                  <a:gd name="T47" fmla="*/ 111 h 128"/>
                  <a:gd name="T48" fmla="*/ 13 w 62"/>
                  <a:gd name="T49" fmla="*/ 103 h 128"/>
                  <a:gd name="T50" fmla="*/ 13 w 62"/>
                  <a:gd name="T51" fmla="*/ 96 h 128"/>
                  <a:gd name="T52" fmla="*/ 13 w 62"/>
                  <a:gd name="T53" fmla="*/ 44 h 128"/>
                  <a:gd name="T54" fmla="*/ 0 w 62"/>
                  <a:gd name="T55" fmla="*/ 44 h 128"/>
                  <a:gd name="T56" fmla="*/ 0 w 62"/>
                  <a:gd name="T57" fmla="*/ 42 h 128"/>
                  <a:gd name="T58" fmla="*/ 13 w 62"/>
                  <a:gd name="T59" fmla="*/ 32 h 128"/>
                  <a:gd name="T60" fmla="*/ 22 w 62"/>
                  <a:gd name="T61" fmla="*/ 22 h 128"/>
                  <a:gd name="T62" fmla="*/ 30 w 62"/>
                  <a:gd name="T63" fmla="*/ 13 h 128"/>
                  <a:gd name="T64" fmla="*/ 37 w 62"/>
                  <a:gd name="T65" fmla="*/ 0 h 128"/>
                  <a:gd name="T66" fmla="*/ 42 w 62"/>
                  <a:gd name="T67" fmla="*/ 0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128"/>
                  <a:gd name="T104" fmla="*/ 62 w 62"/>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128">
                    <a:moveTo>
                      <a:pt x="42" y="0"/>
                    </a:moveTo>
                    <a:lnTo>
                      <a:pt x="42" y="35"/>
                    </a:lnTo>
                    <a:lnTo>
                      <a:pt x="62" y="35"/>
                    </a:lnTo>
                    <a:lnTo>
                      <a:pt x="62" y="44"/>
                    </a:lnTo>
                    <a:lnTo>
                      <a:pt x="42" y="44"/>
                    </a:lnTo>
                    <a:lnTo>
                      <a:pt x="42" y="101"/>
                    </a:lnTo>
                    <a:lnTo>
                      <a:pt x="42" y="108"/>
                    </a:lnTo>
                    <a:lnTo>
                      <a:pt x="42" y="111"/>
                    </a:lnTo>
                    <a:lnTo>
                      <a:pt x="42" y="113"/>
                    </a:lnTo>
                    <a:lnTo>
                      <a:pt x="44" y="115"/>
                    </a:lnTo>
                    <a:lnTo>
                      <a:pt x="47" y="115"/>
                    </a:lnTo>
                    <a:lnTo>
                      <a:pt x="52" y="113"/>
                    </a:lnTo>
                    <a:lnTo>
                      <a:pt x="57" y="108"/>
                    </a:lnTo>
                    <a:lnTo>
                      <a:pt x="59" y="111"/>
                    </a:lnTo>
                    <a:lnTo>
                      <a:pt x="57" y="118"/>
                    </a:lnTo>
                    <a:lnTo>
                      <a:pt x="49" y="123"/>
                    </a:lnTo>
                    <a:lnTo>
                      <a:pt x="44" y="128"/>
                    </a:lnTo>
                    <a:lnTo>
                      <a:pt x="35" y="128"/>
                    </a:lnTo>
                    <a:lnTo>
                      <a:pt x="27" y="128"/>
                    </a:lnTo>
                    <a:lnTo>
                      <a:pt x="22" y="123"/>
                    </a:lnTo>
                    <a:lnTo>
                      <a:pt x="18" y="118"/>
                    </a:lnTo>
                    <a:lnTo>
                      <a:pt x="15" y="113"/>
                    </a:lnTo>
                    <a:lnTo>
                      <a:pt x="13" y="111"/>
                    </a:lnTo>
                    <a:lnTo>
                      <a:pt x="13" y="103"/>
                    </a:lnTo>
                    <a:lnTo>
                      <a:pt x="13" y="96"/>
                    </a:lnTo>
                    <a:lnTo>
                      <a:pt x="13" y="44"/>
                    </a:lnTo>
                    <a:lnTo>
                      <a:pt x="0" y="44"/>
                    </a:lnTo>
                    <a:lnTo>
                      <a:pt x="0" y="42"/>
                    </a:lnTo>
                    <a:lnTo>
                      <a:pt x="13" y="32"/>
                    </a:lnTo>
                    <a:lnTo>
                      <a:pt x="22" y="22"/>
                    </a:lnTo>
                    <a:lnTo>
                      <a:pt x="30" y="13"/>
                    </a:lnTo>
                    <a:lnTo>
                      <a:pt x="37" y="0"/>
                    </a:lnTo>
                    <a:lnTo>
                      <a:pt x="42" y="0"/>
                    </a:lnTo>
                    <a:close/>
                  </a:path>
                </a:pathLst>
              </a:custGeom>
              <a:solidFill>
                <a:srgbClr val="000000"/>
              </a:solidFill>
              <a:ln w="0">
                <a:solidFill>
                  <a:srgbClr val="000000"/>
                </a:solidFill>
                <a:round/>
                <a:headEnd/>
                <a:tailEnd/>
              </a:ln>
            </p:spPr>
            <p:txBody>
              <a:bodyPr/>
              <a:lstStyle/>
              <a:p>
                <a:endParaRPr lang="en-CA"/>
              </a:p>
            </p:txBody>
          </p:sp>
          <p:sp>
            <p:nvSpPr>
              <p:cNvPr id="5253" name="Freeform 251"/>
              <p:cNvSpPr>
                <a:spLocks noEditPoints="1"/>
              </p:cNvSpPr>
              <p:nvPr/>
            </p:nvSpPr>
            <p:spPr bwMode="auto">
              <a:xfrm>
                <a:off x="4975" y="2418"/>
                <a:ext cx="91" cy="96"/>
              </a:xfrm>
              <a:custGeom>
                <a:avLst/>
                <a:gdLst>
                  <a:gd name="T0" fmla="*/ 44 w 91"/>
                  <a:gd name="T1" fmla="*/ 0 h 96"/>
                  <a:gd name="T2" fmla="*/ 57 w 91"/>
                  <a:gd name="T3" fmla="*/ 3 h 96"/>
                  <a:gd name="T4" fmla="*/ 69 w 91"/>
                  <a:gd name="T5" fmla="*/ 5 h 96"/>
                  <a:gd name="T6" fmla="*/ 76 w 91"/>
                  <a:gd name="T7" fmla="*/ 10 h 96"/>
                  <a:gd name="T8" fmla="*/ 81 w 91"/>
                  <a:gd name="T9" fmla="*/ 17 h 96"/>
                  <a:gd name="T10" fmla="*/ 86 w 91"/>
                  <a:gd name="T11" fmla="*/ 25 h 96"/>
                  <a:gd name="T12" fmla="*/ 89 w 91"/>
                  <a:gd name="T13" fmla="*/ 34 h 96"/>
                  <a:gd name="T14" fmla="*/ 91 w 91"/>
                  <a:gd name="T15" fmla="*/ 49 h 96"/>
                  <a:gd name="T16" fmla="*/ 89 w 91"/>
                  <a:gd name="T17" fmla="*/ 61 h 96"/>
                  <a:gd name="T18" fmla="*/ 86 w 91"/>
                  <a:gd name="T19" fmla="*/ 71 h 96"/>
                  <a:gd name="T20" fmla="*/ 81 w 91"/>
                  <a:gd name="T21" fmla="*/ 81 h 96"/>
                  <a:gd name="T22" fmla="*/ 74 w 91"/>
                  <a:gd name="T23" fmla="*/ 88 h 96"/>
                  <a:gd name="T24" fmla="*/ 67 w 91"/>
                  <a:gd name="T25" fmla="*/ 93 h 96"/>
                  <a:gd name="T26" fmla="*/ 57 w 91"/>
                  <a:gd name="T27" fmla="*/ 96 h 96"/>
                  <a:gd name="T28" fmla="*/ 47 w 91"/>
                  <a:gd name="T29" fmla="*/ 96 h 96"/>
                  <a:gd name="T30" fmla="*/ 35 w 91"/>
                  <a:gd name="T31" fmla="*/ 96 h 96"/>
                  <a:gd name="T32" fmla="*/ 27 w 91"/>
                  <a:gd name="T33" fmla="*/ 93 h 96"/>
                  <a:gd name="T34" fmla="*/ 20 w 91"/>
                  <a:gd name="T35" fmla="*/ 88 h 96"/>
                  <a:gd name="T36" fmla="*/ 13 w 91"/>
                  <a:gd name="T37" fmla="*/ 81 h 96"/>
                  <a:gd name="T38" fmla="*/ 5 w 91"/>
                  <a:gd name="T39" fmla="*/ 71 h 96"/>
                  <a:gd name="T40" fmla="*/ 3 w 91"/>
                  <a:gd name="T41" fmla="*/ 61 h 96"/>
                  <a:gd name="T42" fmla="*/ 0 w 91"/>
                  <a:gd name="T43" fmla="*/ 49 h 96"/>
                  <a:gd name="T44" fmla="*/ 3 w 91"/>
                  <a:gd name="T45" fmla="*/ 37 h 96"/>
                  <a:gd name="T46" fmla="*/ 5 w 91"/>
                  <a:gd name="T47" fmla="*/ 25 h 96"/>
                  <a:gd name="T48" fmla="*/ 13 w 91"/>
                  <a:gd name="T49" fmla="*/ 15 h 96"/>
                  <a:gd name="T50" fmla="*/ 20 w 91"/>
                  <a:gd name="T51" fmla="*/ 7 h 96"/>
                  <a:gd name="T52" fmla="*/ 27 w 91"/>
                  <a:gd name="T53" fmla="*/ 3 h 96"/>
                  <a:gd name="T54" fmla="*/ 35 w 91"/>
                  <a:gd name="T55" fmla="*/ 0 h 96"/>
                  <a:gd name="T56" fmla="*/ 44 w 91"/>
                  <a:gd name="T57" fmla="*/ 0 h 96"/>
                  <a:gd name="T58" fmla="*/ 47 w 91"/>
                  <a:gd name="T59" fmla="*/ 7 h 96"/>
                  <a:gd name="T60" fmla="*/ 40 w 91"/>
                  <a:gd name="T61" fmla="*/ 7 h 96"/>
                  <a:gd name="T62" fmla="*/ 35 w 91"/>
                  <a:gd name="T63" fmla="*/ 10 h 96"/>
                  <a:gd name="T64" fmla="*/ 32 w 91"/>
                  <a:gd name="T65" fmla="*/ 15 h 96"/>
                  <a:gd name="T66" fmla="*/ 32 w 91"/>
                  <a:gd name="T67" fmla="*/ 20 h 96"/>
                  <a:gd name="T68" fmla="*/ 30 w 91"/>
                  <a:gd name="T69" fmla="*/ 25 h 96"/>
                  <a:gd name="T70" fmla="*/ 30 w 91"/>
                  <a:gd name="T71" fmla="*/ 34 h 96"/>
                  <a:gd name="T72" fmla="*/ 30 w 91"/>
                  <a:gd name="T73" fmla="*/ 44 h 96"/>
                  <a:gd name="T74" fmla="*/ 30 w 91"/>
                  <a:gd name="T75" fmla="*/ 56 h 96"/>
                  <a:gd name="T76" fmla="*/ 30 w 91"/>
                  <a:gd name="T77" fmla="*/ 66 h 96"/>
                  <a:gd name="T78" fmla="*/ 30 w 91"/>
                  <a:gd name="T79" fmla="*/ 76 h 96"/>
                  <a:gd name="T80" fmla="*/ 32 w 91"/>
                  <a:gd name="T81" fmla="*/ 81 h 96"/>
                  <a:gd name="T82" fmla="*/ 35 w 91"/>
                  <a:gd name="T83" fmla="*/ 86 h 96"/>
                  <a:gd name="T84" fmla="*/ 40 w 91"/>
                  <a:gd name="T85" fmla="*/ 88 h 96"/>
                  <a:gd name="T86" fmla="*/ 44 w 91"/>
                  <a:gd name="T87" fmla="*/ 91 h 96"/>
                  <a:gd name="T88" fmla="*/ 49 w 91"/>
                  <a:gd name="T89" fmla="*/ 88 h 96"/>
                  <a:gd name="T90" fmla="*/ 54 w 91"/>
                  <a:gd name="T91" fmla="*/ 88 h 96"/>
                  <a:gd name="T92" fmla="*/ 59 w 91"/>
                  <a:gd name="T93" fmla="*/ 83 h 96"/>
                  <a:gd name="T94" fmla="*/ 62 w 91"/>
                  <a:gd name="T95" fmla="*/ 79 h 96"/>
                  <a:gd name="T96" fmla="*/ 62 w 91"/>
                  <a:gd name="T97" fmla="*/ 71 h 96"/>
                  <a:gd name="T98" fmla="*/ 62 w 91"/>
                  <a:gd name="T99" fmla="*/ 56 h 96"/>
                  <a:gd name="T100" fmla="*/ 64 w 91"/>
                  <a:gd name="T101" fmla="*/ 42 h 96"/>
                  <a:gd name="T102" fmla="*/ 62 w 91"/>
                  <a:gd name="T103" fmla="*/ 29 h 96"/>
                  <a:gd name="T104" fmla="*/ 62 w 91"/>
                  <a:gd name="T105" fmla="*/ 22 h 96"/>
                  <a:gd name="T106" fmla="*/ 62 w 91"/>
                  <a:gd name="T107" fmla="*/ 17 h 96"/>
                  <a:gd name="T108" fmla="*/ 57 w 91"/>
                  <a:gd name="T109" fmla="*/ 12 h 96"/>
                  <a:gd name="T110" fmla="*/ 54 w 91"/>
                  <a:gd name="T111" fmla="*/ 7 h 96"/>
                  <a:gd name="T112" fmla="*/ 49 w 91"/>
                  <a:gd name="T113" fmla="*/ 7 h 96"/>
                  <a:gd name="T114" fmla="*/ 47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4" y="0"/>
                    </a:moveTo>
                    <a:lnTo>
                      <a:pt x="57" y="3"/>
                    </a:lnTo>
                    <a:lnTo>
                      <a:pt x="69" y="5"/>
                    </a:lnTo>
                    <a:lnTo>
                      <a:pt x="76" y="10"/>
                    </a:lnTo>
                    <a:lnTo>
                      <a:pt x="81" y="17"/>
                    </a:lnTo>
                    <a:lnTo>
                      <a:pt x="86" y="25"/>
                    </a:lnTo>
                    <a:lnTo>
                      <a:pt x="89" y="34"/>
                    </a:lnTo>
                    <a:lnTo>
                      <a:pt x="91" y="49"/>
                    </a:lnTo>
                    <a:lnTo>
                      <a:pt x="89" y="61"/>
                    </a:lnTo>
                    <a:lnTo>
                      <a:pt x="86" y="71"/>
                    </a:lnTo>
                    <a:lnTo>
                      <a:pt x="81" y="81"/>
                    </a:lnTo>
                    <a:lnTo>
                      <a:pt x="74" y="88"/>
                    </a:lnTo>
                    <a:lnTo>
                      <a:pt x="67" y="93"/>
                    </a:lnTo>
                    <a:lnTo>
                      <a:pt x="57" y="96"/>
                    </a:lnTo>
                    <a:lnTo>
                      <a:pt x="47" y="96"/>
                    </a:lnTo>
                    <a:lnTo>
                      <a:pt x="35" y="96"/>
                    </a:lnTo>
                    <a:lnTo>
                      <a:pt x="27" y="93"/>
                    </a:lnTo>
                    <a:lnTo>
                      <a:pt x="20" y="88"/>
                    </a:lnTo>
                    <a:lnTo>
                      <a:pt x="13" y="81"/>
                    </a:lnTo>
                    <a:lnTo>
                      <a:pt x="5" y="71"/>
                    </a:lnTo>
                    <a:lnTo>
                      <a:pt x="3" y="61"/>
                    </a:lnTo>
                    <a:lnTo>
                      <a:pt x="0" y="49"/>
                    </a:lnTo>
                    <a:lnTo>
                      <a:pt x="3" y="37"/>
                    </a:lnTo>
                    <a:lnTo>
                      <a:pt x="5" y="25"/>
                    </a:lnTo>
                    <a:lnTo>
                      <a:pt x="13" y="15"/>
                    </a:lnTo>
                    <a:lnTo>
                      <a:pt x="20" y="7"/>
                    </a:lnTo>
                    <a:lnTo>
                      <a:pt x="27" y="3"/>
                    </a:lnTo>
                    <a:lnTo>
                      <a:pt x="35" y="0"/>
                    </a:lnTo>
                    <a:lnTo>
                      <a:pt x="44" y="0"/>
                    </a:lnTo>
                    <a:close/>
                    <a:moveTo>
                      <a:pt x="47" y="7"/>
                    </a:moveTo>
                    <a:lnTo>
                      <a:pt x="40" y="7"/>
                    </a:lnTo>
                    <a:lnTo>
                      <a:pt x="35" y="10"/>
                    </a:lnTo>
                    <a:lnTo>
                      <a:pt x="32" y="15"/>
                    </a:lnTo>
                    <a:lnTo>
                      <a:pt x="32" y="20"/>
                    </a:lnTo>
                    <a:lnTo>
                      <a:pt x="30" y="25"/>
                    </a:lnTo>
                    <a:lnTo>
                      <a:pt x="30" y="34"/>
                    </a:lnTo>
                    <a:lnTo>
                      <a:pt x="30" y="44"/>
                    </a:lnTo>
                    <a:lnTo>
                      <a:pt x="30" y="56"/>
                    </a:lnTo>
                    <a:lnTo>
                      <a:pt x="30" y="66"/>
                    </a:lnTo>
                    <a:lnTo>
                      <a:pt x="30" y="76"/>
                    </a:lnTo>
                    <a:lnTo>
                      <a:pt x="32" y="81"/>
                    </a:lnTo>
                    <a:lnTo>
                      <a:pt x="35" y="86"/>
                    </a:lnTo>
                    <a:lnTo>
                      <a:pt x="40" y="88"/>
                    </a:lnTo>
                    <a:lnTo>
                      <a:pt x="44" y="91"/>
                    </a:lnTo>
                    <a:lnTo>
                      <a:pt x="49" y="88"/>
                    </a:lnTo>
                    <a:lnTo>
                      <a:pt x="54" y="88"/>
                    </a:lnTo>
                    <a:lnTo>
                      <a:pt x="59" y="83"/>
                    </a:lnTo>
                    <a:lnTo>
                      <a:pt x="62" y="79"/>
                    </a:lnTo>
                    <a:lnTo>
                      <a:pt x="62" y="71"/>
                    </a:lnTo>
                    <a:lnTo>
                      <a:pt x="62" y="56"/>
                    </a:lnTo>
                    <a:lnTo>
                      <a:pt x="64" y="42"/>
                    </a:lnTo>
                    <a:lnTo>
                      <a:pt x="62" y="29"/>
                    </a:lnTo>
                    <a:lnTo>
                      <a:pt x="62" y="22"/>
                    </a:lnTo>
                    <a:lnTo>
                      <a:pt x="62" y="17"/>
                    </a:lnTo>
                    <a:lnTo>
                      <a:pt x="57" y="12"/>
                    </a:lnTo>
                    <a:lnTo>
                      <a:pt x="54" y="7"/>
                    </a:lnTo>
                    <a:lnTo>
                      <a:pt x="49" y="7"/>
                    </a:lnTo>
                    <a:lnTo>
                      <a:pt x="47" y="7"/>
                    </a:lnTo>
                    <a:close/>
                  </a:path>
                </a:pathLst>
              </a:custGeom>
              <a:solidFill>
                <a:srgbClr val="000000"/>
              </a:solidFill>
              <a:ln w="0">
                <a:solidFill>
                  <a:srgbClr val="000000"/>
                </a:solidFill>
                <a:round/>
                <a:headEnd/>
                <a:tailEnd/>
              </a:ln>
            </p:spPr>
            <p:txBody>
              <a:bodyPr/>
              <a:lstStyle/>
              <a:p>
                <a:endParaRPr lang="en-CA"/>
              </a:p>
            </p:txBody>
          </p:sp>
          <p:sp>
            <p:nvSpPr>
              <p:cNvPr id="5254" name="Freeform 252"/>
              <p:cNvSpPr>
                <a:spLocks/>
              </p:cNvSpPr>
              <p:nvPr/>
            </p:nvSpPr>
            <p:spPr bwMode="auto">
              <a:xfrm>
                <a:off x="5083" y="2418"/>
                <a:ext cx="79" cy="93"/>
              </a:xfrm>
              <a:custGeom>
                <a:avLst/>
                <a:gdLst>
                  <a:gd name="T0" fmla="*/ 37 w 79"/>
                  <a:gd name="T1" fmla="*/ 3 h 93"/>
                  <a:gd name="T2" fmla="*/ 37 w 79"/>
                  <a:gd name="T3" fmla="*/ 25 h 93"/>
                  <a:gd name="T4" fmla="*/ 42 w 79"/>
                  <a:gd name="T5" fmla="*/ 15 h 93"/>
                  <a:gd name="T6" fmla="*/ 47 w 79"/>
                  <a:gd name="T7" fmla="*/ 7 h 93"/>
                  <a:gd name="T8" fmla="*/ 52 w 79"/>
                  <a:gd name="T9" fmla="*/ 5 h 93"/>
                  <a:gd name="T10" fmla="*/ 59 w 79"/>
                  <a:gd name="T11" fmla="*/ 0 h 93"/>
                  <a:gd name="T12" fmla="*/ 66 w 79"/>
                  <a:gd name="T13" fmla="*/ 0 h 93"/>
                  <a:gd name="T14" fmla="*/ 71 w 79"/>
                  <a:gd name="T15" fmla="*/ 0 h 93"/>
                  <a:gd name="T16" fmla="*/ 76 w 79"/>
                  <a:gd name="T17" fmla="*/ 3 h 93"/>
                  <a:gd name="T18" fmla="*/ 79 w 79"/>
                  <a:gd name="T19" fmla="*/ 7 h 93"/>
                  <a:gd name="T20" fmla="*/ 79 w 79"/>
                  <a:gd name="T21" fmla="*/ 12 h 93"/>
                  <a:gd name="T22" fmla="*/ 79 w 79"/>
                  <a:gd name="T23" fmla="*/ 20 h 93"/>
                  <a:gd name="T24" fmla="*/ 76 w 79"/>
                  <a:gd name="T25" fmla="*/ 25 h 93"/>
                  <a:gd name="T26" fmla="*/ 71 w 79"/>
                  <a:gd name="T27" fmla="*/ 27 h 93"/>
                  <a:gd name="T28" fmla="*/ 66 w 79"/>
                  <a:gd name="T29" fmla="*/ 27 h 93"/>
                  <a:gd name="T30" fmla="*/ 61 w 79"/>
                  <a:gd name="T31" fmla="*/ 27 h 93"/>
                  <a:gd name="T32" fmla="*/ 59 w 79"/>
                  <a:gd name="T33" fmla="*/ 25 h 93"/>
                  <a:gd name="T34" fmla="*/ 54 w 79"/>
                  <a:gd name="T35" fmla="*/ 22 h 93"/>
                  <a:gd name="T36" fmla="*/ 54 w 79"/>
                  <a:gd name="T37" fmla="*/ 20 h 93"/>
                  <a:gd name="T38" fmla="*/ 52 w 79"/>
                  <a:gd name="T39" fmla="*/ 20 h 93"/>
                  <a:gd name="T40" fmla="*/ 52 w 79"/>
                  <a:gd name="T41" fmla="*/ 20 h 93"/>
                  <a:gd name="T42" fmla="*/ 49 w 79"/>
                  <a:gd name="T43" fmla="*/ 20 h 93"/>
                  <a:gd name="T44" fmla="*/ 47 w 79"/>
                  <a:gd name="T45" fmla="*/ 22 h 93"/>
                  <a:gd name="T46" fmla="*/ 42 w 79"/>
                  <a:gd name="T47" fmla="*/ 25 h 93"/>
                  <a:gd name="T48" fmla="*/ 39 w 79"/>
                  <a:gd name="T49" fmla="*/ 32 h 93"/>
                  <a:gd name="T50" fmla="*/ 37 w 79"/>
                  <a:gd name="T51" fmla="*/ 39 h 93"/>
                  <a:gd name="T52" fmla="*/ 37 w 79"/>
                  <a:gd name="T53" fmla="*/ 52 h 93"/>
                  <a:gd name="T54" fmla="*/ 37 w 79"/>
                  <a:gd name="T55" fmla="*/ 71 h 93"/>
                  <a:gd name="T56" fmla="*/ 37 w 79"/>
                  <a:gd name="T57" fmla="*/ 76 h 93"/>
                  <a:gd name="T58" fmla="*/ 37 w 79"/>
                  <a:gd name="T59" fmla="*/ 81 h 93"/>
                  <a:gd name="T60" fmla="*/ 37 w 79"/>
                  <a:gd name="T61" fmla="*/ 83 h 93"/>
                  <a:gd name="T62" fmla="*/ 37 w 79"/>
                  <a:gd name="T63" fmla="*/ 86 h 93"/>
                  <a:gd name="T64" fmla="*/ 39 w 79"/>
                  <a:gd name="T65" fmla="*/ 88 h 93"/>
                  <a:gd name="T66" fmla="*/ 42 w 79"/>
                  <a:gd name="T67" fmla="*/ 91 h 93"/>
                  <a:gd name="T68" fmla="*/ 44 w 79"/>
                  <a:gd name="T69" fmla="*/ 91 h 93"/>
                  <a:gd name="T70" fmla="*/ 44 w 79"/>
                  <a:gd name="T71" fmla="*/ 93 h 93"/>
                  <a:gd name="T72" fmla="*/ 0 w 79"/>
                  <a:gd name="T73" fmla="*/ 93 h 93"/>
                  <a:gd name="T74" fmla="*/ 0 w 79"/>
                  <a:gd name="T75" fmla="*/ 91 h 93"/>
                  <a:gd name="T76" fmla="*/ 5 w 79"/>
                  <a:gd name="T77" fmla="*/ 88 h 93"/>
                  <a:gd name="T78" fmla="*/ 8 w 79"/>
                  <a:gd name="T79" fmla="*/ 86 h 93"/>
                  <a:gd name="T80" fmla="*/ 8 w 79"/>
                  <a:gd name="T81" fmla="*/ 83 h 93"/>
                  <a:gd name="T82" fmla="*/ 8 w 79"/>
                  <a:gd name="T83" fmla="*/ 79 h 93"/>
                  <a:gd name="T84" fmla="*/ 8 w 79"/>
                  <a:gd name="T85" fmla="*/ 74 h 93"/>
                  <a:gd name="T86" fmla="*/ 8 w 79"/>
                  <a:gd name="T87" fmla="*/ 25 h 93"/>
                  <a:gd name="T88" fmla="*/ 8 w 79"/>
                  <a:gd name="T89" fmla="*/ 17 h 93"/>
                  <a:gd name="T90" fmla="*/ 8 w 79"/>
                  <a:gd name="T91" fmla="*/ 12 h 93"/>
                  <a:gd name="T92" fmla="*/ 8 w 79"/>
                  <a:gd name="T93" fmla="*/ 10 h 93"/>
                  <a:gd name="T94" fmla="*/ 5 w 79"/>
                  <a:gd name="T95" fmla="*/ 7 h 93"/>
                  <a:gd name="T96" fmla="*/ 3 w 79"/>
                  <a:gd name="T97" fmla="*/ 7 h 93"/>
                  <a:gd name="T98" fmla="*/ 0 w 79"/>
                  <a:gd name="T99" fmla="*/ 7 h 93"/>
                  <a:gd name="T100" fmla="*/ 0 w 79"/>
                  <a:gd name="T101" fmla="*/ 3 h 93"/>
                  <a:gd name="T102" fmla="*/ 37 w 79"/>
                  <a:gd name="T103" fmla="*/ 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93"/>
                  <a:gd name="T158" fmla="*/ 79 w 79"/>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93">
                    <a:moveTo>
                      <a:pt x="37" y="3"/>
                    </a:moveTo>
                    <a:lnTo>
                      <a:pt x="37" y="25"/>
                    </a:lnTo>
                    <a:lnTo>
                      <a:pt x="42" y="15"/>
                    </a:lnTo>
                    <a:lnTo>
                      <a:pt x="47" y="7"/>
                    </a:lnTo>
                    <a:lnTo>
                      <a:pt x="52" y="5"/>
                    </a:lnTo>
                    <a:lnTo>
                      <a:pt x="59" y="0"/>
                    </a:lnTo>
                    <a:lnTo>
                      <a:pt x="66" y="0"/>
                    </a:lnTo>
                    <a:lnTo>
                      <a:pt x="71" y="0"/>
                    </a:lnTo>
                    <a:lnTo>
                      <a:pt x="76" y="3"/>
                    </a:lnTo>
                    <a:lnTo>
                      <a:pt x="79" y="7"/>
                    </a:lnTo>
                    <a:lnTo>
                      <a:pt x="79" y="12"/>
                    </a:lnTo>
                    <a:lnTo>
                      <a:pt x="79" y="20"/>
                    </a:lnTo>
                    <a:lnTo>
                      <a:pt x="76" y="25"/>
                    </a:lnTo>
                    <a:lnTo>
                      <a:pt x="71" y="27"/>
                    </a:lnTo>
                    <a:lnTo>
                      <a:pt x="66" y="27"/>
                    </a:lnTo>
                    <a:lnTo>
                      <a:pt x="61" y="27"/>
                    </a:lnTo>
                    <a:lnTo>
                      <a:pt x="59" y="25"/>
                    </a:lnTo>
                    <a:lnTo>
                      <a:pt x="54" y="22"/>
                    </a:lnTo>
                    <a:lnTo>
                      <a:pt x="54" y="20"/>
                    </a:lnTo>
                    <a:lnTo>
                      <a:pt x="52" y="20"/>
                    </a:lnTo>
                    <a:lnTo>
                      <a:pt x="49" y="20"/>
                    </a:lnTo>
                    <a:lnTo>
                      <a:pt x="47" y="22"/>
                    </a:lnTo>
                    <a:lnTo>
                      <a:pt x="42" y="25"/>
                    </a:lnTo>
                    <a:lnTo>
                      <a:pt x="39" y="32"/>
                    </a:lnTo>
                    <a:lnTo>
                      <a:pt x="37" y="39"/>
                    </a:lnTo>
                    <a:lnTo>
                      <a:pt x="37" y="52"/>
                    </a:lnTo>
                    <a:lnTo>
                      <a:pt x="37" y="71"/>
                    </a:lnTo>
                    <a:lnTo>
                      <a:pt x="37" y="76"/>
                    </a:lnTo>
                    <a:lnTo>
                      <a:pt x="37" y="81"/>
                    </a:lnTo>
                    <a:lnTo>
                      <a:pt x="37" y="83"/>
                    </a:lnTo>
                    <a:lnTo>
                      <a:pt x="37" y="86"/>
                    </a:lnTo>
                    <a:lnTo>
                      <a:pt x="39" y="88"/>
                    </a:lnTo>
                    <a:lnTo>
                      <a:pt x="42" y="91"/>
                    </a:lnTo>
                    <a:lnTo>
                      <a:pt x="44" y="91"/>
                    </a:lnTo>
                    <a:lnTo>
                      <a:pt x="44" y="93"/>
                    </a:lnTo>
                    <a:lnTo>
                      <a:pt x="0" y="93"/>
                    </a:lnTo>
                    <a:lnTo>
                      <a:pt x="0" y="91"/>
                    </a:lnTo>
                    <a:lnTo>
                      <a:pt x="5" y="88"/>
                    </a:lnTo>
                    <a:lnTo>
                      <a:pt x="8" y="86"/>
                    </a:lnTo>
                    <a:lnTo>
                      <a:pt x="8" y="83"/>
                    </a:lnTo>
                    <a:lnTo>
                      <a:pt x="8" y="79"/>
                    </a:lnTo>
                    <a:lnTo>
                      <a:pt x="8" y="74"/>
                    </a:lnTo>
                    <a:lnTo>
                      <a:pt x="8" y="25"/>
                    </a:lnTo>
                    <a:lnTo>
                      <a:pt x="8" y="17"/>
                    </a:lnTo>
                    <a:lnTo>
                      <a:pt x="8" y="12"/>
                    </a:lnTo>
                    <a:lnTo>
                      <a:pt x="8" y="10"/>
                    </a:lnTo>
                    <a:lnTo>
                      <a:pt x="5" y="7"/>
                    </a:lnTo>
                    <a:lnTo>
                      <a:pt x="3"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5" name="Freeform 253"/>
              <p:cNvSpPr>
                <a:spLocks noEditPoints="1"/>
              </p:cNvSpPr>
              <p:nvPr/>
            </p:nvSpPr>
            <p:spPr bwMode="auto">
              <a:xfrm>
                <a:off x="5174" y="2374"/>
                <a:ext cx="44" cy="137"/>
              </a:xfrm>
              <a:custGeom>
                <a:avLst/>
                <a:gdLst>
                  <a:gd name="T0" fmla="*/ 22 w 44"/>
                  <a:gd name="T1" fmla="*/ 0 h 137"/>
                  <a:gd name="T2" fmla="*/ 27 w 44"/>
                  <a:gd name="T3" fmla="*/ 0 h 137"/>
                  <a:gd name="T4" fmla="*/ 32 w 44"/>
                  <a:gd name="T5" fmla="*/ 2 h 137"/>
                  <a:gd name="T6" fmla="*/ 34 w 44"/>
                  <a:gd name="T7" fmla="*/ 7 h 137"/>
                  <a:gd name="T8" fmla="*/ 37 w 44"/>
                  <a:gd name="T9" fmla="*/ 12 h 137"/>
                  <a:gd name="T10" fmla="*/ 34 w 44"/>
                  <a:gd name="T11" fmla="*/ 17 h 137"/>
                  <a:gd name="T12" fmla="*/ 32 w 44"/>
                  <a:gd name="T13" fmla="*/ 22 h 137"/>
                  <a:gd name="T14" fmla="*/ 27 w 44"/>
                  <a:gd name="T15" fmla="*/ 27 h 137"/>
                  <a:gd name="T16" fmla="*/ 22 w 44"/>
                  <a:gd name="T17" fmla="*/ 27 h 137"/>
                  <a:gd name="T18" fmla="*/ 17 w 44"/>
                  <a:gd name="T19" fmla="*/ 27 h 137"/>
                  <a:gd name="T20" fmla="*/ 12 w 44"/>
                  <a:gd name="T21" fmla="*/ 22 h 137"/>
                  <a:gd name="T22" fmla="*/ 10 w 44"/>
                  <a:gd name="T23" fmla="*/ 17 h 137"/>
                  <a:gd name="T24" fmla="*/ 7 w 44"/>
                  <a:gd name="T25" fmla="*/ 12 h 137"/>
                  <a:gd name="T26" fmla="*/ 10 w 44"/>
                  <a:gd name="T27" fmla="*/ 7 h 137"/>
                  <a:gd name="T28" fmla="*/ 12 w 44"/>
                  <a:gd name="T29" fmla="*/ 2 h 137"/>
                  <a:gd name="T30" fmla="*/ 17 w 44"/>
                  <a:gd name="T31" fmla="*/ 0 h 137"/>
                  <a:gd name="T32" fmla="*/ 22 w 44"/>
                  <a:gd name="T33" fmla="*/ 0 h 137"/>
                  <a:gd name="T34" fmla="*/ 37 w 44"/>
                  <a:gd name="T35" fmla="*/ 47 h 137"/>
                  <a:gd name="T36" fmla="*/ 37 w 44"/>
                  <a:gd name="T37" fmla="*/ 118 h 137"/>
                  <a:gd name="T38" fmla="*/ 37 w 44"/>
                  <a:gd name="T39" fmla="*/ 125 h 137"/>
                  <a:gd name="T40" fmla="*/ 37 w 44"/>
                  <a:gd name="T41" fmla="*/ 130 h 137"/>
                  <a:gd name="T42" fmla="*/ 39 w 44"/>
                  <a:gd name="T43" fmla="*/ 132 h 137"/>
                  <a:gd name="T44" fmla="*/ 44 w 44"/>
                  <a:gd name="T45" fmla="*/ 135 h 137"/>
                  <a:gd name="T46" fmla="*/ 44 w 44"/>
                  <a:gd name="T47" fmla="*/ 137 h 137"/>
                  <a:gd name="T48" fmla="*/ 0 w 44"/>
                  <a:gd name="T49" fmla="*/ 137 h 137"/>
                  <a:gd name="T50" fmla="*/ 0 w 44"/>
                  <a:gd name="T51" fmla="*/ 135 h 137"/>
                  <a:gd name="T52" fmla="*/ 2 w 44"/>
                  <a:gd name="T53" fmla="*/ 132 h 137"/>
                  <a:gd name="T54" fmla="*/ 7 w 44"/>
                  <a:gd name="T55" fmla="*/ 130 h 137"/>
                  <a:gd name="T56" fmla="*/ 7 w 44"/>
                  <a:gd name="T57" fmla="*/ 127 h 137"/>
                  <a:gd name="T58" fmla="*/ 7 w 44"/>
                  <a:gd name="T59" fmla="*/ 123 h 137"/>
                  <a:gd name="T60" fmla="*/ 7 w 44"/>
                  <a:gd name="T61" fmla="*/ 118 h 137"/>
                  <a:gd name="T62" fmla="*/ 7 w 44"/>
                  <a:gd name="T63" fmla="*/ 69 h 137"/>
                  <a:gd name="T64" fmla="*/ 7 w 44"/>
                  <a:gd name="T65" fmla="*/ 59 h 137"/>
                  <a:gd name="T66" fmla="*/ 5 w 44"/>
                  <a:gd name="T67" fmla="*/ 54 h 137"/>
                  <a:gd name="T68" fmla="*/ 2 w 44"/>
                  <a:gd name="T69" fmla="*/ 51 h 137"/>
                  <a:gd name="T70" fmla="*/ 0 w 44"/>
                  <a:gd name="T71" fmla="*/ 51 h 137"/>
                  <a:gd name="T72" fmla="*/ 0 w 44"/>
                  <a:gd name="T73" fmla="*/ 47 h 137"/>
                  <a:gd name="T74" fmla="*/ 37 w 44"/>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
                  <a:gd name="T115" fmla="*/ 0 h 137"/>
                  <a:gd name="T116" fmla="*/ 44 w 44"/>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 h="137">
                    <a:moveTo>
                      <a:pt x="22" y="0"/>
                    </a:moveTo>
                    <a:lnTo>
                      <a:pt x="27" y="0"/>
                    </a:lnTo>
                    <a:lnTo>
                      <a:pt x="32" y="2"/>
                    </a:lnTo>
                    <a:lnTo>
                      <a:pt x="34" y="7"/>
                    </a:lnTo>
                    <a:lnTo>
                      <a:pt x="37" y="12"/>
                    </a:lnTo>
                    <a:lnTo>
                      <a:pt x="34" y="17"/>
                    </a:lnTo>
                    <a:lnTo>
                      <a:pt x="32" y="22"/>
                    </a:lnTo>
                    <a:lnTo>
                      <a:pt x="27" y="27"/>
                    </a:lnTo>
                    <a:lnTo>
                      <a:pt x="22" y="27"/>
                    </a:lnTo>
                    <a:lnTo>
                      <a:pt x="17" y="27"/>
                    </a:lnTo>
                    <a:lnTo>
                      <a:pt x="12" y="22"/>
                    </a:lnTo>
                    <a:lnTo>
                      <a:pt x="10" y="17"/>
                    </a:lnTo>
                    <a:lnTo>
                      <a:pt x="7" y="12"/>
                    </a:lnTo>
                    <a:lnTo>
                      <a:pt x="10" y="7"/>
                    </a:lnTo>
                    <a:lnTo>
                      <a:pt x="12" y="2"/>
                    </a:lnTo>
                    <a:lnTo>
                      <a:pt x="17" y="0"/>
                    </a:lnTo>
                    <a:lnTo>
                      <a:pt x="22" y="0"/>
                    </a:lnTo>
                    <a:close/>
                    <a:moveTo>
                      <a:pt x="37" y="47"/>
                    </a:moveTo>
                    <a:lnTo>
                      <a:pt x="37" y="118"/>
                    </a:lnTo>
                    <a:lnTo>
                      <a:pt x="37" y="125"/>
                    </a:lnTo>
                    <a:lnTo>
                      <a:pt x="37" y="130"/>
                    </a:lnTo>
                    <a:lnTo>
                      <a:pt x="39" y="132"/>
                    </a:lnTo>
                    <a:lnTo>
                      <a:pt x="44" y="135"/>
                    </a:lnTo>
                    <a:lnTo>
                      <a:pt x="44" y="137"/>
                    </a:lnTo>
                    <a:lnTo>
                      <a:pt x="0" y="137"/>
                    </a:lnTo>
                    <a:lnTo>
                      <a:pt x="0" y="135"/>
                    </a:lnTo>
                    <a:lnTo>
                      <a:pt x="2" y="132"/>
                    </a:lnTo>
                    <a:lnTo>
                      <a:pt x="7" y="130"/>
                    </a:lnTo>
                    <a:lnTo>
                      <a:pt x="7" y="127"/>
                    </a:lnTo>
                    <a:lnTo>
                      <a:pt x="7" y="123"/>
                    </a:lnTo>
                    <a:lnTo>
                      <a:pt x="7" y="118"/>
                    </a:lnTo>
                    <a:lnTo>
                      <a:pt x="7" y="69"/>
                    </a:lnTo>
                    <a:lnTo>
                      <a:pt x="7" y="59"/>
                    </a:lnTo>
                    <a:lnTo>
                      <a:pt x="5" y="54"/>
                    </a:lnTo>
                    <a:lnTo>
                      <a:pt x="2"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6" name="Freeform 254"/>
              <p:cNvSpPr>
                <a:spLocks noEditPoints="1"/>
              </p:cNvSpPr>
              <p:nvPr/>
            </p:nvSpPr>
            <p:spPr bwMode="auto">
              <a:xfrm>
                <a:off x="5228" y="2418"/>
                <a:ext cx="90" cy="140"/>
              </a:xfrm>
              <a:custGeom>
                <a:avLst/>
                <a:gdLst>
                  <a:gd name="T0" fmla="*/ 90 w 90"/>
                  <a:gd name="T1" fmla="*/ 3 h 140"/>
                  <a:gd name="T2" fmla="*/ 73 w 90"/>
                  <a:gd name="T3" fmla="*/ 12 h 140"/>
                  <a:gd name="T4" fmla="*/ 81 w 90"/>
                  <a:gd name="T5" fmla="*/ 22 h 140"/>
                  <a:gd name="T6" fmla="*/ 83 w 90"/>
                  <a:gd name="T7" fmla="*/ 34 h 140"/>
                  <a:gd name="T8" fmla="*/ 76 w 90"/>
                  <a:gd name="T9" fmla="*/ 52 h 140"/>
                  <a:gd name="T10" fmla="*/ 61 w 90"/>
                  <a:gd name="T11" fmla="*/ 61 h 140"/>
                  <a:gd name="T12" fmla="*/ 44 w 90"/>
                  <a:gd name="T13" fmla="*/ 66 h 140"/>
                  <a:gd name="T14" fmla="*/ 39 w 90"/>
                  <a:gd name="T15" fmla="*/ 66 h 140"/>
                  <a:gd name="T16" fmla="*/ 29 w 90"/>
                  <a:gd name="T17" fmla="*/ 66 h 140"/>
                  <a:gd name="T18" fmla="*/ 22 w 90"/>
                  <a:gd name="T19" fmla="*/ 71 h 140"/>
                  <a:gd name="T20" fmla="*/ 22 w 90"/>
                  <a:gd name="T21" fmla="*/ 79 h 140"/>
                  <a:gd name="T22" fmla="*/ 29 w 90"/>
                  <a:gd name="T23" fmla="*/ 83 h 140"/>
                  <a:gd name="T24" fmla="*/ 51 w 90"/>
                  <a:gd name="T25" fmla="*/ 83 h 140"/>
                  <a:gd name="T26" fmla="*/ 73 w 90"/>
                  <a:gd name="T27" fmla="*/ 86 h 140"/>
                  <a:gd name="T28" fmla="*/ 86 w 90"/>
                  <a:gd name="T29" fmla="*/ 93 h 140"/>
                  <a:gd name="T30" fmla="*/ 90 w 90"/>
                  <a:gd name="T31" fmla="*/ 108 h 140"/>
                  <a:gd name="T32" fmla="*/ 86 w 90"/>
                  <a:gd name="T33" fmla="*/ 125 h 140"/>
                  <a:gd name="T34" fmla="*/ 73 w 90"/>
                  <a:gd name="T35" fmla="*/ 135 h 140"/>
                  <a:gd name="T36" fmla="*/ 44 w 90"/>
                  <a:gd name="T37" fmla="*/ 140 h 140"/>
                  <a:gd name="T38" fmla="*/ 19 w 90"/>
                  <a:gd name="T39" fmla="*/ 137 h 140"/>
                  <a:gd name="T40" fmla="*/ 5 w 90"/>
                  <a:gd name="T41" fmla="*/ 130 h 140"/>
                  <a:gd name="T42" fmla="*/ 0 w 90"/>
                  <a:gd name="T43" fmla="*/ 120 h 140"/>
                  <a:gd name="T44" fmla="*/ 5 w 90"/>
                  <a:gd name="T45" fmla="*/ 110 h 140"/>
                  <a:gd name="T46" fmla="*/ 17 w 90"/>
                  <a:gd name="T47" fmla="*/ 105 h 140"/>
                  <a:gd name="T48" fmla="*/ 5 w 90"/>
                  <a:gd name="T49" fmla="*/ 96 h 140"/>
                  <a:gd name="T50" fmla="*/ 5 w 90"/>
                  <a:gd name="T51" fmla="*/ 81 h 140"/>
                  <a:gd name="T52" fmla="*/ 14 w 90"/>
                  <a:gd name="T53" fmla="*/ 69 h 140"/>
                  <a:gd name="T54" fmla="*/ 17 w 90"/>
                  <a:gd name="T55" fmla="*/ 61 h 140"/>
                  <a:gd name="T56" fmla="*/ 7 w 90"/>
                  <a:gd name="T57" fmla="*/ 52 h 140"/>
                  <a:gd name="T58" fmla="*/ 0 w 90"/>
                  <a:gd name="T59" fmla="*/ 32 h 140"/>
                  <a:gd name="T60" fmla="*/ 5 w 90"/>
                  <a:gd name="T61" fmla="*/ 17 h 140"/>
                  <a:gd name="T62" fmla="*/ 19 w 90"/>
                  <a:gd name="T63" fmla="*/ 5 h 140"/>
                  <a:gd name="T64" fmla="*/ 39 w 90"/>
                  <a:gd name="T65" fmla="*/ 0 h 140"/>
                  <a:gd name="T66" fmla="*/ 59 w 90"/>
                  <a:gd name="T67" fmla="*/ 3 h 140"/>
                  <a:gd name="T68" fmla="*/ 37 w 90"/>
                  <a:gd name="T69" fmla="*/ 7 h 140"/>
                  <a:gd name="T70" fmla="*/ 29 w 90"/>
                  <a:gd name="T71" fmla="*/ 17 h 140"/>
                  <a:gd name="T72" fmla="*/ 29 w 90"/>
                  <a:gd name="T73" fmla="*/ 34 h 140"/>
                  <a:gd name="T74" fmla="*/ 29 w 90"/>
                  <a:gd name="T75" fmla="*/ 49 h 140"/>
                  <a:gd name="T76" fmla="*/ 37 w 90"/>
                  <a:gd name="T77" fmla="*/ 59 h 140"/>
                  <a:gd name="T78" fmla="*/ 46 w 90"/>
                  <a:gd name="T79" fmla="*/ 59 h 140"/>
                  <a:gd name="T80" fmla="*/ 54 w 90"/>
                  <a:gd name="T81" fmla="*/ 49 h 140"/>
                  <a:gd name="T82" fmla="*/ 54 w 90"/>
                  <a:gd name="T83" fmla="*/ 34 h 140"/>
                  <a:gd name="T84" fmla="*/ 51 w 90"/>
                  <a:gd name="T85" fmla="*/ 17 h 140"/>
                  <a:gd name="T86" fmla="*/ 46 w 90"/>
                  <a:gd name="T87" fmla="*/ 7 h 140"/>
                  <a:gd name="T88" fmla="*/ 37 w 90"/>
                  <a:gd name="T89" fmla="*/ 108 h 140"/>
                  <a:gd name="T90" fmla="*/ 24 w 90"/>
                  <a:gd name="T91" fmla="*/ 108 h 140"/>
                  <a:gd name="T92" fmla="*/ 17 w 90"/>
                  <a:gd name="T93" fmla="*/ 118 h 140"/>
                  <a:gd name="T94" fmla="*/ 24 w 90"/>
                  <a:gd name="T95" fmla="*/ 128 h 140"/>
                  <a:gd name="T96" fmla="*/ 37 w 90"/>
                  <a:gd name="T97" fmla="*/ 132 h 140"/>
                  <a:gd name="T98" fmla="*/ 56 w 90"/>
                  <a:gd name="T99" fmla="*/ 132 h 140"/>
                  <a:gd name="T100" fmla="*/ 71 w 90"/>
                  <a:gd name="T101" fmla="*/ 125 h 140"/>
                  <a:gd name="T102" fmla="*/ 73 w 90"/>
                  <a:gd name="T103" fmla="*/ 118 h 140"/>
                  <a:gd name="T104" fmla="*/ 73 w 90"/>
                  <a:gd name="T105" fmla="*/ 113 h 140"/>
                  <a:gd name="T106" fmla="*/ 63 w 90"/>
                  <a:gd name="T107" fmla="*/ 108 h 140"/>
                  <a:gd name="T108" fmla="*/ 49 w 90"/>
                  <a:gd name="T109" fmla="*/ 108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40"/>
                  <a:gd name="T167" fmla="*/ 90 w 90"/>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40">
                    <a:moveTo>
                      <a:pt x="59" y="3"/>
                    </a:moveTo>
                    <a:lnTo>
                      <a:pt x="90" y="3"/>
                    </a:lnTo>
                    <a:lnTo>
                      <a:pt x="90" y="12"/>
                    </a:lnTo>
                    <a:lnTo>
                      <a:pt x="73" y="12"/>
                    </a:lnTo>
                    <a:lnTo>
                      <a:pt x="76" y="17"/>
                    </a:lnTo>
                    <a:lnTo>
                      <a:pt x="81" y="22"/>
                    </a:lnTo>
                    <a:lnTo>
                      <a:pt x="81" y="27"/>
                    </a:lnTo>
                    <a:lnTo>
                      <a:pt x="83" y="34"/>
                    </a:lnTo>
                    <a:lnTo>
                      <a:pt x="81" y="42"/>
                    </a:lnTo>
                    <a:lnTo>
                      <a:pt x="76" y="52"/>
                    </a:lnTo>
                    <a:lnTo>
                      <a:pt x="71" y="56"/>
                    </a:lnTo>
                    <a:lnTo>
                      <a:pt x="61" y="61"/>
                    </a:lnTo>
                    <a:lnTo>
                      <a:pt x="54" y="66"/>
                    </a:lnTo>
                    <a:lnTo>
                      <a:pt x="44" y="66"/>
                    </a:lnTo>
                    <a:lnTo>
                      <a:pt x="39" y="66"/>
                    </a:lnTo>
                    <a:lnTo>
                      <a:pt x="32" y="66"/>
                    </a:lnTo>
                    <a:lnTo>
                      <a:pt x="29" y="66"/>
                    </a:lnTo>
                    <a:lnTo>
                      <a:pt x="24" y="69"/>
                    </a:lnTo>
                    <a:lnTo>
                      <a:pt x="22" y="71"/>
                    </a:lnTo>
                    <a:lnTo>
                      <a:pt x="22" y="76"/>
                    </a:lnTo>
                    <a:lnTo>
                      <a:pt x="22" y="79"/>
                    </a:lnTo>
                    <a:lnTo>
                      <a:pt x="24" y="81"/>
                    </a:lnTo>
                    <a:lnTo>
                      <a:pt x="29" y="83"/>
                    </a:lnTo>
                    <a:lnTo>
                      <a:pt x="34" y="83"/>
                    </a:lnTo>
                    <a:lnTo>
                      <a:pt x="51" y="83"/>
                    </a:lnTo>
                    <a:lnTo>
                      <a:pt x="63" y="83"/>
                    </a:lnTo>
                    <a:lnTo>
                      <a:pt x="73" y="86"/>
                    </a:lnTo>
                    <a:lnTo>
                      <a:pt x="81" y="88"/>
                    </a:lnTo>
                    <a:lnTo>
                      <a:pt x="86" y="93"/>
                    </a:lnTo>
                    <a:lnTo>
                      <a:pt x="90" y="101"/>
                    </a:lnTo>
                    <a:lnTo>
                      <a:pt x="90" y="108"/>
                    </a:lnTo>
                    <a:lnTo>
                      <a:pt x="90" y="118"/>
                    </a:lnTo>
                    <a:lnTo>
                      <a:pt x="86" y="125"/>
                    </a:lnTo>
                    <a:lnTo>
                      <a:pt x="81" y="130"/>
                    </a:lnTo>
                    <a:lnTo>
                      <a:pt x="73" y="135"/>
                    </a:lnTo>
                    <a:lnTo>
                      <a:pt x="59" y="137"/>
                    </a:lnTo>
                    <a:lnTo>
                      <a:pt x="44" y="140"/>
                    </a:lnTo>
                    <a:lnTo>
                      <a:pt x="32" y="140"/>
                    </a:lnTo>
                    <a:lnTo>
                      <a:pt x="19" y="137"/>
                    </a:lnTo>
                    <a:lnTo>
                      <a:pt x="12" y="135"/>
                    </a:lnTo>
                    <a:lnTo>
                      <a:pt x="5" y="130"/>
                    </a:lnTo>
                    <a:lnTo>
                      <a:pt x="2" y="125"/>
                    </a:lnTo>
                    <a:lnTo>
                      <a:pt x="0" y="120"/>
                    </a:lnTo>
                    <a:lnTo>
                      <a:pt x="2" y="115"/>
                    </a:lnTo>
                    <a:lnTo>
                      <a:pt x="5" y="110"/>
                    </a:lnTo>
                    <a:lnTo>
                      <a:pt x="10" y="108"/>
                    </a:lnTo>
                    <a:lnTo>
                      <a:pt x="17" y="105"/>
                    </a:lnTo>
                    <a:lnTo>
                      <a:pt x="10" y="101"/>
                    </a:lnTo>
                    <a:lnTo>
                      <a:pt x="5" y="96"/>
                    </a:lnTo>
                    <a:lnTo>
                      <a:pt x="2" y="88"/>
                    </a:lnTo>
                    <a:lnTo>
                      <a:pt x="5" y="81"/>
                    </a:lnTo>
                    <a:lnTo>
                      <a:pt x="10" y="74"/>
                    </a:lnTo>
                    <a:lnTo>
                      <a:pt x="14" y="69"/>
                    </a:lnTo>
                    <a:lnTo>
                      <a:pt x="27" y="64"/>
                    </a:lnTo>
                    <a:lnTo>
                      <a:pt x="17" y="61"/>
                    </a:lnTo>
                    <a:lnTo>
                      <a:pt x="12" y="56"/>
                    </a:lnTo>
                    <a:lnTo>
                      <a:pt x="7" y="52"/>
                    </a:lnTo>
                    <a:lnTo>
                      <a:pt x="2" y="42"/>
                    </a:lnTo>
                    <a:lnTo>
                      <a:pt x="0" y="32"/>
                    </a:lnTo>
                    <a:lnTo>
                      <a:pt x="2" y="25"/>
                    </a:lnTo>
                    <a:lnTo>
                      <a:pt x="5" y="17"/>
                    </a:lnTo>
                    <a:lnTo>
                      <a:pt x="12" y="10"/>
                    </a:lnTo>
                    <a:lnTo>
                      <a:pt x="19" y="5"/>
                    </a:lnTo>
                    <a:lnTo>
                      <a:pt x="29" y="0"/>
                    </a:lnTo>
                    <a:lnTo>
                      <a:pt x="39" y="0"/>
                    </a:lnTo>
                    <a:lnTo>
                      <a:pt x="49" y="0"/>
                    </a:lnTo>
                    <a:lnTo>
                      <a:pt x="59" y="3"/>
                    </a:lnTo>
                    <a:close/>
                    <a:moveTo>
                      <a:pt x="41" y="7"/>
                    </a:moveTo>
                    <a:lnTo>
                      <a:pt x="37" y="7"/>
                    </a:lnTo>
                    <a:lnTo>
                      <a:pt x="32" y="12"/>
                    </a:lnTo>
                    <a:lnTo>
                      <a:pt x="29" y="17"/>
                    </a:lnTo>
                    <a:lnTo>
                      <a:pt x="29" y="25"/>
                    </a:lnTo>
                    <a:lnTo>
                      <a:pt x="29" y="34"/>
                    </a:lnTo>
                    <a:lnTo>
                      <a:pt x="29" y="44"/>
                    </a:lnTo>
                    <a:lnTo>
                      <a:pt x="29" y="49"/>
                    </a:lnTo>
                    <a:lnTo>
                      <a:pt x="32" y="54"/>
                    </a:lnTo>
                    <a:lnTo>
                      <a:pt x="37" y="59"/>
                    </a:lnTo>
                    <a:lnTo>
                      <a:pt x="41" y="59"/>
                    </a:lnTo>
                    <a:lnTo>
                      <a:pt x="46" y="59"/>
                    </a:lnTo>
                    <a:lnTo>
                      <a:pt x="51" y="54"/>
                    </a:lnTo>
                    <a:lnTo>
                      <a:pt x="54" y="49"/>
                    </a:lnTo>
                    <a:lnTo>
                      <a:pt x="54" y="44"/>
                    </a:lnTo>
                    <a:lnTo>
                      <a:pt x="54" y="34"/>
                    </a:lnTo>
                    <a:lnTo>
                      <a:pt x="54" y="25"/>
                    </a:lnTo>
                    <a:lnTo>
                      <a:pt x="51" y="17"/>
                    </a:lnTo>
                    <a:lnTo>
                      <a:pt x="51" y="10"/>
                    </a:lnTo>
                    <a:lnTo>
                      <a:pt x="46" y="7"/>
                    </a:lnTo>
                    <a:lnTo>
                      <a:pt x="41" y="7"/>
                    </a:lnTo>
                    <a:close/>
                    <a:moveTo>
                      <a:pt x="37" y="108"/>
                    </a:moveTo>
                    <a:lnTo>
                      <a:pt x="29" y="108"/>
                    </a:lnTo>
                    <a:lnTo>
                      <a:pt x="24" y="108"/>
                    </a:lnTo>
                    <a:lnTo>
                      <a:pt x="19" y="113"/>
                    </a:lnTo>
                    <a:lnTo>
                      <a:pt x="17" y="118"/>
                    </a:lnTo>
                    <a:lnTo>
                      <a:pt x="19" y="123"/>
                    </a:lnTo>
                    <a:lnTo>
                      <a:pt x="24" y="128"/>
                    </a:lnTo>
                    <a:lnTo>
                      <a:pt x="29" y="130"/>
                    </a:lnTo>
                    <a:lnTo>
                      <a:pt x="37" y="132"/>
                    </a:lnTo>
                    <a:lnTo>
                      <a:pt x="44" y="132"/>
                    </a:lnTo>
                    <a:lnTo>
                      <a:pt x="56" y="132"/>
                    </a:lnTo>
                    <a:lnTo>
                      <a:pt x="66" y="130"/>
                    </a:lnTo>
                    <a:lnTo>
                      <a:pt x="71" y="125"/>
                    </a:lnTo>
                    <a:lnTo>
                      <a:pt x="73" y="123"/>
                    </a:lnTo>
                    <a:lnTo>
                      <a:pt x="73" y="118"/>
                    </a:lnTo>
                    <a:lnTo>
                      <a:pt x="73" y="115"/>
                    </a:lnTo>
                    <a:lnTo>
                      <a:pt x="73" y="113"/>
                    </a:lnTo>
                    <a:lnTo>
                      <a:pt x="68" y="110"/>
                    </a:lnTo>
                    <a:lnTo>
                      <a:pt x="63" y="108"/>
                    </a:lnTo>
                    <a:lnTo>
                      <a:pt x="59" y="108"/>
                    </a:lnTo>
                    <a:lnTo>
                      <a:pt x="49" y="108"/>
                    </a:lnTo>
                    <a:lnTo>
                      <a:pt x="37" y="108"/>
                    </a:lnTo>
                    <a:close/>
                  </a:path>
                </a:pathLst>
              </a:custGeom>
              <a:solidFill>
                <a:srgbClr val="000000"/>
              </a:solidFill>
              <a:ln w="0">
                <a:solidFill>
                  <a:srgbClr val="000000"/>
                </a:solidFill>
                <a:round/>
                <a:headEnd/>
                <a:tailEnd/>
              </a:ln>
            </p:spPr>
            <p:txBody>
              <a:bodyPr/>
              <a:lstStyle/>
              <a:p>
                <a:endParaRPr lang="en-CA"/>
              </a:p>
            </p:txBody>
          </p:sp>
          <p:sp>
            <p:nvSpPr>
              <p:cNvPr id="5257" name="Freeform 255"/>
              <p:cNvSpPr>
                <a:spLocks noEditPoints="1"/>
              </p:cNvSpPr>
              <p:nvPr/>
            </p:nvSpPr>
            <p:spPr bwMode="auto">
              <a:xfrm>
                <a:off x="5333" y="2374"/>
                <a:ext cx="47" cy="137"/>
              </a:xfrm>
              <a:custGeom>
                <a:avLst/>
                <a:gdLst>
                  <a:gd name="T0" fmla="*/ 22 w 47"/>
                  <a:gd name="T1" fmla="*/ 0 h 137"/>
                  <a:gd name="T2" fmla="*/ 30 w 47"/>
                  <a:gd name="T3" fmla="*/ 0 h 137"/>
                  <a:gd name="T4" fmla="*/ 32 w 47"/>
                  <a:gd name="T5" fmla="*/ 2 h 137"/>
                  <a:gd name="T6" fmla="*/ 37 w 47"/>
                  <a:gd name="T7" fmla="*/ 7 h 137"/>
                  <a:gd name="T8" fmla="*/ 37 w 47"/>
                  <a:gd name="T9" fmla="*/ 12 h 137"/>
                  <a:gd name="T10" fmla="*/ 37 w 47"/>
                  <a:gd name="T11" fmla="*/ 17 h 137"/>
                  <a:gd name="T12" fmla="*/ 32 w 47"/>
                  <a:gd name="T13" fmla="*/ 22 h 137"/>
                  <a:gd name="T14" fmla="*/ 30 w 47"/>
                  <a:gd name="T15" fmla="*/ 27 h 137"/>
                  <a:gd name="T16" fmla="*/ 22 w 47"/>
                  <a:gd name="T17" fmla="*/ 27 h 137"/>
                  <a:gd name="T18" fmla="*/ 17 w 47"/>
                  <a:gd name="T19" fmla="*/ 27 h 137"/>
                  <a:gd name="T20" fmla="*/ 12 w 47"/>
                  <a:gd name="T21" fmla="*/ 22 h 137"/>
                  <a:gd name="T22" fmla="*/ 10 w 47"/>
                  <a:gd name="T23" fmla="*/ 17 h 137"/>
                  <a:gd name="T24" fmla="*/ 10 w 47"/>
                  <a:gd name="T25" fmla="*/ 12 h 137"/>
                  <a:gd name="T26" fmla="*/ 10 w 47"/>
                  <a:gd name="T27" fmla="*/ 7 h 137"/>
                  <a:gd name="T28" fmla="*/ 12 w 47"/>
                  <a:gd name="T29" fmla="*/ 2 h 137"/>
                  <a:gd name="T30" fmla="*/ 17 w 47"/>
                  <a:gd name="T31" fmla="*/ 0 h 137"/>
                  <a:gd name="T32" fmla="*/ 22 w 47"/>
                  <a:gd name="T33" fmla="*/ 0 h 137"/>
                  <a:gd name="T34" fmla="*/ 37 w 47"/>
                  <a:gd name="T35" fmla="*/ 47 h 137"/>
                  <a:gd name="T36" fmla="*/ 37 w 47"/>
                  <a:gd name="T37" fmla="*/ 118 h 137"/>
                  <a:gd name="T38" fmla="*/ 37 w 47"/>
                  <a:gd name="T39" fmla="*/ 125 h 137"/>
                  <a:gd name="T40" fmla="*/ 39 w 47"/>
                  <a:gd name="T41" fmla="*/ 130 h 137"/>
                  <a:gd name="T42" fmla="*/ 42 w 47"/>
                  <a:gd name="T43" fmla="*/ 132 h 137"/>
                  <a:gd name="T44" fmla="*/ 47 w 47"/>
                  <a:gd name="T45" fmla="*/ 135 h 137"/>
                  <a:gd name="T46" fmla="*/ 47 w 47"/>
                  <a:gd name="T47" fmla="*/ 137 h 137"/>
                  <a:gd name="T48" fmla="*/ 0 w 47"/>
                  <a:gd name="T49" fmla="*/ 137 h 137"/>
                  <a:gd name="T50" fmla="*/ 0 w 47"/>
                  <a:gd name="T51" fmla="*/ 135 h 137"/>
                  <a:gd name="T52" fmla="*/ 5 w 47"/>
                  <a:gd name="T53" fmla="*/ 132 h 137"/>
                  <a:gd name="T54" fmla="*/ 8 w 47"/>
                  <a:gd name="T55" fmla="*/ 130 h 137"/>
                  <a:gd name="T56" fmla="*/ 8 w 47"/>
                  <a:gd name="T57" fmla="*/ 127 h 137"/>
                  <a:gd name="T58" fmla="*/ 10 w 47"/>
                  <a:gd name="T59" fmla="*/ 123 h 137"/>
                  <a:gd name="T60" fmla="*/ 10 w 47"/>
                  <a:gd name="T61" fmla="*/ 118 h 137"/>
                  <a:gd name="T62" fmla="*/ 10 w 47"/>
                  <a:gd name="T63" fmla="*/ 69 h 137"/>
                  <a:gd name="T64" fmla="*/ 10 w 47"/>
                  <a:gd name="T65" fmla="*/ 59 h 137"/>
                  <a:gd name="T66" fmla="*/ 8 w 47"/>
                  <a:gd name="T67" fmla="*/ 54 h 137"/>
                  <a:gd name="T68" fmla="*/ 5 w 47"/>
                  <a:gd name="T69" fmla="*/ 51 h 137"/>
                  <a:gd name="T70" fmla="*/ 0 w 47"/>
                  <a:gd name="T71" fmla="*/ 51 h 137"/>
                  <a:gd name="T72" fmla="*/ 0 w 47"/>
                  <a:gd name="T73" fmla="*/ 47 h 137"/>
                  <a:gd name="T74" fmla="*/ 37 w 47"/>
                  <a:gd name="T75" fmla="*/ 47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37"/>
                  <a:gd name="T116" fmla="*/ 47 w 47"/>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37">
                    <a:moveTo>
                      <a:pt x="22" y="0"/>
                    </a:moveTo>
                    <a:lnTo>
                      <a:pt x="30" y="0"/>
                    </a:lnTo>
                    <a:lnTo>
                      <a:pt x="32" y="2"/>
                    </a:lnTo>
                    <a:lnTo>
                      <a:pt x="37" y="7"/>
                    </a:lnTo>
                    <a:lnTo>
                      <a:pt x="37" y="12"/>
                    </a:lnTo>
                    <a:lnTo>
                      <a:pt x="37" y="17"/>
                    </a:lnTo>
                    <a:lnTo>
                      <a:pt x="32" y="22"/>
                    </a:lnTo>
                    <a:lnTo>
                      <a:pt x="30" y="27"/>
                    </a:lnTo>
                    <a:lnTo>
                      <a:pt x="22" y="27"/>
                    </a:lnTo>
                    <a:lnTo>
                      <a:pt x="17" y="27"/>
                    </a:lnTo>
                    <a:lnTo>
                      <a:pt x="12" y="22"/>
                    </a:lnTo>
                    <a:lnTo>
                      <a:pt x="10" y="17"/>
                    </a:lnTo>
                    <a:lnTo>
                      <a:pt x="10" y="12"/>
                    </a:lnTo>
                    <a:lnTo>
                      <a:pt x="10" y="7"/>
                    </a:lnTo>
                    <a:lnTo>
                      <a:pt x="12" y="2"/>
                    </a:lnTo>
                    <a:lnTo>
                      <a:pt x="17" y="0"/>
                    </a:lnTo>
                    <a:lnTo>
                      <a:pt x="22" y="0"/>
                    </a:lnTo>
                    <a:close/>
                    <a:moveTo>
                      <a:pt x="37" y="47"/>
                    </a:moveTo>
                    <a:lnTo>
                      <a:pt x="37" y="118"/>
                    </a:lnTo>
                    <a:lnTo>
                      <a:pt x="37" y="125"/>
                    </a:lnTo>
                    <a:lnTo>
                      <a:pt x="39" y="130"/>
                    </a:lnTo>
                    <a:lnTo>
                      <a:pt x="42" y="132"/>
                    </a:lnTo>
                    <a:lnTo>
                      <a:pt x="47" y="135"/>
                    </a:lnTo>
                    <a:lnTo>
                      <a:pt x="47" y="137"/>
                    </a:lnTo>
                    <a:lnTo>
                      <a:pt x="0" y="137"/>
                    </a:lnTo>
                    <a:lnTo>
                      <a:pt x="0" y="135"/>
                    </a:lnTo>
                    <a:lnTo>
                      <a:pt x="5" y="132"/>
                    </a:lnTo>
                    <a:lnTo>
                      <a:pt x="8" y="130"/>
                    </a:lnTo>
                    <a:lnTo>
                      <a:pt x="8" y="127"/>
                    </a:lnTo>
                    <a:lnTo>
                      <a:pt x="10" y="123"/>
                    </a:lnTo>
                    <a:lnTo>
                      <a:pt x="10" y="118"/>
                    </a:lnTo>
                    <a:lnTo>
                      <a:pt x="10" y="69"/>
                    </a:lnTo>
                    <a:lnTo>
                      <a:pt x="10" y="59"/>
                    </a:lnTo>
                    <a:lnTo>
                      <a:pt x="8" y="54"/>
                    </a:lnTo>
                    <a:lnTo>
                      <a:pt x="5" y="51"/>
                    </a:lnTo>
                    <a:lnTo>
                      <a:pt x="0" y="51"/>
                    </a:lnTo>
                    <a:lnTo>
                      <a:pt x="0" y="47"/>
                    </a:lnTo>
                    <a:lnTo>
                      <a:pt x="37" y="47"/>
                    </a:lnTo>
                    <a:close/>
                  </a:path>
                </a:pathLst>
              </a:custGeom>
              <a:solidFill>
                <a:srgbClr val="000000"/>
              </a:solidFill>
              <a:ln w="0">
                <a:solidFill>
                  <a:srgbClr val="000000"/>
                </a:solidFill>
                <a:round/>
                <a:headEnd/>
                <a:tailEnd/>
              </a:ln>
            </p:spPr>
            <p:txBody>
              <a:bodyPr/>
              <a:lstStyle/>
              <a:p>
                <a:endParaRPr lang="en-CA"/>
              </a:p>
            </p:txBody>
          </p:sp>
          <p:sp>
            <p:nvSpPr>
              <p:cNvPr id="5258" name="Freeform 256"/>
              <p:cNvSpPr>
                <a:spLocks/>
              </p:cNvSpPr>
              <p:nvPr/>
            </p:nvSpPr>
            <p:spPr bwMode="auto">
              <a:xfrm>
                <a:off x="5392" y="2418"/>
                <a:ext cx="96" cy="93"/>
              </a:xfrm>
              <a:custGeom>
                <a:avLst/>
                <a:gdLst>
                  <a:gd name="T0" fmla="*/ 37 w 96"/>
                  <a:gd name="T1" fmla="*/ 3 h 93"/>
                  <a:gd name="T2" fmla="*/ 37 w 96"/>
                  <a:gd name="T3" fmla="*/ 15 h 93"/>
                  <a:gd name="T4" fmla="*/ 44 w 96"/>
                  <a:gd name="T5" fmla="*/ 7 h 93"/>
                  <a:gd name="T6" fmla="*/ 49 w 96"/>
                  <a:gd name="T7" fmla="*/ 3 h 93"/>
                  <a:gd name="T8" fmla="*/ 56 w 96"/>
                  <a:gd name="T9" fmla="*/ 0 h 93"/>
                  <a:gd name="T10" fmla="*/ 64 w 96"/>
                  <a:gd name="T11" fmla="*/ 0 h 93"/>
                  <a:gd name="T12" fmla="*/ 71 w 96"/>
                  <a:gd name="T13" fmla="*/ 0 h 93"/>
                  <a:gd name="T14" fmla="*/ 78 w 96"/>
                  <a:gd name="T15" fmla="*/ 5 h 93"/>
                  <a:gd name="T16" fmla="*/ 83 w 96"/>
                  <a:gd name="T17" fmla="*/ 10 h 93"/>
                  <a:gd name="T18" fmla="*/ 86 w 96"/>
                  <a:gd name="T19" fmla="*/ 17 h 93"/>
                  <a:gd name="T20" fmla="*/ 86 w 96"/>
                  <a:gd name="T21" fmla="*/ 22 h 93"/>
                  <a:gd name="T22" fmla="*/ 88 w 96"/>
                  <a:gd name="T23" fmla="*/ 29 h 93"/>
                  <a:gd name="T24" fmla="*/ 88 w 96"/>
                  <a:gd name="T25" fmla="*/ 37 h 93"/>
                  <a:gd name="T26" fmla="*/ 88 w 96"/>
                  <a:gd name="T27" fmla="*/ 74 h 93"/>
                  <a:gd name="T28" fmla="*/ 88 w 96"/>
                  <a:gd name="T29" fmla="*/ 79 h 93"/>
                  <a:gd name="T30" fmla="*/ 88 w 96"/>
                  <a:gd name="T31" fmla="*/ 83 h 93"/>
                  <a:gd name="T32" fmla="*/ 88 w 96"/>
                  <a:gd name="T33" fmla="*/ 86 h 93"/>
                  <a:gd name="T34" fmla="*/ 91 w 96"/>
                  <a:gd name="T35" fmla="*/ 88 h 93"/>
                  <a:gd name="T36" fmla="*/ 96 w 96"/>
                  <a:gd name="T37" fmla="*/ 91 h 93"/>
                  <a:gd name="T38" fmla="*/ 96 w 96"/>
                  <a:gd name="T39" fmla="*/ 93 h 93"/>
                  <a:gd name="T40" fmla="*/ 51 w 96"/>
                  <a:gd name="T41" fmla="*/ 93 h 93"/>
                  <a:gd name="T42" fmla="*/ 51 w 96"/>
                  <a:gd name="T43" fmla="*/ 91 h 93"/>
                  <a:gd name="T44" fmla="*/ 56 w 96"/>
                  <a:gd name="T45" fmla="*/ 88 h 93"/>
                  <a:gd name="T46" fmla="*/ 59 w 96"/>
                  <a:gd name="T47" fmla="*/ 86 h 93"/>
                  <a:gd name="T48" fmla="*/ 59 w 96"/>
                  <a:gd name="T49" fmla="*/ 81 h 93"/>
                  <a:gd name="T50" fmla="*/ 59 w 96"/>
                  <a:gd name="T51" fmla="*/ 74 h 93"/>
                  <a:gd name="T52" fmla="*/ 59 w 96"/>
                  <a:gd name="T53" fmla="*/ 32 h 93"/>
                  <a:gd name="T54" fmla="*/ 59 w 96"/>
                  <a:gd name="T55" fmla="*/ 25 h 93"/>
                  <a:gd name="T56" fmla="*/ 59 w 96"/>
                  <a:gd name="T57" fmla="*/ 20 h 93"/>
                  <a:gd name="T58" fmla="*/ 59 w 96"/>
                  <a:gd name="T59" fmla="*/ 17 h 93"/>
                  <a:gd name="T60" fmla="*/ 56 w 96"/>
                  <a:gd name="T61" fmla="*/ 15 h 93"/>
                  <a:gd name="T62" fmla="*/ 54 w 96"/>
                  <a:gd name="T63" fmla="*/ 12 h 93"/>
                  <a:gd name="T64" fmla="*/ 51 w 96"/>
                  <a:gd name="T65" fmla="*/ 12 h 93"/>
                  <a:gd name="T66" fmla="*/ 47 w 96"/>
                  <a:gd name="T67" fmla="*/ 15 h 93"/>
                  <a:gd name="T68" fmla="*/ 42 w 96"/>
                  <a:gd name="T69" fmla="*/ 20 h 93"/>
                  <a:gd name="T70" fmla="*/ 37 w 96"/>
                  <a:gd name="T71" fmla="*/ 27 h 93"/>
                  <a:gd name="T72" fmla="*/ 37 w 96"/>
                  <a:gd name="T73" fmla="*/ 74 h 93"/>
                  <a:gd name="T74" fmla="*/ 37 w 96"/>
                  <a:gd name="T75" fmla="*/ 81 h 93"/>
                  <a:gd name="T76" fmla="*/ 37 w 96"/>
                  <a:gd name="T77" fmla="*/ 86 h 93"/>
                  <a:gd name="T78" fmla="*/ 42 w 96"/>
                  <a:gd name="T79" fmla="*/ 88 h 93"/>
                  <a:gd name="T80" fmla="*/ 44 w 96"/>
                  <a:gd name="T81" fmla="*/ 91 h 93"/>
                  <a:gd name="T82" fmla="*/ 44 w 96"/>
                  <a:gd name="T83" fmla="*/ 93 h 93"/>
                  <a:gd name="T84" fmla="*/ 0 w 96"/>
                  <a:gd name="T85" fmla="*/ 93 h 93"/>
                  <a:gd name="T86" fmla="*/ 0 w 96"/>
                  <a:gd name="T87" fmla="*/ 91 h 93"/>
                  <a:gd name="T88" fmla="*/ 5 w 96"/>
                  <a:gd name="T89" fmla="*/ 88 h 93"/>
                  <a:gd name="T90" fmla="*/ 7 w 96"/>
                  <a:gd name="T91" fmla="*/ 86 h 93"/>
                  <a:gd name="T92" fmla="*/ 7 w 96"/>
                  <a:gd name="T93" fmla="*/ 83 h 93"/>
                  <a:gd name="T94" fmla="*/ 7 w 96"/>
                  <a:gd name="T95" fmla="*/ 79 h 93"/>
                  <a:gd name="T96" fmla="*/ 7 w 96"/>
                  <a:gd name="T97" fmla="*/ 74 h 93"/>
                  <a:gd name="T98" fmla="*/ 7 w 96"/>
                  <a:gd name="T99" fmla="*/ 25 h 93"/>
                  <a:gd name="T100" fmla="*/ 7 w 96"/>
                  <a:gd name="T101" fmla="*/ 17 h 93"/>
                  <a:gd name="T102" fmla="*/ 7 w 96"/>
                  <a:gd name="T103" fmla="*/ 12 h 93"/>
                  <a:gd name="T104" fmla="*/ 7 w 96"/>
                  <a:gd name="T105" fmla="*/ 10 h 93"/>
                  <a:gd name="T106" fmla="*/ 5 w 96"/>
                  <a:gd name="T107" fmla="*/ 7 h 93"/>
                  <a:gd name="T108" fmla="*/ 0 w 96"/>
                  <a:gd name="T109" fmla="*/ 7 h 93"/>
                  <a:gd name="T110" fmla="*/ 0 w 96"/>
                  <a:gd name="T111" fmla="*/ 3 h 93"/>
                  <a:gd name="T112" fmla="*/ 37 w 96"/>
                  <a:gd name="T113" fmla="*/ 3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93"/>
                  <a:gd name="T173" fmla="*/ 96 w 96"/>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93">
                    <a:moveTo>
                      <a:pt x="37" y="3"/>
                    </a:moveTo>
                    <a:lnTo>
                      <a:pt x="37" y="15"/>
                    </a:lnTo>
                    <a:lnTo>
                      <a:pt x="44" y="7"/>
                    </a:lnTo>
                    <a:lnTo>
                      <a:pt x="49" y="3"/>
                    </a:lnTo>
                    <a:lnTo>
                      <a:pt x="56" y="0"/>
                    </a:lnTo>
                    <a:lnTo>
                      <a:pt x="64" y="0"/>
                    </a:lnTo>
                    <a:lnTo>
                      <a:pt x="71" y="0"/>
                    </a:lnTo>
                    <a:lnTo>
                      <a:pt x="78" y="5"/>
                    </a:lnTo>
                    <a:lnTo>
                      <a:pt x="83" y="10"/>
                    </a:lnTo>
                    <a:lnTo>
                      <a:pt x="86" y="17"/>
                    </a:lnTo>
                    <a:lnTo>
                      <a:pt x="86" y="22"/>
                    </a:lnTo>
                    <a:lnTo>
                      <a:pt x="88" y="29"/>
                    </a:lnTo>
                    <a:lnTo>
                      <a:pt x="88" y="37"/>
                    </a:lnTo>
                    <a:lnTo>
                      <a:pt x="88" y="74"/>
                    </a:lnTo>
                    <a:lnTo>
                      <a:pt x="88" y="79"/>
                    </a:lnTo>
                    <a:lnTo>
                      <a:pt x="88" y="83"/>
                    </a:lnTo>
                    <a:lnTo>
                      <a:pt x="88" y="86"/>
                    </a:lnTo>
                    <a:lnTo>
                      <a:pt x="91" y="88"/>
                    </a:lnTo>
                    <a:lnTo>
                      <a:pt x="96" y="91"/>
                    </a:lnTo>
                    <a:lnTo>
                      <a:pt x="96" y="93"/>
                    </a:lnTo>
                    <a:lnTo>
                      <a:pt x="51" y="93"/>
                    </a:lnTo>
                    <a:lnTo>
                      <a:pt x="51" y="91"/>
                    </a:lnTo>
                    <a:lnTo>
                      <a:pt x="56" y="88"/>
                    </a:lnTo>
                    <a:lnTo>
                      <a:pt x="59" y="86"/>
                    </a:lnTo>
                    <a:lnTo>
                      <a:pt x="59" y="81"/>
                    </a:lnTo>
                    <a:lnTo>
                      <a:pt x="59" y="74"/>
                    </a:lnTo>
                    <a:lnTo>
                      <a:pt x="59" y="32"/>
                    </a:lnTo>
                    <a:lnTo>
                      <a:pt x="59" y="25"/>
                    </a:lnTo>
                    <a:lnTo>
                      <a:pt x="59" y="20"/>
                    </a:lnTo>
                    <a:lnTo>
                      <a:pt x="59" y="17"/>
                    </a:lnTo>
                    <a:lnTo>
                      <a:pt x="56" y="15"/>
                    </a:lnTo>
                    <a:lnTo>
                      <a:pt x="54" y="12"/>
                    </a:lnTo>
                    <a:lnTo>
                      <a:pt x="51" y="12"/>
                    </a:lnTo>
                    <a:lnTo>
                      <a:pt x="47" y="15"/>
                    </a:lnTo>
                    <a:lnTo>
                      <a:pt x="42" y="20"/>
                    </a:lnTo>
                    <a:lnTo>
                      <a:pt x="37" y="27"/>
                    </a:lnTo>
                    <a:lnTo>
                      <a:pt x="37" y="74"/>
                    </a:lnTo>
                    <a:lnTo>
                      <a:pt x="37" y="81"/>
                    </a:lnTo>
                    <a:lnTo>
                      <a:pt x="37" y="86"/>
                    </a:lnTo>
                    <a:lnTo>
                      <a:pt x="42" y="88"/>
                    </a:lnTo>
                    <a:lnTo>
                      <a:pt x="44" y="91"/>
                    </a:lnTo>
                    <a:lnTo>
                      <a:pt x="44" y="93"/>
                    </a:lnTo>
                    <a:lnTo>
                      <a:pt x="0" y="93"/>
                    </a:lnTo>
                    <a:lnTo>
                      <a:pt x="0" y="91"/>
                    </a:lnTo>
                    <a:lnTo>
                      <a:pt x="5" y="88"/>
                    </a:lnTo>
                    <a:lnTo>
                      <a:pt x="7" y="86"/>
                    </a:lnTo>
                    <a:lnTo>
                      <a:pt x="7" y="83"/>
                    </a:lnTo>
                    <a:lnTo>
                      <a:pt x="7" y="79"/>
                    </a:lnTo>
                    <a:lnTo>
                      <a:pt x="7" y="74"/>
                    </a:lnTo>
                    <a:lnTo>
                      <a:pt x="7" y="25"/>
                    </a:lnTo>
                    <a:lnTo>
                      <a:pt x="7" y="17"/>
                    </a:lnTo>
                    <a:lnTo>
                      <a:pt x="7" y="12"/>
                    </a:lnTo>
                    <a:lnTo>
                      <a:pt x="7" y="10"/>
                    </a:lnTo>
                    <a:lnTo>
                      <a:pt x="5" y="7"/>
                    </a:lnTo>
                    <a:lnTo>
                      <a:pt x="0" y="7"/>
                    </a:lnTo>
                    <a:lnTo>
                      <a:pt x="0" y="3"/>
                    </a:lnTo>
                    <a:lnTo>
                      <a:pt x="37" y="3"/>
                    </a:lnTo>
                    <a:close/>
                  </a:path>
                </a:pathLst>
              </a:custGeom>
              <a:solidFill>
                <a:srgbClr val="000000"/>
              </a:solidFill>
              <a:ln w="0">
                <a:solidFill>
                  <a:srgbClr val="000000"/>
                </a:solidFill>
                <a:round/>
                <a:headEnd/>
                <a:tailEnd/>
              </a:ln>
            </p:spPr>
            <p:txBody>
              <a:bodyPr/>
              <a:lstStyle/>
              <a:p>
                <a:endParaRPr lang="en-CA"/>
              </a:p>
            </p:txBody>
          </p:sp>
          <p:sp>
            <p:nvSpPr>
              <p:cNvPr id="5259" name="Freeform 257"/>
              <p:cNvSpPr>
                <a:spLocks noEditPoints="1"/>
              </p:cNvSpPr>
              <p:nvPr/>
            </p:nvSpPr>
            <p:spPr bwMode="auto">
              <a:xfrm>
                <a:off x="5502" y="2418"/>
                <a:ext cx="93" cy="96"/>
              </a:xfrm>
              <a:custGeom>
                <a:avLst/>
                <a:gdLst>
                  <a:gd name="T0" fmla="*/ 42 w 93"/>
                  <a:gd name="T1" fmla="*/ 91 h 96"/>
                  <a:gd name="T2" fmla="*/ 20 w 93"/>
                  <a:gd name="T3" fmla="*/ 96 h 96"/>
                  <a:gd name="T4" fmla="*/ 8 w 93"/>
                  <a:gd name="T5" fmla="*/ 91 h 96"/>
                  <a:gd name="T6" fmla="*/ 0 w 93"/>
                  <a:gd name="T7" fmla="*/ 79 h 96"/>
                  <a:gd name="T8" fmla="*/ 5 w 93"/>
                  <a:gd name="T9" fmla="*/ 64 h 96"/>
                  <a:gd name="T10" fmla="*/ 27 w 93"/>
                  <a:gd name="T11" fmla="*/ 49 h 96"/>
                  <a:gd name="T12" fmla="*/ 52 w 93"/>
                  <a:gd name="T13" fmla="*/ 27 h 96"/>
                  <a:gd name="T14" fmla="*/ 52 w 93"/>
                  <a:gd name="T15" fmla="*/ 12 h 96"/>
                  <a:gd name="T16" fmla="*/ 47 w 93"/>
                  <a:gd name="T17" fmla="*/ 7 h 96"/>
                  <a:gd name="T18" fmla="*/ 39 w 93"/>
                  <a:gd name="T19" fmla="*/ 7 h 96"/>
                  <a:gd name="T20" fmla="*/ 27 w 93"/>
                  <a:gd name="T21" fmla="*/ 10 h 96"/>
                  <a:gd name="T22" fmla="*/ 25 w 93"/>
                  <a:gd name="T23" fmla="*/ 12 h 96"/>
                  <a:gd name="T24" fmla="*/ 27 w 93"/>
                  <a:gd name="T25" fmla="*/ 20 h 96"/>
                  <a:gd name="T26" fmla="*/ 32 w 93"/>
                  <a:gd name="T27" fmla="*/ 27 h 96"/>
                  <a:gd name="T28" fmla="*/ 27 w 93"/>
                  <a:gd name="T29" fmla="*/ 34 h 96"/>
                  <a:gd name="T30" fmla="*/ 17 w 93"/>
                  <a:gd name="T31" fmla="*/ 39 h 96"/>
                  <a:gd name="T32" fmla="*/ 8 w 93"/>
                  <a:gd name="T33" fmla="*/ 34 h 96"/>
                  <a:gd name="T34" fmla="*/ 3 w 93"/>
                  <a:gd name="T35" fmla="*/ 27 h 96"/>
                  <a:gd name="T36" fmla="*/ 10 w 93"/>
                  <a:gd name="T37" fmla="*/ 12 h 96"/>
                  <a:gd name="T38" fmla="*/ 25 w 93"/>
                  <a:gd name="T39" fmla="*/ 3 h 96"/>
                  <a:gd name="T40" fmla="*/ 47 w 93"/>
                  <a:gd name="T41" fmla="*/ 0 h 96"/>
                  <a:gd name="T42" fmla="*/ 64 w 93"/>
                  <a:gd name="T43" fmla="*/ 3 h 96"/>
                  <a:gd name="T44" fmla="*/ 76 w 93"/>
                  <a:gd name="T45" fmla="*/ 12 h 96"/>
                  <a:gd name="T46" fmla="*/ 79 w 93"/>
                  <a:gd name="T47" fmla="*/ 22 h 96"/>
                  <a:gd name="T48" fmla="*/ 81 w 93"/>
                  <a:gd name="T49" fmla="*/ 37 h 96"/>
                  <a:gd name="T50" fmla="*/ 81 w 93"/>
                  <a:gd name="T51" fmla="*/ 79 h 96"/>
                  <a:gd name="T52" fmla="*/ 81 w 93"/>
                  <a:gd name="T53" fmla="*/ 81 h 96"/>
                  <a:gd name="T54" fmla="*/ 84 w 93"/>
                  <a:gd name="T55" fmla="*/ 83 h 96"/>
                  <a:gd name="T56" fmla="*/ 88 w 93"/>
                  <a:gd name="T57" fmla="*/ 83 h 96"/>
                  <a:gd name="T58" fmla="*/ 93 w 93"/>
                  <a:gd name="T59" fmla="*/ 83 h 96"/>
                  <a:gd name="T60" fmla="*/ 84 w 93"/>
                  <a:gd name="T61" fmla="*/ 93 h 96"/>
                  <a:gd name="T62" fmla="*/ 71 w 93"/>
                  <a:gd name="T63" fmla="*/ 96 h 96"/>
                  <a:gd name="T64" fmla="*/ 59 w 93"/>
                  <a:gd name="T65" fmla="*/ 93 h 96"/>
                  <a:gd name="T66" fmla="*/ 52 w 93"/>
                  <a:gd name="T67" fmla="*/ 81 h 96"/>
                  <a:gd name="T68" fmla="*/ 52 w 93"/>
                  <a:gd name="T69" fmla="*/ 42 h 96"/>
                  <a:gd name="T70" fmla="*/ 32 w 93"/>
                  <a:gd name="T71" fmla="*/ 59 h 96"/>
                  <a:gd name="T72" fmla="*/ 30 w 93"/>
                  <a:gd name="T73" fmla="*/ 69 h 96"/>
                  <a:gd name="T74" fmla="*/ 32 w 93"/>
                  <a:gd name="T75" fmla="*/ 76 h 96"/>
                  <a:gd name="T76" fmla="*/ 39 w 93"/>
                  <a:gd name="T77" fmla="*/ 79 h 96"/>
                  <a:gd name="T78" fmla="*/ 52 w 93"/>
                  <a:gd name="T79" fmla="*/ 76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3"/>
                  <a:gd name="T121" fmla="*/ 0 h 96"/>
                  <a:gd name="T122" fmla="*/ 93 w 93"/>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3" h="96">
                    <a:moveTo>
                      <a:pt x="52" y="81"/>
                    </a:moveTo>
                    <a:lnTo>
                      <a:pt x="42" y="91"/>
                    </a:lnTo>
                    <a:lnTo>
                      <a:pt x="30" y="96"/>
                    </a:lnTo>
                    <a:lnTo>
                      <a:pt x="20" y="96"/>
                    </a:lnTo>
                    <a:lnTo>
                      <a:pt x="13" y="96"/>
                    </a:lnTo>
                    <a:lnTo>
                      <a:pt x="8" y="91"/>
                    </a:lnTo>
                    <a:lnTo>
                      <a:pt x="3" y="86"/>
                    </a:lnTo>
                    <a:lnTo>
                      <a:pt x="0" y="79"/>
                    </a:lnTo>
                    <a:lnTo>
                      <a:pt x="3" y="71"/>
                    </a:lnTo>
                    <a:lnTo>
                      <a:pt x="5" y="64"/>
                    </a:lnTo>
                    <a:lnTo>
                      <a:pt x="10" y="59"/>
                    </a:lnTo>
                    <a:lnTo>
                      <a:pt x="27" y="49"/>
                    </a:lnTo>
                    <a:lnTo>
                      <a:pt x="52" y="37"/>
                    </a:lnTo>
                    <a:lnTo>
                      <a:pt x="52" y="27"/>
                    </a:lnTo>
                    <a:lnTo>
                      <a:pt x="52" y="17"/>
                    </a:lnTo>
                    <a:lnTo>
                      <a:pt x="52" y="12"/>
                    </a:lnTo>
                    <a:lnTo>
                      <a:pt x="49" y="10"/>
                    </a:lnTo>
                    <a:lnTo>
                      <a:pt x="47" y="7"/>
                    </a:lnTo>
                    <a:lnTo>
                      <a:pt x="42" y="7"/>
                    </a:lnTo>
                    <a:lnTo>
                      <a:pt x="39" y="7"/>
                    </a:lnTo>
                    <a:lnTo>
                      <a:pt x="32" y="7"/>
                    </a:lnTo>
                    <a:lnTo>
                      <a:pt x="27" y="10"/>
                    </a:lnTo>
                    <a:lnTo>
                      <a:pt x="25" y="12"/>
                    </a:lnTo>
                    <a:lnTo>
                      <a:pt x="25" y="15"/>
                    </a:lnTo>
                    <a:lnTo>
                      <a:pt x="27" y="20"/>
                    </a:lnTo>
                    <a:lnTo>
                      <a:pt x="30" y="22"/>
                    </a:lnTo>
                    <a:lnTo>
                      <a:pt x="32" y="27"/>
                    </a:lnTo>
                    <a:lnTo>
                      <a:pt x="30" y="32"/>
                    </a:lnTo>
                    <a:lnTo>
                      <a:pt x="27" y="34"/>
                    </a:lnTo>
                    <a:lnTo>
                      <a:pt x="25" y="37"/>
                    </a:lnTo>
                    <a:lnTo>
                      <a:pt x="17" y="39"/>
                    </a:lnTo>
                    <a:lnTo>
                      <a:pt x="13" y="37"/>
                    </a:lnTo>
                    <a:lnTo>
                      <a:pt x="8" y="34"/>
                    </a:lnTo>
                    <a:lnTo>
                      <a:pt x="5" y="32"/>
                    </a:lnTo>
                    <a:lnTo>
                      <a:pt x="3" y="27"/>
                    </a:lnTo>
                    <a:lnTo>
                      <a:pt x="5" y="20"/>
                    </a:lnTo>
                    <a:lnTo>
                      <a:pt x="10" y="12"/>
                    </a:lnTo>
                    <a:lnTo>
                      <a:pt x="15" y="7"/>
                    </a:lnTo>
                    <a:lnTo>
                      <a:pt x="25" y="3"/>
                    </a:lnTo>
                    <a:lnTo>
                      <a:pt x="37" y="0"/>
                    </a:lnTo>
                    <a:lnTo>
                      <a:pt x="47" y="0"/>
                    </a:lnTo>
                    <a:lnTo>
                      <a:pt x="57" y="0"/>
                    </a:lnTo>
                    <a:lnTo>
                      <a:pt x="64" y="3"/>
                    </a:lnTo>
                    <a:lnTo>
                      <a:pt x="69" y="5"/>
                    </a:lnTo>
                    <a:lnTo>
                      <a:pt x="76" y="12"/>
                    </a:lnTo>
                    <a:lnTo>
                      <a:pt x="79" y="17"/>
                    </a:lnTo>
                    <a:lnTo>
                      <a:pt x="79" y="22"/>
                    </a:lnTo>
                    <a:lnTo>
                      <a:pt x="81" y="27"/>
                    </a:lnTo>
                    <a:lnTo>
                      <a:pt x="81" y="37"/>
                    </a:lnTo>
                    <a:lnTo>
                      <a:pt x="81" y="74"/>
                    </a:lnTo>
                    <a:lnTo>
                      <a:pt x="81" y="79"/>
                    </a:lnTo>
                    <a:lnTo>
                      <a:pt x="81" y="81"/>
                    </a:lnTo>
                    <a:lnTo>
                      <a:pt x="84" y="83"/>
                    </a:lnTo>
                    <a:lnTo>
                      <a:pt x="88" y="83"/>
                    </a:lnTo>
                    <a:lnTo>
                      <a:pt x="91" y="79"/>
                    </a:lnTo>
                    <a:lnTo>
                      <a:pt x="93" y="83"/>
                    </a:lnTo>
                    <a:lnTo>
                      <a:pt x="88" y="88"/>
                    </a:lnTo>
                    <a:lnTo>
                      <a:pt x="84" y="93"/>
                    </a:lnTo>
                    <a:lnTo>
                      <a:pt x="76" y="96"/>
                    </a:lnTo>
                    <a:lnTo>
                      <a:pt x="71" y="96"/>
                    </a:lnTo>
                    <a:lnTo>
                      <a:pt x="64" y="96"/>
                    </a:lnTo>
                    <a:lnTo>
                      <a:pt x="59" y="93"/>
                    </a:lnTo>
                    <a:lnTo>
                      <a:pt x="54" y="88"/>
                    </a:lnTo>
                    <a:lnTo>
                      <a:pt x="52" y="81"/>
                    </a:lnTo>
                    <a:close/>
                    <a:moveTo>
                      <a:pt x="52" y="76"/>
                    </a:moveTo>
                    <a:lnTo>
                      <a:pt x="52" y="42"/>
                    </a:lnTo>
                    <a:lnTo>
                      <a:pt x="42" y="49"/>
                    </a:lnTo>
                    <a:lnTo>
                      <a:pt x="32" y="59"/>
                    </a:lnTo>
                    <a:lnTo>
                      <a:pt x="30" y="64"/>
                    </a:lnTo>
                    <a:lnTo>
                      <a:pt x="30" y="69"/>
                    </a:lnTo>
                    <a:lnTo>
                      <a:pt x="30" y="74"/>
                    </a:lnTo>
                    <a:lnTo>
                      <a:pt x="32" y="76"/>
                    </a:lnTo>
                    <a:lnTo>
                      <a:pt x="37" y="79"/>
                    </a:lnTo>
                    <a:lnTo>
                      <a:pt x="39" y="79"/>
                    </a:lnTo>
                    <a:lnTo>
                      <a:pt x="47" y="79"/>
                    </a:lnTo>
                    <a:lnTo>
                      <a:pt x="52" y="76"/>
                    </a:lnTo>
                    <a:close/>
                  </a:path>
                </a:pathLst>
              </a:custGeom>
              <a:solidFill>
                <a:srgbClr val="000000"/>
              </a:solidFill>
              <a:ln w="0">
                <a:solidFill>
                  <a:srgbClr val="000000"/>
                </a:solidFill>
                <a:round/>
                <a:headEnd/>
                <a:tailEnd/>
              </a:ln>
            </p:spPr>
            <p:txBody>
              <a:bodyPr/>
              <a:lstStyle/>
              <a:p>
                <a:endParaRPr lang="en-CA"/>
              </a:p>
            </p:txBody>
          </p:sp>
          <p:sp>
            <p:nvSpPr>
              <p:cNvPr id="5260" name="Freeform 258"/>
              <p:cNvSpPr>
                <a:spLocks/>
              </p:cNvSpPr>
              <p:nvPr/>
            </p:nvSpPr>
            <p:spPr bwMode="auto">
              <a:xfrm>
                <a:off x="5608" y="2374"/>
                <a:ext cx="46" cy="137"/>
              </a:xfrm>
              <a:custGeom>
                <a:avLst/>
                <a:gdLst>
                  <a:gd name="T0" fmla="*/ 36 w 46"/>
                  <a:gd name="T1" fmla="*/ 0 h 137"/>
                  <a:gd name="T2" fmla="*/ 36 w 46"/>
                  <a:gd name="T3" fmla="*/ 118 h 137"/>
                  <a:gd name="T4" fmla="*/ 36 w 46"/>
                  <a:gd name="T5" fmla="*/ 125 h 137"/>
                  <a:gd name="T6" fmla="*/ 39 w 46"/>
                  <a:gd name="T7" fmla="*/ 130 h 137"/>
                  <a:gd name="T8" fmla="*/ 41 w 46"/>
                  <a:gd name="T9" fmla="*/ 132 h 137"/>
                  <a:gd name="T10" fmla="*/ 46 w 46"/>
                  <a:gd name="T11" fmla="*/ 135 h 137"/>
                  <a:gd name="T12" fmla="*/ 46 w 46"/>
                  <a:gd name="T13" fmla="*/ 137 h 137"/>
                  <a:gd name="T14" fmla="*/ 0 w 46"/>
                  <a:gd name="T15" fmla="*/ 137 h 137"/>
                  <a:gd name="T16" fmla="*/ 0 w 46"/>
                  <a:gd name="T17" fmla="*/ 135 h 137"/>
                  <a:gd name="T18" fmla="*/ 5 w 46"/>
                  <a:gd name="T19" fmla="*/ 132 h 137"/>
                  <a:gd name="T20" fmla="*/ 7 w 46"/>
                  <a:gd name="T21" fmla="*/ 130 h 137"/>
                  <a:gd name="T22" fmla="*/ 7 w 46"/>
                  <a:gd name="T23" fmla="*/ 127 h 137"/>
                  <a:gd name="T24" fmla="*/ 9 w 46"/>
                  <a:gd name="T25" fmla="*/ 123 h 137"/>
                  <a:gd name="T26" fmla="*/ 9 w 46"/>
                  <a:gd name="T27" fmla="*/ 118 h 137"/>
                  <a:gd name="T28" fmla="*/ 9 w 46"/>
                  <a:gd name="T29" fmla="*/ 22 h 137"/>
                  <a:gd name="T30" fmla="*/ 9 w 46"/>
                  <a:gd name="T31" fmla="*/ 15 h 137"/>
                  <a:gd name="T32" fmla="*/ 7 w 46"/>
                  <a:gd name="T33" fmla="*/ 10 h 137"/>
                  <a:gd name="T34" fmla="*/ 5 w 46"/>
                  <a:gd name="T35" fmla="*/ 7 h 137"/>
                  <a:gd name="T36" fmla="*/ 0 w 46"/>
                  <a:gd name="T37" fmla="*/ 5 h 137"/>
                  <a:gd name="T38" fmla="*/ 0 w 46"/>
                  <a:gd name="T39" fmla="*/ 0 h 137"/>
                  <a:gd name="T40" fmla="*/ 36 w 46"/>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137"/>
                  <a:gd name="T65" fmla="*/ 46 w 46"/>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137">
                    <a:moveTo>
                      <a:pt x="36" y="0"/>
                    </a:moveTo>
                    <a:lnTo>
                      <a:pt x="36" y="118"/>
                    </a:lnTo>
                    <a:lnTo>
                      <a:pt x="36" y="125"/>
                    </a:lnTo>
                    <a:lnTo>
                      <a:pt x="39" y="130"/>
                    </a:lnTo>
                    <a:lnTo>
                      <a:pt x="41" y="132"/>
                    </a:lnTo>
                    <a:lnTo>
                      <a:pt x="46" y="135"/>
                    </a:lnTo>
                    <a:lnTo>
                      <a:pt x="46" y="137"/>
                    </a:lnTo>
                    <a:lnTo>
                      <a:pt x="0" y="137"/>
                    </a:lnTo>
                    <a:lnTo>
                      <a:pt x="0" y="135"/>
                    </a:lnTo>
                    <a:lnTo>
                      <a:pt x="5" y="132"/>
                    </a:lnTo>
                    <a:lnTo>
                      <a:pt x="7" y="130"/>
                    </a:lnTo>
                    <a:lnTo>
                      <a:pt x="7" y="127"/>
                    </a:lnTo>
                    <a:lnTo>
                      <a:pt x="9" y="123"/>
                    </a:lnTo>
                    <a:lnTo>
                      <a:pt x="9" y="118"/>
                    </a:lnTo>
                    <a:lnTo>
                      <a:pt x="9" y="22"/>
                    </a:lnTo>
                    <a:lnTo>
                      <a:pt x="9" y="15"/>
                    </a:lnTo>
                    <a:lnTo>
                      <a:pt x="7" y="10"/>
                    </a:lnTo>
                    <a:lnTo>
                      <a:pt x="5" y="7"/>
                    </a:lnTo>
                    <a:lnTo>
                      <a:pt x="0" y="5"/>
                    </a:lnTo>
                    <a:lnTo>
                      <a:pt x="0" y="0"/>
                    </a:lnTo>
                    <a:lnTo>
                      <a:pt x="36" y="0"/>
                    </a:lnTo>
                    <a:close/>
                  </a:path>
                </a:pathLst>
              </a:custGeom>
              <a:solidFill>
                <a:srgbClr val="000000"/>
              </a:solidFill>
              <a:ln w="0">
                <a:solidFill>
                  <a:srgbClr val="000000"/>
                </a:solidFill>
                <a:round/>
                <a:headEnd/>
                <a:tailEnd/>
              </a:ln>
            </p:spPr>
            <p:txBody>
              <a:bodyPr/>
              <a:lstStyle/>
              <a:p>
                <a:endParaRPr lang="en-CA"/>
              </a:p>
            </p:txBody>
          </p:sp>
          <p:sp>
            <p:nvSpPr>
              <p:cNvPr id="5261" name="Freeform 259"/>
              <p:cNvSpPr>
                <a:spLocks/>
              </p:cNvSpPr>
              <p:nvPr/>
            </p:nvSpPr>
            <p:spPr bwMode="auto">
              <a:xfrm>
                <a:off x="4968" y="2626"/>
                <a:ext cx="145" cy="94"/>
              </a:xfrm>
              <a:custGeom>
                <a:avLst/>
                <a:gdLst>
                  <a:gd name="T0" fmla="*/ 98 w 145"/>
                  <a:gd name="T1" fmla="*/ 94 h 94"/>
                  <a:gd name="T2" fmla="*/ 74 w 145"/>
                  <a:gd name="T3" fmla="*/ 27 h 94"/>
                  <a:gd name="T4" fmla="*/ 47 w 145"/>
                  <a:gd name="T5" fmla="*/ 94 h 94"/>
                  <a:gd name="T6" fmla="*/ 42 w 145"/>
                  <a:gd name="T7" fmla="*/ 94 h 94"/>
                  <a:gd name="T8" fmla="*/ 17 w 145"/>
                  <a:gd name="T9" fmla="*/ 27 h 94"/>
                  <a:gd name="T10" fmla="*/ 12 w 145"/>
                  <a:gd name="T11" fmla="*/ 20 h 94"/>
                  <a:gd name="T12" fmla="*/ 10 w 145"/>
                  <a:gd name="T13" fmla="*/ 13 h 94"/>
                  <a:gd name="T14" fmla="*/ 7 w 145"/>
                  <a:gd name="T15" fmla="*/ 8 h 94"/>
                  <a:gd name="T16" fmla="*/ 5 w 145"/>
                  <a:gd name="T17" fmla="*/ 5 h 94"/>
                  <a:gd name="T18" fmla="*/ 0 w 145"/>
                  <a:gd name="T19" fmla="*/ 5 h 94"/>
                  <a:gd name="T20" fmla="*/ 0 w 145"/>
                  <a:gd name="T21" fmla="*/ 0 h 94"/>
                  <a:gd name="T22" fmla="*/ 47 w 145"/>
                  <a:gd name="T23" fmla="*/ 0 h 94"/>
                  <a:gd name="T24" fmla="*/ 47 w 145"/>
                  <a:gd name="T25" fmla="*/ 5 h 94"/>
                  <a:gd name="T26" fmla="*/ 44 w 145"/>
                  <a:gd name="T27" fmla="*/ 5 h 94"/>
                  <a:gd name="T28" fmla="*/ 42 w 145"/>
                  <a:gd name="T29" fmla="*/ 5 h 94"/>
                  <a:gd name="T30" fmla="*/ 39 w 145"/>
                  <a:gd name="T31" fmla="*/ 8 h 94"/>
                  <a:gd name="T32" fmla="*/ 39 w 145"/>
                  <a:gd name="T33" fmla="*/ 8 h 94"/>
                  <a:gd name="T34" fmla="*/ 39 w 145"/>
                  <a:gd name="T35" fmla="*/ 13 h 94"/>
                  <a:gd name="T36" fmla="*/ 42 w 145"/>
                  <a:gd name="T37" fmla="*/ 18 h 94"/>
                  <a:gd name="T38" fmla="*/ 56 w 145"/>
                  <a:gd name="T39" fmla="*/ 54 h 94"/>
                  <a:gd name="T40" fmla="*/ 69 w 145"/>
                  <a:gd name="T41" fmla="*/ 18 h 94"/>
                  <a:gd name="T42" fmla="*/ 69 w 145"/>
                  <a:gd name="T43" fmla="*/ 15 h 94"/>
                  <a:gd name="T44" fmla="*/ 66 w 145"/>
                  <a:gd name="T45" fmla="*/ 10 h 94"/>
                  <a:gd name="T46" fmla="*/ 64 w 145"/>
                  <a:gd name="T47" fmla="*/ 8 h 94"/>
                  <a:gd name="T48" fmla="*/ 59 w 145"/>
                  <a:gd name="T49" fmla="*/ 5 h 94"/>
                  <a:gd name="T50" fmla="*/ 56 w 145"/>
                  <a:gd name="T51" fmla="*/ 5 h 94"/>
                  <a:gd name="T52" fmla="*/ 56 w 145"/>
                  <a:gd name="T53" fmla="*/ 0 h 94"/>
                  <a:gd name="T54" fmla="*/ 105 w 145"/>
                  <a:gd name="T55" fmla="*/ 0 h 94"/>
                  <a:gd name="T56" fmla="*/ 105 w 145"/>
                  <a:gd name="T57" fmla="*/ 5 h 94"/>
                  <a:gd name="T58" fmla="*/ 100 w 145"/>
                  <a:gd name="T59" fmla="*/ 5 h 94"/>
                  <a:gd name="T60" fmla="*/ 98 w 145"/>
                  <a:gd name="T61" fmla="*/ 5 h 94"/>
                  <a:gd name="T62" fmla="*/ 96 w 145"/>
                  <a:gd name="T63" fmla="*/ 8 h 94"/>
                  <a:gd name="T64" fmla="*/ 96 w 145"/>
                  <a:gd name="T65" fmla="*/ 10 h 94"/>
                  <a:gd name="T66" fmla="*/ 96 w 145"/>
                  <a:gd name="T67" fmla="*/ 13 h 94"/>
                  <a:gd name="T68" fmla="*/ 98 w 145"/>
                  <a:gd name="T69" fmla="*/ 18 h 94"/>
                  <a:gd name="T70" fmla="*/ 113 w 145"/>
                  <a:gd name="T71" fmla="*/ 54 h 94"/>
                  <a:gd name="T72" fmla="*/ 125 w 145"/>
                  <a:gd name="T73" fmla="*/ 20 h 94"/>
                  <a:gd name="T74" fmla="*/ 127 w 145"/>
                  <a:gd name="T75" fmla="*/ 15 h 94"/>
                  <a:gd name="T76" fmla="*/ 127 w 145"/>
                  <a:gd name="T77" fmla="*/ 13 h 94"/>
                  <a:gd name="T78" fmla="*/ 127 w 145"/>
                  <a:gd name="T79" fmla="*/ 8 h 94"/>
                  <a:gd name="T80" fmla="*/ 125 w 145"/>
                  <a:gd name="T81" fmla="*/ 5 h 94"/>
                  <a:gd name="T82" fmla="*/ 123 w 145"/>
                  <a:gd name="T83" fmla="*/ 5 h 94"/>
                  <a:gd name="T84" fmla="*/ 118 w 145"/>
                  <a:gd name="T85" fmla="*/ 5 h 94"/>
                  <a:gd name="T86" fmla="*/ 118 w 145"/>
                  <a:gd name="T87" fmla="*/ 0 h 94"/>
                  <a:gd name="T88" fmla="*/ 145 w 145"/>
                  <a:gd name="T89" fmla="*/ 0 h 94"/>
                  <a:gd name="T90" fmla="*/ 145 w 145"/>
                  <a:gd name="T91" fmla="*/ 5 h 94"/>
                  <a:gd name="T92" fmla="*/ 142 w 145"/>
                  <a:gd name="T93" fmla="*/ 5 h 94"/>
                  <a:gd name="T94" fmla="*/ 137 w 145"/>
                  <a:gd name="T95" fmla="*/ 8 h 94"/>
                  <a:gd name="T96" fmla="*/ 137 w 145"/>
                  <a:gd name="T97" fmla="*/ 10 h 94"/>
                  <a:gd name="T98" fmla="*/ 135 w 145"/>
                  <a:gd name="T99" fmla="*/ 15 h 94"/>
                  <a:gd name="T100" fmla="*/ 132 w 145"/>
                  <a:gd name="T101" fmla="*/ 23 h 94"/>
                  <a:gd name="T102" fmla="*/ 103 w 145"/>
                  <a:gd name="T103" fmla="*/ 94 h 94"/>
                  <a:gd name="T104" fmla="*/ 98 w 145"/>
                  <a:gd name="T105" fmla="*/ 9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94"/>
                  <a:gd name="T161" fmla="*/ 145 w 14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94">
                    <a:moveTo>
                      <a:pt x="98" y="94"/>
                    </a:moveTo>
                    <a:lnTo>
                      <a:pt x="74" y="27"/>
                    </a:lnTo>
                    <a:lnTo>
                      <a:pt x="47" y="94"/>
                    </a:lnTo>
                    <a:lnTo>
                      <a:pt x="42" y="94"/>
                    </a:lnTo>
                    <a:lnTo>
                      <a:pt x="17" y="27"/>
                    </a:lnTo>
                    <a:lnTo>
                      <a:pt x="12" y="20"/>
                    </a:lnTo>
                    <a:lnTo>
                      <a:pt x="10" y="13"/>
                    </a:lnTo>
                    <a:lnTo>
                      <a:pt x="7" y="8"/>
                    </a:lnTo>
                    <a:lnTo>
                      <a:pt x="5" y="5"/>
                    </a:lnTo>
                    <a:lnTo>
                      <a:pt x="0" y="5"/>
                    </a:lnTo>
                    <a:lnTo>
                      <a:pt x="0" y="0"/>
                    </a:lnTo>
                    <a:lnTo>
                      <a:pt x="47" y="0"/>
                    </a:lnTo>
                    <a:lnTo>
                      <a:pt x="47" y="5"/>
                    </a:lnTo>
                    <a:lnTo>
                      <a:pt x="44" y="5"/>
                    </a:lnTo>
                    <a:lnTo>
                      <a:pt x="42" y="5"/>
                    </a:lnTo>
                    <a:lnTo>
                      <a:pt x="39" y="8"/>
                    </a:lnTo>
                    <a:lnTo>
                      <a:pt x="39" y="13"/>
                    </a:lnTo>
                    <a:lnTo>
                      <a:pt x="42" y="18"/>
                    </a:lnTo>
                    <a:lnTo>
                      <a:pt x="56" y="54"/>
                    </a:lnTo>
                    <a:lnTo>
                      <a:pt x="69" y="18"/>
                    </a:lnTo>
                    <a:lnTo>
                      <a:pt x="69" y="15"/>
                    </a:lnTo>
                    <a:lnTo>
                      <a:pt x="66" y="10"/>
                    </a:lnTo>
                    <a:lnTo>
                      <a:pt x="64" y="8"/>
                    </a:lnTo>
                    <a:lnTo>
                      <a:pt x="59" y="5"/>
                    </a:lnTo>
                    <a:lnTo>
                      <a:pt x="56" y="5"/>
                    </a:lnTo>
                    <a:lnTo>
                      <a:pt x="56" y="0"/>
                    </a:lnTo>
                    <a:lnTo>
                      <a:pt x="105" y="0"/>
                    </a:lnTo>
                    <a:lnTo>
                      <a:pt x="105" y="5"/>
                    </a:lnTo>
                    <a:lnTo>
                      <a:pt x="100" y="5"/>
                    </a:lnTo>
                    <a:lnTo>
                      <a:pt x="98" y="5"/>
                    </a:lnTo>
                    <a:lnTo>
                      <a:pt x="96" y="8"/>
                    </a:lnTo>
                    <a:lnTo>
                      <a:pt x="96" y="10"/>
                    </a:lnTo>
                    <a:lnTo>
                      <a:pt x="96" y="13"/>
                    </a:lnTo>
                    <a:lnTo>
                      <a:pt x="98" y="18"/>
                    </a:lnTo>
                    <a:lnTo>
                      <a:pt x="113" y="54"/>
                    </a:lnTo>
                    <a:lnTo>
                      <a:pt x="125" y="20"/>
                    </a:lnTo>
                    <a:lnTo>
                      <a:pt x="127" y="15"/>
                    </a:lnTo>
                    <a:lnTo>
                      <a:pt x="127" y="13"/>
                    </a:lnTo>
                    <a:lnTo>
                      <a:pt x="127" y="8"/>
                    </a:lnTo>
                    <a:lnTo>
                      <a:pt x="125" y="5"/>
                    </a:lnTo>
                    <a:lnTo>
                      <a:pt x="123" y="5"/>
                    </a:lnTo>
                    <a:lnTo>
                      <a:pt x="118" y="5"/>
                    </a:lnTo>
                    <a:lnTo>
                      <a:pt x="118" y="0"/>
                    </a:lnTo>
                    <a:lnTo>
                      <a:pt x="145" y="0"/>
                    </a:lnTo>
                    <a:lnTo>
                      <a:pt x="145" y="5"/>
                    </a:lnTo>
                    <a:lnTo>
                      <a:pt x="142" y="5"/>
                    </a:lnTo>
                    <a:lnTo>
                      <a:pt x="137" y="8"/>
                    </a:lnTo>
                    <a:lnTo>
                      <a:pt x="137" y="10"/>
                    </a:lnTo>
                    <a:lnTo>
                      <a:pt x="135" y="15"/>
                    </a:lnTo>
                    <a:lnTo>
                      <a:pt x="132" y="23"/>
                    </a:lnTo>
                    <a:lnTo>
                      <a:pt x="103" y="94"/>
                    </a:lnTo>
                    <a:lnTo>
                      <a:pt x="98" y="94"/>
                    </a:lnTo>
                    <a:close/>
                  </a:path>
                </a:pathLst>
              </a:custGeom>
              <a:solidFill>
                <a:srgbClr val="000000"/>
              </a:solidFill>
              <a:ln w="0">
                <a:solidFill>
                  <a:srgbClr val="000000"/>
                </a:solidFill>
                <a:round/>
                <a:headEnd/>
                <a:tailEnd/>
              </a:ln>
            </p:spPr>
            <p:txBody>
              <a:bodyPr/>
              <a:lstStyle/>
              <a:p>
                <a:endParaRPr lang="en-CA"/>
              </a:p>
            </p:txBody>
          </p:sp>
          <p:sp>
            <p:nvSpPr>
              <p:cNvPr id="5262" name="Freeform 260"/>
              <p:cNvSpPr>
                <a:spLocks noEditPoints="1"/>
              </p:cNvSpPr>
              <p:nvPr/>
            </p:nvSpPr>
            <p:spPr bwMode="auto">
              <a:xfrm>
                <a:off x="5125" y="2624"/>
                <a:ext cx="91" cy="96"/>
              </a:xfrm>
              <a:custGeom>
                <a:avLst/>
                <a:gdLst>
                  <a:gd name="T0" fmla="*/ 46 w 91"/>
                  <a:gd name="T1" fmla="*/ 0 h 96"/>
                  <a:gd name="T2" fmla="*/ 59 w 91"/>
                  <a:gd name="T3" fmla="*/ 2 h 96"/>
                  <a:gd name="T4" fmla="*/ 68 w 91"/>
                  <a:gd name="T5" fmla="*/ 5 h 96"/>
                  <a:gd name="T6" fmla="*/ 76 w 91"/>
                  <a:gd name="T7" fmla="*/ 10 h 96"/>
                  <a:gd name="T8" fmla="*/ 81 w 91"/>
                  <a:gd name="T9" fmla="*/ 17 h 96"/>
                  <a:gd name="T10" fmla="*/ 86 w 91"/>
                  <a:gd name="T11" fmla="*/ 25 h 96"/>
                  <a:gd name="T12" fmla="*/ 91 w 91"/>
                  <a:gd name="T13" fmla="*/ 34 h 96"/>
                  <a:gd name="T14" fmla="*/ 91 w 91"/>
                  <a:gd name="T15" fmla="*/ 49 h 96"/>
                  <a:gd name="T16" fmla="*/ 91 w 91"/>
                  <a:gd name="T17" fmla="*/ 61 h 96"/>
                  <a:gd name="T18" fmla="*/ 86 w 91"/>
                  <a:gd name="T19" fmla="*/ 71 h 96"/>
                  <a:gd name="T20" fmla="*/ 81 w 91"/>
                  <a:gd name="T21" fmla="*/ 81 h 96"/>
                  <a:gd name="T22" fmla="*/ 73 w 91"/>
                  <a:gd name="T23" fmla="*/ 88 h 96"/>
                  <a:gd name="T24" fmla="*/ 66 w 91"/>
                  <a:gd name="T25" fmla="*/ 93 h 96"/>
                  <a:gd name="T26" fmla="*/ 56 w 91"/>
                  <a:gd name="T27" fmla="*/ 96 h 96"/>
                  <a:gd name="T28" fmla="*/ 46 w 91"/>
                  <a:gd name="T29" fmla="*/ 96 h 96"/>
                  <a:gd name="T30" fmla="*/ 37 w 91"/>
                  <a:gd name="T31" fmla="*/ 96 h 96"/>
                  <a:gd name="T32" fmla="*/ 27 w 91"/>
                  <a:gd name="T33" fmla="*/ 93 h 96"/>
                  <a:gd name="T34" fmla="*/ 19 w 91"/>
                  <a:gd name="T35" fmla="*/ 88 h 96"/>
                  <a:gd name="T36" fmla="*/ 12 w 91"/>
                  <a:gd name="T37" fmla="*/ 81 h 96"/>
                  <a:gd name="T38" fmla="*/ 7 w 91"/>
                  <a:gd name="T39" fmla="*/ 71 h 96"/>
                  <a:gd name="T40" fmla="*/ 2 w 91"/>
                  <a:gd name="T41" fmla="*/ 61 h 96"/>
                  <a:gd name="T42" fmla="*/ 0 w 91"/>
                  <a:gd name="T43" fmla="*/ 49 h 96"/>
                  <a:gd name="T44" fmla="*/ 2 w 91"/>
                  <a:gd name="T45" fmla="*/ 37 h 96"/>
                  <a:gd name="T46" fmla="*/ 7 w 91"/>
                  <a:gd name="T47" fmla="*/ 25 h 96"/>
                  <a:gd name="T48" fmla="*/ 12 w 91"/>
                  <a:gd name="T49" fmla="*/ 15 h 96"/>
                  <a:gd name="T50" fmla="*/ 19 w 91"/>
                  <a:gd name="T51" fmla="*/ 7 h 96"/>
                  <a:gd name="T52" fmla="*/ 27 w 91"/>
                  <a:gd name="T53" fmla="*/ 2 h 96"/>
                  <a:gd name="T54" fmla="*/ 37 w 91"/>
                  <a:gd name="T55" fmla="*/ 0 h 96"/>
                  <a:gd name="T56" fmla="*/ 46 w 91"/>
                  <a:gd name="T57" fmla="*/ 0 h 96"/>
                  <a:gd name="T58" fmla="*/ 46 w 91"/>
                  <a:gd name="T59" fmla="*/ 7 h 96"/>
                  <a:gd name="T60" fmla="*/ 42 w 91"/>
                  <a:gd name="T61" fmla="*/ 7 h 96"/>
                  <a:gd name="T62" fmla="*/ 37 w 91"/>
                  <a:gd name="T63" fmla="*/ 10 h 96"/>
                  <a:gd name="T64" fmla="*/ 34 w 91"/>
                  <a:gd name="T65" fmla="*/ 12 h 96"/>
                  <a:gd name="T66" fmla="*/ 32 w 91"/>
                  <a:gd name="T67" fmla="*/ 20 h 96"/>
                  <a:gd name="T68" fmla="*/ 29 w 91"/>
                  <a:gd name="T69" fmla="*/ 25 h 96"/>
                  <a:gd name="T70" fmla="*/ 29 w 91"/>
                  <a:gd name="T71" fmla="*/ 34 h 96"/>
                  <a:gd name="T72" fmla="*/ 29 w 91"/>
                  <a:gd name="T73" fmla="*/ 44 h 96"/>
                  <a:gd name="T74" fmla="*/ 29 w 91"/>
                  <a:gd name="T75" fmla="*/ 56 h 96"/>
                  <a:gd name="T76" fmla="*/ 29 w 91"/>
                  <a:gd name="T77" fmla="*/ 66 h 96"/>
                  <a:gd name="T78" fmla="*/ 29 w 91"/>
                  <a:gd name="T79" fmla="*/ 76 h 96"/>
                  <a:gd name="T80" fmla="*/ 32 w 91"/>
                  <a:gd name="T81" fmla="*/ 81 h 96"/>
                  <a:gd name="T82" fmla="*/ 37 w 91"/>
                  <a:gd name="T83" fmla="*/ 86 h 96"/>
                  <a:gd name="T84" fmla="*/ 42 w 91"/>
                  <a:gd name="T85" fmla="*/ 88 h 96"/>
                  <a:gd name="T86" fmla="*/ 46 w 91"/>
                  <a:gd name="T87" fmla="*/ 91 h 96"/>
                  <a:gd name="T88" fmla="*/ 51 w 91"/>
                  <a:gd name="T89" fmla="*/ 88 h 96"/>
                  <a:gd name="T90" fmla="*/ 54 w 91"/>
                  <a:gd name="T91" fmla="*/ 88 h 96"/>
                  <a:gd name="T92" fmla="*/ 59 w 91"/>
                  <a:gd name="T93" fmla="*/ 83 h 96"/>
                  <a:gd name="T94" fmla="*/ 61 w 91"/>
                  <a:gd name="T95" fmla="*/ 78 h 96"/>
                  <a:gd name="T96" fmla="*/ 61 w 91"/>
                  <a:gd name="T97" fmla="*/ 69 h 96"/>
                  <a:gd name="T98" fmla="*/ 64 w 91"/>
                  <a:gd name="T99" fmla="*/ 56 h 96"/>
                  <a:gd name="T100" fmla="*/ 64 w 91"/>
                  <a:gd name="T101" fmla="*/ 42 h 96"/>
                  <a:gd name="T102" fmla="*/ 64 w 91"/>
                  <a:gd name="T103" fmla="*/ 29 h 96"/>
                  <a:gd name="T104" fmla="*/ 61 w 91"/>
                  <a:gd name="T105" fmla="*/ 22 h 96"/>
                  <a:gd name="T106" fmla="*/ 61 w 91"/>
                  <a:gd name="T107" fmla="*/ 17 h 96"/>
                  <a:gd name="T108" fmla="*/ 59 w 91"/>
                  <a:gd name="T109" fmla="*/ 12 h 96"/>
                  <a:gd name="T110" fmla="*/ 54 w 91"/>
                  <a:gd name="T111" fmla="*/ 7 h 96"/>
                  <a:gd name="T112" fmla="*/ 51 w 91"/>
                  <a:gd name="T113" fmla="*/ 7 h 96"/>
                  <a:gd name="T114" fmla="*/ 46 w 91"/>
                  <a:gd name="T115" fmla="*/ 7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96"/>
                  <a:gd name="T176" fmla="*/ 91 w 91"/>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96">
                    <a:moveTo>
                      <a:pt x="46" y="0"/>
                    </a:moveTo>
                    <a:lnTo>
                      <a:pt x="59" y="2"/>
                    </a:lnTo>
                    <a:lnTo>
                      <a:pt x="68" y="5"/>
                    </a:lnTo>
                    <a:lnTo>
                      <a:pt x="76" y="10"/>
                    </a:lnTo>
                    <a:lnTo>
                      <a:pt x="81" y="17"/>
                    </a:lnTo>
                    <a:lnTo>
                      <a:pt x="86" y="25"/>
                    </a:lnTo>
                    <a:lnTo>
                      <a:pt x="91" y="34"/>
                    </a:lnTo>
                    <a:lnTo>
                      <a:pt x="91" y="49"/>
                    </a:lnTo>
                    <a:lnTo>
                      <a:pt x="91" y="61"/>
                    </a:lnTo>
                    <a:lnTo>
                      <a:pt x="86" y="71"/>
                    </a:lnTo>
                    <a:lnTo>
                      <a:pt x="81" y="81"/>
                    </a:lnTo>
                    <a:lnTo>
                      <a:pt x="73" y="88"/>
                    </a:lnTo>
                    <a:lnTo>
                      <a:pt x="66" y="93"/>
                    </a:lnTo>
                    <a:lnTo>
                      <a:pt x="56" y="96"/>
                    </a:lnTo>
                    <a:lnTo>
                      <a:pt x="46" y="96"/>
                    </a:lnTo>
                    <a:lnTo>
                      <a:pt x="37" y="96"/>
                    </a:lnTo>
                    <a:lnTo>
                      <a:pt x="27" y="93"/>
                    </a:lnTo>
                    <a:lnTo>
                      <a:pt x="19" y="88"/>
                    </a:lnTo>
                    <a:lnTo>
                      <a:pt x="12" y="81"/>
                    </a:lnTo>
                    <a:lnTo>
                      <a:pt x="7" y="71"/>
                    </a:lnTo>
                    <a:lnTo>
                      <a:pt x="2" y="61"/>
                    </a:lnTo>
                    <a:lnTo>
                      <a:pt x="0" y="49"/>
                    </a:lnTo>
                    <a:lnTo>
                      <a:pt x="2" y="37"/>
                    </a:lnTo>
                    <a:lnTo>
                      <a:pt x="7" y="25"/>
                    </a:lnTo>
                    <a:lnTo>
                      <a:pt x="12" y="15"/>
                    </a:lnTo>
                    <a:lnTo>
                      <a:pt x="19" y="7"/>
                    </a:lnTo>
                    <a:lnTo>
                      <a:pt x="27" y="2"/>
                    </a:lnTo>
                    <a:lnTo>
                      <a:pt x="37" y="0"/>
                    </a:lnTo>
                    <a:lnTo>
                      <a:pt x="46" y="0"/>
                    </a:lnTo>
                    <a:close/>
                    <a:moveTo>
                      <a:pt x="46" y="7"/>
                    </a:moveTo>
                    <a:lnTo>
                      <a:pt x="42" y="7"/>
                    </a:lnTo>
                    <a:lnTo>
                      <a:pt x="37" y="10"/>
                    </a:lnTo>
                    <a:lnTo>
                      <a:pt x="34" y="12"/>
                    </a:lnTo>
                    <a:lnTo>
                      <a:pt x="32" y="20"/>
                    </a:lnTo>
                    <a:lnTo>
                      <a:pt x="29" y="25"/>
                    </a:lnTo>
                    <a:lnTo>
                      <a:pt x="29" y="34"/>
                    </a:lnTo>
                    <a:lnTo>
                      <a:pt x="29" y="44"/>
                    </a:lnTo>
                    <a:lnTo>
                      <a:pt x="29" y="56"/>
                    </a:lnTo>
                    <a:lnTo>
                      <a:pt x="29" y="66"/>
                    </a:lnTo>
                    <a:lnTo>
                      <a:pt x="29" y="76"/>
                    </a:lnTo>
                    <a:lnTo>
                      <a:pt x="32" y="81"/>
                    </a:lnTo>
                    <a:lnTo>
                      <a:pt x="37" y="86"/>
                    </a:lnTo>
                    <a:lnTo>
                      <a:pt x="42" y="88"/>
                    </a:lnTo>
                    <a:lnTo>
                      <a:pt x="46" y="91"/>
                    </a:lnTo>
                    <a:lnTo>
                      <a:pt x="51" y="88"/>
                    </a:lnTo>
                    <a:lnTo>
                      <a:pt x="54" y="88"/>
                    </a:lnTo>
                    <a:lnTo>
                      <a:pt x="59" y="83"/>
                    </a:lnTo>
                    <a:lnTo>
                      <a:pt x="61" y="78"/>
                    </a:lnTo>
                    <a:lnTo>
                      <a:pt x="61" y="69"/>
                    </a:lnTo>
                    <a:lnTo>
                      <a:pt x="64" y="56"/>
                    </a:lnTo>
                    <a:lnTo>
                      <a:pt x="64" y="42"/>
                    </a:lnTo>
                    <a:lnTo>
                      <a:pt x="64" y="29"/>
                    </a:lnTo>
                    <a:lnTo>
                      <a:pt x="61" y="22"/>
                    </a:lnTo>
                    <a:lnTo>
                      <a:pt x="61" y="17"/>
                    </a:lnTo>
                    <a:lnTo>
                      <a:pt x="59" y="12"/>
                    </a:lnTo>
                    <a:lnTo>
                      <a:pt x="54" y="7"/>
                    </a:lnTo>
                    <a:lnTo>
                      <a:pt x="51" y="7"/>
                    </a:lnTo>
                    <a:lnTo>
                      <a:pt x="46" y="7"/>
                    </a:lnTo>
                    <a:close/>
                  </a:path>
                </a:pathLst>
              </a:custGeom>
              <a:solidFill>
                <a:srgbClr val="000000"/>
              </a:solidFill>
              <a:ln w="0">
                <a:solidFill>
                  <a:srgbClr val="000000"/>
                </a:solidFill>
                <a:round/>
                <a:headEnd/>
                <a:tailEnd/>
              </a:ln>
            </p:spPr>
            <p:txBody>
              <a:bodyPr/>
              <a:lstStyle/>
              <a:p>
                <a:endParaRPr lang="en-CA"/>
              </a:p>
            </p:txBody>
          </p:sp>
          <p:sp>
            <p:nvSpPr>
              <p:cNvPr id="5263" name="Freeform 261"/>
              <p:cNvSpPr>
                <a:spLocks/>
              </p:cNvSpPr>
              <p:nvPr/>
            </p:nvSpPr>
            <p:spPr bwMode="auto">
              <a:xfrm>
                <a:off x="5233" y="2624"/>
                <a:ext cx="81" cy="93"/>
              </a:xfrm>
              <a:custGeom>
                <a:avLst/>
                <a:gdLst>
                  <a:gd name="T0" fmla="*/ 36 w 81"/>
                  <a:gd name="T1" fmla="*/ 2 h 93"/>
                  <a:gd name="T2" fmla="*/ 36 w 81"/>
                  <a:gd name="T3" fmla="*/ 25 h 93"/>
                  <a:gd name="T4" fmla="*/ 41 w 81"/>
                  <a:gd name="T5" fmla="*/ 15 h 93"/>
                  <a:gd name="T6" fmla="*/ 49 w 81"/>
                  <a:gd name="T7" fmla="*/ 7 h 93"/>
                  <a:gd name="T8" fmla="*/ 54 w 81"/>
                  <a:gd name="T9" fmla="*/ 5 h 93"/>
                  <a:gd name="T10" fmla="*/ 61 w 81"/>
                  <a:gd name="T11" fmla="*/ 0 h 93"/>
                  <a:gd name="T12" fmla="*/ 66 w 81"/>
                  <a:gd name="T13" fmla="*/ 0 h 93"/>
                  <a:gd name="T14" fmla="*/ 71 w 81"/>
                  <a:gd name="T15" fmla="*/ 0 h 93"/>
                  <a:gd name="T16" fmla="*/ 76 w 81"/>
                  <a:gd name="T17" fmla="*/ 2 h 93"/>
                  <a:gd name="T18" fmla="*/ 78 w 81"/>
                  <a:gd name="T19" fmla="*/ 7 h 93"/>
                  <a:gd name="T20" fmla="*/ 81 w 81"/>
                  <a:gd name="T21" fmla="*/ 12 h 93"/>
                  <a:gd name="T22" fmla="*/ 78 w 81"/>
                  <a:gd name="T23" fmla="*/ 20 h 93"/>
                  <a:gd name="T24" fmla="*/ 76 w 81"/>
                  <a:gd name="T25" fmla="*/ 25 h 93"/>
                  <a:gd name="T26" fmla="*/ 71 w 81"/>
                  <a:gd name="T27" fmla="*/ 27 h 93"/>
                  <a:gd name="T28" fmla="*/ 66 w 81"/>
                  <a:gd name="T29" fmla="*/ 27 h 93"/>
                  <a:gd name="T30" fmla="*/ 61 w 81"/>
                  <a:gd name="T31" fmla="*/ 27 h 93"/>
                  <a:gd name="T32" fmla="*/ 58 w 81"/>
                  <a:gd name="T33" fmla="*/ 25 h 93"/>
                  <a:gd name="T34" fmla="*/ 56 w 81"/>
                  <a:gd name="T35" fmla="*/ 22 h 93"/>
                  <a:gd name="T36" fmla="*/ 54 w 81"/>
                  <a:gd name="T37" fmla="*/ 20 h 93"/>
                  <a:gd name="T38" fmla="*/ 54 w 81"/>
                  <a:gd name="T39" fmla="*/ 20 h 93"/>
                  <a:gd name="T40" fmla="*/ 51 w 81"/>
                  <a:gd name="T41" fmla="*/ 20 h 93"/>
                  <a:gd name="T42" fmla="*/ 49 w 81"/>
                  <a:gd name="T43" fmla="*/ 20 h 93"/>
                  <a:gd name="T44" fmla="*/ 46 w 81"/>
                  <a:gd name="T45" fmla="*/ 22 h 93"/>
                  <a:gd name="T46" fmla="*/ 41 w 81"/>
                  <a:gd name="T47" fmla="*/ 25 h 93"/>
                  <a:gd name="T48" fmla="*/ 39 w 81"/>
                  <a:gd name="T49" fmla="*/ 29 h 93"/>
                  <a:gd name="T50" fmla="*/ 36 w 81"/>
                  <a:gd name="T51" fmla="*/ 39 h 93"/>
                  <a:gd name="T52" fmla="*/ 36 w 81"/>
                  <a:gd name="T53" fmla="*/ 51 h 93"/>
                  <a:gd name="T54" fmla="*/ 36 w 81"/>
                  <a:gd name="T55" fmla="*/ 71 h 93"/>
                  <a:gd name="T56" fmla="*/ 36 w 81"/>
                  <a:gd name="T57" fmla="*/ 76 h 93"/>
                  <a:gd name="T58" fmla="*/ 36 w 81"/>
                  <a:gd name="T59" fmla="*/ 81 h 93"/>
                  <a:gd name="T60" fmla="*/ 36 w 81"/>
                  <a:gd name="T61" fmla="*/ 83 h 93"/>
                  <a:gd name="T62" fmla="*/ 39 w 81"/>
                  <a:gd name="T63" fmla="*/ 86 h 93"/>
                  <a:gd name="T64" fmla="*/ 39 w 81"/>
                  <a:gd name="T65" fmla="*/ 88 h 93"/>
                  <a:gd name="T66" fmla="*/ 41 w 81"/>
                  <a:gd name="T67" fmla="*/ 88 h 93"/>
                  <a:gd name="T68" fmla="*/ 46 w 81"/>
                  <a:gd name="T69" fmla="*/ 91 h 93"/>
                  <a:gd name="T70" fmla="*/ 46 w 81"/>
                  <a:gd name="T71" fmla="*/ 93 h 93"/>
                  <a:gd name="T72" fmla="*/ 0 w 81"/>
                  <a:gd name="T73" fmla="*/ 93 h 93"/>
                  <a:gd name="T74" fmla="*/ 0 w 81"/>
                  <a:gd name="T75" fmla="*/ 91 h 93"/>
                  <a:gd name="T76" fmla="*/ 5 w 81"/>
                  <a:gd name="T77" fmla="*/ 88 h 93"/>
                  <a:gd name="T78" fmla="*/ 7 w 81"/>
                  <a:gd name="T79" fmla="*/ 86 h 93"/>
                  <a:gd name="T80" fmla="*/ 7 w 81"/>
                  <a:gd name="T81" fmla="*/ 83 h 93"/>
                  <a:gd name="T82" fmla="*/ 9 w 81"/>
                  <a:gd name="T83" fmla="*/ 78 h 93"/>
                  <a:gd name="T84" fmla="*/ 9 w 81"/>
                  <a:gd name="T85" fmla="*/ 74 h 93"/>
                  <a:gd name="T86" fmla="*/ 9 w 81"/>
                  <a:gd name="T87" fmla="*/ 25 h 93"/>
                  <a:gd name="T88" fmla="*/ 9 w 81"/>
                  <a:gd name="T89" fmla="*/ 17 h 93"/>
                  <a:gd name="T90" fmla="*/ 7 w 81"/>
                  <a:gd name="T91" fmla="*/ 12 h 93"/>
                  <a:gd name="T92" fmla="*/ 7 w 81"/>
                  <a:gd name="T93" fmla="*/ 10 h 93"/>
                  <a:gd name="T94" fmla="*/ 5 w 81"/>
                  <a:gd name="T95" fmla="*/ 7 h 93"/>
                  <a:gd name="T96" fmla="*/ 5 w 81"/>
                  <a:gd name="T97" fmla="*/ 7 h 93"/>
                  <a:gd name="T98" fmla="*/ 0 w 81"/>
                  <a:gd name="T99" fmla="*/ 7 h 93"/>
                  <a:gd name="T100" fmla="*/ 0 w 81"/>
                  <a:gd name="T101" fmla="*/ 2 h 93"/>
                  <a:gd name="T102" fmla="*/ 36 w 81"/>
                  <a:gd name="T103" fmla="*/ 2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93"/>
                  <a:gd name="T158" fmla="*/ 81 w 81"/>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93">
                    <a:moveTo>
                      <a:pt x="36" y="2"/>
                    </a:moveTo>
                    <a:lnTo>
                      <a:pt x="36" y="25"/>
                    </a:lnTo>
                    <a:lnTo>
                      <a:pt x="41" y="15"/>
                    </a:lnTo>
                    <a:lnTo>
                      <a:pt x="49" y="7"/>
                    </a:lnTo>
                    <a:lnTo>
                      <a:pt x="54" y="5"/>
                    </a:lnTo>
                    <a:lnTo>
                      <a:pt x="61" y="0"/>
                    </a:lnTo>
                    <a:lnTo>
                      <a:pt x="66" y="0"/>
                    </a:lnTo>
                    <a:lnTo>
                      <a:pt x="71" y="0"/>
                    </a:lnTo>
                    <a:lnTo>
                      <a:pt x="76" y="2"/>
                    </a:lnTo>
                    <a:lnTo>
                      <a:pt x="78" y="7"/>
                    </a:lnTo>
                    <a:lnTo>
                      <a:pt x="81" y="12"/>
                    </a:lnTo>
                    <a:lnTo>
                      <a:pt x="78" y="20"/>
                    </a:lnTo>
                    <a:lnTo>
                      <a:pt x="76" y="25"/>
                    </a:lnTo>
                    <a:lnTo>
                      <a:pt x="71" y="27"/>
                    </a:lnTo>
                    <a:lnTo>
                      <a:pt x="66" y="27"/>
                    </a:lnTo>
                    <a:lnTo>
                      <a:pt x="61" y="27"/>
                    </a:lnTo>
                    <a:lnTo>
                      <a:pt x="58" y="25"/>
                    </a:lnTo>
                    <a:lnTo>
                      <a:pt x="56" y="22"/>
                    </a:lnTo>
                    <a:lnTo>
                      <a:pt x="54" y="20"/>
                    </a:lnTo>
                    <a:lnTo>
                      <a:pt x="51" y="20"/>
                    </a:lnTo>
                    <a:lnTo>
                      <a:pt x="49" y="20"/>
                    </a:lnTo>
                    <a:lnTo>
                      <a:pt x="46" y="22"/>
                    </a:lnTo>
                    <a:lnTo>
                      <a:pt x="41" y="25"/>
                    </a:lnTo>
                    <a:lnTo>
                      <a:pt x="39" y="29"/>
                    </a:lnTo>
                    <a:lnTo>
                      <a:pt x="36" y="39"/>
                    </a:lnTo>
                    <a:lnTo>
                      <a:pt x="36" y="51"/>
                    </a:lnTo>
                    <a:lnTo>
                      <a:pt x="36" y="71"/>
                    </a:lnTo>
                    <a:lnTo>
                      <a:pt x="36" y="76"/>
                    </a:lnTo>
                    <a:lnTo>
                      <a:pt x="36" y="81"/>
                    </a:lnTo>
                    <a:lnTo>
                      <a:pt x="36" y="83"/>
                    </a:lnTo>
                    <a:lnTo>
                      <a:pt x="39" y="86"/>
                    </a:lnTo>
                    <a:lnTo>
                      <a:pt x="39" y="88"/>
                    </a:lnTo>
                    <a:lnTo>
                      <a:pt x="41" y="88"/>
                    </a:lnTo>
                    <a:lnTo>
                      <a:pt x="46" y="91"/>
                    </a:lnTo>
                    <a:lnTo>
                      <a:pt x="46" y="93"/>
                    </a:lnTo>
                    <a:lnTo>
                      <a:pt x="0" y="93"/>
                    </a:lnTo>
                    <a:lnTo>
                      <a:pt x="0" y="91"/>
                    </a:lnTo>
                    <a:lnTo>
                      <a:pt x="5" y="88"/>
                    </a:lnTo>
                    <a:lnTo>
                      <a:pt x="7" y="86"/>
                    </a:lnTo>
                    <a:lnTo>
                      <a:pt x="7" y="83"/>
                    </a:lnTo>
                    <a:lnTo>
                      <a:pt x="9" y="78"/>
                    </a:lnTo>
                    <a:lnTo>
                      <a:pt x="9" y="74"/>
                    </a:lnTo>
                    <a:lnTo>
                      <a:pt x="9" y="25"/>
                    </a:lnTo>
                    <a:lnTo>
                      <a:pt x="9" y="17"/>
                    </a:lnTo>
                    <a:lnTo>
                      <a:pt x="7" y="12"/>
                    </a:lnTo>
                    <a:lnTo>
                      <a:pt x="7" y="10"/>
                    </a:lnTo>
                    <a:lnTo>
                      <a:pt x="5" y="7"/>
                    </a:lnTo>
                    <a:lnTo>
                      <a:pt x="0" y="7"/>
                    </a:lnTo>
                    <a:lnTo>
                      <a:pt x="0" y="2"/>
                    </a:lnTo>
                    <a:lnTo>
                      <a:pt x="36" y="2"/>
                    </a:lnTo>
                    <a:close/>
                  </a:path>
                </a:pathLst>
              </a:custGeom>
              <a:solidFill>
                <a:srgbClr val="000000"/>
              </a:solidFill>
              <a:ln w="0">
                <a:solidFill>
                  <a:srgbClr val="000000"/>
                </a:solidFill>
                <a:round/>
                <a:headEnd/>
                <a:tailEnd/>
              </a:ln>
            </p:spPr>
            <p:txBody>
              <a:bodyPr/>
              <a:lstStyle/>
              <a:p>
                <a:endParaRPr lang="en-CA"/>
              </a:p>
            </p:txBody>
          </p:sp>
          <p:sp>
            <p:nvSpPr>
              <p:cNvPr id="5264" name="Freeform 262"/>
              <p:cNvSpPr>
                <a:spLocks noEditPoints="1"/>
              </p:cNvSpPr>
              <p:nvPr/>
            </p:nvSpPr>
            <p:spPr bwMode="auto">
              <a:xfrm>
                <a:off x="5321" y="2580"/>
                <a:ext cx="98" cy="140"/>
              </a:xfrm>
              <a:custGeom>
                <a:avLst/>
                <a:gdLst>
                  <a:gd name="T0" fmla="*/ 91 w 98"/>
                  <a:gd name="T1" fmla="*/ 113 h 140"/>
                  <a:gd name="T2" fmla="*/ 91 w 98"/>
                  <a:gd name="T3" fmla="*/ 125 h 140"/>
                  <a:gd name="T4" fmla="*/ 93 w 98"/>
                  <a:gd name="T5" fmla="*/ 127 h 140"/>
                  <a:gd name="T6" fmla="*/ 98 w 98"/>
                  <a:gd name="T7" fmla="*/ 130 h 140"/>
                  <a:gd name="T8" fmla="*/ 61 w 98"/>
                  <a:gd name="T9" fmla="*/ 140 h 140"/>
                  <a:gd name="T10" fmla="*/ 56 w 98"/>
                  <a:gd name="T11" fmla="*/ 132 h 140"/>
                  <a:gd name="T12" fmla="*/ 44 w 98"/>
                  <a:gd name="T13" fmla="*/ 140 h 140"/>
                  <a:gd name="T14" fmla="*/ 29 w 98"/>
                  <a:gd name="T15" fmla="*/ 140 h 140"/>
                  <a:gd name="T16" fmla="*/ 15 w 98"/>
                  <a:gd name="T17" fmla="*/ 132 h 140"/>
                  <a:gd name="T18" fmla="*/ 5 w 98"/>
                  <a:gd name="T19" fmla="*/ 115 h 140"/>
                  <a:gd name="T20" fmla="*/ 0 w 98"/>
                  <a:gd name="T21" fmla="*/ 93 h 140"/>
                  <a:gd name="T22" fmla="*/ 5 w 98"/>
                  <a:gd name="T23" fmla="*/ 69 h 140"/>
                  <a:gd name="T24" fmla="*/ 20 w 98"/>
                  <a:gd name="T25" fmla="*/ 49 h 140"/>
                  <a:gd name="T26" fmla="*/ 39 w 98"/>
                  <a:gd name="T27" fmla="*/ 44 h 140"/>
                  <a:gd name="T28" fmla="*/ 51 w 98"/>
                  <a:gd name="T29" fmla="*/ 46 h 140"/>
                  <a:gd name="T30" fmla="*/ 61 w 98"/>
                  <a:gd name="T31" fmla="*/ 56 h 140"/>
                  <a:gd name="T32" fmla="*/ 61 w 98"/>
                  <a:gd name="T33" fmla="*/ 15 h 140"/>
                  <a:gd name="T34" fmla="*/ 59 w 98"/>
                  <a:gd name="T35" fmla="*/ 7 h 140"/>
                  <a:gd name="T36" fmla="*/ 54 w 98"/>
                  <a:gd name="T37" fmla="*/ 5 h 140"/>
                  <a:gd name="T38" fmla="*/ 49 w 98"/>
                  <a:gd name="T39" fmla="*/ 0 h 140"/>
                  <a:gd name="T40" fmla="*/ 61 w 98"/>
                  <a:gd name="T41" fmla="*/ 69 h 140"/>
                  <a:gd name="T42" fmla="*/ 54 w 98"/>
                  <a:gd name="T43" fmla="*/ 56 h 140"/>
                  <a:gd name="T44" fmla="*/ 44 w 98"/>
                  <a:gd name="T45" fmla="*/ 51 h 140"/>
                  <a:gd name="T46" fmla="*/ 37 w 98"/>
                  <a:gd name="T47" fmla="*/ 51 h 140"/>
                  <a:gd name="T48" fmla="*/ 29 w 98"/>
                  <a:gd name="T49" fmla="*/ 64 h 140"/>
                  <a:gd name="T50" fmla="*/ 27 w 98"/>
                  <a:gd name="T51" fmla="*/ 78 h 140"/>
                  <a:gd name="T52" fmla="*/ 29 w 98"/>
                  <a:gd name="T53" fmla="*/ 100 h 140"/>
                  <a:gd name="T54" fmla="*/ 29 w 98"/>
                  <a:gd name="T55" fmla="*/ 115 h 140"/>
                  <a:gd name="T56" fmla="*/ 39 w 98"/>
                  <a:gd name="T57" fmla="*/ 127 h 140"/>
                  <a:gd name="T58" fmla="*/ 44 w 98"/>
                  <a:gd name="T59" fmla="*/ 130 h 140"/>
                  <a:gd name="T60" fmla="*/ 56 w 98"/>
                  <a:gd name="T61" fmla="*/ 125 h 140"/>
                  <a:gd name="T62" fmla="*/ 61 w 98"/>
                  <a:gd name="T63" fmla="*/ 69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
                  <a:gd name="T97" fmla="*/ 0 h 140"/>
                  <a:gd name="T98" fmla="*/ 98 w 9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 h="140">
                    <a:moveTo>
                      <a:pt x="91" y="0"/>
                    </a:moveTo>
                    <a:lnTo>
                      <a:pt x="91" y="113"/>
                    </a:lnTo>
                    <a:lnTo>
                      <a:pt x="91" y="120"/>
                    </a:lnTo>
                    <a:lnTo>
                      <a:pt x="91" y="125"/>
                    </a:lnTo>
                    <a:lnTo>
                      <a:pt x="91" y="127"/>
                    </a:lnTo>
                    <a:lnTo>
                      <a:pt x="93" y="127"/>
                    </a:lnTo>
                    <a:lnTo>
                      <a:pt x="95" y="130"/>
                    </a:lnTo>
                    <a:lnTo>
                      <a:pt x="98" y="130"/>
                    </a:lnTo>
                    <a:lnTo>
                      <a:pt x="98" y="135"/>
                    </a:lnTo>
                    <a:lnTo>
                      <a:pt x="61" y="140"/>
                    </a:lnTo>
                    <a:lnTo>
                      <a:pt x="61" y="125"/>
                    </a:lnTo>
                    <a:lnTo>
                      <a:pt x="56" y="132"/>
                    </a:lnTo>
                    <a:lnTo>
                      <a:pt x="49" y="137"/>
                    </a:lnTo>
                    <a:lnTo>
                      <a:pt x="44" y="140"/>
                    </a:lnTo>
                    <a:lnTo>
                      <a:pt x="37" y="140"/>
                    </a:lnTo>
                    <a:lnTo>
                      <a:pt x="29" y="140"/>
                    </a:lnTo>
                    <a:lnTo>
                      <a:pt x="20" y="137"/>
                    </a:lnTo>
                    <a:lnTo>
                      <a:pt x="15" y="132"/>
                    </a:lnTo>
                    <a:lnTo>
                      <a:pt x="7" y="125"/>
                    </a:lnTo>
                    <a:lnTo>
                      <a:pt x="5" y="115"/>
                    </a:lnTo>
                    <a:lnTo>
                      <a:pt x="0" y="105"/>
                    </a:lnTo>
                    <a:lnTo>
                      <a:pt x="0" y="93"/>
                    </a:lnTo>
                    <a:lnTo>
                      <a:pt x="2" y="81"/>
                    </a:lnTo>
                    <a:lnTo>
                      <a:pt x="5" y="69"/>
                    </a:lnTo>
                    <a:lnTo>
                      <a:pt x="12" y="56"/>
                    </a:lnTo>
                    <a:lnTo>
                      <a:pt x="20" y="49"/>
                    </a:lnTo>
                    <a:lnTo>
                      <a:pt x="29" y="46"/>
                    </a:lnTo>
                    <a:lnTo>
                      <a:pt x="39" y="44"/>
                    </a:lnTo>
                    <a:lnTo>
                      <a:pt x="46" y="44"/>
                    </a:lnTo>
                    <a:lnTo>
                      <a:pt x="51" y="46"/>
                    </a:lnTo>
                    <a:lnTo>
                      <a:pt x="56" y="51"/>
                    </a:lnTo>
                    <a:lnTo>
                      <a:pt x="61" y="56"/>
                    </a:lnTo>
                    <a:lnTo>
                      <a:pt x="61" y="22"/>
                    </a:lnTo>
                    <a:lnTo>
                      <a:pt x="61" y="15"/>
                    </a:lnTo>
                    <a:lnTo>
                      <a:pt x="61" y="10"/>
                    </a:lnTo>
                    <a:lnTo>
                      <a:pt x="59" y="7"/>
                    </a:lnTo>
                    <a:lnTo>
                      <a:pt x="54" y="5"/>
                    </a:lnTo>
                    <a:lnTo>
                      <a:pt x="49" y="5"/>
                    </a:lnTo>
                    <a:lnTo>
                      <a:pt x="49" y="0"/>
                    </a:lnTo>
                    <a:lnTo>
                      <a:pt x="91" y="0"/>
                    </a:lnTo>
                    <a:close/>
                    <a:moveTo>
                      <a:pt x="61" y="69"/>
                    </a:moveTo>
                    <a:lnTo>
                      <a:pt x="59" y="61"/>
                    </a:lnTo>
                    <a:lnTo>
                      <a:pt x="54" y="56"/>
                    </a:lnTo>
                    <a:lnTo>
                      <a:pt x="49" y="51"/>
                    </a:lnTo>
                    <a:lnTo>
                      <a:pt x="44" y="51"/>
                    </a:lnTo>
                    <a:lnTo>
                      <a:pt x="39" y="51"/>
                    </a:lnTo>
                    <a:lnTo>
                      <a:pt x="37" y="51"/>
                    </a:lnTo>
                    <a:lnTo>
                      <a:pt x="34" y="56"/>
                    </a:lnTo>
                    <a:lnTo>
                      <a:pt x="29" y="64"/>
                    </a:lnTo>
                    <a:lnTo>
                      <a:pt x="29" y="71"/>
                    </a:lnTo>
                    <a:lnTo>
                      <a:pt x="27" y="78"/>
                    </a:lnTo>
                    <a:lnTo>
                      <a:pt x="27" y="88"/>
                    </a:lnTo>
                    <a:lnTo>
                      <a:pt x="29" y="100"/>
                    </a:lnTo>
                    <a:lnTo>
                      <a:pt x="29" y="108"/>
                    </a:lnTo>
                    <a:lnTo>
                      <a:pt x="29" y="115"/>
                    </a:lnTo>
                    <a:lnTo>
                      <a:pt x="34" y="122"/>
                    </a:lnTo>
                    <a:lnTo>
                      <a:pt x="39" y="127"/>
                    </a:lnTo>
                    <a:lnTo>
                      <a:pt x="42" y="130"/>
                    </a:lnTo>
                    <a:lnTo>
                      <a:pt x="44" y="130"/>
                    </a:lnTo>
                    <a:lnTo>
                      <a:pt x="51" y="127"/>
                    </a:lnTo>
                    <a:lnTo>
                      <a:pt x="56" y="125"/>
                    </a:lnTo>
                    <a:lnTo>
                      <a:pt x="61" y="118"/>
                    </a:lnTo>
                    <a:lnTo>
                      <a:pt x="61" y="69"/>
                    </a:lnTo>
                    <a:close/>
                  </a:path>
                </a:pathLst>
              </a:custGeom>
              <a:solidFill>
                <a:srgbClr val="000000"/>
              </a:solidFill>
              <a:ln w="0">
                <a:solidFill>
                  <a:srgbClr val="000000"/>
                </a:solidFill>
                <a:round/>
                <a:headEnd/>
                <a:tailEnd/>
              </a:ln>
            </p:spPr>
            <p:txBody>
              <a:bodyPr/>
              <a:lstStyle/>
              <a:p>
                <a:endParaRPr lang="en-CA"/>
              </a:p>
            </p:txBody>
          </p:sp>
        </p:grpSp>
        <p:sp>
          <p:nvSpPr>
            <p:cNvPr id="5135" name="Rectangle 263"/>
            <p:cNvSpPr>
              <a:spLocks noChangeArrowheads="1"/>
            </p:cNvSpPr>
            <p:nvPr/>
          </p:nvSpPr>
          <p:spPr bwMode="auto">
            <a:xfrm>
              <a:off x="816" y="1680"/>
              <a:ext cx="768" cy="288"/>
            </a:xfrm>
            <a:prstGeom prst="rect">
              <a:avLst/>
            </a:prstGeom>
            <a:solidFill>
              <a:schemeClr val="bg1"/>
            </a:solidFill>
            <a:ln w="9525">
              <a:noFill/>
              <a:miter lim="800000"/>
              <a:headEnd/>
              <a:tailEnd/>
            </a:ln>
          </p:spPr>
          <p:txBody>
            <a:bodyPr/>
            <a:lstStyle/>
            <a:p>
              <a:pPr marL="342900" indent="-342900">
                <a:spcBef>
                  <a:spcPct val="20000"/>
                </a:spcBef>
              </a:pPr>
              <a:r>
                <a:rPr lang="en-US" sz="2800" b="1"/>
                <a:t>signal</a:t>
              </a:r>
            </a:p>
          </p:txBody>
        </p:sp>
        <p:sp>
          <p:nvSpPr>
            <p:cNvPr id="5136" name="Rectangle 264"/>
            <p:cNvSpPr>
              <a:spLocks noChangeArrowheads="1"/>
            </p:cNvSpPr>
            <p:nvPr/>
          </p:nvSpPr>
          <p:spPr bwMode="auto">
            <a:xfrm>
              <a:off x="4830" y="1959"/>
              <a:ext cx="720" cy="288"/>
            </a:xfrm>
            <a:prstGeom prst="rect">
              <a:avLst/>
            </a:prstGeom>
            <a:solidFill>
              <a:schemeClr val="bg1"/>
            </a:solidFill>
            <a:ln w="9525">
              <a:noFill/>
              <a:miter lim="800000"/>
              <a:headEnd/>
              <a:tailEnd/>
            </a:ln>
          </p:spPr>
          <p:txBody>
            <a:bodyPr tIns="0" bIns="0"/>
            <a:lstStyle/>
            <a:p>
              <a:pPr marL="342900" indent="-342900">
                <a:spcBef>
                  <a:spcPct val="20000"/>
                </a:spcBef>
              </a:pPr>
              <a:r>
                <a:rPr lang="en-US" sz="2800" b="1"/>
                <a:t>signal</a:t>
              </a:r>
            </a:p>
          </p:txBody>
        </p:sp>
        <p:sp>
          <p:nvSpPr>
            <p:cNvPr id="5137" name="Rectangle 265"/>
            <p:cNvSpPr>
              <a:spLocks noChangeArrowheads="1"/>
            </p:cNvSpPr>
            <p:nvPr/>
          </p:nvSpPr>
          <p:spPr bwMode="auto">
            <a:xfrm>
              <a:off x="3234" y="1587"/>
              <a:ext cx="816" cy="288"/>
            </a:xfrm>
            <a:prstGeom prst="rect">
              <a:avLst/>
            </a:prstGeom>
            <a:solidFill>
              <a:schemeClr val="bg1"/>
            </a:solidFill>
            <a:ln w="9525">
              <a:noFill/>
              <a:miter lim="800000"/>
              <a:headEnd/>
              <a:tailEnd/>
            </a:ln>
          </p:spPr>
          <p:txBody>
            <a:bodyPr/>
            <a:lstStyle/>
            <a:p>
              <a:pPr marL="342900" indent="-342900">
                <a:lnSpc>
                  <a:spcPct val="50000"/>
                </a:lnSpc>
                <a:spcBef>
                  <a:spcPct val="20000"/>
                </a:spcBef>
              </a:pPr>
              <a:r>
                <a:rPr lang="en-US" sz="2400" b="1">
                  <a:latin typeface="Courier" pitchFamily="49" charset="0"/>
                </a:rPr>
                <a:t>noisy</a:t>
              </a:r>
            </a:p>
            <a:p>
              <a:pPr marL="342900" indent="-342900">
                <a:lnSpc>
                  <a:spcPct val="50000"/>
                </a:lnSpc>
                <a:spcBef>
                  <a:spcPct val="20000"/>
                </a:spcBef>
              </a:pPr>
              <a:r>
                <a:rPr lang="en-US" sz="2400" b="1">
                  <a:latin typeface="Courier" pitchFamily="49" charset="0"/>
                </a:rPr>
                <a:t>signal</a:t>
              </a:r>
            </a:p>
          </p:txBody>
        </p:sp>
      </p:grpSp>
      <mc:AlternateContent xmlns:mc="http://schemas.openxmlformats.org/markup-compatibility/2006" xmlns:p14="http://schemas.microsoft.com/office/powerpoint/2010/main">
        <mc:Choice Requires="p14">
          <p:contentPart p14:bwMode="auto" r:id="rId3">
            <p14:nvContentPartPr>
              <p14:cNvPr id="5122" name="Ink 268"/>
              <p14:cNvContentPartPr>
                <a14:cpLocks xmlns:a14="http://schemas.microsoft.com/office/drawing/2010/main" noRot="1" noChangeAspect="1" noEditPoints="1" noChangeArrowheads="1" noChangeShapeType="1"/>
              </p14:cNvContentPartPr>
              <p14:nvPr/>
            </p14:nvContentPartPr>
            <p14:xfrm>
              <a:off x="6640513" y="398463"/>
              <a:ext cx="769937" cy="733425"/>
            </p14:xfrm>
          </p:contentPart>
        </mc:Choice>
        <mc:Fallback xmlns="">
          <p:pic>
            <p:nvPicPr>
              <p:cNvPr id="5122" name="Ink 268"/>
              <p:cNvPicPr>
                <a:picLocks noRot="1" noChangeAspect="1" noEditPoints="1" noChangeArrowheads="1" noChangeShapeType="1"/>
              </p:cNvPicPr>
              <p:nvPr/>
            </p:nvPicPr>
            <p:blipFill>
              <a:blip r:embed="rId4"/>
              <a:stretch>
                <a:fillRect/>
              </a:stretch>
            </p:blipFill>
            <p:spPr>
              <a:xfrm>
                <a:off x="6635114" y="391262"/>
                <a:ext cx="779296" cy="75106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23" name="Ink 269"/>
              <p14:cNvContentPartPr>
                <a14:cpLocks xmlns:a14="http://schemas.microsoft.com/office/drawing/2010/main" noRot="1" noChangeAspect="1" noEditPoints="1" noChangeArrowheads="1" noChangeShapeType="1"/>
              </p14:cNvContentPartPr>
              <p14:nvPr/>
            </p14:nvContentPartPr>
            <p14:xfrm>
              <a:off x="7718425" y="341313"/>
              <a:ext cx="776288" cy="911225"/>
            </p14:xfrm>
          </p:contentPart>
        </mc:Choice>
        <mc:Fallback xmlns="">
          <p:pic>
            <p:nvPicPr>
              <p:cNvPr id="5123" name="Ink 269"/>
              <p:cNvPicPr>
                <a:picLocks noRot="1" noChangeAspect="1" noEditPoints="1" noChangeArrowheads="1" noChangeShapeType="1"/>
              </p:cNvPicPr>
              <p:nvPr/>
            </p:nvPicPr>
            <p:blipFill>
              <a:blip r:embed="rId6"/>
              <a:stretch>
                <a:fillRect/>
              </a:stretch>
            </p:blipFill>
            <p:spPr>
              <a:xfrm>
                <a:off x="7710864" y="335193"/>
                <a:ext cx="793211" cy="9292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24" name="Ink 270"/>
              <p14:cNvContentPartPr>
                <a14:cpLocks xmlns:a14="http://schemas.microsoft.com/office/drawing/2010/main" noRot="1" noChangeAspect="1" noEditPoints="1" noChangeArrowheads="1" noChangeShapeType="1"/>
              </p14:cNvContentPartPr>
              <p14:nvPr/>
            </p14:nvContentPartPr>
            <p14:xfrm>
              <a:off x="6848475" y="1055688"/>
              <a:ext cx="252413" cy="249237"/>
            </p14:xfrm>
          </p:contentPart>
        </mc:Choice>
        <mc:Fallback xmlns="">
          <p:pic>
            <p:nvPicPr>
              <p:cNvPr id="5124" name="Ink 270"/>
              <p:cNvPicPr>
                <a:picLocks noRot="1" noChangeAspect="1" noEditPoints="1" noChangeArrowheads="1" noChangeShapeType="1"/>
              </p:cNvPicPr>
              <p:nvPr/>
            </p:nvPicPr>
            <p:blipFill>
              <a:blip r:embed="rId8"/>
              <a:stretch>
                <a:fillRect/>
              </a:stretch>
            </p:blipFill>
            <p:spPr>
              <a:xfrm>
                <a:off x="6845594" y="1048845"/>
                <a:ext cx="263575" cy="2654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25" name="Ink 271"/>
              <p14:cNvContentPartPr>
                <a14:cpLocks xmlns:a14="http://schemas.microsoft.com/office/drawing/2010/main" noRot="1" noChangeAspect="1" noEditPoints="1" noChangeArrowheads="1" noChangeShapeType="1"/>
              </p14:cNvContentPartPr>
              <p14:nvPr/>
            </p14:nvContentPartPr>
            <p14:xfrm>
              <a:off x="1828800" y="919163"/>
              <a:ext cx="5670550" cy="3554412"/>
            </p14:xfrm>
          </p:contentPart>
        </mc:Choice>
        <mc:Fallback xmlns="">
          <p:pic>
            <p:nvPicPr>
              <p:cNvPr id="5125" name="Ink 271"/>
              <p:cNvPicPr>
                <a:picLocks noRot="1" noChangeAspect="1" noEditPoints="1" noChangeArrowheads="1" noChangeShapeType="1"/>
              </p:cNvPicPr>
              <p:nvPr/>
            </p:nvPicPr>
            <p:blipFill>
              <a:blip r:embed="rId10"/>
              <a:stretch>
                <a:fillRect/>
              </a:stretch>
            </p:blipFill>
            <p:spPr>
              <a:xfrm>
                <a:off x="1826280" y="916283"/>
                <a:ext cx="5682790" cy="355981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1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Date Placeholder 4"/>
          <p:cNvSpPr>
            <a:spLocks noGrp="1"/>
          </p:cNvSpPr>
          <p:nvPr>
            <p:ph type="dt" sz="quarter" idx="10"/>
          </p:nvPr>
        </p:nvSpPr>
        <p:spPr>
          <a:noFill/>
        </p:spPr>
        <p:txBody>
          <a:bodyPr/>
          <a:lstStyle/>
          <a:p>
            <a:fld id="{09686570-4BA4-45E6-BC31-C8B562BB9672}" type="datetime1">
              <a:rPr lang="en-US" smtClean="0"/>
              <a:t>1/15/2020</a:t>
            </a:fld>
            <a:endParaRPr lang="en-US"/>
          </a:p>
        </p:txBody>
      </p:sp>
      <p:sp>
        <p:nvSpPr>
          <p:cNvPr id="6155" name="Footer Placeholder 5"/>
          <p:cNvSpPr>
            <a:spLocks noGrp="1"/>
          </p:cNvSpPr>
          <p:nvPr>
            <p:ph type="ftr" sz="quarter" idx="11"/>
          </p:nvPr>
        </p:nvSpPr>
        <p:spPr>
          <a:noFill/>
        </p:spPr>
        <p:txBody>
          <a:bodyPr/>
          <a:lstStyle/>
          <a:p>
            <a:r>
              <a:rPr lang="en-US"/>
              <a:t>CPSC503 Winter 2020</a:t>
            </a:r>
          </a:p>
        </p:txBody>
      </p:sp>
      <p:sp>
        <p:nvSpPr>
          <p:cNvPr id="6156" name="Slide Number Placeholder 6"/>
          <p:cNvSpPr>
            <a:spLocks noGrp="1"/>
          </p:cNvSpPr>
          <p:nvPr>
            <p:ph type="sldNum" sz="quarter" idx="12"/>
          </p:nvPr>
        </p:nvSpPr>
        <p:spPr>
          <a:noFill/>
        </p:spPr>
        <p:txBody>
          <a:bodyPr/>
          <a:lstStyle/>
          <a:p>
            <a:fld id="{FCE2E918-3F92-4A89-8E83-A1390408A423}" type="slidenum">
              <a:rPr lang="en-US" smtClean="0"/>
              <a:pPr/>
              <a:t>29</a:t>
            </a:fld>
            <a:endParaRPr lang="en-US"/>
          </a:p>
        </p:txBody>
      </p:sp>
      <p:sp>
        <p:nvSpPr>
          <p:cNvPr id="6157" name="Rectangle 3"/>
          <p:cNvSpPr>
            <a:spLocks noGrp="1" noChangeArrowheads="1"/>
          </p:cNvSpPr>
          <p:nvPr>
            <p:ph type="body" sz="half" idx="1"/>
          </p:nvPr>
        </p:nvSpPr>
        <p:spPr/>
        <p:txBody>
          <a:bodyPr/>
          <a:lstStyle/>
          <a:p>
            <a:pPr eaLnBrk="1" hangingPunct="1"/>
            <a:endParaRPr lang="en-US" sz="2400"/>
          </a:p>
          <a:p>
            <a:pPr eaLnBrk="1" hangingPunct="1"/>
            <a:endParaRPr lang="en-US" sz="2400"/>
          </a:p>
        </p:txBody>
      </p:sp>
      <p:graphicFrame>
        <p:nvGraphicFramePr>
          <p:cNvPr id="6146" name="Object 4"/>
          <p:cNvGraphicFramePr>
            <a:graphicFrameLocks noGrp="1" noChangeAspect="1"/>
          </p:cNvGraphicFramePr>
          <p:nvPr>
            <p:ph sz="half" idx="2"/>
          </p:nvPr>
        </p:nvGraphicFramePr>
        <p:xfrm>
          <a:off x="2057400" y="3429000"/>
          <a:ext cx="4564063" cy="1476375"/>
        </p:xfrm>
        <a:graphic>
          <a:graphicData uri="http://schemas.openxmlformats.org/presentationml/2006/ole">
            <mc:AlternateContent xmlns:mc="http://schemas.openxmlformats.org/markup-compatibility/2006">
              <mc:Choice xmlns:v="urn:schemas-microsoft-com:vml" Requires="v">
                <p:oleObj spid="_x0000_s6186" name="Equation" r:id="rId4" imgW="1295280" imgH="419040" progId="Equation.3">
                  <p:embed/>
                </p:oleObj>
              </mc:Choice>
              <mc:Fallback>
                <p:oleObj name="Equation" r:id="rId4" imgW="129528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429000"/>
                        <a:ext cx="4564063" cy="147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8" name="Rectangle 5"/>
          <p:cNvSpPr>
            <a:spLocks noChangeArrowheads="1"/>
          </p:cNvSpPr>
          <p:nvPr/>
        </p:nvSpPr>
        <p:spPr bwMode="auto">
          <a:xfrm>
            <a:off x="914400" y="2057400"/>
            <a:ext cx="7772400" cy="1066800"/>
          </a:xfrm>
          <a:prstGeom prst="rect">
            <a:avLst/>
          </a:prstGeom>
          <a:noFill/>
          <a:ln w="9525">
            <a:noFill/>
            <a:miter lim="800000"/>
            <a:headEnd/>
            <a:tailEnd/>
          </a:ln>
        </p:spPr>
        <p:txBody>
          <a:bodyPr>
            <a:spAutoFit/>
          </a:bodyPr>
          <a:lstStyle/>
          <a:p>
            <a:pPr>
              <a:spcBef>
                <a:spcPct val="20000"/>
              </a:spcBef>
            </a:pPr>
            <a:r>
              <a:rPr lang="en-US" sz="3200" b="1">
                <a:solidFill>
                  <a:schemeClr val="accent2"/>
                </a:solidFill>
                <a:latin typeface="Comic Sans MS" pitchFamily="66" charset="0"/>
              </a:rPr>
              <a:t>Goal:</a:t>
            </a:r>
            <a:r>
              <a:rPr lang="en-US" sz="3200" b="1">
                <a:latin typeface="Comic Sans MS" pitchFamily="66" charset="0"/>
              </a:rPr>
              <a:t> Find the most likely word given some observed (misspelled) word</a:t>
            </a:r>
            <a:endParaRPr lang="en-US" sz="2800" b="1">
              <a:latin typeface="Comic Sans MS" pitchFamily="66" charset="0"/>
            </a:endParaRPr>
          </a:p>
        </p:txBody>
      </p:sp>
      <p:sp>
        <p:nvSpPr>
          <p:cNvPr id="6159" name="Rectangle 6"/>
          <p:cNvSpPr>
            <a:spLocks noChangeArrowheads="1"/>
          </p:cNvSpPr>
          <p:nvPr/>
        </p:nvSpPr>
        <p:spPr bwMode="auto">
          <a:xfrm>
            <a:off x="762000" y="533400"/>
            <a:ext cx="77724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Bayes and the Noisy Channel: Spelling Non-word isolated</a:t>
            </a:r>
          </a:p>
        </p:txBody>
      </p:sp>
      <mc:AlternateContent xmlns:mc="http://schemas.openxmlformats.org/markup-compatibility/2006" xmlns:p14="http://schemas.microsoft.com/office/powerpoint/2010/main">
        <mc:Choice Requires="p14">
          <p:contentPart p14:bwMode="auto" r:id="rId6">
            <p14:nvContentPartPr>
              <p14:cNvPr id="6147" name="Ink 9"/>
              <p14:cNvContentPartPr>
                <a14:cpLocks xmlns:a14="http://schemas.microsoft.com/office/drawing/2010/main" noRot="1" noChangeAspect="1" noEditPoints="1" noChangeArrowheads="1" noChangeShapeType="1"/>
              </p14:cNvContentPartPr>
              <p14:nvPr/>
            </p14:nvContentPartPr>
            <p14:xfrm>
              <a:off x="6192838" y="4494213"/>
              <a:ext cx="161925" cy="231775"/>
            </p14:xfrm>
          </p:contentPart>
        </mc:Choice>
        <mc:Fallback xmlns="">
          <p:pic>
            <p:nvPicPr>
              <p:cNvPr id="6147" name="Ink 9"/>
              <p:cNvPicPr>
                <a:picLocks noRot="1" noChangeAspect="1" noEditPoints="1" noChangeArrowheads="1" noChangeShapeType="1"/>
              </p:cNvPicPr>
              <p:nvPr/>
            </p:nvPicPr>
            <p:blipFill>
              <a:blip r:embed="rId7"/>
              <a:stretch>
                <a:fillRect/>
              </a:stretch>
            </p:blipFill>
            <p:spPr>
              <a:xfrm>
                <a:off x="6187081" y="4488455"/>
                <a:ext cx="175599" cy="2483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8" name="Ink 10"/>
              <p14:cNvContentPartPr>
                <a14:cpLocks xmlns:a14="http://schemas.microsoft.com/office/drawing/2010/main" noRot="1" noChangeAspect="1" noEditPoints="1" noChangeArrowheads="1" noChangeShapeType="1"/>
              </p14:cNvContentPartPr>
              <p14:nvPr/>
            </p14:nvContentPartPr>
            <p14:xfrm>
              <a:off x="6570663" y="4527550"/>
              <a:ext cx="714375" cy="327025"/>
            </p14:xfrm>
          </p:contentPart>
        </mc:Choice>
        <mc:Fallback xmlns="">
          <p:pic>
            <p:nvPicPr>
              <p:cNvPr id="6148" name="Ink 10"/>
              <p:cNvPicPr>
                <a:picLocks noRot="1" noChangeAspect="1" noEditPoints="1" noChangeArrowheads="1" noChangeShapeType="1"/>
              </p:cNvPicPr>
              <p:nvPr/>
            </p:nvPicPr>
            <p:blipFill>
              <a:blip r:embed="rId9"/>
              <a:stretch>
                <a:fillRect/>
              </a:stretch>
            </p:blipFill>
            <p:spPr>
              <a:xfrm>
                <a:off x="6560581" y="4522873"/>
                <a:ext cx="735619" cy="3424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49" name="Ink 11"/>
              <p14:cNvContentPartPr>
                <a14:cpLocks xmlns:a14="http://schemas.microsoft.com/office/drawing/2010/main" noRot="1" noChangeAspect="1" noEditPoints="1" noChangeArrowheads="1" noChangeShapeType="1"/>
              </p14:cNvContentPartPr>
              <p14:nvPr/>
            </p14:nvContentPartPr>
            <p14:xfrm>
              <a:off x="4449763" y="4816475"/>
              <a:ext cx="1782762" cy="433388"/>
            </p14:xfrm>
          </p:contentPart>
        </mc:Choice>
        <mc:Fallback xmlns="">
          <p:pic>
            <p:nvPicPr>
              <p:cNvPr id="6149" name="Ink 11"/>
              <p:cNvPicPr>
                <a:picLocks noRot="1" noChangeAspect="1" noEditPoints="1" noChangeArrowheads="1" noChangeShapeType="1"/>
              </p:cNvPicPr>
              <p:nvPr/>
            </p:nvPicPr>
            <p:blipFill>
              <a:blip r:embed="rId11"/>
              <a:stretch>
                <a:fillRect/>
              </a:stretch>
            </p:blipFill>
            <p:spPr>
              <a:xfrm>
                <a:off x="4443644" y="4808556"/>
                <a:ext cx="1799319" cy="44598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0" name="Ink 12"/>
              <p14:cNvContentPartPr>
                <a14:cpLocks xmlns:a14="http://schemas.microsoft.com/office/drawing/2010/main" noRot="1" noChangeAspect="1" noEditPoints="1" noChangeArrowheads="1" noChangeShapeType="1"/>
              </p14:cNvContentPartPr>
              <p14:nvPr/>
            </p14:nvContentPartPr>
            <p14:xfrm>
              <a:off x="4359275" y="5335588"/>
              <a:ext cx="1917700" cy="473075"/>
            </p14:xfrm>
          </p:contentPart>
        </mc:Choice>
        <mc:Fallback xmlns="">
          <p:pic>
            <p:nvPicPr>
              <p:cNvPr id="6150" name="Ink 12"/>
              <p:cNvPicPr>
                <a:picLocks noRot="1" noChangeAspect="1" noEditPoints="1" noChangeArrowheads="1" noChangeShapeType="1"/>
              </p:cNvPicPr>
              <p:nvPr/>
            </p:nvPicPr>
            <p:blipFill>
              <a:blip r:embed="rId13"/>
              <a:stretch>
                <a:fillRect/>
              </a:stretch>
            </p:blipFill>
            <p:spPr>
              <a:xfrm>
                <a:off x="4350275" y="5329108"/>
                <a:ext cx="1937140" cy="485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1" name="Ink 13"/>
              <p14:cNvContentPartPr>
                <a14:cpLocks xmlns:a14="http://schemas.microsoft.com/office/drawing/2010/main" noRot="1" noChangeAspect="1" noEditPoints="1" noChangeArrowheads="1" noChangeShapeType="1"/>
              </p14:cNvContentPartPr>
              <p14:nvPr/>
            </p14:nvContentPartPr>
            <p14:xfrm>
              <a:off x="4881563" y="5862638"/>
              <a:ext cx="9525" cy="23812"/>
            </p14:xfrm>
          </p:contentPart>
        </mc:Choice>
        <mc:Fallback xmlns="">
          <p:pic>
            <p:nvPicPr>
              <p:cNvPr id="6151" name="Ink 13"/>
              <p:cNvPicPr>
                <a:picLocks noRot="1" noChangeAspect="1" noEditPoints="1" noChangeArrowheads="1" noChangeShapeType="1"/>
              </p:cNvPicPr>
              <p:nvPr/>
            </p:nvPicPr>
            <p:blipFill>
              <a:blip r:embed="rId15"/>
              <a:stretch>
                <a:fillRect/>
              </a:stretch>
            </p:blipFill>
            <p:spPr>
              <a:xfrm>
                <a:off x="4875919" y="5853258"/>
                <a:ext cx="25753" cy="3716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2" name="Ink 14"/>
              <p14:cNvContentPartPr>
                <a14:cpLocks xmlns:a14="http://schemas.microsoft.com/office/drawing/2010/main" noRot="1" noChangeAspect="1" noEditPoints="1" noChangeArrowheads="1" noChangeShapeType="1"/>
              </p14:cNvContentPartPr>
              <p14:nvPr/>
            </p14:nvContentPartPr>
            <p14:xfrm>
              <a:off x="4873625" y="6032500"/>
              <a:ext cx="9525" cy="65088"/>
            </p14:xfrm>
          </p:contentPart>
        </mc:Choice>
        <mc:Fallback xmlns="">
          <p:pic>
            <p:nvPicPr>
              <p:cNvPr id="6152" name="Ink 14"/>
              <p:cNvPicPr>
                <a:picLocks noRot="1" noChangeAspect="1" noEditPoints="1" noChangeArrowheads="1" noChangeShapeType="1"/>
              </p:cNvPicPr>
              <p:nvPr/>
            </p:nvPicPr>
            <p:blipFill>
              <a:blip r:embed="rId17"/>
              <a:stretch>
                <a:fillRect/>
              </a:stretch>
            </p:blipFill>
            <p:spPr>
              <a:xfrm>
                <a:off x="4869962" y="6027466"/>
                <a:ext cx="23080" cy="7371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53" name="Ink 15"/>
              <p14:cNvContentPartPr>
                <a14:cpLocks xmlns:a14="http://schemas.microsoft.com/office/drawing/2010/main" noRot="1" noChangeAspect="1" noEditPoints="1" noChangeArrowheads="1" noChangeShapeType="1"/>
              </p14:cNvContentPartPr>
              <p14:nvPr/>
            </p14:nvContentPartPr>
            <p14:xfrm>
              <a:off x="4873625" y="6180138"/>
              <a:ext cx="12700" cy="171450"/>
            </p14:xfrm>
          </p:contentPart>
        </mc:Choice>
        <mc:Fallback xmlns="">
          <p:pic>
            <p:nvPicPr>
              <p:cNvPr id="6153" name="Ink 15"/>
              <p:cNvPicPr>
                <a:picLocks noRot="1" noChangeAspect="1" noEditPoints="1" noChangeArrowheads="1" noChangeShapeType="1"/>
              </p:cNvPicPr>
              <p:nvPr/>
            </p:nvPicPr>
            <p:blipFill>
              <a:blip r:embed="rId19"/>
              <a:stretch>
                <a:fillRect/>
              </a:stretch>
            </p:blipFill>
            <p:spPr>
              <a:xfrm>
                <a:off x="4869634" y="6173294"/>
                <a:ext cx="28666" cy="183696"/>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725896D0-A9BC-42AD-AD4E-EB4AD70D8644}" type="datetime1">
              <a:rPr lang="en-US" smtClean="0"/>
              <a:t>1/15/2020</a:t>
            </a:fld>
            <a:endParaRPr lang="en-US"/>
          </a:p>
        </p:txBody>
      </p:sp>
      <p:sp>
        <p:nvSpPr>
          <p:cNvPr id="25603" name="Footer Placeholder 4"/>
          <p:cNvSpPr>
            <a:spLocks noGrp="1"/>
          </p:cNvSpPr>
          <p:nvPr>
            <p:ph type="ftr" sz="quarter" idx="11"/>
          </p:nvPr>
        </p:nvSpPr>
        <p:spPr>
          <a:noFill/>
        </p:spPr>
        <p:txBody>
          <a:bodyPr/>
          <a:lstStyle/>
          <a:p>
            <a:r>
              <a:rPr lang="en-US"/>
              <a:t>CPSC503 Winter 2020</a:t>
            </a:r>
          </a:p>
        </p:txBody>
      </p:sp>
      <p:sp>
        <p:nvSpPr>
          <p:cNvPr id="25604" name="Slide Number Placeholder 5"/>
          <p:cNvSpPr>
            <a:spLocks noGrp="1"/>
          </p:cNvSpPr>
          <p:nvPr>
            <p:ph type="sldNum" sz="quarter" idx="12"/>
          </p:nvPr>
        </p:nvSpPr>
        <p:spPr>
          <a:noFill/>
        </p:spPr>
        <p:txBody>
          <a:bodyPr/>
          <a:lstStyle/>
          <a:p>
            <a:fld id="{E0EE4A21-983E-4655-BA30-9B341780840C}" type="slidenum">
              <a:rPr lang="en-US" smtClean="0"/>
              <a:pPr/>
              <a:t>3</a:t>
            </a:fld>
            <a:endParaRPr lang="en-US"/>
          </a:p>
        </p:txBody>
      </p:sp>
      <p:sp>
        <p:nvSpPr>
          <p:cNvPr id="25606" name="Rectangle 3"/>
          <p:cNvSpPr>
            <a:spLocks noChangeArrowheads="1"/>
          </p:cNvSpPr>
          <p:nvPr/>
        </p:nvSpPr>
        <p:spPr bwMode="auto">
          <a:xfrm>
            <a:off x="3352800" y="1600200"/>
            <a:ext cx="5683250" cy="1904695"/>
          </a:xfrm>
          <a:prstGeom prst="rect">
            <a:avLst/>
          </a:prstGeom>
          <a:solidFill>
            <a:srgbClr val="CCFFFF"/>
          </a:solidFill>
          <a:ln w="38100">
            <a:solidFill>
              <a:srgbClr val="00B0F0"/>
            </a:solidFill>
            <a:miter lim="800000"/>
            <a:headEnd/>
            <a:tailEnd/>
          </a:ln>
        </p:spPr>
        <p:txBody>
          <a:bodyPr/>
          <a:lstStyle/>
          <a:p>
            <a:pPr marL="342900" indent="-342900">
              <a:spcBef>
                <a:spcPct val="20000"/>
              </a:spcBef>
            </a:pPr>
            <a:r>
              <a:rPr lang="en-US" sz="2800">
                <a:latin typeface="Comic Sans MS" pitchFamily="66" charset="0"/>
              </a:rPr>
              <a:t>State Machines (no prob.)</a:t>
            </a:r>
          </a:p>
          <a:p>
            <a:pPr marL="342900" indent="-342900">
              <a:spcBef>
                <a:spcPct val="20000"/>
              </a:spcBef>
              <a:buFontTx/>
              <a:buChar char="•"/>
            </a:pPr>
            <a:r>
              <a:rPr lang="en-US" sz="2800" b="1">
                <a:latin typeface="Comic Sans MS" pitchFamily="66" charset="0"/>
              </a:rPr>
              <a:t>Finite State Automata </a:t>
            </a:r>
            <a:r>
              <a:rPr lang="en-US" sz="2400" b="1">
                <a:latin typeface="Comic Sans MS" pitchFamily="66" charset="0"/>
              </a:rPr>
              <a:t>(and Regular Expressions)</a:t>
            </a:r>
          </a:p>
          <a:p>
            <a:pPr marL="342900" indent="-342900">
              <a:spcBef>
                <a:spcPct val="20000"/>
              </a:spcBef>
              <a:buFontTx/>
              <a:buChar char="•"/>
            </a:pPr>
            <a:r>
              <a:rPr lang="en-US" sz="2800" b="1">
                <a:latin typeface="Comic Sans MS" pitchFamily="66" charset="0"/>
              </a:rPr>
              <a:t>Finite State Transducers</a:t>
            </a:r>
          </a:p>
        </p:txBody>
      </p:sp>
      <p:sp>
        <p:nvSpPr>
          <p:cNvPr id="25607" name="Line 4"/>
          <p:cNvSpPr>
            <a:spLocks noChangeShapeType="1"/>
          </p:cNvSpPr>
          <p:nvPr/>
        </p:nvSpPr>
        <p:spPr bwMode="auto">
          <a:xfrm flipH="1" flipV="1">
            <a:off x="2743200" y="3124200"/>
            <a:ext cx="609600" cy="0"/>
          </a:xfrm>
          <a:prstGeom prst="line">
            <a:avLst/>
          </a:prstGeom>
          <a:noFill/>
          <a:ln w="57150">
            <a:solidFill>
              <a:schemeClr val="tx1"/>
            </a:solidFill>
            <a:round/>
            <a:headEnd/>
            <a:tailEnd type="triangle" w="med" len="med"/>
          </a:ln>
        </p:spPr>
        <p:txBody>
          <a:bodyPr/>
          <a:lstStyle/>
          <a:p>
            <a:endParaRPr lang="en-CA"/>
          </a:p>
        </p:txBody>
      </p:sp>
      <p:sp>
        <p:nvSpPr>
          <p:cNvPr id="25608" name="Rectangle 5"/>
          <p:cNvSpPr>
            <a:spLocks noChangeArrowheads="1"/>
          </p:cNvSpPr>
          <p:nvPr/>
        </p:nvSpPr>
        <p:spPr bwMode="auto">
          <a:xfrm>
            <a:off x="228600" y="2362200"/>
            <a:ext cx="2514600" cy="1447800"/>
          </a:xfrm>
          <a:prstGeom prst="rect">
            <a:avLst/>
          </a:prstGeom>
          <a:solidFill>
            <a:srgbClr val="CCFFFF"/>
          </a:solidFill>
          <a:ln w="57150">
            <a:solidFill>
              <a:srgbClr val="00B0F0"/>
            </a:solidFill>
            <a:miter lim="800000"/>
            <a:headEnd/>
            <a:tailEnd/>
          </a:ln>
        </p:spPr>
        <p:txBody>
          <a:bodyPr/>
          <a:lstStyle/>
          <a:p>
            <a:pPr marL="342900" indent="-342900" algn="ctr">
              <a:spcBef>
                <a:spcPct val="20000"/>
              </a:spcBef>
            </a:pPr>
            <a:r>
              <a:rPr lang="en-US" sz="3200" b="1">
                <a:latin typeface="Comic Sans MS" pitchFamily="66" charset="0"/>
              </a:rPr>
              <a:t>(English)</a:t>
            </a:r>
          </a:p>
          <a:p>
            <a:pPr marL="342900" indent="-342900" algn="ctr">
              <a:spcBef>
                <a:spcPct val="20000"/>
              </a:spcBef>
            </a:pPr>
            <a:r>
              <a:rPr lang="en-US" sz="3200" b="1">
                <a:latin typeface="Comic Sans MS" pitchFamily="66" charset="0"/>
              </a:rPr>
              <a:t>Morphology</a:t>
            </a:r>
          </a:p>
        </p:txBody>
      </p:sp>
      <p:grpSp>
        <p:nvGrpSpPr>
          <p:cNvPr id="25609" name="Group 6"/>
          <p:cNvGrpSpPr>
            <a:grpSpLocks/>
          </p:cNvGrpSpPr>
          <p:nvPr/>
        </p:nvGrpSpPr>
        <p:grpSpPr bwMode="auto">
          <a:xfrm>
            <a:off x="914400" y="3793674"/>
            <a:ext cx="5715000" cy="2514600"/>
            <a:chOff x="336" y="1440"/>
            <a:chExt cx="5424" cy="2772"/>
          </a:xfrm>
        </p:grpSpPr>
        <p:sp>
          <p:nvSpPr>
            <p:cNvPr id="25610" name="Rectangle 7"/>
            <p:cNvSpPr>
              <a:spLocks noChangeArrowheads="1"/>
            </p:cNvSpPr>
            <p:nvPr/>
          </p:nvSpPr>
          <p:spPr bwMode="auto">
            <a:xfrm>
              <a:off x="2832" y="2832"/>
              <a:ext cx="2064" cy="576"/>
            </a:xfrm>
            <a:prstGeom prst="rect">
              <a:avLst/>
            </a:prstGeom>
            <a:solidFill>
              <a:srgbClr val="CCFFFF"/>
            </a:solidFill>
            <a:ln w="9525">
              <a:noFill/>
              <a:miter lim="800000"/>
              <a:headEnd/>
              <a:tailEnd/>
            </a:ln>
          </p:spPr>
          <p:txBody>
            <a:bodyPr/>
            <a:lstStyle/>
            <a:p>
              <a:pPr marL="342900" indent="-342900">
                <a:spcBef>
                  <a:spcPct val="20000"/>
                </a:spcBef>
              </a:pPr>
              <a:r>
                <a:rPr lang="en-US" sz="1200" b="1" dirty="0">
                  <a:latin typeface="Comic Sans MS" pitchFamily="66" charset="0"/>
                </a:rPr>
                <a:t>Logical formalisms </a:t>
              </a:r>
            </a:p>
            <a:p>
              <a:pPr marL="342900" indent="-342900">
                <a:spcBef>
                  <a:spcPct val="20000"/>
                </a:spcBef>
              </a:pPr>
              <a:r>
                <a:rPr lang="en-US" sz="1200" b="1" dirty="0">
                  <a:latin typeface="Comic Sans MS" pitchFamily="66" charset="0"/>
                </a:rPr>
                <a:t>(First-Order Logics)…..</a:t>
              </a:r>
            </a:p>
            <a:p>
              <a:pPr marL="342900" indent="-342900">
                <a:spcBef>
                  <a:spcPct val="20000"/>
                </a:spcBef>
              </a:pPr>
              <a:endParaRPr lang="en-US" sz="1200" b="1" dirty="0">
                <a:latin typeface="Comic Sans MS" pitchFamily="66" charset="0"/>
              </a:endParaRPr>
            </a:p>
          </p:txBody>
        </p:sp>
        <p:sp>
          <p:nvSpPr>
            <p:cNvPr id="25611" name="Rectangle 8"/>
            <p:cNvSpPr>
              <a:spLocks noChangeArrowheads="1"/>
            </p:cNvSpPr>
            <p:nvPr/>
          </p:nvSpPr>
          <p:spPr bwMode="auto">
            <a:xfrm>
              <a:off x="2496" y="2160"/>
              <a:ext cx="3264" cy="608"/>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Rule systems </a:t>
              </a:r>
              <a:r>
                <a:rPr lang="en-US" sz="1200" b="1" i="1">
                  <a:solidFill>
                    <a:schemeClr val="accent2"/>
                  </a:solidFill>
                  <a:latin typeface="Comic Sans MS" pitchFamily="66" charset="0"/>
                </a:rPr>
                <a:t>(and prob. version)</a:t>
              </a:r>
            </a:p>
            <a:p>
              <a:pPr marL="342900" indent="-342900">
                <a:spcBef>
                  <a:spcPct val="20000"/>
                </a:spcBef>
              </a:pPr>
              <a:r>
                <a:rPr lang="en-US" sz="1200" b="1">
                  <a:latin typeface="Comic Sans MS" pitchFamily="66" charset="0"/>
                </a:rPr>
                <a:t>(e.g., </a:t>
              </a:r>
              <a:r>
                <a:rPr lang="en-US" sz="1200" b="1">
                  <a:solidFill>
                    <a:schemeClr val="accent2"/>
                  </a:solidFill>
                  <a:latin typeface="Comic Sans MS" pitchFamily="66" charset="0"/>
                </a:rPr>
                <a:t>(Prob.)</a:t>
              </a:r>
              <a:r>
                <a:rPr lang="en-US" sz="1200" b="1">
                  <a:latin typeface="Comic Sans MS" pitchFamily="66" charset="0"/>
                </a:rPr>
                <a:t> Context-Free Grammars)</a:t>
              </a:r>
            </a:p>
            <a:p>
              <a:pPr marL="342900" indent="-342900">
                <a:spcBef>
                  <a:spcPct val="20000"/>
                </a:spcBef>
              </a:pPr>
              <a:endParaRPr lang="en-US" sz="1200" b="1">
                <a:latin typeface="Comic Sans MS" pitchFamily="66" charset="0"/>
              </a:endParaRPr>
            </a:p>
          </p:txBody>
        </p:sp>
        <p:sp>
          <p:nvSpPr>
            <p:cNvPr id="25612" name="Rectangle 9"/>
            <p:cNvSpPr>
              <a:spLocks noChangeArrowheads="1"/>
            </p:cNvSpPr>
            <p:nvPr/>
          </p:nvSpPr>
          <p:spPr bwMode="auto">
            <a:xfrm>
              <a:off x="432" y="1776"/>
              <a:ext cx="864" cy="336"/>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Syntax</a:t>
              </a:r>
            </a:p>
          </p:txBody>
        </p:sp>
        <p:sp>
          <p:nvSpPr>
            <p:cNvPr id="25613" name="Rectangle 10"/>
            <p:cNvSpPr>
              <a:spLocks noChangeArrowheads="1"/>
            </p:cNvSpPr>
            <p:nvPr/>
          </p:nvSpPr>
          <p:spPr bwMode="auto">
            <a:xfrm>
              <a:off x="336" y="2880"/>
              <a:ext cx="1392" cy="816"/>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Pragmatics</a:t>
              </a:r>
            </a:p>
            <a:p>
              <a:pPr marL="342900" indent="-342900">
                <a:spcBef>
                  <a:spcPct val="20000"/>
                </a:spcBef>
              </a:pPr>
              <a:r>
                <a:rPr lang="en-US" sz="1200" b="1">
                  <a:latin typeface="Comic Sans MS" pitchFamily="66" charset="0"/>
                </a:rPr>
                <a:t>Discourse and Dialogue</a:t>
              </a:r>
            </a:p>
          </p:txBody>
        </p:sp>
        <p:sp>
          <p:nvSpPr>
            <p:cNvPr id="25614" name="Rectangle 11"/>
            <p:cNvSpPr>
              <a:spLocks noChangeArrowheads="1"/>
            </p:cNvSpPr>
            <p:nvPr/>
          </p:nvSpPr>
          <p:spPr bwMode="auto">
            <a:xfrm>
              <a:off x="336" y="2304"/>
              <a:ext cx="1056" cy="336"/>
            </a:xfrm>
            <a:prstGeom prst="rect">
              <a:avLst/>
            </a:prstGeom>
            <a:solidFill>
              <a:srgbClr val="CCFFFF"/>
            </a:solidFill>
            <a:ln w="9525">
              <a:noFill/>
              <a:miter lim="800000"/>
              <a:headEnd/>
              <a:tailEnd/>
            </a:ln>
          </p:spPr>
          <p:txBody>
            <a:bodyPr/>
            <a:lstStyle/>
            <a:p>
              <a:pPr marL="342900" indent="-342900">
                <a:spcBef>
                  <a:spcPct val="20000"/>
                </a:spcBef>
              </a:pPr>
              <a:r>
                <a:rPr lang="en-US" sz="1200" b="1">
                  <a:latin typeface="Comic Sans MS" pitchFamily="66" charset="0"/>
                </a:rPr>
                <a:t>Semantics</a:t>
              </a:r>
            </a:p>
          </p:txBody>
        </p:sp>
        <p:sp>
          <p:nvSpPr>
            <p:cNvPr id="25615" name="Line 12"/>
            <p:cNvSpPr>
              <a:spLocks noChangeShapeType="1"/>
            </p:cNvSpPr>
            <p:nvPr/>
          </p:nvSpPr>
          <p:spPr bwMode="auto">
            <a:xfrm flipH="1" flipV="1">
              <a:off x="1248" y="1920"/>
              <a:ext cx="1248" cy="480"/>
            </a:xfrm>
            <a:prstGeom prst="line">
              <a:avLst/>
            </a:prstGeom>
            <a:noFill/>
            <a:ln w="38100">
              <a:solidFill>
                <a:schemeClr val="tx1"/>
              </a:solidFill>
              <a:round/>
              <a:headEnd/>
              <a:tailEnd type="triangle" w="med" len="med"/>
            </a:ln>
          </p:spPr>
          <p:txBody>
            <a:bodyPr/>
            <a:lstStyle/>
            <a:p>
              <a:endParaRPr lang="en-CA"/>
            </a:p>
          </p:txBody>
        </p:sp>
        <p:sp>
          <p:nvSpPr>
            <p:cNvPr id="25616" name="Line 13"/>
            <p:cNvSpPr>
              <a:spLocks noChangeShapeType="1"/>
            </p:cNvSpPr>
            <p:nvPr/>
          </p:nvSpPr>
          <p:spPr bwMode="auto">
            <a:xfrm flipH="1" flipV="1">
              <a:off x="1392" y="2544"/>
              <a:ext cx="1440" cy="528"/>
            </a:xfrm>
            <a:prstGeom prst="line">
              <a:avLst/>
            </a:prstGeom>
            <a:noFill/>
            <a:ln w="38100">
              <a:solidFill>
                <a:schemeClr val="tx1"/>
              </a:solidFill>
              <a:round/>
              <a:headEnd/>
              <a:tailEnd type="triangle" w="med" len="med"/>
            </a:ln>
          </p:spPr>
          <p:txBody>
            <a:bodyPr/>
            <a:lstStyle/>
            <a:p>
              <a:endParaRPr lang="en-CA"/>
            </a:p>
          </p:txBody>
        </p:sp>
        <p:sp>
          <p:nvSpPr>
            <p:cNvPr id="25617" name="Line 14"/>
            <p:cNvSpPr>
              <a:spLocks noChangeShapeType="1"/>
            </p:cNvSpPr>
            <p:nvPr/>
          </p:nvSpPr>
          <p:spPr bwMode="auto">
            <a:xfrm flipH="1">
              <a:off x="1728" y="3072"/>
              <a:ext cx="1104" cy="288"/>
            </a:xfrm>
            <a:prstGeom prst="line">
              <a:avLst/>
            </a:prstGeom>
            <a:noFill/>
            <a:ln w="38100">
              <a:solidFill>
                <a:schemeClr val="tx1"/>
              </a:solidFill>
              <a:round/>
              <a:headEnd/>
              <a:tailEnd type="triangle" w="med" len="med"/>
            </a:ln>
          </p:spPr>
          <p:txBody>
            <a:bodyPr/>
            <a:lstStyle/>
            <a:p>
              <a:endParaRPr lang="en-CA"/>
            </a:p>
          </p:txBody>
        </p:sp>
        <p:sp>
          <p:nvSpPr>
            <p:cNvPr id="25618" name="Line 15"/>
            <p:cNvSpPr>
              <a:spLocks noChangeShapeType="1"/>
            </p:cNvSpPr>
            <p:nvPr/>
          </p:nvSpPr>
          <p:spPr bwMode="auto">
            <a:xfrm flipH="1">
              <a:off x="1392" y="1440"/>
              <a:ext cx="1296" cy="1008"/>
            </a:xfrm>
            <a:prstGeom prst="line">
              <a:avLst/>
            </a:prstGeom>
            <a:noFill/>
            <a:ln w="9525">
              <a:solidFill>
                <a:schemeClr val="tx1"/>
              </a:solidFill>
              <a:round/>
              <a:headEnd/>
              <a:tailEnd type="triangle" w="med" len="med"/>
            </a:ln>
          </p:spPr>
          <p:txBody>
            <a:bodyPr/>
            <a:lstStyle/>
            <a:p>
              <a:endParaRPr lang="en-CA"/>
            </a:p>
          </p:txBody>
        </p:sp>
        <p:sp>
          <p:nvSpPr>
            <p:cNvPr id="25619" name="Line 16"/>
            <p:cNvSpPr>
              <a:spLocks noChangeShapeType="1"/>
            </p:cNvSpPr>
            <p:nvPr/>
          </p:nvSpPr>
          <p:spPr bwMode="auto">
            <a:xfrm flipH="1">
              <a:off x="1728" y="1440"/>
              <a:ext cx="960" cy="1680"/>
            </a:xfrm>
            <a:prstGeom prst="line">
              <a:avLst/>
            </a:prstGeom>
            <a:noFill/>
            <a:ln w="9525">
              <a:solidFill>
                <a:schemeClr val="tx1"/>
              </a:solidFill>
              <a:round/>
              <a:headEnd/>
              <a:tailEnd type="triangle" w="med" len="med"/>
            </a:ln>
          </p:spPr>
          <p:txBody>
            <a:bodyPr/>
            <a:lstStyle/>
            <a:p>
              <a:endParaRPr lang="en-CA"/>
            </a:p>
          </p:txBody>
        </p:sp>
        <p:sp>
          <p:nvSpPr>
            <p:cNvPr id="25620" name="Line 17"/>
            <p:cNvSpPr>
              <a:spLocks noChangeShapeType="1"/>
            </p:cNvSpPr>
            <p:nvPr/>
          </p:nvSpPr>
          <p:spPr bwMode="auto">
            <a:xfrm flipH="1">
              <a:off x="1392" y="2496"/>
              <a:ext cx="1104" cy="0"/>
            </a:xfrm>
            <a:prstGeom prst="line">
              <a:avLst/>
            </a:prstGeom>
            <a:noFill/>
            <a:ln w="9525">
              <a:solidFill>
                <a:schemeClr val="tx1"/>
              </a:solidFill>
              <a:round/>
              <a:headEnd/>
              <a:tailEnd type="triangle" w="med" len="med"/>
            </a:ln>
          </p:spPr>
          <p:txBody>
            <a:bodyPr/>
            <a:lstStyle/>
            <a:p>
              <a:endParaRPr lang="en-CA"/>
            </a:p>
          </p:txBody>
        </p:sp>
        <p:sp>
          <p:nvSpPr>
            <p:cNvPr id="25621" name="Line 18"/>
            <p:cNvSpPr>
              <a:spLocks noChangeShapeType="1"/>
            </p:cNvSpPr>
            <p:nvPr/>
          </p:nvSpPr>
          <p:spPr bwMode="auto">
            <a:xfrm flipH="1">
              <a:off x="1680" y="2544"/>
              <a:ext cx="816" cy="720"/>
            </a:xfrm>
            <a:prstGeom prst="line">
              <a:avLst/>
            </a:prstGeom>
            <a:noFill/>
            <a:ln w="9525">
              <a:solidFill>
                <a:schemeClr val="tx1"/>
              </a:solidFill>
              <a:round/>
              <a:headEnd/>
              <a:tailEnd type="triangle" w="med" len="med"/>
            </a:ln>
          </p:spPr>
          <p:txBody>
            <a:bodyPr/>
            <a:lstStyle/>
            <a:p>
              <a:endParaRPr lang="en-CA"/>
            </a:p>
          </p:txBody>
        </p:sp>
        <p:sp>
          <p:nvSpPr>
            <p:cNvPr id="25622" name="Rectangle 19"/>
            <p:cNvSpPr>
              <a:spLocks noChangeArrowheads="1"/>
            </p:cNvSpPr>
            <p:nvPr/>
          </p:nvSpPr>
          <p:spPr bwMode="auto">
            <a:xfrm>
              <a:off x="3072" y="3504"/>
              <a:ext cx="1965" cy="708"/>
            </a:xfrm>
            <a:prstGeom prst="rect">
              <a:avLst/>
            </a:prstGeom>
            <a:solidFill>
              <a:srgbClr val="CCFFFF"/>
            </a:solidFill>
            <a:ln w="9525">
              <a:noFill/>
              <a:miter lim="800000"/>
              <a:headEnd/>
              <a:tailEnd/>
            </a:ln>
          </p:spPr>
          <p:txBody>
            <a:bodyPr/>
            <a:lstStyle/>
            <a:p>
              <a:pPr marL="342900" indent="-342900">
                <a:spcBef>
                  <a:spcPct val="20000"/>
                </a:spcBef>
              </a:pPr>
              <a:r>
                <a:rPr lang="en-US" sz="1200" b="1" dirty="0">
                  <a:latin typeface="Comic Sans MS" pitchFamily="66" charset="0"/>
                </a:rPr>
                <a:t>AI planners… </a:t>
              </a:r>
              <a:r>
                <a:rPr lang="en-US" sz="1200" b="1" dirty="0">
                  <a:solidFill>
                    <a:schemeClr val="accent2"/>
                  </a:solidFill>
                  <a:latin typeface="Comic Sans MS" pitchFamily="66" charset="0"/>
                </a:rPr>
                <a:t>MDPs Reinforcement Learning RL</a:t>
              </a:r>
            </a:p>
          </p:txBody>
        </p:sp>
        <p:sp>
          <p:nvSpPr>
            <p:cNvPr id="25623" name="Line 20"/>
            <p:cNvSpPr>
              <a:spLocks noChangeShapeType="1"/>
            </p:cNvSpPr>
            <p:nvPr/>
          </p:nvSpPr>
          <p:spPr bwMode="auto">
            <a:xfrm flipH="1" flipV="1">
              <a:off x="1728" y="3456"/>
              <a:ext cx="1344" cy="192"/>
            </a:xfrm>
            <a:prstGeom prst="line">
              <a:avLst/>
            </a:prstGeom>
            <a:noFill/>
            <a:ln w="38100">
              <a:solidFill>
                <a:schemeClr val="tx1"/>
              </a:solidFill>
              <a:round/>
              <a:headEnd/>
              <a:tailEnd type="triangle" w="med" len="med"/>
            </a:ln>
          </p:spPr>
          <p:txBody>
            <a:bodyPr/>
            <a:lstStyle/>
            <a:p>
              <a:endParaRPr lang="en-CA"/>
            </a:p>
          </p:txBody>
        </p:sp>
        <p:sp>
          <p:nvSpPr>
            <p:cNvPr id="25624" name="Line 21"/>
            <p:cNvSpPr>
              <a:spLocks noChangeShapeType="1"/>
            </p:cNvSpPr>
            <p:nvPr/>
          </p:nvSpPr>
          <p:spPr bwMode="auto">
            <a:xfrm flipH="1">
              <a:off x="1296" y="1440"/>
              <a:ext cx="1392" cy="432"/>
            </a:xfrm>
            <a:prstGeom prst="line">
              <a:avLst/>
            </a:prstGeom>
            <a:noFill/>
            <a:ln w="9525">
              <a:solidFill>
                <a:schemeClr val="accent2"/>
              </a:solidFill>
              <a:round/>
              <a:headEnd/>
              <a:tailEnd type="triangle" w="med" len="med"/>
            </a:ln>
          </p:spPr>
          <p:txBody>
            <a:bodyPr/>
            <a:lstStyle/>
            <a:p>
              <a:endParaRPr lang="en-CA"/>
            </a:p>
          </p:txBody>
        </p:sp>
        <p:sp>
          <p:nvSpPr>
            <p:cNvPr id="30" name="Line 16">
              <a:extLst>
                <a:ext uri="{FF2B5EF4-FFF2-40B4-BE49-F238E27FC236}">
                  <a16:creationId xmlns:a16="http://schemas.microsoft.com/office/drawing/2014/main" id="{554080EB-0E8F-42EE-8873-71157F015108}"/>
                </a:ext>
              </a:extLst>
            </p:cNvPr>
            <p:cNvSpPr>
              <a:spLocks noChangeShapeType="1"/>
            </p:cNvSpPr>
            <p:nvPr/>
          </p:nvSpPr>
          <p:spPr bwMode="auto">
            <a:xfrm flipH="1" flipV="1">
              <a:off x="1565" y="2698"/>
              <a:ext cx="1555" cy="902"/>
            </a:xfrm>
            <a:prstGeom prst="line">
              <a:avLst/>
            </a:prstGeom>
            <a:noFill/>
            <a:ln w="9525">
              <a:solidFill>
                <a:schemeClr val="tx1"/>
              </a:solidFill>
              <a:round/>
              <a:headEnd/>
              <a:tailEnd type="triangle" w="med" len="med"/>
            </a:ln>
          </p:spPr>
          <p:txBody>
            <a:bodyPr/>
            <a:lstStyle/>
            <a:p>
              <a:endParaRPr lang="en-CA"/>
            </a:p>
          </p:txBody>
        </p:sp>
      </p:grpSp>
      <mc:AlternateContent xmlns:mc="http://schemas.openxmlformats.org/markup-compatibility/2006" xmlns:p14="http://schemas.microsoft.com/office/powerpoint/2010/main">
        <mc:Choice Requires="p14">
          <p:contentPart p14:bwMode="auto" r:id="rId3">
            <p14:nvContentPartPr>
              <p14:cNvPr id="66561" name="Ink 1"/>
              <p14:cNvContentPartPr>
                <a14:cpLocks xmlns:a14="http://schemas.microsoft.com/office/drawing/2010/main" noRot="1" noChangeAspect="1" noEditPoints="1" noChangeArrowheads="1" noChangeShapeType="1"/>
              </p14:cNvContentPartPr>
              <p14:nvPr/>
            </p14:nvContentPartPr>
            <p14:xfrm>
              <a:off x="169863" y="1876425"/>
              <a:ext cx="3001962" cy="2136775"/>
            </p14:xfrm>
          </p:contentPart>
        </mc:Choice>
        <mc:Fallback xmlns="">
          <p:pic>
            <p:nvPicPr>
              <p:cNvPr id="66561" name="Ink 1"/>
              <p:cNvPicPr>
                <a:picLocks noRot="1" noChangeAspect="1" noEditPoints="1" noChangeArrowheads="1" noChangeShapeType="1"/>
              </p:cNvPicPr>
              <p:nvPr/>
            </p:nvPicPr>
            <p:blipFill>
              <a:blip r:embed="rId4"/>
              <a:stretch>
                <a:fillRect/>
              </a:stretch>
            </p:blipFill>
            <p:spPr>
              <a:xfrm>
                <a:off x="159423" y="1868864"/>
                <a:ext cx="3025721" cy="215801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6562" name="Ink 2"/>
              <p14:cNvContentPartPr>
                <a14:cpLocks xmlns:a14="http://schemas.microsoft.com/office/drawing/2010/main" noRot="1" noChangeAspect="1" noEditPoints="1" noChangeArrowheads="1" noChangeShapeType="1"/>
              </p14:cNvContentPartPr>
              <p14:nvPr/>
            </p14:nvContentPartPr>
            <p14:xfrm>
              <a:off x="3159125" y="1374775"/>
              <a:ext cx="5876925" cy="2282825"/>
            </p14:xfrm>
          </p:contentPart>
        </mc:Choice>
        <mc:Fallback xmlns="">
          <p:pic>
            <p:nvPicPr>
              <p:cNvPr id="66562" name="Ink 2"/>
              <p:cNvPicPr>
                <a:picLocks noRot="1" noChangeAspect="1" noEditPoints="1" noChangeArrowheads="1" noChangeShapeType="1"/>
              </p:cNvPicPr>
              <p:nvPr/>
            </p:nvPicPr>
            <p:blipFill>
              <a:blip r:embed="rId6"/>
              <a:stretch>
                <a:fillRect/>
              </a:stretch>
            </p:blipFill>
            <p:spPr>
              <a:xfrm>
                <a:off x="3144725" y="1360735"/>
                <a:ext cx="5905725" cy="2311986"/>
              </a:xfrm>
              <a:prstGeom prst="rect">
                <a:avLst/>
              </a:prstGeom>
            </p:spPr>
          </p:pic>
        </mc:Fallback>
      </mc:AlternateContent>
      <p:sp>
        <p:nvSpPr>
          <p:cNvPr id="27" name="Rectangle 5"/>
          <p:cNvSpPr>
            <a:spLocks noChangeArrowheads="1"/>
          </p:cNvSpPr>
          <p:nvPr/>
        </p:nvSpPr>
        <p:spPr bwMode="auto">
          <a:xfrm>
            <a:off x="3468112" y="3657600"/>
            <a:ext cx="4876800" cy="609600"/>
          </a:xfrm>
          <a:prstGeom prst="rect">
            <a:avLst/>
          </a:prstGeom>
          <a:solidFill>
            <a:srgbClr val="CCFFFF"/>
          </a:solidFill>
          <a:ln w="9525">
            <a:noFill/>
            <a:miter lim="800000"/>
            <a:headEnd/>
            <a:tailEnd/>
          </a:ln>
        </p:spPr>
        <p:txBody>
          <a:bodyPr/>
          <a:lstStyle/>
          <a:p>
            <a:pPr marL="342900" indent="-342900">
              <a:spcBef>
                <a:spcPct val="20000"/>
              </a:spcBef>
            </a:pPr>
            <a:r>
              <a:rPr lang="en-US" sz="1800" dirty="0">
                <a:solidFill>
                  <a:schemeClr val="accent2"/>
                </a:solidFill>
                <a:latin typeface="Comic Sans MS" pitchFamily="66" charset="0"/>
              </a:rPr>
              <a:t>Markov Models, Neural Models, Neural Sequence  Modeling</a:t>
            </a:r>
            <a:endParaRPr lang="en-US" sz="1800" dirty="0">
              <a:latin typeface="Comic Sans MS" pitchFamily="66" charset="0"/>
            </a:endParaRPr>
          </a:p>
        </p:txBody>
      </p:sp>
      <p:sp>
        <p:nvSpPr>
          <p:cNvPr id="28" name="Text Box 20"/>
          <p:cNvSpPr txBox="1">
            <a:spLocks noChangeArrowheads="1"/>
          </p:cNvSpPr>
          <p:nvPr/>
        </p:nvSpPr>
        <p:spPr bwMode="auto">
          <a:xfrm>
            <a:off x="0" y="692150"/>
            <a:ext cx="3641725" cy="519113"/>
          </a:xfrm>
          <a:prstGeom prst="rect">
            <a:avLst/>
          </a:prstGeom>
          <a:noFill/>
          <a:ln w="9525">
            <a:noFill/>
            <a:miter lim="800000"/>
            <a:headEnd/>
            <a:tailEnd/>
          </a:ln>
        </p:spPr>
        <p:txBody>
          <a:bodyPr wrap="none">
            <a:spAutoFit/>
          </a:bodyPr>
          <a:lstStyle/>
          <a:p>
            <a:r>
              <a:rPr lang="en-US" sz="2800" b="1" i="1" dirty="0">
                <a:solidFill>
                  <a:schemeClr val="accent2"/>
                </a:solidFill>
                <a:latin typeface="Comic Sans MS" pitchFamily="66" charset="0"/>
              </a:rPr>
              <a:t>Linguistic Knowledge</a:t>
            </a:r>
          </a:p>
        </p:txBody>
      </p:sp>
      <p:sp>
        <p:nvSpPr>
          <p:cNvPr id="29" name="Text Box 21"/>
          <p:cNvSpPr txBox="1">
            <a:spLocks noChangeArrowheads="1"/>
          </p:cNvSpPr>
          <p:nvPr/>
        </p:nvSpPr>
        <p:spPr bwMode="auto">
          <a:xfrm>
            <a:off x="4038600" y="533400"/>
            <a:ext cx="5105400" cy="946150"/>
          </a:xfrm>
          <a:prstGeom prst="rect">
            <a:avLst/>
          </a:prstGeom>
          <a:noFill/>
          <a:ln w="9525">
            <a:noFill/>
            <a:miter lim="800000"/>
            <a:headEnd/>
            <a:tailEnd/>
          </a:ln>
        </p:spPr>
        <p:txBody>
          <a:bodyPr>
            <a:spAutoFit/>
          </a:bodyPr>
          <a:lstStyle/>
          <a:p>
            <a:pPr algn="ctr"/>
            <a:r>
              <a:rPr lang="en-US" sz="2800" b="1" i="1" dirty="0">
                <a:solidFill>
                  <a:schemeClr val="accent2"/>
                </a:solidFill>
                <a:latin typeface="Comic Sans MS" pitchFamily="66" charset="0"/>
              </a:rPr>
              <a:t>Formalisms and associated </a:t>
            </a:r>
          </a:p>
          <a:p>
            <a:pPr algn="ctr"/>
            <a:r>
              <a:rPr lang="en-US" sz="2800" b="1" i="1" dirty="0">
                <a:solidFill>
                  <a:schemeClr val="accent2"/>
                </a:solidFill>
                <a:latin typeface="Comic Sans MS" pitchFamily="66" charset="0"/>
              </a:rPr>
              <a:t>Algorithms</a:t>
            </a:r>
          </a:p>
        </p:txBody>
      </p:sp>
    </p:spTree>
    <p:extLst>
      <p:ext uri="{BB962C8B-B14F-4D97-AF65-F5344CB8AC3E}">
        <p14:creationId xmlns:p14="http://schemas.microsoft.com/office/powerpoint/2010/main" val="276824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Date Placeholder 4"/>
          <p:cNvSpPr>
            <a:spLocks noGrp="1"/>
          </p:cNvSpPr>
          <p:nvPr>
            <p:ph type="dt" sz="quarter" idx="10"/>
          </p:nvPr>
        </p:nvSpPr>
        <p:spPr>
          <a:noFill/>
        </p:spPr>
        <p:txBody>
          <a:bodyPr/>
          <a:lstStyle/>
          <a:p>
            <a:fld id="{59E19714-9EBC-488D-8F68-85C6FA282DE0}" type="datetime1">
              <a:rPr lang="en-US" smtClean="0"/>
              <a:t>1/15/2020</a:t>
            </a:fld>
            <a:endParaRPr lang="en-US"/>
          </a:p>
        </p:txBody>
      </p:sp>
      <p:sp>
        <p:nvSpPr>
          <p:cNvPr id="7176" name="Footer Placeholder 5"/>
          <p:cNvSpPr>
            <a:spLocks noGrp="1"/>
          </p:cNvSpPr>
          <p:nvPr>
            <p:ph type="ftr" sz="quarter" idx="11"/>
          </p:nvPr>
        </p:nvSpPr>
        <p:spPr>
          <a:noFill/>
        </p:spPr>
        <p:txBody>
          <a:bodyPr/>
          <a:lstStyle/>
          <a:p>
            <a:r>
              <a:rPr lang="en-US"/>
              <a:t>CPSC503 Winter 2020</a:t>
            </a:r>
          </a:p>
        </p:txBody>
      </p:sp>
      <p:sp>
        <p:nvSpPr>
          <p:cNvPr id="7177" name="Slide Number Placeholder 6"/>
          <p:cNvSpPr>
            <a:spLocks noGrp="1"/>
          </p:cNvSpPr>
          <p:nvPr>
            <p:ph type="sldNum" sz="quarter" idx="12"/>
          </p:nvPr>
        </p:nvSpPr>
        <p:spPr>
          <a:noFill/>
        </p:spPr>
        <p:txBody>
          <a:bodyPr/>
          <a:lstStyle/>
          <a:p>
            <a:fld id="{B32125A3-DD8D-4FC4-997A-EA1C704C0AD5}" type="slidenum">
              <a:rPr lang="en-US" smtClean="0"/>
              <a:pPr/>
              <a:t>30</a:t>
            </a:fld>
            <a:endParaRPr lang="en-US"/>
          </a:p>
        </p:txBody>
      </p:sp>
      <p:sp>
        <p:nvSpPr>
          <p:cNvPr id="7178" name="Rectangle 2"/>
          <p:cNvSpPr>
            <a:spLocks noGrp="1" noChangeArrowheads="1"/>
          </p:cNvSpPr>
          <p:nvPr>
            <p:ph type="title"/>
          </p:nvPr>
        </p:nvSpPr>
        <p:spPr>
          <a:xfrm>
            <a:off x="685800" y="152400"/>
            <a:ext cx="7772400" cy="1143000"/>
          </a:xfrm>
        </p:spPr>
        <p:txBody>
          <a:bodyPr/>
          <a:lstStyle/>
          <a:p>
            <a:pPr eaLnBrk="1" hangingPunct="1"/>
            <a:r>
              <a:rPr lang="en-US"/>
              <a:t>Problem</a:t>
            </a:r>
          </a:p>
        </p:txBody>
      </p:sp>
      <p:sp>
        <p:nvSpPr>
          <p:cNvPr id="7179" name="Rectangle 3"/>
          <p:cNvSpPr>
            <a:spLocks noGrp="1" noChangeArrowheads="1"/>
          </p:cNvSpPr>
          <p:nvPr>
            <p:ph type="body" sz="half" idx="1"/>
          </p:nvPr>
        </p:nvSpPr>
        <p:spPr>
          <a:xfrm>
            <a:off x="457200" y="1295400"/>
            <a:ext cx="8458200" cy="914400"/>
          </a:xfrm>
        </p:spPr>
        <p:txBody>
          <a:bodyPr/>
          <a:lstStyle/>
          <a:p>
            <a:pPr eaLnBrk="1" hangingPunct="1"/>
            <a:r>
              <a:rPr lang="en-US" sz="3200" i="1"/>
              <a:t>P(w|O)</a:t>
            </a:r>
            <a:r>
              <a:rPr lang="en-US" sz="3200"/>
              <a:t> is hard/impossible to get </a:t>
            </a:r>
            <a:r>
              <a:rPr lang="en-US" sz="3200" b="0" i="1">
                <a:solidFill>
                  <a:schemeClr val="accent2"/>
                </a:solidFill>
              </a:rPr>
              <a:t>(why?)</a:t>
            </a:r>
          </a:p>
        </p:txBody>
      </p:sp>
      <p:sp>
        <p:nvSpPr>
          <p:cNvPr id="17" name="Rectangle 3"/>
          <p:cNvSpPr txBox="1">
            <a:spLocks noChangeArrowheads="1"/>
          </p:cNvSpPr>
          <p:nvPr/>
        </p:nvSpPr>
        <p:spPr bwMode="auto">
          <a:xfrm>
            <a:off x="304800" y="2590800"/>
            <a:ext cx="8458200" cy="914400"/>
          </a:xfrm>
          <a:prstGeom prst="rect">
            <a:avLst/>
          </a:prstGeom>
          <a:noFill/>
          <a:ln w="9525">
            <a:noFill/>
            <a:miter lim="800000"/>
            <a:headEnd/>
            <a:tailEnd/>
          </a:ln>
          <a:effectLst/>
        </p:spPr>
        <p:txBody>
          <a:bodyPr/>
          <a:lstStyle/>
          <a:p>
            <a:pPr marL="342900" indent="-342900">
              <a:spcBef>
                <a:spcPct val="20000"/>
              </a:spcBef>
              <a:defRPr/>
            </a:pPr>
            <a:r>
              <a:rPr lang="en-US" sz="3200" b="1" i="1" kern="0" dirty="0">
                <a:latin typeface="+mn-lt"/>
              </a:rPr>
              <a:t>P(</a:t>
            </a:r>
            <a:r>
              <a:rPr lang="en-US" sz="3200" b="1" i="1" kern="0" dirty="0" err="1">
                <a:latin typeface="+mn-lt"/>
              </a:rPr>
              <a:t>wine|winw</a:t>
            </a:r>
            <a:r>
              <a:rPr lang="en-US" sz="3200" b="1" i="1" kern="0" dirty="0">
                <a:latin typeface="+mn-lt"/>
              </a:rPr>
              <a:t>)=</a:t>
            </a:r>
            <a:endParaRPr lang="en-US" sz="3200" i="1" kern="0" dirty="0">
              <a:solidFill>
                <a:schemeClr val="accent2"/>
              </a:solidFill>
              <a:latin typeface="+mn-lt"/>
            </a:endParaRPr>
          </a:p>
        </p:txBody>
      </p:sp>
      <mc:AlternateContent xmlns:mc="http://schemas.openxmlformats.org/markup-compatibility/2006" xmlns:p14="http://schemas.microsoft.com/office/powerpoint/2010/main">
        <mc:Choice Requires="p14">
          <p:contentPart p14:bwMode="auto" r:id="rId3">
            <p14:nvContentPartPr>
              <p14:cNvPr id="7170" name="Ink 8"/>
              <p14:cNvContentPartPr>
                <a14:cpLocks xmlns:a14="http://schemas.microsoft.com/office/drawing/2010/main" noRot="1" noChangeAspect="1" noEditPoints="1" noChangeArrowheads="1" noChangeShapeType="1"/>
              </p14:cNvContentPartPr>
              <p14:nvPr/>
            </p14:nvContentPartPr>
            <p14:xfrm>
              <a:off x="2014538" y="395288"/>
              <a:ext cx="830262" cy="863600"/>
            </p14:xfrm>
          </p:contentPart>
        </mc:Choice>
        <mc:Fallback xmlns="">
          <p:pic>
            <p:nvPicPr>
              <p:cNvPr id="7170" name="Ink 8"/>
              <p:cNvPicPr>
                <a:picLocks noRot="1" noChangeAspect="1" noEditPoints="1" noChangeArrowheads="1" noChangeShapeType="1"/>
              </p:cNvPicPr>
              <p:nvPr/>
            </p:nvPicPr>
            <p:blipFill>
              <a:blip r:embed="rId4"/>
              <a:stretch>
                <a:fillRect/>
              </a:stretch>
            </p:blipFill>
            <p:spPr>
              <a:xfrm>
                <a:off x="2008057" y="388088"/>
                <a:ext cx="844304" cy="88087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1" name="Ink 9"/>
              <p14:cNvContentPartPr>
                <a14:cpLocks xmlns:a14="http://schemas.microsoft.com/office/drawing/2010/main" noRot="1" noChangeAspect="1" noEditPoints="1" noChangeArrowheads="1" noChangeShapeType="1"/>
              </p14:cNvContentPartPr>
              <p14:nvPr/>
            </p14:nvContentPartPr>
            <p14:xfrm>
              <a:off x="3619500" y="2366963"/>
              <a:ext cx="1655763" cy="555625"/>
            </p14:xfrm>
          </p:contentPart>
        </mc:Choice>
        <mc:Fallback xmlns="">
          <p:pic>
            <p:nvPicPr>
              <p:cNvPr id="7171" name="Ink 9"/>
              <p:cNvPicPr>
                <a:picLocks noRot="1" noChangeAspect="1" noEditPoints="1" noChangeArrowheads="1" noChangeShapeType="1"/>
              </p:cNvPicPr>
              <p:nvPr/>
            </p:nvPicPr>
            <p:blipFill>
              <a:blip r:embed="rId6"/>
              <a:stretch>
                <a:fillRect/>
              </a:stretch>
            </p:blipFill>
            <p:spPr>
              <a:xfrm>
                <a:off x="3615180" y="2359761"/>
                <a:ext cx="1665484" cy="5667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72" name="Ink 10"/>
              <p14:cNvContentPartPr>
                <a14:cpLocks xmlns:a14="http://schemas.microsoft.com/office/drawing/2010/main" noRot="1" noChangeAspect="1" noEditPoints="1" noChangeArrowheads="1" noChangeShapeType="1"/>
              </p14:cNvContentPartPr>
              <p14:nvPr/>
            </p14:nvContentPartPr>
            <p14:xfrm>
              <a:off x="5541963" y="2457450"/>
              <a:ext cx="1527175" cy="547688"/>
            </p14:xfrm>
          </p:contentPart>
        </mc:Choice>
        <mc:Fallback xmlns="">
          <p:pic>
            <p:nvPicPr>
              <p:cNvPr id="7172" name="Ink 10"/>
              <p:cNvPicPr>
                <a:picLocks noRot="1" noChangeAspect="1" noEditPoints="1" noChangeArrowheads="1" noChangeShapeType="1"/>
              </p:cNvPicPr>
              <p:nvPr/>
            </p:nvPicPr>
            <p:blipFill>
              <a:blip r:embed="rId8"/>
              <a:stretch>
                <a:fillRect/>
              </a:stretch>
            </p:blipFill>
            <p:spPr>
              <a:xfrm>
                <a:off x="5535123" y="2450968"/>
                <a:ext cx="1544816" cy="5577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73" name="Ink 11"/>
              <p14:cNvContentPartPr>
                <a14:cpLocks xmlns:a14="http://schemas.microsoft.com/office/drawing/2010/main" noRot="1" noChangeAspect="1" noEditPoints="1" noChangeArrowheads="1" noChangeShapeType="1"/>
              </p14:cNvContentPartPr>
              <p14:nvPr/>
            </p14:nvContentPartPr>
            <p14:xfrm>
              <a:off x="4883150" y="3397250"/>
              <a:ext cx="1841500" cy="668338"/>
            </p14:xfrm>
          </p:contentPart>
        </mc:Choice>
        <mc:Fallback xmlns="">
          <p:pic>
            <p:nvPicPr>
              <p:cNvPr id="7173" name="Ink 11"/>
              <p:cNvPicPr>
                <a:picLocks noRot="1" noChangeAspect="1" noEditPoints="1" noChangeArrowheads="1" noChangeShapeType="1"/>
              </p:cNvPicPr>
              <p:nvPr/>
            </p:nvPicPr>
            <p:blipFill>
              <a:blip r:embed="rId10"/>
              <a:stretch>
                <a:fillRect/>
              </a:stretch>
            </p:blipFill>
            <p:spPr>
              <a:xfrm>
                <a:off x="4880630" y="3391488"/>
                <a:ext cx="1854821" cy="6773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4" name="Ink 12"/>
              <p14:cNvContentPartPr>
                <a14:cpLocks xmlns:a14="http://schemas.microsoft.com/office/drawing/2010/main" noRot="1" noChangeAspect="1" noEditPoints="1" noChangeArrowheads="1" noChangeShapeType="1"/>
              </p14:cNvContentPartPr>
              <p14:nvPr/>
            </p14:nvContentPartPr>
            <p14:xfrm>
              <a:off x="3663950" y="3109913"/>
              <a:ext cx="3430588" cy="134937"/>
            </p14:xfrm>
          </p:contentPart>
        </mc:Choice>
        <mc:Fallback xmlns="">
          <p:pic>
            <p:nvPicPr>
              <p:cNvPr id="7174" name="Ink 12"/>
              <p:cNvPicPr>
                <a:picLocks noRot="1" noChangeAspect="1" noEditPoints="1" noChangeArrowheads="1" noChangeShapeType="1"/>
              </p:cNvPicPr>
              <p:nvPr/>
            </p:nvPicPr>
            <p:blipFill>
              <a:blip r:embed="rId12"/>
              <a:stretch>
                <a:fillRect/>
              </a:stretch>
            </p:blipFill>
            <p:spPr>
              <a:xfrm>
                <a:off x="3661430" y="3107394"/>
                <a:ext cx="3436708" cy="144652"/>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Date Placeholder 4"/>
          <p:cNvSpPr>
            <a:spLocks noGrp="1"/>
          </p:cNvSpPr>
          <p:nvPr>
            <p:ph type="dt" sz="quarter" idx="10"/>
          </p:nvPr>
        </p:nvSpPr>
        <p:spPr>
          <a:noFill/>
        </p:spPr>
        <p:txBody>
          <a:bodyPr/>
          <a:lstStyle/>
          <a:p>
            <a:fld id="{A0F29F37-EC2E-4987-B21C-75AAE61703E1}" type="datetime1">
              <a:rPr lang="en-US" smtClean="0"/>
              <a:t>1/15/2020</a:t>
            </a:fld>
            <a:endParaRPr lang="en-US"/>
          </a:p>
        </p:txBody>
      </p:sp>
      <p:sp>
        <p:nvSpPr>
          <p:cNvPr id="8212" name="Footer Placeholder 5"/>
          <p:cNvSpPr>
            <a:spLocks noGrp="1"/>
          </p:cNvSpPr>
          <p:nvPr>
            <p:ph type="ftr" sz="quarter" idx="11"/>
          </p:nvPr>
        </p:nvSpPr>
        <p:spPr>
          <a:noFill/>
        </p:spPr>
        <p:txBody>
          <a:bodyPr/>
          <a:lstStyle/>
          <a:p>
            <a:r>
              <a:rPr lang="en-US"/>
              <a:t>CPSC503 Winter 2020</a:t>
            </a:r>
          </a:p>
        </p:txBody>
      </p:sp>
      <p:sp>
        <p:nvSpPr>
          <p:cNvPr id="8213" name="Slide Number Placeholder 6"/>
          <p:cNvSpPr>
            <a:spLocks noGrp="1"/>
          </p:cNvSpPr>
          <p:nvPr>
            <p:ph type="sldNum" sz="quarter" idx="12"/>
          </p:nvPr>
        </p:nvSpPr>
        <p:spPr>
          <a:noFill/>
        </p:spPr>
        <p:txBody>
          <a:bodyPr/>
          <a:lstStyle/>
          <a:p>
            <a:fld id="{5B7914B0-64A7-46D3-A5AC-55E20E753C97}" type="slidenum">
              <a:rPr lang="en-US" smtClean="0"/>
              <a:pPr/>
              <a:t>31</a:t>
            </a:fld>
            <a:endParaRPr lang="en-US"/>
          </a:p>
        </p:txBody>
      </p:sp>
      <p:sp>
        <p:nvSpPr>
          <p:cNvPr id="8214" name="Rectangle 2"/>
          <p:cNvSpPr>
            <a:spLocks noGrp="1" noChangeArrowheads="1"/>
          </p:cNvSpPr>
          <p:nvPr>
            <p:ph type="title"/>
          </p:nvPr>
        </p:nvSpPr>
        <p:spPr>
          <a:xfrm>
            <a:off x="762000" y="0"/>
            <a:ext cx="7772400" cy="1143000"/>
          </a:xfrm>
        </p:spPr>
        <p:txBody>
          <a:bodyPr/>
          <a:lstStyle/>
          <a:p>
            <a:pPr eaLnBrk="1" hangingPunct="1"/>
            <a:r>
              <a:rPr lang="en-US"/>
              <a:t>Solution</a:t>
            </a:r>
          </a:p>
        </p:txBody>
      </p:sp>
      <p:sp>
        <p:nvSpPr>
          <p:cNvPr id="8215" name="Rectangle 3"/>
          <p:cNvSpPr>
            <a:spLocks noGrp="1" noChangeArrowheads="1"/>
          </p:cNvSpPr>
          <p:nvPr>
            <p:ph type="body" sz="half" idx="1"/>
          </p:nvPr>
        </p:nvSpPr>
        <p:spPr>
          <a:xfrm>
            <a:off x="609600" y="990600"/>
            <a:ext cx="8001000" cy="1447800"/>
          </a:xfrm>
        </p:spPr>
        <p:txBody>
          <a:bodyPr/>
          <a:lstStyle/>
          <a:p>
            <a:pPr marL="514350" indent="-514350" eaLnBrk="1" hangingPunct="1">
              <a:buFont typeface="Comic Sans MS" pitchFamily="66" charset="0"/>
              <a:buAutoNum type="arabicPeriod"/>
            </a:pPr>
            <a:r>
              <a:rPr lang="en-US" sz="3200"/>
              <a:t> Apply Bayes Rule</a:t>
            </a:r>
          </a:p>
          <a:p>
            <a:pPr marL="514350" indent="-514350" eaLnBrk="1" hangingPunct="1">
              <a:buFont typeface="Comic Sans MS" pitchFamily="66" charset="0"/>
              <a:buAutoNum type="arabicPeriod"/>
            </a:pPr>
            <a:r>
              <a:rPr lang="en-US" sz="3200"/>
              <a:t> Simplify</a:t>
            </a:r>
            <a:endParaRPr lang="en-US" sz="3600"/>
          </a:p>
        </p:txBody>
      </p:sp>
      <p:graphicFrame>
        <p:nvGraphicFramePr>
          <p:cNvPr id="8194" name="Object 6"/>
          <p:cNvGraphicFramePr>
            <a:graphicFrameLocks noChangeAspect="1"/>
          </p:cNvGraphicFramePr>
          <p:nvPr/>
        </p:nvGraphicFramePr>
        <p:xfrm>
          <a:off x="2209800" y="1828800"/>
          <a:ext cx="3846513" cy="1244600"/>
        </p:xfrm>
        <a:graphic>
          <a:graphicData uri="http://schemas.openxmlformats.org/presentationml/2006/ole">
            <mc:AlternateContent xmlns:mc="http://schemas.openxmlformats.org/markup-compatibility/2006">
              <mc:Choice xmlns:v="urn:schemas-microsoft-com:vml" Requires="v">
                <p:oleObj spid="_x0000_s8307" name="Equation" r:id="rId4" imgW="1295280" imgH="419040" progId="Equation.3">
                  <p:embed/>
                </p:oleObj>
              </mc:Choice>
              <mc:Fallback>
                <p:oleObj name="Equation" r:id="rId4" imgW="129528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828800"/>
                        <a:ext cx="3846513"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a:grpSpLocks/>
          </p:cNvGrpSpPr>
          <p:nvPr/>
        </p:nvGrpSpPr>
        <p:grpSpPr bwMode="auto">
          <a:xfrm>
            <a:off x="2133600" y="2743200"/>
            <a:ext cx="2306638" cy="1628775"/>
            <a:chOff x="1344" y="1968"/>
            <a:chExt cx="1453" cy="1026"/>
          </a:xfrm>
        </p:grpSpPr>
        <p:graphicFrame>
          <p:nvGraphicFramePr>
            <p:cNvPr id="8210" name="Object 8"/>
            <p:cNvGraphicFramePr>
              <a:graphicFrameLocks noChangeAspect="1"/>
            </p:cNvGraphicFramePr>
            <p:nvPr/>
          </p:nvGraphicFramePr>
          <p:xfrm>
            <a:off x="1344" y="2208"/>
            <a:ext cx="1453" cy="786"/>
          </p:xfrm>
          <a:graphic>
            <a:graphicData uri="http://schemas.openxmlformats.org/presentationml/2006/ole">
              <mc:AlternateContent xmlns:mc="http://schemas.openxmlformats.org/markup-compatibility/2006">
                <mc:Choice xmlns:v="urn:schemas-microsoft-com:vml" Requires="v">
                  <p:oleObj spid="_x0000_s8308" name="Equation" r:id="rId6" imgW="774360" imgH="419040" progId="Equation.3">
                    <p:embed/>
                  </p:oleObj>
                </mc:Choice>
                <mc:Fallback>
                  <p:oleObj name="Equation" r:id="rId6" imgW="774360" imgH="419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2208"/>
                          <a:ext cx="1453" cy="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 name="Line 9"/>
            <p:cNvSpPr>
              <a:spLocks noChangeShapeType="1"/>
            </p:cNvSpPr>
            <p:nvPr/>
          </p:nvSpPr>
          <p:spPr bwMode="auto">
            <a:xfrm>
              <a:off x="2640" y="1968"/>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3" name="Group 15"/>
          <p:cNvGrpSpPr>
            <a:grpSpLocks/>
          </p:cNvGrpSpPr>
          <p:nvPr/>
        </p:nvGrpSpPr>
        <p:grpSpPr bwMode="auto">
          <a:xfrm>
            <a:off x="2057400" y="4800600"/>
            <a:ext cx="2592388" cy="1552575"/>
            <a:chOff x="1296" y="2832"/>
            <a:chExt cx="1633" cy="978"/>
          </a:xfrm>
        </p:grpSpPr>
        <p:graphicFrame>
          <p:nvGraphicFramePr>
            <p:cNvPr id="8209" name="Object 10"/>
            <p:cNvGraphicFramePr>
              <a:graphicFrameLocks noChangeAspect="1"/>
            </p:cNvGraphicFramePr>
            <p:nvPr/>
          </p:nvGraphicFramePr>
          <p:xfrm>
            <a:off x="1296" y="3024"/>
            <a:ext cx="1453" cy="786"/>
          </p:xfrm>
          <a:graphic>
            <a:graphicData uri="http://schemas.openxmlformats.org/presentationml/2006/ole">
              <mc:AlternateContent xmlns:mc="http://schemas.openxmlformats.org/markup-compatibility/2006">
                <mc:Choice xmlns:v="urn:schemas-microsoft-com:vml" Requires="v">
                  <p:oleObj spid="_x0000_s8309" name="Equation" r:id="rId8" imgW="774360" imgH="419040" progId="Equation.3">
                    <p:embed/>
                  </p:oleObj>
                </mc:Choice>
                <mc:Fallback>
                  <p:oleObj name="Equation" r:id="rId8" imgW="774360" imgH="4190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 y="3024"/>
                          <a:ext cx="1453" cy="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1" name="Line 11"/>
            <p:cNvSpPr>
              <a:spLocks noChangeShapeType="1"/>
            </p:cNvSpPr>
            <p:nvPr/>
          </p:nvSpPr>
          <p:spPr bwMode="auto">
            <a:xfrm>
              <a:off x="2928" y="2832"/>
              <a:ext cx="1" cy="403"/>
            </a:xfrm>
            <a:prstGeom prst="line">
              <a:avLst/>
            </a:prstGeom>
            <a:noFill/>
            <a:ln w="57150">
              <a:solidFill>
                <a:schemeClr val="accent2"/>
              </a:solidFill>
              <a:round/>
              <a:headEnd/>
              <a:tailEnd type="triangle" w="med" len="med"/>
            </a:ln>
          </p:spPr>
          <p:txBody>
            <a:bodyPr/>
            <a:lstStyle/>
            <a:p>
              <a:endParaRPr lang="en-CA"/>
            </a:p>
          </p:txBody>
        </p:sp>
      </p:grpSp>
      <p:grpSp>
        <p:nvGrpSpPr>
          <p:cNvPr id="4" name="Group 16"/>
          <p:cNvGrpSpPr>
            <a:grpSpLocks/>
          </p:cNvGrpSpPr>
          <p:nvPr/>
        </p:nvGrpSpPr>
        <p:grpSpPr bwMode="auto">
          <a:xfrm>
            <a:off x="5029200" y="4800600"/>
            <a:ext cx="2743200" cy="533400"/>
            <a:chOff x="3120" y="3120"/>
            <a:chExt cx="1728" cy="336"/>
          </a:xfrm>
        </p:grpSpPr>
        <p:sp>
          <p:nvSpPr>
            <p:cNvPr id="8219" name="Rectangle 12"/>
            <p:cNvSpPr>
              <a:spLocks noChangeArrowheads="1"/>
            </p:cNvSpPr>
            <p:nvPr/>
          </p:nvSpPr>
          <p:spPr bwMode="auto">
            <a:xfrm>
              <a:off x="4224" y="3120"/>
              <a:ext cx="62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prior</a:t>
              </a:r>
            </a:p>
          </p:txBody>
        </p:sp>
        <p:sp>
          <p:nvSpPr>
            <p:cNvPr id="8220" name="Rectangle 13"/>
            <p:cNvSpPr>
              <a:spLocks noChangeArrowheads="1"/>
            </p:cNvSpPr>
            <p:nvPr/>
          </p:nvSpPr>
          <p:spPr bwMode="auto">
            <a:xfrm>
              <a:off x="3120" y="3120"/>
              <a:ext cx="1008" cy="288"/>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likelihood</a:t>
              </a:r>
            </a:p>
          </p:txBody>
        </p:sp>
      </p:grpSp>
      <mc:AlternateContent xmlns:mc="http://schemas.openxmlformats.org/markup-compatibility/2006" xmlns:p14="http://schemas.microsoft.com/office/powerpoint/2010/main">
        <mc:Choice Requires="p14">
          <p:contentPart p14:bwMode="auto" r:id="rId10">
            <p14:nvContentPartPr>
              <p14:cNvPr id="8195" name="Ink 17"/>
              <p14:cNvContentPartPr>
                <a14:cpLocks xmlns:a14="http://schemas.microsoft.com/office/drawing/2010/main" noRot="1" noChangeAspect="1" noEditPoints="1" noChangeArrowheads="1" noChangeShapeType="1"/>
              </p14:cNvContentPartPr>
              <p14:nvPr/>
            </p14:nvContentPartPr>
            <p14:xfrm>
              <a:off x="4484688" y="3286125"/>
              <a:ext cx="1897062" cy="608013"/>
            </p14:xfrm>
          </p:contentPart>
        </mc:Choice>
        <mc:Fallback xmlns="">
          <p:pic>
            <p:nvPicPr>
              <p:cNvPr id="8195" name="Ink 17"/>
              <p:cNvPicPr>
                <a:picLocks noRot="1" noChangeAspect="1" noEditPoints="1" noChangeArrowheads="1" noChangeShapeType="1"/>
              </p:cNvPicPr>
              <p:nvPr/>
            </p:nvPicPr>
            <p:blipFill>
              <a:blip r:embed="rId11"/>
              <a:stretch>
                <a:fillRect/>
              </a:stretch>
            </p:blipFill>
            <p:spPr>
              <a:xfrm>
                <a:off x="4477848" y="3278925"/>
                <a:ext cx="1911461" cy="6198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96" name="Ink 18"/>
              <p14:cNvContentPartPr>
                <a14:cpLocks xmlns:a14="http://schemas.microsoft.com/office/drawing/2010/main" noRot="1" noChangeAspect="1" noEditPoints="1" noChangeArrowheads="1" noChangeShapeType="1"/>
              </p14:cNvContentPartPr>
              <p14:nvPr/>
            </p14:nvContentPartPr>
            <p14:xfrm>
              <a:off x="6742113" y="2776538"/>
              <a:ext cx="844550" cy="1084262"/>
            </p14:xfrm>
          </p:contentPart>
        </mc:Choice>
        <mc:Fallback xmlns="">
          <p:pic>
            <p:nvPicPr>
              <p:cNvPr id="8196" name="Ink 18"/>
              <p:cNvPicPr>
                <a:picLocks noRot="1" noChangeAspect="1" noEditPoints="1" noChangeArrowheads="1" noChangeShapeType="1"/>
              </p:cNvPicPr>
              <p:nvPr/>
            </p:nvPicPr>
            <p:blipFill>
              <a:blip r:embed="rId13"/>
              <a:stretch>
                <a:fillRect/>
              </a:stretch>
            </p:blipFill>
            <p:spPr>
              <a:xfrm>
                <a:off x="6736353" y="2770418"/>
                <a:ext cx="854270" cy="109506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97" name="Ink 19"/>
              <p14:cNvContentPartPr>
                <a14:cpLocks xmlns:a14="http://schemas.microsoft.com/office/drawing/2010/main" noRot="1" noChangeAspect="1" noEditPoints="1" noChangeArrowheads="1" noChangeShapeType="1"/>
              </p14:cNvContentPartPr>
              <p14:nvPr/>
            </p14:nvContentPartPr>
            <p14:xfrm>
              <a:off x="5919788" y="2819400"/>
              <a:ext cx="225425" cy="349250"/>
            </p14:xfrm>
          </p:contentPart>
        </mc:Choice>
        <mc:Fallback xmlns="">
          <p:pic>
            <p:nvPicPr>
              <p:cNvPr id="8197" name="Ink 19"/>
              <p:cNvPicPr>
                <a:picLocks noRot="1" noChangeAspect="1" noEditPoints="1" noChangeArrowheads="1" noChangeShapeType="1"/>
              </p:cNvPicPr>
              <p:nvPr/>
            </p:nvPicPr>
            <p:blipFill>
              <a:blip r:embed="rId15"/>
              <a:stretch>
                <a:fillRect/>
              </a:stretch>
            </p:blipFill>
            <p:spPr>
              <a:xfrm>
                <a:off x="5912226" y="2816160"/>
                <a:ext cx="236228" cy="3611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98" name="Ink 20"/>
              <p14:cNvContentPartPr>
                <a14:cpLocks xmlns:a14="http://schemas.microsoft.com/office/drawing/2010/main" noRot="1" noChangeAspect="1" noEditPoints="1" noChangeArrowheads="1" noChangeShapeType="1"/>
              </p14:cNvContentPartPr>
              <p14:nvPr/>
            </p14:nvContentPartPr>
            <p14:xfrm>
              <a:off x="4567238" y="5410200"/>
              <a:ext cx="3387725" cy="777875"/>
            </p14:xfrm>
          </p:contentPart>
        </mc:Choice>
        <mc:Fallback xmlns="">
          <p:pic>
            <p:nvPicPr>
              <p:cNvPr id="8198" name="Ink 20"/>
              <p:cNvPicPr>
                <a:picLocks noRot="1" noChangeAspect="1" noEditPoints="1" noChangeArrowheads="1" noChangeShapeType="1"/>
              </p:cNvPicPr>
              <p:nvPr/>
            </p:nvPicPr>
            <p:blipFill>
              <a:blip r:embed="rId17"/>
              <a:stretch>
                <a:fillRect/>
              </a:stretch>
            </p:blipFill>
            <p:spPr>
              <a:xfrm>
                <a:off x="4559678" y="5399761"/>
                <a:ext cx="3406806" cy="7983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199" name="Ink 21"/>
              <p14:cNvContentPartPr>
                <a14:cpLocks xmlns:a14="http://schemas.microsoft.com/office/drawing/2010/main" noRot="1" noChangeAspect="1" noEditPoints="1" noChangeArrowheads="1" noChangeShapeType="1"/>
              </p14:cNvContentPartPr>
              <p14:nvPr/>
            </p14:nvContentPartPr>
            <p14:xfrm>
              <a:off x="3251200" y="4256088"/>
              <a:ext cx="803275" cy="25400"/>
            </p14:xfrm>
          </p:contentPart>
        </mc:Choice>
        <mc:Fallback xmlns="">
          <p:pic>
            <p:nvPicPr>
              <p:cNvPr id="8199" name="Ink 21"/>
              <p:cNvPicPr>
                <a:picLocks noRot="1" noChangeAspect="1" noEditPoints="1" noChangeArrowheads="1" noChangeShapeType="1"/>
              </p:cNvPicPr>
              <p:nvPr/>
            </p:nvPicPr>
            <p:blipFill>
              <a:blip r:embed="rId19"/>
              <a:stretch>
                <a:fillRect/>
              </a:stretch>
            </p:blipFill>
            <p:spPr>
              <a:xfrm>
                <a:off x="3244359" y="4249291"/>
                <a:ext cx="813716" cy="4436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00" name="Ink 22"/>
              <p14:cNvContentPartPr>
                <a14:cpLocks xmlns:a14="http://schemas.microsoft.com/office/drawing/2010/main" noRot="1" noChangeAspect="1" noEditPoints="1" noChangeArrowheads="1" noChangeShapeType="1"/>
              </p14:cNvContentPartPr>
              <p14:nvPr/>
            </p14:nvContentPartPr>
            <p14:xfrm>
              <a:off x="4508500" y="2654300"/>
              <a:ext cx="1487488" cy="90488"/>
            </p14:xfrm>
          </p:contentPart>
        </mc:Choice>
        <mc:Fallback xmlns="">
          <p:pic>
            <p:nvPicPr>
              <p:cNvPr id="8200" name="Ink 22"/>
              <p:cNvPicPr>
                <a:picLocks noRot="1" noChangeAspect="1" noEditPoints="1" noChangeArrowheads="1" noChangeShapeType="1"/>
              </p:cNvPicPr>
              <p:nvPr/>
            </p:nvPicPr>
            <p:blipFill>
              <a:blip r:embed="rId21"/>
              <a:stretch>
                <a:fillRect/>
              </a:stretch>
            </p:blipFill>
            <p:spPr>
              <a:xfrm>
                <a:off x="4504180" y="2651097"/>
                <a:ext cx="1494328" cy="10410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01" name="Ink 23"/>
              <p14:cNvContentPartPr>
                <a14:cpLocks xmlns:a14="http://schemas.microsoft.com/office/drawing/2010/main" noRot="1" noChangeAspect="1" noEditPoints="1" noChangeArrowheads="1" noChangeShapeType="1"/>
              </p14:cNvContentPartPr>
              <p14:nvPr/>
            </p14:nvContentPartPr>
            <p14:xfrm>
              <a:off x="5238750" y="3930650"/>
              <a:ext cx="2354263" cy="69850"/>
            </p14:xfrm>
          </p:contentPart>
        </mc:Choice>
        <mc:Fallback xmlns="">
          <p:pic>
            <p:nvPicPr>
              <p:cNvPr id="8201" name="Ink 23"/>
              <p:cNvPicPr>
                <a:picLocks noRot="1" noChangeAspect="1" noEditPoints="1" noChangeArrowheads="1" noChangeShapeType="1"/>
              </p:cNvPicPr>
              <p:nvPr/>
            </p:nvPicPr>
            <p:blipFill>
              <a:blip r:embed="rId23"/>
              <a:stretch>
                <a:fillRect/>
              </a:stretch>
            </p:blipFill>
            <p:spPr>
              <a:xfrm>
                <a:off x="5235150" y="3920978"/>
                <a:ext cx="2361823" cy="8883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02" name="Ink 24"/>
              <p14:cNvContentPartPr>
                <a14:cpLocks xmlns:a14="http://schemas.microsoft.com/office/drawing/2010/main" noRot="1" noChangeAspect="1" noEditPoints="1" noChangeArrowheads="1" noChangeShapeType="1"/>
              </p14:cNvContentPartPr>
              <p14:nvPr/>
            </p14:nvContentPartPr>
            <p14:xfrm>
              <a:off x="6235700" y="4176713"/>
              <a:ext cx="14288" cy="269875"/>
            </p14:xfrm>
          </p:contentPart>
        </mc:Choice>
        <mc:Fallback xmlns="">
          <p:pic>
            <p:nvPicPr>
              <p:cNvPr id="8202" name="Ink 24"/>
              <p:cNvPicPr>
                <a:picLocks noRot="1" noChangeAspect="1" noEditPoints="1" noChangeArrowheads="1" noChangeShapeType="1"/>
              </p:cNvPicPr>
              <p:nvPr/>
            </p:nvPicPr>
            <p:blipFill>
              <a:blip r:embed="rId25"/>
              <a:stretch>
                <a:fillRect/>
              </a:stretch>
            </p:blipFill>
            <p:spPr>
              <a:xfrm>
                <a:off x="6232485" y="4173834"/>
                <a:ext cx="26076" cy="2795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03" name="Ink 25"/>
              <p14:cNvContentPartPr>
                <a14:cpLocks xmlns:a14="http://schemas.microsoft.com/office/drawing/2010/main" noRot="1" noChangeAspect="1" noEditPoints="1" noChangeArrowheads="1" noChangeShapeType="1"/>
              </p14:cNvContentPartPr>
              <p14:nvPr/>
            </p14:nvContentPartPr>
            <p14:xfrm>
              <a:off x="6196013" y="4135438"/>
              <a:ext cx="185737" cy="107950"/>
            </p14:xfrm>
          </p:contentPart>
        </mc:Choice>
        <mc:Fallback xmlns="">
          <p:pic>
            <p:nvPicPr>
              <p:cNvPr id="8203" name="Ink 25"/>
              <p:cNvPicPr>
                <a:picLocks noRot="1" noChangeAspect="1" noEditPoints="1" noChangeArrowheads="1" noChangeShapeType="1"/>
              </p:cNvPicPr>
              <p:nvPr/>
            </p:nvPicPr>
            <p:blipFill>
              <a:blip r:embed="rId27"/>
              <a:stretch>
                <a:fillRect/>
              </a:stretch>
            </p:blipFill>
            <p:spPr>
              <a:xfrm>
                <a:off x="6192773" y="4126442"/>
                <a:ext cx="199055"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4" name="Ink 26"/>
              <p14:cNvContentPartPr>
                <a14:cpLocks xmlns:a14="http://schemas.microsoft.com/office/drawing/2010/main" noRot="1" noChangeAspect="1" noEditPoints="1" noChangeArrowheads="1" noChangeShapeType="1"/>
              </p14:cNvContentPartPr>
              <p14:nvPr/>
            </p14:nvContentPartPr>
            <p14:xfrm>
              <a:off x="6364288" y="4100513"/>
              <a:ext cx="246062" cy="419100"/>
            </p14:xfrm>
          </p:contentPart>
        </mc:Choice>
        <mc:Fallback xmlns="">
          <p:pic>
            <p:nvPicPr>
              <p:cNvPr id="8204" name="Ink 26"/>
              <p:cNvPicPr>
                <a:picLocks noRot="1" noChangeAspect="1" noEditPoints="1" noChangeArrowheads="1" noChangeShapeType="1"/>
              </p:cNvPicPr>
              <p:nvPr/>
            </p:nvPicPr>
            <p:blipFill>
              <a:blip r:embed="rId29"/>
              <a:stretch>
                <a:fillRect/>
              </a:stretch>
            </p:blipFill>
            <p:spPr>
              <a:xfrm>
                <a:off x="6353136" y="4097633"/>
                <a:ext cx="262250" cy="42882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5" name="Ink 27"/>
              <p14:cNvContentPartPr>
                <a14:cpLocks xmlns:a14="http://schemas.microsoft.com/office/drawing/2010/main" noRot="1" noChangeAspect="1" noEditPoints="1" noChangeArrowheads="1" noChangeShapeType="1"/>
              </p14:cNvContentPartPr>
              <p14:nvPr/>
            </p14:nvContentPartPr>
            <p14:xfrm>
              <a:off x="6557963" y="4283075"/>
              <a:ext cx="158750" cy="130175"/>
            </p14:xfrm>
          </p:contentPart>
        </mc:Choice>
        <mc:Fallback xmlns="">
          <p:pic>
            <p:nvPicPr>
              <p:cNvPr id="8205" name="Ink 27"/>
              <p:cNvPicPr>
                <a:picLocks noRot="1" noChangeAspect="1" noEditPoints="1" noChangeArrowheads="1" noChangeShapeType="1"/>
              </p:cNvPicPr>
              <p:nvPr/>
            </p:nvPicPr>
            <p:blipFill>
              <a:blip r:embed="rId31"/>
              <a:stretch>
                <a:fillRect/>
              </a:stretch>
            </p:blipFill>
            <p:spPr>
              <a:xfrm>
                <a:off x="6553624" y="4273777"/>
                <a:ext cx="173576" cy="15127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6" name="Ink 28"/>
              <p14:cNvContentPartPr>
                <a14:cpLocks xmlns:a14="http://schemas.microsoft.com/office/drawing/2010/main" noRot="1" noChangeAspect="1" noEditPoints="1" noChangeArrowheads="1" noChangeShapeType="1"/>
              </p14:cNvContentPartPr>
              <p14:nvPr/>
            </p14:nvContentPartPr>
            <p14:xfrm>
              <a:off x="6723063" y="4124325"/>
              <a:ext cx="193675" cy="411163"/>
            </p14:xfrm>
          </p:contentPart>
        </mc:Choice>
        <mc:Fallback xmlns="">
          <p:pic>
            <p:nvPicPr>
              <p:cNvPr id="8206" name="Ink 28"/>
              <p:cNvPicPr>
                <a:picLocks noRot="1" noChangeAspect="1" noEditPoints="1" noChangeArrowheads="1" noChangeShapeType="1"/>
              </p:cNvPicPr>
              <p:nvPr/>
            </p:nvPicPr>
            <p:blipFill>
              <a:blip r:embed="rId33"/>
              <a:stretch>
                <a:fillRect/>
              </a:stretch>
            </p:blipFill>
            <p:spPr>
              <a:xfrm>
                <a:off x="6719103" y="4114964"/>
                <a:ext cx="207355" cy="42808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7" name="Ink 29"/>
              <p14:cNvContentPartPr>
                <a14:cpLocks xmlns:a14="http://schemas.microsoft.com/office/drawing/2010/main" noRot="1" noChangeAspect="1" noEditPoints="1" noChangeArrowheads="1" noChangeShapeType="1"/>
              </p14:cNvContentPartPr>
              <p14:nvPr/>
            </p14:nvContentPartPr>
            <p14:xfrm>
              <a:off x="7366000" y="2901950"/>
              <a:ext cx="242888" cy="209550"/>
            </p14:xfrm>
          </p:contentPart>
        </mc:Choice>
        <mc:Fallback xmlns="">
          <p:pic>
            <p:nvPicPr>
              <p:cNvPr id="8207" name="Ink 29"/>
              <p:cNvPicPr>
                <a:picLocks noRot="1" noChangeAspect="1" noEditPoints="1" noChangeArrowheads="1" noChangeShapeType="1"/>
              </p:cNvPicPr>
              <p:nvPr/>
            </p:nvPicPr>
            <p:blipFill>
              <a:blip r:embed="rId35"/>
              <a:stretch>
                <a:fillRect/>
              </a:stretch>
            </p:blipFill>
            <p:spPr>
              <a:xfrm>
                <a:off x="7363481" y="2899430"/>
                <a:ext cx="249365" cy="2217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08" name="Ink 30"/>
              <p14:cNvContentPartPr>
                <a14:cpLocks xmlns:a14="http://schemas.microsoft.com/office/drawing/2010/main" noRot="1" noChangeAspect="1" noEditPoints="1" noChangeArrowheads="1" noChangeShapeType="1"/>
              </p14:cNvContentPartPr>
              <p14:nvPr/>
            </p14:nvContentPartPr>
            <p14:xfrm>
              <a:off x="6118225" y="4157663"/>
              <a:ext cx="1047750" cy="287337"/>
            </p14:xfrm>
          </p:contentPart>
        </mc:Choice>
        <mc:Fallback xmlns="">
          <p:pic>
            <p:nvPicPr>
              <p:cNvPr id="8208" name="Ink 30"/>
              <p:cNvPicPr>
                <a:picLocks noRot="1" noChangeAspect="1" noEditPoints="1" noChangeArrowheads="1" noChangeShapeType="1"/>
              </p:cNvPicPr>
              <p:nvPr/>
            </p:nvPicPr>
            <p:blipFill>
              <a:blip r:embed="rId37"/>
              <a:stretch>
                <a:fillRect/>
              </a:stretch>
            </p:blipFill>
            <p:spPr>
              <a:xfrm>
                <a:off x="6114624" y="4154062"/>
                <a:ext cx="1062512" cy="29849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4" name="Date Placeholder 4"/>
          <p:cNvSpPr>
            <a:spLocks noGrp="1"/>
          </p:cNvSpPr>
          <p:nvPr>
            <p:ph type="dt" sz="quarter" idx="10"/>
          </p:nvPr>
        </p:nvSpPr>
        <p:spPr>
          <a:noFill/>
        </p:spPr>
        <p:txBody>
          <a:bodyPr/>
          <a:lstStyle/>
          <a:p>
            <a:fld id="{AF887DF2-99B7-48F9-B8E5-AFBD3F99D2B6}" type="datetime1">
              <a:rPr lang="en-US" smtClean="0"/>
              <a:t>1/15/2020</a:t>
            </a:fld>
            <a:endParaRPr lang="en-US"/>
          </a:p>
        </p:txBody>
      </p:sp>
      <p:sp>
        <p:nvSpPr>
          <p:cNvPr id="9235" name="Footer Placeholder 5"/>
          <p:cNvSpPr>
            <a:spLocks noGrp="1"/>
          </p:cNvSpPr>
          <p:nvPr>
            <p:ph type="ftr" sz="quarter" idx="11"/>
          </p:nvPr>
        </p:nvSpPr>
        <p:spPr>
          <a:noFill/>
        </p:spPr>
        <p:txBody>
          <a:bodyPr/>
          <a:lstStyle/>
          <a:p>
            <a:r>
              <a:rPr lang="en-US"/>
              <a:t>CPSC503 Winter 2020</a:t>
            </a:r>
          </a:p>
        </p:txBody>
      </p:sp>
      <p:sp>
        <p:nvSpPr>
          <p:cNvPr id="9236" name="Slide Number Placeholder 6"/>
          <p:cNvSpPr>
            <a:spLocks noGrp="1"/>
          </p:cNvSpPr>
          <p:nvPr>
            <p:ph type="sldNum" sz="quarter" idx="12"/>
          </p:nvPr>
        </p:nvSpPr>
        <p:spPr>
          <a:noFill/>
        </p:spPr>
        <p:txBody>
          <a:bodyPr/>
          <a:lstStyle/>
          <a:p>
            <a:fld id="{0A41D373-198D-4D7B-92F7-3AA654CBD310}" type="slidenum">
              <a:rPr lang="en-US" smtClean="0"/>
              <a:pPr/>
              <a:t>32</a:t>
            </a:fld>
            <a:endParaRPr lang="en-US"/>
          </a:p>
        </p:txBody>
      </p:sp>
      <p:sp>
        <p:nvSpPr>
          <p:cNvPr id="9237" name="Rectangle 2"/>
          <p:cNvSpPr>
            <a:spLocks noGrp="1" noChangeArrowheads="1"/>
          </p:cNvSpPr>
          <p:nvPr>
            <p:ph type="title"/>
          </p:nvPr>
        </p:nvSpPr>
        <p:spPr>
          <a:xfrm>
            <a:off x="685800" y="152400"/>
            <a:ext cx="7772400" cy="1143000"/>
          </a:xfrm>
        </p:spPr>
        <p:txBody>
          <a:bodyPr/>
          <a:lstStyle/>
          <a:p>
            <a:pPr eaLnBrk="1" hangingPunct="1"/>
            <a:r>
              <a:rPr lang="en-US"/>
              <a:t>Estimate of prior P(w) </a:t>
            </a:r>
            <a:r>
              <a:rPr lang="en-US">
                <a:solidFill>
                  <a:schemeClr val="tx2"/>
                </a:solidFill>
              </a:rPr>
              <a:t>(Easy)</a:t>
            </a:r>
          </a:p>
        </p:txBody>
      </p:sp>
      <p:sp>
        <p:nvSpPr>
          <p:cNvPr id="248835" name="Rectangle 3"/>
          <p:cNvSpPr>
            <a:spLocks noGrp="1" noChangeArrowheads="1"/>
          </p:cNvSpPr>
          <p:nvPr>
            <p:ph type="body" sz="half" idx="1"/>
          </p:nvPr>
        </p:nvSpPr>
        <p:spPr>
          <a:xfrm>
            <a:off x="914400" y="2133600"/>
            <a:ext cx="2590800" cy="762000"/>
          </a:xfrm>
        </p:spPr>
        <p:txBody>
          <a:bodyPr/>
          <a:lstStyle/>
          <a:p>
            <a:pPr eaLnBrk="1" hangingPunct="1">
              <a:buFontTx/>
              <a:buNone/>
            </a:pPr>
            <a:r>
              <a:rPr lang="en-US" sz="3200" b="0" i="1">
                <a:solidFill>
                  <a:schemeClr val="accent2"/>
                </a:solidFill>
              </a:rPr>
              <a:t>smoothing</a:t>
            </a:r>
          </a:p>
        </p:txBody>
      </p:sp>
      <p:graphicFrame>
        <p:nvGraphicFramePr>
          <p:cNvPr id="9218" name="Object 4"/>
          <p:cNvGraphicFramePr>
            <a:graphicFrameLocks noChangeAspect="1"/>
          </p:cNvGraphicFramePr>
          <p:nvPr/>
        </p:nvGraphicFramePr>
        <p:xfrm>
          <a:off x="2971800" y="1143000"/>
          <a:ext cx="2489200" cy="1168400"/>
        </p:xfrm>
        <a:graphic>
          <a:graphicData uri="http://schemas.openxmlformats.org/presentationml/2006/ole">
            <mc:AlternateContent xmlns:mc="http://schemas.openxmlformats.org/markup-compatibility/2006">
              <mc:Choice xmlns:v="urn:schemas-microsoft-com:vml" Requires="v">
                <p:oleObj spid="_x0000_s9330" name="Equation" r:id="rId4" imgW="838080" imgH="393480" progId="Equation.3">
                  <p:embed/>
                </p:oleObj>
              </mc:Choice>
              <mc:Fallback>
                <p:oleObj name="Equation" r:id="rId4" imgW="8380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143000"/>
                        <a:ext cx="24892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2287588" y="2057400"/>
            <a:ext cx="3582987" cy="2119313"/>
            <a:chOff x="1441" y="1296"/>
            <a:chExt cx="2257" cy="1335"/>
          </a:xfrm>
        </p:grpSpPr>
        <p:sp>
          <p:nvSpPr>
            <p:cNvPr id="9242" name="Line 6"/>
            <p:cNvSpPr>
              <a:spLocks noChangeShapeType="1"/>
            </p:cNvSpPr>
            <p:nvPr/>
          </p:nvSpPr>
          <p:spPr bwMode="auto">
            <a:xfrm>
              <a:off x="2688" y="1296"/>
              <a:ext cx="1" cy="403"/>
            </a:xfrm>
            <a:prstGeom prst="line">
              <a:avLst/>
            </a:prstGeom>
            <a:noFill/>
            <a:ln w="57150">
              <a:solidFill>
                <a:schemeClr val="accent2"/>
              </a:solidFill>
              <a:round/>
              <a:headEnd/>
              <a:tailEnd type="triangle" w="med" len="med"/>
            </a:ln>
          </p:spPr>
          <p:txBody>
            <a:bodyPr/>
            <a:lstStyle/>
            <a:p>
              <a:endParaRPr lang="en-CA"/>
            </a:p>
          </p:txBody>
        </p:sp>
        <p:graphicFrame>
          <p:nvGraphicFramePr>
            <p:cNvPr id="9233" name="Object 9"/>
            <p:cNvGraphicFramePr>
              <a:graphicFrameLocks noChangeAspect="1"/>
            </p:cNvGraphicFramePr>
            <p:nvPr/>
          </p:nvGraphicFramePr>
          <p:xfrm>
            <a:off x="1441" y="1824"/>
            <a:ext cx="2257" cy="807"/>
          </p:xfrm>
          <a:graphic>
            <a:graphicData uri="http://schemas.openxmlformats.org/presentationml/2006/ole">
              <mc:AlternateContent xmlns:mc="http://schemas.openxmlformats.org/markup-compatibility/2006">
                <mc:Choice xmlns:v="urn:schemas-microsoft-com:vml" Requires="v">
                  <p:oleObj spid="_x0000_s9331" name="Equation" r:id="rId6" imgW="1206360" imgH="431640" progId="Equation.3">
                    <p:embed/>
                  </p:oleObj>
                </mc:Choice>
                <mc:Fallback>
                  <p:oleObj name="Equation" r:id="rId6" imgW="1206360" imgH="4316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1" y="1824"/>
                          <a:ext cx="2257" cy="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3"/>
          <p:cNvGrpSpPr>
            <a:grpSpLocks/>
          </p:cNvGrpSpPr>
          <p:nvPr/>
        </p:nvGrpSpPr>
        <p:grpSpPr bwMode="auto">
          <a:xfrm>
            <a:off x="228600" y="4267200"/>
            <a:ext cx="8678863" cy="2000250"/>
            <a:chOff x="144" y="2688"/>
            <a:chExt cx="5467" cy="1260"/>
          </a:xfrm>
        </p:grpSpPr>
        <p:graphicFrame>
          <p:nvGraphicFramePr>
            <p:cNvPr id="9232" name="Object 10"/>
            <p:cNvGraphicFramePr>
              <a:graphicFrameLocks noChangeAspect="1"/>
            </p:cNvGraphicFramePr>
            <p:nvPr/>
          </p:nvGraphicFramePr>
          <p:xfrm>
            <a:off x="337" y="2832"/>
            <a:ext cx="5274" cy="1116"/>
          </p:xfrm>
          <a:graphic>
            <a:graphicData uri="http://schemas.openxmlformats.org/presentationml/2006/ole">
              <mc:AlternateContent xmlns:mc="http://schemas.openxmlformats.org/markup-compatibility/2006">
                <mc:Choice xmlns:v="urn:schemas-microsoft-com:vml" Requires="v">
                  <p:oleObj spid="_x0000_s9332" name="Equation" r:id="rId8" imgW="2819160" imgH="596880" progId="Equation.3">
                    <p:embed/>
                  </p:oleObj>
                </mc:Choice>
                <mc:Fallback>
                  <p:oleObj name="Equation" r:id="rId8" imgW="2819160" imgH="5968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 y="2832"/>
                          <a:ext cx="5274" cy="1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1" name="Rectangle 11"/>
            <p:cNvSpPr>
              <a:spLocks noChangeArrowheads="1"/>
            </p:cNvSpPr>
            <p:nvPr/>
          </p:nvSpPr>
          <p:spPr bwMode="auto">
            <a:xfrm>
              <a:off x="144" y="2688"/>
              <a:ext cx="2016" cy="480"/>
            </a:xfrm>
            <a:prstGeom prst="rect">
              <a:avLst/>
            </a:prstGeom>
            <a:noFill/>
            <a:ln w="9525">
              <a:noFill/>
              <a:miter lim="800000"/>
              <a:headEnd/>
              <a:tailEnd/>
            </a:ln>
          </p:spPr>
          <p:txBody>
            <a:bodyPr/>
            <a:lstStyle/>
            <a:p>
              <a:pPr marL="342900" indent="-342900">
                <a:spcBef>
                  <a:spcPct val="20000"/>
                </a:spcBef>
              </a:pPr>
              <a:r>
                <a:rPr lang="en-US" sz="3200" i="1">
                  <a:latin typeface="Comic Sans MS" pitchFamily="66" charset="0"/>
                </a:rPr>
                <a:t>Always verify…</a:t>
              </a:r>
            </a:p>
          </p:txBody>
        </p:sp>
      </p:grpSp>
      <mc:AlternateContent xmlns:mc="http://schemas.openxmlformats.org/markup-compatibility/2006" xmlns:p14="http://schemas.microsoft.com/office/powerpoint/2010/main">
        <mc:Choice Requires="p14">
          <p:contentPart p14:bwMode="auto" r:id="rId10">
            <p14:nvContentPartPr>
              <p14:cNvPr id="9219" name="Ink 14"/>
              <p14:cNvContentPartPr>
                <a14:cpLocks xmlns:a14="http://schemas.microsoft.com/office/drawing/2010/main" noRot="1" noChangeAspect="1" noEditPoints="1" noChangeArrowheads="1" noChangeShapeType="1"/>
              </p14:cNvContentPartPr>
              <p14:nvPr/>
            </p14:nvContentPartPr>
            <p14:xfrm>
              <a:off x="6299200" y="1433513"/>
              <a:ext cx="1316038" cy="565150"/>
            </p14:xfrm>
          </p:contentPart>
        </mc:Choice>
        <mc:Fallback xmlns="">
          <p:pic>
            <p:nvPicPr>
              <p:cNvPr id="9219" name="Ink 14"/>
              <p:cNvPicPr>
                <a:picLocks noRot="1" noChangeAspect="1" noEditPoints="1" noChangeArrowheads="1" noChangeShapeType="1"/>
              </p:cNvPicPr>
              <p:nvPr/>
            </p:nvPicPr>
            <p:blipFill>
              <a:blip r:embed="rId11"/>
              <a:stretch>
                <a:fillRect/>
              </a:stretch>
            </p:blipFill>
            <p:spPr>
              <a:xfrm>
                <a:off x="6292361" y="1428110"/>
                <a:ext cx="1331157" cy="57487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20" name="Ink 15"/>
              <p14:cNvContentPartPr>
                <a14:cpLocks xmlns:a14="http://schemas.microsoft.com/office/drawing/2010/main" noRot="1" noChangeAspect="1" noEditPoints="1" noChangeArrowheads="1" noChangeShapeType="1"/>
              </p14:cNvContentPartPr>
              <p14:nvPr/>
            </p14:nvContentPartPr>
            <p14:xfrm>
              <a:off x="7513638" y="2922588"/>
              <a:ext cx="493712" cy="220662"/>
            </p14:xfrm>
          </p:contentPart>
        </mc:Choice>
        <mc:Fallback xmlns="">
          <p:pic>
            <p:nvPicPr>
              <p:cNvPr id="9220" name="Ink 15"/>
              <p:cNvPicPr>
                <a:picLocks noRot="1" noChangeAspect="1" noEditPoints="1" noChangeArrowheads="1" noChangeShapeType="1"/>
              </p:cNvPicPr>
              <p:nvPr/>
            </p:nvPicPr>
            <p:blipFill>
              <a:blip r:embed="rId13"/>
              <a:stretch>
                <a:fillRect/>
              </a:stretch>
            </p:blipFill>
            <p:spPr>
              <a:xfrm>
                <a:off x="7508957" y="2915389"/>
                <a:ext cx="504155" cy="2379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1" name="Ink 16"/>
              <p14:cNvContentPartPr>
                <a14:cpLocks xmlns:a14="http://schemas.microsoft.com/office/drawing/2010/main" noRot="1" noChangeAspect="1" noEditPoints="1" noChangeArrowheads="1" noChangeShapeType="1"/>
              </p14:cNvContentPartPr>
              <p14:nvPr/>
            </p14:nvContentPartPr>
            <p14:xfrm>
              <a:off x="8161338" y="2846388"/>
              <a:ext cx="304800" cy="365125"/>
            </p14:xfrm>
          </p:contentPart>
        </mc:Choice>
        <mc:Fallback xmlns="">
          <p:pic>
            <p:nvPicPr>
              <p:cNvPr id="9221" name="Ink 16"/>
              <p:cNvPicPr>
                <a:picLocks noRot="1" noChangeAspect="1" noEditPoints="1" noChangeArrowheads="1" noChangeShapeType="1"/>
              </p:cNvPicPr>
              <p:nvPr/>
            </p:nvPicPr>
            <p:blipFill>
              <a:blip r:embed="rId15"/>
              <a:stretch>
                <a:fillRect/>
              </a:stretch>
            </p:blipFill>
            <p:spPr>
              <a:xfrm>
                <a:off x="8153061" y="2841347"/>
                <a:ext cx="323153" cy="37952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2" name="Ink 17"/>
              <p14:cNvContentPartPr>
                <a14:cpLocks xmlns:a14="http://schemas.microsoft.com/office/drawing/2010/main" noRot="1" noChangeAspect="1" noEditPoints="1" noChangeArrowheads="1" noChangeShapeType="1"/>
              </p14:cNvContentPartPr>
              <p14:nvPr/>
            </p14:nvContentPartPr>
            <p14:xfrm>
              <a:off x="8570913" y="2886075"/>
              <a:ext cx="58737" cy="374650"/>
            </p14:xfrm>
          </p:contentPart>
        </mc:Choice>
        <mc:Fallback xmlns="">
          <p:pic>
            <p:nvPicPr>
              <p:cNvPr id="9222" name="Ink 17"/>
              <p:cNvPicPr>
                <a:picLocks noRot="1" noChangeAspect="1" noEditPoints="1" noChangeArrowheads="1" noChangeShapeType="1"/>
              </p:cNvPicPr>
              <p:nvPr/>
            </p:nvPicPr>
            <p:blipFill>
              <a:blip r:embed="rId17"/>
              <a:stretch>
                <a:fillRect/>
              </a:stretch>
            </p:blipFill>
            <p:spPr>
              <a:xfrm>
                <a:off x="8565868" y="2879597"/>
                <a:ext cx="70268" cy="38400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3" name="Ink 18"/>
              <p14:cNvContentPartPr>
                <a14:cpLocks xmlns:a14="http://schemas.microsoft.com/office/drawing/2010/main" noRot="1" noChangeAspect="1" noEditPoints="1" noChangeArrowheads="1" noChangeShapeType="1"/>
              </p14:cNvContentPartPr>
              <p14:nvPr/>
            </p14:nvContentPartPr>
            <p14:xfrm>
              <a:off x="6623050" y="2768600"/>
              <a:ext cx="254000" cy="365125"/>
            </p14:xfrm>
          </p:contentPart>
        </mc:Choice>
        <mc:Fallback xmlns="">
          <p:pic>
            <p:nvPicPr>
              <p:cNvPr id="9223" name="Ink 18"/>
              <p:cNvPicPr>
                <a:picLocks noRot="1" noChangeAspect="1" noEditPoints="1" noChangeArrowheads="1" noChangeShapeType="1"/>
              </p:cNvPicPr>
              <p:nvPr/>
            </p:nvPicPr>
            <p:blipFill>
              <a:blip r:embed="rId19"/>
              <a:stretch>
                <a:fillRect/>
              </a:stretch>
            </p:blipFill>
            <p:spPr>
              <a:xfrm>
                <a:off x="6614415" y="2760709"/>
                <a:ext cx="273068" cy="3827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4" name="Ink 19"/>
              <p14:cNvContentPartPr>
                <a14:cpLocks xmlns:a14="http://schemas.microsoft.com/office/drawing/2010/main" noRot="1" noChangeAspect="1" noEditPoints="1" noChangeArrowheads="1" noChangeShapeType="1"/>
              </p14:cNvContentPartPr>
              <p14:nvPr/>
            </p14:nvContentPartPr>
            <p14:xfrm>
              <a:off x="7767638" y="3365500"/>
              <a:ext cx="1187450" cy="260350"/>
            </p14:xfrm>
          </p:contentPart>
        </mc:Choice>
        <mc:Fallback xmlns="">
          <p:pic>
            <p:nvPicPr>
              <p:cNvPr id="9224" name="Ink 19"/>
              <p:cNvPicPr>
                <a:picLocks noRot="1" noChangeAspect="1" noEditPoints="1" noChangeArrowheads="1" noChangeShapeType="1"/>
              </p:cNvPicPr>
              <p:nvPr/>
            </p:nvPicPr>
            <p:blipFill>
              <a:blip r:embed="rId21"/>
              <a:stretch>
                <a:fillRect/>
              </a:stretch>
            </p:blipFill>
            <p:spPr>
              <a:xfrm>
                <a:off x="7765118" y="3361179"/>
                <a:ext cx="1199332" cy="27403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5" name="Ink 20"/>
              <p14:cNvContentPartPr>
                <a14:cpLocks xmlns:a14="http://schemas.microsoft.com/office/drawing/2010/main" noRot="1" noChangeAspect="1" noEditPoints="1" noChangeArrowheads="1" noChangeShapeType="1"/>
              </p14:cNvContentPartPr>
              <p14:nvPr/>
            </p14:nvContentPartPr>
            <p14:xfrm>
              <a:off x="6196013" y="3295650"/>
              <a:ext cx="2665412" cy="1028700"/>
            </p14:xfrm>
          </p:contentPart>
        </mc:Choice>
        <mc:Fallback xmlns="">
          <p:pic>
            <p:nvPicPr>
              <p:cNvPr id="9225" name="Ink 20"/>
              <p:cNvPicPr>
                <a:picLocks noRot="1" noChangeAspect="1" noEditPoints="1" noChangeArrowheads="1" noChangeShapeType="1"/>
              </p:cNvPicPr>
              <p:nvPr/>
            </p:nvPicPr>
            <p:blipFill>
              <a:blip r:embed="rId23"/>
              <a:stretch>
                <a:fillRect/>
              </a:stretch>
            </p:blipFill>
            <p:spPr>
              <a:xfrm>
                <a:off x="6193133" y="3286246"/>
                <a:ext cx="2676212" cy="104714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26" name="Ink 21"/>
              <p14:cNvContentPartPr>
                <a14:cpLocks xmlns:a14="http://schemas.microsoft.com/office/drawing/2010/main" noRot="1" noChangeAspect="1" noEditPoints="1" noChangeArrowheads="1" noChangeShapeType="1"/>
              </p14:cNvContentPartPr>
              <p14:nvPr/>
            </p14:nvContentPartPr>
            <p14:xfrm>
              <a:off x="5392738" y="2554288"/>
              <a:ext cx="303212" cy="314325"/>
            </p14:xfrm>
          </p:contentPart>
        </mc:Choice>
        <mc:Fallback xmlns="">
          <p:pic>
            <p:nvPicPr>
              <p:cNvPr id="9226" name="Ink 21"/>
              <p:cNvPicPr>
                <a:picLocks noRot="1" noChangeAspect="1" noEditPoints="1" noChangeArrowheads="1" noChangeShapeType="1"/>
              </p:cNvPicPr>
              <p:nvPr/>
            </p:nvPicPr>
            <p:blipFill>
              <a:blip r:embed="rId25"/>
              <a:stretch>
                <a:fillRect/>
              </a:stretch>
            </p:blipFill>
            <p:spPr>
              <a:xfrm>
                <a:off x="5383419" y="2547054"/>
                <a:ext cx="319699" cy="3313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227" name="Ink 22"/>
              <p14:cNvContentPartPr>
                <a14:cpLocks xmlns:a14="http://schemas.microsoft.com/office/drawing/2010/main" noRot="1" noChangeAspect="1" noEditPoints="1" noChangeArrowheads="1" noChangeShapeType="1"/>
              </p14:cNvContentPartPr>
              <p14:nvPr/>
            </p14:nvContentPartPr>
            <p14:xfrm>
              <a:off x="2193925" y="3162300"/>
              <a:ext cx="3908425" cy="1082675"/>
            </p14:xfrm>
          </p:contentPart>
        </mc:Choice>
        <mc:Fallback xmlns="">
          <p:pic>
            <p:nvPicPr>
              <p:cNvPr id="9227" name="Ink 22"/>
              <p:cNvPicPr>
                <a:picLocks noRot="1" noChangeAspect="1" noEditPoints="1" noChangeArrowheads="1" noChangeShapeType="1"/>
              </p:cNvPicPr>
              <p:nvPr/>
            </p:nvPicPr>
            <p:blipFill>
              <a:blip r:embed="rId27"/>
              <a:stretch>
                <a:fillRect/>
              </a:stretch>
            </p:blipFill>
            <p:spPr>
              <a:xfrm>
                <a:off x="2184925" y="3152579"/>
                <a:ext cx="3927865" cy="110139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228" name="Ink 23"/>
              <p14:cNvContentPartPr>
                <a14:cpLocks xmlns:a14="http://schemas.microsoft.com/office/drawing/2010/main" noRot="1" noChangeAspect="1" noEditPoints="1" noChangeArrowheads="1" noChangeShapeType="1"/>
              </p14:cNvContentPartPr>
              <p14:nvPr/>
            </p14:nvContentPartPr>
            <p14:xfrm>
              <a:off x="5391150" y="4470400"/>
              <a:ext cx="928688" cy="1017588"/>
            </p14:xfrm>
          </p:contentPart>
        </mc:Choice>
        <mc:Fallback xmlns="">
          <p:pic>
            <p:nvPicPr>
              <p:cNvPr id="9228" name="Ink 23"/>
              <p:cNvPicPr>
                <a:picLocks noRot="1" noChangeAspect="1" noEditPoints="1" noChangeArrowheads="1" noChangeShapeType="1"/>
              </p:cNvPicPr>
              <p:nvPr/>
            </p:nvPicPr>
            <p:blipFill>
              <a:blip r:embed="rId29"/>
              <a:stretch>
                <a:fillRect/>
              </a:stretch>
            </p:blipFill>
            <p:spPr>
              <a:xfrm>
                <a:off x="5387910" y="4465001"/>
                <a:ext cx="934447" cy="103234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229" name="Ink 24"/>
              <p14:cNvContentPartPr>
                <a14:cpLocks xmlns:a14="http://schemas.microsoft.com/office/drawing/2010/main" noRot="1" noChangeAspect="1" noEditPoints="1" noChangeArrowheads="1" noChangeShapeType="1"/>
              </p14:cNvContentPartPr>
              <p14:nvPr/>
            </p14:nvContentPartPr>
            <p14:xfrm>
              <a:off x="385763" y="5073650"/>
              <a:ext cx="1816100" cy="1136650"/>
            </p14:xfrm>
          </p:contentPart>
        </mc:Choice>
        <mc:Fallback xmlns="">
          <p:pic>
            <p:nvPicPr>
              <p:cNvPr id="9229" name="Ink 24"/>
              <p:cNvPicPr>
                <a:picLocks noRot="1" noChangeAspect="1" noEditPoints="1" noChangeArrowheads="1" noChangeShapeType="1"/>
              </p:cNvPicPr>
              <p:nvPr/>
            </p:nvPicPr>
            <p:blipFill>
              <a:blip r:embed="rId31"/>
              <a:stretch>
                <a:fillRect/>
              </a:stretch>
            </p:blipFill>
            <p:spPr>
              <a:xfrm>
                <a:off x="377115" y="5063562"/>
                <a:ext cx="1834838" cy="1156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230" name="Ink 25"/>
              <p14:cNvContentPartPr>
                <a14:cpLocks xmlns:a14="http://schemas.microsoft.com/office/drawing/2010/main" noRot="1" noChangeAspect="1" noEditPoints="1" noChangeArrowheads="1" noChangeShapeType="1"/>
              </p14:cNvContentPartPr>
              <p14:nvPr/>
            </p14:nvContentPartPr>
            <p14:xfrm>
              <a:off x="2940050" y="4948238"/>
              <a:ext cx="2428875" cy="1239837"/>
            </p14:xfrm>
          </p:contentPart>
        </mc:Choice>
        <mc:Fallback xmlns="">
          <p:pic>
            <p:nvPicPr>
              <p:cNvPr id="9230" name="Ink 25"/>
              <p:cNvPicPr>
                <a:picLocks noRot="1" noChangeAspect="1" noEditPoints="1" noChangeArrowheads="1" noChangeShapeType="1"/>
              </p:cNvPicPr>
              <p:nvPr/>
            </p:nvPicPr>
            <p:blipFill>
              <a:blip r:embed="rId33"/>
              <a:stretch>
                <a:fillRect/>
              </a:stretch>
            </p:blipFill>
            <p:spPr>
              <a:xfrm>
                <a:off x="2936808" y="4939246"/>
                <a:ext cx="2441124" cy="12571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231" name="Ink 26"/>
              <p14:cNvContentPartPr>
                <a14:cpLocks xmlns:a14="http://schemas.microsoft.com/office/drawing/2010/main" noRot="1" noChangeAspect="1" noEditPoints="1" noChangeArrowheads="1" noChangeShapeType="1"/>
              </p14:cNvContentPartPr>
              <p14:nvPr/>
            </p14:nvContentPartPr>
            <p14:xfrm>
              <a:off x="5540375" y="4424363"/>
              <a:ext cx="2824163" cy="1065212"/>
            </p14:xfrm>
          </p:contentPart>
        </mc:Choice>
        <mc:Fallback xmlns="">
          <p:pic>
            <p:nvPicPr>
              <p:cNvPr id="9231" name="Ink 26"/>
              <p:cNvPicPr>
                <a:picLocks noRot="1" noChangeAspect="1" noEditPoints="1" noChangeArrowheads="1" noChangeShapeType="1"/>
              </p:cNvPicPr>
              <p:nvPr/>
            </p:nvPicPr>
            <p:blipFill>
              <a:blip r:embed="rId35"/>
              <a:stretch>
                <a:fillRect/>
              </a:stretch>
            </p:blipFill>
            <p:spPr>
              <a:xfrm>
                <a:off x="5536407" y="4417826"/>
                <a:ext cx="2835344" cy="107719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fld id="{93F5B420-53D9-4503-A4AC-9D444EAEC68D}" type="datetime1">
              <a:rPr lang="en-US" smtClean="0"/>
              <a:t>1/15/2020</a:t>
            </a:fld>
            <a:endParaRPr lang="en-US"/>
          </a:p>
        </p:txBody>
      </p:sp>
      <p:sp>
        <p:nvSpPr>
          <p:cNvPr id="10244" name="Footer Placeholder 5"/>
          <p:cNvSpPr>
            <a:spLocks noGrp="1"/>
          </p:cNvSpPr>
          <p:nvPr>
            <p:ph type="ftr" sz="quarter" idx="11"/>
          </p:nvPr>
        </p:nvSpPr>
        <p:spPr>
          <a:noFill/>
        </p:spPr>
        <p:txBody>
          <a:bodyPr/>
          <a:lstStyle/>
          <a:p>
            <a:r>
              <a:rPr lang="en-US"/>
              <a:t>CPSC503 Winter 2020</a:t>
            </a:r>
          </a:p>
        </p:txBody>
      </p:sp>
      <p:sp>
        <p:nvSpPr>
          <p:cNvPr id="10245" name="Slide Number Placeholder 6"/>
          <p:cNvSpPr>
            <a:spLocks noGrp="1"/>
          </p:cNvSpPr>
          <p:nvPr>
            <p:ph type="sldNum" sz="quarter" idx="12"/>
          </p:nvPr>
        </p:nvSpPr>
        <p:spPr>
          <a:noFill/>
        </p:spPr>
        <p:txBody>
          <a:bodyPr/>
          <a:lstStyle/>
          <a:p>
            <a:fld id="{F24CF5F2-1E91-4139-85AA-7AC9FA3B9C79}" type="slidenum">
              <a:rPr lang="en-US" smtClean="0"/>
              <a:pPr/>
              <a:t>33</a:t>
            </a:fld>
            <a:endParaRPr lang="en-US"/>
          </a:p>
        </p:txBody>
      </p:sp>
      <p:sp>
        <p:nvSpPr>
          <p:cNvPr id="10246" name="Rectangle 2"/>
          <p:cNvSpPr>
            <a:spLocks noGrp="1" noChangeArrowheads="1"/>
          </p:cNvSpPr>
          <p:nvPr>
            <p:ph type="title"/>
          </p:nvPr>
        </p:nvSpPr>
        <p:spPr>
          <a:xfrm>
            <a:off x="685800" y="457200"/>
            <a:ext cx="7772400" cy="1143000"/>
          </a:xfrm>
        </p:spPr>
        <p:txBody>
          <a:bodyPr/>
          <a:lstStyle/>
          <a:p>
            <a:pPr eaLnBrk="1" hangingPunct="1"/>
            <a:r>
              <a:rPr lang="en-US"/>
              <a:t>Estimate of P(O|w) is feasible</a:t>
            </a:r>
            <a:br>
              <a:rPr lang="en-US"/>
            </a:br>
            <a:r>
              <a:rPr lang="en-US" sz="3200"/>
              <a:t>(Kernighan et. al ’90)</a:t>
            </a:r>
            <a:br>
              <a:rPr lang="en-US" sz="3200"/>
            </a:br>
            <a:r>
              <a:rPr lang="en-US"/>
              <a:t> </a:t>
            </a:r>
          </a:p>
        </p:txBody>
      </p:sp>
      <p:sp>
        <p:nvSpPr>
          <p:cNvPr id="10247" name="Rectangle 9"/>
          <p:cNvSpPr>
            <a:spLocks noChangeArrowheads="1"/>
          </p:cNvSpPr>
          <p:nvPr/>
        </p:nvSpPr>
        <p:spPr bwMode="auto">
          <a:xfrm>
            <a:off x="152400" y="1524000"/>
            <a:ext cx="8991600" cy="3048000"/>
          </a:xfrm>
          <a:prstGeom prst="rect">
            <a:avLst/>
          </a:prstGeom>
          <a:noFill/>
          <a:ln w="9525">
            <a:noFill/>
            <a:miter lim="800000"/>
            <a:headEnd/>
            <a:tailEnd/>
          </a:ln>
        </p:spPr>
        <p:txBody>
          <a:bodyPr/>
          <a:lstStyle/>
          <a:p>
            <a:pPr marL="342900" indent="-342900">
              <a:spcBef>
                <a:spcPct val="20000"/>
              </a:spcBef>
            </a:pPr>
            <a:r>
              <a:rPr lang="en-US" sz="3200" b="1" dirty="0">
                <a:latin typeface="Comic Sans MS" pitchFamily="66" charset="0"/>
              </a:rPr>
              <a:t>For one-error misspelling:</a:t>
            </a:r>
          </a:p>
          <a:p>
            <a:pPr marL="342900" indent="-342900">
              <a:spcBef>
                <a:spcPct val="20000"/>
              </a:spcBef>
              <a:buFontTx/>
              <a:buChar char="•"/>
            </a:pPr>
            <a:r>
              <a:rPr lang="en-US" sz="3200" b="1" dirty="0">
                <a:latin typeface="Comic Sans MS" pitchFamily="66" charset="0"/>
              </a:rPr>
              <a:t>Estimate the probability of each possible error type </a:t>
            </a:r>
          </a:p>
          <a:p>
            <a:pPr marL="342900" indent="-342900">
              <a:spcBef>
                <a:spcPct val="20000"/>
              </a:spcBef>
            </a:pPr>
            <a:r>
              <a:rPr lang="en-US" sz="2800" b="1" dirty="0">
                <a:latin typeface="Comic Sans MS" pitchFamily="66" charset="0"/>
              </a:rPr>
              <a:t>  </a:t>
            </a:r>
            <a:r>
              <a:rPr lang="en-US" sz="3200" dirty="0">
                <a:latin typeface="Comic Sans MS" pitchFamily="66" charset="0"/>
              </a:rPr>
              <a:t>e.g., insert </a:t>
            </a:r>
            <a:r>
              <a:rPr lang="en-US" sz="3200" i="1" dirty="0">
                <a:solidFill>
                  <a:schemeClr val="accent2"/>
                </a:solidFill>
                <a:latin typeface="Comic Sans MS" pitchFamily="66" charset="0"/>
              </a:rPr>
              <a:t>a</a:t>
            </a:r>
            <a:r>
              <a:rPr lang="en-US" sz="3200" dirty="0">
                <a:solidFill>
                  <a:schemeClr val="accent2"/>
                </a:solidFill>
                <a:latin typeface="Comic Sans MS" pitchFamily="66" charset="0"/>
              </a:rPr>
              <a:t> </a:t>
            </a:r>
            <a:r>
              <a:rPr lang="en-US" sz="3200" dirty="0">
                <a:latin typeface="Comic Sans MS" pitchFamily="66" charset="0"/>
              </a:rPr>
              <a:t>after </a:t>
            </a:r>
            <a:r>
              <a:rPr lang="en-US" sz="3200" i="1" dirty="0">
                <a:solidFill>
                  <a:schemeClr val="accent2"/>
                </a:solidFill>
                <a:latin typeface="Comic Sans MS" pitchFamily="66" charset="0"/>
              </a:rPr>
              <a:t>c</a:t>
            </a:r>
            <a:r>
              <a:rPr lang="en-US" sz="3200" dirty="0">
                <a:latin typeface="Comic Sans MS" pitchFamily="66" charset="0"/>
              </a:rPr>
              <a:t>, substitute </a:t>
            </a:r>
            <a:r>
              <a:rPr lang="en-US" sz="3200" i="1" dirty="0">
                <a:solidFill>
                  <a:schemeClr val="accent2"/>
                </a:solidFill>
                <a:latin typeface="Comic Sans MS" pitchFamily="66" charset="0"/>
              </a:rPr>
              <a:t>f</a:t>
            </a:r>
            <a:r>
              <a:rPr lang="en-US" sz="3200" dirty="0">
                <a:solidFill>
                  <a:schemeClr val="accent2"/>
                </a:solidFill>
                <a:latin typeface="Comic Sans MS" pitchFamily="66" charset="0"/>
              </a:rPr>
              <a:t> </a:t>
            </a:r>
            <a:r>
              <a:rPr lang="en-US" sz="3200" dirty="0">
                <a:latin typeface="Comic Sans MS" pitchFamily="66" charset="0"/>
              </a:rPr>
              <a:t>with</a:t>
            </a:r>
            <a:r>
              <a:rPr lang="en-US" sz="3200" dirty="0">
                <a:solidFill>
                  <a:schemeClr val="accent2"/>
                </a:solidFill>
                <a:latin typeface="Comic Sans MS" pitchFamily="66" charset="0"/>
              </a:rPr>
              <a:t> h</a:t>
            </a:r>
            <a:endParaRPr lang="en-US" sz="3200" i="1" dirty="0">
              <a:latin typeface="Comic Sans MS" pitchFamily="66" charset="0"/>
            </a:endParaRPr>
          </a:p>
          <a:p>
            <a:pPr marL="1600200" lvl="3" indent="-228600">
              <a:spcBef>
                <a:spcPct val="20000"/>
              </a:spcBef>
            </a:pPr>
            <a:r>
              <a:rPr lang="en-US" sz="2800" b="1" dirty="0">
                <a:latin typeface="Comic Sans MS" pitchFamily="66" charset="0"/>
              </a:rPr>
              <a:t> </a:t>
            </a:r>
          </a:p>
        </p:txBody>
      </p:sp>
      <p:sp>
        <p:nvSpPr>
          <p:cNvPr id="250891" name="Rectangle 11"/>
          <p:cNvSpPr>
            <a:spLocks noChangeArrowheads="1"/>
          </p:cNvSpPr>
          <p:nvPr/>
        </p:nvSpPr>
        <p:spPr bwMode="auto">
          <a:xfrm>
            <a:off x="152400" y="4038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3200" b="1" i="1" dirty="0">
                <a:solidFill>
                  <a:schemeClr val="accent2"/>
                </a:solidFill>
                <a:latin typeface="Comic Sans MS" pitchFamily="66" charset="0"/>
              </a:rPr>
              <a:t>P(</a:t>
            </a:r>
            <a:r>
              <a:rPr lang="en-US" sz="3200" b="1" i="1" dirty="0" err="1">
                <a:solidFill>
                  <a:schemeClr val="accent2"/>
                </a:solidFill>
                <a:latin typeface="Comic Sans MS" pitchFamily="66" charset="0"/>
              </a:rPr>
              <a:t>O|w</a:t>
            </a:r>
            <a:r>
              <a:rPr lang="en-US" sz="3200" b="1" i="1" dirty="0">
                <a:solidFill>
                  <a:schemeClr val="accent2"/>
                </a:solidFill>
                <a:latin typeface="Comic Sans MS" pitchFamily="66" charset="0"/>
              </a:rPr>
              <a:t>)</a:t>
            </a:r>
            <a:r>
              <a:rPr lang="en-US" sz="3200" b="1" dirty="0">
                <a:latin typeface="Comic Sans MS" pitchFamily="66" charset="0"/>
              </a:rPr>
              <a:t> equal to the probability of the error that generated </a:t>
            </a:r>
            <a:r>
              <a:rPr lang="en-US" sz="3200" b="1" i="1" dirty="0">
                <a:latin typeface="Comic Sans MS" pitchFamily="66" charset="0"/>
              </a:rPr>
              <a:t>O</a:t>
            </a:r>
            <a:r>
              <a:rPr lang="en-US" sz="3200" b="1" dirty="0">
                <a:latin typeface="Comic Sans MS" pitchFamily="66" charset="0"/>
              </a:rPr>
              <a:t> from </a:t>
            </a:r>
            <a:r>
              <a:rPr lang="en-US" sz="3200" b="1" i="1" dirty="0">
                <a:latin typeface="Comic Sans MS" pitchFamily="66" charset="0"/>
              </a:rPr>
              <a:t>w</a:t>
            </a:r>
          </a:p>
          <a:p>
            <a:pPr marL="342900" indent="-342900">
              <a:spcBef>
                <a:spcPct val="20000"/>
              </a:spcBef>
            </a:pPr>
            <a:r>
              <a:rPr lang="en-US" sz="3200" b="1" dirty="0">
                <a:latin typeface="Comic Sans MS" pitchFamily="66" charset="0"/>
              </a:rPr>
              <a:t>  </a:t>
            </a:r>
            <a:r>
              <a:rPr lang="en-US" sz="3200" dirty="0">
                <a:latin typeface="Comic Sans MS" pitchFamily="66" charset="0"/>
              </a:rPr>
              <a:t>e.g., </a:t>
            </a:r>
            <a:r>
              <a:rPr lang="en-US" sz="3200" i="1" dirty="0">
                <a:latin typeface="Comic Sans MS" pitchFamily="66" charset="0"/>
              </a:rPr>
              <a:t>P( </a:t>
            </a:r>
            <a:r>
              <a:rPr lang="en-US" sz="3200" i="1" dirty="0" err="1">
                <a:latin typeface="Comic Sans MS" pitchFamily="66" charset="0"/>
              </a:rPr>
              <a:t>cbat</a:t>
            </a:r>
            <a:r>
              <a:rPr lang="en-US" sz="3200" i="1" dirty="0">
                <a:latin typeface="Comic Sans MS" pitchFamily="66" charset="0"/>
              </a:rPr>
              <a:t>| cat) = P(insert b after c)</a:t>
            </a:r>
          </a:p>
          <a:p>
            <a:pPr marL="1600200" lvl="3" indent="-228600">
              <a:spcBef>
                <a:spcPct val="20000"/>
              </a:spcBef>
            </a:pPr>
            <a:r>
              <a:rPr lang="en-US" sz="2800" b="1" dirty="0">
                <a:latin typeface="Comic Sans MS" pitchFamily="66" charset="0"/>
              </a:rPr>
              <a:t> </a:t>
            </a:r>
          </a:p>
        </p:txBody>
      </p:sp>
      <mc:AlternateContent xmlns:mc="http://schemas.openxmlformats.org/markup-compatibility/2006" xmlns:p14="http://schemas.microsoft.com/office/powerpoint/2010/main">
        <mc:Choice Requires="p14">
          <p:contentPart p14:bwMode="auto" r:id="rId3">
            <p14:nvContentPartPr>
              <p14:cNvPr id="10242" name="Ink 8"/>
              <p14:cNvContentPartPr>
                <a14:cpLocks xmlns:a14="http://schemas.microsoft.com/office/drawing/2010/main" noRot="1" noChangeAspect="1" noEditPoints="1" noChangeArrowheads="1" noChangeShapeType="1"/>
              </p14:cNvContentPartPr>
              <p14:nvPr/>
            </p14:nvContentPartPr>
            <p14:xfrm>
              <a:off x="2181225" y="5594350"/>
              <a:ext cx="158750" cy="320675"/>
            </p14:xfrm>
          </p:contentPart>
        </mc:Choice>
        <mc:Fallback xmlns="">
          <p:pic>
            <p:nvPicPr>
              <p:cNvPr id="10242" name="Ink 8"/>
              <p:cNvPicPr>
                <a:picLocks noRot="1" noChangeAspect="1" noEditPoints="1" noChangeArrowheads="1" noChangeShapeType="1"/>
              </p:cNvPicPr>
              <p:nvPr/>
            </p:nvPicPr>
            <p:blipFill>
              <a:blip r:embed="rId4"/>
              <a:stretch>
                <a:fillRect/>
              </a:stretch>
            </p:blipFill>
            <p:spPr>
              <a:xfrm>
                <a:off x="2170786" y="5581753"/>
                <a:ext cx="182149" cy="34047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25089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fld id="{159D2AF7-F348-41C9-A3D0-315B3783B1E4}" type="datetime1">
              <a:rPr lang="en-US" smtClean="0"/>
              <a:t>1/15/2020</a:t>
            </a:fld>
            <a:endParaRPr lang="en-US"/>
          </a:p>
        </p:txBody>
      </p:sp>
      <p:sp>
        <p:nvSpPr>
          <p:cNvPr id="11268" name="Footer Placeholder 5"/>
          <p:cNvSpPr>
            <a:spLocks noGrp="1"/>
          </p:cNvSpPr>
          <p:nvPr>
            <p:ph type="ftr" sz="quarter" idx="11"/>
          </p:nvPr>
        </p:nvSpPr>
        <p:spPr>
          <a:noFill/>
        </p:spPr>
        <p:txBody>
          <a:bodyPr/>
          <a:lstStyle/>
          <a:p>
            <a:r>
              <a:rPr lang="en-US"/>
              <a:t>CPSC503 Winter 2020</a:t>
            </a:r>
          </a:p>
        </p:txBody>
      </p:sp>
      <p:sp>
        <p:nvSpPr>
          <p:cNvPr id="11269" name="Slide Number Placeholder 6"/>
          <p:cNvSpPr>
            <a:spLocks noGrp="1"/>
          </p:cNvSpPr>
          <p:nvPr>
            <p:ph type="sldNum" sz="quarter" idx="12"/>
          </p:nvPr>
        </p:nvSpPr>
        <p:spPr>
          <a:noFill/>
        </p:spPr>
        <p:txBody>
          <a:bodyPr/>
          <a:lstStyle/>
          <a:p>
            <a:fld id="{AB74252B-17E0-496E-A0CB-D131B122328C}" type="slidenum">
              <a:rPr lang="en-US" smtClean="0"/>
              <a:pPr/>
              <a:t>34</a:t>
            </a:fld>
            <a:endParaRPr lang="en-US"/>
          </a:p>
        </p:txBody>
      </p:sp>
      <p:sp>
        <p:nvSpPr>
          <p:cNvPr id="11270" name="Rectangle 2"/>
          <p:cNvSpPr>
            <a:spLocks noGrp="1" noChangeArrowheads="1"/>
          </p:cNvSpPr>
          <p:nvPr>
            <p:ph type="title"/>
          </p:nvPr>
        </p:nvSpPr>
        <p:spPr>
          <a:xfrm>
            <a:off x="685800" y="0"/>
            <a:ext cx="7772400" cy="1143000"/>
          </a:xfrm>
        </p:spPr>
        <p:txBody>
          <a:bodyPr/>
          <a:lstStyle/>
          <a:p>
            <a:pPr eaLnBrk="1" hangingPunct="1"/>
            <a:r>
              <a:rPr lang="en-US" b="1"/>
              <a:t>Estimate </a:t>
            </a:r>
            <a:r>
              <a:rPr lang="en-US" b="1" i="1"/>
              <a:t>P(error type)</a:t>
            </a:r>
            <a:r>
              <a:rPr lang="en-US"/>
              <a:t> </a:t>
            </a:r>
          </a:p>
        </p:txBody>
      </p:sp>
      <p:sp>
        <p:nvSpPr>
          <p:cNvPr id="11300" name="Rectangle 40"/>
          <p:cNvSpPr>
            <a:spLocks noChangeArrowheads="1"/>
          </p:cNvSpPr>
          <p:nvPr/>
        </p:nvSpPr>
        <p:spPr bwMode="auto">
          <a:xfrm>
            <a:off x="0" y="1143000"/>
            <a:ext cx="9982200" cy="914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Large corpus</a:t>
            </a:r>
            <a:r>
              <a:rPr lang="en-US" sz="3200" b="1">
                <a:latin typeface="Comic Sans MS" pitchFamily="66" charset="0"/>
              </a:rPr>
              <a:t> compute </a:t>
            </a:r>
            <a:r>
              <a:rPr lang="en-US" sz="3200" b="1">
                <a:solidFill>
                  <a:schemeClr val="accent2"/>
                </a:solidFill>
                <a:latin typeface="Comic Sans MS" pitchFamily="66" charset="0"/>
              </a:rPr>
              <a:t>confusion matrices</a:t>
            </a:r>
            <a:r>
              <a:rPr lang="en-US" sz="3200" b="1">
                <a:latin typeface="Comic Sans MS" pitchFamily="66" charset="0"/>
              </a:rPr>
              <a:t> </a:t>
            </a:r>
          </a:p>
        </p:txBody>
      </p:sp>
      <p:sp>
        <p:nvSpPr>
          <p:cNvPr id="39" name="Text Box 42"/>
          <p:cNvSpPr txBox="1">
            <a:spLocks noChangeArrowheads="1"/>
          </p:cNvSpPr>
          <p:nvPr/>
        </p:nvSpPr>
        <p:spPr bwMode="auto">
          <a:xfrm>
            <a:off x="762000" y="2667000"/>
            <a:ext cx="7924800" cy="2528888"/>
          </a:xfrm>
          <a:prstGeom prst="rect">
            <a:avLst/>
          </a:prstGeom>
          <a:noFill/>
          <a:ln w="9525">
            <a:noFill/>
            <a:miter lim="800000"/>
            <a:headEnd/>
            <a:tailEnd/>
          </a:ln>
        </p:spPr>
        <p:txBody>
          <a:bodyPr>
            <a:spAutoFit/>
          </a:bodyPr>
          <a:lstStyle/>
          <a:p>
            <a:pPr>
              <a:spcBef>
                <a:spcPct val="50000"/>
              </a:spcBef>
            </a:pPr>
            <a:r>
              <a:rPr lang="en-US" sz="3200" dirty="0"/>
              <a:t>… On 16 January, he </a:t>
            </a:r>
            <a:r>
              <a:rPr lang="en-US" sz="3200" dirty="0">
                <a:solidFill>
                  <a:schemeClr val="accent2"/>
                </a:solidFill>
              </a:rPr>
              <a:t>sais [sub[</a:t>
            </a:r>
            <a:r>
              <a:rPr lang="en-US" sz="3200" dirty="0" err="1">
                <a:solidFill>
                  <a:schemeClr val="accent2"/>
                </a:solidFill>
              </a:rPr>
              <a:t>i,y</a:t>
            </a:r>
            <a:r>
              <a:rPr lang="en-US" sz="3200" dirty="0">
                <a:solidFill>
                  <a:schemeClr val="accent2"/>
                </a:solidFill>
              </a:rPr>
              <a:t>] 3]</a:t>
            </a:r>
            <a:r>
              <a:rPr lang="en-US" sz="3200" dirty="0"/>
              <a:t> that because of astronaut safety </a:t>
            </a:r>
            <a:r>
              <a:rPr lang="en-US" sz="3200" dirty="0" err="1">
                <a:solidFill>
                  <a:schemeClr val="accent2"/>
                </a:solidFill>
              </a:rPr>
              <a:t>tha</a:t>
            </a:r>
            <a:r>
              <a:rPr lang="en-US" sz="3200" dirty="0">
                <a:solidFill>
                  <a:schemeClr val="accent2"/>
                </a:solidFill>
              </a:rPr>
              <a:t> [del[</a:t>
            </a:r>
            <a:r>
              <a:rPr lang="en-US" sz="3200" dirty="0" err="1">
                <a:solidFill>
                  <a:schemeClr val="accent2"/>
                </a:solidFill>
              </a:rPr>
              <a:t>a,t</a:t>
            </a:r>
            <a:r>
              <a:rPr lang="en-US" sz="3200" dirty="0">
                <a:solidFill>
                  <a:schemeClr val="accent2"/>
                </a:solidFill>
              </a:rPr>
              <a:t>] 4]</a:t>
            </a:r>
            <a:r>
              <a:rPr lang="en-US" sz="3200" dirty="0"/>
              <a:t> would be no more space shuttle missions to </a:t>
            </a:r>
            <a:r>
              <a:rPr lang="en-US" sz="3200" dirty="0" err="1">
                <a:solidFill>
                  <a:schemeClr val="accent2"/>
                </a:solidFill>
              </a:rPr>
              <a:t>miantain</a:t>
            </a:r>
            <a:r>
              <a:rPr lang="en-US" sz="3200" dirty="0">
                <a:solidFill>
                  <a:schemeClr val="accent2"/>
                </a:solidFill>
              </a:rPr>
              <a:t> [</a:t>
            </a:r>
            <a:r>
              <a:rPr lang="en-US" sz="3200" dirty="0" err="1">
                <a:solidFill>
                  <a:schemeClr val="accent2"/>
                </a:solidFill>
              </a:rPr>
              <a:t>tran</a:t>
            </a:r>
            <a:r>
              <a:rPr lang="en-US" sz="3200" dirty="0">
                <a:solidFill>
                  <a:schemeClr val="accent2"/>
                </a:solidFill>
              </a:rPr>
              <a:t>[</a:t>
            </a:r>
            <a:r>
              <a:rPr lang="en-US" sz="3200" dirty="0" err="1">
                <a:solidFill>
                  <a:schemeClr val="accent2"/>
                </a:solidFill>
              </a:rPr>
              <a:t>a,i</a:t>
            </a:r>
            <a:r>
              <a:rPr lang="en-US" sz="3200" dirty="0">
                <a:solidFill>
                  <a:schemeClr val="accent2"/>
                </a:solidFill>
              </a:rPr>
              <a:t>] 2]</a:t>
            </a:r>
            <a:r>
              <a:rPr lang="en-US" sz="3200" dirty="0"/>
              <a:t> and upgrade the orbiting telescope……..</a:t>
            </a:r>
          </a:p>
        </p:txBody>
      </p:sp>
      <p:sp>
        <p:nvSpPr>
          <p:cNvPr id="40" name="Rectangle 2"/>
          <p:cNvSpPr txBox="1">
            <a:spLocks noChangeArrowheads="1"/>
          </p:cNvSpPr>
          <p:nvPr/>
        </p:nvSpPr>
        <p:spPr bwMode="auto">
          <a:xfrm>
            <a:off x="381000" y="1828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b="1" kern="0"/>
              <a:t>Corpus: Example</a:t>
            </a:r>
            <a:r>
              <a:rPr lang="en-US" kern="0"/>
              <a:t> </a:t>
            </a:r>
            <a:endParaRPr lang="en-US" kern="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fld id="{0B935B77-10E7-461E-9B9D-5B2655472268}" type="datetime1">
              <a:rPr lang="en-US" smtClean="0"/>
              <a:t>1/15/2020</a:t>
            </a:fld>
            <a:endParaRPr lang="en-US"/>
          </a:p>
        </p:txBody>
      </p:sp>
      <p:sp>
        <p:nvSpPr>
          <p:cNvPr id="11268" name="Footer Placeholder 5"/>
          <p:cNvSpPr>
            <a:spLocks noGrp="1"/>
          </p:cNvSpPr>
          <p:nvPr>
            <p:ph type="ftr" sz="quarter" idx="11"/>
          </p:nvPr>
        </p:nvSpPr>
        <p:spPr>
          <a:noFill/>
        </p:spPr>
        <p:txBody>
          <a:bodyPr/>
          <a:lstStyle/>
          <a:p>
            <a:r>
              <a:rPr lang="en-US"/>
              <a:t>CPSC503 Winter 2020</a:t>
            </a:r>
          </a:p>
        </p:txBody>
      </p:sp>
      <p:sp>
        <p:nvSpPr>
          <p:cNvPr id="11269" name="Slide Number Placeholder 6"/>
          <p:cNvSpPr>
            <a:spLocks noGrp="1"/>
          </p:cNvSpPr>
          <p:nvPr>
            <p:ph type="sldNum" sz="quarter" idx="12"/>
          </p:nvPr>
        </p:nvSpPr>
        <p:spPr>
          <a:noFill/>
        </p:spPr>
        <p:txBody>
          <a:bodyPr/>
          <a:lstStyle/>
          <a:p>
            <a:fld id="{AB74252B-17E0-496E-A0CB-D131B122328C}" type="slidenum">
              <a:rPr lang="en-US" smtClean="0"/>
              <a:pPr/>
              <a:t>35</a:t>
            </a:fld>
            <a:endParaRPr lang="en-US"/>
          </a:p>
        </p:txBody>
      </p:sp>
      <p:sp>
        <p:nvSpPr>
          <p:cNvPr id="11270" name="Rectangle 2"/>
          <p:cNvSpPr>
            <a:spLocks noGrp="1" noChangeArrowheads="1"/>
          </p:cNvSpPr>
          <p:nvPr>
            <p:ph type="title"/>
          </p:nvPr>
        </p:nvSpPr>
        <p:spPr>
          <a:xfrm>
            <a:off x="685800" y="0"/>
            <a:ext cx="7772400" cy="1143000"/>
          </a:xfrm>
        </p:spPr>
        <p:txBody>
          <a:bodyPr/>
          <a:lstStyle/>
          <a:p>
            <a:pPr eaLnBrk="1" hangingPunct="1"/>
            <a:r>
              <a:rPr lang="en-US" b="1"/>
              <a:t>Estimate </a:t>
            </a:r>
            <a:r>
              <a:rPr lang="en-US" b="1" i="1"/>
              <a:t>P(error type)</a:t>
            </a:r>
            <a:r>
              <a:rPr lang="en-US"/>
              <a:t> </a:t>
            </a:r>
          </a:p>
        </p:txBody>
      </p:sp>
      <p:sp>
        <p:nvSpPr>
          <p:cNvPr id="11271" name="Rectangle 3"/>
          <p:cNvSpPr>
            <a:spLocks noChangeArrowheads="1"/>
          </p:cNvSpPr>
          <p:nvPr/>
        </p:nvSpPr>
        <p:spPr bwMode="auto">
          <a:xfrm>
            <a:off x="0" y="1752600"/>
            <a:ext cx="9144000" cy="6858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(e.g substitution: sub[x,y]) and </a:t>
            </a:r>
            <a:r>
              <a:rPr lang="en-US" sz="3200" b="1">
                <a:solidFill>
                  <a:schemeClr val="accent2"/>
                </a:solidFill>
                <a:latin typeface="Comic Sans MS" pitchFamily="66" charset="0"/>
              </a:rPr>
              <a:t>count matrix</a:t>
            </a:r>
            <a:r>
              <a:rPr lang="en-US" sz="4400" b="1">
                <a:latin typeface="Comic Sans MS" pitchFamily="66" charset="0"/>
              </a:rPr>
              <a:t>  </a:t>
            </a:r>
            <a:endParaRPr lang="en-US" sz="3200" b="1">
              <a:latin typeface="Comic Sans MS" pitchFamily="66" charset="0"/>
            </a:endParaRPr>
          </a:p>
        </p:txBody>
      </p:sp>
      <p:sp>
        <p:nvSpPr>
          <p:cNvPr id="11272" name="Rectangle 4"/>
          <p:cNvSpPr>
            <a:spLocks noChangeArrowheads="1"/>
          </p:cNvSpPr>
          <p:nvPr/>
        </p:nvSpPr>
        <p:spPr bwMode="auto">
          <a:xfrm>
            <a:off x="914400" y="3352800"/>
            <a:ext cx="3733800" cy="2971800"/>
          </a:xfrm>
          <a:prstGeom prst="rect">
            <a:avLst/>
          </a:prstGeom>
          <a:noFill/>
          <a:ln w="9525">
            <a:solidFill>
              <a:schemeClr val="tx1"/>
            </a:solidFill>
            <a:miter lim="800000"/>
            <a:headEnd/>
            <a:tailEnd/>
          </a:ln>
        </p:spPr>
        <p:txBody>
          <a:bodyPr wrap="none" anchor="ctr"/>
          <a:lstStyle/>
          <a:p>
            <a:endParaRPr lang="en-US"/>
          </a:p>
        </p:txBody>
      </p:sp>
      <p:sp>
        <p:nvSpPr>
          <p:cNvPr id="11273" name="Line 5"/>
          <p:cNvSpPr>
            <a:spLocks noChangeShapeType="1"/>
          </p:cNvSpPr>
          <p:nvPr/>
        </p:nvSpPr>
        <p:spPr bwMode="auto">
          <a:xfrm>
            <a:off x="914400" y="3733800"/>
            <a:ext cx="3733800" cy="0"/>
          </a:xfrm>
          <a:prstGeom prst="line">
            <a:avLst/>
          </a:prstGeom>
          <a:noFill/>
          <a:ln w="9525">
            <a:solidFill>
              <a:schemeClr val="tx1"/>
            </a:solidFill>
            <a:round/>
            <a:headEnd/>
            <a:tailEnd/>
          </a:ln>
        </p:spPr>
        <p:txBody>
          <a:bodyPr/>
          <a:lstStyle/>
          <a:p>
            <a:endParaRPr lang="en-CA"/>
          </a:p>
        </p:txBody>
      </p:sp>
      <p:sp>
        <p:nvSpPr>
          <p:cNvPr id="11274" name="Line 6"/>
          <p:cNvSpPr>
            <a:spLocks noChangeShapeType="1"/>
          </p:cNvSpPr>
          <p:nvPr/>
        </p:nvSpPr>
        <p:spPr bwMode="auto">
          <a:xfrm>
            <a:off x="914400" y="4876800"/>
            <a:ext cx="3733800" cy="0"/>
          </a:xfrm>
          <a:prstGeom prst="line">
            <a:avLst/>
          </a:prstGeom>
          <a:noFill/>
          <a:ln w="9525">
            <a:solidFill>
              <a:schemeClr val="tx1"/>
            </a:solidFill>
            <a:round/>
            <a:headEnd/>
            <a:tailEnd/>
          </a:ln>
        </p:spPr>
        <p:txBody>
          <a:bodyPr/>
          <a:lstStyle/>
          <a:p>
            <a:endParaRPr lang="en-CA"/>
          </a:p>
        </p:txBody>
      </p:sp>
      <p:sp>
        <p:nvSpPr>
          <p:cNvPr id="11275" name="Line 7"/>
          <p:cNvSpPr>
            <a:spLocks noChangeShapeType="1"/>
          </p:cNvSpPr>
          <p:nvPr/>
        </p:nvSpPr>
        <p:spPr bwMode="auto">
          <a:xfrm>
            <a:off x="914400" y="4114800"/>
            <a:ext cx="3733800" cy="0"/>
          </a:xfrm>
          <a:prstGeom prst="line">
            <a:avLst/>
          </a:prstGeom>
          <a:noFill/>
          <a:ln w="9525">
            <a:solidFill>
              <a:schemeClr val="tx1"/>
            </a:solidFill>
            <a:round/>
            <a:headEnd/>
            <a:tailEnd/>
          </a:ln>
        </p:spPr>
        <p:txBody>
          <a:bodyPr/>
          <a:lstStyle/>
          <a:p>
            <a:endParaRPr lang="en-CA"/>
          </a:p>
        </p:txBody>
      </p:sp>
      <p:sp>
        <p:nvSpPr>
          <p:cNvPr id="11276" name="Line 8"/>
          <p:cNvSpPr>
            <a:spLocks noChangeShapeType="1"/>
          </p:cNvSpPr>
          <p:nvPr/>
        </p:nvSpPr>
        <p:spPr bwMode="auto">
          <a:xfrm>
            <a:off x="914400" y="4495800"/>
            <a:ext cx="3733800" cy="0"/>
          </a:xfrm>
          <a:prstGeom prst="line">
            <a:avLst/>
          </a:prstGeom>
          <a:noFill/>
          <a:ln w="9525">
            <a:solidFill>
              <a:schemeClr val="tx1"/>
            </a:solidFill>
            <a:round/>
            <a:headEnd/>
            <a:tailEnd/>
          </a:ln>
        </p:spPr>
        <p:txBody>
          <a:bodyPr/>
          <a:lstStyle/>
          <a:p>
            <a:endParaRPr lang="en-CA"/>
          </a:p>
        </p:txBody>
      </p:sp>
      <p:sp>
        <p:nvSpPr>
          <p:cNvPr id="11277" name="Rectangle 9"/>
          <p:cNvSpPr>
            <a:spLocks noChangeArrowheads="1"/>
          </p:cNvSpPr>
          <p:nvPr/>
        </p:nvSpPr>
        <p:spPr bwMode="auto">
          <a:xfrm>
            <a:off x="3886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78" name="Rectangle 10"/>
          <p:cNvSpPr>
            <a:spLocks noChangeArrowheads="1"/>
          </p:cNvSpPr>
          <p:nvPr/>
        </p:nvSpPr>
        <p:spPr bwMode="auto">
          <a:xfrm>
            <a:off x="457200" y="3276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79" name="Rectangle 11"/>
          <p:cNvSpPr>
            <a:spLocks noChangeArrowheads="1"/>
          </p:cNvSpPr>
          <p:nvPr/>
        </p:nvSpPr>
        <p:spPr bwMode="auto">
          <a:xfrm>
            <a:off x="457200" y="3657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80" name="Rectangle 12"/>
          <p:cNvSpPr>
            <a:spLocks noChangeArrowheads="1"/>
          </p:cNvSpPr>
          <p:nvPr/>
        </p:nvSpPr>
        <p:spPr bwMode="auto">
          <a:xfrm>
            <a:off x="4572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81" name="Rectangle 13"/>
          <p:cNvSpPr>
            <a:spLocks noChangeArrowheads="1"/>
          </p:cNvSpPr>
          <p:nvPr/>
        </p:nvSpPr>
        <p:spPr bwMode="auto">
          <a:xfrm>
            <a:off x="4572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d</a:t>
            </a:r>
            <a:r>
              <a:rPr lang="en-US" sz="3200">
                <a:latin typeface="Comic Sans MS" pitchFamily="66" charset="0"/>
              </a:rPr>
              <a:t> </a:t>
            </a:r>
          </a:p>
        </p:txBody>
      </p:sp>
      <p:sp>
        <p:nvSpPr>
          <p:cNvPr id="11282" name="Rectangle 14"/>
          <p:cNvSpPr>
            <a:spLocks noChangeArrowheads="1"/>
          </p:cNvSpPr>
          <p:nvPr/>
        </p:nvSpPr>
        <p:spPr bwMode="auto">
          <a:xfrm>
            <a:off x="381000" y="49530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endParaRPr lang="en-US" sz="3200">
              <a:latin typeface="Comic Sans MS" pitchFamily="66" charset="0"/>
            </a:endParaRPr>
          </a:p>
        </p:txBody>
      </p:sp>
      <p:sp>
        <p:nvSpPr>
          <p:cNvPr id="11283" name="Line 19"/>
          <p:cNvSpPr>
            <a:spLocks noChangeShapeType="1"/>
          </p:cNvSpPr>
          <p:nvPr/>
        </p:nvSpPr>
        <p:spPr bwMode="auto">
          <a:xfrm>
            <a:off x="1676400" y="3352800"/>
            <a:ext cx="0" cy="2971800"/>
          </a:xfrm>
          <a:prstGeom prst="line">
            <a:avLst/>
          </a:prstGeom>
          <a:noFill/>
          <a:ln w="9525">
            <a:solidFill>
              <a:schemeClr val="tx1"/>
            </a:solidFill>
            <a:round/>
            <a:headEnd/>
            <a:tailEnd/>
          </a:ln>
        </p:spPr>
        <p:txBody>
          <a:bodyPr/>
          <a:lstStyle/>
          <a:p>
            <a:endParaRPr lang="en-CA"/>
          </a:p>
        </p:txBody>
      </p:sp>
      <p:sp>
        <p:nvSpPr>
          <p:cNvPr id="11284" name="Line 20"/>
          <p:cNvSpPr>
            <a:spLocks noChangeShapeType="1"/>
          </p:cNvSpPr>
          <p:nvPr/>
        </p:nvSpPr>
        <p:spPr bwMode="auto">
          <a:xfrm>
            <a:off x="2362200" y="3352800"/>
            <a:ext cx="0" cy="2971800"/>
          </a:xfrm>
          <a:prstGeom prst="line">
            <a:avLst/>
          </a:prstGeom>
          <a:noFill/>
          <a:ln w="9525">
            <a:solidFill>
              <a:schemeClr val="tx1"/>
            </a:solidFill>
            <a:round/>
            <a:headEnd/>
            <a:tailEnd/>
          </a:ln>
        </p:spPr>
        <p:txBody>
          <a:bodyPr/>
          <a:lstStyle/>
          <a:p>
            <a:endParaRPr lang="en-CA"/>
          </a:p>
        </p:txBody>
      </p:sp>
      <p:sp>
        <p:nvSpPr>
          <p:cNvPr id="11285" name="Rectangle 21"/>
          <p:cNvSpPr>
            <a:spLocks noChangeArrowheads="1"/>
          </p:cNvSpPr>
          <p:nvPr/>
        </p:nvSpPr>
        <p:spPr bwMode="auto">
          <a:xfrm>
            <a:off x="23622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6" name="Rectangle 22"/>
          <p:cNvSpPr>
            <a:spLocks noChangeArrowheads="1"/>
          </p:cNvSpPr>
          <p:nvPr/>
        </p:nvSpPr>
        <p:spPr bwMode="auto">
          <a:xfrm>
            <a:off x="914400" y="5105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7" name="Line 23"/>
          <p:cNvSpPr>
            <a:spLocks noChangeShapeType="1"/>
          </p:cNvSpPr>
          <p:nvPr/>
        </p:nvSpPr>
        <p:spPr bwMode="auto">
          <a:xfrm>
            <a:off x="3124200" y="3352800"/>
            <a:ext cx="0" cy="2971800"/>
          </a:xfrm>
          <a:prstGeom prst="line">
            <a:avLst/>
          </a:prstGeom>
          <a:noFill/>
          <a:ln w="9525">
            <a:solidFill>
              <a:schemeClr val="tx1"/>
            </a:solidFill>
            <a:round/>
            <a:headEnd/>
            <a:tailEnd/>
          </a:ln>
        </p:spPr>
        <p:txBody>
          <a:bodyPr/>
          <a:lstStyle/>
          <a:p>
            <a:endParaRPr lang="en-CA"/>
          </a:p>
        </p:txBody>
      </p:sp>
      <p:sp>
        <p:nvSpPr>
          <p:cNvPr id="11288" name="Rectangle 26"/>
          <p:cNvSpPr>
            <a:spLocks noChangeArrowheads="1"/>
          </p:cNvSpPr>
          <p:nvPr/>
        </p:nvSpPr>
        <p:spPr bwMode="auto">
          <a:xfrm>
            <a:off x="3429000" y="3962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89" name="Rectangle 27"/>
          <p:cNvSpPr>
            <a:spLocks noChangeArrowheads="1"/>
          </p:cNvSpPr>
          <p:nvPr/>
        </p:nvSpPr>
        <p:spPr bwMode="auto">
          <a:xfrm>
            <a:off x="3352800" y="3581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0" name="Rectangle 28"/>
          <p:cNvSpPr>
            <a:spLocks noChangeArrowheads="1"/>
          </p:cNvSpPr>
          <p:nvPr/>
        </p:nvSpPr>
        <p:spPr bwMode="auto">
          <a:xfrm>
            <a:off x="3352800" y="32004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1" name="Rectangle 30"/>
          <p:cNvSpPr>
            <a:spLocks noChangeArrowheads="1"/>
          </p:cNvSpPr>
          <p:nvPr/>
        </p:nvSpPr>
        <p:spPr bwMode="auto">
          <a:xfrm>
            <a:off x="1143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a:t>
            </a:r>
            <a:r>
              <a:rPr lang="en-US" sz="3200">
                <a:latin typeface="Comic Sans MS" pitchFamily="66" charset="0"/>
              </a:rPr>
              <a:t> </a:t>
            </a:r>
          </a:p>
        </p:txBody>
      </p:sp>
      <p:sp>
        <p:nvSpPr>
          <p:cNvPr id="11292" name="Rectangle 31"/>
          <p:cNvSpPr>
            <a:spLocks noChangeArrowheads="1"/>
          </p:cNvSpPr>
          <p:nvPr/>
        </p:nvSpPr>
        <p:spPr bwMode="auto">
          <a:xfrm>
            <a:off x="1905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b</a:t>
            </a:r>
            <a:r>
              <a:rPr lang="en-US" sz="3200">
                <a:latin typeface="Comic Sans MS" pitchFamily="66" charset="0"/>
              </a:rPr>
              <a:t> </a:t>
            </a:r>
          </a:p>
        </p:txBody>
      </p:sp>
      <p:sp>
        <p:nvSpPr>
          <p:cNvPr id="11293" name="Rectangle 32"/>
          <p:cNvSpPr>
            <a:spLocks noChangeArrowheads="1"/>
          </p:cNvSpPr>
          <p:nvPr/>
        </p:nvSpPr>
        <p:spPr bwMode="auto">
          <a:xfrm>
            <a:off x="2667000" y="28194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c</a:t>
            </a:r>
            <a:r>
              <a:rPr lang="en-US" sz="3200">
                <a:latin typeface="Comic Sans MS" pitchFamily="66" charset="0"/>
              </a:rPr>
              <a:t> </a:t>
            </a:r>
          </a:p>
        </p:txBody>
      </p:sp>
      <p:sp>
        <p:nvSpPr>
          <p:cNvPr id="11294" name="Rectangle 34"/>
          <p:cNvSpPr>
            <a:spLocks noChangeArrowheads="1"/>
          </p:cNvSpPr>
          <p:nvPr/>
        </p:nvSpPr>
        <p:spPr bwMode="auto">
          <a:xfrm>
            <a:off x="3429000" y="2895600"/>
            <a:ext cx="914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a:t>
            </a:r>
            <a:r>
              <a:rPr lang="en-US" sz="3200">
                <a:latin typeface="Comic Sans MS" pitchFamily="66" charset="0"/>
              </a:rPr>
              <a:t> </a:t>
            </a:r>
          </a:p>
        </p:txBody>
      </p:sp>
      <p:sp>
        <p:nvSpPr>
          <p:cNvPr id="11295" name="Rectangle 35"/>
          <p:cNvSpPr>
            <a:spLocks noChangeArrowheads="1"/>
          </p:cNvSpPr>
          <p:nvPr/>
        </p:nvSpPr>
        <p:spPr bwMode="auto">
          <a:xfrm>
            <a:off x="1066800" y="3657600"/>
            <a:ext cx="381000" cy="6096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5</a:t>
            </a:r>
            <a:r>
              <a:rPr lang="en-US" sz="3200">
                <a:latin typeface="Comic Sans MS" pitchFamily="66" charset="0"/>
              </a:rPr>
              <a:t> </a:t>
            </a:r>
          </a:p>
        </p:txBody>
      </p:sp>
      <p:sp>
        <p:nvSpPr>
          <p:cNvPr id="11296" name="Rectangle 36"/>
          <p:cNvSpPr>
            <a:spLocks noChangeArrowheads="1"/>
          </p:cNvSpPr>
          <p:nvPr/>
        </p:nvSpPr>
        <p:spPr bwMode="auto">
          <a:xfrm>
            <a:off x="1066800" y="4038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7" name="Rectangle 37"/>
          <p:cNvSpPr>
            <a:spLocks noChangeArrowheads="1"/>
          </p:cNvSpPr>
          <p:nvPr/>
        </p:nvSpPr>
        <p:spPr bwMode="auto">
          <a:xfrm>
            <a:off x="1066800" y="4419600"/>
            <a:ext cx="3810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8</a:t>
            </a:r>
            <a:endParaRPr lang="en-US" sz="3200">
              <a:latin typeface="Comic Sans MS" pitchFamily="66" charset="0"/>
            </a:endParaRPr>
          </a:p>
        </p:txBody>
      </p:sp>
      <p:sp>
        <p:nvSpPr>
          <p:cNvPr id="11298" name="Rectangle 38"/>
          <p:cNvSpPr>
            <a:spLocks noChangeArrowheads="1"/>
          </p:cNvSpPr>
          <p:nvPr/>
        </p:nvSpPr>
        <p:spPr bwMode="auto">
          <a:xfrm>
            <a:off x="1752600" y="4038600"/>
            <a:ext cx="533400" cy="609600"/>
          </a:xfrm>
          <a:prstGeom prst="rect">
            <a:avLst/>
          </a:prstGeom>
          <a:noFill/>
          <a:ln w="9525">
            <a:noFill/>
            <a:miter lim="800000"/>
            <a:headEnd/>
            <a:tailEnd/>
          </a:ln>
        </p:spPr>
        <p:txBody>
          <a:bodyPr/>
          <a:lstStyle/>
          <a:p>
            <a:pPr marL="342900" indent="-342900">
              <a:spcBef>
                <a:spcPct val="20000"/>
              </a:spcBef>
            </a:pPr>
            <a:r>
              <a:rPr lang="en-US" sz="2400" i="1">
                <a:latin typeface="Comic Sans MS" pitchFamily="66" charset="0"/>
              </a:rPr>
              <a:t>15</a:t>
            </a:r>
            <a:r>
              <a:rPr lang="en-US" sz="3200">
                <a:latin typeface="Comic Sans MS" pitchFamily="66" charset="0"/>
              </a:rPr>
              <a:t> </a:t>
            </a:r>
          </a:p>
        </p:txBody>
      </p:sp>
      <p:sp>
        <p:nvSpPr>
          <p:cNvPr id="11299" name="Rectangle 39"/>
          <p:cNvSpPr>
            <a:spLocks noChangeArrowheads="1"/>
          </p:cNvSpPr>
          <p:nvPr/>
        </p:nvSpPr>
        <p:spPr bwMode="auto">
          <a:xfrm>
            <a:off x="3352800" y="2590800"/>
            <a:ext cx="66294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#Times </a:t>
            </a:r>
            <a:r>
              <a:rPr lang="en-US" sz="2400" i="1">
                <a:latin typeface="Comic Sans MS" pitchFamily="66" charset="0"/>
              </a:rPr>
              <a:t>b</a:t>
            </a:r>
            <a:r>
              <a:rPr lang="en-US" sz="2400" b="1">
                <a:latin typeface="Comic Sans MS" pitchFamily="66" charset="0"/>
              </a:rPr>
              <a:t> was incorrectly used for </a:t>
            </a:r>
            <a:r>
              <a:rPr lang="en-US" sz="2400" i="1">
                <a:latin typeface="Comic Sans MS" pitchFamily="66" charset="0"/>
              </a:rPr>
              <a:t>a</a:t>
            </a:r>
          </a:p>
        </p:txBody>
      </p:sp>
      <p:sp>
        <p:nvSpPr>
          <p:cNvPr id="11300" name="Rectangle 40"/>
          <p:cNvSpPr>
            <a:spLocks noChangeArrowheads="1"/>
          </p:cNvSpPr>
          <p:nvPr/>
        </p:nvSpPr>
        <p:spPr bwMode="auto">
          <a:xfrm>
            <a:off x="0" y="1143000"/>
            <a:ext cx="9982200" cy="914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Large corpus</a:t>
            </a:r>
            <a:r>
              <a:rPr lang="en-US" sz="3200" b="1">
                <a:latin typeface="Comic Sans MS" pitchFamily="66" charset="0"/>
              </a:rPr>
              <a:t> compute </a:t>
            </a:r>
            <a:r>
              <a:rPr lang="en-US" sz="3200" b="1">
                <a:solidFill>
                  <a:schemeClr val="accent2"/>
                </a:solidFill>
                <a:latin typeface="Comic Sans MS" pitchFamily="66" charset="0"/>
              </a:rPr>
              <a:t>confusion matrices</a:t>
            </a:r>
            <a:r>
              <a:rPr lang="en-US" sz="3200" b="1">
                <a:latin typeface="Comic Sans MS" pitchFamily="66" charset="0"/>
              </a:rPr>
              <a:t> </a:t>
            </a:r>
          </a:p>
        </p:txBody>
      </p:sp>
      <p:sp>
        <p:nvSpPr>
          <p:cNvPr id="11301" name="Line 41"/>
          <p:cNvSpPr>
            <a:spLocks noChangeShapeType="1"/>
          </p:cNvSpPr>
          <p:nvPr/>
        </p:nvSpPr>
        <p:spPr bwMode="auto">
          <a:xfrm flipH="1">
            <a:off x="1524000" y="2971800"/>
            <a:ext cx="2286000" cy="914400"/>
          </a:xfrm>
          <a:prstGeom prst="line">
            <a:avLst/>
          </a:prstGeom>
          <a:noFill/>
          <a:ln w="9525">
            <a:solidFill>
              <a:schemeClr val="tx1"/>
            </a:solidFill>
            <a:round/>
            <a:headEnd/>
            <a:tailEnd type="triangle" w="med" len="med"/>
          </a:ln>
        </p:spPr>
        <p:txBody>
          <a:bodyPr/>
          <a:lstStyle/>
          <a:p>
            <a:endParaRPr lang="en-CA"/>
          </a:p>
        </p:txBody>
      </p:sp>
      <p:graphicFrame>
        <p:nvGraphicFramePr>
          <p:cNvPr id="11266" name="Object 43"/>
          <p:cNvGraphicFramePr>
            <a:graphicFrameLocks noChangeAspect="1"/>
          </p:cNvGraphicFramePr>
          <p:nvPr/>
        </p:nvGraphicFramePr>
        <p:xfrm>
          <a:off x="4967288" y="4495800"/>
          <a:ext cx="3925887" cy="966788"/>
        </p:xfrm>
        <a:graphic>
          <a:graphicData uri="http://schemas.openxmlformats.org/presentationml/2006/ole">
            <mc:AlternateContent xmlns:mc="http://schemas.openxmlformats.org/markup-compatibility/2006">
              <mc:Choice xmlns:v="urn:schemas-microsoft-com:vml" Requires="v">
                <p:oleObj spid="_x0000_s103457" name="Equation" r:id="rId4" imgW="1701720" imgH="419040" progId="Equation.3">
                  <p:embed/>
                </p:oleObj>
              </mc:Choice>
              <mc:Fallback>
                <p:oleObj name="Equation" r:id="rId4" imgW="17017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4495800"/>
                        <a:ext cx="3925887"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02" name="Rectangle 44"/>
          <p:cNvSpPr>
            <a:spLocks noChangeArrowheads="1"/>
          </p:cNvSpPr>
          <p:nvPr/>
        </p:nvSpPr>
        <p:spPr bwMode="auto">
          <a:xfrm>
            <a:off x="4953000" y="3505200"/>
            <a:ext cx="4191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Count(</a:t>
            </a:r>
            <a:r>
              <a:rPr lang="en-US" sz="2400" b="1" i="1">
                <a:latin typeface="Comic Sans MS" pitchFamily="66" charset="0"/>
              </a:rPr>
              <a:t>a</a:t>
            </a:r>
            <a:r>
              <a:rPr lang="en-US" sz="2400" b="1">
                <a:latin typeface="Comic Sans MS" pitchFamily="66" charset="0"/>
              </a:rPr>
              <a:t>)= # of </a:t>
            </a:r>
            <a:r>
              <a:rPr lang="en-US" sz="2400" b="1" i="1">
                <a:latin typeface="Comic Sans MS" pitchFamily="66" charset="0"/>
              </a:rPr>
              <a:t>a </a:t>
            </a:r>
            <a:r>
              <a:rPr lang="en-US" sz="2400" b="1">
                <a:latin typeface="Comic Sans MS" pitchFamily="66" charset="0"/>
              </a:rPr>
              <a:t>in corpus</a:t>
            </a:r>
            <a:endParaRPr lang="en-US" sz="2400" i="1">
              <a:latin typeface="Comic Sans MS" pitchFamily="66" charset="0"/>
            </a:endParaRPr>
          </a:p>
        </p:txBody>
      </p:sp>
    </p:spTree>
    <p:extLst>
      <p:ext uri="{BB962C8B-B14F-4D97-AF65-F5344CB8AC3E}">
        <p14:creationId xmlns:p14="http://schemas.microsoft.com/office/powerpoint/2010/main" val="20124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a:spLocks noGrp="1"/>
          </p:cNvSpPr>
          <p:nvPr>
            <p:ph type="dt" sz="quarter" idx="10"/>
          </p:nvPr>
        </p:nvSpPr>
        <p:spPr>
          <a:noFill/>
        </p:spPr>
        <p:txBody>
          <a:bodyPr/>
          <a:lstStyle/>
          <a:p>
            <a:fld id="{4E65E1C8-21F4-4293-BE4B-BBA0CB0ABF4D}" type="datetime1">
              <a:rPr lang="en-US" smtClean="0"/>
              <a:t>1/15/2020</a:t>
            </a:fld>
            <a:endParaRPr lang="en-US"/>
          </a:p>
        </p:txBody>
      </p:sp>
      <p:sp>
        <p:nvSpPr>
          <p:cNvPr id="12292" name="Footer Placeholder 4"/>
          <p:cNvSpPr>
            <a:spLocks noGrp="1"/>
          </p:cNvSpPr>
          <p:nvPr>
            <p:ph type="ftr" sz="quarter" idx="11"/>
          </p:nvPr>
        </p:nvSpPr>
        <p:spPr>
          <a:noFill/>
        </p:spPr>
        <p:txBody>
          <a:bodyPr/>
          <a:lstStyle/>
          <a:p>
            <a:r>
              <a:rPr lang="en-US"/>
              <a:t>CPSC503 Winter 2020</a:t>
            </a:r>
          </a:p>
        </p:txBody>
      </p:sp>
      <p:sp>
        <p:nvSpPr>
          <p:cNvPr id="12293" name="Slide Number Placeholder 5"/>
          <p:cNvSpPr>
            <a:spLocks noGrp="1"/>
          </p:cNvSpPr>
          <p:nvPr>
            <p:ph type="sldNum" sz="quarter" idx="12"/>
          </p:nvPr>
        </p:nvSpPr>
        <p:spPr>
          <a:noFill/>
        </p:spPr>
        <p:txBody>
          <a:bodyPr/>
          <a:lstStyle/>
          <a:p>
            <a:fld id="{F5CBD535-FEC0-48AE-8758-EAB1B93E5D28}" type="slidenum">
              <a:rPr lang="en-US" smtClean="0"/>
              <a:pPr/>
              <a:t>36</a:t>
            </a:fld>
            <a:endParaRPr lang="en-US"/>
          </a:p>
        </p:txBody>
      </p:sp>
      <p:sp>
        <p:nvSpPr>
          <p:cNvPr id="12294" name="Rectangle 2"/>
          <p:cNvSpPr>
            <a:spLocks noGrp="1" noChangeArrowheads="1"/>
          </p:cNvSpPr>
          <p:nvPr>
            <p:ph type="title"/>
          </p:nvPr>
        </p:nvSpPr>
        <p:spPr>
          <a:xfrm>
            <a:off x="685800" y="0"/>
            <a:ext cx="7467600" cy="838200"/>
          </a:xfrm>
        </p:spPr>
        <p:txBody>
          <a:bodyPr/>
          <a:lstStyle/>
          <a:p>
            <a:pPr eaLnBrk="1" hangingPunct="1"/>
            <a:r>
              <a:rPr lang="en-US"/>
              <a:t>Final Method single error</a:t>
            </a:r>
          </a:p>
        </p:txBody>
      </p:sp>
      <p:sp>
        <p:nvSpPr>
          <p:cNvPr id="12295" name="Rectangle 3"/>
          <p:cNvSpPr>
            <a:spLocks noGrp="1" noChangeArrowheads="1"/>
          </p:cNvSpPr>
          <p:nvPr>
            <p:ph type="body" idx="1"/>
          </p:nvPr>
        </p:nvSpPr>
        <p:spPr>
          <a:xfrm>
            <a:off x="533400" y="609600"/>
            <a:ext cx="8382000" cy="2057400"/>
          </a:xfrm>
        </p:spPr>
        <p:txBody>
          <a:bodyPr/>
          <a:lstStyle/>
          <a:p>
            <a:pPr eaLnBrk="1" hangingPunct="1">
              <a:buFontTx/>
              <a:buNone/>
            </a:pPr>
            <a:r>
              <a:rPr lang="en-US"/>
              <a:t>(1) Given O, collect all the w</a:t>
            </a:r>
            <a:r>
              <a:rPr lang="en-US" baseline="-25000"/>
              <a:t>i</a:t>
            </a:r>
            <a:r>
              <a:rPr lang="en-US"/>
              <a:t> that could have generated O by one error. </a:t>
            </a:r>
          </a:p>
          <a:p>
            <a:pPr eaLnBrk="1" hangingPunct="1">
              <a:spcBef>
                <a:spcPct val="0"/>
              </a:spcBef>
              <a:buFontTx/>
              <a:buNone/>
            </a:pPr>
            <a:r>
              <a:rPr lang="en-US" b="0"/>
              <a:t>E.g., O=</a:t>
            </a:r>
            <a:r>
              <a:rPr lang="en-US" b="0" i="1"/>
              <a:t>acress</a:t>
            </a:r>
            <a:r>
              <a:rPr lang="en-US" b="0"/>
              <a:t> </a:t>
            </a:r>
            <a:r>
              <a:rPr lang="en-US" b="0">
                <a:solidFill>
                  <a:schemeClr val="accent2"/>
                </a:solidFill>
              </a:rPr>
              <a:t>=&gt;</a:t>
            </a:r>
            <a:r>
              <a:rPr lang="en-US" b="0"/>
              <a:t> w</a:t>
            </a:r>
            <a:r>
              <a:rPr lang="en-US" b="0" baseline="-25000"/>
              <a:t>1 </a:t>
            </a:r>
            <a:r>
              <a:rPr lang="en-US" b="0"/>
              <a:t>= </a:t>
            </a:r>
            <a:r>
              <a:rPr lang="en-US" b="0" i="1"/>
              <a:t>actress</a:t>
            </a:r>
            <a:r>
              <a:rPr lang="en-US" b="0"/>
              <a:t> (t deletion), </a:t>
            </a:r>
          </a:p>
          <a:p>
            <a:pPr eaLnBrk="1" hangingPunct="1">
              <a:spcBef>
                <a:spcPct val="0"/>
              </a:spcBef>
              <a:buFontTx/>
              <a:buNone/>
            </a:pPr>
            <a:r>
              <a:rPr lang="en-US" b="0"/>
              <a:t>				 w</a:t>
            </a:r>
            <a:r>
              <a:rPr lang="en-US" b="0" baseline="-25000"/>
              <a:t>2 </a:t>
            </a:r>
            <a:r>
              <a:rPr lang="en-US" b="0"/>
              <a:t>= </a:t>
            </a:r>
            <a:r>
              <a:rPr lang="en-US" b="0" i="1"/>
              <a:t>across</a:t>
            </a:r>
            <a:r>
              <a:rPr lang="en-US" b="0"/>
              <a:t> (sub o with e), … …</a:t>
            </a:r>
          </a:p>
        </p:txBody>
      </p:sp>
      <p:sp>
        <p:nvSpPr>
          <p:cNvPr id="132105" name="Rectangle 9"/>
          <p:cNvSpPr>
            <a:spLocks noChangeArrowheads="1"/>
          </p:cNvSpPr>
          <p:nvPr/>
        </p:nvSpPr>
        <p:spPr bwMode="auto">
          <a:xfrm>
            <a:off x="685800" y="54102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2"/>
          <p:cNvGrpSpPr>
            <a:grpSpLocks/>
          </p:cNvGrpSpPr>
          <p:nvPr/>
        </p:nvGrpSpPr>
        <p:grpSpPr bwMode="auto">
          <a:xfrm>
            <a:off x="685800" y="3276600"/>
            <a:ext cx="7086600" cy="1981200"/>
            <a:chOff x="432" y="2064"/>
            <a:chExt cx="4464" cy="1248"/>
          </a:xfrm>
        </p:grpSpPr>
        <p:graphicFrame>
          <p:nvGraphicFramePr>
            <p:cNvPr id="12290" name="Object 4"/>
            <p:cNvGraphicFramePr>
              <a:graphicFrameLocks noChangeAspect="1"/>
            </p:cNvGraphicFramePr>
            <p:nvPr/>
          </p:nvGraphicFramePr>
          <p:xfrm>
            <a:off x="1872" y="2352"/>
            <a:ext cx="1762" cy="429"/>
          </p:xfrm>
          <a:graphic>
            <a:graphicData uri="http://schemas.openxmlformats.org/presentationml/2006/ole">
              <mc:AlternateContent xmlns:mc="http://schemas.openxmlformats.org/markup-compatibility/2006">
                <mc:Choice xmlns:v="urn:schemas-microsoft-com:vml" Requires="v">
                  <p:oleObj spid="_x0000_s12325" name="Equation" r:id="rId4" imgW="939600" imgH="228600" progId="Equation.3">
                    <p:embed/>
                  </p:oleObj>
                </mc:Choice>
                <mc:Fallback>
                  <p:oleObj name="Equation" r:id="rId4" imgW="9396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352"/>
                          <a:ext cx="1762" cy="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Line 5"/>
            <p:cNvSpPr>
              <a:spLocks noChangeShapeType="1"/>
            </p:cNvSpPr>
            <p:nvPr/>
          </p:nvSpPr>
          <p:spPr bwMode="auto">
            <a:xfrm flipV="1">
              <a:off x="1728" y="2736"/>
              <a:ext cx="480" cy="144"/>
            </a:xfrm>
            <a:prstGeom prst="line">
              <a:avLst/>
            </a:prstGeom>
            <a:noFill/>
            <a:ln w="9525">
              <a:solidFill>
                <a:schemeClr val="tx1"/>
              </a:solidFill>
              <a:round/>
              <a:headEnd/>
              <a:tailEnd type="triangle" w="med" len="med"/>
            </a:ln>
          </p:spPr>
          <p:txBody>
            <a:bodyPr/>
            <a:lstStyle/>
            <a:p>
              <a:endParaRPr lang="en-CA"/>
            </a:p>
          </p:txBody>
        </p:sp>
        <p:sp>
          <p:nvSpPr>
            <p:cNvPr id="12300" name="Line 6"/>
            <p:cNvSpPr>
              <a:spLocks noChangeShapeType="1"/>
            </p:cNvSpPr>
            <p:nvPr/>
          </p:nvSpPr>
          <p:spPr bwMode="auto">
            <a:xfrm flipH="1" flipV="1">
              <a:off x="3312" y="2688"/>
              <a:ext cx="480" cy="144"/>
            </a:xfrm>
            <a:prstGeom prst="line">
              <a:avLst/>
            </a:prstGeom>
            <a:noFill/>
            <a:ln w="9525">
              <a:solidFill>
                <a:schemeClr val="tx1"/>
              </a:solidFill>
              <a:round/>
              <a:headEnd/>
              <a:tailEnd type="triangle" w="med" len="med"/>
            </a:ln>
          </p:spPr>
          <p:txBody>
            <a:bodyPr/>
            <a:lstStyle/>
            <a:p>
              <a:endParaRPr lang="en-CA"/>
            </a:p>
          </p:txBody>
        </p:sp>
        <p:sp>
          <p:nvSpPr>
            <p:cNvPr id="12301" name="Rectangle 7"/>
            <p:cNvSpPr>
              <a:spLocks noChangeArrowheads="1"/>
            </p:cNvSpPr>
            <p:nvPr/>
          </p:nvSpPr>
          <p:spPr bwMode="auto">
            <a:xfrm>
              <a:off x="3792" y="259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2302" name="Rectangle 8"/>
            <p:cNvSpPr>
              <a:spLocks noChangeArrowheads="1"/>
            </p:cNvSpPr>
            <p:nvPr/>
          </p:nvSpPr>
          <p:spPr bwMode="auto">
            <a:xfrm>
              <a:off x="480" y="2832"/>
              <a:ext cx="2400" cy="480"/>
            </a:xfrm>
            <a:prstGeom prst="rect">
              <a:avLst/>
            </a:prstGeom>
            <a:noFill/>
            <a:ln w="9525">
              <a:noFill/>
              <a:miter lim="800000"/>
              <a:headEnd/>
              <a:tailEnd/>
            </a:ln>
          </p:spPr>
          <p:txBody>
            <a:bodyPr/>
            <a:lstStyle/>
            <a:p>
              <a:pPr marL="342900" indent="-342900">
                <a:spcBef>
                  <a:spcPct val="20000"/>
                </a:spcBef>
              </a:pPr>
              <a:r>
                <a:rPr lang="en-US" sz="2400" i="1" dirty="0">
                  <a:solidFill>
                    <a:schemeClr val="accent2"/>
                  </a:solidFill>
                  <a:latin typeface="Comic Sans MS" pitchFamily="66" charset="0"/>
                </a:rPr>
                <a:t>Probability of the error generating O from </a:t>
              </a:r>
              <a:r>
                <a:rPr lang="en-US" sz="2400" b="1" i="1" dirty="0" err="1">
                  <a:solidFill>
                    <a:schemeClr val="accent2"/>
                  </a:solidFill>
                  <a:latin typeface="Comic Sans MS" pitchFamily="66" charset="0"/>
                </a:rPr>
                <a:t>w</a:t>
              </a:r>
              <a:r>
                <a:rPr lang="en-US" sz="2400" b="1" i="1" baseline="-25000" dirty="0" err="1">
                  <a:solidFill>
                    <a:schemeClr val="accent2"/>
                  </a:solidFill>
                  <a:latin typeface="Comic Sans MS" pitchFamily="66" charset="0"/>
                </a:rPr>
                <a:t>i</a:t>
              </a:r>
              <a:endParaRPr lang="en-US" sz="2400" b="1" i="1" baseline="-25000" dirty="0">
                <a:solidFill>
                  <a:schemeClr val="accent2"/>
                </a:solidFill>
                <a:latin typeface="Comic Sans MS" pitchFamily="66" charset="0"/>
              </a:endParaRPr>
            </a:p>
          </p:txBody>
        </p:sp>
        <p:sp>
          <p:nvSpPr>
            <p:cNvPr id="12303" name="Rectangle 11"/>
            <p:cNvSpPr>
              <a:spLocks noChangeArrowheads="1"/>
            </p:cNvSpPr>
            <p:nvPr/>
          </p:nvSpPr>
          <p:spPr bwMode="auto">
            <a:xfrm>
              <a:off x="432" y="206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a:t>
              </a:r>
              <a:r>
                <a:rPr lang="en-US" sz="2800" i="1">
                  <a:latin typeface="Comic Sans MS" pitchFamily="66" charset="0"/>
                </a:rPr>
                <a:t>w</a:t>
              </a:r>
              <a:r>
                <a:rPr lang="en-US" sz="2800" i="1" baseline="-25000">
                  <a:latin typeface="Comic Sans MS" pitchFamily="66" charset="0"/>
                </a:rPr>
                <a:t>i</a:t>
              </a:r>
              <a:r>
                <a:rPr lang="en-US" sz="2800" b="1" i="1">
                  <a:latin typeface="Comic Sans MS" pitchFamily="66" charset="0"/>
                </a:rPr>
                <a:t> </a:t>
              </a:r>
              <a:r>
                <a:rPr lang="en-US" sz="2800" b="1">
                  <a:latin typeface="Comic Sans MS" pitchFamily="66" charset="0"/>
                </a:rPr>
                <a:t>compute:</a:t>
              </a:r>
            </a:p>
            <a:p>
              <a:pPr marL="342900" indent="-342900">
                <a:spcBef>
                  <a:spcPct val="20000"/>
                </a:spcBef>
                <a:buFontTx/>
                <a:buChar char="•"/>
              </a:pPr>
              <a:endParaRPr lang="en-US" sz="2800" b="1">
                <a:latin typeface="Comic Sans MS" pitchFamily="66" charset="0"/>
              </a:endParaRPr>
            </a:p>
          </p:txBody>
        </p:sp>
      </p:grpSp>
      <p:sp>
        <p:nvSpPr>
          <p:cNvPr id="15" name="Rectangle 3"/>
          <p:cNvSpPr txBox="1">
            <a:spLocks noChangeArrowheads="1"/>
          </p:cNvSpPr>
          <p:nvPr/>
        </p:nvSpPr>
        <p:spPr bwMode="auto">
          <a:xfrm>
            <a:off x="381000" y="2362200"/>
            <a:ext cx="8763000" cy="838200"/>
          </a:xfrm>
          <a:prstGeom prst="rect">
            <a:avLst/>
          </a:prstGeom>
          <a:noFill/>
          <a:ln w="9525">
            <a:noFill/>
            <a:miter lim="800000"/>
            <a:headEnd/>
            <a:tailEnd/>
          </a:ln>
        </p:spPr>
        <p:txBody>
          <a:bodyPr/>
          <a:lstStyle/>
          <a:p>
            <a:pPr marL="342900" indent="-342900">
              <a:spcBef>
                <a:spcPct val="20000"/>
              </a:spcBef>
              <a:defRPr/>
            </a:pPr>
            <a:r>
              <a:rPr lang="en-US" sz="2400" b="1" kern="0" dirty="0">
                <a:latin typeface="+mn-lt"/>
              </a:rPr>
              <a:t>How to do (1): Generate all the strings  that could have generated O by one error (how?). Keep the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autoUpdateAnimBg="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Title 1"/>
          <p:cNvSpPr>
            <a:spLocks noGrp="1"/>
          </p:cNvSpPr>
          <p:nvPr>
            <p:ph type="title"/>
          </p:nvPr>
        </p:nvSpPr>
        <p:spPr>
          <a:xfrm>
            <a:off x="457200" y="381000"/>
            <a:ext cx="7772400" cy="1143000"/>
          </a:xfrm>
        </p:spPr>
        <p:txBody>
          <a:bodyPr/>
          <a:lstStyle/>
          <a:p>
            <a:r>
              <a:rPr lang="en-US" sz="3200"/>
              <a:t>Example: </a:t>
            </a:r>
            <a:r>
              <a:rPr lang="en-US" sz="3200">
                <a:solidFill>
                  <a:schemeClr val="tx1"/>
                </a:solidFill>
              </a:rPr>
              <a:t>collect all the w</a:t>
            </a:r>
            <a:r>
              <a:rPr lang="en-US" sz="3200" baseline="-25000">
                <a:solidFill>
                  <a:schemeClr val="tx1"/>
                </a:solidFill>
              </a:rPr>
              <a:t>i</a:t>
            </a:r>
            <a:r>
              <a:rPr lang="en-US" sz="3200">
                <a:solidFill>
                  <a:schemeClr val="tx1"/>
                </a:solidFill>
              </a:rPr>
              <a:t> that could have generated “</a:t>
            </a:r>
            <a:r>
              <a:rPr lang="en-US" sz="3200" i="1">
                <a:solidFill>
                  <a:schemeClr val="tx1"/>
                </a:solidFill>
              </a:rPr>
              <a:t>acress”</a:t>
            </a:r>
            <a:r>
              <a:rPr lang="en-US" sz="3200">
                <a:solidFill>
                  <a:schemeClr val="tx1"/>
                </a:solidFill>
              </a:rPr>
              <a:t> by one error. </a:t>
            </a:r>
          </a:p>
        </p:txBody>
      </p:sp>
      <p:sp>
        <p:nvSpPr>
          <p:cNvPr id="13329" name="Content Placeholder 2"/>
          <p:cNvSpPr>
            <a:spLocks noGrp="1"/>
          </p:cNvSpPr>
          <p:nvPr>
            <p:ph idx="1"/>
          </p:nvPr>
        </p:nvSpPr>
        <p:spPr>
          <a:xfrm>
            <a:off x="2743200" y="2133600"/>
            <a:ext cx="2895600" cy="685800"/>
          </a:xfrm>
        </p:spPr>
        <p:txBody>
          <a:bodyPr/>
          <a:lstStyle/>
          <a:p>
            <a:pPr>
              <a:buFontTx/>
              <a:buNone/>
            </a:pPr>
            <a:r>
              <a:rPr lang="en-US" sz="3200"/>
              <a:t>a c r e s s</a:t>
            </a:r>
          </a:p>
        </p:txBody>
      </p:sp>
      <p:sp>
        <p:nvSpPr>
          <p:cNvPr id="13330" name="Date Placeholder 3"/>
          <p:cNvSpPr>
            <a:spLocks noGrp="1"/>
          </p:cNvSpPr>
          <p:nvPr>
            <p:ph type="dt" sz="quarter" idx="10"/>
          </p:nvPr>
        </p:nvSpPr>
        <p:spPr>
          <a:noFill/>
        </p:spPr>
        <p:txBody>
          <a:bodyPr/>
          <a:lstStyle/>
          <a:p>
            <a:fld id="{7E058EB3-64F9-441F-B070-0BD9E381707E}" type="datetime1">
              <a:rPr lang="en-US" smtClean="0"/>
              <a:t>1/15/2020</a:t>
            </a:fld>
            <a:endParaRPr lang="en-US"/>
          </a:p>
        </p:txBody>
      </p:sp>
      <p:sp>
        <p:nvSpPr>
          <p:cNvPr id="13331" name="Footer Placeholder 4"/>
          <p:cNvSpPr>
            <a:spLocks noGrp="1"/>
          </p:cNvSpPr>
          <p:nvPr>
            <p:ph type="ftr" sz="quarter" idx="11"/>
          </p:nvPr>
        </p:nvSpPr>
        <p:spPr>
          <a:noFill/>
        </p:spPr>
        <p:txBody>
          <a:bodyPr/>
          <a:lstStyle/>
          <a:p>
            <a:r>
              <a:rPr lang="en-US"/>
              <a:t>CPSC503 Winter 2020</a:t>
            </a:r>
          </a:p>
        </p:txBody>
      </p:sp>
      <p:sp>
        <p:nvSpPr>
          <p:cNvPr id="13332" name="Slide Number Placeholder 5"/>
          <p:cNvSpPr>
            <a:spLocks noGrp="1"/>
          </p:cNvSpPr>
          <p:nvPr>
            <p:ph type="sldNum" sz="quarter" idx="12"/>
          </p:nvPr>
        </p:nvSpPr>
        <p:spPr>
          <a:noFill/>
        </p:spPr>
        <p:txBody>
          <a:bodyPr/>
          <a:lstStyle/>
          <a:p>
            <a:fld id="{6C544C09-3795-49A9-9370-EE8B5BFF5608}" type="slidenum">
              <a:rPr lang="en-US" smtClean="0"/>
              <a:pPr/>
              <a:t>37</a:t>
            </a:fld>
            <a:endParaRPr lang="en-US"/>
          </a:p>
        </p:txBody>
      </p:sp>
      <p:sp>
        <p:nvSpPr>
          <p:cNvPr id="7" name="Content Placeholder 2"/>
          <p:cNvSpPr txBox="1">
            <a:spLocks/>
          </p:cNvSpPr>
          <p:nvPr/>
        </p:nvSpPr>
        <p:spPr bwMode="auto">
          <a:xfrm>
            <a:off x="101600" y="3581400"/>
            <a:ext cx="28956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deletions</a:t>
            </a:r>
          </a:p>
        </p:txBody>
      </p:sp>
      <p:sp>
        <p:nvSpPr>
          <p:cNvPr id="8" name="Content Placeholder 2"/>
          <p:cNvSpPr txBox="1">
            <a:spLocks/>
          </p:cNvSpPr>
          <p:nvPr/>
        </p:nvSpPr>
        <p:spPr bwMode="auto">
          <a:xfrm>
            <a:off x="25400" y="4267200"/>
            <a:ext cx="35814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transpositions</a:t>
            </a:r>
          </a:p>
        </p:txBody>
      </p:sp>
      <p:sp>
        <p:nvSpPr>
          <p:cNvPr id="9" name="Content Placeholder 2"/>
          <p:cNvSpPr txBox="1">
            <a:spLocks/>
          </p:cNvSpPr>
          <p:nvPr/>
        </p:nvSpPr>
        <p:spPr bwMode="auto">
          <a:xfrm>
            <a:off x="-50800" y="49530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alternations</a:t>
            </a:r>
          </a:p>
        </p:txBody>
      </p:sp>
      <p:sp>
        <p:nvSpPr>
          <p:cNvPr id="10" name="Content Placeholder 2"/>
          <p:cNvSpPr txBox="1">
            <a:spLocks/>
          </p:cNvSpPr>
          <p:nvPr/>
        </p:nvSpPr>
        <p:spPr bwMode="auto">
          <a:xfrm>
            <a:off x="101600" y="5562600"/>
            <a:ext cx="3124200" cy="6858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a:latin typeface="+mn-lt"/>
              </a:rPr>
              <a:t># of insertions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13400" y="1419480"/>
              <a:ext cx="8948520" cy="4929120"/>
            </p14:xfrm>
          </p:contentPart>
        </mc:Choice>
        <mc:Fallback xmlns="">
          <p:pic>
            <p:nvPicPr>
              <p:cNvPr id="3" name="Ink 2"/>
              <p:cNvPicPr/>
              <p:nvPr/>
            </p:nvPicPr>
            <p:blipFill>
              <a:blip r:embed="rId4"/>
              <a:stretch>
                <a:fillRect/>
              </a:stretch>
            </p:blipFill>
            <p:spPr>
              <a:xfrm>
                <a:off x="105840" y="1414080"/>
                <a:ext cx="8968320" cy="494676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 name="Date Placeholder 3"/>
          <p:cNvSpPr>
            <a:spLocks noGrp="1"/>
          </p:cNvSpPr>
          <p:nvPr>
            <p:ph type="dt" sz="quarter" idx="10"/>
          </p:nvPr>
        </p:nvSpPr>
        <p:spPr>
          <a:noFill/>
        </p:spPr>
        <p:txBody>
          <a:bodyPr/>
          <a:lstStyle/>
          <a:p>
            <a:fld id="{756DDFAF-BF01-468A-960D-87BF64C5B18E}" type="datetime1">
              <a:rPr lang="en-US" smtClean="0"/>
              <a:t>1/15/2020</a:t>
            </a:fld>
            <a:endParaRPr lang="en-US"/>
          </a:p>
        </p:txBody>
      </p:sp>
      <p:sp>
        <p:nvSpPr>
          <p:cNvPr id="14367" name="Footer Placeholder 4"/>
          <p:cNvSpPr>
            <a:spLocks noGrp="1"/>
          </p:cNvSpPr>
          <p:nvPr>
            <p:ph type="ftr" sz="quarter" idx="11"/>
          </p:nvPr>
        </p:nvSpPr>
        <p:spPr>
          <a:noFill/>
        </p:spPr>
        <p:txBody>
          <a:bodyPr/>
          <a:lstStyle/>
          <a:p>
            <a:r>
              <a:rPr lang="en-US"/>
              <a:t>CPSC503 Winter 2020</a:t>
            </a:r>
          </a:p>
        </p:txBody>
      </p:sp>
      <p:sp>
        <p:nvSpPr>
          <p:cNvPr id="14368" name="Slide Number Placeholder 5"/>
          <p:cNvSpPr>
            <a:spLocks noGrp="1"/>
          </p:cNvSpPr>
          <p:nvPr>
            <p:ph type="sldNum" sz="quarter" idx="12"/>
          </p:nvPr>
        </p:nvSpPr>
        <p:spPr>
          <a:noFill/>
        </p:spPr>
        <p:txBody>
          <a:bodyPr/>
          <a:lstStyle/>
          <a:p>
            <a:fld id="{2D2EB616-2146-4F13-8144-A28316702B1A}" type="slidenum">
              <a:rPr lang="en-US" smtClean="0"/>
              <a:pPr/>
              <a:t>38</a:t>
            </a:fld>
            <a:endParaRPr lang="en-US"/>
          </a:p>
        </p:txBody>
      </p:sp>
      <p:sp>
        <p:nvSpPr>
          <p:cNvPr id="14369" name="Rectangle 2"/>
          <p:cNvSpPr>
            <a:spLocks noGrp="1" noChangeArrowheads="1"/>
          </p:cNvSpPr>
          <p:nvPr>
            <p:ph type="title"/>
          </p:nvPr>
        </p:nvSpPr>
        <p:spPr>
          <a:xfrm>
            <a:off x="685800" y="0"/>
            <a:ext cx="7772400" cy="1143000"/>
          </a:xfrm>
        </p:spPr>
        <p:txBody>
          <a:bodyPr/>
          <a:lstStyle/>
          <a:p>
            <a:pPr eaLnBrk="1" hangingPunct="1"/>
            <a:r>
              <a:rPr lang="en-US"/>
              <a:t>Example: O = acress</a:t>
            </a:r>
          </a:p>
        </p:txBody>
      </p:sp>
      <p:grpSp>
        <p:nvGrpSpPr>
          <p:cNvPr id="14370" name="Group 7"/>
          <p:cNvGrpSpPr>
            <a:grpSpLocks noChangeAspect="1"/>
          </p:cNvGrpSpPr>
          <p:nvPr/>
        </p:nvGrpSpPr>
        <p:grpSpPr bwMode="auto">
          <a:xfrm>
            <a:off x="304800" y="1828800"/>
            <a:ext cx="8610600" cy="2913063"/>
            <a:chOff x="1544" y="2092"/>
            <a:chExt cx="2672" cy="904"/>
          </a:xfrm>
        </p:grpSpPr>
        <p:sp>
          <p:nvSpPr>
            <p:cNvPr id="14379" name="AutoShape 6"/>
            <p:cNvSpPr>
              <a:spLocks noChangeAspect="1" noChangeArrowheads="1" noTextEdit="1"/>
            </p:cNvSpPr>
            <p:nvPr/>
          </p:nvSpPr>
          <p:spPr bwMode="auto">
            <a:xfrm>
              <a:off x="1544" y="2092"/>
              <a:ext cx="2672" cy="904"/>
            </a:xfrm>
            <a:prstGeom prst="rect">
              <a:avLst/>
            </a:prstGeom>
            <a:noFill/>
            <a:ln w="9525">
              <a:noFill/>
              <a:miter lim="800000"/>
              <a:headEnd/>
              <a:tailEnd/>
            </a:ln>
          </p:spPr>
          <p:txBody>
            <a:bodyPr/>
            <a:lstStyle/>
            <a:p>
              <a:endParaRPr lang="en-CA"/>
            </a:p>
          </p:txBody>
        </p:sp>
        <p:grpSp>
          <p:nvGrpSpPr>
            <p:cNvPr id="14380" name="Group 208"/>
            <p:cNvGrpSpPr>
              <a:grpSpLocks/>
            </p:cNvGrpSpPr>
            <p:nvPr/>
          </p:nvGrpSpPr>
          <p:grpSpPr bwMode="auto">
            <a:xfrm>
              <a:off x="1544" y="2092"/>
              <a:ext cx="2672" cy="904"/>
              <a:chOff x="1544" y="2092"/>
              <a:chExt cx="2672" cy="904"/>
            </a:xfrm>
          </p:grpSpPr>
          <p:sp>
            <p:nvSpPr>
              <p:cNvPr id="14568" name="Rectangle 8"/>
              <p:cNvSpPr>
                <a:spLocks noChangeArrowheads="1"/>
              </p:cNvSpPr>
              <p:nvPr/>
            </p:nvSpPr>
            <p:spPr bwMode="auto">
              <a:xfrm>
                <a:off x="1544" y="2092"/>
                <a:ext cx="2672" cy="904"/>
              </a:xfrm>
              <a:prstGeom prst="rect">
                <a:avLst/>
              </a:prstGeom>
              <a:noFill/>
              <a:ln w="0">
                <a:solidFill>
                  <a:srgbClr val="000000"/>
                </a:solidFill>
                <a:miter lim="800000"/>
                <a:headEnd/>
                <a:tailEnd/>
              </a:ln>
            </p:spPr>
            <p:txBody>
              <a:bodyPr/>
              <a:lstStyle/>
              <a:p>
                <a:endParaRPr lang="en-US"/>
              </a:p>
            </p:txBody>
          </p:sp>
          <p:sp>
            <p:nvSpPr>
              <p:cNvPr id="14569" name="Rectangle 9"/>
              <p:cNvSpPr>
                <a:spLocks noChangeArrowheads="1"/>
              </p:cNvSpPr>
              <p:nvPr/>
            </p:nvSpPr>
            <p:spPr bwMode="auto">
              <a:xfrm>
                <a:off x="1552" y="2096"/>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570" name="Rectangle 10"/>
              <p:cNvSpPr>
                <a:spLocks noChangeArrowheads="1"/>
              </p:cNvSpPr>
              <p:nvPr/>
            </p:nvSpPr>
            <p:spPr bwMode="auto">
              <a:xfrm>
                <a:off x="155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1" name="Freeform 11"/>
              <p:cNvSpPr>
                <a:spLocks/>
              </p:cNvSpPr>
              <p:nvPr/>
            </p:nvSpPr>
            <p:spPr bwMode="auto">
              <a:xfrm>
                <a:off x="1586"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0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0 w 34"/>
                  <a:gd name="T57" fmla="*/ 6 h 42"/>
                  <a:gd name="T58" fmla="*/ 20 w 34"/>
                  <a:gd name="T59" fmla="*/ 4 h 42"/>
                  <a:gd name="T60" fmla="*/ 18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0"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0"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72" name="Rectangle 12"/>
              <p:cNvSpPr>
                <a:spLocks noChangeArrowheads="1"/>
              </p:cNvSpPr>
              <p:nvPr/>
            </p:nvSpPr>
            <p:spPr bwMode="auto">
              <a:xfrm>
                <a:off x="184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3" name="Rectangle 13"/>
              <p:cNvSpPr>
                <a:spLocks noChangeArrowheads="1"/>
              </p:cNvSpPr>
              <p:nvPr/>
            </p:nvSpPr>
            <p:spPr bwMode="auto">
              <a:xfrm>
                <a:off x="186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74" name="Freeform 14"/>
              <p:cNvSpPr>
                <a:spLocks/>
              </p:cNvSpPr>
              <p:nvPr/>
            </p:nvSpPr>
            <p:spPr bwMode="auto">
              <a:xfrm>
                <a:off x="1964" y="2118"/>
                <a:ext cx="34" cy="60"/>
              </a:xfrm>
              <a:custGeom>
                <a:avLst/>
                <a:gdLst>
                  <a:gd name="T0" fmla="*/ 18 w 34"/>
                  <a:gd name="T1" fmla="*/ 24 h 60"/>
                  <a:gd name="T2" fmla="*/ 18 w 34"/>
                  <a:gd name="T3" fmla="*/ 50 h 60"/>
                  <a:gd name="T4" fmla="*/ 18 w 34"/>
                  <a:gd name="T5" fmla="*/ 54 h 60"/>
                  <a:gd name="T6" fmla="*/ 18 w 34"/>
                  <a:gd name="T7" fmla="*/ 56 h 60"/>
                  <a:gd name="T8" fmla="*/ 20 w 34"/>
                  <a:gd name="T9" fmla="*/ 56 h 60"/>
                  <a:gd name="T10" fmla="*/ 24 w 34"/>
                  <a:gd name="T11" fmla="*/ 58 h 60"/>
                  <a:gd name="T12" fmla="*/ 24 w 34"/>
                  <a:gd name="T13" fmla="*/ 60 h 60"/>
                  <a:gd name="T14" fmla="*/ 0 w 34"/>
                  <a:gd name="T15" fmla="*/ 60 h 60"/>
                  <a:gd name="T16" fmla="*/ 0 w 34"/>
                  <a:gd name="T17" fmla="*/ 58 h 60"/>
                  <a:gd name="T18" fmla="*/ 2 w 34"/>
                  <a:gd name="T19" fmla="*/ 58 h 60"/>
                  <a:gd name="T20" fmla="*/ 4 w 34"/>
                  <a:gd name="T21" fmla="*/ 56 h 60"/>
                  <a:gd name="T22" fmla="*/ 6 w 34"/>
                  <a:gd name="T23" fmla="*/ 56 h 60"/>
                  <a:gd name="T24" fmla="*/ 6 w 34"/>
                  <a:gd name="T25" fmla="*/ 54 h 60"/>
                  <a:gd name="T26" fmla="*/ 6 w 34"/>
                  <a:gd name="T27" fmla="*/ 54 h 60"/>
                  <a:gd name="T28" fmla="*/ 6 w 34"/>
                  <a:gd name="T29" fmla="*/ 50 h 60"/>
                  <a:gd name="T30" fmla="*/ 6 w 34"/>
                  <a:gd name="T31" fmla="*/ 24 h 60"/>
                  <a:gd name="T32" fmla="*/ 0 w 34"/>
                  <a:gd name="T33" fmla="*/ 24 h 60"/>
                  <a:gd name="T34" fmla="*/ 0 w 34"/>
                  <a:gd name="T35" fmla="*/ 20 h 60"/>
                  <a:gd name="T36" fmla="*/ 6 w 34"/>
                  <a:gd name="T37" fmla="*/ 20 h 60"/>
                  <a:gd name="T38" fmla="*/ 6 w 34"/>
                  <a:gd name="T39" fmla="*/ 16 h 60"/>
                  <a:gd name="T40" fmla="*/ 6 w 34"/>
                  <a:gd name="T41" fmla="*/ 14 h 60"/>
                  <a:gd name="T42" fmla="*/ 8 w 34"/>
                  <a:gd name="T43" fmla="*/ 8 h 60"/>
                  <a:gd name="T44" fmla="*/ 10 w 34"/>
                  <a:gd name="T45" fmla="*/ 4 h 60"/>
                  <a:gd name="T46" fmla="*/ 16 w 34"/>
                  <a:gd name="T47" fmla="*/ 0 h 60"/>
                  <a:gd name="T48" fmla="*/ 22 w 34"/>
                  <a:gd name="T49" fmla="*/ 0 h 60"/>
                  <a:gd name="T50" fmla="*/ 28 w 34"/>
                  <a:gd name="T51" fmla="*/ 0 h 60"/>
                  <a:gd name="T52" fmla="*/ 30 w 34"/>
                  <a:gd name="T53" fmla="*/ 2 h 60"/>
                  <a:gd name="T54" fmla="*/ 32 w 34"/>
                  <a:gd name="T55" fmla="*/ 4 h 60"/>
                  <a:gd name="T56" fmla="*/ 34 w 34"/>
                  <a:gd name="T57" fmla="*/ 6 h 60"/>
                  <a:gd name="T58" fmla="*/ 32 w 34"/>
                  <a:gd name="T59" fmla="*/ 8 h 60"/>
                  <a:gd name="T60" fmla="*/ 32 w 34"/>
                  <a:gd name="T61" fmla="*/ 10 h 60"/>
                  <a:gd name="T62" fmla="*/ 30 w 34"/>
                  <a:gd name="T63" fmla="*/ 12 h 60"/>
                  <a:gd name="T64" fmla="*/ 28 w 34"/>
                  <a:gd name="T65" fmla="*/ 12 h 60"/>
                  <a:gd name="T66" fmla="*/ 26 w 34"/>
                  <a:gd name="T67" fmla="*/ 12 h 60"/>
                  <a:gd name="T68" fmla="*/ 24 w 34"/>
                  <a:gd name="T69" fmla="*/ 10 h 60"/>
                  <a:gd name="T70" fmla="*/ 24 w 34"/>
                  <a:gd name="T71" fmla="*/ 10 h 60"/>
                  <a:gd name="T72" fmla="*/ 22 w 34"/>
                  <a:gd name="T73" fmla="*/ 8 h 60"/>
                  <a:gd name="T74" fmla="*/ 22 w 34"/>
                  <a:gd name="T75" fmla="*/ 8 h 60"/>
                  <a:gd name="T76" fmla="*/ 22 w 34"/>
                  <a:gd name="T77" fmla="*/ 6 h 60"/>
                  <a:gd name="T78" fmla="*/ 22 w 34"/>
                  <a:gd name="T79" fmla="*/ 6 h 60"/>
                  <a:gd name="T80" fmla="*/ 22 w 34"/>
                  <a:gd name="T81" fmla="*/ 4 h 60"/>
                  <a:gd name="T82" fmla="*/ 22 w 34"/>
                  <a:gd name="T83" fmla="*/ 4 h 60"/>
                  <a:gd name="T84" fmla="*/ 22 w 34"/>
                  <a:gd name="T85" fmla="*/ 4 h 60"/>
                  <a:gd name="T86" fmla="*/ 22 w 34"/>
                  <a:gd name="T87" fmla="*/ 2 h 60"/>
                  <a:gd name="T88" fmla="*/ 20 w 34"/>
                  <a:gd name="T89" fmla="*/ 2 h 60"/>
                  <a:gd name="T90" fmla="*/ 20 w 34"/>
                  <a:gd name="T91" fmla="*/ 2 h 60"/>
                  <a:gd name="T92" fmla="*/ 18 w 34"/>
                  <a:gd name="T93" fmla="*/ 4 h 60"/>
                  <a:gd name="T94" fmla="*/ 18 w 34"/>
                  <a:gd name="T95" fmla="*/ 4 h 60"/>
                  <a:gd name="T96" fmla="*/ 18 w 34"/>
                  <a:gd name="T97" fmla="*/ 6 h 60"/>
                  <a:gd name="T98" fmla="*/ 18 w 34"/>
                  <a:gd name="T99" fmla="*/ 14 h 60"/>
                  <a:gd name="T100" fmla="*/ 18 w 34"/>
                  <a:gd name="T101" fmla="*/ 20 h 60"/>
                  <a:gd name="T102" fmla="*/ 24 w 34"/>
                  <a:gd name="T103" fmla="*/ 20 h 60"/>
                  <a:gd name="T104" fmla="*/ 24 w 34"/>
                  <a:gd name="T105" fmla="*/ 24 h 60"/>
                  <a:gd name="T106" fmla="*/ 18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8" y="24"/>
                    </a:moveTo>
                    <a:lnTo>
                      <a:pt x="18" y="50"/>
                    </a:lnTo>
                    <a:lnTo>
                      <a:pt x="18" y="54"/>
                    </a:lnTo>
                    <a:lnTo>
                      <a:pt x="18" y="56"/>
                    </a:lnTo>
                    <a:lnTo>
                      <a:pt x="20" y="56"/>
                    </a:lnTo>
                    <a:lnTo>
                      <a:pt x="24" y="58"/>
                    </a:lnTo>
                    <a:lnTo>
                      <a:pt x="24" y="60"/>
                    </a:lnTo>
                    <a:lnTo>
                      <a:pt x="0" y="60"/>
                    </a:lnTo>
                    <a:lnTo>
                      <a:pt x="0" y="58"/>
                    </a:lnTo>
                    <a:lnTo>
                      <a:pt x="2" y="58"/>
                    </a:lnTo>
                    <a:lnTo>
                      <a:pt x="4" y="56"/>
                    </a:lnTo>
                    <a:lnTo>
                      <a:pt x="6" y="56"/>
                    </a:lnTo>
                    <a:lnTo>
                      <a:pt x="6" y="54"/>
                    </a:lnTo>
                    <a:lnTo>
                      <a:pt x="6" y="50"/>
                    </a:lnTo>
                    <a:lnTo>
                      <a:pt x="6" y="24"/>
                    </a:lnTo>
                    <a:lnTo>
                      <a:pt x="0" y="24"/>
                    </a:lnTo>
                    <a:lnTo>
                      <a:pt x="0" y="20"/>
                    </a:lnTo>
                    <a:lnTo>
                      <a:pt x="6" y="20"/>
                    </a:lnTo>
                    <a:lnTo>
                      <a:pt x="6" y="16"/>
                    </a:lnTo>
                    <a:lnTo>
                      <a:pt x="6" y="14"/>
                    </a:lnTo>
                    <a:lnTo>
                      <a:pt x="8" y="8"/>
                    </a:lnTo>
                    <a:lnTo>
                      <a:pt x="10" y="4"/>
                    </a:lnTo>
                    <a:lnTo>
                      <a:pt x="16" y="0"/>
                    </a:lnTo>
                    <a:lnTo>
                      <a:pt x="22" y="0"/>
                    </a:lnTo>
                    <a:lnTo>
                      <a:pt x="28" y="0"/>
                    </a:lnTo>
                    <a:lnTo>
                      <a:pt x="30" y="2"/>
                    </a:lnTo>
                    <a:lnTo>
                      <a:pt x="32" y="4"/>
                    </a:lnTo>
                    <a:lnTo>
                      <a:pt x="34" y="6"/>
                    </a:lnTo>
                    <a:lnTo>
                      <a:pt x="32" y="8"/>
                    </a:lnTo>
                    <a:lnTo>
                      <a:pt x="32" y="10"/>
                    </a:lnTo>
                    <a:lnTo>
                      <a:pt x="30" y="12"/>
                    </a:lnTo>
                    <a:lnTo>
                      <a:pt x="28" y="12"/>
                    </a:lnTo>
                    <a:lnTo>
                      <a:pt x="26" y="12"/>
                    </a:lnTo>
                    <a:lnTo>
                      <a:pt x="24" y="10"/>
                    </a:lnTo>
                    <a:lnTo>
                      <a:pt x="22" y="8"/>
                    </a:lnTo>
                    <a:lnTo>
                      <a:pt x="22" y="6"/>
                    </a:lnTo>
                    <a:lnTo>
                      <a:pt x="22" y="4"/>
                    </a:lnTo>
                    <a:lnTo>
                      <a:pt x="22" y="2"/>
                    </a:lnTo>
                    <a:lnTo>
                      <a:pt x="20" y="2"/>
                    </a:lnTo>
                    <a:lnTo>
                      <a:pt x="18" y="4"/>
                    </a:lnTo>
                    <a:lnTo>
                      <a:pt x="18" y="6"/>
                    </a:lnTo>
                    <a:lnTo>
                      <a:pt x="18" y="14"/>
                    </a:lnTo>
                    <a:lnTo>
                      <a:pt x="18" y="20"/>
                    </a:lnTo>
                    <a:lnTo>
                      <a:pt x="24" y="20"/>
                    </a:lnTo>
                    <a:lnTo>
                      <a:pt x="24" y="24"/>
                    </a:lnTo>
                    <a:lnTo>
                      <a:pt x="18" y="24"/>
                    </a:lnTo>
                    <a:close/>
                  </a:path>
                </a:pathLst>
              </a:custGeom>
              <a:solidFill>
                <a:srgbClr val="000000"/>
              </a:solidFill>
              <a:ln w="0">
                <a:solidFill>
                  <a:srgbClr val="000000"/>
                </a:solidFill>
                <a:round/>
                <a:headEnd/>
                <a:tailEnd/>
              </a:ln>
            </p:spPr>
            <p:txBody>
              <a:bodyPr/>
              <a:lstStyle/>
              <a:p>
                <a:endParaRPr lang="en-CA"/>
              </a:p>
            </p:txBody>
          </p:sp>
          <p:sp>
            <p:nvSpPr>
              <p:cNvPr id="14575" name="Freeform 15"/>
              <p:cNvSpPr>
                <a:spLocks/>
              </p:cNvSpPr>
              <p:nvPr/>
            </p:nvSpPr>
            <p:spPr bwMode="auto">
              <a:xfrm>
                <a:off x="1996" y="2136"/>
                <a:ext cx="34" cy="42"/>
              </a:xfrm>
              <a:custGeom>
                <a:avLst/>
                <a:gdLst>
                  <a:gd name="T0" fmla="*/ 16 w 34"/>
                  <a:gd name="T1" fmla="*/ 2 h 42"/>
                  <a:gd name="T2" fmla="*/ 16 w 34"/>
                  <a:gd name="T3" fmla="*/ 10 h 42"/>
                  <a:gd name="T4" fmla="*/ 20 w 34"/>
                  <a:gd name="T5" fmla="*/ 6 h 42"/>
                  <a:gd name="T6" fmla="*/ 22 w 34"/>
                  <a:gd name="T7" fmla="*/ 2 h 42"/>
                  <a:gd name="T8" fmla="*/ 26 w 34"/>
                  <a:gd name="T9" fmla="*/ 2 h 42"/>
                  <a:gd name="T10" fmla="*/ 28 w 34"/>
                  <a:gd name="T11" fmla="*/ 0 h 42"/>
                  <a:gd name="T12" fmla="*/ 30 w 34"/>
                  <a:gd name="T13" fmla="*/ 2 h 42"/>
                  <a:gd name="T14" fmla="*/ 32 w 34"/>
                  <a:gd name="T15" fmla="*/ 2 h 42"/>
                  <a:gd name="T16" fmla="*/ 34 w 34"/>
                  <a:gd name="T17" fmla="*/ 4 h 42"/>
                  <a:gd name="T18" fmla="*/ 34 w 34"/>
                  <a:gd name="T19" fmla="*/ 6 h 42"/>
                  <a:gd name="T20" fmla="*/ 34 w 34"/>
                  <a:gd name="T21" fmla="*/ 10 h 42"/>
                  <a:gd name="T22" fmla="*/ 32 w 34"/>
                  <a:gd name="T23" fmla="*/ 12 h 42"/>
                  <a:gd name="T24" fmla="*/ 30 w 34"/>
                  <a:gd name="T25" fmla="*/ 12 h 42"/>
                  <a:gd name="T26" fmla="*/ 28 w 34"/>
                  <a:gd name="T27" fmla="*/ 12 h 42"/>
                  <a:gd name="T28" fmla="*/ 26 w 34"/>
                  <a:gd name="T29" fmla="*/ 12 h 42"/>
                  <a:gd name="T30" fmla="*/ 24 w 34"/>
                  <a:gd name="T31" fmla="*/ 12 h 42"/>
                  <a:gd name="T32" fmla="*/ 24 w 34"/>
                  <a:gd name="T33" fmla="*/ 10 h 42"/>
                  <a:gd name="T34" fmla="*/ 22 w 34"/>
                  <a:gd name="T35" fmla="*/ 10 h 42"/>
                  <a:gd name="T36" fmla="*/ 22 w 34"/>
                  <a:gd name="T37" fmla="*/ 10 h 42"/>
                  <a:gd name="T38" fmla="*/ 22 w 34"/>
                  <a:gd name="T39" fmla="*/ 10 h 42"/>
                  <a:gd name="T40" fmla="*/ 20 w 34"/>
                  <a:gd name="T41" fmla="*/ 10 h 42"/>
                  <a:gd name="T42" fmla="*/ 20 w 34"/>
                  <a:gd name="T43" fmla="*/ 10 h 42"/>
                  <a:gd name="T44" fmla="*/ 18 w 34"/>
                  <a:gd name="T45" fmla="*/ 12 h 42"/>
                  <a:gd name="T46" fmla="*/ 16 w 34"/>
                  <a:gd name="T47" fmla="*/ 14 h 42"/>
                  <a:gd name="T48" fmla="*/ 16 w 34"/>
                  <a:gd name="T49" fmla="*/ 18 h 42"/>
                  <a:gd name="T50" fmla="*/ 16 w 34"/>
                  <a:gd name="T51" fmla="*/ 22 h 42"/>
                  <a:gd name="T52" fmla="*/ 16 w 34"/>
                  <a:gd name="T53" fmla="*/ 32 h 42"/>
                  <a:gd name="T54" fmla="*/ 16 w 34"/>
                  <a:gd name="T55" fmla="*/ 34 h 42"/>
                  <a:gd name="T56" fmla="*/ 16 w 34"/>
                  <a:gd name="T57" fmla="*/ 36 h 42"/>
                  <a:gd name="T58" fmla="*/ 16 w 34"/>
                  <a:gd name="T59" fmla="*/ 36 h 42"/>
                  <a:gd name="T60" fmla="*/ 16 w 34"/>
                  <a:gd name="T61" fmla="*/ 38 h 42"/>
                  <a:gd name="T62" fmla="*/ 16 w 34"/>
                  <a:gd name="T63" fmla="*/ 38 h 42"/>
                  <a:gd name="T64" fmla="*/ 18 w 34"/>
                  <a:gd name="T65" fmla="*/ 40 h 42"/>
                  <a:gd name="T66" fmla="*/ 18 w 34"/>
                  <a:gd name="T67" fmla="*/ 40 h 42"/>
                  <a:gd name="T68" fmla="*/ 18 w 34"/>
                  <a:gd name="T69" fmla="*/ 42 h 42"/>
                  <a:gd name="T70" fmla="*/ 0 w 34"/>
                  <a:gd name="T71" fmla="*/ 42 h 42"/>
                  <a:gd name="T72" fmla="*/ 0 w 34"/>
                  <a:gd name="T73" fmla="*/ 40 h 42"/>
                  <a:gd name="T74" fmla="*/ 2 w 34"/>
                  <a:gd name="T75" fmla="*/ 38 h 42"/>
                  <a:gd name="T76" fmla="*/ 2 w 34"/>
                  <a:gd name="T77" fmla="*/ 38 h 42"/>
                  <a:gd name="T78" fmla="*/ 4 w 34"/>
                  <a:gd name="T79" fmla="*/ 36 h 42"/>
                  <a:gd name="T80" fmla="*/ 4 w 34"/>
                  <a:gd name="T81" fmla="*/ 32 h 42"/>
                  <a:gd name="T82" fmla="*/ 4 w 34"/>
                  <a:gd name="T83" fmla="*/ 12 h 42"/>
                  <a:gd name="T84" fmla="*/ 4 w 34"/>
                  <a:gd name="T85" fmla="*/ 8 h 42"/>
                  <a:gd name="T86" fmla="*/ 4 w 34"/>
                  <a:gd name="T87" fmla="*/ 6 h 42"/>
                  <a:gd name="T88" fmla="*/ 2 w 34"/>
                  <a:gd name="T89" fmla="*/ 6 h 42"/>
                  <a:gd name="T90" fmla="*/ 2 w 34"/>
                  <a:gd name="T91" fmla="*/ 4 h 42"/>
                  <a:gd name="T92" fmla="*/ 2 w 34"/>
                  <a:gd name="T93" fmla="*/ 4 h 42"/>
                  <a:gd name="T94" fmla="*/ 0 w 34"/>
                  <a:gd name="T95" fmla="*/ 4 h 42"/>
                  <a:gd name="T96" fmla="*/ 0 w 34"/>
                  <a:gd name="T97" fmla="*/ 2 h 42"/>
                  <a:gd name="T98" fmla="*/ 16 w 34"/>
                  <a:gd name="T99" fmla="*/ 2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
                  <a:gd name="T151" fmla="*/ 0 h 42"/>
                  <a:gd name="T152" fmla="*/ 34 w 34"/>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 h="42">
                    <a:moveTo>
                      <a:pt x="16" y="2"/>
                    </a:moveTo>
                    <a:lnTo>
                      <a:pt x="16" y="10"/>
                    </a:lnTo>
                    <a:lnTo>
                      <a:pt x="20" y="6"/>
                    </a:lnTo>
                    <a:lnTo>
                      <a:pt x="22" y="2"/>
                    </a:lnTo>
                    <a:lnTo>
                      <a:pt x="26" y="2"/>
                    </a:lnTo>
                    <a:lnTo>
                      <a:pt x="28" y="0"/>
                    </a:lnTo>
                    <a:lnTo>
                      <a:pt x="30" y="2"/>
                    </a:lnTo>
                    <a:lnTo>
                      <a:pt x="32" y="2"/>
                    </a:lnTo>
                    <a:lnTo>
                      <a:pt x="34" y="4"/>
                    </a:lnTo>
                    <a:lnTo>
                      <a:pt x="34" y="6"/>
                    </a:lnTo>
                    <a:lnTo>
                      <a:pt x="34" y="10"/>
                    </a:lnTo>
                    <a:lnTo>
                      <a:pt x="32" y="12"/>
                    </a:lnTo>
                    <a:lnTo>
                      <a:pt x="30" y="12"/>
                    </a:lnTo>
                    <a:lnTo>
                      <a:pt x="28" y="12"/>
                    </a:lnTo>
                    <a:lnTo>
                      <a:pt x="26" y="12"/>
                    </a:lnTo>
                    <a:lnTo>
                      <a:pt x="24" y="12"/>
                    </a:lnTo>
                    <a:lnTo>
                      <a:pt x="24" y="10"/>
                    </a:lnTo>
                    <a:lnTo>
                      <a:pt x="22" y="10"/>
                    </a:lnTo>
                    <a:lnTo>
                      <a:pt x="20" y="10"/>
                    </a:lnTo>
                    <a:lnTo>
                      <a:pt x="18" y="12"/>
                    </a:lnTo>
                    <a:lnTo>
                      <a:pt x="16" y="14"/>
                    </a:lnTo>
                    <a:lnTo>
                      <a:pt x="16" y="18"/>
                    </a:lnTo>
                    <a:lnTo>
                      <a:pt x="16" y="22"/>
                    </a:lnTo>
                    <a:lnTo>
                      <a:pt x="16" y="32"/>
                    </a:lnTo>
                    <a:lnTo>
                      <a:pt x="16" y="34"/>
                    </a:lnTo>
                    <a:lnTo>
                      <a:pt x="16" y="36"/>
                    </a:lnTo>
                    <a:lnTo>
                      <a:pt x="16" y="38"/>
                    </a:lnTo>
                    <a:lnTo>
                      <a:pt x="18" y="40"/>
                    </a:lnTo>
                    <a:lnTo>
                      <a:pt x="18" y="42"/>
                    </a:lnTo>
                    <a:lnTo>
                      <a:pt x="0" y="42"/>
                    </a:lnTo>
                    <a:lnTo>
                      <a:pt x="0" y="40"/>
                    </a:lnTo>
                    <a:lnTo>
                      <a:pt x="2" y="38"/>
                    </a:lnTo>
                    <a:lnTo>
                      <a:pt x="4" y="36"/>
                    </a:lnTo>
                    <a:lnTo>
                      <a:pt x="4" y="32"/>
                    </a:lnTo>
                    <a:lnTo>
                      <a:pt x="4" y="12"/>
                    </a:lnTo>
                    <a:lnTo>
                      <a:pt x="4" y="8"/>
                    </a:lnTo>
                    <a:lnTo>
                      <a:pt x="4" y="6"/>
                    </a:lnTo>
                    <a:lnTo>
                      <a:pt x="2" y="6"/>
                    </a:lnTo>
                    <a:lnTo>
                      <a:pt x="2" y="4"/>
                    </a:lnTo>
                    <a:lnTo>
                      <a:pt x="0" y="4"/>
                    </a:lnTo>
                    <a:lnTo>
                      <a:pt x="0" y="2"/>
                    </a:lnTo>
                    <a:lnTo>
                      <a:pt x="16" y="2"/>
                    </a:lnTo>
                    <a:close/>
                  </a:path>
                </a:pathLst>
              </a:custGeom>
              <a:solidFill>
                <a:srgbClr val="000000"/>
              </a:solidFill>
              <a:ln w="0">
                <a:solidFill>
                  <a:srgbClr val="000000"/>
                </a:solidFill>
                <a:round/>
                <a:headEnd/>
                <a:tailEnd/>
              </a:ln>
            </p:spPr>
            <p:txBody>
              <a:bodyPr/>
              <a:lstStyle/>
              <a:p>
                <a:endParaRPr lang="en-CA"/>
              </a:p>
            </p:txBody>
          </p:sp>
          <p:sp>
            <p:nvSpPr>
              <p:cNvPr id="14576" name="Freeform 16"/>
              <p:cNvSpPr>
                <a:spLocks noEditPoints="1"/>
              </p:cNvSpPr>
              <p:nvPr/>
            </p:nvSpPr>
            <p:spPr bwMode="auto">
              <a:xfrm>
                <a:off x="2032" y="2136"/>
                <a:ext cx="34" cy="42"/>
              </a:xfrm>
              <a:custGeom>
                <a:avLst/>
                <a:gdLst>
                  <a:gd name="T0" fmla="*/ 34 w 34"/>
                  <a:gd name="T1" fmla="*/ 20 h 42"/>
                  <a:gd name="T2" fmla="*/ 12 w 34"/>
                  <a:gd name="T3" fmla="*/ 20 h 42"/>
                  <a:gd name="T4" fmla="*/ 12 w 34"/>
                  <a:gd name="T5" fmla="*/ 26 h 42"/>
                  <a:gd name="T6" fmla="*/ 16 w 34"/>
                  <a:gd name="T7" fmla="*/ 32 h 42"/>
                  <a:gd name="T8" fmla="*/ 18 w 34"/>
                  <a:gd name="T9" fmla="*/ 34 h 42"/>
                  <a:gd name="T10" fmla="*/ 24 w 34"/>
                  <a:gd name="T11" fmla="*/ 34 h 42"/>
                  <a:gd name="T12" fmla="*/ 26 w 34"/>
                  <a:gd name="T13" fmla="*/ 34 h 42"/>
                  <a:gd name="T14" fmla="*/ 28 w 34"/>
                  <a:gd name="T15" fmla="*/ 34 h 42"/>
                  <a:gd name="T16" fmla="*/ 30 w 34"/>
                  <a:gd name="T17" fmla="*/ 32 h 42"/>
                  <a:gd name="T18" fmla="*/ 32 w 34"/>
                  <a:gd name="T19" fmla="*/ 28 h 42"/>
                  <a:gd name="T20" fmla="*/ 34 w 34"/>
                  <a:gd name="T21" fmla="*/ 30 h 42"/>
                  <a:gd name="T22" fmla="*/ 30 w 34"/>
                  <a:gd name="T23" fmla="*/ 36 h 42"/>
                  <a:gd name="T24" fmla="*/ 26 w 34"/>
                  <a:gd name="T25" fmla="*/ 40 h 42"/>
                  <a:gd name="T26" fmla="*/ 22 w 34"/>
                  <a:gd name="T27" fmla="*/ 42 h 42"/>
                  <a:gd name="T28" fmla="*/ 18 w 34"/>
                  <a:gd name="T29" fmla="*/ 42 h 42"/>
                  <a:gd name="T30" fmla="*/ 12 w 34"/>
                  <a:gd name="T31" fmla="*/ 42 h 42"/>
                  <a:gd name="T32" fmla="*/ 6 w 34"/>
                  <a:gd name="T33" fmla="*/ 40 h 42"/>
                  <a:gd name="T34" fmla="*/ 4 w 34"/>
                  <a:gd name="T35" fmla="*/ 36 h 42"/>
                  <a:gd name="T36" fmla="*/ 0 w 34"/>
                  <a:gd name="T37" fmla="*/ 30 h 42"/>
                  <a:gd name="T38" fmla="*/ 0 w 34"/>
                  <a:gd name="T39" fmla="*/ 22 h 42"/>
                  <a:gd name="T40" fmla="*/ 0 w 34"/>
                  <a:gd name="T41" fmla="*/ 16 h 42"/>
                  <a:gd name="T42" fmla="*/ 2 w 34"/>
                  <a:gd name="T43" fmla="*/ 10 h 42"/>
                  <a:gd name="T44" fmla="*/ 4 w 34"/>
                  <a:gd name="T45" fmla="*/ 6 h 42"/>
                  <a:gd name="T46" fmla="*/ 12 w 34"/>
                  <a:gd name="T47" fmla="*/ 2 h 42"/>
                  <a:gd name="T48" fmla="*/ 18 w 34"/>
                  <a:gd name="T49" fmla="*/ 0 h 42"/>
                  <a:gd name="T50" fmla="*/ 24 w 34"/>
                  <a:gd name="T51" fmla="*/ 2 h 42"/>
                  <a:gd name="T52" fmla="*/ 30 w 34"/>
                  <a:gd name="T53" fmla="*/ 6 h 42"/>
                  <a:gd name="T54" fmla="*/ 32 w 34"/>
                  <a:gd name="T55" fmla="*/ 10 h 42"/>
                  <a:gd name="T56" fmla="*/ 34 w 34"/>
                  <a:gd name="T57" fmla="*/ 14 h 42"/>
                  <a:gd name="T58" fmla="*/ 34 w 34"/>
                  <a:gd name="T59" fmla="*/ 20 h 42"/>
                  <a:gd name="T60" fmla="*/ 24 w 34"/>
                  <a:gd name="T61" fmla="*/ 18 h 42"/>
                  <a:gd name="T62" fmla="*/ 22 w 34"/>
                  <a:gd name="T63" fmla="*/ 12 h 42"/>
                  <a:gd name="T64" fmla="*/ 22 w 34"/>
                  <a:gd name="T65" fmla="*/ 8 h 42"/>
                  <a:gd name="T66" fmla="*/ 22 w 34"/>
                  <a:gd name="T67" fmla="*/ 6 h 42"/>
                  <a:gd name="T68" fmla="*/ 20 w 34"/>
                  <a:gd name="T69" fmla="*/ 4 h 42"/>
                  <a:gd name="T70" fmla="*/ 18 w 34"/>
                  <a:gd name="T71" fmla="*/ 4 h 42"/>
                  <a:gd name="T72" fmla="*/ 18 w 34"/>
                  <a:gd name="T73" fmla="*/ 4 h 42"/>
                  <a:gd name="T74" fmla="*/ 16 w 34"/>
                  <a:gd name="T75" fmla="*/ 4 h 42"/>
                  <a:gd name="T76" fmla="*/ 14 w 34"/>
                  <a:gd name="T77" fmla="*/ 6 h 42"/>
                  <a:gd name="T78" fmla="*/ 12 w 34"/>
                  <a:gd name="T79" fmla="*/ 10 h 42"/>
                  <a:gd name="T80" fmla="*/ 12 w 34"/>
                  <a:gd name="T81" fmla="*/ 16 h 42"/>
                  <a:gd name="T82" fmla="*/ 12 w 34"/>
                  <a:gd name="T83" fmla="*/ 18 h 42"/>
                  <a:gd name="T84" fmla="*/ 24 w 34"/>
                  <a:gd name="T85" fmla="*/ 18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2"/>
                  <a:gd name="T131" fmla="*/ 34 w 34"/>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2">
                    <a:moveTo>
                      <a:pt x="34" y="20"/>
                    </a:moveTo>
                    <a:lnTo>
                      <a:pt x="12" y="20"/>
                    </a:lnTo>
                    <a:lnTo>
                      <a:pt x="12" y="26"/>
                    </a:lnTo>
                    <a:lnTo>
                      <a:pt x="16" y="32"/>
                    </a:lnTo>
                    <a:lnTo>
                      <a:pt x="18" y="34"/>
                    </a:lnTo>
                    <a:lnTo>
                      <a:pt x="24" y="34"/>
                    </a:lnTo>
                    <a:lnTo>
                      <a:pt x="26" y="34"/>
                    </a:lnTo>
                    <a:lnTo>
                      <a:pt x="28" y="34"/>
                    </a:lnTo>
                    <a:lnTo>
                      <a:pt x="30" y="32"/>
                    </a:lnTo>
                    <a:lnTo>
                      <a:pt x="32" y="28"/>
                    </a:lnTo>
                    <a:lnTo>
                      <a:pt x="34" y="30"/>
                    </a:lnTo>
                    <a:lnTo>
                      <a:pt x="30" y="36"/>
                    </a:lnTo>
                    <a:lnTo>
                      <a:pt x="26" y="40"/>
                    </a:lnTo>
                    <a:lnTo>
                      <a:pt x="22" y="42"/>
                    </a:lnTo>
                    <a:lnTo>
                      <a:pt x="18" y="42"/>
                    </a:lnTo>
                    <a:lnTo>
                      <a:pt x="12" y="42"/>
                    </a:lnTo>
                    <a:lnTo>
                      <a:pt x="6" y="40"/>
                    </a:lnTo>
                    <a:lnTo>
                      <a:pt x="4" y="36"/>
                    </a:lnTo>
                    <a:lnTo>
                      <a:pt x="0" y="30"/>
                    </a:lnTo>
                    <a:lnTo>
                      <a:pt x="0" y="22"/>
                    </a:lnTo>
                    <a:lnTo>
                      <a:pt x="0" y="16"/>
                    </a:lnTo>
                    <a:lnTo>
                      <a:pt x="2" y="10"/>
                    </a:lnTo>
                    <a:lnTo>
                      <a:pt x="4" y="6"/>
                    </a:lnTo>
                    <a:lnTo>
                      <a:pt x="12" y="2"/>
                    </a:lnTo>
                    <a:lnTo>
                      <a:pt x="18" y="0"/>
                    </a:lnTo>
                    <a:lnTo>
                      <a:pt x="24" y="2"/>
                    </a:lnTo>
                    <a:lnTo>
                      <a:pt x="30" y="6"/>
                    </a:lnTo>
                    <a:lnTo>
                      <a:pt x="32" y="10"/>
                    </a:lnTo>
                    <a:lnTo>
                      <a:pt x="34" y="14"/>
                    </a:lnTo>
                    <a:lnTo>
                      <a:pt x="34" y="20"/>
                    </a:lnTo>
                    <a:close/>
                    <a:moveTo>
                      <a:pt x="24" y="18"/>
                    </a:moveTo>
                    <a:lnTo>
                      <a:pt x="22" y="12"/>
                    </a:lnTo>
                    <a:lnTo>
                      <a:pt x="22" y="8"/>
                    </a:lnTo>
                    <a:lnTo>
                      <a:pt x="22" y="6"/>
                    </a:lnTo>
                    <a:lnTo>
                      <a:pt x="20" y="4"/>
                    </a:lnTo>
                    <a:lnTo>
                      <a:pt x="18" y="4"/>
                    </a:lnTo>
                    <a:lnTo>
                      <a:pt x="16" y="4"/>
                    </a:lnTo>
                    <a:lnTo>
                      <a:pt x="14" y="6"/>
                    </a:lnTo>
                    <a:lnTo>
                      <a:pt x="12" y="10"/>
                    </a:lnTo>
                    <a:lnTo>
                      <a:pt x="12" y="16"/>
                    </a:lnTo>
                    <a:lnTo>
                      <a:pt x="12" y="18"/>
                    </a:lnTo>
                    <a:lnTo>
                      <a:pt x="24" y="18"/>
                    </a:lnTo>
                    <a:close/>
                  </a:path>
                </a:pathLst>
              </a:custGeom>
              <a:solidFill>
                <a:srgbClr val="000000"/>
              </a:solidFill>
              <a:ln w="0">
                <a:solidFill>
                  <a:srgbClr val="000000"/>
                </a:solidFill>
                <a:round/>
                <a:headEnd/>
                <a:tailEnd/>
              </a:ln>
            </p:spPr>
            <p:txBody>
              <a:bodyPr/>
              <a:lstStyle/>
              <a:p>
                <a:endParaRPr lang="en-CA"/>
              </a:p>
            </p:txBody>
          </p:sp>
          <p:sp>
            <p:nvSpPr>
              <p:cNvPr id="14577" name="Freeform 17"/>
              <p:cNvSpPr>
                <a:spLocks noEditPoints="1"/>
              </p:cNvSpPr>
              <p:nvPr/>
            </p:nvSpPr>
            <p:spPr bwMode="auto">
              <a:xfrm>
                <a:off x="2070" y="2136"/>
                <a:ext cx="42" cy="60"/>
              </a:xfrm>
              <a:custGeom>
                <a:avLst/>
                <a:gdLst>
                  <a:gd name="T0" fmla="*/ 28 w 42"/>
                  <a:gd name="T1" fmla="*/ 36 h 60"/>
                  <a:gd name="T2" fmla="*/ 24 w 42"/>
                  <a:gd name="T3" fmla="*/ 38 h 60"/>
                  <a:gd name="T4" fmla="*/ 22 w 42"/>
                  <a:gd name="T5" fmla="*/ 40 h 60"/>
                  <a:gd name="T6" fmla="*/ 20 w 42"/>
                  <a:gd name="T7" fmla="*/ 42 h 60"/>
                  <a:gd name="T8" fmla="*/ 16 w 42"/>
                  <a:gd name="T9" fmla="*/ 42 h 60"/>
                  <a:gd name="T10" fmla="*/ 12 w 42"/>
                  <a:gd name="T11" fmla="*/ 42 h 60"/>
                  <a:gd name="T12" fmla="*/ 8 w 42"/>
                  <a:gd name="T13" fmla="*/ 40 h 60"/>
                  <a:gd name="T14" fmla="*/ 4 w 42"/>
                  <a:gd name="T15" fmla="*/ 36 h 60"/>
                  <a:gd name="T16" fmla="*/ 2 w 42"/>
                  <a:gd name="T17" fmla="*/ 30 h 60"/>
                  <a:gd name="T18" fmla="*/ 0 w 42"/>
                  <a:gd name="T19" fmla="*/ 24 h 60"/>
                  <a:gd name="T20" fmla="*/ 2 w 42"/>
                  <a:gd name="T21" fmla="*/ 18 h 60"/>
                  <a:gd name="T22" fmla="*/ 4 w 42"/>
                  <a:gd name="T23" fmla="*/ 12 h 60"/>
                  <a:gd name="T24" fmla="*/ 6 w 42"/>
                  <a:gd name="T25" fmla="*/ 8 h 60"/>
                  <a:gd name="T26" fmla="*/ 10 w 42"/>
                  <a:gd name="T27" fmla="*/ 4 h 60"/>
                  <a:gd name="T28" fmla="*/ 16 w 42"/>
                  <a:gd name="T29" fmla="*/ 2 h 60"/>
                  <a:gd name="T30" fmla="*/ 20 w 42"/>
                  <a:gd name="T31" fmla="*/ 0 h 60"/>
                  <a:gd name="T32" fmla="*/ 24 w 42"/>
                  <a:gd name="T33" fmla="*/ 2 h 60"/>
                  <a:gd name="T34" fmla="*/ 26 w 42"/>
                  <a:gd name="T35" fmla="*/ 2 h 60"/>
                  <a:gd name="T36" fmla="*/ 28 w 42"/>
                  <a:gd name="T37" fmla="*/ 4 h 60"/>
                  <a:gd name="T38" fmla="*/ 30 w 42"/>
                  <a:gd name="T39" fmla="*/ 4 h 60"/>
                  <a:gd name="T40" fmla="*/ 38 w 42"/>
                  <a:gd name="T41" fmla="*/ 0 h 60"/>
                  <a:gd name="T42" fmla="*/ 38 w 42"/>
                  <a:gd name="T43" fmla="*/ 0 h 60"/>
                  <a:gd name="T44" fmla="*/ 38 w 42"/>
                  <a:gd name="T45" fmla="*/ 52 h 60"/>
                  <a:gd name="T46" fmla="*/ 40 w 42"/>
                  <a:gd name="T47" fmla="*/ 54 h 60"/>
                  <a:gd name="T48" fmla="*/ 40 w 42"/>
                  <a:gd name="T49" fmla="*/ 56 h 60"/>
                  <a:gd name="T50" fmla="*/ 40 w 42"/>
                  <a:gd name="T51" fmla="*/ 58 h 60"/>
                  <a:gd name="T52" fmla="*/ 42 w 42"/>
                  <a:gd name="T53" fmla="*/ 58 h 60"/>
                  <a:gd name="T54" fmla="*/ 42 w 42"/>
                  <a:gd name="T55" fmla="*/ 60 h 60"/>
                  <a:gd name="T56" fmla="*/ 22 w 42"/>
                  <a:gd name="T57" fmla="*/ 60 h 60"/>
                  <a:gd name="T58" fmla="*/ 22 w 42"/>
                  <a:gd name="T59" fmla="*/ 58 h 60"/>
                  <a:gd name="T60" fmla="*/ 24 w 42"/>
                  <a:gd name="T61" fmla="*/ 58 h 60"/>
                  <a:gd name="T62" fmla="*/ 26 w 42"/>
                  <a:gd name="T63" fmla="*/ 58 h 60"/>
                  <a:gd name="T64" fmla="*/ 26 w 42"/>
                  <a:gd name="T65" fmla="*/ 58 h 60"/>
                  <a:gd name="T66" fmla="*/ 26 w 42"/>
                  <a:gd name="T67" fmla="*/ 56 h 60"/>
                  <a:gd name="T68" fmla="*/ 26 w 42"/>
                  <a:gd name="T69" fmla="*/ 56 h 60"/>
                  <a:gd name="T70" fmla="*/ 28 w 42"/>
                  <a:gd name="T71" fmla="*/ 52 h 60"/>
                  <a:gd name="T72" fmla="*/ 28 w 42"/>
                  <a:gd name="T73" fmla="*/ 36 h 60"/>
                  <a:gd name="T74" fmla="*/ 28 w 42"/>
                  <a:gd name="T75" fmla="*/ 34 h 60"/>
                  <a:gd name="T76" fmla="*/ 28 w 42"/>
                  <a:gd name="T77" fmla="*/ 18 h 60"/>
                  <a:gd name="T78" fmla="*/ 26 w 42"/>
                  <a:gd name="T79" fmla="*/ 12 h 60"/>
                  <a:gd name="T80" fmla="*/ 26 w 42"/>
                  <a:gd name="T81" fmla="*/ 8 h 60"/>
                  <a:gd name="T82" fmla="*/ 26 w 42"/>
                  <a:gd name="T83" fmla="*/ 6 h 60"/>
                  <a:gd name="T84" fmla="*/ 24 w 42"/>
                  <a:gd name="T85" fmla="*/ 4 h 60"/>
                  <a:gd name="T86" fmla="*/ 22 w 42"/>
                  <a:gd name="T87" fmla="*/ 4 h 60"/>
                  <a:gd name="T88" fmla="*/ 20 w 42"/>
                  <a:gd name="T89" fmla="*/ 4 h 60"/>
                  <a:gd name="T90" fmla="*/ 18 w 42"/>
                  <a:gd name="T91" fmla="*/ 4 h 60"/>
                  <a:gd name="T92" fmla="*/ 16 w 42"/>
                  <a:gd name="T93" fmla="*/ 6 h 60"/>
                  <a:gd name="T94" fmla="*/ 14 w 42"/>
                  <a:gd name="T95" fmla="*/ 10 h 60"/>
                  <a:gd name="T96" fmla="*/ 12 w 42"/>
                  <a:gd name="T97" fmla="*/ 16 h 60"/>
                  <a:gd name="T98" fmla="*/ 12 w 42"/>
                  <a:gd name="T99" fmla="*/ 22 h 60"/>
                  <a:gd name="T100" fmla="*/ 14 w 42"/>
                  <a:gd name="T101" fmla="*/ 30 h 60"/>
                  <a:gd name="T102" fmla="*/ 14 w 42"/>
                  <a:gd name="T103" fmla="*/ 36 h 60"/>
                  <a:gd name="T104" fmla="*/ 16 w 42"/>
                  <a:gd name="T105" fmla="*/ 36 h 60"/>
                  <a:gd name="T106" fmla="*/ 20 w 42"/>
                  <a:gd name="T107" fmla="*/ 38 h 60"/>
                  <a:gd name="T108" fmla="*/ 22 w 42"/>
                  <a:gd name="T109" fmla="*/ 38 h 60"/>
                  <a:gd name="T110" fmla="*/ 24 w 42"/>
                  <a:gd name="T111" fmla="*/ 36 h 60"/>
                  <a:gd name="T112" fmla="*/ 26 w 42"/>
                  <a:gd name="T113" fmla="*/ 36 h 60"/>
                  <a:gd name="T114" fmla="*/ 28 w 42"/>
                  <a:gd name="T115" fmla="*/ 34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0"/>
                  <a:gd name="T176" fmla="*/ 42 w 42"/>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0">
                    <a:moveTo>
                      <a:pt x="28" y="36"/>
                    </a:moveTo>
                    <a:lnTo>
                      <a:pt x="24" y="38"/>
                    </a:lnTo>
                    <a:lnTo>
                      <a:pt x="22" y="40"/>
                    </a:lnTo>
                    <a:lnTo>
                      <a:pt x="20" y="42"/>
                    </a:lnTo>
                    <a:lnTo>
                      <a:pt x="16" y="42"/>
                    </a:lnTo>
                    <a:lnTo>
                      <a:pt x="12" y="42"/>
                    </a:lnTo>
                    <a:lnTo>
                      <a:pt x="8" y="40"/>
                    </a:lnTo>
                    <a:lnTo>
                      <a:pt x="4" y="36"/>
                    </a:lnTo>
                    <a:lnTo>
                      <a:pt x="2" y="30"/>
                    </a:lnTo>
                    <a:lnTo>
                      <a:pt x="0" y="24"/>
                    </a:lnTo>
                    <a:lnTo>
                      <a:pt x="2" y="18"/>
                    </a:lnTo>
                    <a:lnTo>
                      <a:pt x="4" y="12"/>
                    </a:lnTo>
                    <a:lnTo>
                      <a:pt x="6" y="8"/>
                    </a:lnTo>
                    <a:lnTo>
                      <a:pt x="10" y="4"/>
                    </a:lnTo>
                    <a:lnTo>
                      <a:pt x="16" y="2"/>
                    </a:lnTo>
                    <a:lnTo>
                      <a:pt x="20" y="0"/>
                    </a:lnTo>
                    <a:lnTo>
                      <a:pt x="24" y="2"/>
                    </a:lnTo>
                    <a:lnTo>
                      <a:pt x="26" y="2"/>
                    </a:lnTo>
                    <a:lnTo>
                      <a:pt x="28" y="4"/>
                    </a:lnTo>
                    <a:lnTo>
                      <a:pt x="30" y="4"/>
                    </a:lnTo>
                    <a:lnTo>
                      <a:pt x="38" y="0"/>
                    </a:lnTo>
                    <a:lnTo>
                      <a:pt x="38" y="52"/>
                    </a:lnTo>
                    <a:lnTo>
                      <a:pt x="40" y="54"/>
                    </a:lnTo>
                    <a:lnTo>
                      <a:pt x="40" y="56"/>
                    </a:lnTo>
                    <a:lnTo>
                      <a:pt x="40" y="58"/>
                    </a:lnTo>
                    <a:lnTo>
                      <a:pt x="42" y="58"/>
                    </a:lnTo>
                    <a:lnTo>
                      <a:pt x="42" y="60"/>
                    </a:lnTo>
                    <a:lnTo>
                      <a:pt x="22" y="60"/>
                    </a:lnTo>
                    <a:lnTo>
                      <a:pt x="22" y="58"/>
                    </a:lnTo>
                    <a:lnTo>
                      <a:pt x="24" y="58"/>
                    </a:lnTo>
                    <a:lnTo>
                      <a:pt x="26" y="58"/>
                    </a:lnTo>
                    <a:lnTo>
                      <a:pt x="26" y="56"/>
                    </a:lnTo>
                    <a:lnTo>
                      <a:pt x="28" y="52"/>
                    </a:lnTo>
                    <a:lnTo>
                      <a:pt x="28" y="36"/>
                    </a:lnTo>
                    <a:close/>
                    <a:moveTo>
                      <a:pt x="28" y="34"/>
                    </a:moveTo>
                    <a:lnTo>
                      <a:pt x="28" y="18"/>
                    </a:lnTo>
                    <a:lnTo>
                      <a:pt x="26" y="12"/>
                    </a:lnTo>
                    <a:lnTo>
                      <a:pt x="26" y="8"/>
                    </a:lnTo>
                    <a:lnTo>
                      <a:pt x="26" y="6"/>
                    </a:lnTo>
                    <a:lnTo>
                      <a:pt x="24" y="4"/>
                    </a:lnTo>
                    <a:lnTo>
                      <a:pt x="22" y="4"/>
                    </a:lnTo>
                    <a:lnTo>
                      <a:pt x="20" y="4"/>
                    </a:lnTo>
                    <a:lnTo>
                      <a:pt x="18" y="4"/>
                    </a:lnTo>
                    <a:lnTo>
                      <a:pt x="16" y="6"/>
                    </a:lnTo>
                    <a:lnTo>
                      <a:pt x="14" y="10"/>
                    </a:lnTo>
                    <a:lnTo>
                      <a:pt x="12" y="16"/>
                    </a:lnTo>
                    <a:lnTo>
                      <a:pt x="12" y="22"/>
                    </a:lnTo>
                    <a:lnTo>
                      <a:pt x="14" y="30"/>
                    </a:lnTo>
                    <a:lnTo>
                      <a:pt x="14" y="36"/>
                    </a:lnTo>
                    <a:lnTo>
                      <a:pt x="16" y="36"/>
                    </a:lnTo>
                    <a:lnTo>
                      <a:pt x="20" y="38"/>
                    </a:lnTo>
                    <a:lnTo>
                      <a:pt x="22" y="38"/>
                    </a:lnTo>
                    <a:lnTo>
                      <a:pt x="24" y="36"/>
                    </a:lnTo>
                    <a:lnTo>
                      <a:pt x="26" y="36"/>
                    </a:lnTo>
                    <a:lnTo>
                      <a:pt x="28" y="34"/>
                    </a:lnTo>
                    <a:close/>
                  </a:path>
                </a:pathLst>
              </a:custGeom>
              <a:solidFill>
                <a:srgbClr val="000000"/>
              </a:solidFill>
              <a:ln w="0">
                <a:solidFill>
                  <a:srgbClr val="000000"/>
                </a:solidFill>
                <a:round/>
                <a:headEnd/>
                <a:tailEnd/>
              </a:ln>
            </p:spPr>
            <p:txBody>
              <a:bodyPr/>
              <a:lstStyle/>
              <a:p>
                <a:endParaRPr lang="en-CA"/>
              </a:p>
            </p:txBody>
          </p:sp>
          <p:sp>
            <p:nvSpPr>
              <p:cNvPr id="14578" name="Freeform 18"/>
              <p:cNvSpPr>
                <a:spLocks/>
              </p:cNvSpPr>
              <p:nvPr/>
            </p:nvSpPr>
            <p:spPr bwMode="auto">
              <a:xfrm>
                <a:off x="2120"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2 w 24"/>
                  <a:gd name="T15" fmla="*/ 30 h 78"/>
                  <a:gd name="T16" fmla="*/ 10 w 24"/>
                  <a:gd name="T17" fmla="*/ 38 h 78"/>
                  <a:gd name="T18" fmla="*/ 12 w 24"/>
                  <a:gd name="T19" fmla="*/ 50 h 78"/>
                  <a:gd name="T20" fmla="*/ 12 w 24"/>
                  <a:gd name="T21" fmla="*/ 58 h 78"/>
                  <a:gd name="T22" fmla="*/ 16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8 w 24"/>
                  <a:gd name="T37" fmla="*/ 64 h 78"/>
                  <a:gd name="T38" fmla="*/ 4 w 24"/>
                  <a:gd name="T39" fmla="*/ 56 h 78"/>
                  <a:gd name="T40" fmla="*/ 0 w 24"/>
                  <a:gd name="T41" fmla="*/ 48 h 78"/>
                  <a:gd name="T42" fmla="*/ 0 w 24"/>
                  <a:gd name="T43" fmla="*/ 38 h 78"/>
                  <a:gd name="T44" fmla="*/ 0 w 24"/>
                  <a:gd name="T45" fmla="*/ 30 h 78"/>
                  <a:gd name="T46" fmla="*/ 4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2" y="30"/>
                    </a:lnTo>
                    <a:lnTo>
                      <a:pt x="10" y="38"/>
                    </a:lnTo>
                    <a:lnTo>
                      <a:pt x="12" y="50"/>
                    </a:lnTo>
                    <a:lnTo>
                      <a:pt x="12" y="58"/>
                    </a:lnTo>
                    <a:lnTo>
                      <a:pt x="16" y="66"/>
                    </a:lnTo>
                    <a:lnTo>
                      <a:pt x="18" y="70"/>
                    </a:lnTo>
                    <a:lnTo>
                      <a:pt x="20" y="74"/>
                    </a:lnTo>
                    <a:lnTo>
                      <a:pt x="24" y="76"/>
                    </a:lnTo>
                    <a:lnTo>
                      <a:pt x="24" y="78"/>
                    </a:lnTo>
                    <a:lnTo>
                      <a:pt x="18" y="74"/>
                    </a:lnTo>
                    <a:lnTo>
                      <a:pt x="12" y="70"/>
                    </a:lnTo>
                    <a:lnTo>
                      <a:pt x="8" y="64"/>
                    </a:lnTo>
                    <a:lnTo>
                      <a:pt x="4" y="56"/>
                    </a:lnTo>
                    <a:lnTo>
                      <a:pt x="0" y="48"/>
                    </a:lnTo>
                    <a:lnTo>
                      <a:pt x="0" y="38"/>
                    </a:lnTo>
                    <a:lnTo>
                      <a:pt x="0" y="30"/>
                    </a:lnTo>
                    <a:lnTo>
                      <a:pt x="4"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79" name="Freeform 19"/>
              <p:cNvSpPr>
                <a:spLocks/>
              </p:cNvSpPr>
              <p:nvPr/>
            </p:nvSpPr>
            <p:spPr bwMode="auto">
              <a:xfrm>
                <a:off x="2148" y="2136"/>
                <a:ext cx="34" cy="42"/>
              </a:xfrm>
              <a:custGeom>
                <a:avLst/>
                <a:gdLst>
                  <a:gd name="T0" fmla="*/ 34 w 34"/>
                  <a:gd name="T1" fmla="*/ 30 h 42"/>
                  <a:gd name="T2" fmla="*/ 34 w 34"/>
                  <a:gd name="T3" fmla="*/ 32 h 42"/>
                  <a:gd name="T4" fmla="*/ 32 w 34"/>
                  <a:gd name="T5" fmla="*/ 36 h 42"/>
                  <a:gd name="T6" fmla="*/ 28 w 34"/>
                  <a:gd name="T7" fmla="*/ 40 h 42"/>
                  <a:gd name="T8" fmla="*/ 24 w 34"/>
                  <a:gd name="T9" fmla="*/ 42 h 42"/>
                  <a:gd name="T10" fmla="*/ 18 w 34"/>
                  <a:gd name="T11" fmla="*/ 42 h 42"/>
                  <a:gd name="T12" fmla="*/ 14 w 34"/>
                  <a:gd name="T13" fmla="*/ 42 h 42"/>
                  <a:gd name="T14" fmla="*/ 8 w 34"/>
                  <a:gd name="T15" fmla="*/ 40 h 42"/>
                  <a:gd name="T16" fmla="*/ 6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4" y="42"/>
                    </a:lnTo>
                    <a:lnTo>
                      <a:pt x="18" y="42"/>
                    </a:lnTo>
                    <a:lnTo>
                      <a:pt x="14" y="42"/>
                    </a:lnTo>
                    <a:lnTo>
                      <a:pt x="8" y="40"/>
                    </a:lnTo>
                    <a:lnTo>
                      <a:pt x="6"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0" name="Freeform 20"/>
              <p:cNvSpPr>
                <a:spLocks/>
              </p:cNvSpPr>
              <p:nvPr/>
            </p:nvSpPr>
            <p:spPr bwMode="auto">
              <a:xfrm>
                <a:off x="218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2 w 24"/>
                  <a:gd name="T15" fmla="*/ 46 h 78"/>
                  <a:gd name="T16" fmla="*/ 14 w 24"/>
                  <a:gd name="T17" fmla="*/ 38 h 78"/>
                  <a:gd name="T18" fmla="*/ 12 w 24"/>
                  <a:gd name="T19" fmla="*/ 28 h 78"/>
                  <a:gd name="T20" fmla="*/ 12 w 24"/>
                  <a:gd name="T21" fmla="*/ 18 h 78"/>
                  <a:gd name="T22" fmla="*/ 8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2" y="46"/>
                    </a:lnTo>
                    <a:lnTo>
                      <a:pt x="14" y="38"/>
                    </a:lnTo>
                    <a:lnTo>
                      <a:pt x="12" y="28"/>
                    </a:lnTo>
                    <a:lnTo>
                      <a:pt x="12" y="18"/>
                    </a:lnTo>
                    <a:lnTo>
                      <a:pt x="8" y="12"/>
                    </a:lnTo>
                    <a:lnTo>
                      <a:pt x="6" y="6"/>
                    </a:lnTo>
                    <a:lnTo>
                      <a:pt x="4" y="4"/>
                    </a:lnTo>
                    <a:lnTo>
                      <a:pt x="0" y="2"/>
                    </a:lnTo>
                    <a:lnTo>
                      <a:pt x="0" y="0"/>
                    </a:lnTo>
                    <a:lnTo>
                      <a:pt x="6" y="2"/>
                    </a:lnTo>
                    <a:lnTo>
                      <a:pt x="12" y="8"/>
                    </a:lnTo>
                    <a:lnTo>
                      <a:pt x="18" y="14"/>
                    </a:lnTo>
                    <a:lnTo>
                      <a:pt x="20" y="22"/>
                    </a:lnTo>
                    <a:lnTo>
                      <a:pt x="24" y="30"/>
                    </a:lnTo>
                    <a:lnTo>
                      <a:pt x="24" y="38"/>
                    </a:lnTo>
                    <a:lnTo>
                      <a:pt x="24" y="48"/>
                    </a:lnTo>
                    <a:lnTo>
                      <a:pt x="20"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1" name="Rectangle 21"/>
              <p:cNvSpPr>
                <a:spLocks noChangeArrowheads="1"/>
              </p:cNvSpPr>
              <p:nvPr/>
            </p:nvSpPr>
            <p:spPr bwMode="auto">
              <a:xfrm>
                <a:off x="223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2" name="Freeform 22"/>
              <p:cNvSpPr>
                <a:spLocks noEditPoints="1"/>
              </p:cNvSpPr>
              <p:nvPr/>
            </p:nvSpPr>
            <p:spPr bwMode="auto">
              <a:xfrm>
                <a:off x="2344" y="2136"/>
                <a:ext cx="42" cy="60"/>
              </a:xfrm>
              <a:custGeom>
                <a:avLst/>
                <a:gdLst>
                  <a:gd name="T0" fmla="*/ 14 w 42"/>
                  <a:gd name="T1" fmla="*/ 36 h 60"/>
                  <a:gd name="T2" fmla="*/ 14 w 42"/>
                  <a:gd name="T3" fmla="*/ 52 h 60"/>
                  <a:gd name="T4" fmla="*/ 14 w 42"/>
                  <a:gd name="T5" fmla="*/ 54 h 60"/>
                  <a:gd name="T6" fmla="*/ 16 w 42"/>
                  <a:gd name="T7" fmla="*/ 56 h 60"/>
                  <a:gd name="T8" fmla="*/ 16 w 42"/>
                  <a:gd name="T9" fmla="*/ 58 h 60"/>
                  <a:gd name="T10" fmla="*/ 16 w 42"/>
                  <a:gd name="T11" fmla="*/ 58 h 60"/>
                  <a:gd name="T12" fmla="*/ 18 w 42"/>
                  <a:gd name="T13" fmla="*/ 58 h 60"/>
                  <a:gd name="T14" fmla="*/ 20 w 42"/>
                  <a:gd name="T15" fmla="*/ 58 h 60"/>
                  <a:gd name="T16" fmla="*/ 20 w 42"/>
                  <a:gd name="T17" fmla="*/ 60 h 60"/>
                  <a:gd name="T18" fmla="*/ 0 w 42"/>
                  <a:gd name="T19" fmla="*/ 60 h 60"/>
                  <a:gd name="T20" fmla="*/ 0 w 42"/>
                  <a:gd name="T21" fmla="*/ 58 h 60"/>
                  <a:gd name="T22" fmla="*/ 0 w 42"/>
                  <a:gd name="T23" fmla="*/ 58 h 60"/>
                  <a:gd name="T24" fmla="*/ 2 w 42"/>
                  <a:gd name="T25" fmla="*/ 56 h 60"/>
                  <a:gd name="T26" fmla="*/ 2 w 42"/>
                  <a:gd name="T27" fmla="*/ 54 h 60"/>
                  <a:gd name="T28" fmla="*/ 2 w 42"/>
                  <a:gd name="T29" fmla="*/ 52 h 60"/>
                  <a:gd name="T30" fmla="*/ 2 w 42"/>
                  <a:gd name="T31" fmla="*/ 12 h 60"/>
                  <a:gd name="T32" fmla="*/ 2 w 42"/>
                  <a:gd name="T33" fmla="*/ 8 h 60"/>
                  <a:gd name="T34" fmla="*/ 2 w 42"/>
                  <a:gd name="T35" fmla="*/ 6 h 60"/>
                  <a:gd name="T36" fmla="*/ 2 w 42"/>
                  <a:gd name="T37" fmla="*/ 4 h 60"/>
                  <a:gd name="T38" fmla="*/ 0 w 42"/>
                  <a:gd name="T39" fmla="*/ 4 h 60"/>
                  <a:gd name="T40" fmla="*/ 0 w 42"/>
                  <a:gd name="T41" fmla="*/ 2 h 60"/>
                  <a:gd name="T42" fmla="*/ 14 w 42"/>
                  <a:gd name="T43" fmla="*/ 2 h 60"/>
                  <a:gd name="T44" fmla="*/ 14 w 42"/>
                  <a:gd name="T45" fmla="*/ 8 h 60"/>
                  <a:gd name="T46" fmla="*/ 16 w 42"/>
                  <a:gd name="T47" fmla="*/ 4 h 60"/>
                  <a:gd name="T48" fmla="*/ 20 w 42"/>
                  <a:gd name="T49" fmla="*/ 2 h 60"/>
                  <a:gd name="T50" fmla="*/ 22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0 w 42"/>
                  <a:gd name="T63" fmla="*/ 16 h 60"/>
                  <a:gd name="T64" fmla="*/ 42 w 42"/>
                  <a:gd name="T65" fmla="*/ 22 h 60"/>
                  <a:gd name="T66" fmla="*/ 40 w 42"/>
                  <a:gd name="T67" fmla="*/ 26 h 60"/>
                  <a:gd name="T68" fmla="*/ 40 w 42"/>
                  <a:gd name="T69" fmla="*/ 32 h 60"/>
                  <a:gd name="T70" fmla="*/ 36 w 42"/>
                  <a:gd name="T71" fmla="*/ 36 h 60"/>
                  <a:gd name="T72" fmla="*/ 34 w 42"/>
                  <a:gd name="T73" fmla="*/ 40 h 60"/>
                  <a:gd name="T74" fmla="*/ 30 w 42"/>
                  <a:gd name="T75" fmla="*/ 42 h 60"/>
                  <a:gd name="T76" fmla="*/ 26 w 42"/>
                  <a:gd name="T77" fmla="*/ 42 h 60"/>
                  <a:gd name="T78" fmla="*/ 22 w 42"/>
                  <a:gd name="T79" fmla="*/ 42 h 60"/>
                  <a:gd name="T80" fmla="*/ 20 w 42"/>
                  <a:gd name="T81" fmla="*/ 40 h 60"/>
                  <a:gd name="T82" fmla="*/ 18 w 42"/>
                  <a:gd name="T83" fmla="*/ 40 h 60"/>
                  <a:gd name="T84" fmla="*/ 14 w 42"/>
                  <a:gd name="T85" fmla="*/ 36 h 60"/>
                  <a:gd name="T86" fmla="*/ 14 w 42"/>
                  <a:gd name="T87" fmla="*/ 34 h 60"/>
                  <a:gd name="T88" fmla="*/ 18 w 42"/>
                  <a:gd name="T89" fmla="*/ 38 h 60"/>
                  <a:gd name="T90" fmla="*/ 24 w 42"/>
                  <a:gd name="T91" fmla="*/ 40 h 60"/>
                  <a:gd name="T92" fmla="*/ 26 w 42"/>
                  <a:gd name="T93" fmla="*/ 38 h 60"/>
                  <a:gd name="T94" fmla="*/ 28 w 42"/>
                  <a:gd name="T95" fmla="*/ 36 h 60"/>
                  <a:gd name="T96" fmla="*/ 28 w 42"/>
                  <a:gd name="T97" fmla="*/ 34 h 60"/>
                  <a:gd name="T98" fmla="*/ 30 w 42"/>
                  <a:gd name="T99" fmla="*/ 28 h 60"/>
                  <a:gd name="T100" fmla="*/ 30 w 42"/>
                  <a:gd name="T101" fmla="*/ 22 h 60"/>
                  <a:gd name="T102" fmla="*/ 30 w 42"/>
                  <a:gd name="T103" fmla="*/ 16 h 60"/>
                  <a:gd name="T104" fmla="*/ 28 w 42"/>
                  <a:gd name="T105" fmla="*/ 12 h 60"/>
                  <a:gd name="T106" fmla="*/ 26 w 42"/>
                  <a:gd name="T107" fmla="*/ 8 h 60"/>
                  <a:gd name="T108" fmla="*/ 24 w 42"/>
                  <a:gd name="T109" fmla="*/ 6 h 60"/>
                  <a:gd name="T110" fmla="*/ 22 w 42"/>
                  <a:gd name="T111" fmla="*/ 6 h 60"/>
                  <a:gd name="T112" fmla="*/ 20 w 42"/>
                  <a:gd name="T113" fmla="*/ 6 h 60"/>
                  <a:gd name="T114" fmla="*/ 16 w 42"/>
                  <a:gd name="T115" fmla="*/ 8 h 60"/>
                  <a:gd name="T116" fmla="*/ 14 w 42"/>
                  <a:gd name="T117" fmla="*/ 12 h 60"/>
                  <a:gd name="T118" fmla="*/ 14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4" y="36"/>
                    </a:moveTo>
                    <a:lnTo>
                      <a:pt x="14" y="52"/>
                    </a:lnTo>
                    <a:lnTo>
                      <a:pt x="14" y="54"/>
                    </a:lnTo>
                    <a:lnTo>
                      <a:pt x="16" y="56"/>
                    </a:lnTo>
                    <a:lnTo>
                      <a:pt x="16" y="58"/>
                    </a:lnTo>
                    <a:lnTo>
                      <a:pt x="18" y="58"/>
                    </a:lnTo>
                    <a:lnTo>
                      <a:pt x="20" y="58"/>
                    </a:lnTo>
                    <a:lnTo>
                      <a:pt x="20" y="60"/>
                    </a:lnTo>
                    <a:lnTo>
                      <a:pt x="0" y="60"/>
                    </a:lnTo>
                    <a:lnTo>
                      <a:pt x="0" y="58"/>
                    </a:lnTo>
                    <a:lnTo>
                      <a:pt x="2" y="56"/>
                    </a:lnTo>
                    <a:lnTo>
                      <a:pt x="2" y="54"/>
                    </a:lnTo>
                    <a:lnTo>
                      <a:pt x="2" y="52"/>
                    </a:lnTo>
                    <a:lnTo>
                      <a:pt x="2" y="12"/>
                    </a:lnTo>
                    <a:lnTo>
                      <a:pt x="2" y="8"/>
                    </a:lnTo>
                    <a:lnTo>
                      <a:pt x="2" y="6"/>
                    </a:lnTo>
                    <a:lnTo>
                      <a:pt x="2" y="4"/>
                    </a:lnTo>
                    <a:lnTo>
                      <a:pt x="0" y="4"/>
                    </a:lnTo>
                    <a:lnTo>
                      <a:pt x="0" y="2"/>
                    </a:lnTo>
                    <a:lnTo>
                      <a:pt x="14" y="2"/>
                    </a:lnTo>
                    <a:lnTo>
                      <a:pt x="14" y="8"/>
                    </a:lnTo>
                    <a:lnTo>
                      <a:pt x="16" y="4"/>
                    </a:lnTo>
                    <a:lnTo>
                      <a:pt x="20" y="2"/>
                    </a:lnTo>
                    <a:lnTo>
                      <a:pt x="22" y="2"/>
                    </a:lnTo>
                    <a:lnTo>
                      <a:pt x="26" y="0"/>
                    </a:lnTo>
                    <a:lnTo>
                      <a:pt x="30" y="2"/>
                    </a:lnTo>
                    <a:lnTo>
                      <a:pt x="34" y="4"/>
                    </a:lnTo>
                    <a:lnTo>
                      <a:pt x="38" y="6"/>
                    </a:lnTo>
                    <a:lnTo>
                      <a:pt x="40" y="12"/>
                    </a:lnTo>
                    <a:lnTo>
                      <a:pt x="40" y="16"/>
                    </a:lnTo>
                    <a:lnTo>
                      <a:pt x="42" y="22"/>
                    </a:lnTo>
                    <a:lnTo>
                      <a:pt x="40" y="26"/>
                    </a:lnTo>
                    <a:lnTo>
                      <a:pt x="40" y="32"/>
                    </a:lnTo>
                    <a:lnTo>
                      <a:pt x="36" y="36"/>
                    </a:lnTo>
                    <a:lnTo>
                      <a:pt x="34" y="40"/>
                    </a:lnTo>
                    <a:lnTo>
                      <a:pt x="30" y="42"/>
                    </a:lnTo>
                    <a:lnTo>
                      <a:pt x="26" y="42"/>
                    </a:lnTo>
                    <a:lnTo>
                      <a:pt x="22" y="42"/>
                    </a:lnTo>
                    <a:lnTo>
                      <a:pt x="20" y="40"/>
                    </a:lnTo>
                    <a:lnTo>
                      <a:pt x="18" y="40"/>
                    </a:lnTo>
                    <a:lnTo>
                      <a:pt x="14" y="36"/>
                    </a:lnTo>
                    <a:close/>
                    <a:moveTo>
                      <a:pt x="14" y="34"/>
                    </a:moveTo>
                    <a:lnTo>
                      <a:pt x="18" y="38"/>
                    </a:lnTo>
                    <a:lnTo>
                      <a:pt x="24" y="40"/>
                    </a:lnTo>
                    <a:lnTo>
                      <a:pt x="26" y="38"/>
                    </a:lnTo>
                    <a:lnTo>
                      <a:pt x="28" y="36"/>
                    </a:lnTo>
                    <a:lnTo>
                      <a:pt x="28" y="34"/>
                    </a:lnTo>
                    <a:lnTo>
                      <a:pt x="30" y="28"/>
                    </a:lnTo>
                    <a:lnTo>
                      <a:pt x="30" y="22"/>
                    </a:lnTo>
                    <a:lnTo>
                      <a:pt x="30" y="16"/>
                    </a:lnTo>
                    <a:lnTo>
                      <a:pt x="28" y="12"/>
                    </a:lnTo>
                    <a:lnTo>
                      <a:pt x="26" y="8"/>
                    </a:lnTo>
                    <a:lnTo>
                      <a:pt x="24" y="6"/>
                    </a:lnTo>
                    <a:lnTo>
                      <a:pt x="22" y="6"/>
                    </a:lnTo>
                    <a:lnTo>
                      <a:pt x="20" y="6"/>
                    </a:lnTo>
                    <a:lnTo>
                      <a:pt x="16" y="8"/>
                    </a:lnTo>
                    <a:lnTo>
                      <a:pt x="14" y="12"/>
                    </a:lnTo>
                    <a:lnTo>
                      <a:pt x="14" y="34"/>
                    </a:lnTo>
                    <a:close/>
                  </a:path>
                </a:pathLst>
              </a:custGeom>
              <a:solidFill>
                <a:srgbClr val="000000"/>
              </a:solidFill>
              <a:ln w="0">
                <a:solidFill>
                  <a:srgbClr val="000000"/>
                </a:solidFill>
                <a:round/>
                <a:headEnd/>
                <a:tailEnd/>
              </a:ln>
            </p:spPr>
            <p:txBody>
              <a:bodyPr/>
              <a:lstStyle/>
              <a:p>
                <a:endParaRPr lang="en-CA"/>
              </a:p>
            </p:txBody>
          </p:sp>
          <p:sp>
            <p:nvSpPr>
              <p:cNvPr id="14583" name="Freeform 23"/>
              <p:cNvSpPr>
                <a:spLocks/>
              </p:cNvSpPr>
              <p:nvPr/>
            </p:nvSpPr>
            <p:spPr bwMode="auto">
              <a:xfrm>
                <a:off x="239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2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2"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4" name="Freeform 24"/>
              <p:cNvSpPr>
                <a:spLocks/>
              </p:cNvSpPr>
              <p:nvPr/>
            </p:nvSpPr>
            <p:spPr bwMode="auto">
              <a:xfrm>
                <a:off x="2420" y="2136"/>
                <a:ext cx="34" cy="42"/>
              </a:xfrm>
              <a:custGeom>
                <a:avLst/>
                <a:gdLst>
                  <a:gd name="T0" fmla="*/ 34 w 34"/>
                  <a:gd name="T1" fmla="*/ 30 h 42"/>
                  <a:gd name="T2" fmla="*/ 34 w 34"/>
                  <a:gd name="T3" fmla="*/ 32 h 42"/>
                  <a:gd name="T4" fmla="*/ 32 w 34"/>
                  <a:gd name="T5" fmla="*/ 36 h 42"/>
                  <a:gd name="T6" fmla="*/ 28 w 34"/>
                  <a:gd name="T7" fmla="*/ 40 h 42"/>
                  <a:gd name="T8" fmla="*/ 22 w 34"/>
                  <a:gd name="T9" fmla="*/ 42 h 42"/>
                  <a:gd name="T10" fmla="*/ 18 w 34"/>
                  <a:gd name="T11" fmla="*/ 42 h 42"/>
                  <a:gd name="T12" fmla="*/ 12 w 34"/>
                  <a:gd name="T13" fmla="*/ 42 h 42"/>
                  <a:gd name="T14" fmla="*/ 8 w 34"/>
                  <a:gd name="T15" fmla="*/ 40 h 42"/>
                  <a:gd name="T16" fmla="*/ 4 w 34"/>
                  <a:gd name="T17" fmla="*/ 36 h 42"/>
                  <a:gd name="T18" fmla="*/ 2 w 34"/>
                  <a:gd name="T19" fmla="*/ 30 h 42"/>
                  <a:gd name="T20" fmla="*/ 0 w 34"/>
                  <a:gd name="T21" fmla="*/ 22 h 42"/>
                  <a:gd name="T22" fmla="*/ 2 w 34"/>
                  <a:gd name="T23" fmla="*/ 14 h 42"/>
                  <a:gd name="T24" fmla="*/ 4 w 34"/>
                  <a:gd name="T25" fmla="*/ 8 h 42"/>
                  <a:gd name="T26" fmla="*/ 8 w 34"/>
                  <a:gd name="T27" fmla="*/ 4 h 42"/>
                  <a:gd name="T28" fmla="*/ 14 w 34"/>
                  <a:gd name="T29" fmla="*/ 2 h 42"/>
                  <a:gd name="T30" fmla="*/ 20 w 34"/>
                  <a:gd name="T31" fmla="*/ 0 h 42"/>
                  <a:gd name="T32" fmla="*/ 26 w 34"/>
                  <a:gd name="T33" fmla="*/ 2 h 42"/>
                  <a:gd name="T34" fmla="*/ 30 w 34"/>
                  <a:gd name="T35" fmla="*/ 4 h 42"/>
                  <a:gd name="T36" fmla="*/ 32 w 34"/>
                  <a:gd name="T37" fmla="*/ 8 h 42"/>
                  <a:gd name="T38" fmla="*/ 34 w 34"/>
                  <a:gd name="T39" fmla="*/ 12 h 42"/>
                  <a:gd name="T40" fmla="*/ 34 w 34"/>
                  <a:gd name="T41" fmla="*/ 14 h 42"/>
                  <a:gd name="T42" fmla="*/ 32 w 34"/>
                  <a:gd name="T43" fmla="*/ 16 h 42"/>
                  <a:gd name="T44" fmla="*/ 30 w 34"/>
                  <a:gd name="T45" fmla="*/ 16 h 42"/>
                  <a:gd name="T46" fmla="*/ 28 w 34"/>
                  <a:gd name="T47" fmla="*/ 16 h 42"/>
                  <a:gd name="T48" fmla="*/ 26 w 34"/>
                  <a:gd name="T49" fmla="*/ 16 h 42"/>
                  <a:gd name="T50" fmla="*/ 24 w 34"/>
                  <a:gd name="T51" fmla="*/ 14 h 42"/>
                  <a:gd name="T52" fmla="*/ 22 w 34"/>
                  <a:gd name="T53" fmla="*/ 12 h 42"/>
                  <a:gd name="T54" fmla="*/ 22 w 34"/>
                  <a:gd name="T55" fmla="*/ 8 h 42"/>
                  <a:gd name="T56" fmla="*/ 22 w 34"/>
                  <a:gd name="T57" fmla="*/ 6 h 42"/>
                  <a:gd name="T58" fmla="*/ 20 w 34"/>
                  <a:gd name="T59" fmla="*/ 4 h 42"/>
                  <a:gd name="T60" fmla="*/ 20 w 34"/>
                  <a:gd name="T61" fmla="*/ 4 h 42"/>
                  <a:gd name="T62" fmla="*/ 18 w 34"/>
                  <a:gd name="T63" fmla="*/ 4 h 42"/>
                  <a:gd name="T64" fmla="*/ 16 w 34"/>
                  <a:gd name="T65" fmla="*/ 4 h 42"/>
                  <a:gd name="T66" fmla="*/ 14 w 34"/>
                  <a:gd name="T67" fmla="*/ 6 h 42"/>
                  <a:gd name="T68" fmla="*/ 12 w 34"/>
                  <a:gd name="T69" fmla="*/ 10 h 42"/>
                  <a:gd name="T70" fmla="*/ 12 w 34"/>
                  <a:gd name="T71" fmla="*/ 16 h 42"/>
                  <a:gd name="T72" fmla="*/ 12 w 34"/>
                  <a:gd name="T73" fmla="*/ 20 h 42"/>
                  <a:gd name="T74" fmla="*/ 14 w 34"/>
                  <a:gd name="T75" fmla="*/ 26 h 42"/>
                  <a:gd name="T76" fmla="*/ 16 w 34"/>
                  <a:gd name="T77" fmla="*/ 30 h 42"/>
                  <a:gd name="T78" fmla="*/ 18 w 34"/>
                  <a:gd name="T79" fmla="*/ 32 h 42"/>
                  <a:gd name="T80" fmla="*/ 22 w 34"/>
                  <a:gd name="T81" fmla="*/ 34 h 42"/>
                  <a:gd name="T82" fmla="*/ 24 w 34"/>
                  <a:gd name="T83" fmla="*/ 34 h 42"/>
                  <a:gd name="T84" fmla="*/ 26 w 34"/>
                  <a:gd name="T85" fmla="*/ 34 h 42"/>
                  <a:gd name="T86" fmla="*/ 28 w 34"/>
                  <a:gd name="T87" fmla="*/ 34 h 42"/>
                  <a:gd name="T88" fmla="*/ 30 w 34"/>
                  <a:gd name="T89" fmla="*/ 32 h 42"/>
                  <a:gd name="T90" fmla="*/ 34 w 34"/>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42"/>
                  <a:gd name="T140" fmla="*/ 34 w 34"/>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42">
                    <a:moveTo>
                      <a:pt x="34" y="30"/>
                    </a:moveTo>
                    <a:lnTo>
                      <a:pt x="34" y="32"/>
                    </a:lnTo>
                    <a:lnTo>
                      <a:pt x="32" y="36"/>
                    </a:lnTo>
                    <a:lnTo>
                      <a:pt x="28" y="40"/>
                    </a:lnTo>
                    <a:lnTo>
                      <a:pt x="22" y="42"/>
                    </a:lnTo>
                    <a:lnTo>
                      <a:pt x="18" y="42"/>
                    </a:lnTo>
                    <a:lnTo>
                      <a:pt x="12" y="42"/>
                    </a:lnTo>
                    <a:lnTo>
                      <a:pt x="8" y="40"/>
                    </a:lnTo>
                    <a:lnTo>
                      <a:pt x="4" y="36"/>
                    </a:lnTo>
                    <a:lnTo>
                      <a:pt x="2" y="30"/>
                    </a:lnTo>
                    <a:lnTo>
                      <a:pt x="0" y="22"/>
                    </a:lnTo>
                    <a:lnTo>
                      <a:pt x="2" y="14"/>
                    </a:lnTo>
                    <a:lnTo>
                      <a:pt x="4" y="8"/>
                    </a:lnTo>
                    <a:lnTo>
                      <a:pt x="8" y="4"/>
                    </a:lnTo>
                    <a:lnTo>
                      <a:pt x="14" y="2"/>
                    </a:lnTo>
                    <a:lnTo>
                      <a:pt x="20" y="0"/>
                    </a:lnTo>
                    <a:lnTo>
                      <a:pt x="26" y="2"/>
                    </a:lnTo>
                    <a:lnTo>
                      <a:pt x="30" y="4"/>
                    </a:lnTo>
                    <a:lnTo>
                      <a:pt x="32" y="8"/>
                    </a:lnTo>
                    <a:lnTo>
                      <a:pt x="34" y="12"/>
                    </a:lnTo>
                    <a:lnTo>
                      <a:pt x="34" y="14"/>
                    </a:lnTo>
                    <a:lnTo>
                      <a:pt x="32" y="16"/>
                    </a:lnTo>
                    <a:lnTo>
                      <a:pt x="30" y="16"/>
                    </a:lnTo>
                    <a:lnTo>
                      <a:pt x="28" y="16"/>
                    </a:lnTo>
                    <a:lnTo>
                      <a:pt x="26" y="16"/>
                    </a:lnTo>
                    <a:lnTo>
                      <a:pt x="24" y="14"/>
                    </a:lnTo>
                    <a:lnTo>
                      <a:pt x="22" y="12"/>
                    </a:lnTo>
                    <a:lnTo>
                      <a:pt x="22" y="8"/>
                    </a:lnTo>
                    <a:lnTo>
                      <a:pt x="22" y="6"/>
                    </a:lnTo>
                    <a:lnTo>
                      <a:pt x="20" y="4"/>
                    </a:lnTo>
                    <a:lnTo>
                      <a:pt x="18" y="4"/>
                    </a:lnTo>
                    <a:lnTo>
                      <a:pt x="16" y="4"/>
                    </a:lnTo>
                    <a:lnTo>
                      <a:pt x="14" y="6"/>
                    </a:lnTo>
                    <a:lnTo>
                      <a:pt x="12" y="10"/>
                    </a:lnTo>
                    <a:lnTo>
                      <a:pt x="12" y="16"/>
                    </a:lnTo>
                    <a:lnTo>
                      <a:pt x="12" y="20"/>
                    </a:lnTo>
                    <a:lnTo>
                      <a:pt x="14" y="26"/>
                    </a:lnTo>
                    <a:lnTo>
                      <a:pt x="16" y="30"/>
                    </a:lnTo>
                    <a:lnTo>
                      <a:pt x="18" y="32"/>
                    </a:lnTo>
                    <a:lnTo>
                      <a:pt x="22" y="34"/>
                    </a:lnTo>
                    <a:lnTo>
                      <a:pt x="24" y="34"/>
                    </a:lnTo>
                    <a:lnTo>
                      <a:pt x="26" y="34"/>
                    </a:lnTo>
                    <a:lnTo>
                      <a:pt x="28" y="34"/>
                    </a:lnTo>
                    <a:lnTo>
                      <a:pt x="30"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85" name="Freeform 25"/>
              <p:cNvSpPr>
                <a:spLocks/>
              </p:cNvSpPr>
              <p:nvPr/>
            </p:nvSpPr>
            <p:spPr bwMode="auto">
              <a:xfrm>
                <a:off x="2458" y="2118"/>
                <a:ext cx="24" cy="78"/>
              </a:xfrm>
              <a:custGeom>
                <a:avLst/>
                <a:gdLst>
                  <a:gd name="T0" fmla="*/ 0 w 24"/>
                  <a:gd name="T1" fmla="*/ 78 h 78"/>
                  <a:gd name="T2" fmla="*/ 0 w 24"/>
                  <a:gd name="T3" fmla="*/ 76 h 78"/>
                  <a:gd name="T4" fmla="*/ 4 w 24"/>
                  <a:gd name="T5" fmla="*/ 72 h 78"/>
                  <a:gd name="T6" fmla="*/ 6 w 24"/>
                  <a:gd name="T7" fmla="*/ 70 h 78"/>
                  <a:gd name="T8" fmla="*/ 8 w 24"/>
                  <a:gd name="T9" fmla="*/ 66 h 78"/>
                  <a:gd name="T10" fmla="*/ 10 w 24"/>
                  <a:gd name="T11" fmla="*/ 60 h 78"/>
                  <a:gd name="T12" fmla="*/ 12 w 24"/>
                  <a:gd name="T13" fmla="*/ 54 h 78"/>
                  <a:gd name="T14" fmla="*/ 12 w 24"/>
                  <a:gd name="T15" fmla="*/ 46 h 78"/>
                  <a:gd name="T16" fmla="*/ 12 w 24"/>
                  <a:gd name="T17" fmla="*/ 38 h 78"/>
                  <a:gd name="T18" fmla="*/ 12 w 24"/>
                  <a:gd name="T19" fmla="*/ 28 h 78"/>
                  <a:gd name="T20" fmla="*/ 12 w 24"/>
                  <a:gd name="T21" fmla="*/ 18 h 78"/>
                  <a:gd name="T22" fmla="*/ 8 w 24"/>
                  <a:gd name="T23" fmla="*/ 12 h 78"/>
                  <a:gd name="T24" fmla="*/ 6 w 24"/>
                  <a:gd name="T25" fmla="*/ 6 h 78"/>
                  <a:gd name="T26" fmla="*/ 2 w 24"/>
                  <a:gd name="T27" fmla="*/ 4 h 78"/>
                  <a:gd name="T28" fmla="*/ 0 w 24"/>
                  <a:gd name="T29" fmla="*/ 2 h 78"/>
                  <a:gd name="T30" fmla="*/ 0 w 24"/>
                  <a:gd name="T31" fmla="*/ 0 h 78"/>
                  <a:gd name="T32" fmla="*/ 6 w 24"/>
                  <a:gd name="T33" fmla="*/ 2 h 78"/>
                  <a:gd name="T34" fmla="*/ 12 w 24"/>
                  <a:gd name="T35" fmla="*/ 8 h 78"/>
                  <a:gd name="T36" fmla="*/ 16 w 24"/>
                  <a:gd name="T37" fmla="*/ 14 h 78"/>
                  <a:gd name="T38" fmla="*/ 20 w 24"/>
                  <a:gd name="T39" fmla="*/ 22 h 78"/>
                  <a:gd name="T40" fmla="*/ 24 w 24"/>
                  <a:gd name="T41" fmla="*/ 30 h 78"/>
                  <a:gd name="T42" fmla="*/ 24 w 24"/>
                  <a:gd name="T43" fmla="*/ 38 h 78"/>
                  <a:gd name="T44" fmla="*/ 24 w 24"/>
                  <a:gd name="T45" fmla="*/ 48 h 78"/>
                  <a:gd name="T46" fmla="*/ 20 w 24"/>
                  <a:gd name="T47" fmla="*/ 56 h 78"/>
                  <a:gd name="T48" fmla="*/ 16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8" y="66"/>
                    </a:lnTo>
                    <a:lnTo>
                      <a:pt x="10" y="60"/>
                    </a:lnTo>
                    <a:lnTo>
                      <a:pt x="12" y="54"/>
                    </a:lnTo>
                    <a:lnTo>
                      <a:pt x="12" y="46"/>
                    </a:lnTo>
                    <a:lnTo>
                      <a:pt x="12" y="38"/>
                    </a:lnTo>
                    <a:lnTo>
                      <a:pt x="12" y="28"/>
                    </a:lnTo>
                    <a:lnTo>
                      <a:pt x="12" y="18"/>
                    </a:lnTo>
                    <a:lnTo>
                      <a:pt x="8" y="12"/>
                    </a:lnTo>
                    <a:lnTo>
                      <a:pt x="6" y="6"/>
                    </a:lnTo>
                    <a:lnTo>
                      <a:pt x="2" y="4"/>
                    </a:lnTo>
                    <a:lnTo>
                      <a:pt x="0" y="2"/>
                    </a:lnTo>
                    <a:lnTo>
                      <a:pt x="0" y="0"/>
                    </a:lnTo>
                    <a:lnTo>
                      <a:pt x="6" y="2"/>
                    </a:lnTo>
                    <a:lnTo>
                      <a:pt x="12" y="8"/>
                    </a:lnTo>
                    <a:lnTo>
                      <a:pt x="16" y="14"/>
                    </a:lnTo>
                    <a:lnTo>
                      <a:pt x="20" y="22"/>
                    </a:lnTo>
                    <a:lnTo>
                      <a:pt x="24" y="30"/>
                    </a:lnTo>
                    <a:lnTo>
                      <a:pt x="24" y="38"/>
                    </a:lnTo>
                    <a:lnTo>
                      <a:pt x="24" y="48"/>
                    </a:lnTo>
                    <a:lnTo>
                      <a:pt x="20" y="56"/>
                    </a:lnTo>
                    <a:lnTo>
                      <a:pt x="16"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86" name="Rectangle 26"/>
              <p:cNvSpPr>
                <a:spLocks noChangeArrowheads="1"/>
              </p:cNvSpPr>
              <p:nvPr/>
            </p:nvSpPr>
            <p:spPr bwMode="auto">
              <a:xfrm>
                <a:off x="2776"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87" name="Freeform 27"/>
              <p:cNvSpPr>
                <a:spLocks noEditPoints="1"/>
              </p:cNvSpPr>
              <p:nvPr/>
            </p:nvSpPr>
            <p:spPr bwMode="auto">
              <a:xfrm>
                <a:off x="288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88" name="Freeform 28"/>
              <p:cNvSpPr>
                <a:spLocks/>
              </p:cNvSpPr>
              <p:nvPr/>
            </p:nvSpPr>
            <p:spPr bwMode="auto">
              <a:xfrm>
                <a:off x="293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89" name="Freeform 29"/>
              <p:cNvSpPr>
                <a:spLocks/>
              </p:cNvSpPr>
              <p:nvPr/>
            </p:nvSpPr>
            <p:spPr bwMode="auto">
              <a:xfrm>
                <a:off x="295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0" name="Picture 30"/>
              <p:cNvPicPr>
                <a:picLocks noChangeAspect="1" noChangeArrowheads="1"/>
              </p:cNvPicPr>
              <p:nvPr/>
            </p:nvPicPr>
            <p:blipFill>
              <a:blip r:embed="rId4" cstate="print"/>
              <a:srcRect/>
              <a:stretch>
                <a:fillRect/>
              </a:stretch>
            </p:blipFill>
            <p:spPr bwMode="auto">
              <a:xfrm>
                <a:off x="2996" y="2114"/>
                <a:ext cx="2" cy="86"/>
              </a:xfrm>
              <a:prstGeom prst="rect">
                <a:avLst/>
              </a:prstGeom>
              <a:noFill/>
              <a:ln w="9525">
                <a:noFill/>
                <a:miter lim="800000"/>
                <a:headEnd/>
                <a:tailEnd/>
              </a:ln>
            </p:spPr>
          </p:pic>
          <p:pic>
            <p:nvPicPr>
              <p:cNvPr id="14591" name="Picture 31"/>
              <p:cNvPicPr>
                <a:picLocks noChangeAspect="1" noChangeArrowheads="1"/>
              </p:cNvPicPr>
              <p:nvPr/>
            </p:nvPicPr>
            <p:blipFill>
              <a:blip r:embed="rId5" cstate="print"/>
              <a:srcRect/>
              <a:stretch>
                <a:fillRect/>
              </a:stretch>
            </p:blipFill>
            <p:spPr bwMode="auto">
              <a:xfrm>
                <a:off x="2996" y="2114"/>
                <a:ext cx="2" cy="86"/>
              </a:xfrm>
              <a:prstGeom prst="rect">
                <a:avLst/>
              </a:prstGeom>
              <a:noFill/>
              <a:ln w="9525">
                <a:noFill/>
                <a:miter lim="800000"/>
                <a:headEnd/>
                <a:tailEnd/>
              </a:ln>
            </p:spPr>
          </p:pic>
          <p:sp>
            <p:nvSpPr>
              <p:cNvPr id="14592" name="Freeform 32"/>
              <p:cNvSpPr>
                <a:spLocks/>
              </p:cNvSpPr>
              <p:nvPr/>
            </p:nvSpPr>
            <p:spPr bwMode="auto">
              <a:xfrm>
                <a:off x="301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593" name="Freeform 33"/>
              <p:cNvSpPr>
                <a:spLocks/>
              </p:cNvSpPr>
              <p:nvPr/>
            </p:nvSpPr>
            <p:spPr bwMode="auto">
              <a:xfrm>
                <a:off x="305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594" name="Rectangle 34"/>
              <p:cNvSpPr>
                <a:spLocks noChangeArrowheads="1"/>
              </p:cNvSpPr>
              <p:nvPr/>
            </p:nvSpPr>
            <p:spPr bwMode="auto">
              <a:xfrm>
                <a:off x="3312"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95" name="Freeform 35"/>
              <p:cNvSpPr>
                <a:spLocks noEditPoints="1"/>
              </p:cNvSpPr>
              <p:nvPr/>
            </p:nvSpPr>
            <p:spPr bwMode="auto">
              <a:xfrm>
                <a:off x="3422" y="2136"/>
                <a:ext cx="42" cy="60"/>
              </a:xfrm>
              <a:custGeom>
                <a:avLst/>
                <a:gdLst>
                  <a:gd name="T0" fmla="*/ 16 w 42"/>
                  <a:gd name="T1" fmla="*/ 36 h 60"/>
                  <a:gd name="T2" fmla="*/ 16 w 42"/>
                  <a:gd name="T3" fmla="*/ 52 h 60"/>
                  <a:gd name="T4" fmla="*/ 16 w 42"/>
                  <a:gd name="T5" fmla="*/ 54 h 60"/>
                  <a:gd name="T6" fmla="*/ 16 w 42"/>
                  <a:gd name="T7" fmla="*/ 56 h 60"/>
                  <a:gd name="T8" fmla="*/ 18 w 42"/>
                  <a:gd name="T9" fmla="*/ 58 h 60"/>
                  <a:gd name="T10" fmla="*/ 18 w 42"/>
                  <a:gd name="T11" fmla="*/ 58 h 60"/>
                  <a:gd name="T12" fmla="*/ 20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4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8 w 42"/>
                  <a:gd name="T53" fmla="*/ 0 h 60"/>
                  <a:gd name="T54" fmla="*/ 32 w 42"/>
                  <a:gd name="T55" fmla="*/ 2 h 60"/>
                  <a:gd name="T56" fmla="*/ 36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6 w 42"/>
                  <a:gd name="T73" fmla="*/ 40 h 60"/>
                  <a:gd name="T74" fmla="*/ 32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8" y="58"/>
                    </a:lnTo>
                    <a:lnTo>
                      <a:pt x="20" y="58"/>
                    </a:lnTo>
                    <a:lnTo>
                      <a:pt x="22" y="58"/>
                    </a:lnTo>
                    <a:lnTo>
                      <a:pt x="22" y="60"/>
                    </a:lnTo>
                    <a:lnTo>
                      <a:pt x="0" y="60"/>
                    </a:lnTo>
                    <a:lnTo>
                      <a:pt x="0" y="58"/>
                    </a:lnTo>
                    <a:lnTo>
                      <a:pt x="2" y="58"/>
                    </a:lnTo>
                    <a:lnTo>
                      <a:pt x="4" y="56"/>
                    </a:lnTo>
                    <a:lnTo>
                      <a:pt x="4" y="54"/>
                    </a:lnTo>
                    <a:lnTo>
                      <a:pt x="4" y="52"/>
                    </a:lnTo>
                    <a:lnTo>
                      <a:pt x="4" y="12"/>
                    </a:lnTo>
                    <a:lnTo>
                      <a:pt x="4" y="8"/>
                    </a:lnTo>
                    <a:lnTo>
                      <a:pt x="4" y="6"/>
                    </a:lnTo>
                    <a:lnTo>
                      <a:pt x="2" y="4"/>
                    </a:lnTo>
                    <a:lnTo>
                      <a:pt x="0" y="4"/>
                    </a:lnTo>
                    <a:lnTo>
                      <a:pt x="0" y="2"/>
                    </a:lnTo>
                    <a:lnTo>
                      <a:pt x="16" y="2"/>
                    </a:lnTo>
                    <a:lnTo>
                      <a:pt x="16" y="8"/>
                    </a:lnTo>
                    <a:lnTo>
                      <a:pt x="18" y="4"/>
                    </a:lnTo>
                    <a:lnTo>
                      <a:pt x="20" y="2"/>
                    </a:lnTo>
                    <a:lnTo>
                      <a:pt x="24" y="2"/>
                    </a:lnTo>
                    <a:lnTo>
                      <a:pt x="28" y="0"/>
                    </a:lnTo>
                    <a:lnTo>
                      <a:pt x="32" y="2"/>
                    </a:lnTo>
                    <a:lnTo>
                      <a:pt x="36" y="4"/>
                    </a:lnTo>
                    <a:lnTo>
                      <a:pt x="38" y="6"/>
                    </a:lnTo>
                    <a:lnTo>
                      <a:pt x="40" y="12"/>
                    </a:lnTo>
                    <a:lnTo>
                      <a:pt x="42" y="16"/>
                    </a:lnTo>
                    <a:lnTo>
                      <a:pt x="42" y="22"/>
                    </a:lnTo>
                    <a:lnTo>
                      <a:pt x="42" y="26"/>
                    </a:lnTo>
                    <a:lnTo>
                      <a:pt x="40" y="32"/>
                    </a:lnTo>
                    <a:lnTo>
                      <a:pt x="38" y="36"/>
                    </a:lnTo>
                    <a:lnTo>
                      <a:pt x="36" y="40"/>
                    </a:lnTo>
                    <a:lnTo>
                      <a:pt x="32"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596" name="Freeform 36"/>
              <p:cNvSpPr>
                <a:spLocks/>
              </p:cNvSpPr>
              <p:nvPr/>
            </p:nvSpPr>
            <p:spPr bwMode="auto">
              <a:xfrm>
                <a:off x="3472" y="2118"/>
                <a:ext cx="24" cy="78"/>
              </a:xfrm>
              <a:custGeom>
                <a:avLst/>
                <a:gdLst>
                  <a:gd name="T0" fmla="*/ 24 w 24"/>
                  <a:gd name="T1" fmla="*/ 0 h 78"/>
                  <a:gd name="T2" fmla="*/ 24 w 24"/>
                  <a:gd name="T3" fmla="*/ 2 h 78"/>
                  <a:gd name="T4" fmla="*/ 20 w 24"/>
                  <a:gd name="T5" fmla="*/ 4 h 78"/>
                  <a:gd name="T6" fmla="*/ 18 w 24"/>
                  <a:gd name="T7" fmla="*/ 8 h 78"/>
                  <a:gd name="T8" fmla="*/ 14 w 24"/>
                  <a:gd name="T9" fmla="*/ 12 h 78"/>
                  <a:gd name="T10" fmla="*/ 12 w 24"/>
                  <a:gd name="T11" fmla="*/ 18 h 78"/>
                  <a:gd name="T12" fmla="*/ 12 w 24"/>
                  <a:gd name="T13" fmla="*/ 24 h 78"/>
                  <a:gd name="T14" fmla="*/ 10 w 24"/>
                  <a:gd name="T15" fmla="*/ 30 h 78"/>
                  <a:gd name="T16" fmla="*/ 10 w 24"/>
                  <a:gd name="T17" fmla="*/ 38 h 78"/>
                  <a:gd name="T18" fmla="*/ 10 w 24"/>
                  <a:gd name="T19" fmla="*/ 50 h 78"/>
                  <a:gd name="T20" fmla="*/ 12 w 24"/>
                  <a:gd name="T21" fmla="*/ 58 h 78"/>
                  <a:gd name="T22" fmla="*/ 14 w 24"/>
                  <a:gd name="T23" fmla="*/ 66 h 78"/>
                  <a:gd name="T24" fmla="*/ 18 w 24"/>
                  <a:gd name="T25" fmla="*/ 70 h 78"/>
                  <a:gd name="T26" fmla="*/ 20 w 24"/>
                  <a:gd name="T27" fmla="*/ 74 h 78"/>
                  <a:gd name="T28" fmla="*/ 24 w 24"/>
                  <a:gd name="T29" fmla="*/ 76 h 78"/>
                  <a:gd name="T30" fmla="*/ 24 w 24"/>
                  <a:gd name="T31" fmla="*/ 78 h 78"/>
                  <a:gd name="T32" fmla="*/ 18 w 24"/>
                  <a:gd name="T33" fmla="*/ 74 h 78"/>
                  <a:gd name="T34" fmla="*/ 12 w 24"/>
                  <a:gd name="T35" fmla="*/ 70 h 78"/>
                  <a:gd name="T36" fmla="*/ 6 w 24"/>
                  <a:gd name="T37" fmla="*/ 64 h 78"/>
                  <a:gd name="T38" fmla="*/ 2 w 24"/>
                  <a:gd name="T39" fmla="*/ 56 h 78"/>
                  <a:gd name="T40" fmla="*/ 0 w 24"/>
                  <a:gd name="T41" fmla="*/ 48 h 78"/>
                  <a:gd name="T42" fmla="*/ 0 w 24"/>
                  <a:gd name="T43" fmla="*/ 38 h 78"/>
                  <a:gd name="T44" fmla="*/ 0 w 24"/>
                  <a:gd name="T45" fmla="*/ 30 h 78"/>
                  <a:gd name="T46" fmla="*/ 2 w 24"/>
                  <a:gd name="T47" fmla="*/ 22 h 78"/>
                  <a:gd name="T48" fmla="*/ 6 w 24"/>
                  <a:gd name="T49" fmla="*/ 14 h 78"/>
                  <a:gd name="T50" fmla="*/ 12 w 24"/>
                  <a:gd name="T51" fmla="*/ 8 h 78"/>
                  <a:gd name="T52" fmla="*/ 18 w 24"/>
                  <a:gd name="T53" fmla="*/ 2 h 78"/>
                  <a:gd name="T54" fmla="*/ 24 w 2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24" y="0"/>
                    </a:moveTo>
                    <a:lnTo>
                      <a:pt x="24" y="2"/>
                    </a:lnTo>
                    <a:lnTo>
                      <a:pt x="20" y="4"/>
                    </a:lnTo>
                    <a:lnTo>
                      <a:pt x="18" y="8"/>
                    </a:lnTo>
                    <a:lnTo>
                      <a:pt x="14" y="12"/>
                    </a:lnTo>
                    <a:lnTo>
                      <a:pt x="12" y="18"/>
                    </a:lnTo>
                    <a:lnTo>
                      <a:pt x="12" y="24"/>
                    </a:lnTo>
                    <a:lnTo>
                      <a:pt x="10" y="30"/>
                    </a:lnTo>
                    <a:lnTo>
                      <a:pt x="10" y="38"/>
                    </a:lnTo>
                    <a:lnTo>
                      <a:pt x="10" y="50"/>
                    </a:lnTo>
                    <a:lnTo>
                      <a:pt x="12" y="58"/>
                    </a:lnTo>
                    <a:lnTo>
                      <a:pt x="14" y="66"/>
                    </a:lnTo>
                    <a:lnTo>
                      <a:pt x="18" y="70"/>
                    </a:lnTo>
                    <a:lnTo>
                      <a:pt x="20" y="74"/>
                    </a:lnTo>
                    <a:lnTo>
                      <a:pt x="24" y="76"/>
                    </a:lnTo>
                    <a:lnTo>
                      <a:pt x="24" y="78"/>
                    </a:lnTo>
                    <a:lnTo>
                      <a:pt x="18" y="74"/>
                    </a:lnTo>
                    <a:lnTo>
                      <a:pt x="12" y="70"/>
                    </a:lnTo>
                    <a:lnTo>
                      <a:pt x="6" y="64"/>
                    </a:lnTo>
                    <a:lnTo>
                      <a:pt x="2" y="56"/>
                    </a:lnTo>
                    <a:lnTo>
                      <a:pt x="0" y="48"/>
                    </a:lnTo>
                    <a:lnTo>
                      <a:pt x="0" y="38"/>
                    </a:lnTo>
                    <a:lnTo>
                      <a:pt x="0" y="30"/>
                    </a:lnTo>
                    <a:lnTo>
                      <a:pt x="2" y="22"/>
                    </a:lnTo>
                    <a:lnTo>
                      <a:pt x="6" y="14"/>
                    </a:lnTo>
                    <a:lnTo>
                      <a:pt x="12" y="8"/>
                    </a:lnTo>
                    <a:lnTo>
                      <a:pt x="18" y="2"/>
                    </a:lnTo>
                    <a:lnTo>
                      <a:pt x="24" y="0"/>
                    </a:lnTo>
                    <a:close/>
                  </a:path>
                </a:pathLst>
              </a:custGeom>
              <a:solidFill>
                <a:srgbClr val="000000"/>
              </a:solidFill>
              <a:ln w="0">
                <a:solidFill>
                  <a:srgbClr val="000000"/>
                </a:solidFill>
                <a:round/>
                <a:headEnd/>
                <a:tailEnd/>
              </a:ln>
            </p:spPr>
            <p:txBody>
              <a:bodyPr/>
              <a:lstStyle/>
              <a:p>
                <a:endParaRPr lang="en-CA"/>
              </a:p>
            </p:txBody>
          </p:sp>
          <p:sp>
            <p:nvSpPr>
              <p:cNvPr id="14597" name="Freeform 37"/>
              <p:cNvSpPr>
                <a:spLocks/>
              </p:cNvSpPr>
              <p:nvPr/>
            </p:nvSpPr>
            <p:spPr bwMode="auto">
              <a:xfrm>
                <a:off x="3498" y="2124"/>
                <a:ext cx="28" cy="54"/>
              </a:xfrm>
              <a:custGeom>
                <a:avLst/>
                <a:gdLst>
                  <a:gd name="T0" fmla="*/ 18 w 28"/>
                  <a:gd name="T1" fmla="*/ 0 h 54"/>
                  <a:gd name="T2" fmla="*/ 18 w 28"/>
                  <a:gd name="T3" fmla="*/ 14 h 54"/>
                  <a:gd name="T4" fmla="*/ 28 w 28"/>
                  <a:gd name="T5" fmla="*/ 14 h 54"/>
                  <a:gd name="T6" fmla="*/ 28 w 28"/>
                  <a:gd name="T7" fmla="*/ 18 h 54"/>
                  <a:gd name="T8" fmla="*/ 18 w 28"/>
                  <a:gd name="T9" fmla="*/ 18 h 54"/>
                  <a:gd name="T10" fmla="*/ 18 w 28"/>
                  <a:gd name="T11" fmla="*/ 42 h 54"/>
                  <a:gd name="T12" fmla="*/ 18 w 28"/>
                  <a:gd name="T13" fmla="*/ 44 h 54"/>
                  <a:gd name="T14" fmla="*/ 18 w 28"/>
                  <a:gd name="T15" fmla="*/ 46 h 54"/>
                  <a:gd name="T16" fmla="*/ 18 w 28"/>
                  <a:gd name="T17" fmla="*/ 48 h 54"/>
                  <a:gd name="T18" fmla="*/ 20 w 28"/>
                  <a:gd name="T19" fmla="*/ 48 h 54"/>
                  <a:gd name="T20" fmla="*/ 20 w 28"/>
                  <a:gd name="T21" fmla="*/ 48 h 54"/>
                  <a:gd name="T22" fmla="*/ 20 w 28"/>
                  <a:gd name="T23" fmla="*/ 48 h 54"/>
                  <a:gd name="T24" fmla="*/ 22 w 28"/>
                  <a:gd name="T25" fmla="*/ 48 h 54"/>
                  <a:gd name="T26" fmla="*/ 24 w 28"/>
                  <a:gd name="T27" fmla="*/ 44 h 54"/>
                  <a:gd name="T28" fmla="*/ 26 w 28"/>
                  <a:gd name="T29" fmla="*/ 46 h 54"/>
                  <a:gd name="T30" fmla="*/ 24 w 28"/>
                  <a:gd name="T31" fmla="*/ 50 h 54"/>
                  <a:gd name="T32" fmla="*/ 20 w 28"/>
                  <a:gd name="T33" fmla="*/ 54 h 54"/>
                  <a:gd name="T34" fmla="*/ 16 w 28"/>
                  <a:gd name="T35" fmla="*/ 54 h 54"/>
                  <a:gd name="T36" fmla="*/ 12 w 28"/>
                  <a:gd name="T37" fmla="*/ 54 h 54"/>
                  <a:gd name="T38" fmla="*/ 10 w 28"/>
                  <a:gd name="T39" fmla="*/ 52 h 54"/>
                  <a:gd name="T40" fmla="*/ 8 w 28"/>
                  <a:gd name="T41" fmla="*/ 50 h 54"/>
                  <a:gd name="T42" fmla="*/ 6 w 28"/>
                  <a:gd name="T43" fmla="*/ 48 h 54"/>
                  <a:gd name="T44" fmla="*/ 6 w 28"/>
                  <a:gd name="T45" fmla="*/ 44 h 54"/>
                  <a:gd name="T46" fmla="*/ 6 w 28"/>
                  <a:gd name="T47" fmla="*/ 40 h 54"/>
                  <a:gd name="T48" fmla="*/ 6 w 28"/>
                  <a:gd name="T49" fmla="*/ 18 h 54"/>
                  <a:gd name="T50" fmla="*/ 0 w 28"/>
                  <a:gd name="T51" fmla="*/ 18 h 54"/>
                  <a:gd name="T52" fmla="*/ 0 w 28"/>
                  <a:gd name="T53" fmla="*/ 16 h 54"/>
                  <a:gd name="T54" fmla="*/ 6 w 28"/>
                  <a:gd name="T55" fmla="*/ 12 h 54"/>
                  <a:gd name="T56" fmla="*/ 10 w 28"/>
                  <a:gd name="T57" fmla="*/ 8 h 54"/>
                  <a:gd name="T58" fmla="*/ 14 w 28"/>
                  <a:gd name="T59" fmla="*/ 4 h 54"/>
                  <a:gd name="T60" fmla="*/ 16 w 28"/>
                  <a:gd name="T61" fmla="*/ 0 h 54"/>
                  <a:gd name="T62" fmla="*/ 18 w 2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18" y="0"/>
                    </a:moveTo>
                    <a:lnTo>
                      <a:pt x="18" y="14"/>
                    </a:lnTo>
                    <a:lnTo>
                      <a:pt x="28" y="14"/>
                    </a:lnTo>
                    <a:lnTo>
                      <a:pt x="28" y="18"/>
                    </a:lnTo>
                    <a:lnTo>
                      <a:pt x="18" y="18"/>
                    </a:lnTo>
                    <a:lnTo>
                      <a:pt x="18" y="42"/>
                    </a:lnTo>
                    <a:lnTo>
                      <a:pt x="18" y="44"/>
                    </a:lnTo>
                    <a:lnTo>
                      <a:pt x="18" y="46"/>
                    </a:lnTo>
                    <a:lnTo>
                      <a:pt x="18" y="48"/>
                    </a:lnTo>
                    <a:lnTo>
                      <a:pt x="20" y="48"/>
                    </a:lnTo>
                    <a:lnTo>
                      <a:pt x="22" y="48"/>
                    </a:lnTo>
                    <a:lnTo>
                      <a:pt x="24" y="44"/>
                    </a:lnTo>
                    <a:lnTo>
                      <a:pt x="26" y="46"/>
                    </a:lnTo>
                    <a:lnTo>
                      <a:pt x="24" y="50"/>
                    </a:lnTo>
                    <a:lnTo>
                      <a:pt x="20" y="54"/>
                    </a:lnTo>
                    <a:lnTo>
                      <a:pt x="16" y="54"/>
                    </a:lnTo>
                    <a:lnTo>
                      <a:pt x="12" y="54"/>
                    </a:lnTo>
                    <a:lnTo>
                      <a:pt x="10" y="52"/>
                    </a:lnTo>
                    <a:lnTo>
                      <a:pt x="8" y="50"/>
                    </a:lnTo>
                    <a:lnTo>
                      <a:pt x="6" y="48"/>
                    </a:lnTo>
                    <a:lnTo>
                      <a:pt x="6" y="44"/>
                    </a:lnTo>
                    <a:lnTo>
                      <a:pt x="6" y="40"/>
                    </a:lnTo>
                    <a:lnTo>
                      <a:pt x="6" y="18"/>
                    </a:lnTo>
                    <a:lnTo>
                      <a:pt x="0" y="18"/>
                    </a:lnTo>
                    <a:lnTo>
                      <a:pt x="0" y="16"/>
                    </a:lnTo>
                    <a:lnTo>
                      <a:pt x="6" y="12"/>
                    </a:lnTo>
                    <a:lnTo>
                      <a:pt x="10" y="8"/>
                    </a:lnTo>
                    <a:lnTo>
                      <a:pt x="14" y="4"/>
                    </a:lnTo>
                    <a:lnTo>
                      <a:pt x="16" y="0"/>
                    </a:lnTo>
                    <a:lnTo>
                      <a:pt x="18" y="0"/>
                    </a:lnTo>
                    <a:close/>
                  </a:path>
                </a:pathLst>
              </a:custGeom>
              <a:solidFill>
                <a:srgbClr val="000000"/>
              </a:solidFill>
              <a:ln w="0">
                <a:solidFill>
                  <a:srgbClr val="000000"/>
                </a:solidFill>
                <a:round/>
                <a:headEnd/>
                <a:tailEnd/>
              </a:ln>
            </p:spPr>
            <p:txBody>
              <a:bodyPr/>
              <a:lstStyle/>
              <a:p>
                <a:endParaRPr lang="en-CA"/>
              </a:p>
            </p:txBody>
          </p:sp>
          <p:pic>
            <p:nvPicPr>
              <p:cNvPr id="14598" name="Picture 38"/>
              <p:cNvPicPr>
                <a:picLocks noChangeAspect="1" noChangeArrowheads="1"/>
              </p:cNvPicPr>
              <p:nvPr/>
            </p:nvPicPr>
            <p:blipFill>
              <a:blip r:embed="rId4" cstate="print"/>
              <a:srcRect/>
              <a:stretch>
                <a:fillRect/>
              </a:stretch>
            </p:blipFill>
            <p:spPr bwMode="auto">
              <a:xfrm>
                <a:off x="3536" y="2114"/>
                <a:ext cx="2" cy="86"/>
              </a:xfrm>
              <a:prstGeom prst="rect">
                <a:avLst/>
              </a:prstGeom>
              <a:noFill/>
              <a:ln w="9525">
                <a:noFill/>
                <a:miter lim="800000"/>
                <a:headEnd/>
                <a:tailEnd/>
              </a:ln>
            </p:spPr>
          </p:pic>
          <p:pic>
            <p:nvPicPr>
              <p:cNvPr id="14599" name="Picture 39"/>
              <p:cNvPicPr>
                <a:picLocks noChangeAspect="1" noChangeArrowheads="1"/>
              </p:cNvPicPr>
              <p:nvPr/>
            </p:nvPicPr>
            <p:blipFill>
              <a:blip r:embed="rId5" cstate="print"/>
              <a:srcRect/>
              <a:stretch>
                <a:fillRect/>
              </a:stretch>
            </p:blipFill>
            <p:spPr bwMode="auto">
              <a:xfrm>
                <a:off x="3536" y="2114"/>
                <a:ext cx="2" cy="86"/>
              </a:xfrm>
              <a:prstGeom prst="rect">
                <a:avLst/>
              </a:prstGeom>
              <a:noFill/>
              <a:ln w="9525">
                <a:noFill/>
                <a:miter lim="800000"/>
                <a:headEnd/>
                <a:tailEnd/>
              </a:ln>
            </p:spPr>
          </p:pic>
          <p:sp>
            <p:nvSpPr>
              <p:cNvPr id="14600" name="Freeform 40"/>
              <p:cNvSpPr>
                <a:spLocks/>
              </p:cNvSpPr>
              <p:nvPr/>
            </p:nvSpPr>
            <p:spPr bwMode="auto">
              <a:xfrm>
                <a:off x="3552"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1" name="Freeform 41"/>
              <p:cNvSpPr>
                <a:spLocks/>
              </p:cNvSpPr>
              <p:nvPr/>
            </p:nvSpPr>
            <p:spPr bwMode="auto">
              <a:xfrm>
                <a:off x="3590"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2" name="Freeform 42"/>
              <p:cNvSpPr>
                <a:spLocks noEditPoints="1"/>
              </p:cNvSpPr>
              <p:nvPr/>
            </p:nvSpPr>
            <p:spPr bwMode="auto">
              <a:xfrm>
                <a:off x="3622" y="2136"/>
                <a:ext cx="42" cy="60"/>
              </a:xfrm>
              <a:custGeom>
                <a:avLst/>
                <a:gdLst>
                  <a:gd name="T0" fmla="*/ 16 w 42"/>
                  <a:gd name="T1" fmla="*/ 36 h 60"/>
                  <a:gd name="T2" fmla="*/ 16 w 42"/>
                  <a:gd name="T3" fmla="*/ 52 h 60"/>
                  <a:gd name="T4" fmla="*/ 16 w 42"/>
                  <a:gd name="T5" fmla="*/ 54 h 60"/>
                  <a:gd name="T6" fmla="*/ 16 w 42"/>
                  <a:gd name="T7" fmla="*/ 56 h 60"/>
                  <a:gd name="T8" fmla="*/ 16 w 42"/>
                  <a:gd name="T9" fmla="*/ 58 h 60"/>
                  <a:gd name="T10" fmla="*/ 18 w 42"/>
                  <a:gd name="T11" fmla="*/ 58 h 60"/>
                  <a:gd name="T12" fmla="*/ 18 w 42"/>
                  <a:gd name="T13" fmla="*/ 58 h 60"/>
                  <a:gd name="T14" fmla="*/ 22 w 42"/>
                  <a:gd name="T15" fmla="*/ 58 h 60"/>
                  <a:gd name="T16" fmla="*/ 22 w 42"/>
                  <a:gd name="T17" fmla="*/ 60 h 60"/>
                  <a:gd name="T18" fmla="*/ 0 w 42"/>
                  <a:gd name="T19" fmla="*/ 60 h 60"/>
                  <a:gd name="T20" fmla="*/ 0 w 42"/>
                  <a:gd name="T21" fmla="*/ 58 h 60"/>
                  <a:gd name="T22" fmla="*/ 2 w 42"/>
                  <a:gd name="T23" fmla="*/ 58 h 60"/>
                  <a:gd name="T24" fmla="*/ 4 w 42"/>
                  <a:gd name="T25" fmla="*/ 56 h 60"/>
                  <a:gd name="T26" fmla="*/ 4 w 42"/>
                  <a:gd name="T27" fmla="*/ 54 h 60"/>
                  <a:gd name="T28" fmla="*/ 4 w 42"/>
                  <a:gd name="T29" fmla="*/ 52 h 60"/>
                  <a:gd name="T30" fmla="*/ 4 w 42"/>
                  <a:gd name="T31" fmla="*/ 12 h 60"/>
                  <a:gd name="T32" fmla="*/ 4 w 42"/>
                  <a:gd name="T33" fmla="*/ 8 h 60"/>
                  <a:gd name="T34" fmla="*/ 2 w 42"/>
                  <a:gd name="T35" fmla="*/ 6 h 60"/>
                  <a:gd name="T36" fmla="*/ 2 w 42"/>
                  <a:gd name="T37" fmla="*/ 4 h 60"/>
                  <a:gd name="T38" fmla="*/ 0 w 42"/>
                  <a:gd name="T39" fmla="*/ 4 h 60"/>
                  <a:gd name="T40" fmla="*/ 0 w 42"/>
                  <a:gd name="T41" fmla="*/ 2 h 60"/>
                  <a:gd name="T42" fmla="*/ 16 w 42"/>
                  <a:gd name="T43" fmla="*/ 2 h 60"/>
                  <a:gd name="T44" fmla="*/ 16 w 42"/>
                  <a:gd name="T45" fmla="*/ 8 h 60"/>
                  <a:gd name="T46" fmla="*/ 18 w 42"/>
                  <a:gd name="T47" fmla="*/ 4 h 60"/>
                  <a:gd name="T48" fmla="*/ 20 w 42"/>
                  <a:gd name="T49" fmla="*/ 2 h 60"/>
                  <a:gd name="T50" fmla="*/ 24 w 42"/>
                  <a:gd name="T51" fmla="*/ 2 h 60"/>
                  <a:gd name="T52" fmla="*/ 26 w 42"/>
                  <a:gd name="T53" fmla="*/ 0 h 60"/>
                  <a:gd name="T54" fmla="*/ 30 w 42"/>
                  <a:gd name="T55" fmla="*/ 2 h 60"/>
                  <a:gd name="T56" fmla="*/ 34 w 42"/>
                  <a:gd name="T57" fmla="*/ 4 h 60"/>
                  <a:gd name="T58" fmla="*/ 38 w 42"/>
                  <a:gd name="T59" fmla="*/ 6 h 60"/>
                  <a:gd name="T60" fmla="*/ 40 w 42"/>
                  <a:gd name="T61" fmla="*/ 12 h 60"/>
                  <a:gd name="T62" fmla="*/ 42 w 42"/>
                  <a:gd name="T63" fmla="*/ 16 h 60"/>
                  <a:gd name="T64" fmla="*/ 42 w 42"/>
                  <a:gd name="T65" fmla="*/ 22 h 60"/>
                  <a:gd name="T66" fmla="*/ 42 w 42"/>
                  <a:gd name="T67" fmla="*/ 26 h 60"/>
                  <a:gd name="T68" fmla="*/ 40 w 42"/>
                  <a:gd name="T69" fmla="*/ 32 h 60"/>
                  <a:gd name="T70" fmla="*/ 38 w 42"/>
                  <a:gd name="T71" fmla="*/ 36 h 60"/>
                  <a:gd name="T72" fmla="*/ 34 w 42"/>
                  <a:gd name="T73" fmla="*/ 40 h 60"/>
                  <a:gd name="T74" fmla="*/ 30 w 42"/>
                  <a:gd name="T75" fmla="*/ 42 h 60"/>
                  <a:gd name="T76" fmla="*/ 26 w 42"/>
                  <a:gd name="T77" fmla="*/ 42 h 60"/>
                  <a:gd name="T78" fmla="*/ 24 w 42"/>
                  <a:gd name="T79" fmla="*/ 42 h 60"/>
                  <a:gd name="T80" fmla="*/ 20 w 42"/>
                  <a:gd name="T81" fmla="*/ 40 h 60"/>
                  <a:gd name="T82" fmla="*/ 18 w 42"/>
                  <a:gd name="T83" fmla="*/ 40 h 60"/>
                  <a:gd name="T84" fmla="*/ 16 w 42"/>
                  <a:gd name="T85" fmla="*/ 36 h 60"/>
                  <a:gd name="T86" fmla="*/ 16 w 42"/>
                  <a:gd name="T87" fmla="*/ 34 h 60"/>
                  <a:gd name="T88" fmla="*/ 20 w 42"/>
                  <a:gd name="T89" fmla="*/ 38 h 60"/>
                  <a:gd name="T90" fmla="*/ 24 w 42"/>
                  <a:gd name="T91" fmla="*/ 40 h 60"/>
                  <a:gd name="T92" fmla="*/ 26 w 42"/>
                  <a:gd name="T93" fmla="*/ 38 h 60"/>
                  <a:gd name="T94" fmla="*/ 28 w 42"/>
                  <a:gd name="T95" fmla="*/ 36 h 60"/>
                  <a:gd name="T96" fmla="*/ 30 w 42"/>
                  <a:gd name="T97" fmla="*/ 34 h 60"/>
                  <a:gd name="T98" fmla="*/ 30 w 42"/>
                  <a:gd name="T99" fmla="*/ 28 h 60"/>
                  <a:gd name="T100" fmla="*/ 30 w 42"/>
                  <a:gd name="T101" fmla="*/ 22 h 60"/>
                  <a:gd name="T102" fmla="*/ 30 w 42"/>
                  <a:gd name="T103" fmla="*/ 16 h 60"/>
                  <a:gd name="T104" fmla="*/ 30 w 42"/>
                  <a:gd name="T105" fmla="*/ 12 h 60"/>
                  <a:gd name="T106" fmla="*/ 28 w 42"/>
                  <a:gd name="T107" fmla="*/ 8 h 60"/>
                  <a:gd name="T108" fmla="*/ 26 w 42"/>
                  <a:gd name="T109" fmla="*/ 6 h 60"/>
                  <a:gd name="T110" fmla="*/ 24 w 42"/>
                  <a:gd name="T111" fmla="*/ 6 h 60"/>
                  <a:gd name="T112" fmla="*/ 20 w 42"/>
                  <a:gd name="T113" fmla="*/ 6 h 60"/>
                  <a:gd name="T114" fmla="*/ 18 w 42"/>
                  <a:gd name="T115" fmla="*/ 8 h 60"/>
                  <a:gd name="T116" fmla="*/ 16 w 42"/>
                  <a:gd name="T117" fmla="*/ 12 h 60"/>
                  <a:gd name="T118" fmla="*/ 16 w 42"/>
                  <a:gd name="T119" fmla="*/ 34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
                  <a:gd name="T181" fmla="*/ 0 h 60"/>
                  <a:gd name="T182" fmla="*/ 42 w 42"/>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 h="60">
                    <a:moveTo>
                      <a:pt x="16" y="36"/>
                    </a:moveTo>
                    <a:lnTo>
                      <a:pt x="16" y="52"/>
                    </a:lnTo>
                    <a:lnTo>
                      <a:pt x="16" y="54"/>
                    </a:lnTo>
                    <a:lnTo>
                      <a:pt x="16" y="56"/>
                    </a:lnTo>
                    <a:lnTo>
                      <a:pt x="16" y="58"/>
                    </a:lnTo>
                    <a:lnTo>
                      <a:pt x="18" y="58"/>
                    </a:lnTo>
                    <a:lnTo>
                      <a:pt x="22" y="58"/>
                    </a:lnTo>
                    <a:lnTo>
                      <a:pt x="22" y="60"/>
                    </a:lnTo>
                    <a:lnTo>
                      <a:pt x="0" y="60"/>
                    </a:lnTo>
                    <a:lnTo>
                      <a:pt x="0" y="58"/>
                    </a:lnTo>
                    <a:lnTo>
                      <a:pt x="2" y="58"/>
                    </a:lnTo>
                    <a:lnTo>
                      <a:pt x="4" y="56"/>
                    </a:lnTo>
                    <a:lnTo>
                      <a:pt x="4" y="54"/>
                    </a:lnTo>
                    <a:lnTo>
                      <a:pt x="4" y="52"/>
                    </a:lnTo>
                    <a:lnTo>
                      <a:pt x="4" y="12"/>
                    </a:lnTo>
                    <a:lnTo>
                      <a:pt x="4" y="8"/>
                    </a:lnTo>
                    <a:lnTo>
                      <a:pt x="2" y="6"/>
                    </a:lnTo>
                    <a:lnTo>
                      <a:pt x="2" y="4"/>
                    </a:lnTo>
                    <a:lnTo>
                      <a:pt x="0" y="4"/>
                    </a:lnTo>
                    <a:lnTo>
                      <a:pt x="0" y="2"/>
                    </a:lnTo>
                    <a:lnTo>
                      <a:pt x="16" y="2"/>
                    </a:lnTo>
                    <a:lnTo>
                      <a:pt x="16" y="8"/>
                    </a:lnTo>
                    <a:lnTo>
                      <a:pt x="18" y="4"/>
                    </a:lnTo>
                    <a:lnTo>
                      <a:pt x="20" y="2"/>
                    </a:lnTo>
                    <a:lnTo>
                      <a:pt x="24" y="2"/>
                    </a:lnTo>
                    <a:lnTo>
                      <a:pt x="26" y="0"/>
                    </a:lnTo>
                    <a:lnTo>
                      <a:pt x="30" y="2"/>
                    </a:lnTo>
                    <a:lnTo>
                      <a:pt x="34" y="4"/>
                    </a:lnTo>
                    <a:lnTo>
                      <a:pt x="38" y="6"/>
                    </a:lnTo>
                    <a:lnTo>
                      <a:pt x="40" y="12"/>
                    </a:lnTo>
                    <a:lnTo>
                      <a:pt x="42" y="16"/>
                    </a:lnTo>
                    <a:lnTo>
                      <a:pt x="42" y="22"/>
                    </a:lnTo>
                    <a:lnTo>
                      <a:pt x="42" y="26"/>
                    </a:lnTo>
                    <a:lnTo>
                      <a:pt x="40" y="32"/>
                    </a:lnTo>
                    <a:lnTo>
                      <a:pt x="38" y="36"/>
                    </a:lnTo>
                    <a:lnTo>
                      <a:pt x="34" y="40"/>
                    </a:lnTo>
                    <a:lnTo>
                      <a:pt x="30" y="42"/>
                    </a:lnTo>
                    <a:lnTo>
                      <a:pt x="26" y="42"/>
                    </a:lnTo>
                    <a:lnTo>
                      <a:pt x="24" y="42"/>
                    </a:lnTo>
                    <a:lnTo>
                      <a:pt x="20" y="40"/>
                    </a:lnTo>
                    <a:lnTo>
                      <a:pt x="18" y="40"/>
                    </a:lnTo>
                    <a:lnTo>
                      <a:pt x="16" y="36"/>
                    </a:lnTo>
                    <a:close/>
                    <a:moveTo>
                      <a:pt x="16" y="34"/>
                    </a:moveTo>
                    <a:lnTo>
                      <a:pt x="20" y="38"/>
                    </a:lnTo>
                    <a:lnTo>
                      <a:pt x="24" y="40"/>
                    </a:lnTo>
                    <a:lnTo>
                      <a:pt x="26" y="38"/>
                    </a:lnTo>
                    <a:lnTo>
                      <a:pt x="28" y="36"/>
                    </a:lnTo>
                    <a:lnTo>
                      <a:pt x="30" y="34"/>
                    </a:lnTo>
                    <a:lnTo>
                      <a:pt x="30" y="28"/>
                    </a:lnTo>
                    <a:lnTo>
                      <a:pt x="30" y="22"/>
                    </a:lnTo>
                    <a:lnTo>
                      <a:pt x="30" y="16"/>
                    </a:lnTo>
                    <a:lnTo>
                      <a:pt x="30" y="12"/>
                    </a:lnTo>
                    <a:lnTo>
                      <a:pt x="28" y="8"/>
                    </a:lnTo>
                    <a:lnTo>
                      <a:pt x="26" y="6"/>
                    </a:lnTo>
                    <a:lnTo>
                      <a:pt x="24" y="6"/>
                    </a:lnTo>
                    <a:lnTo>
                      <a:pt x="20" y="6"/>
                    </a:lnTo>
                    <a:lnTo>
                      <a:pt x="18" y="8"/>
                    </a:lnTo>
                    <a:lnTo>
                      <a:pt x="16" y="12"/>
                    </a:lnTo>
                    <a:lnTo>
                      <a:pt x="16" y="34"/>
                    </a:lnTo>
                    <a:close/>
                  </a:path>
                </a:pathLst>
              </a:custGeom>
              <a:solidFill>
                <a:srgbClr val="000000"/>
              </a:solidFill>
              <a:ln w="0">
                <a:solidFill>
                  <a:srgbClr val="000000"/>
                </a:solidFill>
                <a:round/>
                <a:headEnd/>
                <a:tailEnd/>
              </a:ln>
            </p:spPr>
            <p:txBody>
              <a:bodyPr/>
              <a:lstStyle/>
              <a:p>
                <a:endParaRPr lang="en-CA"/>
              </a:p>
            </p:txBody>
          </p:sp>
          <p:sp>
            <p:nvSpPr>
              <p:cNvPr id="14603" name="Freeform 43"/>
              <p:cNvSpPr>
                <a:spLocks/>
              </p:cNvSpPr>
              <p:nvPr/>
            </p:nvSpPr>
            <p:spPr bwMode="auto">
              <a:xfrm>
                <a:off x="3670" y="2118"/>
                <a:ext cx="26" cy="78"/>
              </a:xfrm>
              <a:custGeom>
                <a:avLst/>
                <a:gdLst>
                  <a:gd name="T0" fmla="*/ 26 w 26"/>
                  <a:gd name="T1" fmla="*/ 0 h 78"/>
                  <a:gd name="T2" fmla="*/ 26 w 26"/>
                  <a:gd name="T3" fmla="*/ 2 h 78"/>
                  <a:gd name="T4" fmla="*/ 22 w 26"/>
                  <a:gd name="T5" fmla="*/ 4 h 78"/>
                  <a:gd name="T6" fmla="*/ 18 w 26"/>
                  <a:gd name="T7" fmla="*/ 8 h 78"/>
                  <a:gd name="T8" fmla="*/ 16 w 26"/>
                  <a:gd name="T9" fmla="*/ 12 h 78"/>
                  <a:gd name="T10" fmla="*/ 14 w 26"/>
                  <a:gd name="T11" fmla="*/ 18 h 78"/>
                  <a:gd name="T12" fmla="*/ 12 w 26"/>
                  <a:gd name="T13" fmla="*/ 24 h 78"/>
                  <a:gd name="T14" fmla="*/ 12 w 26"/>
                  <a:gd name="T15" fmla="*/ 30 h 78"/>
                  <a:gd name="T16" fmla="*/ 12 w 26"/>
                  <a:gd name="T17" fmla="*/ 38 h 78"/>
                  <a:gd name="T18" fmla="*/ 12 w 26"/>
                  <a:gd name="T19" fmla="*/ 50 h 78"/>
                  <a:gd name="T20" fmla="*/ 14 w 26"/>
                  <a:gd name="T21" fmla="*/ 58 h 78"/>
                  <a:gd name="T22" fmla="*/ 16 w 26"/>
                  <a:gd name="T23" fmla="*/ 66 h 78"/>
                  <a:gd name="T24" fmla="*/ 18 w 26"/>
                  <a:gd name="T25" fmla="*/ 70 h 78"/>
                  <a:gd name="T26" fmla="*/ 22 w 26"/>
                  <a:gd name="T27" fmla="*/ 74 h 78"/>
                  <a:gd name="T28" fmla="*/ 26 w 26"/>
                  <a:gd name="T29" fmla="*/ 76 h 78"/>
                  <a:gd name="T30" fmla="*/ 26 w 26"/>
                  <a:gd name="T31" fmla="*/ 78 h 78"/>
                  <a:gd name="T32" fmla="*/ 18 w 26"/>
                  <a:gd name="T33" fmla="*/ 74 h 78"/>
                  <a:gd name="T34" fmla="*/ 12 w 26"/>
                  <a:gd name="T35" fmla="*/ 70 h 78"/>
                  <a:gd name="T36" fmla="*/ 8 w 26"/>
                  <a:gd name="T37" fmla="*/ 64 h 78"/>
                  <a:gd name="T38" fmla="*/ 4 w 26"/>
                  <a:gd name="T39" fmla="*/ 56 h 78"/>
                  <a:gd name="T40" fmla="*/ 2 w 26"/>
                  <a:gd name="T41" fmla="*/ 48 h 78"/>
                  <a:gd name="T42" fmla="*/ 0 w 26"/>
                  <a:gd name="T43" fmla="*/ 38 h 78"/>
                  <a:gd name="T44" fmla="*/ 2 w 26"/>
                  <a:gd name="T45" fmla="*/ 30 h 78"/>
                  <a:gd name="T46" fmla="*/ 4 w 26"/>
                  <a:gd name="T47" fmla="*/ 22 h 78"/>
                  <a:gd name="T48" fmla="*/ 8 w 26"/>
                  <a:gd name="T49" fmla="*/ 14 h 78"/>
                  <a:gd name="T50" fmla="*/ 12 w 26"/>
                  <a:gd name="T51" fmla="*/ 8 h 78"/>
                  <a:gd name="T52" fmla="*/ 18 w 26"/>
                  <a:gd name="T53" fmla="*/ 2 h 78"/>
                  <a:gd name="T54" fmla="*/ 26 w 26"/>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8"/>
                  <a:gd name="T86" fmla="*/ 26 w 26"/>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8">
                    <a:moveTo>
                      <a:pt x="26" y="0"/>
                    </a:moveTo>
                    <a:lnTo>
                      <a:pt x="26" y="2"/>
                    </a:lnTo>
                    <a:lnTo>
                      <a:pt x="22" y="4"/>
                    </a:lnTo>
                    <a:lnTo>
                      <a:pt x="18" y="8"/>
                    </a:lnTo>
                    <a:lnTo>
                      <a:pt x="16" y="12"/>
                    </a:lnTo>
                    <a:lnTo>
                      <a:pt x="14" y="18"/>
                    </a:lnTo>
                    <a:lnTo>
                      <a:pt x="12" y="24"/>
                    </a:lnTo>
                    <a:lnTo>
                      <a:pt x="12" y="30"/>
                    </a:lnTo>
                    <a:lnTo>
                      <a:pt x="12" y="38"/>
                    </a:lnTo>
                    <a:lnTo>
                      <a:pt x="12" y="50"/>
                    </a:lnTo>
                    <a:lnTo>
                      <a:pt x="14" y="58"/>
                    </a:lnTo>
                    <a:lnTo>
                      <a:pt x="16" y="66"/>
                    </a:lnTo>
                    <a:lnTo>
                      <a:pt x="18" y="70"/>
                    </a:lnTo>
                    <a:lnTo>
                      <a:pt x="22" y="74"/>
                    </a:lnTo>
                    <a:lnTo>
                      <a:pt x="26" y="76"/>
                    </a:lnTo>
                    <a:lnTo>
                      <a:pt x="26" y="78"/>
                    </a:lnTo>
                    <a:lnTo>
                      <a:pt x="18" y="74"/>
                    </a:lnTo>
                    <a:lnTo>
                      <a:pt x="12" y="70"/>
                    </a:lnTo>
                    <a:lnTo>
                      <a:pt x="8" y="64"/>
                    </a:lnTo>
                    <a:lnTo>
                      <a:pt x="4" y="56"/>
                    </a:lnTo>
                    <a:lnTo>
                      <a:pt x="2" y="48"/>
                    </a:lnTo>
                    <a:lnTo>
                      <a:pt x="0" y="38"/>
                    </a:lnTo>
                    <a:lnTo>
                      <a:pt x="2" y="30"/>
                    </a:lnTo>
                    <a:lnTo>
                      <a:pt x="4" y="22"/>
                    </a:lnTo>
                    <a:lnTo>
                      <a:pt x="8" y="14"/>
                    </a:lnTo>
                    <a:lnTo>
                      <a:pt x="12" y="8"/>
                    </a:lnTo>
                    <a:lnTo>
                      <a:pt x="18" y="2"/>
                    </a:lnTo>
                    <a:lnTo>
                      <a:pt x="26" y="0"/>
                    </a:lnTo>
                    <a:close/>
                  </a:path>
                </a:pathLst>
              </a:custGeom>
              <a:solidFill>
                <a:srgbClr val="000000"/>
              </a:solidFill>
              <a:ln w="0">
                <a:solidFill>
                  <a:srgbClr val="000000"/>
                </a:solidFill>
                <a:round/>
                <a:headEnd/>
                <a:tailEnd/>
              </a:ln>
            </p:spPr>
            <p:txBody>
              <a:bodyPr/>
              <a:lstStyle/>
              <a:p>
                <a:endParaRPr lang="en-CA"/>
              </a:p>
            </p:txBody>
          </p:sp>
          <p:sp>
            <p:nvSpPr>
              <p:cNvPr id="14604" name="Freeform 44"/>
              <p:cNvSpPr>
                <a:spLocks/>
              </p:cNvSpPr>
              <p:nvPr/>
            </p:nvSpPr>
            <p:spPr bwMode="auto">
              <a:xfrm>
                <a:off x="3698" y="2136"/>
                <a:ext cx="36" cy="42"/>
              </a:xfrm>
              <a:custGeom>
                <a:avLst/>
                <a:gdLst>
                  <a:gd name="T0" fmla="*/ 34 w 36"/>
                  <a:gd name="T1" fmla="*/ 30 h 42"/>
                  <a:gd name="T2" fmla="*/ 36 w 36"/>
                  <a:gd name="T3" fmla="*/ 32 h 42"/>
                  <a:gd name="T4" fmla="*/ 32 w 36"/>
                  <a:gd name="T5" fmla="*/ 36 h 42"/>
                  <a:gd name="T6" fmla="*/ 28 w 36"/>
                  <a:gd name="T7" fmla="*/ 40 h 42"/>
                  <a:gd name="T8" fmla="*/ 24 w 36"/>
                  <a:gd name="T9" fmla="*/ 42 h 42"/>
                  <a:gd name="T10" fmla="*/ 18 w 36"/>
                  <a:gd name="T11" fmla="*/ 42 h 42"/>
                  <a:gd name="T12" fmla="*/ 14 w 36"/>
                  <a:gd name="T13" fmla="*/ 42 h 42"/>
                  <a:gd name="T14" fmla="*/ 10 w 36"/>
                  <a:gd name="T15" fmla="*/ 40 h 42"/>
                  <a:gd name="T16" fmla="*/ 6 w 36"/>
                  <a:gd name="T17" fmla="*/ 36 h 42"/>
                  <a:gd name="T18" fmla="*/ 2 w 36"/>
                  <a:gd name="T19" fmla="*/ 30 h 42"/>
                  <a:gd name="T20" fmla="*/ 0 w 36"/>
                  <a:gd name="T21" fmla="*/ 22 h 42"/>
                  <a:gd name="T22" fmla="*/ 2 w 36"/>
                  <a:gd name="T23" fmla="*/ 14 h 42"/>
                  <a:gd name="T24" fmla="*/ 6 w 36"/>
                  <a:gd name="T25" fmla="*/ 8 h 42"/>
                  <a:gd name="T26" fmla="*/ 10 w 36"/>
                  <a:gd name="T27" fmla="*/ 4 h 42"/>
                  <a:gd name="T28" fmla="*/ 14 w 36"/>
                  <a:gd name="T29" fmla="*/ 2 h 42"/>
                  <a:gd name="T30" fmla="*/ 20 w 36"/>
                  <a:gd name="T31" fmla="*/ 0 h 42"/>
                  <a:gd name="T32" fmla="*/ 26 w 36"/>
                  <a:gd name="T33" fmla="*/ 2 h 42"/>
                  <a:gd name="T34" fmla="*/ 30 w 36"/>
                  <a:gd name="T35" fmla="*/ 4 h 42"/>
                  <a:gd name="T36" fmla="*/ 34 w 36"/>
                  <a:gd name="T37" fmla="*/ 8 h 42"/>
                  <a:gd name="T38" fmla="*/ 34 w 36"/>
                  <a:gd name="T39" fmla="*/ 12 h 42"/>
                  <a:gd name="T40" fmla="*/ 34 w 36"/>
                  <a:gd name="T41" fmla="*/ 14 h 42"/>
                  <a:gd name="T42" fmla="*/ 32 w 36"/>
                  <a:gd name="T43" fmla="*/ 16 h 42"/>
                  <a:gd name="T44" fmla="*/ 32 w 36"/>
                  <a:gd name="T45" fmla="*/ 16 h 42"/>
                  <a:gd name="T46" fmla="*/ 28 w 36"/>
                  <a:gd name="T47" fmla="*/ 16 h 42"/>
                  <a:gd name="T48" fmla="*/ 26 w 36"/>
                  <a:gd name="T49" fmla="*/ 16 h 42"/>
                  <a:gd name="T50" fmla="*/ 24 w 36"/>
                  <a:gd name="T51" fmla="*/ 14 h 42"/>
                  <a:gd name="T52" fmla="*/ 24 w 36"/>
                  <a:gd name="T53" fmla="*/ 12 h 42"/>
                  <a:gd name="T54" fmla="*/ 22 w 36"/>
                  <a:gd name="T55" fmla="*/ 8 h 42"/>
                  <a:gd name="T56" fmla="*/ 22 w 36"/>
                  <a:gd name="T57" fmla="*/ 6 h 42"/>
                  <a:gd name="T58" fmla="*/ 22 w 36"/>
                  <a:gd name="T59" fmla="*/ 4 h 42"/>
                  <a:gd name="T60" fmla="*/ 20 w 36"/>
                  <a:gd name="T61" fmla="*/ 4 h 42"/>
                  <a:gd name="T62" fmla="*/ 18 w 36"/>
                  <a:gd name="T63" fmla="*/ 4 h 42"/>
                  <a:gd name="T64" fmla="*/ 16 w 36"/>
                  <a:gd name="T65" fmla="*/ 4 h 42"/>
                  <a:gd name="T66" fmla="*/ 14 w 36"/>
                  <a:gd name="T67" fmla="*/ 6 h 42"/>
                  <a:gd name="T68" fmla="*/ 14 w 36"/>
                  <a:gd name="T69" fmla="*/ 10 h 42"/>
                  <a:gd name="T70" fmla="*/ 12 w 36"/>
                  <a:gd name="T71" fmla="*/ 16 h 42"/>
                  <a:gd name="T72" fmla="*/ 14 w 36"/>
                  <a:gd name="T73" fmla="*/ 20 h 42"/>
                  <a:gd name="T74" fmla="*/ 14 w 36"/>
                  <a:gd name="T75" fmla="*/ 26 h 42"/>
                  <a:gd name="T76" fmla="*/ 16 w 36"/>
                  <a:gd name="T77" fmla="*/ 30 h 42"/>
                  <a:gd name="T78" fmla="*/ 20 w 36"/>
                  <a:gd name="T79" fmla="*/ 32 h 42"/>
                  <a:gd name="T80" fmla="*/ 22 w 36"/>
                  <a:gd name="T81" fmla="*/ 34 h 42"/>
                  <a:gd name="T82" fmla="*/ 26 w 36"/>
                  <a:gd name="T83" fmla="*/ 34 h 42"/>
                  <a:gd name="T84" fmla="*/ 28 w 36"/>
                  <a:gd name="T85" fmla="*/ 34 h 42"/>
                  <a:gd name="T86" fmla="*/ 30 w 36"/>
                  <a:gd name="T87" fmla="*/ 34 h 42"/>
                  <a:gd name="T88" fmla="*/ 32 w 36"/>
                  <a:gd name="T89" fmla="*/ 32 h 42"/>
                  <a:gd name="T90" fmla="*/ 34 w 36"/>
                  <a:gd name="T91" fmla="*/ 3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42"/>
                  <a:gd name="T140" fmla="*/ 36 w 36"/>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42">
                    <a:moveTo>
                      <a:pt x="34" y="30"/>
                    </a:moveTo>
                    <a:lnTo>
                      <a:pt x="36" y="32"/>
                    </a:lnTo>
                    <a:lnTo>
                      <a:pt x="32" y="36"/>
                    </a:lnTo>
                    <a:lnTo>
                      <a:pt x="28" y="40"/>
                    </a:lnTo>
                    <a:lnTo>
                      <a:pt x="24" y="42"/>
                    </a:lnTo>
                    <a:lnTo>
                      <a:pt x="18" y="42"/>
                    </a:lnTo>
                    <a:lnTo>
                      <a:pt x="14" y="42"/>
                    </a:lnTo>
                    <a:lnTo>
                      <a:pt x="10" y="40"/>
                    </a:lnTo>
                    <a:lnTo>
                      <a:pt x="6" y="36"/>
                    </a:lnTo>
                    <a:lnTo>
                      <a:pt x="2" y="30"/>
                    </a:lnTo>
                    <a:lnTo>
                      <a:pt x="0" y="22"/>
                    </a:lnTo>
                    <a:lnTo>
                      <a:pt x="2" y="14"/>
                    </a:lnTo>
                    <a:lnTo>
                      <a:pt x="6" y="8"/>
                    </a:lnTo>
                    <a:lnTo>
                      <a:pt x="10" y="4"/>
                    </a:lnTo>
                    <a:lnTo>
                      <a:pt x="14" y="2"/>
                    </a:lnTo>
                    <a:lnTo>
                      <a:pt x="20" y="0"/>
                    </a:lnTo>
                    <a:lnTo>
                      <a:pt x="26" y="2"/>
                    </a:lnTo>
                    <a:lnTo>
                      <a:pt x="30" y="4"/>
                    </a:lnTo>
                    <a:lnTo>
                      <a:pt x="34" y="8"/>
                    </a:lnTo>
                    <a:lnTo>
                      <a:pt x="34" y="12"/>
                    </a:lnTo>
                    <a:lnTo>
                      <a:pt x="34" y="14"/>
                    </a:lnTo>
                    <a:lnTo>
                      <a:pt x="32" y="16"/>
                    </a:lnTo>
                    <a:lnTo>
                      <a:pt x="28" y="16"/>
                    </a:lnTo>
                    <a:lnTo>
                      <a:pt x="26" y="16"/>
                    </a:lnTo>
                    <a:lnTo>
                      <a:pt x="24" y="14"/>
                    </a:lnTo>
                    <a:lnTo>
                      <a:pt x="24" y="12"/>
                    </a:lnTo>
                    <a:lnTo>
                      <a:pt x="22" y="8"/>
                    </a:lnTo>
                    <a:lnTo>
                      <a:pt x="22" y="6"/>
                    </a:lnTo>
                    <a:lnTo>
                      <a:pt x="22" y="4"/>
                    </a:lnTo>
                    <a:lnTo>
                      <a:pt x="20" y="4"/>
                    </a:lnTo>
                    <a:lnTo>
                      <a:pt x="18" y="4"/>
                    </a:lnTo>
                    <a:lnTo>
                      <a:pt x="16" y="4"/>
                    </a:lnTo>
                    <a:lnTo>
                      <a:pt x="14" y="6"/>
                    </a:lnTo>
                    <a:lnTo>
                      <a:pt x="14" y="10"/>
                    </a:lnTo>
                    <a:lnTo>
                      <a:pt x="12" y="16"/>
                    </a:lnTo>
                    <a:lnTo>
                      <a:pt x="14" y="20"/>
                    </a:lnTo>
                    <a:lnTo>
                      <a:pt x="14" y="26"/>
                    </a:lnTo>
                    <a:lnTo>
                      <a:pt x="16" y="30"/>
                    </a:lnTo>
                    <a:lnTo>
                      <a:pt x="20" y="32"/>
                    </a:lnTo>
                    <a:lnTo>
                      <a:pt x="22" y="34"/>
                    </a:lnTo>
                    <a:lnTo>
                      <a:pt x="26" y="34"/>
                    </a:lnTo>
                    <a:lnTo>
                      <a:pt x="28" y="34"/>
                    </a:lnTo>
                    <a:lnTo>
                      <a:pt x="30" y="34"/>
                    </a:lnTo>
                    <a:lnTo>
                      <a:pt x="32" y="32"/>
                    </a:lnTo>
                    <a:lnTo>
                      <a:pt x="34" y="30"/>
                    </a:lnTo>
                    <a:close/>
                  </a:path>
                </a:pathLst>
              </a:custGeom>
              <a:solidFill>
                <a:srgbClr val="000000"/>
              </a:solidFill>
              <a:ln w="0">
                <a:solidFill>
                  <a:srgbClr val="000000"/>
                </a:solidFill>
                <a:round/>
                <a:headEnd/>
                <a:tailEnd/>
              </a:ln>
            </p:spPr>
            <p:txBody>
              <a:bodyPr/>
              <a:lstStyle/>
              <a:p>
                <a:endParaRPr lang="en-CA"/>
              </a:p>
            </p:txBody>
          </p:sp>
          <p:sp>
            <p:nvSpPr>
              <p:cNvPr id="14605" name="Freeform 45"/>
              <p:cNvSpPr>
                <a:spLocks/>
              </p:cNvSpPr>
              <p:nvPr/>
            </p:nvSpPr>
            <p:spPr bwMode="auto">
              <a:xfrm>
                <a:off x="3736" y="2118"/>
                <a:ext cx="24" cy="78"/>
              </a:xfrm>
              <a:custGeom>
                <a:avLst/>
                <a:gdLst>
                  <a:gd name="T0" fmla="*/ 0 w 24"/>
                  <a:gd name="T1" fmla="*/ 78 h 78"/>
                  <a:gd name="T2" fmla="*/ 0 w 24"/>
                  <a:gd name="T3" fmla="*/ 76 h 78"/>
                  <a:gd name="T4" fmla="*/ 4 w 24"/>
                  <a:gd name="T5" fmla="*/ 72 h 78"/>
                  <a:gd name="T6" fmla="*/ 6 w 24"/>
                  <a:gd name="T7" fmla="*/ 70 h 78"/>
                  <a:gd name="T8" fmla="*/ 10 w 24"/>
                  <a:gd name="T9" fmla="*/ 66 h 78"/>
                  <a:gd name="T10" fmla="*/ 12 w 24"/>
                  <a:gd name="T11" fmla="*/ 60 h 78"/>
                  <a:gd name="T12" fmla="*/ 12 w 24"/>
                  <a:gd name="T13" fmla="*/ 54 h 78"/>
                  <a:gd name="T14" fmla="*/ 14 w 24"/>
                  <a:gd name="T15" fmla="*/ 46 h 78"/>
                  <a:gd name="T16" fmla="*/ 14 w 24"/>
                  <a:gd name="T17" fmla="*/ 38 h 78"/>
                  <a:gd name="T18" fmla="*/ 14 w 24"/>
                  <a:gd name="T19" fmla="*/ 28 h 78"/>
                  <a:gd name="T20" fmla="*/ 12 w 24"/>
                  <a:gd name="T21" fmla="*/ 18 h 78"/>
                  <a:gd name="T22" fmla="*/ 10 w 24"/>
                  <a:gd name="T23" fmla="*/ 12 h 78"/>
                  <a:gd name="T24" fmla="*/ 6 w 24"/>
                  <a:gd name="T25" fmla="*/ 6 h 78"/>
                  <a:gd name="T26" fmla="*/ 4 w 24"/>
                  <a:gd name="T27" fmla="*/ 4 h 78"/>
                  <a:gd name="T28" fmla="*/ 0 w 24"/>
                  <a:gd name="T29" fmla="*/ 2 h 78"/>
                  <a:gd name="T30" fmla="*/ 0 w 24"/>
                  <a:gd name="T31" fmla="*/ 0 h 78"/>
                  <a:gd name="T32" fmla="*/ 6 w 24"/>
                  <a:gd name="T33" fmla="*/ 2 h 78"/>
                  <a:gd name="T34" fmla="*/ 12 w 24"/>
                  <a:gd name="T35" fmla="*/ 8 h 78"/>
                  <a:gd name="T36" fmla="*/ 18 w 24"/>
                  <a:gd name="T37" fmla="*/ 14 h 78"/>
                  <a:gd name="T38" fmla="*/ 22 w 24"/>
                  <a:gd name="T39" fmla="*/ 22 h 78"/>
                  <a:gd name="T40" fmla="*/ 24 w 24"/>
                  <a:gd name="T41" fmla="*/ 30 h 78"/>
                  <a:gd name="T42" fmla="*/ 24 w 24"/>
                  <a:gd name="T43" fmla="*/ 38 h 78"/>
                  <a:gd name="T44" fmla="*/ 24 w 24"/>
                  <a:gd name="T45" fmla="*/ 48 h 78"/>
                  <a:gd name="T46" fmla="*/ 22 w 24"/>
                  <a:gd name="T47" fmla="*/ 56 h 78"/>
                  <a:gd name="T48" fmla="*/ 18 w 24"/>
                  <a:gd name="T49" fmla="*/ 64 h 78"/>
                  <a:gd name="T50" fmla="*/ 12 w 24"/>
                  <a:gd name="T51" fmla="*/ 70 h 78"/>
                  <a:gd name="T52" fmla="*/ 6 w 24"/>
                  <a:gd name="T53" fmla="*/ 74 h 78"/>
                  <a:gd name="T54" fmla="*/ 0 w 24"/>
                  <a:gd name="T55" fmla="*/ 7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78"/>
                  <a:gd name="T86" fmla="*/ 24 w 2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78">
                    <a:moveTo>
                      <a:pt x="0" y="78"/>
                    </a:moveTo>
                    <a:lnTo>
                      <a:pt x="0" y="76"/>
                    </a:lnTo>
                    <a:lnTo>
                      <a:pt x="4" y="72"/>
                    </a:lnTo>
                    <a:lnTo>
                      <a:pt x="6" y="70"/>
                    </a:lnTo>
                    <a:lnTo>
                      <a:pt x="10" y="66"/>
                    </a:lnTo>
                    <a:lnTo>
                      <a:pt x="12" y="60"/>
                    </a:lnTo>
                    <a:lnTo>
                      <a:pt x="12" y="54"/>
                    </a:lnTo>
                    <a:lnTo>
                      <a:pt x="14" y="46"/>
                    </a:lnTo>
                    <a:lnTo>
                      <a:pt x="14" y="38"/>
                    </a:lnTo>
                    <a:lnTo>
                      <a:pt x="14" y="28"/>
                    </a:lnTo>
                    <a:lnTo>
                      <a:pt x="12" y="18"/>
                    </a:lnTo>
                    <a:lnTo>
                      <a:pt x="10" y="12"/>
                    </a:lnTo>
                    <a:lnTo>
                      <a:pt x="6" y="6"/>
                    </a:lnTo>
                    <a:lnTo>
                      <a:pt x="4" y="4"/>
                    </a:lnTo>
                    <a:lnTo>
                      <a:pt x="0" y="2"/>
                    </a:lnTo>
                    <a:lnTo>
                      <a:pt x="0" y="0"/>
                    </a:lnTo>
                    <a:lnTo>
                      <a:pt x="6" y="2"/>
                    </a:lnTo>
                    <a:lnTo>
                      <a:pt x="12" y="8"/>
                    </a:lnTo>
                    <a:lnTo>
                      <a:pt x="18" y="14"/>
                    </a:lnTo>
                    <a:lnTo>
                      <a:pt x="22" y="22"/>
                    </a:lnTo>
                    <a:lnTo>
                      <a:pt x="24" y="30"/>
                    </a:lnTo>
                    <a:lnTo>
                      <a:pt x="24" y="38"/>
                    </a:lnTo>
                    <a:lnTo>
                      <a:pt x="24" y="48"/>
                    </a:lnTo>
                    <a:lnTo>
                      <a:pt x="22" y="56"/>
                    </a:lnTo>
                    <a:lnTo>
                      <a:pt x="18" y="64"/>
                    </a:lnTo>
                    <a:lnTo>
                      <a:pt x="12" y="70"/>
                    </a:lnTo>
                    <a:lnTo>
                      <a:pt x="6" y="74"/>
                    </a:lnTo>
                    <a:lnTo>
                      <a:pt x="0" y="78"/>
                    </a:lnTo>
                    <a:close/>
                  </a:path>
                </a:pathLst>
              </a:custGeom>
              <a:solidFill>
                <a:srgbClr val="000000"/>
              </a:solidFill>
              <a:ln w="0">
                <a:solidFill>
                  <a:srgbClr val="000000"/>
                </a:solidFill>
                <a:round/>
                <a:headEnd/>
                <a:tailEnd/>
              </a:ln>
            </p:spPr>
            <p:txBody>
              <a:bodyPr/>
              <a:lstStyle/>
              <a:p>
                <a:endParaRPr lang="en-CA"/>
              </a:p>
            </p:txBody>
          </p:sp>
          <p:sp>
            <p:nvSpPr>
              <p:cNvPr id="14606" name="Rectangle 46"/>
              <p:cNvSpPr>
                <a:spLocks noChangeArrowheads="1"/>
              </p:cNvSpPr>
              <p:nvPr/>
            </p:nvSpPr>
            <p:spPr bwMode="auto">
              <a:xfrm>
                <a:off x="3888"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7" name="Rectangle 47"/>
              <p:cNvSpPr>
                <a:spLocks noChangeArrowheads="1"/>
              </p:cNvSpPr>
              <p:nvPr/>
            </p:nvSpPr>
            <p:spPr bwMode="auto">
              <a:xfrm>
                <a:off x="3904"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08" name="Freeform 48"/>
              <p:cNvSpPr>
                <a:spLocks noEditPoints="1"/>
              </p:cNvSpPr>
              <p:nvPr/>
            </p:nvSpPr>
            <p:spPr bwMode="auto">
              <a:xfrm>
                <a:off x="4020" y="2118"/>
                <a:ext cx="78" cy="60"/>
              </a:xfrm>
              <a:custGeom>
                <a:avLst/>
                <a:gdLst>
                  <a:gd name="T0" fmla="*/ 22 w 78"/>
                  <a:gd name="T1" fmla="*/ 60 h 60"/>
                  <a:gd name="T2" fmla="*/ 56 w 78"/>
                  <a:gd name="T3" fmla="*/ 0 h 60"/>
                  <a:gd name="T4" fmla="*/ 14 w 78"/>
                  <a:gd name="T5" fmla="*/ 0 h 60"/>
                  <a:gd name="T6" fmla="*/ 26 w 78"/>
                  <a:gd name="T7" fmla="*/ 4 h 60"/>
                  <a:gd name="T8" fmla="*/ 30 w 78"/>
                  <a:gd name="T9" fmla="*/ 14 h 60"/>
                  <a:gd name="T10" fmla="*/ 26 w 78"/>
                  <a:gd name="T11" fmla="*/ 26 h 60"/>
                  <a:gd name="T12" fmla="*/ 14 w 78"/>
                  <a:gd name="T13" fmla="*/ 30 h 60"/>
                  <a:gd name="T14" fmla="*/ 4 w 78"/>
                  <a:gd name="T15" fmla="*/ 26 h 60"/>
                  <a:gd name="T16" fmla="*/ 0 w 78"/>
                  <a:gd name="T17" fmla="*/ 16 h 60"/>
                  <a:gd name="T18" fmla="*/ 4 w 78"/>
                  <a:gd name="T19" fmla="*/ 4 h 60"/>
                  <a:gd name="T20" fmla="*/ 14 w 78"/>
                  <a:gd name="T21" fmla="*/ 0 h 60"/>
                  <a:gd name="T22" fmla="*/ 14 w 78"/>
                  <a:gd name="T23" fmla="*/ 2 h 60"/>
                  <a:gd name="T24" fmla="*/ 12 w 78"/>
                  <a:gd name="T25" fmla="*/ 4 h 60"/>
                  <a:gd name="T26" fmla="*/ 12 w 78"/>
                  <a:gd name="T27" fmla="*/ 10 h 60"/>
                  <a:gd name="T28" fmla="*/ 12 w 78"/>
                  <a:gd name="T29" fmla="*/ 20 h 60"/>
                  <a:gd name="T30" fmla="*/ 12 w 78"/>
                  <a:gd name="T31" fmla="*/ 26 h 60"/>
                  <a:gd name="T32" fmla="*/ 14 w 78"/>
                  <a:gd name="T33" fmla="*/ 28 h 60"/>
                  <a:gd name="T34" fmla="*/ 16 w 78"/>
                  <a:gd name="T35" fmla="*/ 28 h 60"/>
                  <a:gd name="T36" fmla="*/ 18 w 78"/>
                  <a:gd name="T37" fmla="*/ 26 h 60"/>
                  <a:gd name="T38" fmla="*/ 18 w 78"/>
                  <a:gd name="T39" fmla="*/ 20 h 60"/>
                  <a:gd name="T40" fmla="*/ 18 w 78"/>
                  <a:gd name="T41" fmla="*/ 10 h 60"/>
                  <a:gd name="T42" fmla="*/ 18 w 78"/>
                  <a:gd name="T43" fmla="*/ 4 h 60"/>
                  <a:gd name="T44" fmla="*/ 16 w 78"/>
                  <a:gd name="T45" fmla="*/ 2 h 60"/>
                  <a:gd name="T46" fmla="*/ 62 w 78"/>
                  <a:gd name="T47" fmla="*/ 30 h 60"/>
                  <a:gd name="T48" fmla="*/ 72 w 78"/>
                  <a:gd name="T49" fmla="*/ 34 h 60"/>
                  <a:gd name="T50" fmla="*/ 78 w 78"/>
                  <a:gd name="T51" fmla="*/ 44 h 60"/>
                  <a:gd name="T52" fmla="*/ 72 w 78"/>
                  <a:gd name="T53" fmla="*/ 56 h 60"/>
                  <a:gd name="T54" fmla="*/ 62 w 78"/>
                  <a:gd name="T55" fmla="*/ 60 h 60"/>
                  <a:gd name="T56" fmla="*/ 52 w 78"/>
                  <a:gd name="T57" fmla="*/ 56 h 60"/>
                  <a:gd name="T58" fmla="*/ 48 w 78"/>
                  <a:gd name="T59" fmla="*/ 44 h 60"/>
                  <a:gd name="T60" fmla="*/ 52 w 78"/>
                  <a:gd name="T61" fmla="*/ 34 h 60"/>
                  <a:gd name="T62" fmla="*/ 62 w 78"/>
                  <a:gd name="T63" fmla="*/ 30 h 60"/>
                  <a:gd name="T64" fmla="*/ 62 w 78"/>
                  <a:gd name="T65" fmla="*/ 32 h 60"/>
                  <a:gd name="T66" fmla="*/ 60 w 78"/>
                  <a:gd name="T67" fmla="*/ 34 h 60"/>
                  <a:gd name="T68" fmla="*/ 58 w 78"/>
                  <a:gd name="T69" fmla="*/ 38 h 60"/>
                  <a:gd name="T70" fmla="*/ 58 w 78"/>
                  <a:gd name="T71" fmla="*/ 50 h 60"/>
                  <a:gd name="T72" fmla="*/ 60 w 78"/>
                  <a:gd name="T73" fmla="*/ 56 h 60"/>
                  <a:gd name="T74" fmla="*/ 62 w 78"/>
                  <a:gd name="T75" fmla="*/ 58 h 60"/>
                  <a:gd name="T76" fmla="*/ 64 w 78"/>
                  <a:gd name="T77" fmla="*/ 58 h 60"/>
                  <a:gd name="T78" fmla="*/ 64 w 78"/>
                  <a:gd name="T79" fmla="*/ 56 h 60"/>
                  <a:gd name="T80" fmla="*/ 66 w 78"/>
                  <a:gd name="T81" fmla="*/ 50 h 60"/>
                  <a:gd name="T82" fmla="*/ 66 w 78"/>
                  <a:gd name="T83" fmla="*/ 40 h 60"/>
                  <a:gd name="T84" fmla="*/ 64 w 78"/>
                  <a:gd name="T85" fmla="*/ 34 h 60"/>
                  <a:gd name="T86" fmla="*/ 64 w 78"/>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0"/>
                  <a:gd name="T134" fmla="*/ 78 w 78"/>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10" y="28"/>
                    </a:lnTo>
                    <a:lnTo>
                      <a:pt x="4" y="26"/>
                    </a:lnTo>
                    <a:lnTo>
                      <a:pt x="2" y="22"/>
                    </a:lnTo>
                    <a:lnTo>
                      <a:pt x="0" y="16"/>
                    </a:lnTo>
                    <a:lnTo>
                      <a:pt x="2" y="8"/>
                    </a:lnTo>
                    <a:lnTo>
                      <a:pt x="4" y="4"/>
                    </a:lnTo>
                    <a:lnTo>
                      <a:pt x="10" y="0"/>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8"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09" name="Rectangle 49"/>
              <p:cNvSpPr>
                <a:spLocks noChangeArrowheads="1"/>
              </p:cNvSpPr>
              <p:nvPr/>
            </p:nvSpPr>
            <p:spPr bwMode="auto">
              <a:xfrm>
                <a:off x="4200" y="210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0" name="Rectangle 50"/>
              <p:cNvSpPr>
                <a:spLocks noChangeArrowheads="1"/>
              </p:cNvSpPr>
              <p:nvPr/>
            </p:nvSpPr>
            <p:spPr bwMode="auto">
              <a:xfrm>
                <a:off x="1552" y="22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1" name="Rectangle 51"/>
              <p:cNvSpPr>
                <a:spLocks noChangeArrowheads="1"/>
              </p:cNvSpPr>
              <p:nvPr/>
            </p:nvSpPr>
            <p:spPr bwMode="auto">
              <a:xfrm>
                <a:off x="1552" y="2224"/>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612" name="Rectangle 52"/>
              <p:cNvSpPr>
                <a:spLocks noChangeArrowheads="1"/>
              </p:cNvSpPr>
              <p:nvPr/>
            </p:nvSpPr>
            <p:spPr bwMode="auto">
              <a:xfrm>
                <a:off x="155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13" name="Freeform 53"/>
              <p:cNvSpPr>
                <a:spLocks noEditPoints="1"/>
              </p:cNvSpPr>
              <p:nvPr/>
            </p:nvSpPr>
            <p:spPr bwMode="auto">
              <a:xfrm>
                <a:off x="1586" y="226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2"/>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614" name="Freeform 54"/>
              <p:cNvSpPr>
                <a:spLocks/>
              </p:cNvSpPr>
              <p:nvPr/>
            </p:nvSpPr>
            <p:spPr bwMode="auto">
              <a:xfrm>
                <a:off x="1626" y="226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4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8"/>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615" name="Freeform 55"/>
              <p:cNvSpPr>
                <a:spLocks/>
              </p:cNvSpPr>
              <p:nvPr/>
            </p:nvSpPr>
            <p:spPr bwMode="auto">
              <a:xfrm>
                <a:off x="1662" y="2252"/>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6"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616" name="Freeform 56"/>
              <p:cNvSpPr>
                <a:spLocks/>
              </p:cNvSpPr>
              <p:nvPr/>
            </p:nvSpPr>
            <p:spPr bwMode="auto">
              <a:xfrm>
                <a:off x="1688" y="2264"/>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6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8 h 40"/>
                  <a:gd name="T34" fmla="*/ 16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6"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17" name="Freeform 57"/>
              <p:cNvSpPr>
                <a:spLocks noEditPoints="1"/>
              </p:cNvSpPr>
              <p:nvPr/>
            </p:nvSpPr>
            <p:spPr bwMode="auto">
              <a:xfrm>
                <a:off x="1718" y="2264"/>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8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8"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CA"/>
              </a:p>
            </p:txBody>
          </p:sp>
          <p:sp>
            <p:nvSpPr>
              <p:cNvPr id="14618" name="Freeform 58"/>
              <p:cNvSpPr>
                <a:spLocks/>
              </p:cNvSpPr>
              <p:nvPr/>
            </p:nvSpPr>
            <p:spPr bwMode="auto">
              <a:xfrm>
                <a:off x="1760" y="2264"/>
                <a:ext cx="26" cy="42"/>
              </a:xfrm>
              <a:custGeom>
                <a:avLst/>
                <a:gdLst>
                  <a:gd name="T0" fmla="*/ 22 w 26"/>
                  <a:gd name="T1" fmla="*/ 0 h 42"/>
                  <a:gd name="T2" fmla="*/ 22 w 26"/>
                  <a:gd name="T3" fmla="*/ 14 h 42"/>
                  <a:gd name="T4" fmla="*/ 22 w 26"/>
                  <a:gd name="T5" fmla="*/ 14 h 42"/>
                  <a:gd name="T6" fmla="*/ 20 w 26"/>
                  <a:gd name="T7" fmla="*/ 8 h 42"/>
                  <a:gd name="T8" fmla="*/ 18 w 26"/>
                  <a:gd name="T9" fmla="*/ 6 h 42"/>
                  <a:gd name="T10" fmla="*/ 14 w 26"/>
                  <a:gd name="T11" fmla="*/ 4 h 42"/>
                  <a:gd name="T12" fmla="*/ 12 w 26"/>
                  <a:gd name="T13" fmla="*/ 4 h 42"/>
                  <a:gd name="T14" fmla="*/ 8 w 26"/>
                  <a:gd name="T15" fmla="*/ 4 h 42"/>
                  <a:gd name="T16" fmla="*/ 6 w 26"/>
                  <a:gd name="T17" fmla="*/ 4 h 42"/>
                  <a:gd name="T18" fmla="*/ 6 w 26"/>
                  <a:gd name="T19" fmla="*/ 6 h 42"/>
                  <a:gd name="T20" fmla="*/ 4 w 26"/>
                  <a:gd name="T21" fmla="*/ 8 h 42"/>
                  <a:gd name="T22" fmla="*/ 4 w 26"/>
                  <a:gd name="T23" fmla="*/ 10 h 42"/>
                  <a:gd name="T24" fmla="*/ 6 w 26"/>
                  <a:gd name="T25" fmla="*/ 12 h 42"/>
                  <a:gd name="T26" fmla="*/ 8 w 26"/>
                  <a:gd name="T27" fmla="*/ 14 h 42"/>
                  <a:gd name="T28" fmla="*/ 10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2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8 h 42"/>
                  <a:gd name="T76" fmla="*/ 18 w 26"/>
                  <a:gd name="T77" fmla="*/ 36 h 42"/>
                  <a:gd name="T78" fmla="*/ 20 w 26"/>
                  <a:gd name="T79" fmla="*/ 34 h 42"/>
                  <a:gd name="T80" fmla="*/ 18 w 26"/>
                  <a:gd name="T81" fmla="*/ 30 h 42"/>
                  <a:gd name="T82" fmla="*/ 18 w 26"/>
                  <a:gd name="T83" fmla="*/ 28 h 42"/>
                  <a:gd name="T84" fmla="*/ 14 w 26"/>
                  <a:gd name="T85" fmla="*/ 26 h 42"/>
                  <a:gd name="T86" fmla="*/ 10 w 26"/>
                  <a:gd name="T87" fmla="*/ 24 h 42"/>
                  <a:gd name="T88" fmla="*/ 4 w 26"/>
                  <a:gd name="T89" fmla="*/ 20 h 42"/>
                  <a:gd name="T90" fmla="*/ 2 w 26"/>
                  <a:gd name="T91" fmla="*/ 18 h 42"/>
                  <a:gd name="T92" fmla="*/ 0 w 26"/>
                  <a:gd name="T93" fmla="*/ 16 h 42"/>
                  <a:gd name="T94" fmla="*/ 0 w 26"/>
                  <a:gd name="T95" fmla="*/ 12 h 42"/>
                  <a:gd name="T96" fmla="*/ 0 w 26"/>
                  <a:gd name="T97" fmla="*/ 8 h 42"/>
                  <a:gd name="T98" fmla="*/ 2 w 26"/>
                  <a:gd name="T99" fmla="*/ 4 h 42"/>
                  <a:gd name="T100" fmla="*/ 6 w 26"/>
                  <a:gd name="T101" fmla="*/ 2 h 42"/>
                  <a:gd name="T102" fmla="*/ 12 w 26"/>
                  <a:gd name="T103" fmla="*/ 0 h 42"/>
                  <a:gd name="T104" fmla="*/ 14 w 26"/>
                  <a:gd name="T105" fmla="*/ 0 h 42"/>
                  <a:gd name="T106" fmla="*/ 16 w 26"/>
                  <a:gd name="T107" fmla="*/ 2 h 42"/>
                  <a:gd name="T108" fmla="*/ 18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2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2" y="0"/>
                    </a:moveTo>
                    <a:lnTo>
                      <a:pt x="22" y="14"/>
                    </a:lnTo>
                    <a:lnTo>
                      <a:pt x="20" y="8"/>
                    </a:lnTo>
                    <a:lnTo>
                      <a:pt x="18" y="6"/>
                    </a:lnTo>
                    <a:lnTo>
                      <a:pt x="14" y="4"/>
                    </a:lnTo>
                    <a:lnTo>
                      <a:pt x="12" y="4"/>
                    </a:lnTo>
                    <a:lnTo>
                      <a:pt x="8" y="4"/>
                    </a:lnTo>
                    <a:lnTo>
                      <a:pt x="6" y="4"/>
                    </a:lnTo>
                    <a:lnTo>
                      <a:pt x="6" y="6"/>
                    </a:lnTo>
                    <a:lnTo>
                      <a:pt x="4" y="8"/>
                    </a:lnTo>
                    <a:lnTo>
                      <a:pt x="4" y="10"/>
                    </a:lnTo>
                    <a:lnTo>
                      <a:pt x="6" y="12"/>
                    </a:lnTo>
                    <a:lnTo>
                      <a:pt x="8" y="14"/>
                    </a:lnTo>
                    <a:lnTo>
                      <a:pt x="10" y="16"/>
                    </a:lnTo>
                    <a:lnTo>
                      <a:pt x="18" y="18"/>
                    </a:lnTo>
                    <a:lnTo>
                      <a:pt x="22" y="22"/>
                    </a:lnTo>
                    <a:lnTo>
                      <a:pt x="24" y="26"/>
                    </a:lnTo>
                    <a:lnTo>
                      <a:pt x="26" y="30"/>
                    </a:lnTo>
                    <a:lnTo>
                      <a:pt x="24" y="34"/>
                    </a:lnTo>
                    <a:lnTo>
                      <a:pt x="22" y="38"/>
                    </a:lnTo>
                    <a:lnTo>
                      <a:pt x="18" y="40"/>
                    </a:lnTo>
                    <a:lnTo>
                      <a:pt x="12" y="42"/>
                    </a:lnTo>
                    <a:lnTo>
                      <a:pt x="8" y="42"/>
                    </a:lnTo>
                    <a:lnTo>
                      <a:pt x="4" y="40"/>
                    </a:lnTo>
                    <a:lnTo>
                      <a:pt x="2" y="40"/>
                    </a:lnTo>
                    <a:lnTo>
                      <a:pt x="0" y="40"/>
                    </a:lnTo>
                    <a:lnTo>
                      <a:pt x="0" y="42"/>
                    </a:lnTo>
                    <a:lnTo>
                      <a:pt x="0" y="28"/>
                    </a:lnTo>
                    <a:lnTo>
                      <a:pt x="2" y="32"/>
                    </a:lnTo>
                    <a:lnTo>
                      <a:pt x="4" y="36"/>
                    </a:lnTo>
                    <a:lnTo>
                      <a:pt x="8" y="38"/>
                    </a:lnTo>
                    <a:lnTo>
                      <a:pt x="12" y="38"/>
                    </a:lnTo>
                    <a:lnTo>
                      <a:pt x="16" y="38"/>
                    </a:lnTo>
                    <a:lnTo>
                      <a:pt x="18" y="38"/>
                    </a:lnTo>
                    <a:lnTo>
                      <a:pt x="18" y="36"/>
                    </a:lnTo>
                    <a:lnTo>
                      <a:pt x="20" y="34"/>
                    </a:lnTo>
                    <a:lnTo>
                      <a:pt x="18" y="30"/>
                    </a:lnTo>
                    <a:lnTo>
                      <a:pt x="18" y="28"/>
                    </a:lnTo>
                    <a:lnTo>
                      <a:pt x="14" y="26"/>
                    </a:lnTo>
                    <a:lnTo>
                      <a:pt x="10" y="24"/>
                    </a:lnTo>
                    <a:lnTo>
                      <a:pt x="4" y="20"/>
                    </a:lnTo>
                    <a:lnTo>
                      <a:pt x="2" y="18"/>
                    </a:lnTo>
                    <a:lnTo>
                      <a:pt x="0" y="16"/>
                    </a:lnTo>
                    <a:lnTo>
                      <a:pt x="0" y="12"/>
                    </a:lnTo>
                    <a:lnTo>
                      <a:pt x="0" y="8"/>
                    </a:lnTo>
                    <a:lnTo>
                      <a:pt x="2" y="4"/>
                    </a:lnTo>
                    <a:lnTo>
                      <a:pt x="6" y="2"/>
                    </a:lnTo>
                    <a:lnTo>
                      <a:pt x="12" y="0"/>
                    </a:lnTo>
                    <a:lnTo>
                      <a:pt x="14" y="0"/>
                    </a:lnTo>
                    <a:lnTo>
                      <a:pt x="16" y="2"/>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CA"/>
              </a:p>
            </p:txBody>
          </p:sp>
          <p:sp>
            <p:nvSpPr>
              <p:cNvPr id="14619" name="Freeform 59"/>
              <p:cNvSpPr>
                <a:spLocks/>
              </p:cNvSpPr>
              <p:nvPr/>
            </p:nvSpPr>
            <p:spPr bwMode="auto">
              <a:xfrm>
                <a:off x="1792" y="2264"/>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4 w 28"/>
                  <a:gd name="T13" fmla="*/ 4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10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4 w 28"/>
                  <a:gd name="T41" fmla="*/ 38 h 42"/>
                  <a:gd name="T42" fmla="*/ 18 w 28"/>
                  <a:gd name="T43" fmla="*/ 40 h 42"/>
                  <a:gd name="T44" fmla="*/ 14 w 28"/>
                  <a:gd name="T45" fmla="*/ 42 h 42"/>
                  <a:gd name="T46" fmla="*/ 10 w 28"/>
                  <a:gd name="T47" fmla="*/ 42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20 w 28"/>
                  <a:gd name="T75" fmla="*/ 38 h 42"/>
                  <a:gd name="T76" fmla="*/ 20 w 28"/>
                  <a:gd name="T77" fmla="*/ 36 h 42"/>
                  <a:gd name="T78" fmla="*/ 20 w 28"/>
                  <a:gd name="T79" fmla="*/ 34 h 42"/>
                  <a:gd name="T80" fmla="*/ 20 w 28"/>
                  <a:gd name="T81" fmla="*/ 30 h 42"/>
                  <a:gd name="T82" fmla="*/ 20 w 28"/>
                  <a:gd name="T83" fmla="*/ 28 h 42"/>
                  <a:gd name="T84" fmla="*/ 16 w 28"/>
                  <a:gd name="T85" fmla="*/ 26 h 42"/>
                  <a:gd name="T86" fmla="*/ 10 w 28"/>
                  <a:gd name="T87" fmla="*/ 24 h 42"/>
                  <a:gd name="T88" fmla="*/ 6 w 28"/>
                  <a:gd name="T89" fmla="*/ 20 h 42"/>
                  <a:gd name="T90" fmla="*/ 2 w 28"/>
                  <a:gd name="T91" fmla="*/ 18 h 42"/>
                  <a:gd name="T92" fmla="*/ 2 w 28"/>
                  <a:gd name="T93" fmla="*/ 16 h 42"/>
                  <a:gd name="T94" fmla="*/ 0 w 28"/>
                  <a:gd name="T95" fmla="*/ 12 h 42"/>
                  <a:gd name="T96" fmla="*/ 2 w 28"/>
                  <a:gd name="T97" fmla="*/ 8 h 42"/>
                  <a:gd name="T98" fmla="*/ 4 w 28"/>
                  <a:gd name="T99" fmla="*/ 4 h 42"/>
                  <a:gd name="T100" fmla="*/ 8 w 28"/>
                  <a:gd name="T101" fmla="*/ 2 h 42"/>
                  <a:gd name="T102" fmla="*/ 14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4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4" y="4"/>
                    </a:lnTo>
                    <a:lnTo>
                      <a:pt x="10" y="4"/>
                    </a:lnTo>
                    <a:lnTo>
                      <a:pt x="8" y="4"/>
                    </a:lnTo>
                    <a:lnTo>
                      <a:pt x="6" y="6"/>
                    </a:lnTo>
                    <a:lnTo>
                      <a:pt x="6" y="8"/>
                    </a:lnTo>
                    <a:lnTo>
                      <a:pt x="6" y="10"/>
                    </a:lnTo>
                    <a:lnTo>
                      <a:pt x="8" y="12"/>
                    </a:lnTo>
                    <a:lnTo>
                      <a:pt x="10" y="14"/>
                    </a:lnTo>
                    <a:lnTo>
                      <a:pt x="12" y="16"/>
                    </a:lnTo>
                    <a:lnTo>
                      <a:pt x="18" y="18"/>
                    </a:lnTo>
                    <a:lnTo>
                      <a:pt x="24" y="22"/>
                    </a:lnTo>
                    <a:lnTo>
                      <a:pt x="26" y="26"/>
                    </a:lnTo>
                    <a:lnTo>
                      <a:pt x="28" y="30"/>
                    </a:lnTo>
                    <a:lnTo>
                      <a:pt x="26" y="34"/>
                    </a:lnTo>
                    <a:lnTo>
                      <a:pt x="24"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20" y="38"/>
                    </a:lnTo>
                    <a:lnTo>
                      <a:pt x="20" y="36"/>
                    </a:lnTo>
                    <a:lnTo>
                      <a:pt x="20" y="34"/>
                    </a:lnTo>
                    <a:lnTo>
                      <a:pt x="20" y="30"/>
                    </a:lnTo>
                    <a:lnTo>
                      <a:pt x="20" y="28"/>
                    </a:lnTo>
                    <a:lnTo>
                      <a:pt x="16" y="26"/>
                    </a:lnTo>
                    <a:lnTo>
                      <a:pt x="10" y="24"/>
                    </a:lnTo>
                    <a:lnTo>
                      <a:pt x="6" y="20"/>
                    </a:lnTo>
                    <a:lnTo>
                      <a:pt x="2" y="18"/>
                    </a:lnTo>
                    <a:lnTo>
                      <a:pt x="2" y="16"/>
                    </a:lnTo>
                    <a:lnTo>
                      <a:pt x="0" y="12"/>
                    </a:lnTo>
                    <a:lnTo>
                      <a:pt x="2" y="8"/>
                    </a:lnTo>
                    <a:lnTo>
                      <a:pt x="4" y="4"/>
                    </a:lnTo>
                    <a:lnTo>
                      <a:pt x="8" y="2"/>
                    </a:lnTo>
                    <a:lnTo>
                      <a:pt x="14" y="0"/>
                    </a:lnTo>
                    <a:lnTo>
                      <a:pt x="16" y="0"/>
                    </a:lnTo>
                    <a:lnTo>
                      <a:pt x="18" y="2"/>
                    </a:lnTo>
                    <a:lnTo>
                      <a:pt x="20" y="2"/>
                    </a:lnTo>
                    <a:lnTo>
                      <a:pt x="22" y="2"/>
                    </a:lnTo>
                    <a:lnTo>
                      <a:pt x="24" y="2"/>
                    </a:lnTo>
                    <a:lnTo>
                      <a:pt x="24" y="0"/>
                    </a:lnTo>
                    <a:close/>
                  </a:path>
                </a:pathLst>
              </a:custGeom>
              <a:solidFill>
                <a:srgbClr val="000000"/>
              </a:solidFill>
              <a:ln w="0">
                <a:solidFill>
                  <a:srgbClr val="000000"/>
                </a:solidFill>
                <a:round/>
                <a:headEnd/>
                <a:tailEnd/>
              </a:ln>
            </p:spPr>
            <p:txBody>
              <a:bodyPr/>
              <a:lstStyle/>
              <a:p>
                <a:endParaRPr lang="en-CA"/>
              </a:p>
            </p:txBody>
          </p:sp>
          <p:sp>
            <p:nvSpPr>
              <p:cNvPr id="14620" name="Rectangle 60"/>
              <p:cNvSpPr>
                <a:spLocks noChangeArrowheads="1"/>
              </p:cNvSpPr>
              <p:nvPr/>
            </p:nvSpPr>
            <p:spPr bwMode="auto">
              <a:xfrm>
                <a:off x="184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1" name="Rectangle 61"/>
              <p:cNvSpPr>
                <a:spLocks noChangeArrowheads="1"/>
              </p:cNvSpPr>
              <p:nvPr/>
            </p:nvSpPr>
            <p:spPr bwMode="auto">
              <a:xfrm>
                <a:off x="186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2" name="Freeform 62"/>
              <p:cNvSpPr>
                <a:spLocks/>
              </p:cNvSpPr>
              <p:nvPr/>
            </p:nvSpPr>
            <p:spPr bwMode="auto">
              <a:xfrm>
                <a:off x="1974"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6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6 w 24"/>
                  <a:gd name="T47" fmla="*/ 6 h 58"/>
                  <a:gd name="T48" fmla="*/ 6 w 24"/>
                  <a:gd name="T49" fmla="*/ 6 h 58"/>
                  <a:gd name="T50" fmla="*/ 6 w 24"/>
                  <a:gd name="T51" fmla="*/ 6 h 58"/>
                  <a:gd name="T52" fmla="*/ 4 w 24"/>
                  <a:gd name="T53" fmla="*/ 6 h 58"/>
                  <a:gd name="T54" fmla="*/ 0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23" name="Freeform 63"/>
              <p:cNvSpPr>
                <a:spLocks/>
              </p:cNvSpPr>
              <p:nvPr/>
            </p:nvSpPr>
            <p:spPr bwMode="auto">
              <a:xfrm>
                <a:off x="201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2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6"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2" y="56"/>
                    </a:lnTo>
                    <a:lnTo>
                      <a:pt x="16"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2" y="52"/>
                    </a:lnTo>
                    <a:lnTo>
                      <a:pt x="26" y="48"/>
                    </a:lnTo>
                    <a:lnTo>
                      <a:pt x="26" y="44"/>
                    </a:lnTo>
                    <a:lnTo>
                      <a:pt x="26" y="42"/>
                    </a:lnTo>
                    <a:lnTo>
                      <a:pt x="24" y="38"/>
                    </a:lnTo>
                    <a:lnTo>
                      <a:pt x="24" y="36"/>
                    </a:lnTo>
                    <a:lnTo>
                      <a:pt x="22" y="34"/>
                    </a:lnTo>
                    <a:lnTo>
                      <a:pt x="20" y="32"/>
                    </a:lnTo>
                    <a:lnTo>
                      <a:pt x="18" y="32"/>
                    </a:lnTo>
                    <a:lnTo>
                      <a:pt x="14" y="30"/>
                    </a:lnTo>
                    <a:lnTo>
                      <a:pt x="10" y="30"/>
                    </a:lnTo>
                    <a:lnTo>
                      <a:pt x="10" y="28"/>
                    </a:lnTo>
                    <a:lnTo>
                      <a:pt x="14" y="28"/>
                    </a:lnTo>
                    <a:lnTo>
                      <a:pt x="16" y="26"/>
                    </a:lnTo>
                    <a:lnTo>
                      <a:pt x="20" y="24"/>
                    </a:lnTo>
                    <a:lnTo>
                      <a:pt x="22" y="22"/>
                    </a:lnTo>
                    <a:lnTo>
                      <a:pt x="22"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4" name="Freeform 64"/>
              <p:cNvSpPr>
                <a:spLocks noEditPoints="1"/>
              </p:cNvSpPr>
              <p:nvPr/>
            </p:nvSpPr>
            <p:spPr bwMode="auto">
              <a:xfrm>
                <a:off x="2054" y="2246"/>
                <a:ext cx="38" cy="58"/>
              </a:xfrm>
              <a:custGeom>
                <a:avLst/>
                <a:gdLst>
                  <a:gd name="T0" fmla="*/ 38 w 38"/>
                  <a:gd name="T1" fmla="*/ 38 h 58"/>
                  <a:gd name="T2" fmla="*/ 38 w 38"/>
                  <a:gd name="T3" fmla="*/ 44 h 58"/>
                  <a:gd name="T4" fmla="*/ 30 w 38"/>
                  <a:gd name="T5" fmla="*/ 44 h 58"/>
                  <a:gd name="T6" fmla="*/ 30 w 38"/>
                  <a:gd name="T7" fmla="*/ 58 h 58"/>
                  <a:gd name="T8" fmla="*/ 22 w 38"/>
                  <a:gd name="T9" fmla="*/ 58 h 58"/>
                  <a:gd name="T10" fmla="*/ 22 w 38"/>
                  <a:gd name="T11" fmla="*/ 44 h 58"/>
                  <a:gd name="T12" fmla="*/ 0 w 38"/>
                  <a:gd name="T13" fmla="*/ 44 h 58"/>
                  <a:gd name="T14" fmla="*/ 0 w 38"/>
                  <a:gd name="T15" fmla="*/ 38 h 58"/>
                  <a:gd name="T16" fmla="*/ 24 w 38"/>
                  <a:gd name="T17" fmla="*/ 0 h 58"/>
                  <a:gd name="T18" fmla="*/ 30 w 38"/>
                  <a:gd name="T19" fmla="*/ 0 h 58"/>
                  <a:gd name="T20" fmla="*/ 30 w 38"/>
                  <a:gd name="T21" fmla="*/ 38 h 58"/>
                  <a:gd name="T22" fmla="*/ 38 w 38"/>
                  <a:gd name="T23" fmla="*/ 38 h 58"/>
                  <a:gd name="T24" fmla="*/ 22 w 38"/>
                  <a:gd name="T25" fmla="*/ 38 h 58"/>
                  <a:gd name="T26" fmla="*/ 22 w 38"/>
                  <a:gd name="T27" fmla="*/ 8 h 58"/>
                  <a:gd name="T28" fmla="*/ 4 w 38"/>
                  <a:gd name="T29" fmla="*/ 38 h 58"/>
                  <a:gd name="T30" fmla="*/ 22 w 38"/>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58"/>
                  <a:gd name="T50" fmla="*/ 38 w 3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58">
                    <a:moveTo>
                      <a:pt x="38" y="38"/>
                    </a:moveTo>
                    <a:lnTo>
                      <a:pt x="38" y="44"/>
                    </a:lnTo>
                    <a:lnTo>
                      <a:pt x="30" y="44"/>
                    </a:lnTo>
                    <a:lnTo>
                      <a:pt x="30" y="58"/>
                    </a:lnTo>
                    <a:lnTo>
                      <a:pt x="22" y="58"/>
                    </a:lnTo>
                    <a:lnTo>
                      <a:pt x="22" y="44"/>
                    </a:lnTo>
                    <a:lnTo>
                      <a:pt x="0" y="44"/>
                    </a:lnTo>
                    <a:lnTo>
                      <a:pt x="0" y="38"/>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25" name="Freeform 65"/>
              <p:cNvSpPr>
                <a:spLocks/>
              </p:cNvSpPr>
              <p:nvPr/>
            </p:nvSpPr>
            <p:spPr bwMode="auto">
              <a:xfrm>
                <a:off x="210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20"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26" name="Rectangle 66"/>
              <p:cNvSpPr>
                <a:spLocks noChangeArrowheads="1"/>
              </p:cNvSpPr>
              <p:nvPr/>
            </p:nvSpPr>
            <p:spPr bwMode="auto">
              <a:xfrm>
                <a:off x="223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27" name="Freeform 67"/>
              <p:cNvSpPr>
                <a:spLocks/>
              </p:cNvSpPr>
              <p:nvPr/>
            </p:nvSpPr>
            <p:spPr bwMode="auto">
              <a:xfrm>
                <a:off x="2348"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2 w 10"/>
                  <a:gd name="T19" fmla="*/ 10 h 10"/>
                  <a:gd name="T20" fmla="*/ 0 w 10"/>
                  <a:gd name="T21" fmla="*/ 8 h 10"/>
                  <a:gd name="T22" fmla="*/ 0 w 10"/>
                  <a:gd name="T23" fmla="*/ 6 h 10"/>
                  <a:gd name="T24" fmla="*/ 0 w 10"/>
                  <a:gd name="T25" fmla="*/ 4 h 10"/>
                  <a:gd name="T26" fmla="*/ 0 w 10"/>
                  <a:gd name="T27" fmla="*/ 2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28" name="Freeform 68"/>
              <p:cNvSpPr>
                <a:spLocks noEditPoints="1"/>
              </p:cNvSpPr>
              <p:nvPr/>
            </p:nvSpPr>
            <p:spPr bwMode="auto">
              <a:xfrm>
                <a:off x="2366" y="2246"/>
                <a:ext cx="38" cy="60"/>
              </a:xfrm>
              <a:custGeom>
                <a:avLst/>
                <a:gdLst>
                  <a:gd name="T0" fmla="*/ 0 w 38"/>
                  <a:gd name="T1" fmla="*/ 30 h 60"/>
                  <a:gd name="T2" fmla="*/ 2 w 38"/>
                  <a:gd name="T3" fmla="*/ 20 h 60"/>
                  <a:gd name="T4" fmla="*/ 4 w 38"/>
                  <a:gd name="T5" fmla="*/ 12 h 60"/>
                  <a:gd name="T6" fmla="*/ 6 w 38"/>
                  <a:gd name="T7" fmla="*/ 6 h 60"/>
                  <a:gd name="T8" fmla="*/ 12 w 38"/>
                  <a:gd name="T9" fmla="*/ 2 h 60"/>
                  <a:gd name="T10" fmla="*/ 16 w 38"/>
                  <a:gd name="T11" fmla="*/ 0 h 60"/>
                  <a:gd name="T12" fmla="*/ 18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0 w 38"/>
                  <a:gd name="T31" fmla="*/ 52 h 60"/>
                  <a:gd name="T32" fmla="*/ 26 w 38"/>
                  <a:gd name="T33" fmla="*/ 56 h 60"/>
                  <a:gd name="T34" fmla="*/ 22 w 38"/>
                  <a:gd name="T35" fmla="*/ 58 h 60"/>
                  <a:gd name="T36" fmla="*/ 18 w 38"/>
                  <a:gd name="T37" fmla="*/ 60 h 60"/>
                  <a:gd name="T38" fmla="*/ 14 w 38"/>
                  <a:gd name="T39" fmla="*/ 58 h 60"/>
                  <a:gd name="T40" fmla="*/ 8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0 w 38"/>
                  <a:gd name="T61" fmla="*/ 56 h 60"/>
                  <a:gd name="T62" fmla="*/ 24 w 38"/>
                  <a:gd name="T63" fmla="*/ 54 h 60"/>
                  <a:gd name="T64" fmla="*/ 26 w 38"/>
                  <a:gd name="T65" fmla="*/ 52 h 60"/>
                  <a:gd name="T66" fmla="*/ 26 w 38"/>
                  <a:gd name="T67" fmla="*/ 48 h 60"/>
                  <a:gd name="T68" fmla="*/ 28 w 38"/>
                  <a:gd name="T69" fmla="*/ 40 h 60"/>
                  <a:gd name="T70" fmla="*/ 28 w 38"/>
                  <a:gd name="T71" fmla="*/ 28 h 60"/>
                  <a:gd name="T72" fmla="*/ 28 w 38"/>
                  <a:gd name="T73" fmla="*/ 18 h 60"/>
                  <a:gd name="T74" fmla="*/ 26 w 38"/>
                  <a:gd name="T75" fmla="*/ 10 h 60"/>
                  <a:gd name="T76" fmla="*/ 26 w 38"/>
                  <a:gd name="T77" fmla="*/ 6 h 60"/>
                  <a:gd name="T78" fmla="*/ 24 w 38"/>
                  <a:gd name="T79" fmla="*/ 4 h 60"/>
                  <a:gd name="T80" fmla="*/ 22 w 38"/>
                  <a:gd name="T81" fmla="*/ 2 h 60"/>
                  <a:gd name="T82" fmla="*/ 18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6" y="6"/>
                    </a:lnTo>
                    <a:lnTo>
                      <a:pt x="12" y="2"/>
                    </a:lnTo>
                    <a:lnTo>
                      <a:pt x="16" y="0"/>
                    </a:lnTo>
                    <a:lnTo>
                      <a:pt x="18" y="0"/>
                    </a:lnTo>
                    <a:lnTo>
                      <a:pt x="24" y="0"/>
                    </a:lnTo>
                    <a:lnTo>
                      <a:pt x="28" y="2"/>
                    </a:lnTo>
                    <a:lnTo>
                      <a:pt x="30" y="6"/>
                    </a:lnTo>
                    <a:lnTo>
                      <a:pt x="34" y="12"/>
                    </a:lnTo>
                    <a:lnTo>
                      <a:pt x="36" y="20"/>
                    </a:lnTo>
                    <a:lnTo>
                      <a:pt x="38" y="30"/>
                    </a:lnTo>
                    <a:lnTo>
                      <a:pt x="36" y="38"/>
                    </a:lnTo>
                    <a:lnTo>
                      <a:pt x="34" y="46"/>
                    </a:lnTo>
                    <a:lnTo>
                      <a:pt x="30" y="52"/>
                    </a:lnTo>
                    <a:lnTo>
                      <a:pt x="26" y="56"/>
                    </a:lnTo>
                    <a:lnTo>
                      <a:pt x="22" y="58"/>
                    </a:lnTo>
                    <a:lnTo>
                      <a:pt x="18" y="60"/>
                    </a:lnTo>
                    <a:lnTo>
                      <a:pt x="14" y="58"/>
                    </a:lnTo>
                    <a:lnTo>
                      <a:pt x="8" y="56"/>
                    </a:lnTo>
                    <a:lnTo>
                      <a:pt x="6"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6" y="6"/>
                    </a:lnTo>
                    <a:lnTo>
                      <a:pt x="24" y="4"/>
                    </a:lnTo>
                    <a:lnTo>
                      <a:pt x="22" y="2"/>
                    </a:lnTo>
                    <a:lnTo>
                      <a:pt x="18"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29" name="Freeform 69"/>
              <p:cNvSpPr>
                <a:spLocks noEditPoints="1"/>
              </p:cNvSpPr>
              <p:nvPr/>
            </p:nvSpPr>
            <p:spPr bwMode="auto">
              <a:xfrm>
                <a:off x="2410" y="2246"/>
                <a:ext cx="36" cy="60"/>
              </a:xfrm>
              <a:custGeom>
                <a:avLst/>
                <a:gdLst>
                  <a:gd name="T0" fmla="*/ 0 w 36"/>
                  <a:gd name="T1" fmla="*/ 30 h 60"/>
                  <a:gd name="T2" fmla="*/ 2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4 w 36"/>
                  <a:gd name="T63" fmla="*/ 54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4" y="54"/>
                    </a:lnTo>
                    <a:lnTo>
                      <a:pt x="26"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0" name="Freeform 70"/>
              <p:cNvSpPr>
                <a:spLocks noEditPoints="1"/>
              </p:cNvSpPr>
              <p:nvPr/>
            </p:nvSpPr>
            <p:spPr bwMode="auto">
              <a:xfrm>
                <a:off x="2454" y="2246"/>
                <a:ext cx="36" cy="60"/>
              </a:xfrm>
              <a:custGeom>
                <a:avLst/>
                <a:gdLst>
                  <a:gd name="T0" fmla="*/ 0 w 36"/>
                  <a:gd name="T1" fmla="*/ 30 h 60"/>
                  <a:gd name="T2" fmla="*/ 0 w 36"/>
                  <a:gd name="T3" fmla="*/ 20 h 60"/>
                  <a:gd name="T4" fmla="*/ 4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4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10 w 36"/>
                  <a:gd name="T51" fmla="*/ 42 h 60"/>
                  <a:gd name="T52" fmla="*/ 12 w 36"/>
                  <a:gd name="T53" fmla="*/ 50 h 60"/>
                  <a:gd name="T54" fmla="*/ 14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4"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4" y="58"/>
                    </a:lnTo>
                    <a:lnTo>
                      <a:pt x="8" y="56"/>
                    </a:lnTo>
                    <a:lnTo>
                      <a:pt x="4" y="50"/>
                    </a:lnTo>
                    <a:lnTo>
                      <a:pt x="2" y="40"/>
                    </a:lnTo>
                    <a:lnTo>
                      <a:pt x="0" y="30"/>
                    </a:lnTo>
                    <a:close/>
                    <a:moveTo>
                      <a:pt x="8" y="32"/>
                    </a:moveTo>
                    <a:lnTo>
                      <a:pt x="10" y="42"/>
                    </a:lnTo>
                    <a:lnTo>
                      <a:pt x="12" y="50"/>
                    </a:lnTo>
                    <a:lnTo>
                      <a:pt x="14"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1" name="Freeform 71"/>
              <p:cNvSpPr>
                <a:spLocks noEditPoints="1"/>
              </p:cNvSpPr>
              <p:nvPr/>
            </p:nvSpPr>
            <p:spPr bwMode="auto">
              <a:xfrm>
                <a:off x="2498"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2 w 36"/>
                  <a:gd name="T45" fmla="*/ 40 h 60"/>
                  <a:gd name="T46" fmla="*/ 0 w 36"/>
                  <a:gd name="T47" fmla="*/ 30 h 60"/>
                  <a:gd name="T48" fmla="*/ 8 w 36"/>
                  <a:gd name="T49" fmla="*/ 32 h 60"/>
                  <a:gd name="T50" fmla="*/ 8 w 36"/>
                  <a:gd name="T51" fmla="*/ 42 h 60"/>
                  <a:gd name="T52" fmla="*/ 12 w 36"/>
                  <a:gd name="T53" fmla="*/ 50 h 60"/>
                  <a:gd name="T54" fmla="*/ 12 w 36"/>
                  <a:gd name="T55" fmla="*/ 54 h 60"/>
                  <a:gd name="T56" fmla="*/ 16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2" y="40"/>
                    </a:lnTo>
                    <a:lnTo>
                      <a:pt x="0" y="30"/>
                    </a:lnTo>
                    <a:close/>
                    <a:moveTo>
                      <a:pt x="8" y="32"/>
                    </a:moveTo>
                    <a:lnTo>
                      <a:pt x="8" y="42"/>
                    </a:lnTo>
                    <a:lnTo>
                      <a:pt x="12" y="50"/>
                    </a:lnTo>
                    <a:lnTo>
                      <a:pt x="12" y="54"/>
                    </a:lnTo>
                    <a:lnTo>
                      <a:pt x="16"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2" name="Freeform 72"/>
              <p:cNvSpPr>
                <a:spLocks/>
              </p:cNvSpPr>
              <p:nvPr/>
            </p:nvSpPr>
            <p:spPr bwMode="auto">
              <a:xfrm>
                <a:off x="2542" y="2246"/>
                <a:ext cx="32" cy="60"/>
              </a:xfrm>
              <a:custGeom>
                <a:avLst/>
                <a:gdLst>
                  <a:gd name="T0" fmla="*/ 4 w 32"/>
                  <a:gd name="T1" fmla="*/ 6 h 60"/>
                  <a:gd name="T2" fmla="*/ 12 w 32"/>
                  <a:gd name="T3" fmla="*/ 0 h 60"/>
                  <a:gd name="T4" fmla="*/ 22 w 32"/>
                  <a:gd name="T5" fmla="*/ 0 h 60"/>
                  <a:gd name="T6" fmla="*/ 30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8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20 w 32"/>
                  <a:gd name="T37" fmla="*/ 56 h 60"/>
                  <a:gd name="T38" fmla="*/ 26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4 w 32"/>
                  <a:gd name="T51" fmla="*/ 28 h 60"/>
                  <a:gd name="T52" fmla="*/ 20 w 32"/>
                  <a:gd name="T53" fmla="*/ 24 h 60"/>
                  <a:gd name="T54" fmla="*/ 24 w 32"/>
                  <a:gd name="T55" fmla="*/ 18 h 60"/>
                  <a:gd name="T56" fmla="*/ 22 w 32"/>
                  <a:gd name="T57" fmla="*/ 10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6"/>
                    </a:lnTo>
                    <a:lnTo>
                      <a:pt x="6" y="2"/>
                    </a:lnTo>
                    <a:lnTo>
                      <a:pt x="12" y="0"/>
                    </a:lnTo>
                    <a:lnTo>
                      <a:pt x="16" y="0"/>
                    </a:lnTo>
                    <a:lnTo>
                      <a:pt x="22" y="0"/>
                    </a:lnTo>
                    <a:lnTo>
                      <a:pt x="28" y="4"/>
                    </a:lnTo>
                    <a:lnTo>
                      <a:pt x="30" y="8"/>
                    </a:lnTo>
                    <a:lnTo>
                      <a:pt x="30" y="12"/>
                    </a:lnTo>
                    <a:lnTo>
                      <a:pt x="28" y="16"/>
                    </a:lnTo>
                    <a:lnTo>
                      <a:pt x="26" y="20"/>
                    </a:lnTo>
                    <a:lnTo>
                      <a:pt x="22" y="24"/>
                    </a:lnTo>
                    <a:lnTo>
                      <a:pt x="26" y="26"/>
                    </a:lnTo>
                    <a:lnTo>
                      <a:pt x="30" y="30"/>
                    </a:lnTo>
                    <a:lnTo>
                      <a:pt x="32" y="34"/>
                    </a:lnTo>
                    <a:lnTo>
                      <a:pt x="32" y="40"/>
                    </a:lnTo>
                    <a:lnTo>
                      <a:pt x="32" y="46"/>
                    </a:lnTo>
                    <a:lnTo>
                      <a:pt x="28" y="52"/>
                    </a:lnTo>
                    <a:lnTo>
                      <a:pt x="24" y="56"/>
                    </a:lnTo>
                    <a:lnTo>
                      <a:pt x="18" y="58"/>
                    </a:lnTo>
                    <a:lnTo>
                      <a:pt x="10" y="60"/>
                    </a:lnTo>
                    <a:lnTo>
                      <a:pt x="4" y="60"/>
                    </a:lnTo>
                    <a:lnTo>
                      <a:pt x="2" y="58"/>
                    </a:lnTo>
                    <a:lnTo>
                      <a:pt x="0" y="56"/>
                    </a:lnTo>
                    <a:lnTo>
                      <a:pt x="0" y="54"/>
                    </a:lnTo>
                    <a:lnTo>
                      <a:pt x="2" y="52"/>
                    </a:lnTo>
                    <a:lnTo>
                      <a:pt x="4" y="52"/>
                    </a:lnTo>
                    <a:lnTo>
                      <a:pt x="6" y="52"/>
                    </a:lnTo>
                    <a:lnTo>
                      <a:pt x="6" y="54"/>
                    </a:lnTo>
                    <a:lnTo>
                      <a:pt x="8" y="54"/>
                    </a:lnTo>
                    <a:lnTo>
                      <a:pt x="10" y="56"/>
                    </a:lnTo>
                    <a:lnTo>
                      <a:pt x="12" y="56"/>
                    </a:lnTo>
                    <a:lnTo>
                      <a:pt x="14" y="56"/>
                    </a:lnTo>
                    <a:lnTo>
                      <a:pt x="16" y="56"/>
                    </a:lnTo>
                    <a:lnTo>
                      <a:pt x="20" y="56"/>
                    </a:lnTo>
                    <a:lnTo>
                      <a:pt x="24" y="52"/>
                    </a:lnTo>
                    <a:lnTo>
                      <a:pt x="26" y="48"/>
                    </a:lnTo>
                    <a:lnTo>
                      <a:pt x="26" y="44"/>
                    </a:lnTo>
                    <a:lnTo>
                      <a:pt x="26" y="42"/>
                    </a:lnTo>
                    <a:lnTo>
                      <a:pt x="24" y="38"/>
                    </a:lnTo>
                    <a:lnTo>
                      <a:pt x="24" y="36"/>
                    </a:lnTo>
                    <a:lnTo>
                      <a:pt x="22" y="34"/>
                    </a:lnTo>
                    <a:lnTo>
                      <a:pt x="20" y="32"/>
                    </a:lnTo>
                    <a:lnTo>
                      <a:pt x="18" y="32"/>
                    </a:lnTo>
                    <a:lnTo>
                      <a:pt x="14" y="30"/>
                    </a:lnTo>
                    <a:lnTo>
                      <a:pt x="12" y="30"/>
                    </a:lnTo>
                    <a:lnTo>
                      <a:pt x="10" y="30"/>
                    </a:lnTo>
                    <a:lnTo>
                      <a:pt x="10" y="28"/>
                    </a:lnTo>
                    <a:lnTo>
                      <a:pt x="14" y="28"/>
                    </a:lnTo>
                    <a:lnTo>
                      <a:pt x="16" y="26"/>
                    </a:lnTo>
                    <a:lnTo>
                      <a:pt x="20" y="24"/>
                    </a:lnTo>
                    <a:lnTo>
                      <a:pt x="22" y="22"/>
                    </a:lnTo>
                    <a:lnTo>
                      <a:pt x="24" y="18"/>
                    </a:lnTo>
                    <a:lnTo>
                      <a:pt x="24" y="14"/>
                    </a:lnTo>
                    <a:lnTo>
                      <a:pt x="22" y="10"/>
                    </a:lnTo>
                    <a:lnTo>
                      <a:pt x="20" y="8"/>
                    </a:lnTo>
                    <a:lnTo>
                      <a:pt x="18" y="6"/>
                    </a:lnTo>
                    <a:lnTo>
                      <a:pt x="14" y="4"/>
                    </a:lnTo>
                    <a:lnTo>
                      <a:pt x="10" y="6"/>
                    </a:lnTo>
                    <a:lnTo>
                      <a:pt x="6" y="8"/>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633" name="Freeform 73"/>
              <p:cNvSpPr>
                <a:spLocks/>
              </p:cNvSpPr>
              <p:nvPr/>
            </p:nvSpPr>
            <p:spPr bwMode="auto">
              <a:xfrm>
                <a:off x="2592"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0"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34" name="Freeform 74"/>
              <p:cNvSpPr>
                <a:spLocks/>
              </p:cNvSpPr>
              <p:nvPr/>
            </p:nvSpPr>
            <p:spPr bwMode="auto">
              <a:xfrm>
                <a:off x="2630" y="2246"/>
                <a:ext cx="34" cy="60"/>
              </a:xfrm>
              <a:custGeom>
                <a:avLst/>
                <a:gdLst>
                  <a:gd name="T0" fmla="*/ 34 w 34"/>
                  <a:gd name="T1" fmla="*/ 0 h 60"/>
                  <a:gd name="T2" fmla="*/ 30 w 34"/>
                  <a:gd name="T3" fmla="*/ 8 h 60"/>
                  <a:gd name="T4" fmla="*/ 12 w 34"/>
                  <a:gd name="T5" fmla="*/ 8 h 60"/>
                  <a:gd name="T6" fmla="*/ 8 w 34"/>
                  <a:gd name="T7" fmla="*/ 16 h 60"/>
                  <a:gd name="T8" fmla="*/ 16 w 34"/>
                  <a:gd name="T9" fmla="*/ 18 h 60"/>
                  <a:gd name="T10" fmla="*/ 22 w 34"/>
                  <a:gd name="T11" fmla="*/ 20 h 60"/>
                  <a:gd name="T12" fmla="*/ 26 w 34"/>
                  <a:gd name="T13" fmla="*/ 24 h 60"/>
                  <a:gd name="T14" fmla="*/ 30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2 w 34"/>
                  <a:gd name="T27" fmla="*/ 56 h 60"/>
                  <a:gd name="T28" fmla="*/ 20 w 34"/>
                  <a:gd name="T29" fmla="*/ 58 h 60"/>
                  <a:gd name="T30" fmla="*/ 14 w 34"/>
                  <a:gd name="T31" fmla="*/ 60 h 60"/>
                  <a:gd name="T32" fmla="*/ 10 w 34"/>
                  <a:gd name="T33" fmla="*/ 60 h 60"/>
                  <a:gd name="T34" fmla="*/ 6 w 34"/>
                  <a:gd name="T35" fmla="*/ 60 h 60"/>
                  <a:gd name="T36" fmla="*/ 2 w 34"/>
                  <a:gd name="T37" fmla="*/ 58 h 60"/>
                  <a:gd name="T38" fmla="*/ 0 w 34"/>
                  <a:gd name="T39" fmla="*/ 56 h 60"/>
                  <a:gd name="T40" fmla="*/ 0 w 34"/>
                  <a:gd name="T41" fmla="*/ 54 h 60"/>
                  <a:gd name="T42" fmla="*/ 0 w 34"/>
                  <a:gd name="T43" fmla="*/ 52 h 60"/>
                  <a:gd name="T44" fmla="*/ 2 w 34"/>
                  <a:gd name="T45" fmla="*/ 52 h 60"/>
                  <a:gd name="T46" fmla="*/ 2 w 34"/>
                  <a:gd name="T47" fmla="*/ 52 h 60"/>
                  <a:gd name="T48" fmla="*/ 4 w 34"/>
                  <a:gd name="T49" fmla="*/ 52 h 60"/>
                  <a:gd name="T50" fmla="*/ 4 w 34"/>
                  <a:gd name="T51" fmla="*/ 52 h 60"/>
                  <a:gd name="T52" fmla="*/ 6 w 34"/>
                  <a:gd name="T53" fmla="*/ 52 h 60"/>
                  <a:gd name="T54" fmla="*/ 6 w 34"/>
                  <a:gd name="T55" fmla="*/ 52 h 60"/>
                  <a:gd name="T56" fmla="*/ 8 w 34"/>
                  <a:gd name="T57" fmla="*/ 54 h 60"/>
                  <a:gd name="T58" fmla="*/ 12 w 34"/>
                  <a:gd name="T59" fmla="*/ 54 h 60"/>
                  <a:gd name="T60" fmla="*/ 14 w 34"/>
                  <a:gd name="T61" fmla="*/ 56 h 60"/>
                  <a:gd name="T62" fmla="*/ 20 w 34"/>
                  <a:gd name="T63" fmla="*/ 54 h 60"/>
                  <a:gd name="T64" fmla="*/ 24 w 34"/>
                  <a:gd name="T65" fmla="*/ 52 h 60"/>
                  <a:gd name="T66" fmla="*/ 26 w 34"/>
                  <a:gd name="T67" fmla="*/ 48 h 60"/>
                  <a:gd name="T68" fmla="*/ 26 w 34"/>
                  <a:gd name="T69" fmla="*/ 42 h 60"/>
                  <a:gd name="T70" fmla="*/ 26 w 34"/>
                  <a:gd name="T71" fmla="*/ 38 h 60"/>
                  <a:gd name="T72" fmla="*/ 24 w 34"/>
                  <a:gd name="T73" fmla="*/ 32 h 60"/>
                  <a:gd name="T74" fmla="*/ 20 w 34"/>
                  <a:gd name="T75" fmla="*/ 28 h 60"/>
                  <a:gd name="T76" fmla="*/ 14 w 34"/>
                  <a:gd name="T77" fmla="*/ 26 h 60"/>
                  <a:gd name="T78" fmla="*/ 8 w 34"/>
                  <a:gd name="T79" fmla="*/ 24 h 60"/>
                  <a:gd name="T80" fmla="*/ 2 w 34"/>
                  <a:gd name="T81" fmla="*/ 24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6" y="60"/>
                    </a:lnTo>
                    <a:lnTo>
                      <a:pt x="2" y="58"/>
                    </a:lnTo>
                    <a:lnTo>
                      <a:pt x="0" y="56"/>
                    </a:lnTo>
                    <a:lnTo>
                      <a:pt x="0" y="54"/>
                    </a:lnTo>
                    <a:lnTo>
                      <a:pt x="0" y="52"/>
                    </a:lnTo>
                    <a:lnTo>
                      <a:pt x="2" y="52"/>
                    </a:lnTo>
                    <a:lnTo>
                      <a:pt x="4" y="52"/>
                    </a:lnTo>
                    <a:lnTo>
                      <a:pt x="6" y="52"/>
                    </a:lnTo>
                    <a:lnTo>
                      <a:pt x="8" y="54"/>
                    </a:lnTo>
                    <a:lnTo>
                      <a:pt x="12" y="54"/>
                    </a:lnTo>
                    <a:lnTo>
                      <a:pt x="14" y="56"/>
                    </a:lnTo>
                    <a:lnTo>
                      <a:pt x="20" y="54"/>
                    </a:lnTo>
                    <a:lnTo>
                      <a:pt x="24" y="52"/>
                    </a:lnTo>
                    <a:lnTo>
                      <a:pt x="26" y="48"/>
                    </a:lnTo>
                    <a:lnTo>
                      <a:pt x="26" y="42"/>
                    </a:lnTo>
                    <a:lnTo>
                      <a:pt x="26" y="38"/>
                    </a:lnTo>
                    <a:lnTo>
                      <a:pt x="24" y="32"/>
                    </a:lnTo>
                    <a:lnTo>
                      <a:pt x="20" y="28"/>
                    </a:lnTo>
                    <a:lnTo>
                      <a:pt x="14" y="26"/>
                    </a:lnTo>
                    <a:lnTo>
                      <a:pt x="8" y="24"/>
                    </a:lnTo>
                    <a:lnTo>
                      <a:pt x="2" y="24"/>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635" name="Rectangle 75"/>
              <p:cNvSpPr>
                <a:spLocks noChangeArrowheads="1"/>
              </p:cNvSpPr>
              <p:nvPr/>
            </p:nvSpPr>
            <p:spPr bwMode="auto">
              <a:xfrm>
                <a:off x="2776"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36" name="Freeform 76"/>
              <p:cNvSpPr>
                <a:spLocks/>
              </p:cNvSpPr>
              <p:nvPr/>
            </p:nvSpPr>
            <p:spPr bwMode="auto">
              <a:xfrm>
                <a:off x="2890" y="2296"/>
                <a:ext cx="10" cy="10"/>
              </a:xfrm>
              <a:custGeom>
                <a:avLst/>
                <a:gdLst>
                  <a:gd name="T0" fmla="*/ 4 w 10"/>
                  <a:gd name="T1" fmla="*/ 0 h 10"/>
                  <a:gd name="T2" fmla="*/ 6 w 10"/>
                  <a:gd name="T3" fmla="*/ 0 h 10"/>
                  <a:gd name="T4" fmla="*/ 8 w 10"/>
                  <a:gd name="T5" fmla="*/ 2 h 10"/>
                  <a:gd name="T6" fmla="*/ 10 w 10"/>
                  <a:gd name="T7" fmla="*/ 2 h 10"/>
                  <a:gd name="T8" fmla="*/ 10 w 10"/>
                  <a:gd name="T9" fmla="*/ 4 h 10"/>
                  <a:gd name="T10" fmla="*/ 10 w 10"/>
                  <a:gd name="T11" fmla="*/ 6 h 10"/>
                  <a:gd name="T12" fmla="*/ 8 w 10"/>
                  <a:gd name="T13" fmla="*/ 8 h 10"/>
                  <a:gd name="T14" fmla="*/ 6 w 10"/>
                  <a:gd name="T15" fmla="*/ 10 h 10"/>
                  <a:gd name="T16" fmla="*/ 4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2"/>
                    </a:lnTo>
                    <a:lnTo>
                      <a:pt x="10" y="4"/>
                    </a:lnTo>
                    <a:lnTo>
                      <a:pt x="10" y="6"/>
                    </a:lnTo>
                    <a:lnTo>
                      <a:pt x="8" y="8"/>
                    </a:lnTo>
                    <a:lnTo>
                      <a:pt x="6" y="10"/>
                    </a:lnTo>
                    <a:lnTo>
                      <a:pt x="4" y="10"/>
                    </a:lnTo>
                    <a:lnTo>
                      <a:pt x="2" y="8"/>
                    </a:lnTo>
                    <a:lnTo>
                      <a:pt x="0" y="6"/>
                    </a:lnTo>
                    <a:lnTo>
                      <a:pt x="0" y="4"/>
                    </a:lnTo>
                    <a:lnTo>
                      <a:pt x="0" y="2"/>
                    </a:lnTo>
                    <a:lnTo>
                      <a:pt x="2" y="2"/>
                    </a:lnTo>
                    <a:lnTo>
                      <a:pt x="4" y="0"/>
                    </a:lnTo>
                    <a:close/>
                  </a:path>
                </a:pathLst>
              </a:custGeom>
              <a:solidFill>
                <a:srgbClr val="000000"/>
              </a:solidFill>
              <a:ln w="0">
                <a:solidFill>
                  <a:srgbClr val="000000"/>
                </a:solidFill>
                <a:round/>
                <a:headEnd/>
                <a:tailEnd/>
              </a:ln>
            </p:spPr>
            <p:txBody>
              <a:bodyPr/>
              <a:lstStyle/>
              <a:p>
                <a:endParaRPr lang="en-CA"/>
              </a:p>
            </p:txBody>
          </p:sp>
          <p:sp>
            <p:nvSpPr>
              <p:cNvPr id="14637" name="Freeform 77"/>
              <p:cNvSpPr>
                <a:spLocks noEditPoints="1"/>
              </p:cNvSpPr>
              <p:nvPr/>
            </p:nvSpPr>
            <p:spPr bwMode="auto">
              <a:xfrm>
                <a:off x="2910"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6" y="40"/>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38" name="Freeform 78"/>
              <p:cNvSpPr>
                <a:spLocks noEditPoints="1"/>
              </p:cNvSpPr>
              <p:nvPr/>
            </p:nvSpPr>
            <p:spPr bwMode="auto">
              <a:xfrm>
                <a:off x="2952"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4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10 w 38"/>
                  <a:gd name="T49" fmla="*/ 32 h 60"/>
                  <a:gd name="T50" fmla="*/ 10 w 38"/>
                  <a:gd name="T51" fmla="*/ 42 h 60"/>
                  <a:gd name="T52" fmla="*/ 12 w 38"/>
                  <a:gd name="T53" fmla="*/ 50 h 60"/>
                  <a:gd name="T54" fmla="*/ 14 w 38"/>
                  <a:gd name="T55" fmla="*/ 54 h 60"/>
                  <a:gd name="T56" fmla="*/ 16 w 38"/>
                  <a:gd name="T57" fmla="*/ 56 h 60"/>
                  <a:gd name="T58" fmla="*/ 20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4" y="58"/>
                    </a:lnTo>
                    <a:lnTo>
                      <a:pt x="18" y="60"/>
                    </a:lnTo>
                    <a:lnTo>
                      <a:pt x="14" y="58"/>
                    </a:lnTo>
                    <a:lnTo>
                      <a:pt x="10" y="56"/>
                    </a:lnTo>
                    <a:lnTo>
                      <a:pt x="6" y="50"/>
                    </a:lnTo>
                    <a:lnTo>
                      <a:pt x="2" y="40"/>
                    </a:lnTo>
                    <a:lnTo>
                      <a:pt x="0" y="30"/>
                    </a:lnTo>
                    <a:close/>
                    <a:moveTo>
                      <a:pt x="10" y="32"/>
                    </a:moveTo>
                    <a:lnTo>
                      <a:pt x="10" y="42"/>
                    </a:lnTo>
                    <a:lnTo>
                      <a:pt x="12" y="50"/>
                    </a:lnTo>
                    <a:lnTo>
                      <a:pt x="14" y="54"/>
                    </a:lnTo>
                    <a:lnTo>
                      <a:pt x="16" y="56"/>
                    </a:lnTo>
                    <a:lnTo>
                      <a:pt x="20"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39" name="Freeform 79"/>
              <p:cNvSpPr>
                <a:spLocks noEditPoints="1"/>
              </p:cNvSpPr>
              <p:nvPr/>
            </p:nvSpPr>
            <p:spPr bwMode="auto">
              <a:xfrm>
                <a:off x="2996" y="224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2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2"/>
                    </a:moveTo>
                    <a:lnTo>
                      <a:pt x="10" y="42"/>
                    </a:lnTo>
                    <a:lnTo>
                      <a:pt x="12" y="50"/>
                    </a:lnTo>
                    <a:lnTo>
                      <a:pt x="14" y="54"/>
                    </a:lnTo>
                    <a:lnTo>
                      <a:pt x="16" y="56"/>
                    </a:lnTo>
                    <a:lnTo>
                      <a:pt x="18" y="56"/>
                    </a:lnTo>
                    <a:lnTo>
                      <a:pt x="22" y="56"/>
                    </a:lnTo>
                    <a:lnTo>
                      <a:pt x="24" y="54"/>
                    </a:lnTo>
                    <a:lnTo>
                      <a:pt x="26" y="52"/>
                    </a:lnTo>
                    <a:lnTo>
                      <a:pt x="28" y="48"/>
                    </a:lnTo>
                    <a:lnTo>
                      <a:pt x="28" y="40"/>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40" name="Freeform 80"/>
              <p:cNvSpPr>
                <a:spLocks/>
              </p:cNvSpPr>
              <p:nvPr/>
            </p:nvSpPr>
            <p:spPr bwMode="auto">
              <a:xfrm>
                <a:off x="3046"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6 w 24"/>
                  <a:gd name="T27" fmla="*/ 58 h 58"/>
                  <a:gd name="T28" fmla="*/ 8 w 24"/>
                  <a:gd name="T29" fmla="*/ 58 h 58"/>
                  <a:gd name="T30" fmla="*/ 8 w 24"/>
                  <a:gd name="T31" fmla="*/ 56 h 58"/>
                  <a:gd name="T32" fmla="*/ 8 w 24"/>
                  <a:gd name="T33" fmla="*/ 56 h 58"/>
                  <a:gd name="T34" fmla="*/ 10 w 24"/>
                  <a:gd name="T35" fmla="*/ 54 h 58"/>
                  <a:gd name="T36" fmla="*/ 10 w 24"/>
                  <a:gd name="T37" fmla="*/ 48 h 58"/>
                  <a:gd name="T38" fmla="*/ 10 w 24"/>
                  <a:gd name="T39" fmla="*/ 16 h 58"/>
                  <a:gd name="T40" fmla="*/ 10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6" y="58"/>
                    </a:lnTo>
                    <a:lnTo>
                      <a:pt x="8" y="58"/>
                    </a:lnTo>
                    <a:lnTo>
                      <a:pt x="8" y="56"/>
                    </a:lnTo>
                    <a:lnTo>
                      <a:pt x="10" y="54"/>
                    </a:lnTo>
                    <a:lnTo>
                      <a:pt x="10" y="48"/>
                    </a:lnTo>
                    <a:lnTo>
                      <a:pt x="10" y="16"/>
                    </a:lnTo>
                    <a:lnTo>
                      <a:pt x="10"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1" name="Freeform 81"/>
              <p:cNvSpPr>
                <a:spLocks/>
              </p:cNvSpPr>
              <p:nvPr/>
            </p:nvSpPr>
            <p:spPr bwMode="auto">
              <a:xfrm>
                <a:off x="3090" y="2246"/>
                <a:ext cx="24" cy="58"/>
              </a:xfrm>
              <a:custGeom>
                <a:avLst/>
                <a:gdLst>
                  <a:gd name="T0" fmla="*/ 0 w 24"/>
                  <a:gd name="T1" fmla="*/ 6 h 58"/>
                  <a:gd name="T2" fmla="*/ 14 w 24"/>
                  <a:gd name="T3" fmla="*/ 0 h 58"/>
                  <a:gd name="T4" fmla="*/ 16 w 24"/>
                  <a:gd name="T5" fmla="*/ 0 h 58"/>
                  <a:gd name="T6" fmla="*/ 16 w 24"/>
                  <a:gd name="T7" fmla="*/ 48 h 58"/>
                  <a:gd name="T8" fmla="*/ 16 w 24"/>
                  <a:gd name="T9" fmla="*/ 52 h 58"/>
                  <a:gd name="T10" fmla="*/ 16 w 24"/>
                  <a:gd name="T11" fmla="*/ 56 h 58"/>
                  <a:gd name="T12" fmla="*/ 18 w 24"/>
                  <a:gd name="T13" fmla="*/ 56 h 58"/>
                  <a:gd name="T14" fmla="*/ 18 w 24"/>
                  <a:gd name="T15" fmla="*/ 58 h 58"/>
                  <a:gd name="T16" fmla="*/ 20 w 24"/>
                  <a:gd name="T17" fmla="*/ 58 h 58"/>
                  <a:gd name="T18" fmla="*/ 24 w 24"/>
                  <a:gd name="T19" fmla="*/ 58 h 58"/>
                  <a:gd name="T20" fmla="*/ 24 w 24"/>
                  <a:gd name="T21" fmla="*/ 58 h 58"/>
                  <a:gd name="T22" fmla="*/ 2 w 24"/>
                  <a:gd name="T23" fmla="*/ 58 h 58"/>
                  <a:gd name="T24" fmla="*/ 2 w 24"/>
                  <a:gd name="T25" fmla="*/ 58 h 58"/>
                  <a:gd name="T26" fmla="*/ 4 w 24"/>
                  <a:gd name="T27" fmla="*/ 58 h 58"/>
                  <a:gd name="T28" fmla="*/ 6 w 24"/>
                  <a:gd name="T29" fmla="*/ 58 h 58"/>
                  <a:gd name="T30" fmla="*/ 8 w 24"/>
                  <a:gd name="T31" fmla="*/ 56 h 58"/>
                  <a:gd name="T32" fmla="*/ 8 w 24"/>
                  <a:gd name="T33" fmla="*/ 56 h 58"/>
                  <a:gd name="T34" fmla="*/ 8 w 24"/>
                  <a:gd name="T35" fmla="*/ 54 h 58"/>
                  <a:gd name="T36" fmla="*/ 8 w 24"/>
                  <a:gd name="T37" fmla="*/ 48 h 58"/>
                  <a:gd name="T38" fmla="*/ 8 w 24"/>
                  <a:gd name="T39" fmla="*/ 16 h 58"/>
                  <a:gd name="T40" fmla="*/ 8 w 24"/>
                  <a:gd name="T41" fmla="*/ 10 h 58"/>
                  <a:gd name="T42" fmla="*/ 8 w 24"/>
                  <a:gd name="T43" fmla="*/ 8 h 58"/>
                  <a:gd name="T44" fmla="*/ 8 w 24"/>
                  <a:gd name="T45" fmla="*/ 6 h 58"/>
                  <a:gd name="T46" fmla="*/ 8 w 24"/>
                  <a:gd name="T47" fmla="*/ 6 h 58"/>
                  <a:gd name="T48" fmla="*/ 6 w 24"/>
                  <a:gd name="T49" fmla="*/ 6 h 58"/>
                  <a:gd name="T50" fmla="*/ 6 w 24"/>
                  <a:gd name="T51" fmla="*/ 6 h 58"/>
                  <a:gd name="T52" fmla="*/ 4 w 24"/>
                  <a:gd name="T53" fmla="*/ 6 h 58"/>
                  <a:gd name="T54" fmla="*/ 2 w 24"/>
                  <a:gd name="T55" fmla="*/ 6 h 58"/>
                  <a:gd name="T56" fmla="*/ 0 w 24"/>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8"/>
                  <a:gd name="T89" fmla="*/ 24 w 2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8">
                    <a:moveTo>
                      <a:pt x="0" y="6"/>
                    </a:moveTo>
                    <a:lnTo>
                      <a:pt x="14" y="0"/>
                    </a:lnTo>
                    <a:lnTo>
                      <a:pt x="16" y="0"/>
                    </a:lnTo>
                    <a:lnTo>
                      <a:pt x="16" y="48"/>
                    </a:lnTo>
                    <a:lnTo>
                      <a:pt x="16" y="52"/>
                    </a:lnTo>
                    <a:lnTo>
                      <a:pt x="16" y="56"/>
                    </a:lnTo>
                    <a:lnTo>
                      <a:pt x="18" y="56"/>
                    </a:lnTo>
                    <a:lnTo>
                      <a:pt x="18" y="58"/>
                    </a:lnTo>
                    <a:lnTo>
                      <a:pt x="20" y="58"/>
                    </a:lnTo>
                    <a:lnTo>
                      <a:pt x="24"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642" name="Freeform 82"/>
              <p:cNvSpPr>
                <a:spLocks/>
              </p:cNvSpPr>
              <p:nvPr/>
            </p:nvSpPr>
            <p:spPr bwMode="auto">
              <a:xfrm>
                <a:off x="3128" y="2246"/>
                <a:ext cx="36" cy="60"/>
              </a:xfrm>
              <a:custGeom>
                <a:avLst/>
                <a:gdLst>
                  <a:gd name="T0" fmla="*/ 6 w 36"/>
                  <a:gd name="T1" fmla="*/ 0 h 60"/>
                  <a:gd name="T2" fmla="*/ 36 w 36"/>
                  <a:gd name="T3" fmla="*/ 0 h 60"/>
                  <a:gd name="T4" fmla="*/ 36 w 36"/>
                  <a:gd name="T5" fmla="*/ 2 h 60"/>
                  <a:gd name="T6" fmla="*/ 16 w 36"/>
                  <a:gd name="T7" fmla="*/ 60 h 60"/>
                  <a:gd name="T8" fmla="*/ 10 w 36"/>
                  <a:gd name="T9" fmla="*/ 60 h 60"/>
                  <a:gd name="T10" fmla="*/ 30 w 36"/>
                  <a:gd name="T11" fmla="*/ 8 h 60"/>
                  <a:gd name="T12" fmla="*/ 14 w 36"/>
                  <a:gd name="T13" fmla="*/ 8 h 60"/>
                  <a:gd name="T14" fmla="*/ 10 w 36"/>
                  <a:gd name="T15" fmla="*/ 8 h 60"/>
                  <a:gd name="T16" fmla="*/ 6 w 36"/>
                  <a:gd name="T17" fmla="*/ 8 h 60"/>
                  <a:gd name="T18" fmla="*/ 4 w 36"/>
                  <a:gd name="T19" fmla="*/ 12 h 60"/>
                  <a:gd name="T20" fmla="*/ 2 w 36"/>
                  <a:gd name="T21" fmla="*/ 14 h 60"/>
                  <a:gd name="T22" fmla="*/ 0 w 36"/>
                  <a:gd name="T23" fmla="*/ 14 h 60"/>
                  <a:gd name="T24" fmla="*/ 6 w 3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0"/>
                  <a:gd name="T41" fmla="*/ 36 w 3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0">
                    <a:moveTo>
                      <a:pt x="6" y="0"/>
                    </a:moveTo>
                    <a:lnTo>
                      <a:pt x="36" y="0"/>
                    </a:lnTo>
                    <a:lnTo>
                      <a:pt x="36" y="2"/>
                    </a:lnTo>
                    <a:lnTo>
                      <a:pt x="16" y="60"/>
                    </a:lnTo>
                    <a:lnTo>
                      <a:pt x="10" y="60"/>
                    </a:lnTo>
                    <a:lnTo>
                      <a:pt x="30" y="8"/>
                    </a:lnTo>
                    <a:lnTo>
                      <a:pt x="14" y="8"/>
                    </a:lnTo>
                    <a:lnTo>
                      <a:pt x="10" y="8"/>
                    </a:lnTo>
                    <a:lnTo>
                      <a:pt x="6"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643" name="Rectangle 83"/>
              <p:cNvSpPr>
                <a:spLocks noChangeArrowheads="1"/>
              </p:cNvSpPr>
              <p:nvPr/>
            </p:nvSpPr>
            <p:spPr bwMode="auto">
              <a:xfrm>
                <a:off x="3312"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44" name="Freeform 84"/>
              <p:cNvSpPr>
                <a:spLocks/>
              </p:cNvSpPr>
              <p:nvPr/>
            </p:nvSpPr>
            <p:spPr bwMode="auto">
              <a:xfrm>
                <a:off x="3430" y="2246"/>
                <a:ext cx="32" cy="60"/>
              </a:xfrm>
              <a:custGeom>
                <a:avLst/>
                <a:gdLst>
                  <a:gd name="T0" fmla="*/ 2 w 32"/>
                  <a:gd name="T1" fmla="*/ 6 h 60"/>
                  <a:gd name="T2" fmla="*/ 10 w 32"/>
                  <a:gd name="T3" fmla="*/ 0 h 60"/>
                  <a:gd name="T4" fmla="*/ 22 w 32"/>
                  <a:gd name="T5" fmla="*/ 0 h 60"/>
                  <a:gd name="T6" fmla="*/ 28 w 32"/>
                  <a:gd name="T7" fmla="*/ 8 h 60"/>
                  <a:gd name="T8" fmla="*/ 28 w 32"/>
                  <a:gd name="T9" fmla="*/ 16 h 60"/>
                  <a:gd name="T10" fmla="*/ 22 w 32"/>
                  <a:gd name="T11" fmla="*/ 24 h 60"/>
                  <a:gd name="T12" fmla="*/ 30 w 32"/>
                  <a:gd name="T13" fmla="*/ 30 h 60"/>
                  <a:gd name="T14" fmla="*/ 32 w 32"/>
                  <a:gd name="T15" fmla="*/ 40 h 60"/>
                  <a:gd name="T16" fmla="*/ 28 w 32"/>
                  <a:gd name="T17" fmla="*/ 52 h 60"/>
                  <a:gd name="T18" fmla="*/ 16 w 32"/>
                  <a:gd name="T19" fmla="*/ 58 h 60"/>
                  <a:gd name="T20" fmla="*/ 4 w 32"/>
                  <a:gd name="T21" fmla="*/ 60 h 60"/>
                  <a:gd name="T22" fmla="*/ 0 w 32"/>
                  <a:gd name="T23" fmla="*/ 56 h 60"/>
                  <a:gd name="T24" fmla="*/ 0 w 32"/>
                  <a:gd name="T25" fmla="*/ 54 h 60"/>
                  <a:gd name="T26" fmla="*/ 2 w 32"/>
                  <a:gd name="T27" fmla="*/ 52 h 60"/>
                  <a:gd name="T28" fmla="*/ 4 w 32"/>
                  <a:gd name="T29" fmla="*/ 52 h 60"/>
                  <a:gd name="T30" fmla="*/ 6 w 32"/>
                  <a:gd name="T31" fmla="*/ 54 h 60"/>
                  <a:gd name="T32" fmla="*/ 10 w 32"/>
                  <a:gd name="T33" fmla="*/ 56 h 60"/>
                  <a:gd name="T34" fmla="*/ 14 w 32"/>
                  <a:gd name="T35" fmla="*/ 56 h 60"/>
                  <a:gd name="T36" fmla="*/ 18 w 32"/>
                  <a:gd name="T37" fmla="*/ 56 h 60"/>
                  <a:gd name="T38" fmla="*/ 24 w 32"/>
                  <a:gd name="T39" fmla="*/ 48 h 60"/>
                  <a:gd name="T40" fmla="*/ 26 w 32"/>
                  <a:gd name="T41" fmla="*/ 42 h 60"/>
                  <a:gd name="T42" fmla="*/ 24 w 32"/>
                  <a:gd name="T43" fmla="*/ 36 h 60"/>
                  <a:gd name="T44" fmla="*/ 20 w 32"/>
                  <a:gd name="T45" fmla="*/ 32 h 60"/>
                  <a:gd name="T46" fmla="*/ 14 w 32"/>
                  <a:gd name="T47" fmla="*/ 30 h 60"/>
                  <a:gd name="T48" fmla="*/ 10 w 32"/>
                  <a:gd name="T49" fmla="*/ 30 h 60"/>
                  <a:gd name="T50" fmla="*/ 12 w 32"/>
                  <a:gd name="T51" fmla="*/ 28 h 60"/>
                  <a:gd name="T52" fmla="*/ 20 w 32"/>
                  <a:gd name="T53" fmla="*/ 24 h 60"/>
                  <a:gd name="T54" fmla="*/ 22 w 32"/>
                  <a:gd name="T55" fmla="*/ 18 h 60"/>
                  <a:gd name="T56" fmla="*/ 22 w 32"/>
                  <a:gd name="T57" fmla="*/ 10 h 60"/>
                  <a:gd name="T58" fmla="*/ 16 w 32"/>
                  <a:gd name="T59" fmla="*/ 6 h 60"/>
                  <a:gd name="T60" fmla="*/ 8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2" y="6"/>
                    </a:lnTo>
                    <a:lnTo>
                      <a:pt x="6" y="2"/>
                    </a:lnTo>
                    <a:lnTo>
                      <a:pt x="10" y="0"/>
                    </a:lnTo>
                    <a:lnTo>
                      <a:pt x="16" y="0"/>
                    </a:lnTo>
                    <a:lnTo>
                      <a:pt x="22" y="0"/>
                    </a:lnTo>
                    <a:lnTo>
                      <a:pt x="26" y="4"/>
                    </a:lnTo>
                    <a:lnTo>
                      <a:pt x="28" y="8"/>
                    </a:lnTo>
                    <a:lnTo>
                      <a:pt x="30" y="12"/>
                    </a:lnTo>
                    <a:lnTo>
                      <a:pt x="28" y="16"/>
                    </a:lnTo>
                    <a:lnTo>
                      <a:pt x="26" y="20"/>
                    </a:lnTo>
                    <a:lnTo>
                      <a:pt x="22" y="24"/>
                    </a:lnTo>
                    <a:lnTo>
                      <a:pt x="26" y="26"/>
                    </a:lnTo>
                    <a:lnTo>
                      <a:pt x="30" y="30"/>
                    </a:lnTo>
                    <a:lnTo>
                      <a:pt x="32" y="34"/>
                    </a:lnTo>
                    <a:lnTo>
                      <a:pt x="32" y="40"/>
                    </a:lnTo>
                    <a:lnTo>
                      <a:pt x="30" y="46"/>
                    </a:lnTo>
                    <a:lnTo>
                      <a:pt x="28" y="52"/>
                    </a:lnTo>
                    <a:lnTo>
                      <a:pt x="22" y="56"/>
                    </a:lnTo>
                    <a:lnTo>
                      <a:pt x="16" y="58"/>
                    </a:lnTo>
                    <a:lnTo>
                      <a:pt x="10" y="60"/>
                    </a:lnTo>
                    <a:lnTo>
                      <a:pt x="4" y="60"/>
                    </a:lnTo>
                    <a:lnTo>
                      <a:pt x="2" y="58"/>
                    </a:lnTo>
                    <a:lnTo>
                      <a:pt x="0" y="56"/>
                    </a:lnTo>
                    <a:lnTo>
                      <a:pt x="0" y="54"/>
                    </a:lnTo>
                    <a:lnTo>
                      <a:pt x="2" y="52"/>
                    </a:lnTo>
                    <a:lnTo>
                      <a:pt x="4" y="52"/>
                    </a:lnTo>
                    <a:lnTo>
                      <a:pt x="6" y="54"/>
                    </a:lnTo>
                    <a:lnTo>
                      <a:pt x="8" y="54"/>
                    </a:lnTo>
                    <a:lnTo>
                      <a:pt x="10" y="56"/>
                    </a:lnTo>
                    <a:lnTo>
                      <a:pt x="12" y="56"/>
                    </a:lnTo>
                    <a:lnTo>
                      <a:pt x="14" y="56"/>
                    </a:lnTo>
                    <a:lnTo>
                      <a:pt x="18" y="56"/>
                    </a:lnTo>
                    <a:lnTo>
                      <a:pt x="22" y="52"/>
                    </a:lnTo>
                    <a:lnTo>
                      <a:pt x="24" y="48"/>
                    </a:lnTo>
                    <a:lnTo>
                      <a:pt x="26" y="44"/>
                    </a:lnTo>
                    <a:lnTo>
                      <a:pt x="26" y="42"/>
                    </a:lnTo>
                    <a:lnTo>
                      <a:pt x="24" y="38"/>
                    </a:lnTo>
                    <a:lnTo>
                      <a:pt x="24" y="36"/>
                    </a:lnTo>
                    <a:lnTo>
                      <a:pt x="22" y="34"/>
                    </a:lnTo>
                    <a:lnTo>
                      <a:pt x="20" y="32"/>
                    </a:lnTo>
                    <a:lnTo>
                      <a:pt x="16" y="32"/>
                    </a:lnTo>
                    <a:lnTo>
                      <a:pt x="14" y="30"/>
                    </a:lnTo>
                    <a:lnTo>
                      <a:pt x="10" y="30"/>
                    </a:lnTo>
                    <a:lnTo>
                      <a:pt x="10" y="28"/>
                    </a:lnTo>
                    <a:lnTo>
                      <a:pt x="12" y="28"/>
                    </a:lnTo>
                    <a:lnTo>
                      <a:pt x="16" y="26"/>
                    </a:lnTo>
                    <a:lnTo>
                      <a:pt x="20" y="24"/>
                    </a:lnTo>
                    <a:lnTo>
                      <a:pt x="22" y="22"/>
                    </a:lnTo>
                    <a:lnTo>
                      <a:pt x="22" y="18"/>
                    </a:lnTo>
                    <a:lnTo>
                      <a:pt x="22" y="14"/>
                    </a:lnTo>
                    <a:lnTo>
                      <a:pt x="22" y="10"/>
                    </a:lnTo>
                    <a:lnTo>
                      <a:pt x="20" y="8"/>
                    </a:lnTo>
                    <a:lnTo>
                      <a:pt x="16" y="6"/>
                    </a:lnTo>
                    <a:lnTo>
                      <a:pt x="14" y="4"/>
                    </a:lnTo>
                    <a:lnTo>
                      <a:pt x="8" y="6"/>
                    </a:lnTo>
                    <a:lnTo>
                      <a:pt x="4" y="8"/>
                    </a:lnTo>
                    <a:lnTo>
                      <a:pt x="2" y="12"/>
                    </a:lnTo>
                    <a:lnTo>
                      <a:pt x="0" y="12"/>
                    </a:lnTo>
                    <a:close/>
                  </a:path>
                </a:pathLst>
              </a:custGeom>
              <a:solidFill>
                <a:srgbClr val="000000"/>
              </a:solidFill>
              <a:ln w="0">
                <a:solidFill>
                  <a:srgbClr val="000000"/>
                </a:solidFill>
                <a:round/>
                <a:headEnd/>
                <a:tailEnd/>
              </a:ln>
            </p:spPr>
            <p:txBody>
              <a:bodyPr/>
              <a:lstStyle/>
              <a:p>
                <a:endParaRPr lang="en-CA"/>
              </a:p>
            </p:txBody>
          </p:sp>
          <p:pic>
            <p:nvPicPr>
              <p:cNvPr id="14645" name="Picture 85"/>
              <p:cNvPicPr>
                <a:picLocks noChangeAspect="1" noChangeArrowheads="1"/>
              </p:cNvPicPr>
              <p:nvPr/>
            </p:nvPicPr>
            <p:blipFill>
              <a:blip r:embed="rId6" cstate="print"/>
              <a:srcRect/>
              <a:stretch>
                <a:fillRect/>
              </a:stretch>
            </p:blipFill>
            <p:spPr bwMode="auto">
              <a:xfrm>
                <a:off x="3476" y="2298"/>
                <a:ext cx="8" cy="8"/>
              </a:xfrm>
              <a:prstGeom prst="rect">
                <a:avLst/>
              </a:prstGeom>
              <a:noFill/>
              <a:ln w="9525">
                <a:noFill/>
                <a:miter lim="800000"/>
                <a:headEnd/>
                <a:tailEnd/>
              </a:ln>
            </p:spPr>
          </p:pic>
          <p:pic>
            <p:nvPicPr>
              <p:cNvPr id="14646" name="Picture 86"/>
              <p:cNvPicPr>
                <a:picLocks noChangeAspect="1" noChangeArrowheads="1"/>
              </p:cNvPicPr>
              <p:nvPr/>
            </p:nvPicPr>
            <p:blipFill>
              <a:blip r:embed="rId7" cstate="print"/>
              <a:srcRect/>
              <a:stretch>
                <a:fillRect/>
              </a:stretch>
            </p:blipFill>
            <p:spPr bwMode="auto">
              <a:xfrm>
                <a:off x="3476" y="2298"/>
                <a:ext cx="8" cy="8"/>
              </a:xfrm>
              <a:prstGeom prst="rect">
                <a:avLst/>
              </a:prstGeom>
              <a:noFill/>
              <a:ln w="9525">
                <a:noFill/>
                <a:miter lim="800000"/>
                <a:headEnd/>
                <a:tailEnd/>
              </a:ln>
            </p:spPr>
          </p:pic>
          <p:sp>
            <p:nvSpPr>
              <p:cNvPr id="14647" name="Freeform 87"/>
              <p:cNvSpPr>
                <a:spLocks noEditPoints="1"/>
              </p:cNvSpPr>
              <p:nvPr/>
            </p:nvSpPr>
            <p:spPr bwMode="auto">
              <a:xfrm>
                <a:off x="3498" y="2246"/>
                <a:ext cx="36" cy="60"/>
              </a:xfrm>
              <a:custGeom>
                <a:avLst/>
                <a:gdLst>
                  <a:gd name="T0" fmla="*/ 34 w 36"/>
                  <a:gd name="T1" fmla="*/ 0 h 60"/>
                  <a:gd name="T2" fmla="*/ 34 w 36"/>
                  <a:gd name="T3" fmla="*/ 2 h 60"/>
                  <a:gd name="T4" fmla="*/ 30 w 36"/>
                  <a:gd name="T5" fmla="*/ 2 h 60"/>
                  <a:gd name="T6" fmla="*/ 26 w 36"/>
                  <a:gd name="T7" fmla="*/ 4 h 60"/>
                  <a:gd name="T8" fmla="*/ 22 w 36"/>
                  <a:gd name="T9" fmla="*/ 6 h 60"/>
                  <a:gd name="T10" fmla="*/ 18 w 36"/>
                  <a:gd name="T11" fmla="*/ 8 h 60"/>
                  <a:gd name="T12" fmla="*/ 16 w 36"/>
                  <a:gd name="T13" fmla="*/ 12 h 60"/>
                  <a:gd name="T14" fmla="*/ 12 w 36"/>
                  <a:gd name="T15" fmla="*/ 16 h 60"/>
                  <a:gd name="T16" fmla="*/ 10 w 36"/>
                  <a:gd name="T17" fmla="*/ 22 h 60"/>
                  <a:gd name="T18" fmla="*/ 8 w 36"/>
                  <a:gd name="T19" fmla="*/ 26 h 60"/>
                  <a:gd name="T20" fmla="*/ 14 w 36"/>
                  <a:gd name="T21" fmla="*/ 24 h 60"/>
                  <a:gd name="T22" fmla="*/ 22 w 36"/>
                  <a:gd name="T23" fmla="*/ 22 h 60"/>
                  <a:gd name="T24" fmla="*/ 26 w 36"/>
                  <a:gd name="T25" fmla="*/ 24 h 60"/>
                  <a:gd name="T26" fmla="*/ 32 w 36"/>
                  <a:gd name="T27" fmla="*/ 28 h 60"/>
                  <a:gd name="T28" fmla="*/ 34 w 36"/>
                  <a:gd name="T29" fmla="*/ 32 h 60"/>
                  <a:gd name="T30" fmla="*/ 36 w 36"/>
                  <a:gd name="T31" fmla="*/ 40 h 60"/>
                  <a:gd name="T32" fmla="*/ 34 w 36"/>
                  <a:gd name="T33" fmla="*/ 46 h 60"/>
                  <a:gd name="T34" fmla="*/ 32 w 36"/>
                  <a:gd name="T35" fmla="*/ 52 h 60"/>
                  <a:gd name="T36" fmla="*/ 28 w 36"/>
                  <a:gd name="T37" fmla="*/ 56 h 60"/>
                  <a:gd name="T38" fmla="*/ 22 w 36"/>
                  <a:gd name="T39" fmla="*/ 58 h 60"/>
                  <a:gd name="T40" fmla="*/ 18 w 36"/>
                  <a:gd name="T41" fmla="*/ 60 h 60"/>
                  <a:gd name="T42" fmla="*/ 12 w 36"/>
                  <a:gd name="T43" fmla="*/ 58 h 60"/>
                  <a:gd name="T44" fmla="*/ 8 w 36"/>
                  <a:gd name="T45" fmla="*/ 56 h 60"/>
                  <a:gd name="T46" fmla="*/ 2 w 36"/>
                  <a:gd name="T47" fmla="*/ 50 h 60"/>
                  <a:gd name="T48" fmla="*/ 0 w 36"/>
                  <a:gd name="T49" fmla="*/ 44 h 60"/>
                  <a:gd name="T50" fmla="*/ 0 w 36"/>
                  <a:gd name="T51" fmla="*/ 36 h 60"/>
                  <a:gd name="T52" fmla="*/ 0 w 36"/>
                  <a:gd name="T53" fmla="*/ 28 h 60"/>
                  <a:gd name="T54" fmla="*/ 2 w 36"/>
                  <a:gd name="T55" fmla="*/ 22 h 60"/>
                  <a:gd name="T56" fmla="*/ 6 w 36"/>
                  <a:gd name="T57" fmla="*/ 14 h 60"/>
                  <a:gd name="T58" fmla="*/ 12 w 36"/>
                  <a:gd name="T59" fmla="*/ 8 h 60"/>
                  <a:gd name="T60" fmla="*/ 16 w 36"/>
                  <a:gd name="T61" fmla="*/ 4 h 60"/>
                  <a:gd name="T62" fmla="*/ 22 w 36"/>
                  <a:gd name="T63" fmla="*/ 2 h 60"/>
                  <a:gd name="T64" fmla="*/ 28 w 36"/>
                  <a:gd name="T65" fmla="*/ 0 h 60"/>
                  <a:gd name="T66" fmla="*/ 32 w 36"/>
                  <a:gd name="T67" fmla="*/ 0 h 60"/>
                  <a:gd name="T68" fmla="*/ 34 w 36"/>
                  <a:gd name="T69" fmla="*/ 0 h 60"/>
                  <a:gd name="T70" fmla="*/ 8 w 36"/>
                  <a:gd name="T71" fmla="*/ 30 h 60"/>
                  <a:gd name="T72" fmla="*/ 8 w 36"/>
                  <a:gd name="T73" fmla="*/ 34 h 60"/>
                  <a:gd name="T74" fmla="*/ 8 w 36"/>
                  <a:gd name="T75" fmla="*/ 38 h 60"/>
                  <a:gd name="T76" fmla="*/ 8 w 36"/>
                  <a:gd name="T77" fmla="*/ 42 h 60"/>
                  <a:gd name="T78" fmla="*/ 8 w 36"/>
                  <a:gd name="T79" fmla="*/ 48 h 60"/>
                  <a:gd name="T80" fmla="*/ 10 w 36"/>
                  <a:gd name="T81" fmla="*/ 52 h 60"/>
                  <a:gd name="T82" fmla="*/ 14 w 36"/>
                  <a:gd name="T83" fmla="*/ 54 h 60"/>
                  <a:gd name="T84" fmla="*/ 16 w 36"/>
                  <a:gd name="T85" fmla="*/ 56 h 60"/>
                  <a:gd name="T86" fmla="*/ 18 w 36"/>
                  <a:gd name="T87" fmla="*/ 56 h 60"/>
                  <a:gd name="T88" fmla="*/ 22 w 36"/>
                  <a:gd name="T89" fmla="*/ 56 h 60"/>
                  <a:gd name="T90" fmla="*/ 24 w 36"/>
                  <a:gd name="T91" fmla="*/ 54 h 60"/>
                  <a:gd name="T92" fmla="*/ 26 w 36"/>
                  <a:gd name="T93" fmla="*/ 50 h 60"/>
                  <a:gd name="T94" fmla="*/ 28 w 36"/>
                  <a:gd name="T95" fmla="*/ 44 h 60"/>
                  <a:gd name="T96" fmla="*/ 26 w 36"/>
                  <a:gd name="T97" fmla="*/ 36 h 60"/>
                  <a:gd name="T98" fmla="*/ 24 w 36"/>
                  <a:gd name="T99" fmla="*/ 32 h 60"/>
                  <a:gd name="T100" fmla="*/ 22 w 36"/>
                  <a:gd name="T101" fmla="*/ 28 h 60"/>
                  <a:gd name="T102" fmla="*/ 16 w 36"/>
                  <a:gd name="T103" fmla="*/ 26 h 60"/>
                  <a:gd name="T104" fmla="*/ 16 w 36"/>
                  <a:gd name="T105" fmla="*/ 26 h 60"/>
                  <a:gd name="T106" fmla="*/ 14 w 36"/>
                  <a:gd name="T107" fmla="*/ 26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4" y="0"/>
                    </a:moveTo>
                    <a:lnTo>
                      <a:pt x="34" y="2"/>
                    </a:lnTo>
                    <a:lnTo>
                      <a:pt x="30" y="2"/>
                    </a:lnTo>
                    <a:lnTo>
                      <a:pt x="26" y="4"/>
                    </a:lnTo>
                    <a:lnTo>
                      <a:pt x="22" y="6"/>
                    </a:lnTo>
                    <a:lnTo>
                      <a:pt x="18" y="8"/>
                    </a:lnTo>
                    <a:lnTo>
                      <a:pt x="16" y="12"/>
                    </a:lnTo>
                    <a:lnTo>
                      <a:pt x="12" y="16"/>
                    </a:lnTo>
                    <a:lnTo>
                      <a:pt x="10" y="22"/>
                    </a:lnTo>
                    <a:lnTo>
                      <a:pt x="8" y="26"/>
                    </a:lnTo>
                    <a:lnTo>
                      <a:pt x="14" y="24"/>
                    </a:lnTo>
                    <a:lnTo>
                      <a:pt x="22" y="22"/>
                    </a:lnTo>
                    <a:lnTo>
                      <a:pt x="26" y="24"/>
                    </a:lnTo>
                    <a:lnTo>
                      <a:pt x="32" y="28"/>
                    </a:lnTo>
                    <a:lnTo>
                      <a:pt x="34" y="32"/>
                    </a:lnTo>
                    <a:lnTo>
                      <a:pt x="36" y="40"/>
                    </a:lnTo>
                    <a:lnTo>
                      <a:pt x="34" y="46"/>
                    </a:lnTo>
                    <a:lnTo>
                      <a:pt x="32" y="52"/>
                    </a:lnTo>
                    <a:lnTo>
                      <a:pt x="28" y="56"/>
                    </a:lnTo>
                    <a:lnTo>
                      <a:pt x="22" y="58"/>
                    </a:lnTo>
                    <a:lnTo>
                      <a:pt x="18" y="60"/>
                    </a:lnTo>
                    <a:lnTo>
                      <a:pt x="12" y="58"/>
                    </a:lnTo>
                    <a:lnTo>
                      <a:pt x="8" y="56"/>
                    </a:lnTo>
                    <a:lnTo>
                      <a:pt x="2" y="50"/>
                    </a:lnTo>
                    <a:lnTo>
                      <a:pt x="0" y="44"/>
                    </a:lnTo>
                    <a:lnTo>
                      <a:pt x="0" y="36"/>
                    </a:lnTo>
                    <a:lnTo>
                      <a:pt x="0" y="28"/>
                    </a:lnTo>
                    <a:lnTo>
                      <a:pt x="2" y="22"/>
                    </a:lnTo>
                    <a:lnTo>
                      <a:pt x="6" y="14"/>
                    </a:lnTo>
                    <a:lnTo>
                      <a:pt x="12" y="8"/>
                    </a:lnTo>
                    <a:lnTo>
                      <a:pt x="16" y="4"/>
                    </a:lnTo>
                    <a:lnTo>
                      <a:pt x="22" y="2"/>
                    </a:lnTo>
                    <a:lnTo>
                      <a:pt x="28" y="0"/>
                    </a:lnTo>
                    <a:lnTo>
                      <a:pt x="32" y="0"/>
                    </a:lnTo>
                    <a:lnTo>
                      <a:pt x="34" y="0"/>
                    </a:lnTo>
                    <a:close/>
                    <a:moveTo>
                      <a:pt x="8" y="30"/>
                    </a:moveTo>
                    <a:lnTo>
                      <a:pt x="8" y="34"/>
                    </a:lnTo>
                    <a:lnTo>
                      <a:pt x="8" y="38"/>
                    </a:lnTo>
                    <a:lnTo>
                      <a:pt x="8" y="42"/>
                    </a:lnTo>
                    <a:lnTo>
                      <a:pt x="8" y="48"/>
                    </a:lnTo>
                    <a:lnTo>
                      <a:pt x="10" y="52"/>
                    </a:lnTo>
                    <a:lnTo>
                      <a:pt x="14" y="54"/>
                    </a:lnTo>
                    <a:lnTo>
                      <a:pt x="16" y="56"/>
                    </a:lnTo>
                    <a:lnTo>
                      <a:pt x="18" y="56"/>
                    </a:lnTo>
                    <a:lnTo>
                      <a:pt x="22" y="56"/>
                    </a:lnTo>
                    <a:lnTo>
                      <a:pt x="24" y="54"/>
                    </a:lnTo>
                    <a:lnTo>
                      <a:pt x="26" y="50"/>
                    </a:lnTo>
                    <a:lnTo>
                      <a:pt x="28" y="44"/>
                    </a:lnTo>
                    <a:lnTo>
                      <a:pt x="26" y="36"/>
                    </a:lnTo>
                    <a:lnTo>
                      <a:pt x="24" y="32"/>
                    </a:lnTo>
                    <a:lnTo>
                      <a:pt x="22" y="28"/>
                    </a:lnTo>
                    <a:lnTo>
                      <a:pt x="16" y="26"/>
                    </a:lnTo>
                    <a:lnTo>
                      <a:pt x="14" y="26"/>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648" name="Freeform 88"/>
              <p:cNvSpPr>
                <a:spLocks noEditPoints="1"/>
              </p:cNvSpPr>
              <p:nvPr/>
            </p:nvSpPr>
            <p:spPr bwMode="auto">
              <a:xfrm>
                <a:off x="3540" y="2246"/>
                <a:ext cx="38" cy="60"/>
              </a:xfrm>
              <a:custGeom>
                <a:avLst/>
                <a:gdLst>
                  <a:gd name="T0" fmla="*/ 2 w 38"/>
                  <a:gd name="T1" fmla="*/ 60 h 60"/>
                  <a:gd name="T2" fmla="*/ 2 w 38"/>
                  <a:gd name="T3" fmla="*/ 58 h 60"/>
                  <a:gd name="T4" fmla="*/ 8 w 38"/>
                  <a:gd name="T5" fmla="*/ 58 h 60"/>
                  <a:gd name="T6" fmla="*/ 12 w 38"/>
                  <a:gd name="T7" fmla="*/ 56 h 60"/>
                  <a:gd name="T8" fmla="*/ 16 w 38"/>
                  <a:gd name="T9" fmla="*/ 52 h 60"/>
                  <a:gd name="T10" fmla="*/ 22 w 38"/>
                  <a:gd name="T11" fmla="*/ 46 h 60"/>
                  <a:gd name="T12" fmla="*/ 26 w 38"/>
                  <a:gd name="T13" fmla="*/ 40 h 60"/>
                  <a:gd name="T14" fmla="*/ 28 w 38"/>
                  <a:gd name="T15" fmla="*/ 32 h 60"/>
                  <a:gd name="T16" fmla="*/ 22 w 38"/>
                  <a:gd name="T17" fmla="*/ 36 h 60"/>
                  <a:gd name="T18" fmla="*/ 16 w 38"/>
                  <a:gd name="T19" fmla="*/ 36 h 60"/>
                  <a:gd name="T20" fmla="*/ 10 w 38"/>
                  <a:gd name="T21" fmla="*/ 36 h 60"/>
                  <a:gd name="T22" fmla="*/ 6 w 38"/>
                  <a:gd name="T23" fmla="*/ 32 h 60"/>
                  <a:gd name="T24" fmla="*/ 2 w 38"/>
                  <a:gd name="T25" fmla="*/ 26 h 60"/>
                  <a:gd name="T26" fmla="*/ 0 w 38"/>
                  <a:gd name="T27" fmla="*/ 20 h 60"/>
                  <a:gd name="T28" fmla="*/ 2 w 38"/>
                  <a:gd name="T29" fmla="*/ 12 h 60"/>
                  <a:gd name="T30" fmla="*/ 6 w 38"/>
                  <a:gd name="T31" fmla="*/ 6 h 60"/>
                  <a:gd name="T32" fmla="*/ 10 w 38"/>
                  <a:gd name="T33" fmla="*/ 2 h 60"/>
                  <a:gd name="T34" fmla="*/ 14 w 38"/>
                  <a:gd name="T35" fmla="*/ 0 h 60"/>
                  <a:gd name="T36" fmla="*/ 18 w 38"/>
                  <a:gd name="T37" fmla="*/ 0 h 60"/>
                  <a:gd name="T38" fmla="*/ 26 w 38"/>
                  <a:gd name="T39" fmla="*/ 0 h 60"/>
                  <a:gd name="T40" fmla="*/ 32 w 38"/>
                  <a:gd name="T41" fmla="*/ 6 h 60"/>
                  <a:gd name="T42" fmla="*/ 34 w 38"/>
                  <a:gd name="T43" fmla="*/ 10 h 60"/>
                  <a:gd name="T44" fmla="*/ 36 w 38"/>
                  <a:gd name="T45" fmla="*/ 16 h 60"/>
                  <a:gd name="T46" fmla="*/ 38 w 38"/>
                  <a:gd name="T47" fmla="*/ 24 h 60"/>
                  <a:gd name="T48" fmla="*/ 36 w 38"/>
                  <a:gd name="T49" fmla="*/ 32 h 60"/>
                  <a:gd name="T50" fmla="*/ 32 w 38"/>
                  <a:gd name="T51" fmla="*/ 42 h 60"/>
                  <a:gd name="T52" fmla="*/ 26 w 38"/>
                  <a:gd name="T53" fmla="*/ 48 h 60"/>
                  <a:gd name="T54" fmla="*/ 20 w 38"/>
                  <a:gd name="T55" fmla="*/ 56 h 60"/>
                  <a:gd name="T56" fmla="*/ 12 w 38"/>
                  <a:gd name="T57" fmla="*/ 58 h 60"/>
                  <a:gd name="T58" fmla="*/ 4 w 38"/>
                  <a:gd name="T59" fmla="*/ 60 h 60"/>
                  <a:gd name="T60" fmla="*/ 2 w 38"/>
                  <a:gd name="T61" fmla="*/ 60 h 60"/>
                  <a:gd name="T62" fmla="*/ 28 w 38"/>
                  <a:gd name="T63" fmla="*/ 30 h 60"/>
                  <a:gd name="T64" fmla="*/ 28 w 38"/>
                  <a:gd name="T65" fmla="*/ 24 h 60"/>
                  <a:gd name="T66" fmla="*/ 30 w 38"/>
                  <a:gd name="T67" fmla="*/ 20 h 60"/>
                  <a:gd name="T68" fmla="*/ 28 w 38"/>
                  <a:gd name="T69" fmla="*/ 16 h 60"/>
                  <a:gd name="T70" fmla="*/ 28 w 38"/>
                  <a:gd name="T71" fmla="*/ 12 h 60"/>
                  <a:gd name="T72" fmla="*/ 26 w 38"/>
                  <a:gd name="T73" fmla="*/ 8 h 60"/>
                  <a:gd name="T74" fmla="*/ 24 w 38"/>
                  <a:gd name="T75" fmla="*/ 4 h 60"/>
                  <a:gd name="T76" fmla="*/ 22 w 38"/>
                  <a:gd name="T77" fmla="*/ 2 h 60"/>
                  <a:gd name="T78" fmla="*/ 18 w 38"/>
                  <a:gd name="T79" fmla="*/ 2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2 h 60"/>
                  <a:gd name="T94" fmla="*/ 20 w 38"/>
                  <a:gd name="T95" fmla="*/ 34 h 60"/>
                  <a:gd name="T96" fmla="*/ 22 w 38"/>
                  <a:gd name="T97" fmla="*/ 34 h 60"/>
                  <a:gd name="T98" fmla="*/ 24 w 38"/>
                  <a:gd name="T99" fmla="*/ 32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58"/>
                    </a:lnTo>
                    <a:lnTo>
                      <a:pt x="8" y="58"/>
                    </a:lnTo>
                    <a:lnTo>
                      <a:pt x="12" y="56"/>
                    </a:lnTo>
                    <a:lnTo>
                      <a:pt x="16" y="52"/>
                    </a:lnTo>
                    <a:lnTo>
                      <a:pt x="22" y="46"/>
                    </a:lnTo>
                    <a:lnTo>
                      <a:pt x="26" y="40"/>
                    </a:lnTo>
                    <a:lnTo>
                      <a:pt x="28" y="32"/>
                    </a:lnTo>
                    <a:lnTo>
                      <a:pt x="22" y="36"/>
                    </a:lnTo>
                    <a:lnTo>
                      <a:pt x="16" y="36"/>
                    </a:lnTo>
                    <a:lnTo>
                      <a:pt x="10" y="36"/>
                    </a:lnTo>
                    <a:lnTo>
                      <a:pt x="6" y="32"/>
                    </a:lnTo>
                    <a:lnTo>
                      <a:pt x="2" y="26"/>
                    </a:lnTo>
                    <a:lnTo>
                      <a:pt x="0" y="20"/>
                    </a:lnTo>
                    <a:lnTo>
                      <a:pt x="2" y="12"/>
                    </a:lnTo>
                    <a:lnTo>
                      <a:pt x="6" y="6"/>
                    </a:lnTo>
                    <a:lnTo>
                      <a:pt x="10" y="2"/>
                    </a:lnTo>
                    <a:lnTo>
                      <a:pt x="14" y="0"/>
                    </a:lnTo>
                    <a:lnTo>
                      <a:pt x="18" y="0"/>
                    </a:lnTo>
                    <a:lnTo>
                      <a:pt x="26" y="0"/>
                    </a:lnTo>
                    <a:lnTo>
                      <a:pt x="32" y="6"/>
                    </a:lnTo>
                    <a:lnTo>
                      <a:pt x="34" y="10"/>
                    </a:lnTo>
                    <a:lnTo>
                      <a:pt x="36" y="16"/>
                    </a:lnTo>
                    <a:lnTo>
                      <a:pt x="38" y="24"/>
                    </a:lnTo>
                    <a:lnTo>
                      <a:pt x="36" y="32"/>
                    </a:lnTo>
                    <a:lnTo>
                      <a:pt x="32" y="42"/>
                    </a:lnTo>
                    <a:lnTo>
                      <a:pt x="26" y="48"/>
                    </a:lnTo>
                    <a:lnTo>
                      <a:pt x="20" y="56"/>
                    </a:lnTo>
                    <a:lnTo>
                      <a:pt x="12" y="58"/>
                    </a:lnTo>
                    <a:lnTo>
                      <a:pt x="4" y="60"/>
                    </a:lnTo>
                    <a:lnTo>
                      <a:pt x="2" y="60"/>
                    </a:lnTo>
                    <a:close/>
                    <a:moveTo>
                      <a:pt x="28" y="30"/>
                    </a:moveTo>
                    <a:lnTo>
                      <a:pt x="28" y="24"/>
                    </a:lnTo>
                    <a:lnTo>
                      <a:pt x="30" y="20"/>
                    </a:lnTo>
                    <a:lnTo>
                      <a:pt x="28" y="16"/>
                    </a:lnTo>
                    <a:lnTo>
                      <a:pt x="28" y="12"/>
                    </a:lnTo>
                    <a:lnTo>
                      <a:pt x="26" y="8"/>
                    </a:lnTo>
                    <a:lnTo>
                      <a:pt x="24" y="4"/>
                    </a:lnTo>
                    <a:lnTo>
                      <a:pt x="22" y="2"/>
                    </a:lnTo>
                    <a:lnTo>
                      <a:pt x="18" y="2"/>
                    </a:lnTo>
                    <a:lnTo>
                      <a:pt x="14" y="4"/>
                    </a:lnTo>
                    <a:lnTo>
                      <a:pt x="12" y="6"/>
                    </a:lnTo>
                    <a:lnTo>
                      <a:pt x="10" y="10"/>
                    </a:lnTo>
                    <a:lnTo>
                      <a:pt x="10" y="16"/>
                    </a:lnTo>
                    <a:lnTo>
                      <a:pt x="10" y="24"/>
                    </a:lnTo>
                    <a:lnTo>
                      <a:pt x="12" y="30"/>
                    </a:lnTo>
                    <a:lnTo>
                      <a:pt x="16" y="32"/>
                    </a:lnTo>
                    <a:lnTo>
                      <a:pt x="20" y="34"/>
                    </a:lnTo>
                    <a:lnTo>
                      <a:pt x="22" y="34"/>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pic>
            <p:nvPicPr>
              <p:cNvPr id="14649" name="Picture 89"/>
              <p:cNvPicPr>
                <a:picLocks noChangeAspect="1" noChangeArrowheads="1"/>
              </p:cNvPicPr>
              <p:nvPr/>
            </p:nvPicPr>
            <p:blipFill>
              <a:blip r:embed="rId8" cstate="print"/>
              <a:srcRect/>
              <a:stretch>
                <a:fillRect/>
              </a:stretch>
            </p:blipFill>
            <p:spPr bwMode="auto">
              <a:xfrm>
                <a:off x="3606" y="2264"/>
                <a:ext cx="42" cy="42"/>
              </a:xfrm>
              <a:prstGeom prst="rect">
                <a:avLst/>
              </a:prstGeom>
              <a:noFill/>
              <a:ln w="9525">
                <a:noFill/>
                <a:miter lim="800000"/>
                <a:headEnd/>
                <a:tailEnd/>
              </a:ln>
            </p:spPr>
          </p:pic>
          <p:pic>
            <p:nvPicPr>
              <p:cNvPr id="14650" name="Picture 90"/>
              <p:cNvPicPr>
                <a:picLocks noChangeAspect="1" noChangeArrowheads="1"/>
              </p:cNvPicPr>
              <p:nvPr/>
            </p:nvPicPr>
            <p:blipFill>
              <a:blip r:embed="rId9" cstate="print"/>
              <a:srcRect/>
              <a:stretch>
                <a:fillRect/>
              </a:stretch>
            </p:blipFill>
            <p:spPr bwMode="auto">
              <a:xfrm>
                <a:off x="3606" y="2264"/>
                <a:ext cx="42" cy="42"/>
              </a:xfrm>
              <a:prstGeom prst="rect">
                <a:avLst/>
              </a:prstGeom>
              <a:noFill/>
              <a:ln w="9525">
                <a:noFill/>
                <a:miter lim="800000"/>
                <a:headEnd/>
                <a:tailEnd/>
              </a:ln>
            </p:spPr>
          </p:pic>
          <p:sp>
            <p:nvSpPr>
              <p:cNvPr id="14651" name="Freeform 91"/>
              <p:cNvSpPr>
                <a:spLocks/>
              </p:cNvSpPr>
              <p:nvPr/>
            </p:nvSpPr>
            <p:spPr bwMode="auto">
              <a:xfrm>
                <a:off x="3684" y="2246"/>
                <a:ext cx="22" cy="58"/>
              </a:xfrm>
              <a:custGeom>
                <a:avLst/>
                <a:gdLst>
                  <a:gd name="T0" fmla="*/ 0 w 22"/>
                  <a:gd name="T1" fmla="*/ 6 h 58"/>
                  <a:gd name="T2" fmla="*/ 14 w 22"/>
                  <a:gd name="T3" fmla="*/ 0 h 58"/>
                  <a:gd name="T4" fmla="*/ 16 w 22"/>
                  <a:gd name="T5" fmla="*/ 0 h 58"/>
                  <a:gd name="T6" fmla="*/ 16 w 22"/>
                  <a:gd name="T7" fmla="*/ 48 h 58"/>
                  <a:gd name="T8" fmla="*/ 16 w 22"/>
                  <a:gd name="T9" fmla="*/ 52 h 58"/>
                  <a:gd name="T10" fmla="*/ 16 w 22"/>
                  <a:gd name="T11" fmla="*/ 56 h 58"/>
                  <a:gd name="T12" fmla="*/ 16 w 22"/>
                  <a:gd name="T13" fmla="*/ 56 h 58"/>
                  <a:gd name="T14" fmla="*/ 18 w 22"/>
                  <a:gd name="T15" fmla="*/ 58 h 58"/>
                  <a:gd name="T16" fmla="*/ 20 w 22"/>
                  <a:gd name="T17" fmla="*/ 58 h 58"/>
                  <a:gd name="T18" fmla="*/ 22 w 22"/>
                  <a:gd name="T19" fmla="*/ 58 h 58"/>
                  <a:gd name="T20" fmla="*/ 22 w 22"/>
                  <a:gd name="T21" fmla="*/ 58 h 58"/>
                  <a:gd name="T22" fmla="*/ 2 w 22"/>
                  <a:gd name="T23" fmla="*/ 58 h 58"/>
                  <a:gd name="T24" fmla="*/ 2 w 22"/>
                  <a:gd name="T25" fmla="*/ 58 h 58"/>
                  <a:gd name="T26" fmla="*/ 4 w 22"/>
                  <a:gd name="T27" fmla="*/ 58 h 58"/>
                  <a:gd name="T28" fmla="*/ 6 w 22"/>
                  <a:gd name="T29" fmla="*/ 58 h 58"/>
                  <a:gd name="T30" fmla="*/ 8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8 w 22"/>
                  <a:gd name="T45" fmla="*/ 6 h 58"/>
                  <a:gd name="T46" fmla="*/ 6 w 22"/>
                  <a:gd name="T47" fmla="*/ 6 h 58"/>
                  <a:gd name="T48" fmla="*/ 6 w 22"/>
                  <a:gd name="T49" fmla="*/ 6 h 58"/>
                  <a:gd name="T50" fmla="*/ 6 w 22"/>
                  <a:gd name="T51" fmla="*/ 6 h 58"/>
                  <a:gd name="T52" fmla="*/ 4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6" y="0"/>
                    </a:lnTo>
                    <a:lnTo>
                      <a:pt x="16" y="48"/>
                    </a:lnTo>
                    <a:lnTo>
                      <a:pt x="16" y="52"/>
                    </a:lnTo>
                    <a:lnTo>
                      <a:pt x="16" y="56"/>
                    </a:lnTo>
                    <a:lnTo>
                      <a:pt x="18" y="58"/>
                    </a:lnTo>
                    <a:lnTo>
                      <a:pt x="20" y="58"/>
                    </a:lnTo>
                    <a:lnTo>
                      <a:pt x="22" y="58"/>
                    </a:lnTo>
                    <a:lnTo>
                      <a:pt x="2" y="58"/>
                    </a:lnTo>
                    <a:lnTo>
                      <a:pt x="4" y="58"/>
                    </a:lnTo>
                    <a:lnTo>
                      <a:pt x="6" y="58"/>
                    </a:lnTo>
                    <a:lnTo>
                      <a:pt x="8" y="56"/>
                    </a:lnTo>
                    <a:lnTo>
                      <a:pt x="8" y="54"/>
                    </a:lnTo>
                    <a:lnTo>
                      <a:pt x="8" y="48"/>
                    </a:lnTo>
                    <a:lnTo>
                      <a:pt x="8" y="16"/>
                    </a:lnTo>
                    <a:lnTo>
                      <a:pt x="8" y="10"/>
                    </a:lnTo>
                    <a:lnTo>
                      <a:pt x="8" y="8"/>
                    </a:lnTo>
                    <a:lnTo>
                      <a:pt x="8" y="6"/>
                    </a:lnTo>
                    <a:lnTo>
                      <a:pt x="6" y="6"/>
                    </a:lnTo>
                    <a:lnTo>
                      <a:pt x="4" y="6"/>
                    </a:lnTo>
                    <a:lnTo>
                      <a:pt x="0" y="6"/>
                    </a:lnTo>
                    <a:close/>
                  </a:path>
                </a:pathLst>
              </a:custGeom>
              <a:solidFill>
                <a:srgbClr val="000000"/>
              </a:solidFill>
              <a:ln w="0">
                <a:solidFill>
                  <a:srgbClr val="000000"/>
                </a:solidFill>
                <a:round/>
                <a:headEnd/>
                <a:tailEnd/>
              </a:ln>
            </p:spPr>
            <p:txBody>
              <a:bodyPr/>
              <a:lstStyle/>
              <a:p>
                <a:endParaRPr lang="en-CA"/>
              </a:p>
            </p:txBody>
          </p:sp>
          <p:sp>
            <p:nvSpPr>
              <p:cNvPr id="14652" name="Freeform 92"/>
              <p:cNvSpPr>
                <a:spLocks noEditPoints="1"/>
              </p:cNvSpPr>
              <p:nvPr/>
            </p:nvSpPr>
            <p:spPr bwMode="auto">
              <a:xfrm>
                <a:off x="3722" y="224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2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2"/>
                    </a:moveTo>
                    <a:lnTo>
                      <a:pt x="8" y="42"/>
                    </a:lnTo>
                    <a:lnTo>
                      <a:pt x="10" y="50"/>
                    </a:lnTo>
                    <a:lnTo>
                      <a:pt x="12" y="54"/>
                    </a:lnTo>
                    <a:lnTo>
                      <a:pt x="14" y="56"/>
                    </a:lnTo>
                    <a:lnTo>
                      <a:pt x="18" y="56"/>
                    </a:lnTo>
                    <a:lnTo>
                      <a:pt x="20" y="56"/>
                    </a:lnTo>
                    <a:lnTo>
                      <a:pt x="22" y="54"/>
                    </a:lnTo>
                    <a:lnTo>
                      <a:pt x="24" y="52"/>
                    </a:lnTo>
                    <a:lnTo>
                      <a:pt x="26" y="48"/>
                    </a:lnTo>
                    <a:lnTo>
                      <a:pt x="28" y="40"/>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653" name="Picture 93"/>
              <p:cNvPicPr>
                <a:picLocks noChangeAspect="1" noChangeArrowheads="1"/>
              </p:cNvPicPr>
              <p:nvPr/>
            </p:nvPicPr>
            <p:blipFill>
              <a:blip r:embed="rId10" cstate="print"/>
              <a:srcRect/>
              <a:stretch>
                <a:fillRect/>
              </a:stretch>
            </p:blipFill>
            <p:spPr bwMode="auto">
              <a:xfrm>
                <a:off x="3750" y="2258"/>
                <a:ext cx="38" cy="2"/>
              </a:xfrm>
              <a:prstGeom prst="rect">
                <a:avLst/>
              </a:prstGeom>
              <a:noFill/>
              <a:ln w="9525">
                <a:noFill/>
                <a:miter lim="800000"/>
                <a:headEnd/>
                <a:tailEnd/>
              </a:ln>
            </p:spPr>
          </p:pic>
          <p:pic>
            <p:nvPicPr>
              <p:cNvPr id="14654" name="Picture 94"/>
              <p:cNvPicPr>
                <a:picLocks noChangeAspect="1" noChangeArrowheads="1"/>
              </p:cNvPicPr>
              <p:nvPr/>
            </p:nvPicPr>
            <p:blipFill>
              <a:blip r:embed="rId11" cstate="print"/>
              <a:srcRect/>
              <a:stretch>
                <a:fillRect/>
              </a:stretch>
            </p:blipFill>
            <p:spPr bwMode="auto">
              <a:xfrm>
                <a:off x="3750" y="2258"/>
                <a:ext cx="38" cy="2"/>
              </a:xfrm>
              <a:prstGeom prst="rect">
                <a:avLst/>
              </a:prstGeom>
              <a:noFill/>
              <a:ln w="9525">
                <a:noFill/>
                <a:miter lim="800000"/>
                <a:headEnd/>
                <a:tailEnd/>
              </a:ln>
            </p:spPr>
          </p:pic>
          <p:sp>
            <p:nvSpPr>
              <p:cNvPr id="14655" name="Freeform 95"/>
              <p:cNvSpPr>
                <a:spLocks noEditPoints="1"/>
              </p:cNvSpPr>
              <p:nvPr/>
            </p:nvSpPr>
            <p:spPr bwMode="auto">
              <a:xfrm>
                <a:off x="3798" y="223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656" name="Rectangle 96"/>
              <p:cNvSpPr>
                <a:spLocks noChangeArrowheads="1"/>
              </p:cNvSpPr>
              <p:nvPr/>
            </p:nvSpPr>
            <p:spPr bwMode="auto">
              <a:xfrm>
                <a:off x="3888"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7" name="Rectangle 97"/>
              <p:cNvSpPr>
                <a:spLocks noChangeArrowheads="1"/>
              </p:cNvSpPr>
              <p:nvPr/>
            </p:nvSpPr>
            <p:spPr bwMode="auto">
              <a:xfrm>
                <a:off x="3904"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58" name="Freeform 98"/>
              <p:cNvSpPr>
                <a:spLocks/>
              </p:cNvSpPr>
              <p:nvPr/>
            </p:nvSpPr>
            <p:spPr bwMode="auto">
              <a:xfrm>
                <a:off x="4006" y="2246"/>
                <a:ext cx="38" cy="60"/>
              </a:xfrm>
              <a:custGeom>
                <a:avLst/>
                <a:gdLst>
                  <a:gd name="T0" fmla="*/ 10 w 38"/>
                  <a:gd name="T1" fmla="*/ 28 h 60"/>
                  <a:gd name="T2" fmla="*/ 10 w 38"/>
                  <a:gd name="T3" fmla="*/ 26 h 60"/>
                  <a:gd name="T4" fmla="*/ 14 w 38"/>
                  <a:gd name="T5" fmla="*/ 26 h 60"/>
                  <a:gd name="T6" fmla="*/ 18 w 38"/>
                  <a:gd name="T7" fmla="*/ 24 h 60"/>
                  <a:gd name="T8" fmla="*/ 18 w 38"/>
                  <a:gd name="T9" fmla="*/ 22 h 60"/>
                  <a:gd name="T10" fmla="*/ 20 w 38"/>
                  <a:gd name="T11" fmla="*/ 20 h 60"/>
                  <a:gd name="T12" fmla="*/ 22 w 38"/>
                  <a:gd name="T13" fmla="*/ 18 h 60"/>
                  <a:gd name="T14" fmla="*/ 22 w 38"/>
                  <a:gd name="T15" fmla="*/ 14 h 60"/>
                  <a:gd name="T16" fmla="*/ 22 w 38"/>
                  <a:gd name="T17" fmla="*/ 12 h 60"/>
                  <a:gd name="T18" fmla="*/ 20 w 38"/>
                  <a:gd name="T19" fmla="*/ 8 h 60"/>
                  <a:gd name="T20" fmla="*/ 16 w 38"/>
                  <a:gd name="T21" fmla="*/ 6 h 60"/>
                  <a:gd name="T22" fmla="*/ 12 w 38"/>
                  <a:gd name="T23" fmla="*/ 6 h 60"/>
                  <a:gd name="T24" fmla="*/ 6 w 38"/>
                  <a:gd name="T25" fmla="*/ 8 h 60"/>
                  <a:gd name="T26" fmla="*/ 2 w 38"/>
                  <a:gd name="T27" fmla="*/ 12 h 60"/>
                  <a:gd name="T28" fmla="*/ 0 w 38"/>
                  <a:gd name="T29" fmla="*/ 12 h 60"/>
                  <a:gd name="T30" fmla="*/ 4 w 38"/>
                  <a:gd name="T31" fmla="*/ 6 h 60"/>
                  <a:gd name="T32" fmla="*/ 10 w 38"/>
                  <a:gd name="T33" fmla="*/ 2 h 60"/>
                  <a:gd name="T34" fmla="*/ 14 w 38"/>
                  <a:gd name="T35" fmla="*/ 0 h 60"/>
                  <a:gd name="T36" fmla="*/ 20 w 38"/>
                  <a:gd name="T37" fmla="*/ 0 h 60"/>
                  <a:gd name="T38" fmla="*/ 26 w 38"/>
                  <a:gd name="T39" fmla="*/ 0 h 60"/>
                  <a:gd name="T40" fmla="*/ 30 w 38"/>
                  <a:gd name="T41" fmla="*/ 2 h 60"/>
                  <a:gd name="T42" fmla="*/ 34 w 38"/>
                  <a:gd name="T43" fmla="*/ 6 h 60"/>
                  <a:gd name="T44" fmla="*/ 34 w 38"/>
                  <a:gd name="T45" fmla="*/ 10 h 60"/>
                  <a:gd name="T46" fmla="*/ 34 w 38"/>
                  <a:gd name="T47" fmla="*/ 14 h 60"/>
                  <a:gd name="T48" fmla="*/ 32 w 38"/>
                  <a:gd name="T49" fmla="*/ 16 h 60"/>
                  <a:gd name="T50" fmla="*/ 30 w 38"/>
                  <a:gd name="T51" fmla="*/ 20 h 60"/>
                  <a:gd name="T52" fmla="*/ 26 w 38"/>
                  <a:gd name="T53" fmla="*/ 22 h 60"/>
                  <a:gd name="T54" fmla="*/ 30 w 38"/>
                  <a:gd name="T55" fmla="*/ 24 h 60"/>
                  <a:gd name="T56" fmla="*/ 34 w 38"/>
                  <a:gd name="T57" fmla="*/ 28 h 60"/>
                  <a:gd name="T58" fmla="*/ 36 w 38"/>
                  <a:gd name="T59" fmla="*/ 32 h 60"/>
                  <a:gd name="T60" fmla="*/ 38 w 38"/>
                  <a:gd name="T61" fmla="*/ 36 h 60"/>
                  <a:gd name="T62" fmla="*/ 36 w 38"/>
                  <a:gd name="T63" fmla="*/ 42 h 60"/>
                  <a:gd name="T64" fmla="*/ 34 w 38"/>
                  <a:gd name="T65" fmla="*/ 48 h 60"/>
                  <a:gd name="T66" fmla="*/ 30 w 38"/>
                  <a:gd name="T67" fmla="*/ 54 h 60"/>
                  <a:gd name="T68" fmla="*/ 26 w 38"/>
                  <a:gd name="T69" fmla="*/ 56 h 60"/>
                  <a:gd name="T70" fmla="*/ 20 w 38"/>
                  <a:gd name="T71" fmla="*/ 58 h 60"/>
                  <a:gd name="T72" fmla="*/ 12 w 38"/>
                  <a:gd name="T73" fmla="*/ 60 h 60"/>
                  <a:gd name="T74" fmla="*/ 6 w 38"/>
                  <a:gd name="T75" fmla="*/ 58 h 60"/>
                  <a:gd name="T76" fmla="*/ 2 w 38"/>
                  <a:gd name="T77" fmla="*/ 56 h 60"/>
                  <a:gd name="T78" fmla="*/ 0 w 38"/>
                  <a:gd name="T79" fmla="*/ 54 h 60"/>
                  <a:gd name="T80" fmla="*/ 0 w 38"/>
                  <a:gd name="T81" fmla="*/ 52 h 60"/>
                  <a:gd name="T82" fmla="*/ 0 w 38"/>
                  <a:gd name="T83" fmla="*/ 50 h 60"/>
                  <a:gd name="T84" fmla="*/ 0 w 38"/>
                  <a:gd name="T85" fmla="*/ 48 h 60"/>
                  <a:gd name="T86" fmla="*/ 2 w 38"/>
                  <a:gd name="T87" fmla="*/ 46 h 60"/>
                  <a:gd name="T88" fmla="*/ 4 w 38"/>
                  <a:gd name="T89" fmla="*/ 46 h 60"/>
                  <a:gd name="T90" fmla="*/ 6 w 38"/>
                  <a:gd name="T91" fmla="*/ 46 h 60"/>
                  <a:gd name="T92" fmla="*/ 6 w 38"/>
                  <a:gd name="T93" fmla="*/ 46 h 60"/>
                  <a:gd name="T94" fmla="*/ 8 w 38"/>
                  <a:gd name="T95" fmla="*/ 48 h 60"/>
                  <a:gd name="T96" fmla="*/ 12 w 38"/>
                  <a:gd name="T97" fmla="*/ 50 h 60"/>
                  <a:gd name="T98" fmla="*/ 16 w 38"/>
                  <a:gd name="T99" fmla="*/ 52 h 60"/>
                  <a:gd name="T100" fmla="*/ 20 w 38"/>
                  <a:gd name="T101" fmla="*/ 54 h 60"/>
                  <a:gd name="T102" fmla="*/ 22 w 38"/>
                  <a:gd name="T103" fmla="*/ 52 h 60"/>
                  <a:gd name="T104" fmla="*/ 26 w 38"/>
                  <a:gd name="T105" fmla="*/ 50 h 60"/>
                  <a:gd name="T106" fmla="*/ 26 w 38"/>
                  <a:gd name="T107" fmla="*/ 48 h 60"/>
                  <a:gd name="T108" fmla="*/ 28 w 38"/>
                  <a:gd name="T109" fmla="*/ 44 h 60"/>
                  <a:gd name="T110" fmla="*/ 26 w 38"/>
                  <a:gd name="T111" fmla="*/ 40 h 60"/>
                  <a:gd name="T112" fmla="*/ 22 w 38"/>
                  <a:gd name="T113" fmla="*/ 34 h 60"/>
                  <a:gd name="T114" fmla="*/ 18 w 38"/>
                  <a:gd name="T115" fmla="*/ 30 h 60"/>
                  <a:gd name="T116" fmla="*/ 10 w 38"/>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60"/>
                  <a:gd name="T179" fmla="*/ 38 w 38"/>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60">
                    <a:moveTo>
                      <a:pt x="10" y="28"/>
                    </a:moveTo>
                    <a:lnTo>
                      <a:pt x="10" y="26"/>
                    </a:lnTo>
                    <a:lnTo>
                      <a:pt x="14" y="26"/>
                    </a:lnTo>
                    <a:lnTo>
                      <a:pt x="18" y="24"/>
                    </a:lnTo>
                    <a:lnTo>
                      <a:pt x="18" y="22"/>
                    </a:lnTo>
                    <a:lnTo>
                      <a:pt x="20" y="20"/>
                    </a:lnTo>
                    <a:lnTo>
                      <a:pt x="22" y="18"/>
                    </a:lnTo>
                    <a:lnTo>
                      <a:pt x="22" y="14"/>
                    </a:lnTo>
                    <a:lnTo>
                      <a:pt x="22" y="12"/>
                    </a:lnTo>
                    <a:lnTo>
                      <a:pt x="20" y="8"/>
                    </a:lnTo>
                    <a:lnTo>
                      <a:pt x="16" y="6"/>
                    </a:lnTo>
                    <a:lnTo>
                      <a:pt x="12" y="6"/>
                    </a:lnTo>
                    <a:lnTo>
                      <a:pt x="6" y="8"/>
                    </a:lnTo>
                    <a:lnTo>
                      <a:pt x="2" y="12"/>
                    </a:lnTo>
                    <a:lnTo>
                      <a:pt x="0" y="12"/>
                    </a:lnTo>
                    <a:lnTo>
                      <a:pt x="4" y="6"/>
                    </a:lnTo>
                    <a:lnTo>
                      <a:pt x="10" y="2"/>
                    </a:lnTo>
                    <a:lnTo>
                      <a:pt x="14" y="0"/>
                    </a:lnTo>
                    <a:lnTo>
                      <a:pt x="20" y="0"/>
                    </a:lnTo>
                    <a:lnTo>
                      <a:pt x="26" y="0"/>
                    </a:lnTo>
                    <a:lnTo>
                      <a:pt x="30" y="2"/>
                    </a:lnTo>
                    <a:lnTo>
                      <a:pt x="34" y="6"/>
                    </a:lnTo>
                    <a:lnTo>
                      <a:pt x="34" y="10"/>
                    </a:lnTo>
                    <a:lnTo>
                      <a:pt x="34" y="14"/>
                    </a:lnTo>
                    <a:lnTo>
                      <a:pt x="32" y="16"/>
                    </a:lnTo>
                    <a:lnTo>
                      <a:pt x="30" y="20"/>
                    </a:lnTo>
                    <a:lnTo>
                      <a:pt x="26" y="22"/>
                    </a:lnTo>
                    <a:lnTo>
                      <a:pt x="30" y="24"/>
                    </a:lnTo>
                    <a:lnTo>
                      <a:pt x="34" y="28"/>
                    </a:lnTo>
                    <a:lnTo>
                      <a:pt x="36" y="32"/>
                    </a:lnTo>
                    <a:lnTo>
                      <a:pt x="38" y="36"/>
                    </a:lnTo>
                    <a:lnTo>
                      <a:pt x="36" y="42"/>
                    </a:lnTo>
                    <a:lnTo>
                      <a:pt x="34" y="48"/>
                    </a:lnTo>
                    <a:lnTo>
                      <a:pt x="30" y="54"/>
                    </a:lnTo>
                    <a:lnTo>
                      <a:pt x="26" y="56"/>
                    </a:lnTo>
                    <a:lnTo>
                      <a:pt x="20" y="58"/>
                    </a:lnTo>
                    <a:lnTo>
                      <a:pt x="12" y="60"/>
                    </a:lnTo>
                    <a:lnTo>
                      <a:pt x="6" y="58"/>
                    </a:lnTo>
                    <a:lnTo>
                      <a:pt x="2" y="56"/>
                    </a:lnTo>
                    <a:lnTo>
                      <a:pt x="0" y="54"/>
                    </a:lnTo>
                    <a:lnTo>
                      <a:pt x="0" y="52"/>
                    </a:lnTo>
                    <a:lnTo>
                      <a:pt x="0" y="50"/>
                    </a:lnTo>
                    <a:lnTo>
                      <a:pt x="0" y="48"/>
                    </a:lnTo>
                    <a:lnTo>
                      <a:pt x="2" y="46"/>
                    </a:lnTo>
                    <a:lnTo>
                      <a:pt x="4" y="46"/>
                    </a:lnTo>
                    <a:lnTo>
                      <a:pt x="6" y="46"/>
                    </a:lnTo>
                    <a:lnTo>
                      <a:pt x="8" y="48"/>
                    </a:lnTo>
                    <a:lnTo>
                      <a:pt x="12" y="50"/>
                    </a:lnTo>
                    <a:lnTo>
                      <a:pt x="16" y="52"/>
                    </a:lnTo>
                    <a:lnTo>
                      <a:pt x="20" y="54"/>
                    </a:lnTo>
                    <a:lnTo>
                      <a:pt x="22" y="52"/>
                    </a:lnTo>
                    <a:lnTo>
                      <a:pt x="26" y="50"/>
                    </a:lnTo>
                    <a:lnTo>
                      <a:pt x="26" y="48"/>
                    </a:lnTo>
                    <a:lnTo>
                      <a:pt x="28" y="44"/>
                    </a:lnTo>
                    <a:lnTo>
                      <a:pt x="26" y="40"/>
                    </a:lnTo>
                    <a:lnTo>
                      <a:pt x="22" y="34"/>
                    </a:lnTo>
                    <a:lnTo>
                      <a:pt x="18" y="30"/>
                    </a:lnTo>
                    <a:lnTo>
                      <a:pt x="10" y="28"/>
                    </a:lnTo>
                    <a:close/>
                  </a:path>
                </a:pathLst>
              </a:custGeom>
              <a:solidFill>
                <a:srgbClr val="000000"/>
              </a:solidFill>
              <a:ln w="0">
                <a:solidFill>
                  <a:srgbClr val="000000"/>
                </a:solidFill>
                <a:round/>
                <a:headEnd/>
                <a:tailEnd/>
              </a:ln>
            </p:spPr>
            <p:txBody>
              <a:bodyPr/>
              <a:lstStyle/>
              <a:p>
                <a:endParaRPr lang="en-CA"/>
              </a:p>
            </p:txBody>
          </p:sp>
          <p:sp>
            <p:nvSpPr>
              <p:cNvPr id="14659" name="Freeform 99"/>
              <p:cNvSpPr>
                <a:spLocks/>
              </p:cNvSpPr>
              <p:nvPr/>
            </p:nvSpPr>
            <p:spPr bwMode="auto">
              <a:xfrm>
                <a:off x="4050" y="2246"/>
                <a:ext cx="38" cy="58"/>
              </a:xfrm>
              <a:custGeom>
                <a:avLst/>
                <a:gdLst>
                  <a:gd name="T0" fmla="*/ 14 w 38"/>
                  <a:gd name="T1" fmla="*/ 58 h 58"/>
                  <a:gd name="T2" fmla="*/ 30 w 38"/>
                  <a:gd name="T3" fmla="*/ 12 h 58"/>
                  <a:gd name="T4" fmla="*/ 18 w 38"/>
                  <a:gd name="T5" fmla="*/ 12 h 58"/>
                  <a:gd name="T6" fmla="*/ 10 w 38"/>
                  <a:gd name="T7" fmla="*/ 12 h 58"/>
                  <a:gd name="T8" fmla="*/ 6 w 38"/>
                  <a:gd name="T9" fmla="*/ 14 h 58"/>
                  <a:gd name="T10" fmla="*/ 4 w 38"/>
                  <a:gd name="T11" fmla="*/ 14 h 58"/>
                  <a:gd name="T12" fmla="*/ 2 w 38"/>
                  <a:gd name="T13" fmla="*/ 18 h 58"/>
                  <a:gd name="T14" fmla="*/ 0 w 38"/>
                  <a:gd name="T15" fmla="*/ 18 h 58"/>
                  <a:gd name="T16" fmla="*/ 4 w 38"/>
                  <a:gd name="T17" fmla="*/ 0 h 58"/>
                  <a:gd name="T18" fmla="*/ 38 w 38"/>
                  <a:gd name="T19" fmla="*/ 0 h 58"/>
                  <a:gd name="T20" fmla="*/ 18 w 38"/>
                  <a:gd name="T21" fmla="*/ 58 h 58"/>
                  <a:gd name="T22" fmla="*/ 14 w 38"/>
                  <a:gd name="T23" fmla="*/ 5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58"/>
                  <a:gd name="T38" fmla="*/ 38 w 3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58">
                    <a:moveTo>
                      <a:pt x="14" y="58"/>
                    </a:moveTo>
                    <a:lnTo>
                      <a:pt x="30" y="12"/>
                    </a:lnTo>
                    <a:lnTo>
                      <a:pt x="18" y="12"/>
                    </a:lnTo>
                    <a:lnTo>
                      <a:pt x="10" y="12"/>
                    </a:lnTo>
                    <a:lnTo>
                      <a:pt x="6" y="14"/>
                    </a:lnTo>
                    <a:lnTo>
                      <a:pt x="4" y="14"/>
                    </a:lnTo>
                    <a:lnTo>
                      <a:pt x="2" y="18"/>
                    </a:lnTo>
                    <a:lnTo>
                      <a:pt x="0" y="18"/>
                    </a:lnTo>
                    <a:lnTo>
                      <a:pt x="4" y="0"/>
                    </a:lnTo>
                    <a:lnTo>
                      <a:pt x="38" y="0"/>
                    </a:lnTo>
                    <a:lnTo>
                      <a:pt x="18" y="58"/>
                    </a:lnTo>
                    <a:lnTo>
                      <a:pt x="14" y="58"/>
                    </a:lnTo>
                    <a:close/>
                  </a:path>
                </a:pathLst>
              </a:custGeom>
              <a:solidFill>
                <a:srgbClr val="000000"/>
              </a:solidFill>
              <a:ln w="0">
                <a:solidFill>
                  <a:srgbClr val="000000"/>
                </a:solidFill>
                <a:round/>
                <a:headEnd/>
                <a:tailEnd/>
              </a:ln>
            </p:spPr>
            <p:txBody>
              <a:bodyPr/>
              <a:lstStyle/>
              <a:p>
                <a:endParaRPr lang="en-CA"/>
              </a:p>
            </p:txBody>
          </p:sp>
          <p:sp>
            <p:nvSpPr>
              <p:cNvPr id="14660" name="Freeform 100"/>
              <p:cNvSpPr>
                <a:spLocks noEditPoints="1"/>
              </p:cNvSpPr>
              <p:nvPr/>
            </p:nvSpPr>
            <p:spPr bwMode="auto">
              <a:xfrm>
                <a:off x="4098" y="224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661" name="Rectangle 101"/>
              <p:cNvSpPr>
                <a:spLocks noChangeArrowheads="1"/>
              </p:cNvSpPr>
              <p:nvPr/>
            </p:nvSpPr>
            <p:spPr bwMode="auto">
              <a:xfrm>
                <a:off x="4200" y="223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2" name="Rectangle 102"/>
              <p:cNvSpPr>
                <a:spLocks noChangeArrowheads="1"/>
              </p:cNvSpPr>
              <p:nvPr/>
            </p:nvSpPr>
            <p:spPr bwMode="auto">
              <a:xfrm>
                <a:off x="155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3" name="Freeform 103"/>
              <p:cNvSpPr>
                <a:spLocks/>
              </p:cNvSpPr>
              <p:nvPr/>
            </p:nvSpPr>
            <p:spPr bwMode="auto">
              <a:xfrm>
                <a:off x="1586" y="2374"/>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6" y="4"/>
                    </a:lnTo>
                    <a:lnTo>
                      <a:pt x="12" y="0"/>
                    </a:lnTo>
                    <a:lnTo>
                      <a:pt x="18" y="0"/>
                    </a:lnTo>
                    <a:lnTo>
                      <a:pt x="24" y="0"/>
                    </a:lnTo>
                    <a:lnTo>
                      <a:pt x="28" y="2"/>
                    </a:lnTo>
                    <a:lnTo>
                      <a:pt x="30" y="6"/>
                    </a:lnTo>
                    <a:lnTo>
                      <a:pt x="30" y="8"/>
                    </a:lnTo>
                    <a:lnTo>
                      <a:pt x="30" y="10"/>
                    </a:lnTo>
                    <a:lnTo>
                      <a:pt x="28" y="12"/>
                    </a:lnTo>
                    <a:lnTo>
                      <a:pt x="26" y="12"/>
                    </a:lnTo>
                    <a:lnTo>
                      <a:pt x="24" y="10"/>
                    </a:lnTo>
                    <a:lnTo>
                      <a:pt x="22" y="10"/>
                    </a:lnTo>
                    <a:lnTo>
                      <a:pt x="22" y="6"/>
                    </a:lnTo>
                    <a:lnTo>
                      <a:pt x="22" y="4"/>
                    </a:lnTo>
                    <a:lnTo>
                      <a:pt x="20" y="4"/>
                    </a:lnTo>
                    <a:lnTo>
                      <a:pt x="20" y="2"/>
                    </a:lnTo>
                    <a:lnTo>
                      <a:pt x="16"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CA"/>
              </a:p>
            </p:txBody>
          </p:sp>
          <p:sp>
            <p:nvSpPr>
              <p:cNvPr id="14664" name="Freeform 104"/>
              <p:cNvSpPr>
                <a:spLocks/>
              </p:cNvSpPr>
              <p:nvPr/>
            </p:nvSpPr>
            <p:spPr bwMode="auto">
              <a:xfrm>
                <a:off x="1624" y="2374"/>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6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4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2 w 28"/>
                  <a:gd name="T85" fmla="*/ 4 h 40"/>
                  <a:gd name="T86" fmla="*/ 2 w 28"/>
                  <a:gd name="T87" fmla="*/ 4 h 40"/>
                  <a:gd name="T88" fmla="*/ 0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4" y="38"/>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CA"/>
              </a:p>
            </p:txBody>
          </p:sp>
          <p:sp>
            <p:nvSpPr>
              <p:cNvPr id="14665" name="Freeform 105"/>
              <p:cNvSpPr>
                <a:spLocks noEditPoints="1"/>
              </p:cNvSpPr>
              <p:nvPr/>
            </p:nvSpPr>
            <p:spPr bwMode="auto">
              <a:xfrm>
                <a:off x="1654" y="2374"/>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2"/>
                    </a:lnTo>
                    <a:lnTo>
                      <a:pt x="30" y="28"/>
                    </a:lnTo>
                    <a:lnTo>
                      <a:pt x="32" y="24"/>
                    </a:lnTo>
                    <a:lnTo>
                      <a:pt x="34" y="24"/>
                    </a:lnTo>
                    <a:lnTo>
                      <a:pt x="32" y="30"/>
                    </a:lnTo>
                    <a:lnTo>
                      <a:pt x="28" y="36"/>
                    </a:lnTo>
                    <a:lnTo>
                      <a:pt x="24" y="40"/>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CA"/>
              </a:p>
            </p:txBody>
          </p:sp>
          <p:sp>
            <p:nvSpPr>
              <p:cNvPr id="14666" name="Freeform 106"/>
              <p:cNvSpPr>
                <a:spLocks/>
              </p:cNvSpPr>
              <p:nvPr/>
            </p:nvSpPr>
            <p:spPr bwMode="auto">
              <a:xfrm>
                <a:off x="1696" y="2374"/>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6 h 40"/>
                  <a:gd name="T22" fmla="*/ 6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8" y="2"/>
                    </a:lnTo>
                    <a:lnTo>
                      <a:pt x="6" y="4"/>
                    </a:lnTo>
                    <a:lnTo>
                      <a:pt x="6" y="6"/>
                    </a:lnTo>
                    <a:lnTo>
                      <a:pt x="4" y="6"/>
                    </a:lnTo>
                    <a:lnTo>
                      <a:pt x="6"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667" name="Freeform 107"/>
              <p:cNvSpPr>
                <a:spLocks/>
              </p:cNvSpPr>
              <p:nvPr/>
            </p:nvSpPr>
            <p:spPr bwMode="auto">
              <a:xfrm>
                <a:off x="1730" y="2374"/>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4 w 26"/>
                  <a:gd name="T19" fmla="*/ 6 h 40"/>
                  <a:gd name="T20" fmla="*/ 4 w 26"/>
                  <a:gd name="T21" fmla="*/ 6 h 40"/>
                  <a:gd name="T22" fmla="*/ 4 w 26"/>
                  <a:gd name="T23" fmla="*/ 8 h 40"/>
                  <a:gd name="T24" fmla="*/ 6 w 26"/>
                  <a:gd name="T25" fmla="*/ 10 h 40"/>
                  <a:gd name="T26" fmla="*/ 8 w 26"/>
                  <a:gd name="T27" fmla="*/ 12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0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0 h 40"/>
                  <a:gd name="T110" fmla="*/ 20 w 26"/>
                  <a:gd name="T111" fmla="*/ 0 h 40"/>
                  <a:gd name="T112" fmla="*/ 20 w 26"/>
                  <a:gd name="T113" fmla="*/ 0 h 40"/>
                  <a:gd name="T114" fmla="*/ 20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6"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8"/>
                    </a:lnTo>
                    <a:lnTo>
                      <a:pt x="18" y="36"/>
                    </a:lnTo>
                    <a:lnTo>
                      <a:pt x="18" y="34"/>
                    </a:lnTo>
                    <a:lnTo>
                      <a:pt x="20" y="32"/>
                    </a:lnTo>
                    <a:lnTo>
                      <a:pt x="18" y="28"/>
                    </a:lnTo>
                    <a:lnTo>
                      <a:pt x="18" y="26"/>
                    </a:lnTo>
                    <a:lnTo>
                      <a:pt x="14" y="24"/>
                    </a:lnTo>
                    <a:lnTo>
                      <a:pt x="10" y="22"/>
                    </a:lnTo>
                    <a:lnTo>
                      <a:pt x="4" y="18"/>
                    </a:lnTo>
                    <a:lnTo>
                      <a:pt x="0" y="16"/>
                    </a:lnTo>
                    <a:lnTo>
                      <a:pt x="0" y="14"/>
                    </a:lnTo>
                    <a:lnTo>
                      <a:pt x="0" y="10"/>
                    </a:lnTo>
                    <a:lnTo>
                      <a:pt x="0" y="6"/>
                    </a:lnTo>
                    <a:lnTo>
                      <a:pt x="2"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668" name="Rectangle 108"/>
              <p:cNvSpPr>
                <a:spLocks noChangeArrowheads="1"/>
              </p:cNvSpPr>
              <p:nvPr/>
            </p:nvSpPr>
            <p:spPr bwMode="auto">
              <a:xfrm>
                <a:off x="184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69" name="Rectangle 109"/>
              <p:cNvSpPr>
                <a:spLocks noChangeArrowheads="1"/>
              </p:cNvSpPr>
              <p:nvPr/>
            </p:nvSpPr>
            <p:spPr bwMode="auto">
              <a:xfrm>
                <a:off x="186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0" name="Freeform 110"/>
              <p:cNvSpPr>
                <a:spLocks noEditPoints="1"/>
              </p:cNvSpPr>
              <p:nvPr/>
            </p:nvSpPr>
            <p:spPr bwMode="auto">
              <a:xfrm>
                <a:off x="1966"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1" name="Rectangle 111"/>
              <p:cNvSpPr>
                <a:spLocks noChangeArrowheads="1"/>
              </p:cNvSpPr>
              <p:nvPr/>
            </p:nvSpPr>
            <p:spPr bwMode="auto">
              <a:xfrm>
                <a:off x="223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72" name="Freeform 112"/>
              <p:cNvSpPr>
                <a:spLocks/>
              </p:cNvSpPr>
              <p:nvPr/>
            </p:nvSpPr>
            <p:spPr bwMode="auto">
              <a:xfrm>
                <a:off x="2344" y="2404"/>
                <a:ext cx="10" cy="10"/>
              </a:xfrm>
              <a:custGeom>
                <a:avLst/>
                <a:gdLst>
                  <a:gd name="T0" fmla="*/ 6 w 10"/>
                  <a:gd name="T1" fmla="*/ 0 h 10"/>
                  <a:gd name="T2" fmla="*/ 8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8 w 10"/>
                  <a:gd name="T15" fmla="*/ 10 h 10"/>
                  <a:gd name="T16" fmla="*/ 6 w 10"/>
                  <a:gd name="T17" fmla="*/ 10 h 10"/>
                  <a:gd name="T18" fmla="*/ 4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8" y="2"/>
                    </a:lnTo>
                    <a:lnTo>
                      <a:pt x="10" y="4"/>
                    </a:lnTo>
                    <a:lnTo>
                      <a:pt x="10" y="6"/>
                    </a:lnTo>
                    <a:lnTo>
                      <a:pt x="10" y="8"/>
                    </a:lnTo>
                    <a:lnTo>
                      <a:pt x="8" y="8"/>
                    </a:lnTo>
                    <a:lnTo>
                      <a:pt x="8" y="10"/>
                    </a:lnTo>
                    <a:lnTo>
                      <a:pt x="6" y="10"/>
                    </a:lnTo>
                    <a:lnTo>
                      <a:pt x="4" y="10"/>
                    </a:lnTo>
                    <a:lnTo>
                      <a:pt x="2" y="8"/>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673" name="Freeform 113"/>
              <p:cNvSpPr>
                <a:spLocks noEditPoints="1"/>
              </p:cNvSpPr>
              <p:nvPr/>
            </p:nvSpPr>
            <p:spPr bwMode="auto">
              <a:xfrm>
                <a:off x="2364"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6" y="20"/>
                    </a:lnTo>
                    <a:lnTo>
                      <a:pt x="36" y="30"/>
                    </a:lnTo>
                    <a:lnTo>
                      <a:pt x="36"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4" name="Freeform 114"/>
              <p:cNvSpPr>
                <a:spLocks noEditPoints="1"/>
              </p:cNvSpPr>
              <p:nvPr/>
            </p:nvSpPr>
            <p:spPr bwMode="auto">
              <a:xfrm>
                <a:off x="24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5" name="Freeform 115"/>
              <p:cNvSpPr>
                <a:spLocks noEditPoints="1"/>
              </p:cNvSpPr>
              <p:nvPr/>
            </p:nvSpPr>
            <p:spPr bwMode="auto">
              <a:xfrm>
                <a:off x="24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4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4"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76" name="Freeform 116"/>
              <p:cNvSpPr>
                <a:spLocks noEditPoints="1"/>
              </p:cNvSpPr>
              <p:nvPr/>
            </p:nvSpPr>
            <p:spPr bwMode="auto">
              <a:xfrm>
                <a:off x="24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7" name="Freeform 117"/>
              <p:cNvSpPr>
                <a:spLocks noEditPoints="1"/>
              </p:cNvSpPr>
              <p:nvPr/>
            </p:nvSpPr>
            <p:spPr bwMode="auto">
              <a:xfrm>
                <a:off x="25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8" name="Freeform 118"/>
              <p:cNvSpPr>
                <a:spLocks noEditPoints="1"/>
              </p:cNvSpPr>
              <p:nvPr/>
            </p:nvSpPr>
            <p:spPr bwMode="auto">
              <a:xfrm>
                <a:off x="25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79" name="Freeform 119"/>
              <p:cNvSpPr>
                <a:spLocks noEditPoints="1"/>
              </p:cNvSpPr>
              <p:nvPr/>
            </p:nvSpPr>
            <p:spPr bwMode="auto">
              <a:xfrm>
                <a:off x="2626"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0" name="Freeform 120"/>
              <p:cNvSpPr>
                <a:spLocks/>
              </p:cNvSpPr>
              <p:nvPr/>
            </p:nvSpPr>
            <p:spPr bwMode="auto">
              <a:xfrm>
                <a:off x="2676"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681" name="Freeform 121"/>
              <p:cNvSpPr>
                <a:spLocks noEditPoints="1"/>
              </p:cNvSpPr>
              <p:nvPr/>
            </p:nvSpPr>
            <p:spPr bwMode="auto">
              <a:xfrm>
                <a:off x="27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82" name="Rectangle 122"/>
              <p:cNvSpPr>
                <a:spLocks noChangeArrowheads="1"/>
              </p:cNvSpPr>
              <p:nvPr/>
            </p:nvSpPr>
            <p:spPr bwMode="auto">
              <a:xfrm>
                <a:off x="2776"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83" name="Freeform 123"/>
              <p:cNvSpPr>
                <a:spLocks/>
              </p:cNvSpPr>
              <p:nvPr/>
            </p:nvSpPr>
            <p:spPr bwMode="auto">
              <a:xfrm>
                <a:off x="2888" y="2404"/>
                <a:ext cx="10" cy="10"/>
              </a:xfrm>
              <a:custGeom>
                <a:avLst/>
                <a:gdLst>
                  <a:gd name="T0" fmla="*/ 4 w 10"/>
                  <a:gd name="T1" fmla="*/ 0 h 10"/>
                  <a:gd name="T2" fmla="*/ 6 w 10"/>
                  <a:gd name="T3" fmla="*/ 0 h 10"/>
                  <a:gd name="T4" fmla="*/ 8 w 10"/>
                  <a:gd name="T5" fmla="*/ 2 h 10"/>
                  <a:gd name="T6" fmla="*/ 10 w 10"/>
                  <a:gd name="T7" fmla="*/ 4 h 10"/>
                  <a:gd name="T8" fmla="*/ 10 w 10"/>
                  <a:gd name="T9" fmla="*/ 6 h 10"/>
                  <a:gd name="T10" fmla="*/ 10 w 10"/>
                  <a:gd name="T11" fmla="*/ 8 h 10"/>
                  <a:gd name="T12" fmla="*/ 8 w 10"/>
                  <a:gd name="T13" fmla="*/ 8 h 10"/>
                  <a:gd name="T14" fmla="*/ 6 w 10"/>
                  <a:gd name="T15" fmla="*/ 10 h 10"/>
                  <a:gd name="T16" fmla="*/ 4 w 10"/>
                  <a:gd name="T17" fmla="*/ 10 h 10"/>
                  <a:gd name="T18" fmla="*/ 2 w 10"/>
                  <a:gd name="T19" fmla="*/ 10 h 10"/>
                  <a:gd name="T20" fmla="*/ 2 w 10"/>
                  <a:gd name="T21" fmla="*/ 8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2"/>
                    </a:lnTo>
                    <a:lnTo>
                      <a:pt x="10" y="4"/>
                    </a:lnTo>
                    <a:lnTo>
                      <a:pt x="10" y="6"/>
                    </a:lnTo>
                    <a:lnTo>
                      <a:pt x="10" y="8"/>
                    </a:lnTo>
                    <a:lnTo>
                      <a:pt x="8" y="8"/>
                    </a:lnTo>
                    <a:lnTo>
                      <a:pt x="6" y="10"/>
                    </a:lnTo>
                    <a:lnTo>
                      <a:pt x="4" y="10"/>
                    </a:lnTo>
                    <a:lnTo>
                      <a:pt x="2" y="10"/>
                    </a:lnTo>
                    <a:lnTo>
                      <a:pt x="2" y="8"/>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684" name="Freeform 124"/>
              <p:cNvSpPr>
                <a:spLocks noEditPoints="1"/>
              </p:cNvSpPr>
              <p:nvPr/>
            </p:nvSpPr>
            <p:spPr bwMode="auto">
              <a:xfrm>
                <a:off x="2908" y="2354"/>
                <a:ext cx="36" cy="60"/>
              </a:xfrm>
              <a:custGeom>
                <a:avLst/>
                <a:gdLst>
                  <a:gd name="T0" fmla="*/ 0 w 36"/>
                  <a:gd name="T1" fmla="*/ 30 h 60"/>
                  <a:gd name="T2" fmla="*/ 0 w 36"/>
                  <a:gd name="T3" fmla="*/ 22 h 60"/>
                  <a:gd name="T4" fmla="*/ 2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4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4 h 60"/>
                  <a:gd name="T56" fmla="*/ 14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6 w 36"/>
                  <a:gd name="T69" fmla="*/ 40 h 60"/>
                  <a:gd name="T70" fmla="*/ 28 w 36"/>
                  <a:gd name="T71" fmla="*/ 28 h 60"/>
                  <a:gd name="T72" fmla="*/ 26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2"/>
                    </a:lnTo>
                    <a:lnTo>
                      <a:pt x="14" y="0"/>
                    </a:lnTo>
                    <a:lnTo>
                      <a:pt x="18" y="0"/>
                    </a:lnTo>
                    <a:lnTo>
                      <a:pt x="22" y="0"/>
                    </a:lnTo>
                    <a:lnTo>
                      <a:pt x="26" y="2"/>
                    </a:lnTo>
                    <a:lnTo>
                      <a:pt x="30" y="6"/>
                    </a:lnTo>
                    <a:lnTo>
                      <a:pt x="32" y="14"/>
                    </a:lnTo>
                    <a:lnTo>
                      <a:pt x="34" y="20"/>
                    </a:lnTo>
                    <a:lnTo>
                      <a:pt x="36" y="30"/>
                    </a:lnTo>
                    <a:lnTo>
                      <a:pt x="34" y="38"/>
                    </a:lnTo>
                    <a:lnTo>
                      <a:pt x="32" y="46"/>
                    </a:lnTo>
                    <a:lnTo>
                      <a:pt x="30" y="52"/>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4"/>
                    </a:lnTo>
                    <a:lnTo>
                      <a:pt x="14" y="56"/>
                    </a:lnTo>
                    <a:lnTo>
                      <a:pt x="18" y="58"/>
                    </a:lnTo>
                    <a:lnTo>
                      <a:pt x="20" y="56"/>
                    </a:lnTo>
                    <a:lnTo>
                      <a:pt x="22" y="56"/>
                    </a:lnTo>
                    <a:lnTo>
                      <a:pt x="24" y="52"/>
                    </a:lnTo>
                    <a:lnTo>
                      <a:pt x="26" y="48"/>
                    </a:lnTo>
                    <a:lnTo>
                      <a:pt x="26" y="40"/>
                    </a:lnTo>
                    <a:lnTo>
                      <a:pt x="28" y="28"/>
                    </a:lnTo>
                    <a:lnTo>
                      <a:pt x="26" y="18"/>
                    </a:lnTo>
                    <a:lnTo>
                      <a:pt x="26" y="12"/>
                    </a:lnTo>
                    <a:lnTo>
                      <a:pt x="24" y="6"/>
                    </a:lnTo>
                    <a:lnTo>
                      <a:pt x="22" y="4"/>
                    </a:lnTo>
                    <a:lnTo>
                      <a:pt x="20" y="4"/>
                    </a:lnTo>
                    <a:lnTo>
                      <a:pt x="18" y="2"/>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5" name="Freeform 125"/>
              <p:cNvSpPr>
                <a:spLocks noEditPoints="1"/>
              </p:cNvSpPr>
              <p:nvPr/>
            </p:nvSpPr>
            <p:spPr bwMode="auto">
              <a:xfrm>
                <a:off x="2950" y="2354"/>
                <a:ext cx="38" cy="60"/>
              </a:xfrm>
              <a:custGeom>
                <a:avLst/>
                <a:gdLst>
                  <a:gd name="T0" fmla="*/ 0 w 38"/>
                  <a:gd name="T1" fmla="*/ 30 h 60"/>
                  <a:gd name="T2" fmla="*/ 2 w 38"/>
                  <a:gd name="T3" fmla="*/ 22 h 60"/>
                  <a:gd name="T4" fmla="*/ 4 w 38"/>
                  <a:gd name="T5" fmla="*/ 14 h 60"/>
                  <a:gd name="T6" fmla="*/ 8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30 w 38"/>
                  <a:gd name="T71" fmla="*/ 28 h 60"/>
                  <a:gd name="T72" fmla="*/ 28 w 38"/>
                  <a:gd name="T73" fmla="*/ 18 h 60"/>
                  <a:gd name="T74" fmla="*/ 28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4"/>
                    </a:lnTo>
                    <a:lnTo>
                      <a:pt x="16" y="56"/>
                    </a:lnTo>
                    <a:lnTo>
                      <a:pt x="18" y="58"/>
                    </a:lnTo>
                    <a:lnTo>
                      <a:pt x="22" y="56"/>
                    </a:lnTo>
                    <a:lnTo>
                      <a:pt x="24" y="56"/>
                    </a:lnTo>
                    <a:lnTo>
                      <a:pt x="26" y="52"/>
                    </a:lnTo>
                    <a:lnTo>
                      <a:pt x="28" y="48"/>
                    </a:lnTo>
                    <a:lnTo>
                      <a:pt x="28" y="40"/>
                    </a:lnTo>
                    <a:lnTo>
                      <a:pt x="30" y="28"/>
                    </a:lnTo>
                    <a:lnTo>
                      <a:pt x="28" y="18"/>
                    </a:lnTo>
                    <a:lnTo>
                      <a:pt x="28" y="12"/>
                    </a:lnTo>
                    <a:lnTo>
                      <a:pt x="26" y="6"/>
                    </a:lnTo>
                    <a:lnTo>
                      <a:pt x="24" y="4"/>
                    </a:lnTo>
                    <a:lnTo>
                      <a:pt x="22" y="4"/>
                    </a:lnTo>
                    <a:lnTo>
                      <a:pt x="20" y="2"/>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686" name="Freeform 126"/>
              <p:cNvSpPr>
                <a:spLocks noEditPoints="1"/>
              </p:cNvSpPr>
              <p:nvPr/>
            </p:nvSpPr>
            <p:spPr bwMode="auto">
              <a:xfrm>
                <a:off x="2994"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18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18"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7" name="Freeform 127"/>
              <p:cNvSpPr>
                <a:spLocks noEditPoints="1"/>
              </p:cNvSpPr>
              <p:nvPr/>
            </p:nvSpPr>
            <p:spPr bwMode="auto">
              <a:xfrm>
                <a:off x="3038" y="2354"/>
                <a:ext cx="36" cy="60"/>
              </a:xfrm>
              <a:custGeom>
                <a:avLst/>
                <a:gdLst>
                  <a:gd name="T0" fmla="*/ 0 w 36"/>
                  <a:gd name="T1" fmla="*/ 30 h 60"/>
                  <a:gd name="T2" fmla="*/ 2 w 36"/>
                  <a:gd name="T3" fmla="*/ 22 h 60"/>
                  <a:gd name="T4" fmla="*/ 4 w 36"/>
                  <a:gd name="T5" fmla="*/ 14 h 60"/>
                  <a:gd name="T6" fmla="*/ 6 w 36"/>
                  <a:gd name="T7" fmla="*/ 8 h 60"/>
                  <a:gd name="T8" fmla="*/ 12 w 36"/>
                  <a:gd name="T9" fmla="*/ 2 h 60"/>
                  <a:gd name="T10" fmla="*/ 14 w 36"/>
                  <a:gd name="T11" fmla="*/ 0 h 60"/>
                  <a:gd name="T12" fmla="*/ 18 w 36"/>
                  <a:gd name="T13" fmla="*/ 0 h 60"/>
                  <a:gd name="T14" fmla="*/ 24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4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6 w 36"/>
                  <a:gd name="T77" fmla="*/ 6 h 60"/>
                  <a:gd name="T78" fmla="*/ 22 w 36"/>
                  <a:gd name="T79" fmla="*/ 4 h 60"/>
                  <a:gd name="T80" fmla="*/ 22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2"/>
                    </a:lnTo>
                    <a:lnTo>
                      <a:pt x="14" y="0"/>
                    </a:lnTo>
                    <a:lnTo>
                      <a:pt x="18" y="0"/>
                    </a:lnTo>
                    <a:lnTo>
                      <a:pt x="24"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4" y="56"/>
                    </a:lnTo>
                    <a:lnTo>
                      <a:pt x="26" y="52"/>
                    </a:lnTo>
                    <a:lnTo>
                      <a:pt x="26" y="48"/>
                    </a:lnTo>
                    <a:lnTo>
                      <a:pt x="28" y="40"/>
                    </a:lnTo>
                    <a:lnTo>
                      <a:pt x="28" y="28"/>
                    </a:lnTo>
                    <a:lnTo>
                      <a:pt x="28" y="18"/>
                    </a:lnTo>
                    <a:lnTo>
                      <a:pt x="26" y="12"/>
                    </a:lnTo>
                    <a:lnTo>
                      <a:pt x="26" y="6"/>
                    </a:lnTo>
                    <a:lnTo>
                      <a:pt x="22"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8" name="Freeform 128"/>
              <p:cNvSpPr>
                <a:spLocks noEditPoints="1"/>
              </p:cNvSpPr>
              <p:nvPr/>
            </p:nvSpPr>
            <p:spPr bwMode="auto">
              <a:xfrm>
                <a:off x="3082"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6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6"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89" name="Freeform 129"/>
              <p:cNvSpPr>
                <a:spLocks/>
              </p:cNvSpPr>
              <p:nvPr/>
            </p:nvSpPr>
            <p:spPr bwMode="auto">
              <a:xfrm>
                <a:off x="3132" y="2354"/>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6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6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8 h 60"/>
                  <a:gd name="T44" fmla="*/ 8 w 24"/>
                  <a:gd name="T45" fmla="*/ 8 h 60"/>
                  <a:gd name="T46" fmla="*/ 8 w 24"/>
                  <a:gd name="T47" fmla="*/ 6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6"/>
                    </a:lnTo>
                    <a:lnTo>
                      <a:pt x="8" y="54"/>
                    </a:lnTo>
                    <a:lnTo>
                      <a:pt x="8" y="50"/>
                    </a:lnTo>
                    <a:lnTo>
                      <a:pt x="8" y="16"/>
                    </a:lnTo>
                    <a:lnTo>
                      <a:pt x="8" y="12"/>
                    </a:lnTo>
                    <a:lnTo>
                      <a:pt x="8" y="8"/>
                    </a:lnTo>
                    <a:lnTo>
                      <a:pt x="8" y="6"/>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690" name="Freeform 130"/>
              <p:cNvSpPr>
                <a:spLocks noEditPoints="1"/>
              </p:cNvSpPr>
              <p:nvPr/>
            </p:nvSpPr>
            <p:spPr bwMode="auto">
              <a:xfrm>
                <a:off x="3168"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1" name="Freeform 131"/>
              <p:cNvSpPr>
                <a:spLocks noEditPoints="1"/>
              </p:cNvSpPr>
              <p:nvPr/>
            </p:nvSpPr>
            <p:spPr bwMode="auto">
              <a:xfrm>
                <a:off x="3212" y="2354"/>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38 h 60"/>
                  <a:gd name="T16" fmla="*/ 26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38"/>
                    </a:lnTo>
                    <a:lnTo>
                      <a:pt x="26"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692" name="Rectangle 132"/>
              <p:cNvSpPr>
                <a:spLocks noChangeArrowheads="1"/>
              </p:cNvSpPr>
              <p:nvPr/>
            </p:nvSpPr>
            <p:spPr bwMode="auto">
              <a:xfrm>
                <a:off x="3312"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693" name="Freeform 133"/>
              <p:cNvSpPr>
                <a:spLocks/>
              </p:cNvSpPr>
              <p:nvPr/>
            </p:nvSpPr>
            <p:spPr bwMode="auto">
              <a:xfrm>
                <a:off x="3426"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8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6 w 38"/>
                  <a:gd name="T31" fmla="*/ 12 h 60"/>
                  <a:gd name="T32" fmla="*/ 4 w 38"/>
                  <a:gd name="T33" fmla="*/ 16 h 60"/>
                  <a:gd name="T34" fmla="*/ 2 w 38"/>
                  <a:gd name="T35" fmla="*/ 16 h 60"/>
                  <a:gd name="T36" fmla="*/ 4 w 38"/>
                  <a:gd name="T37" fmla="*/ 10 h 60"/>
                  <a:gd name="T38" fmla="*/ 8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6 w 38"/>
                  <a:gd name="T51" fmla="*/ 16 h 60"/>
                  <a:gd name="T52" fmla="*/ 34 w 38"/>
                  <a:gd name="T53" fmla="*/ 20 h 60"/>
                  <a:gd name="T54" fmla="*/ 34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8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8" y="14"/>
                    </a:lnTo>
                    <a:lnTo>
                      <a:pt x="24" y="10"/>
                    </a:lnTo>
                    <a:lnTo>
                      <a:pt x="20" y="8"/>
                    </a:lnTo>
                    <a:lnTo>
                      <a:pt x="16" y="6"/>
                    </a:lnTo>
                    <a:lnTo>
                      <a:pt x="12" y="6"/>
                    </a:lnTo>
                    <a:lnTo>
                      <a:pt x="8" y="8"/>
                    </a:lnTo>
                    <a:lnTo>
                      <a:pt x="6" y="12"/>
                    </a:lnTo>
                    <a:lnTo>
                      <a:pt x="4" y="16"/>
                    </a:lnTo>
                    <a:lnTo>
                      <a:pt x="2" y="16"/>
                    </a:lnTo>
                    <a:lnTo>
                      <a:pt x="4" y="10"/>
                    </a:lnTo>
                    <a:lnTo>
                      <a:pt x="8" y="4"/>
                    </a:lnTo>
                    <a:lnTo>
                      <a:pt x="12" y="2"/>
                    </a:lnTo>
                    <a:lnTo>
                      <a:pt x="18" y="0"/>
                    </a:lnTo>
                    <a:lnTo>
                      <a:pt x="24" y="2"/>
                    </a:lnTo>
                    <a:lnTo>
                      <a:pt x="30" y="4"/>
                    </a:lnTo>
                    <a:lnTo>
                      <a:pt x="34" y="10"/>
                    </a:lnTo>
                    <a:lnTo>
                      <a:pt x="36" y="16"/>
                    </a:lnTo>
                    <a:lnTo>
                      <a:pt x="34" y="20"/>
                    </a:lnTo>
                    <a:lnTo>
                      <a:pt x="34"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694" name="Picture 134"/>
              <p:cNvPicPr>
                <a:picLocks noChangeAspect="1" noChangeArrowheads="1"/>
              </p:cNvPicPr>
              <p:nvPr/>
            </p:nvPicPr>
            <p:blipFill>
              <a:blip r:embed="rId6" cstate="print"/>
              <a:srcRect/>
              <a:stretch>
                <a:fillRect/>
              </a:stretch>
            </p:blipFill>
            <p:spPr bwMode="auto">
              <a:xfrm>
                <a:off x="3476" y="2406"/>
                <a:ext cx="8" cy="8"/>
              </a:xfrm>
              <a:prstGeom prst="rect">
                <a:avLst/>
              </a:prstGeom>
              <a:noFill/>
              <a:ln w="9525">
                <a:noFill/>
                <a:miter lim="800000"/>
                <a:headEnd/>
                <a:tailEnd/>
              </a:ln>
            </p:spPr>
          </p:pic>
          <p:pic>
            <p:nvPicPr>
              <p:cNvPr id="14695" name="Picture 135"/>
              <p:cNvPicPr>
                <a:picLocks noChangeAspect="1" noChangeArrowheads="1"/>
              </p:cNvPicPr>
              <p:nvPr/>
            </p:nvPicPr>
            <p:blipFill>
              <a:blip r:embed="rId7" cstate="print"/>
              <a:srcRect/>
              <a:stretch>
                <a:fillRect/>
              </a:stretch>
            </p:blipFill>
            <p:spPr bwMode="auto">
              <a:xfrm>
                <a:off x="3476" y="2406"/>
                <a:ext cx="8" cy="8"/>
              </a:xfrm>
              <a:prstGeom prst="rect">
                <a:avLst/>
              </a:prstGeom>
              <a:noFill/>
              <a:ln w="9525">
                <a:noFill/>
                <a:miter lim="800000"/>
                <a:headEnd/>
                <a:tailEnd/>
              </a:ln>
            </p:spPr>
          </p:pic>
          <p:sp>
            <p:nvSpPr>
              <p:cNvPr id="14696" name="Freeform 136"/>
              <p:cNvSpPr>
                <a:spLocks noEditPoints="1"/>
              </p:cNvSpPr>
              <p:nvPr/>
            </p:nvSpPr>
            <p:spPr bwMode="auto">
              <a:xfrm>
                <a:off x="3496" y="2354"/>
                <a:ext cx="36" cy="60"/>
              </a:xfrm>
              <a:custGeom>
                <a:avLst/>
                <a:gdLst>
                  <a:gd name="T0" fmla="*/ 0 w 36"/>
                  <a:gd name="T1" fmla="*/ 30 h 60"/>
                  <a:gd name="T2" fmla="*/ 0 w 36"/>
                  <a:gd name="T3" fmla="*/ 22 h 60"/>
                  <a:gd name="T4" fmla="*/ 4 w 36"/>
                  <a:gd name="T5" fmla="*/ 14 h 60"/>
                  <a:gd name="T6" fmla="*/ 6 w 36"/>
                  <a:gd name="T7" fmla="*/ 8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4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4 h 60"/>
                  <a:gd name="T56" fmla="*/ 16 w 36"/>
                  <a:gd name="T57" fmla="*/ 56 h 60"/>
                  <a:gd name="T58" fmla="*/ 18 w 36"/>
                  <a:gd name="T59" fmla="*/ 58 h 60"/>
                  <a:gd name="T60" fmla="*/ 20 w 36"/>
                  <a:gd name="T61" fmla="*/ 56 h 60"/>
                  <a:gd name="T62" fmla="*/ 22 w 36"/>
                  <a:gd name="T63" fmla="*/ 56 h 60"/>
                  <a:gd name="T64" fmla="*/ 24 w 36"/>
                  <a:gd name="T65" fmla="*/ 52 h 60"/>
                  <a:gd name="T66" fmla="*/ 26 w 36"/>
                  <a:gd name="T67" fmla="*/ 48 h 60"/>
                  <a:gd name="T68" fmla="*/ 28 w 36"/>
                  <a:gd name="T69" fmla="*/ 40 h 60"/>
                  <a:gd name="T70" fmla="*/ 28 w 36"/>
                  <a:gd name="T71" fmla="*/ 28 h 60"/>
                  <a:gd name="T72" fmla="*/ 28 w 36"/>
                  <a:gd name="T73" fmla="*/ 18 h 60"/>
                  <a:gd name="T74" fmla="*/ 26 w 36"/>
                  <a:gd name="T75" fmla="*/ 12 h 60"/>
                  <a:gd name="T76" fmla="*/ 24 w 36"/>
                  <a:gd name="T77" fmla="*/ 6 h 60"/>
                  <a:gd name="T78" fmla="*/ 22 w 36"/>
                  <a:gd name="T79" fmla="*/ 4 h 60"/>
                  <a:gd name="T80" fmla="*/ 20 w 36"/>
                  <a:gd name="T81" fmla="*/ 4 h 60"/>
                  <a:gd name="T82" fmla="*/ 18 w 36"/>
                  <a:gd name="T83" fmla="*/ 2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2"/>
                    </a:lnTo>
                    <a:lnTo>
                      <a:pt x="14" y="0"/>
                    </a:lnTo>
                    <a:lnTo>
                      <a:pt x="18" y="0"/>
                    </a:lnTo>
                    <a:lnTo>
                      <a:pt x="22" y="0"/>
                    </a:lnTo>
                    <a:lnTo>
                      <a:pt x="26" y="2"/>
                    </a:lnTo>
                    <a:lnTo>
                      <a:pt x="30" y="6"/>
                    </a:lnTo>
                    <a:lnTo>
                      <a:pt x="34" y="14"/>
                    </a:lnTo>
                    <a:lnTo>
                      <a:pt x="36" y="20"/>
                    </a:lnTo>
                    <a:lnTo>
                      <a:pt x="36" y="30"/>
                    </a:lnTo>
                    <a:lnTo>
                      <a:pt x="36" y="38"/>
                    </a:lnTo>
                    <a:lnTo>
                      <a:pt x="34" y="46"/>
                    </a:lnTo>
                    <a:lnTo>
                      <a:pt x="30" y="52"/>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4"/>
                    </a:lnTo>
                    <a:lnTo>
                      <a:pt x="16" y="56"/>
                    </a:lnTo>
                    <a:lnTo>
                      <a:pt x="18" y="58"/>
                    </a:lnTo>
                    <a:lnTo>
                      <a:pt x="20" y="56"/>
                    </a:lnTo>
                    <a:lnTo>
                      <a:pt x="22" y="56"/>
                    </a:lnTo>
                    <a:lnTo>
                      <a:pt x="24" y="52"/>
                    </a:lnTo>
                    <a:lnTo>
                      <a:pt x="26" y="48"/>
                    </a:lnTo>
                    <a:lnTo>
                      <a:pt x="28" y="40"/>
                    </a:lnTo>
                    <a:lnTo>
                      <a:pt x="28" y="28"/>
                    </a:lnTo>
                    <a:lnTo>
                      <a:pt x="28" y="18"/>
                    </a:lnTo>
                    <a:lnTo>
                      <a:pt x="26" y="12"/>
                    </a:lnTo>
                    <a:lnTo>
                      <a:pt x="24" y="6"/>
                    </a:lnTo>
                    <a:lnTo>
                      <a:pt x="22" y="4"/>
                    </a:lnTo>
                    <a:lnTo>
                      <a:pt x="20" y="4"/>
                    </a:lnTo>
                    <a:lnTo>
                      <a:pt x="18" y="2"/>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697" name="Freeform 137"/>
              <p:cNvSpPr>
                <a:spLocks/>
              </p:cNvSpPr>
              <p:nvPr/>
            </p:nvSpPr>
            <p:spPr bwMode="auto">
              <a:xfrm>
                <a:off x="3538" y="2354"/>
                <a:ext cx="38" cy="60"/>
              </a:xfrm>
              <a:custGeom>
                <a:avLst/>
                <a:gdLst>
                  <a:gd name="T0" fmla="*/ 38 w 38"/>
                  <a:gd name="T1" fmla="*/ 48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6 h 60"/>
                  <a:gd name="T16" fmla="*/ 28 w 38"/>
                  <a:gd name="T17" fmla="*/ 20 h 60"/>
                  <a:gd name="T18" fmla="*/ 26 w 38"/>
                  <a:gd name="T19" fmla="*/ 14 h 60"/>
                  <a:gd name="T20" fmla="*/ 24 w 38"/>
                  <a:gd name="T21" fmla="*/ 10 h 60"/>
                  <a:gd name="T22" fmla="*/ 20 w 38"/>
                  <a:gd name="T23" fmla="*/ 8 h 60"/>
                  <a:gd name="T24" fmla="*/ 16 w 38"/>
                  <a:gd name="T25" fmla="*/ 6 h 60"/>
                  <a:gd name="T26" fmla="*/ 12 w 38"/>
                  <a:gd name="T27" fmla="*/ 6 h 60"/>
                  <a:gd name="T28" fmla="*/ 8 w 38"/>
                  <a:gd name="T29" fmla="*/ 8 h 60"/>
                  <a:gd name="T30" fmla="*/ 4 w 38"/>
                  <a:gd name="T31" fmla="*/ 12 h 60"/>
                  <a:gd name="T32" fmla="*/ 2 w 38"/>
                  <a:gd name="T33" fmla="*/ 16 h 60"/>
                  <a:gd name="T34" fmla="*/ 2 w 38"/>
                  <a:gd name="T35" fmla="*/ 16 h 60"/>
                  <a:gd name="T36" fmla="*/ 2 w 38"/>
                  <a:gd name="T37" fmla="*/ 10 h 60"/>
                  <a:gd name="T38" fmla="*/ 6 w 38"/>
                  <a:gd name="T39" fmla="*/ 4 h 60"/>
                  <a:gd name="T40" fmla="*/ 12 w 38"/>
                  <a:gd name="T41" fmla="*/ 2 h 60"/>
                  <a:gd name="T42" fmla="*/ 18 w 38"/>
                  <a:gd name="T43" fmla="*/ 0 h 60"/>
                  <a:gd name="T44" fmla="*/ 24 w 38"/>
                  <a:gd name="T45" fmla="*/ 2 h 60"/>
                  <a:gd name="T46" fmla="*/ 30 w 38"/>
                  <a:gd name="T47" fmla="*/ 4 h 60"/>
                  <a:gd name="T48" fmla="*/ 34 w 38"/>
                  <a:gd name="T49" fmla="*/ 10 h 60"/>
                  <a:gd name="T50" fmla="*/ 34 w 38"/>
                  <a:gd name="T51" fmla="*/ 16 h 60"/>
                  <a:gd name="T52" fmla="*/ 34 w 38"/>
                  <a:gd name="T53" fmla="*/ 20 h 60"/>
                  <a:gd name="T54" fmla="*/ 32 w 38"/>
                  <a:gd name="T55" fmla="*/ 24 h 60"/>
                  <a:gd name="T56" fmla="*/ 28 w 38"/>
                  <a:gd name="T57" fmla="*/ 32 h 60"/>
                  <a:gd name="T58" fmla="*/ 22 w 38"/>
                  <a:gd name="T59" fmla="*/ 38 h 60"/>
                  <a:gd name="T60" fmla="*/ 16 w 38"/>
                  <a:gd name="T61" fmla="*/ 46 h 60"/>
                  <a:gd name="T62" fmla="*/ 12 w 38"/>
                  <a:gd name="T63" fmla="*/ 50 h 60"/>
                  <a:gd name="T64" fmla="*/ 8 w 38"/>
                  <a:gd name="T65" fmla="*/ 52 h 60"/>
                  <a:gd name="T66" fmla="*/ 24 w 38"/>
                  <a:gd name="T67" fmla="*/ 52 h 60"/>
                  <a:gd name="T68" fmla="*/ 28 w 38"/>
                  <a:gd name="T69" fmla="*/ 52 h 60"/>
                  <a:gd name="T70" fmla="*/ 30 w 38"/>
                  <a:gd name="T71" fmla="*/ 52 h 60"/>
                  <a:gd name="T72" fmla="*/ 32 w 38"/>
                  <a:gd name="T73" fmla="*/ 52 h 60"/>
                  <a:gd name="T74" fmla="*/ 34 w 38"/>
                  <a:gd name="T75" fmla="*/ 52 h 60"/>
                  <a:gd name="T76" fmla="*/ 36 w 38"/>
                  <a:gd name="T77" fmla="*/ 50 h 60"/>
                  <a:gd name="T78" fmla="*/ 36 w 38"/>
                  <a:gd name="T79" fmla="*/ 48 h 60"/>
                  <a:gd name="T80" fmla="*/ 38 w 38"/>
                  <a:gd name="T81" fmla="*/ 48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48"/>
                    </a:moveTo>
                    <a:lnTo>
                      <a:pt x="34" y="60"/>
                    </a:lnTo>
                    <a:lnTo>
                      <a:pt x="0" y="60"/>
                    </a:lnTo>
                    <a:lnTo>
                      <a:pt x="0" y="58"/>
                    </a:lnTo>
                    <a:lnTo>
                      <a:pt x="10" y="50"/>
                    </a:lnTo>
                    <a:lnTo>
                      <a:pt x="16" y="42"/>
                    </a:lnTo>
                    <a:lnTo>
                      <a:pt x="22" y="36"/>
                    </a:lnTo>
                    <a:lnTo>
                      <a:pt x="26" y="26"/>
                    </a:lnTo>
                    <a:lnTo>
                      <a:pt x="28" y="20"/>
                    </a:lnTo>
                    <a:lnTo>
                      <a:pt x="26" y="14"/>
                    </a:lnTo>
                    <a:lnTo>
                      <a:pt x="24" y="10"/>
                    </a:lnTo>
                    <a:lnTo>
                      <a:pt x="20" y="8"/>
                    </a:lnTo>
                    <a:lnTo>
                      <a:pt x="16" y="6"/>
                    </a:lnTo>
                    <a:lnTo>
                      <a:pt x="12" y="6"/>
                    </a:lnTo>
                    <a:lnTo>
                      <a:pt x="8" y="8"/>
                    </a:lnTo>
                    <a:lnTo>
                      <a:pt x="4" y="12"/>
                    </a:lnTo>
                    <a:lnTo>
                      <a:pt x="2" y="16"/>
                    </a:lnTo>
                    <a:lnTo>
                      <a:pt x="2" y="10"/>
                    </a:lnTo>
                    <a:lnTo>
                      <a:pt x="6" y="4"/>
                    </a:lnTo>
                    <a:lnTo>
                      <a:pt x="12" y="2"/>
                    </a:lnTo>
                    <a:lnTo>
                      <a:pt x="18" y="0"/>
                    </a:lnTo>
                    <a:lnTo>
                      <a:pt x="24" y="2"/>
                    </a:lnTo>
                    <a:lnTo>
                      <a:pt x="30" y="4"/>
                    </a:lnTo>
                    <a:lnTo>
                      <a:pt x="34" y="10"/>
                    </a:lnTo>
                    <a:lnTo>
                      <a:pt x="34" y="16"/>
                    </a:lnTo>
                    <a:lnTo>
                      <a:pt x="34" y="20"/>
                    </a:lnTo>
                    <a:lnTo>
                      <a:pt x="32" y="24"/>
                    </a:lnTo>
                    <a:lnTo>
                      <a:pt x="28" y="32"/>
                    </a:lnTo>
                    <a:lnTo>
                      <a:pt x="22" y="38"/>
                    </a:lnTo>
                    <a:lnTo>
                      <a:pt x="16" y="46"/>
                    </a:lnTo>
                    <a:lnTo>
                      <a:pt x="12" y="50"/>
                    </a:lnTo>
                    <a:lnTo>
                      <a:pt x="8" y="52"/>
                    </a:lnTo>
                    <a:lnTo>
                      <a:pt x="24" y="52"/>
                    </a:lnTo>
                    <a:lnTo>
                      <a:pt x="28" y="52"/>
                    </a:lnTo>
                    <a:lnTo>
                      <a:pt x="30" y="52"/>
                    </a:lnTo>
                    <a:lnTo>
                      <a:pt x="32" y="52"/>
                    </a:lnTo>
                    <a:lnTo>
                      <a:pt x="34" y="52"/>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698" name="Picture 138"/>
              <p:cNvPicPr>
                <a:picLocks noChangeAspect="1" noChangeArrowheads="1"/>
              </p:cNvPicPr>
              <p:nvPr/>
            </p:nvPicPr>
            <p:blipFill>
              <a:blip r:embed="rId8" cstate="print"/>
              <a:srcRect/>
              <a:stretch>
                <a:fillRect/>
              </a:stretch>
            </p:blipFill>
            <p:spPr bwMode="auto">
              <a:xfrm>
                <a:off x="3606" y="2372"/>
                <a:ext cx="42" cy="42"/>
              </a:xfrm>
              <a:prstGeom prst="rect">
                <a:avLst/>
              </a:prstGeom>
              <a:noFill/>
              <a:ln w="9525">
                <a:noFill/>
                <a:miter lim="800000"/>
                <a:headEnd/>
                <a:tailEnd/>
              </a:ln>
            </p:spPr>
          </p:pic>
          <p:pic>
            <p:nvPicPr>
              <p:cNvPr id="14699" name="Picture 139"/>
              <p:cNvPicPr>
                <a:picLocks noChangeAspect="1" noChangeArrowheads="1"/>
              </p:cNvPicPr>
              <p:nvPr/>
            </p:nvPicPr>
            <p:blipFill>
              <a:blip r:embed="rId9" cstate="print"/>
              <a:srcRect/>
              <a:stretch>
                <a:fillRect/>
              </a:stretch>
            </p:blipFill>
            <p:spPr bwMode="auto">
              <a:xfrm>
                <a:off x="3606" y="2372"/>
                <a:ext cx="42" cy="42"/>
              </a:xfrm>
              <a:prstGeom prst="rect">
                <a:avLst/>
              </a:prstGeom>
              <a:noFill/>
              <a:ln w="9525">
                <a:noFill/>
                <a:miter lim="800000"/>
                <a:headEnd/>
                <a:tailEnd/>
              </a:ln>
            </p:spPr>
          </p:pic>
          <p:sp>
            <p:nvSpPr>
              <p:cNvPr id="14700" name="Freeform 140"/>
              <p:cNvSpPr>
                <a:spLocks/>
              </p:cNvSpPr>
              <p:nvPr/>
            </p:nvSpPr>
            <p:spPr bwMode="auto">
              <a:xfrm>
                <a:off x="3684" y="2354"/>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6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6 h 60"/>
                  <a:gd name="T32" fmla="*/ 6 w 22"/>
                  <a:gd name="T33" fmla="*/ 56 h 60"/>
                  <a:gd name="T34" fmla="*/ 8 w 22"/>
                  <a:gd name="T35" fmla="*/ 54 h 60"/>
                  <a:gd name="T36" fmla="*/ 8 w 22"/>
                  <a:gd name="T37" fmla="*/ 50 h 60"/>
                  <a:gd name="T38" fmla="*/ 8 w 22"/>
                  <a:gd name="T39" fmla="*/ 16 h 60"/>
                  <a:gd name="T40" fmla="*/ 8 w 22"/>
                  <a:gd name="T41" fmla="*/ 12 h 60"/>
                  <a:gd name="T42" fmla="*/ 8 w 22"/>
                  <a:gd name="T43" fmla="*/ 8 h 60"/>
                  <a:gd name="T44" fmla="*/ 6 w 22"/>
                  <a:gd name="T45" fmla="*/ 8 h 60"/>
                  <a:gd name="T46" fmla="*/ 6 w 22"/>
                  <a:gd name="T47" fmla="*/ 6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6" y="56"/>
                    </a:lnTo>
                    <a:lnTo>
                      <a:pt x="8" y="54"/>
                    </a:lnTo>
                    <a:lnTo>
                      <a:pt x="8" y="50"/>
                    </a:lnTo>
                    <a:lnTo>
                      <a:pt x="8" y="16"/>
                    </a:lnTo>
                    <a:lnTo>
                      <a:pt x="8" y="12"/>
                    </a:lnTo>
                    <a:lnTo>
                      <a:pt x="8" y="8"/>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01" name="Freeform 141"/>
              <p:cNvSpPr>
                <a:spLocks noEditPoints="1"/>
              </p:cNvSpPr>
              <p:nvPr/>
            </p:nvSpPr>
            <p:spPr bwMode="auto">
              <a:xfrm>
                <a:off x="3720" y="2354"/>
                <a:ext cx="38" cy="60"/>
              </a:xfrm>
              <a:custGeom>
                <a:avLst/>
                <a:gdLst>
                  <a:gd name="T0" fmla="*/ 0 w 38"/>
                  <a:gd name="T1" fmla="*/ 30 h 60"/>
                  <a:gd name="T2" fmla="*/ 2 w 38"/>
                  <a:gd name="T3" fmla="*/ 22 h 60"/>
                  <a:gd name="T4" fmla="*/ 4 w 38"/>
                  <a:gd name="T5" fmla="*/ 14 h 60"/>
                  <a:gd name="T6" fmla="*/ 6 w 38"/>
                  <a:gd name="T7" fmla="*/ 8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4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4 h 60"/>
                  <a:gd name="T56" fmla="*/ 16 w 38"/>
                  <a:gd name="T57" fmla="*/ 56 h 60"/>
                  <a:gd name="T58" fmla="*/ 18 w 38"/>
                  <a:gd name="T59" fmla="*/ 58 h 60"/>
                  <a:gd name="T60" fmla="*/ 22 w 38"/>
                  <a:gd name="T61" fmla="*/ 56 h 60"/>
                  <a:gd name="T62" fmla="*/ 24 w 38"/>
                  <a:gd name="T63" fmla="*/ 56 h 60"/>
                  <a:gd name="T64" fmla="*/ 26 w 38"/>
                  <a:gd name="T65" fmla="*/ 52 h 60"/>
                  <a:gd name="T66" fmla="*/ 28 w 38"/>
                  <a:gd name="T67" fmla="*/ 48 h 60"/>
                  <a:gd name="T68" fmla="*/ 28 w 38"/>
                  <a:gd name="T69" fmla="*/ 40 h 60"/>
                  <a:gd name="T70" fmla="*/ 28 w 38"/>
                  <a:gd name="T71" fmla="*/ 28 h 60"/>
                  <a:gd name="T72" fmla="*/ 28 w 38"/>
                  <a:gd name="T73" fmla="*/ 18 h 60"/>
                  <a:gd name="T74" fmla="*/ 26 w 38"/>
                  <a:gd name="T75" fmla="*/ 12 h 60"/>
                  <a:gd name="T76" fmla="*/ 26 w 38"/>
                  <a:gd name="T77" fmla="*/ 6 h 60"/>
                  <a:gd name="T78" fmla="*/ 24 w 38"/>
                  <a:gd name="T79" fmla="*/ 4 h 60"/>
                  <a:gd name="T80" fmla="*/ 22 w 38"/>
                  <a:gd name="T81" fmla="*/ 4 h 60"/>
                  <a:gd name="T82" fmla="*/ 20 w 38"/>
                  <a:gd name="T83" fmla="*/ 2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2"/>
                    </a:lnTo>
                    <a:lnTo>
                      <a:pt x="16" y="0"/>
                    </a:lnTo>
                    <a:lnTo>
                      <a:pt x="20" y="0"/>
                    </a:lnTo>
                    <a:lnTo>
                      <a:pt x="24" y="0"/>
                    </a:lnTo>
                    <a:lnTo>
                      <a:pt x="28" y="2"/>
                    </a:lnTo>
                    <a:lnTo>
                      <a:pt x="30" y="6"/>
                    </a:lnTo>
                    <a:lnTo>
                      <a:pt x="34" y="14"/>
                    </a:lnTo>
                    <a:lnTo>
                      <a:pt x="36" y="20"/>
                    </a:lnTo>
                    <a:lnTo>
                      <a:pt x="38" y="30"/>
                    </a:lnTo>
                    <a:lnTo>
                      <a:pt x="36" y="38"/>
                    </a:lnTo>
                    <a:lnTo>
                      <a:pt x="34" y="46"/>
                    </a:lnTo>
                    <a:lnTo>
                      <a:pt x="32" y="52"/>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4"/>
                    </a:lnTo>
                    <a:lnTo>
                      <a:pt x="16" y="56"/>
                    </a:lnTo>
                    <a:lnTo>
                      <a:pt x="18" y="58"/>
                    </a:lnTo>
                    <a:lnTo>
                      <a:pt x="22" y="56"/>
                    </a:lnTo>
                    <a:lnTo>
                      <a:pt x="24" y="56"/>
                    </a:lnTo>
                    <a:lnTo>
                      <a:pt x="26" y="52"/>
                    </a:lnTo>
                    <a:lnTo>
                      <a:pt x="28" y="48"/>
                    </a:lnTo>
                    <a:lnTo>
                      <a:pt x="28" y="40"/>
                    </a:lnTo>
                    <a:lnTo>
                      <a:pt x="28" y="28"/>
                    </a:lnTo>
                    <a:lnTo>
                      <a:pt x="28" y="18"/>
                    </a:lnTo>
                    <a:lnTo>
                      <a:pt x="26" y="12"/>
                    </a:lnTo>
                    <a:lnTo>
                      <a:pt x="26" y="6"/>
                    </a:lnTo>
                    <a:lnTo>
                      <a:pt x="24" y="4"/>
                    </a:lnTo>
                    <a:lnTo>
                      <a:pt x="22" y="4"/>
                    </a:lnTo>
                    <a:lnTo>
                      <a:pt x="20" y="2"/>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02" name="Picture 142"/>
              <p:cNvPicPr>
                <a:picLocks noChangeAspect="1" noChangeArrowheads="1"/>
              </p:cNvPicPr>
              <p:nvPr/>
            </p:nvPicPr>
            <p:blipFill>
              <a:blip r:embed="rId10" cstate="print"/>
              <a:srcRect/>
              <a:stretch>
                <a:fillRect/>
              </a:stretch>
            </p:blipFill>
            <p:spPr bwMode="auto">
              <a:xfrm>
                <a:off x="3750" y="2366"/>
                <a:ext cx="38" cy="2"/>
              </a:xfrm>
              <a:prstGeom prst="rect">
                <a:avLst/>
              </a:prstGeom>
              <a:noFill/>
              <a:ln w="9525">
                <a:noFill/>
                <a:miter lim="800000"/>
                <a:headEnd/>
                <a:tailEnd/>
              </a:ln>
            </p:spPr>
          </p:pic>
          <p:pic>
            <p:nvPicPr>
              <p:cNvPr id="14703" name="Picture 143"/>
              <p:cNvPicPr>
                <a:picLocks noChangeAspect="1" noChangeArrowheads="1"/>
              </p:cNvPicPr>
              <p:nvPr/>
            </p:nvPicPr>
            <p:blipFill>
              <a:blip r:embed="rId11" cstate="print"/>
              <a:srcRect/>
              <a:stretch>
                <a:fillRect/>
              </a:stretch>
            </p:blipFill>
            <p:spPr bwMode="auto">
              <a:xfrm>
                <a:off x="3750" y="2366"/>
                <a:ext cx="38" cy="2"/>
              </a:xfrm>
              <a:prstGeom prst="rect">
                <a:avLst/>
              </a:prstGeom>
              <a:noFill/>
              <a:ln w="9525">
                <a:noFill/>
                <a:miter lim="800000"/>
                <a:headEnd/>
                <a:tailEnd/>
              </a:ln>
            </p:spPr>
          </p:pic>
          <p:sp>
            <p:nvSpPr>
              <p:cNvPr id="14704" name="Freeform 144"/>
              <p:cNvSpPr>
                <a:spLocks/>
              </p:cNvSpPr>
              <p:nvPr/>
            </p:nvSpPr>
            <p:spPr bwMode="auto">
              <a:xfrm>
                <a:off x="3802" y="2338"/>
                <a:ext cx="16" cy="44"/>
              </a:xfrm>
              <a:custGeom>
                <a:avLst/>
                <a:gdLst>
                  <a:gd name="T0" fmla="*/ 0 w 16"/>
                  <a:gd name="T1" fmla="*/ 4 h 44"/>
                  <a:gd name="T2" fmla="*/ 10 w 16"/>
                  <a:gd name="T3" fmla="*/ 0 h 44"/>
                  <a:gd name="T4" fmla="*/ 12 w 16"/>
                  <a:gd name="T5" fmla="*/ 0 h 44"/>
                  <a:gd name="T6" fmla="*/ 12 w 16"/>
                  <a:gd name="T7" fmla="*/ 36 h 44"/>
                  <a:gd name="T8" fmla="*/ 12 w 16"/>
                  <a:gd name="T9" fmla="*/ 40 h 44"/>
                  <a:gd name="T10" fmla="*/ 12 w 16"/>
                  <a:gd name="T11" fmla="*/ 40 h 44"/>
                  <a:gd name="T12" fmla="*/ 12 w 16"/>
                  <a:gd name="T13" fmla="*/ 42 h 44"/>
                  <a:gd name="T14" fmla="*/ 14 w 16"/>
                  <a:gd name="T15" fmla="*/ 42 h 44"/>
                  <a:gd name="T16" fmla="*/ 14 w 16"/>
                  <a:gd name="T17" fmla="*/ 42 h 44"/>
                  <a:gd name="T18" fmla="*/ 16 w 16"/>
                  <a:gd name="T19" fmla="*/ 42 h 44"/>
                  <a:gd name="T20" fmla="*/ 16 w 16"/>
                  <a:gd name="T21" fmla="*/ 44 h 44"/>
                  <a:gd name="T22" fmla="*/ 0 w 16"/>
                  <a:gd name="T23" fmla="*/ 44 h 44"/>
                  <a:gd name="T24" fmla="*/ 0 w 16"/>
                  <a:gd name="T25" fmla="*/ 42 h 44"/>
                  <a:gd name="T26" fmla="*/ 4 w 16"/>
                  <a:gd name="T27" fmla="*/ 42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8 h 44"/>
                  <a:gd name="T42" fmla="*/ 6 w 16"/>
                  <a:gd name="T43" fmla="*/ 6 h 44"/>
                  <a:gd name="T44" fmla="*/ 6 w 16"/>
                  <a:gd name="T45" fmla="*/ 6 h 44"/>
                  <a:gd name="T46" fmla="*/ 6 w 16"/>
                  <a:gd name="T47" fmla="*/ 6 h 44"/>
                  <a:gd name="T48" fmla="*/ 4 w 16"/>
                  <a:gd name="T49" fmla="*/ 4 h 44"/>
                  <a:gd name="T50" fmla="*/ 4 w 16"/>
                  <a:gd name="T51" fmla="*/ 4 h 44"/>
                  <a:gd name="T52" fmla="*/ 2 w 16"/>
                  <a:gd name="T53" fmla="*/ 4 h 44"/>
                  <a:gd name="T54" fmla="*/ 0 w 16"/>
                  <a:gd name="T55" fmla="*/ 6 h 44"/>
                  <a:gd name="T56" fmla="*/ 0 w 16"/>
                  <a:gd name="T57" fmla="*/ 4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4"/>
                    </a:moveTo>
                    <a:lnTo>
                      <a:pt x="10" y="0"/>
                    </a:lnTo>
                    <a:lnTo>
                      <a:pt x="12" y="0"/>
                    </a:lnTo>
                    <a:lnTo>
                      <a:pt x="12" y="36"/>
                    </a:lnTo>
                    <a:lnTo>
                      <a:pt x="12" y="40"/>
                    </a:lnTo>
                    <a:lnTo>
                      <a:pt x="12" y="42"/>
                    </a:lnTo>
                    <a:lnTo>
                      <a:pt x="14" y="42"/>
                    </a:lnTo>
                    <a:lnTo>
                      <a:pt x="16" y="42"/>
                    </a:lnTo>
                    <a:lnTo>
                      <a:pt x="16" y="44"/>
                    </a:lnTo>
                    <a:lnTo>
                      <a:pt x="0" y="44"/>
                    </a:lnTo>
                    <a:lnTo>
                      <a:pt x="0" y="42"/>
                    </a:lnTo>
                    <a:lnTo>
                      <a:pt x="4" y="42"/>
                    </a:lnTo>
                    <a:lnTo>
                      <a:pt x="6" y="42"/>
                    </a:lnTo>
                    <a:lnTo>
                      <a:pt x="6" y="40"/>
                    </a:lnTo>
                    <a:lnTo>
                      <a:pt x="6" y="36"/>
                    </a:lnTo>
                    <a:lnTo>
                      <a:pt x="6" y="12"/>
                    </a:lnTo>
                    <a:lnTo>
                      <a:pt x="6" y="8"/>
                    </a:lnTo>
                    <a:lnTo>
                      <a:pt x="6" y="6"/>
                    </a:lnTo>
                    <a:lnTo>
                      <a:pt x="4" y="4"/>
                    </a:lnTo>
                    <a:lnTo>
                      <a:pt x="2" y="4"/>
                    </a:lnTo>
                    <a:lnTo>
                      <a:pt x="0" y="6"/>
                    </a:lnTo>
                    <a:lnTo>
                      <a:pt x="0" y="4"/>
                    </a:lnTo>
                    <a:close/>
                  </a:path>
                </a:pathLst>
              </a:custGeom>
              <a:solidFill>
                <a:srgbClr val="000000"/>
              </a:solidFill>
              <a:ln w="0">
                <a:solidFill>
                  <a:srgbClr val="000000"/>
                </a:solidFill>
                <a:round/>
                <a:headEnd/>
                <a:tailEnd/>
              </a:ln>
            </p:spPr>
            <p:txBody>
              <a:bodyPr/>
              <a:lstStyle/>
              <a:p>
                <a:endParaRPr lang="en-CA"/>
              </a:p>
            </p:txBody>
          </p:sp>
          <p:sp>
            <p:nvSpPr>
              <p:cNvPr id="14705" name="Freeform 145"/>
              <p:cNvSpPr>
                <a:spLocks noEditPoints="1"/>
              </p:cNvSpPr>
              <p:nvPr/>
            </p:nvSpPr>
            <p:spPr bwMode="auto">
              <a:xfrm>
                <a:off x="3828" y="2338"/>
                <a:ext cx="28" cy="44"/>
              </a:xfrm>
              <a:custGeom>
                <a:avLst/>
                <a:gdLst>
                  <a:gd name="T0" fmla="*/ 28 w 28"/>
                  <a:gd name="T1" fmla="*/ 28 h 44"/>
                  <a:gd name="T2" fmla="*/ 28 w 28"/>
                  <a:gd name="T3" fmla="*/ 32 h 44"/>
                  <a:gd name="T4" fmla="*/ 22 w 28"/>
                  <a:gd name="T5" fmla="*/ 32 h 44"/>
                  <a:gd name="T6" fmla="*/ 22 w 28"/>
                  <a:gd name="T7" fmla="*/ 44 h 44"/>
                  <a:gd name="T8" fmla="*/ 16 w 28"/>
                  <a:gd name="T9" fmla="*/ 44 h 44"/>
                  <a:gd name="T10" fmla="*/ 16 w 28"/>
                  <a:gd name="T11" fmla="*/ 32 h 44"/>
                  <a:gd name="T12" fmla="*/ 0 w 28"/>
                  <a:gd name="T13" fmla="*/ 32 h 44"/>
                  <a:gd name="T14" fmla="*/ 0 w 28"/>
                  <a:gd name="T15" fmla="*/ 28 h 44"/>
                  <a:gd name="T16" fmla="*/ 18 w 28"/>
                  <a:gd name="T17" fmla="*/ 0 h 44"/>
                  <a:gd name="T18" fmla="*/ 22 w 28"/>
                  <a:gd name="T19" fmla="*/ 0 h 44"/>
                  <a:gd name="T20" fmla="*/ 22 w 28"/>
                  <a:gd name="T21" fmla="*/ 28 h 44"/>
                  <a:gd name="T22" fmla="*/ 28 w 28"/>
                  <a:gd name="T23" fmla="*/ 28 h 44"/>
                  <a:gd name="T24" fmla="*/ 16 w 28"/>
                  <a:gd name="T25" fmla="*/ 28 h 44"/>
                  <a:gd name="T26" fmla="*/ 16 w 28"/>
                  <a:gd name="T27" fmla="*/ 6 h 44"/>
                  <a:gd name="T28" fmla="*/ 4 w 28"/>
                  <a:gd name="T29" fmla="*/ 28 h 44"/>
                  <a:gd name="T30" fmla="*/ 16 w 28"/>
                  <a:gd name="T31" fmla="*/ 28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44"/>
                  <a:gd name="T50" fmla="*/ 28 w 28"/>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44">
                    <a:moveTo>
                      <a:pt x="28" y="28"/>
                    </a:moveTo>
                    <a:lnTo>
                      <a:pt x="28" y="32"/>
                    </a:lnTo>
                    <a:lnTo>
                      <a:pt x="22" y="32"/>
                    </a:lnTo>
                    <a:lnTo>
                      <a:pt x="22" y="44"/>
                    </a:lnTo>
                    <a:lnTo>
                      <a:pt x="16" y="44"/>
                    </a:lnTo>
                    <a:lnTo>
                      <a:pt x="16" y="32"/>
                    </a:lnTo>
                    <a:lnTo>
                      <a:pt x="0" y="32"/>
                    </a:lnTo>
                    <a:lnTo>
                      <a:pt x="0" y="28"/>
                    </a:lnTo>
                    <a:lnTo>
                      <a:pt x="18" y="0"/>
                    </a:lnTo>
                    <a:lnTo>
                      <a:pt x="22" y="0"/>
                    </a:lnTo>
                    <a:lnTo>
                      <a:pt x="22" y="28"/>
                    </a:lnTo>
                    <a:lnTo>
                      <a:pt x="28" y="28"/>
                    </a:lnTo>
                    <a:close/>
                    <a:moveTo>
                      <a:pt x="16" y="28"/>
                    </a:moveTo>
                    <a:lnTo>
                      <a:pt x="16" y="6"/>
                    </a:lnTo>
                    <a:lnTo>
                      <a:pt x="4" y="28"/>
                    </a:lnTo>
                    <a:lnTo>
                      <a:pt x="16" y="28"/>
                    </a:lnTo>
                    <a:close/>
                  </a:path>
                </a:pathLst>
              </a:custGeom>
              <a:solidFill>
                <a:srgbClr val="000000"/>
              </a:solidFill>
              <a:ln w="0">
                <a:solidFill>
                  <a:srgbClr val="000000"/>
                </a:solidFill>
                <a:round/>
                <a:headEnd/>
                <a:tailEnd/>
              </a:ln>
            </p:spPr>
            <p:txBody>
              <a:bodyPr/>
              <a:lstStyle/>
              <a:p>
                <a:endParaRPr lang="en-CA"/>
              </a:p>
            </p:txBody>
          </p:sp>
          <p:sp>
            <p:nvSpPr>
              <p:cNvPr id="14706" name="Rectangle 146"/>
              <p:cNvSpPr>
                <a:spLocks noChangeArrowheads="1"/>
              </p:cNvSpPr>
              <p:nvPr/>
            </p:nvSpPr>
            <p:spPr bwMode="auto">
              <a:xfrm>
                <a:off x="3888"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7" name="Rectangle 147"/>
              <p:cNvSpPr>
                <a:spLocks noChangeArrowheads="1"/>
              </p:cNvSpPr>
              <p:nvPr/>
            </p:nvSpPr>
            <p:spPr bwMode="auto">
              <a:xfrm>
                <a:off x="3904"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08" name="Freeform 148"/>
              <p:cNvSpPr>
                <a:spLocks noEditPoints="1"/>
              </p:cNvSpPr>
              <p:nvPr/>
            </p:nvSpPr>
            <p:spPr bwMode="auto">
              <a:xfrm>
                <a:off x="4006" y="2354"/>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48 h 60"/>
                  <a:gd name="T28" fmla="*/ 2 w 38"/>
                  <a:gd name="T29" fmla="*/ 44 h 60"/>
                  <a:gd name="T30" fmla="*/ 2 w 38"/>
                  <a:gd name="T31" fmla="*/ 38 h 60"/>
                  <a:gd name="T32" fmla="*/ 0 w 38"/>
                  <a:gd name="T33" fmla="*/ 30 h 60"/>
                  <a:gd name="T34" fmla="*/ 2 w 38"/>
                  <a:gd name="T35" fmla="*/ 22 h 60"/>
                  <a:gd name="T36" fmla="*/ 4 w 38"/>
                  <a:gd name="T37" fmla="*/ 14 h 60"/>
                  <a:gd name="T38" fmla="*/ 6 w 38"/>
                  <a:gd name="T39" fmla="*/ 8 h 60"/>
                  <a:gd name="T40" fmla="*/ 10 w 38"/>
                  <a:gd name="T41" fmla="*/ 4 h 60"/>
                  <a:gd name="T42" fmla="*/ 14 w 38"/>
                  <a:gd name="T43" fmla="*/ 0 h 60"/>
                  <a:gd name="T44" fmla="*/ 20 w 38"/>
                  <a:gd name="T45" fmla="*/ 0 h 60"/>
                  <a:gd name="T46" fmla="*/ 24 w 38"/>
                  <a:gd name="T47" fmla="*/ 0 h 60"/>
                  <a:gd name="T48" fmla="*/ 30 w 38"/>
                  <a:gd name="T49" fmla="*/ 4 h 60"/>
                  <a:gd name="T50" fmla="*/ 32 w 38"/>
                  <a:gd name="T51" fmla="*/ 8 h 60"/>
                  <a:gd name="T52" fmla="*/ 36 w 38"/>
                  <a:gd name="T53" fmla="*/ 12 h 60"/>
                  <a:gd name="T54" fmla="*/ 38 w 38"/>
                  <a:gd name="T55" fmla="*/ 20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2 h 60"/>
                  <a:gd name="T74" fmla="*/ 18 w 38"/>
                  <a:gd name="T75" fmla="*/ 2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48 h 60"/>
                  <a:gd name="T94" fmla="*/ 14 w 38"/>
                  <a:gd name="T95" fmla="*/ 52 h 60"/>
                  <a:gd name="T96" fmla="*/ 16 w 38"/>
                  <a:gd name="T97" fmla="*/ 54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48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48"/>
                    </a:lnTo>
                    <a:lnTo>
                      <a:pt x="2" y="44"/>
                    </a:lnTo>
                    <a:lnTo>
                      <a:pt x="2" y="38"/>
                    </a:lnTo>
                    <a:lnTo>
                      <a:pt x="0" y="30"/>
                    </a:lnTo>
                    <a:lnTo>
                      <a:pt x="2" y="22"/>
                    </a:lnTo>
                    <a:lnTo>
                      <a:pt x="4" y="14"/>
                    </a:lnTo>
                    <a:lnTo>
                      <a:pt x="6" y="8"/>
                    </a:lnTo>
                    <a:lnTo>
                      <a:pt x="10" y="4"/>
                    </a:lnTo>
                    <a:lnTo>
                      <a:pt x="14" y="0"/>
                    </a:lnTo>
                    <a:lnTo>
                      <a:pt x="20" y="0"/>
                    </a:lnTo>
                    <a:lnTo>
                      <a:pt x="24" y="0"/>
                    </a:lnTo>
                    <a:lnTo>
                      <a:pt x="30" y="4"/>
                    </a:lnTo>
                    <a:lnTo>
                      <a:pt x="32" y="8"/>
                    </a:lnTo>
                    <a:lnTo>
                      <a:pt x="36" y="12"/>
                    </a:lnTo>
                    <a:lnTo>
                      <a:pt x="38" y="20"/>
                    </a:lnTo>
                    <a:lnTo>
                      <a:pt x="38" y="30"/>
                    </a:lnTo>
                    <a:close/>
                    <a:moveTo>
                      <a:pt x="26" y="30"/>
                    </a:moveTo>
                    <a:lnTo>
                      <a:pt x="26" y="22"/>
                    </a:lnTo>
                    <a:lnTo>
                      <a:pt x="26" y="16"/>
                    </a:lnTo>
                    <a:lnTo>
                      <a:pt x="26" y="12"/>
                    </a:lnTo>
                    <a:lnTo>
                      <a:pt x="24" y="8"/>
                    </a:lnTo>
                    <a:lnTo>
                      <a:pt x="24" y="4"/>
                    </a:lnTo>
                    <a:lnTo>
                      <a:pt x="22" y="4"/>
                    </a:lnTo>
                    <a:lnTo>
                      <a:pt x="20" y="2"/>
                    </a:lnTo>
                    <a:lnTo>
                      <a:pt x="18" y="2"/>
                    </a:lnTo>
                    <a:lnTo>
                      <a:pt x="16" y="4"/>
                    </a:lnTo>
                    <a:lnTo>
                      <a:pt x="16" y="6"/>
                    </a:lnTo>
                    <a:lnTo>
                      <a:pt x="14" y="10"/>
                    </a:lnTo>
                    <a:lnTo>
                      <a:pt x="14" y="12"/>
                    </a:lnTo>
                    <a:lnTo>
                      <a:pt x="14" y="18"/>
                    </a:lnTo>
                    <a:lnTo>
                      <a:pt x="14" y="26"/>
                    </a:lnTo>
                    <a:lnTo>
                      <a:pt x="14" y="36"/>
                    </a:lnTo>
                    <a:lnTo>
                      <a:pt x="14" y="44"/>
                    </a:lnTo>
                    <a:lnTo>
                      <a:pt x="14" y="48"/>
                    </a:lnTo>
                    <a:lnTo>
                      <a:pt x="14" y="52"/>
                    </a:lnTo>
                    <a:lnTo>
                      <a:pt x="16" y="54"/>
                    </a:lnTo>
                    <a:lnTo>
                      <a:pt x="16" y="56"/>
                    </a:lnTo>
                    <a:lnTo>
                      <a:pt x="18" y="58"/>
                    </a:lnTo>
                    <a:lnTo>
                      <a:pt x="20" y="58"/>
                    </a:lnTo>
                    <a:lnTo>
                      <a:pt x="22" y="58"/>
                    </a:lnTo>
                    <a:lnTo>
                      <a:pt x="24" y="56"/>
                    </a:lnTo>
                    <a:lnTo>
                      <a:pt x="24" y="54"/>
                    </a:lnTo>
                    <a:lnTo>
                      <a:pt x="26" y="48"/>
                    </a:lnTo>
                    <a:lnTo>
                      <a:pt x="26" y="30"/>
                    </a:lnTo>
                    <a:close/>
                  </a:path>
                </a:pathLst>
              </a:custGeom>
              <a:solidFill>
                <a:srgbClr val="000000"/>
              </a:solidFill>
              <a:ln w="0">
                <a:solidFill>
                  <a:srgbClr val="000000"/>
                </a:solidFill>
                <a:round/>
                <a:headEnd/>
                <a:tailEnd/>
              </a:ln>
            </p:spPr>
            <p:txBody>
              <a:bodyPr/>
              <a:lstStyle/>
              <a:p>
                <a:endParaRPr lang="en-CA"/>
              </a:p>
            </p:txBody>
          </p:sp>
          <p:sp>
            <p:nvSpPr>
              <p:cNvPr id="14709" name="Freeform 149"/>
              <p:cNvSpPr>
                <a:spLocks noEditPoints="1"/>
              </p:cNvSpPr>
              <p:nvPr/>
            </p:nvSpPr>
            <p:spPr bwMode="auto">
              <a:xfrm>
                <a:off x="4054" y="2354"/>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0 h 60"/>
                  <a:gd name="T72" fmla="*/ 60 w 76"/>
                  <a:gd name="T73" fmla="*/ 56 h 60"/>
                  <a:gd name="T74" fmla="*/ 62 w 76"/>
                  <a:gd name="T75" fmla="*/ 58 h 60"/>
                  <a:gd name="T76" fmla="*/ 64 w 76"/>
                  <a:gd name="T77" fmla="*/ 58 h 60"/>
                  <a:gd name="T78" fmla="*/ 64 w 76"/>
                  <a:gd name="T79" fmla="*/ 56 h 60"/>
                  <a:gd name="T80" fmla="*/ 66 w 76"/>
                  <a:gd name="T81" fmla="*/ 50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8"/>
                    </a:lnTo>
                    <a:lnTo>
                      <a:pt x="30" y="14"/>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6"/>
                    </a:lnTo>
                    <a:lnTo>
                      <a:pt x="18" y="4"/>
                    </a:lnTo>
                    <a:lnTo>
                      <a:pt x="16" y="2"/>
                    </a:lnTo>
                    <a:lnTo>
                      <a:pt x="14" y="2"/>
                    </a:lnTo>
                    <a:close/>
                    <a:moveTo>
                      <a:pt x="62" y="30"/>
                    </a:moveTo>
                    <a:lnTo>
                      <a:pt x="68" y="32"/>
                    </a:lnTo>
                    <a:lnTo>
                      <a:pt x="72" y="34"/>
                    </a:lnTo>
                    <a:lnTo>
                      <a:pt x="76" y="38"/>
                    </a:lnTo>
                    <a:lnTo>
                      <a:pt x="76" y="44"/>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4"/>
                    </a:lnTo>
                    <a:lnTo>
                      <a:pt x="58" y="50"/>
                    </a:lnTo>
                    <a:lnTo>
                      <a:pt x="60" y="54"/>
                    </a:lnTo>
                    <a:lnTo>
                      <a:pt x="60" y="56"/>
                    </a:lnTo>
                    <a:lnTo>
                      <a:pt x="60" y="58"/>
                    </a:lnTo>
                    <a:lnTo>
                      <a:pt x="62" y="58"/>
                    </a:lnTo>
                    <a:lnTo>
                      <a:pt x="64" y="58"/>
                    </a:lnTo>
                    <a:lnTo>
                      <a:pt x="64" y="56"/>
                    </a:lnTo>
                    <a:lnTo>
                      <a:pt x="66" y="54"/>
                    </a:lnTo>
                    <a:lnTo>
                      <a:pt x="66" y="50"/>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10" name="Rectangle 150"/>
              <p:cNvSpPr>
                <a:spLocks noChangeArrowheads="1"/>
              </p:cNvSpPr>
              <p:nvPr/>
            </p:nvSpPr>
            <p:spPr bwMode="auto">
              <a:xfrm>
                <a:off x="4200" y="2336"/>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1" name="Rectangle 151"/>
              <p:cNvSpPr>
                <a:spLocks noChangeArrowheads="1"/>
              </p:cNvSpPr>
              <p:nvPr/>
            </p:nvSpPr>
            <p:spPr bwMode="auto">
              <a:xfrm>
                <a:off x="155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2" name="Freeform 152"/>
              <p:cNvSpPr>
                <a:spLocks/>
              </p:cNvSpPr>
              <p:nvPr/>
            </p:nvSpPr>
            <p:spPr bwMode="auto">
              <a:xfrm>
                <a:off x="1586" y="248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6 w 32"/>
                  <a:gd name="T25" fmla="*/ 6 h 40"/>
                  <a:gd name="T26" fmla="*/ 12 w 32"/>
                  <a:gd name="T27" fmla="*/ 2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8 w 32"/>
                  <a:gd name="T45" fmla="*/ 12 h 40"/>
                  <a:gd name="T46" fmla="*/ 26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20 w 32"/>
                  <a:gd name="T59" fmla="*/ 2 h 40"/>
                  <a:gd name="T60" fmla="*/ 16 w 32"/>
                  <a:gd name="T61" fmla="*/ 2 h 40"/>
                  <a:gd name="T62" fmla="*/ 14 w 32"/>
                  <a:gd name="T63" fmla="*/ 4 h 40"/>
                  <a:gd name="T64" fmla="*/ 10 w 32"/>
                  <a:gd name="T65" fmla="*/ 6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8 w 32"/>
                  <a:gd name="T81" fmla="*/ 30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6" y="6"/>
                    </a:lnTo>
                    <a:lnTo>
                      <a:pt x="12" y="2"/>
                    </a:lnTo>
                    <a:lnTo>
                      <a:pt x="18" y="0"/>
                    </a:lnTo>
                    <a:lnTo>
                      <a:pt x="24" y="0"/>
                    </a:lnTo>
                    <a:lnTo>
                      <a:pt x="28" y="2"/>
                    </a:lnTo>
                    <a:lnTo>
                      <a:pt x="30" y="6"/>
                    </a:lnTo>
                    <a:lnTo>
                      <a:pt x="30" y="8"/>
                    </a:lnTo>
                    <a:lnTo>
                      <a:pt x="30" y="10"/>
                    </a:lnTo>
                    <a:lnTo>
                      <a:pt x="30" y="12"/>
                    </a:lnTo>
                    <a:lnTo>
                      <a:pt x="28" y="12"/>
                    </a:lnTo>
                    <a:lnTo>
                      <a:pt x="26" y="12"/>
                    </a:lnTo>
                    <a:lnTo>
                      <a:pt x="24" y="10"/>
                    </a:lnTo>
                    <a:lnTo>
                      <a:pt x="22" y="10"/>
                    </a:lnTo>
                    <a:lnTo>
                      <a:pt x="22" y="8"/>
                    </a:lnTo>
                    <a:lnTo>
                      <a:pt x="22" y="6"/>
                    </a:lnTo>
                    <a:lnTo>
                      <a:pt x="20" y="4"/>
                    </a:lnTo>
                    <a:lnTo>
                      <a:pt x="20" y="2"/>
                    </a:lnTo>
                    <a:lnTo>
                      <a:pt x="16" y="2"/>
                    </a:lnTo>
                    <a:lnTo>
                      <a:pt x="14" y="4"/>
                    </a:lnTo>
                    <a:lnTo>
                      <a:pt x="10" y="6"/>
                    </a:lnTo>
                    <a:lnTo>
                      <a:pt x="8" y="10"/>
                    </a:lnTo>
                    <a:lnTo>
                      <a:pt x="8" y="16"/>
                    </a:lnTo>
                    <a:lnTo>
                      <a:pt x="8" y="22"/>
                    </a:lnTo>
                    <a:lnTo>
                      <a:pt x="10" y="28"/>
                    </a:lnTo>
                    <a:lnTo>
                      <a:pt x="14" y="32"/>
                    </a:lnTo>
                    <a:lnTo>
                      <a:pt x="20" y="34"/>
                    </a:lnTo>
                    <a:lnTo>
                      <a:pt x="24" y="32"/>
                    </a:lnTo>
                    <a:lnTo>
                      <a:pt x="28" y="30"/>
                    </a:lnTo>
                    <a:lnTo>
                      <a:pt x="30" y="28"/>
                    </a:lnTo>
                    <a:lnTo>
                      <a:pt x="32" y="24"/>
                    </a:lnTo>
                    <a:close/>
                  </a:path>
                </a:pathLst>
              </a:custGeom>
              <a:solidFill>
                <a:srgbClr val="000000"/>
              </a:solidFill>
              <a:ln w="0">
                <a:solidFill>
                  <a:srgbClr val="000000"/>
                </a:solidFill>
                <a:round/>
                <a:headEnd/>
                <a:tailEnd/>
              </a:ln>
            </p:spPr>
            <p:txBody>
              <a:bodyPr/>
              <a:lstStyle/>
              <a:p>
                <a:endParaRPr lang="en-CA"/>
              </a:p>
            </p:txBody>
          </p:sp>
          <p:sp>
            <p:nvSpPr>
              <p:cNvPr id="14713" name="Freeform 153"/>
              <p:cNvSpPr>
                <a:spLocks noEditPoints="1"/>
              </p:cNvSpPr>
              <p:nvPr/>
            </p:nvSpPr>
            <p:spPr bwMode="auto">
              <a:xfrm>
                <a:off x="1626" y="2482"/>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0 w 34"/>
                  <a:gd name="T15" fmla="*/ 14 h 40"/>
                  <a:gd name="T16" fmla="*/ 20 w 34"/>
                  <a:gd name="T17" fmla="*/ 8 h 40"/>
                  <a:gd name="T18" fmla="*/ 16 w 34"/>
                  <a:gd name="T19" fmla="*/ 2 h 40"/>
                  <a:gd name="T20" fmla="*/ 12 w 34"/>
                  <a:gd name="T21" fmla="*/ 2 h 40"/>
                  <a:gd name="T22" fmla="*/ 8 w 34"/>
                  <a:gd name="T23" fmla="*/ 6 h 40"/>
                  <a:gd name="T24" fmla="*/ 8 w 34"/>
                  <a:gd name="T25" fmla="*/ 10 h 40"/>
                  <a:gd name="T26" fmla="*/ 8 w 34"/>
                  <a:gd name="T27" fmla="*/ 14 h 40"/>
                  <a:gd name="T28" fmla="*/ 4 w 34"/>
                  <a:gd name="T29" fmla="*/ 14 h 40"/>
                  <a:gd name="T30" fmla="*/ 2 w 34"/>
                  <a:gd name="T31" fmla="*/ 14 h 40"/>
                  <a:gd name="T32" fmla="*/ 0 w 34"/>
                  <a:gd name="T33" fmla="*/ 10 h 40"/>
                  <a:gd name="T34" fmla="*/ 4 w 34"/>
                  <a:gd name="T35" fmla="*/ 2 h 40"/>
                  <a:gd name="T36" fmla="*/ 16 w 34"/>
                  <a:gd name="T37" fmla="*/ 0 h 40"/>
                  <a:gd name="T38" fmla="*/ 24 w 34"/>
                  <a:gd name="T39" fmla="*/ 2 h 40"/>
                  <a:gd name="T40" fmla="*/ 28 w 34"/>
                  <a:gd name="T41" fmla="*/ 6 h 40"/>
                  <a:gd name="T42" fmla="*/ 28 w 34"/>
                  <a:gd name="T43" fmla="*/ 12 h 40"/>
                  <a:gd name="T44" fmla="*/ 28 w 34"/>
                  <a:gd name="T45" fmla="*/ 30 h 40"/>
                  <a:gd name="T46" fmla="*/ 28 w 34"/>
                  <a:gd name="T47" fmla="*/ 34 h 40"/>
                  <a:gd name="T48" fmla="*/ 30 w 34"/>
                  <a:gd name="T49" fmla="*/ 36 h 40"/>
                  <a:gd name="T50" fmla="*/ 30 w 34"/>
                  <a:gd name="T51" fmla="*/ 36 h 40"/>
                  <a:gd name="T52" fmla="*/ 32 w 34"/>
                  <a:gd name="T53" fmla="*/ 34 h 40"/>
                  <a:gd name="T54" fmla="*/ 34 w 34"/>
                  <a:gd name="T55" fmla="*/ 34 h 40"/>
                  <a:gd name="T56" fmla="*/ 26 w 34"/>
                  <a:gd name="T57" fmla="*/ 40 h 40"/>
                  <a:gd name="T58" fmla="*/ 22 w 34"/>
                  <a:gd name="T59" fmla="*/ 40 h 40"/>
                  <a:gd name="T60" fmla="*/ 20 w 34"/>
                  <a:gd name="T61" fmla="*/ 34 h 40"/>
                  <a:gd name="T62" fmla="*/ 20 w 34"/>
                  <a:gd name="T63" fmla="*/ 16 h 40"/>
                  <a:gd name="T64" fmla="*/ 12 w 34"/>
                  <a:gd name="T65" fmla="*/ 20 h 40"/>
                  <a:gd name="T66" fmla="*/ 8 w 34"/>
                  <a:gd name="T67" fmla="*/ 24 h 40"/>
                  <a:gd name="T68" fmla="*/ 6 w 34"/>
                  <a:gd name="T69" fmla="*/ 28 h 40"/>
                  <a:gd name="T70" fmla="*/ 8 w 34"/>
                  <a:gd name="T71" fmla="*/ 34 h 40"/>
                  <a:gd name="T72" fmla="*/ 12 w 34"/>
                  <a:gd name="T73" fmla="*/ 36 h 40"/>
                  <a:gd name="T74" fmla="*/ 20 w 34"/>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0" y="34"/>
                    </a:moveTo>
                    <a:lnTo>
                      <a:pt x="18" y="36"/>
                    </a:lnTo>
                    <a:lnTo>
                      <a:pt x="14" y="38"/>
                    </a:lnTo>
                    <a:lnTo>
                      <a:pt x="14" y="40"/>
                    </a:lnTo>
                    <a:lnTo>
                      <a:pt x="10" y="40"/>
                    </a:lnTo>
                    <a:lnTo>
                      <a:pt x="8" y="40"/>
                    </a:lnTo>
                    <a:lnTo>
                      <a:pt x="4" y="40"/>
                    </a:lnTo>
                    <a:lnTo>
                      <a:pt x="2" y="38"/>
                    </a:lnTo>
                    <a:lnTo>
                      <a:pt x="0" y="34"/>
                    </a:lnTo>
                    <a:lnTo>
                      <a:pt x="0" y="30"/>
                    </a:lnTo>
                    <a:lnTo>
                      <a:pt x="0" y="28"/>
                    </a:lnTo>
                    <a:lnTo>
                      <a:pt x="0" y="26"/>
                    </a:lnTo>
                    <a:lnTo>
                      <a:pt x="2" y="24"/>
                    </a:lnTo>
                    <a:lnTo>
                      <a:pt x="6" y="20"/>
                    </a:lnTo>
                    <a:lnTo>
                      <a:pt x="12" y="18"/>
                    </a:lnTo>
                    <a:lnTo>
                      <a:pt x="20" y="14"/>
                    </a:lnTo>
                    <a:lnTo>
                      <a:pt x="20" y="12"/>
                    </a:lnTo>
                    <a:lnTo>
                      <a:pt x="20" y="8"/>
                    </a:lnTo>
                    <a:lnTo>
                      <a:pt x="20" y="4"/>
                    </a:lnTo>
                    <a:lnTo>
                      <a:pt x="16"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2"/>
                    </a:lnTo>
                    <a:lnTo>
                      <a:pt x="10" y="0"/>
                    </a:lnTo>
                    <a:lnTo>
                      <a:pt x="16" y="0"/>
                    </a:lnTo>
                    <a:lnTo>
                      <a:pt x="20" y="0"/>
                    </a:lnTo>
                    <a:lnTo>
                      <a:pt x="24" y="2"/>
                    </a:lnTo>
                    <a:lnTo>
                      <a:pt x="26" y="4"/>
                    </a:lnTo>
                    <a:lnTo>
                      <a:pt x="28" y="6"/>
                    </a:lnTo>
                    <a:lnTo>
                      <a:pt x="28" y="8"/>
                    </a:lnTo>
                    <a:lnTo>
                      <a:pt x="28" y="12"/>
                    </a:lnTo>
                    <a:lnTo>
                      <a:pt x="28" y="26"/>
                    </a:lnTo>
                    <a:lnTo>
                      <a:pt x="28" y="30"/>
                    </a:lnTo>
                    <a:lnTo>
                      <a:pt x="28" y="34"/>
                    </a:lnTo>
                    <a:lnTo>
                      <a:pt x="30" y="34"/>
                    </a:lnTo>
                    <a:lnTo>
                      <a:pt x="30" y="36"/>
                    </a:lnTo>
                    <a:lnTo>
                      <a:pt x="32" y="34"/>
                    </a:lnTo>
                    <a:lnTo>
                      <a:pt x="34" y="32"/>
                    </a:lnTo>
                    <a:lnTo>
                      <a:pt x="34" y="34"/>
                    </a:lnTo>
                    <a:lnTo>
                      <a:pt x="30" y="40"/>
                    </a:lnTo>
                    <a:lnTo>
                      <a:pt x="26" y="40"/>
                    </a:lnTo>
                    <a:lnTo>
                      <a:pt x="24" y="40"/>
                    </a:lnTo>
                    <a:lnTo>
                      <a:pt x="22" y="40"/>
                    </a:lnTo>
                    <a:lnTo>
                      <a:pt x="22" y="36"/>
                    </a:lnTo>
                    <a:lnTo>
                      <a:pt x="20" y="34"/>
                    </a:lnTo>
                    <a:close/>
                    <a:moveTo>
                      <a:pt x="20" y="32"/>
                    </a:moveTo>
                    <a:lnTo>
                      <a:pt x="20" y="16"/>
                    </a:lnTo>
                    <a:lnTo>
                      <a:pt x="16" y="20"/>
                    </a:lnTo>
                    <a:lnTo>
                      <a:pt x="12" y="20"/>
                    </a:lnTo>
                    <a:lnTo>
                      <a:pt x="10" y="22"/>
                    </a:lnTo>
                    <a:lnTo>
                      <a:pt x="8" y="24"/>
                    </a:lnTo>
                    <a:lnTo>
                      <a:pt x="6" y="26"/>
                    </a:lnTo>
                    <a:lnTo>
                      <a:pt x="6" y="28"/>
                    </a:lnTo>
                    <a:lnTo>
                      <a:pt x="6" y="32"/>
                    </a:lnTo>
                    <a:lnTo>
                      <a:pt x="8" y="34"/>
                    </a:lnTo>
                    <a:lnTo>
                      <a:pt x="10" y="34"/>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CA"/>
              </a:p>
            </p:txBody>
          </p:sp>
          <p:sp>
            <p:nvSpPr>
              <p:cNvPr id="14714" name="Freeform 154"/>
              <p:cNvSpPr>
                <a:spLocks/>
              </p:cNvSpPr>
              <p:nvPr/>
            </p:nvSpPr>
            <p:spPr bwMode="auto">
              <a:xfrm>
                <a:off x="1662" y="2482"/>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715" name="Freeform 155"/>
              <p:cNvSpPr>
                <a:spLocks noEditPoints="1"/>
              </p:cNvSpPr>
              <p:nvPr/>
            </p:nvSpPr>
            <p:spPr bwMode="auto">
              <a:xfrm>
                <a:off x="1694" y="248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16" name="Freeform 156"/>
              <p:cNvSpPr>
                <a:spLocks/>
              </p:cNvSpPr>
              <p:nvPr/>
            </p:nvSpPr>
            <p:spPr bwMode="auto">
              <a:xfrm>
                <a:off x="1734" y="2482"/>
                <a:ext cx="26" cy="40"/>
              </a:xfrm>
              <a:custGeom>
                <a:avLst/>
                <a:gdLst>
                  <a:gd name="T0" fmla="*/ 24 w 26"/>
                  <a:gd name="T1" fmla="*/ 0 h 40"/>
                  <a:gd name="T2" fmla="*/ 24 w 26"/>
                  <a:gd name="T3" fmla="*/ 14 h 40"/>
                  <a:gd name="T4" fmla="*/ 24 w 26"/>
                  <a:gd name="T5" fmla="*/ 14 h 40"/>
                  <a:gd name="T6" fmla="*/ 22 w 26"/>
                  <a:gd name="T7" fmla="*/ 8 h 40"/>
                  <a:gd name="T8" fmla="*/ 20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8 w 26"/>
                  <a:gd name="T25" fmla="*/ 12 h 40"/>
                  <a:gd name="T26" fmla="*/ 8 w 26"/>
                  <a:gd name="T27" fmla="*/ 14 h 40"/>
                  <a:gd name="T28" fmla="*/ 12 w 26"/>
                  <a:gd name="T29" fmla="*/ 14 h 40"/>
                  <a:gd name="T30" fmla="*/ 18 w 26"/>
                  <a:gd name="T31" fmla="*/ 18 h 40"/>
                  <a:gd name="T32" fmla="*/ 24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4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2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8" y="14"/>
                    </a:lnTo>
                    <a:lnTo>
                      <a:pt x="12" y="14"/>
                    </a:lnTo>
                    <a:lnTo>
                      <a:pt x="18" y="18"/>
                    </a:lnTo>
                    <a:lnTo>
                      <a:pt x="24"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7" name="Freeform 157"/>
              <p:cNvSpPr>
                <a:spLocks/>
              </p:cNvSpPr>
              <p:nvPr/>
            </p:nvSpPr>
            <p:spPr bwMode="auto">
              <a:xfrm>
                <a:off x="1768" y="2482"/>
                <a:ext cx="26" cy="40"/>
              </a:xfrm>
              <a:custGeom>
                <a:avLst/>
                <a:gdLst>
                  <a:gd name="T0" fmla="*/ 24 w 26"/>
                  <a:gd name="T1" fmla="*/ 0 h 40"/>
                  <a:gd name="T2" fmla="*/ 24 w 26"/>
                  <a:gd name="T3" fmla="*/ 14 h 40"/>
                  <a:gd name="T4" fmla="*/ 24 w 26"/>
                  <a:gd name="T5" fmla="*/ 14 h 40"/>
                  <a:gd name="T6" fmla="*/ 22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6 h 40"/>
                  <a:gd name="T20" fmla="*/ 6 w 26"/>
                  <a:gd name="T21" fmla="*/ 8 h 40"/>
                  <a:gd name="T22" fmla="*/ 6 w 26"/>
                  <a:gd name="T23" fmla="*/ 10 h 40"/>
                  <a:gd name="T24" fmla="*/ 6 w 26"/>
                  <a:gd name="T25" fmla="*/ 12 h 40"/>
                  <a:gd name="T26" fmla="*/ 8 w 26"/>
                  <a:gd name="T27" fmla="*/ 14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8 h 40"/>
                  <a:gd name="T42" fmla="*/ 18 w 26"/>
                  <a:gd name="T43" fmla="*/ 40 h 40"/>
                  <a:gd name="T44" fmla="*/ 14 w 26"/>
                  <a:gd name="T45" fmla="*/ 40 h 40"/>
                  <a:gd name="T46" fmla="*/ 10 w 26"/>
                  <a:gd name="T47" fmla="*/ 40 h 40"/>
                  <a:gd name="T48" fmla="*/ 6 w 26"/>
                  <a:gd name="T49" fmla="*/ 40 h 40"/>
                  <a:gd name="T50" fmla="*/ 4 w 26"/>
                  <a:gd name="T51" fmla="*/ 38 h 40"/>
                  <a:gd name="T52" fmla="*/ 2 w 26"/>
                  <a:gd name="T53" fmla="*/ 38 h 40"/>
                  <a:gd name="T54" fmla="*/ 2 w 26"/>
                  <a:gd name="T55" fmla="*/ 40 h 40"/>
                  <a:gd name="T56" fmla="*/ 2 w 26"/>
                  <a:gd name="T57" fmla="*/ 40 h 40"/>
                  <a:gd name="T58" fmla="*/ 0 w 26"/>
                  <a:gd name="T59" fmla="*/ 40 h 40"/>
                  <a:gd name="T60" fmla="*/ 0 w 26"/>
                  <a:gd name="T61" fmla="*/ 26 h 40"/>
                  <a:gd name="T62" fmla="*/ 2 w 26"/>
                  <a:gd name="T63" fmla="*/ 26 h 40"/>
                  <a:gd name="T64" fmla="*/ 2 w 26"/>
                  <a:gd name="T65" fmla="*/ 32 h 40"/>
                  <a:gd name="T66" fmla="*/ 6 w 26"/>
                  <a:gd name="T67" fmla="*/ 36 h 40"/>
                  <a:gd name="T68" fmla="*/ 10 w 26"/>
                  <a:gd name="T69" fmla="*/ 38 h 40"/>
                  <a:gd name="T70" fmla="*/ 14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6 w 26"/>
                  <a:gd name="T85" fmla="*/ 24 h 40"/>
                  <a:gd name="T86" fmla="*/ 10 w 26"/>
                  <a:gd name="T87" fmla="*/ 22 h 40"/>
                  <a:gd name="T88" fmla="*/ 6 w 26"/>
                  <a:gd name="T89" fmla="*/ 20 h 40"/>
                  <a:gd name="T90" fmla="*/ 2 w 26"/>
                  <a:gd name="T91" fmla="*/ 16 h 40"/>
                  <a:gd name="T92" fmla="*/ 0 w 26"/>
                  <a:gd name="T93" fmla="*/ 14 h 40"/>
                  <a:gd name="T94" fmla="*/ 0 w 26"/>
                  <a:gd name="T95" fmla="*/ 10 h 40"/>
                  <a:gd name="T96" fmla="*/ 2 w 26"/>
                  <a:gd name="T97" fmla="*/ 6 h 40"/>
                  <a:gd name="T98" fmla="*/ 4 w 26"/>
                  <a:gd name="T99" fmla="*/ 2 h 40"/>
                  <a:gd name="T100" fmla="*/ 8 w 26"/>
                  <a:gd name="T101" fmla="*/ 0 h 40"/>
                  <a:gd name="T102" fmla="*/ 12 w 26"/>
                  <a:gd name="T103" fmla="*/ 0 h 40"/>
                  <a:gd name="T104" fmla="*/ 16 w 26"/>
                  <a:gd name="T105" fmla="*/ 0 h 40"/>
                  <a:gd name="T106" fmla="*/ 18 w 26"/>
                  <a:gd name="T107" fmla="*/ 0 h 40"/>
                  <a:gd name="T108" fmla="*/ 20 w 26"/>
                  <a:gd name="T109" fmla="*/ 2 h 40"/>
                  <a:gd name="T110" fmla="*/ 22 w 26"/>
                  <a:gd name="T111" fmla="*/ 2 h 40"/>
                  <a:gd name="T112" fmla="*/ 22 w 26"/>
                  <a:gd name="T113" fmla="*/ 2 h 40"/>
                  <a:gd name="T114" fmla="*/ 22 w 26"/>
                  <a:gd name="T115" fmla="*/ 2 h 40"/>
                  <a:gd name="T116" fmla="*/ 22 w 26"/>
                  <a:gd name="T117" fmla="*/ 0 h 40"/>
                  <a:gd name="T118" fmla="*/ 24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8"/>
                    </a:lnTo>
                    <a:lnTo>
                      <a:pt x="18" y="4"/>
                    </a:lnTo>
                    <a:lnTo>
                      <a:pt x="16" y="2"/>
                    </a:lnTo>
                    <a:lnTo>
                      <a:pt x="12" y="2"/>
                    </a:lnTo>
                    <a:lnTo>
                      <a:pt x="10" y="2"/>
                    </a:lnTo>
                    <a:lnTo>
                      <a:pt x="8" y="4"/>
                    </a:lnTo>
                    <a:lnTo>
                      <a:pt x="6" y="6"/>
                    </a:lnTo>
                    <a:lnTo>
                      <a:pt x="6" y="8"/>
                    </a:lnTo>
                    <a:lnTo>
                      <a:pt x="6" y="10"/>
                    </a:lnTo>
                    <a:lnTo>
                      <a:pt x="6" y="12"/>
                    </a:lnTo>
                    <a:lnTo>
                      <a:pt x="8" y="14"/>
                    </a:lnTo>
                    <a:lnTo>
                      <a:pt x="12" y="14"/>
                    </a:lnTo>
                    <a:lnTo>
                      <a:pt x="18" y="18"/>
                    </a:lnTo>
                    <a:lnTo>
                      <a:pt x="22" y="20"/>
                    </a:lnTo>
                    <a:lnTo>
                      <a:pt x="26" y="24"/>
                    </a:lnTo>
                    <a:lnTo>
                      <a:pt x="26" y="28"/>
                    </a:lnTo>
                    <a:lnTo>
                      <a:pt x="26" y="34"/>
                    </a:lnTo>
                    <a:lnTo>
                      <a:pt x="22" y="38"/>
                    </a:lnTo>
                    <a:lnTo>
                      <a:pt x="18" y="40"/>
                    </a:lnTo>
                    <a:lnTo>
                      <a:pt x="14" y="40"/>
                    </a:lnTo>
                    <a:lnTo>
                      <a:pt x="10" y="40"/>
                    </a:lnTo>
                    <a:lnTo>
                      <a:pt x="6" y="40"/>
                    </a:lnTo>
                    <a:lnTo>
                      <a:pt x="4" y="38"/>
                    </a:lnTo>
                    <a:lnTo>
                      <a:pt x="2" y="38"/>
                    </a:lnTo>
                    <a:lnTo>
                      <a:pt x="2" y="40"/>
                    </a:lnTo>
                    <a:lnTo>
                      <a:pt x="0" y="40"/>
                    </a:lnTo>
                    <a:lnTo>
                      <a:pt x="0" y="26"/>
                    </a:lnTo>
                    <a:lnTo>
                      <a:pt x="2" y="26"/>
                    </a:lnTo>
                    <a:lnTo>
                      <a:pt x="2"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0" y="14"/>
                    </a:lnTo>
                    <a:lnTo>
                      <a:pt x="0" y="10"/>
                    </a:lnTo>
                    <a:lnTo>
                      <a:pt x="2" y="6"/>
                    </a:lnTo>
                    <a:lnTo>
                      <a:pt x="4" y="2"/>
                    </a:lnTo>
                    <a:lnTo>
                      <a:pt x="8" y="0"/>
                    </a:lnTo>
                    <a:lnTo>
                      <a:pt x="12" y="0"/>
                    </a:lnTo>
                    <a:lnTo>
                      <a:pt x="16"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CA"/>
              </a:p>
            </p:txBody>
          </p:sp>
          <p:sp>
            <p:nvSpPr>
              <p:cNvPr id="14718" name="Rectangle 158"/>
              <p:cNvSpPr>
                <a:spLocks noChangeArrowheads="1"/>
              </p:cNvSpPr>
              <p:nvPr/>
            </p:nvSpPr>
            <p:spPr bwMode="auto">
              <a:xfrm>
                <a:off x="184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19" name="Rectangle 159"/>
              <p:cNvSpPr>
                <a:spLocks noChangeArrowheads="1"/>
              </p:cNvSpPr>
              <p:nvPr/>
            </p:nvSpPr>
            <p:spPr bwMode="auto">
              <a:xfrm>
                <a:off x="186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0" name="Freeform 160"/>
              <p:cNvSpPr>
                <a:spLocks noEditPoints="1"/>
              </p:cNvSpPr>
              <p:nvPr/>
            </p:nvSpPr>
            <p:spPr bwMode="auto">
              <a:xfrm>
                <a:off x="1966"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21" name="Rectangle 161"/>
              <p:cNvSpPr>
                <a:spLocks noChangeArrowheads="1"/>
              </p:cNvSpPr>
              <p:nvPr/>
            </p:nvSpPr>
            <p:spPr bwMode="auto">
              <a:xfrm>
                <a:off x="223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22" name="Freeform 162"/>
              <p:cNvSpPr>
                <a:spLocks/>
              </p:cNvSpPr>
              <p:nvPr/>
            </p:nvSpPr>
            <p:spPr bwMode="auto">
              <a:xfrm>
                <a:off x="2344" y="2512"/>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2 w 10"/>
                  <a:gd name="T23" fmla="*/ 8 h 10"/>
                  <a:gd name="T24" fmla="*/ 0 w 10"/>
                  <a:gd name="T25" fmla="*/ 6 h 10"/>
                  <a:gd name="T26" fmla="*/ 2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2" y="8"/>
                    </a:lnTo>
                    <a:lnTo>
                      <a:pt x="0" y="6"/>
                    </a:lnTo>
                    <a:lnTo>
                      <a:pt x="2"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723" name="Freeform 163"/>
              <p:cNvSpPr>
                <a:spLocks noEditPoints="1"/>
              </p:cNvSpPr>
              <p:nvPr/>
            </p:nvSpPr>
            <p:spPr bwMode="auto">
              <a:xfrm>
                <a:off x="2364"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4" name="Freeform 164"/>
              <p:cNvSpPr>
                <a:spLocks noEditPoints="1"/>
              </p:cNvSpPr>
              <p:nvPr/>
            </p:nvSpPr>
            <p:spPr bwMode="auto">
              <a:xfrm>
                <a:off x="2408"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5" name="Freeform 165"/>
              <p:cNvSpPr>
                <a:spLocks noEditPoints="1"/>
              </p:cNvSpPr>
              <p:nvPr/>
            </p:nvSpPr>
            <p:spPr bwMode="auto">
              <a:xfrm>
                <a:off x="245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6" name="Freeform 166"/>
              <p:cNvSpPr>
                <a:spLocks noEditPoints="1"/>
              </p:cNvSpPr>
              <p:nvPr/>
            </p:nvSpPr>
            <p:spPr bwMode="auto">
              <a:xfrm>
                <a:off x="2496"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7" name="Freeform 167"/>
              <p:cNvSpPr>
                <a:spLocks noEditPoints="1"/>
              </p:cNvSpPr>
              <p:nvPr/>
            </p:nvSpPr>
            <p:spPr bwMode="auto">
              <a:xfrm>
                <a:off x="2540"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8" name="Freeform 168"/>
              <p:cNvSpPr>
                <a:spLocks noEditPoints="1"/>
              </p:cNvSpPr>
              <p:nvPr/>
            </p:nvSpPr>
            <p:spPr bwMode="auto">
              <a:xfrm>
                <a:off x="2584"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29" name="Freeform 169"/>
              <p:cNvSpPr>
                <a:spLocks/>
              </p:cNvSpPr>
              <p:nvPr/>
            </p:nvSpPr>
            <p:spPr bwMode="auto">
              <a:xfrm>
                <a:off x="2634" y="2462"/>
                <a:ext cx="22" cy="60"/>
              </a:xfrm>
              <a:custGeom>
                <a:avLst/>
                <a:gdLst>
                  <a:gd name="T0" fmla="*/ 0 w 22"/>
                  <a:gd name="T1" fmla="*/ 6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4" y="54"/>
                    </a:lnTo>
                    <a:lnTo>
                      <a:pt x="16" y="56"/>
                    </a:lnTo>
                    <a:lnTo>
                      <a:pt x="16" y="58"/>
                    </a:lnTo>
                    <a:lnTo>
                      <a:pt x="18"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0" name="Rectangle 170"/>
              <p:cNvSpPr>
                <a:spLocks noChangeArrowheads="1"/>
              </p:cNvSpPr>
              <p:nvPr/>
            </p:nvSpPr>
            <p:spPr bwMode="auto">
              <a:xfrm>
                <a:off x="2776"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31" name="Freeform 171"/>
              <p:cNvSpPr>
                <a:spLocks/>
              </p:cNvSpPr>
              <p:nvPr/>
            </p:nvSpPr>
            <p:spPr bwMode="auto">
              <a:xfrm>
                <a:off x="2888" y="2512"/>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0 w 10"/>
                  <a:gd name="T21" fmla="*/ 10 h 10"/>
                  <a:gd name="T22" fmla="*/ 0 w 10"/>
                  <a:gd name="T23" fmla="*/ 8 h 10"/>
                  <a:gd name="T24" fmla="*/ 0 w 10"/>
                  <a:gd name="T25" fmla="*/ 6 h 10"/>
                  <a:gd name="T26" fmla="*/ 0 w 10"/>
                  <a:gd name="T27" fmla="*/ 4 h 10"/>
                  <a:gd name="T28" fmla="*/ 0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10"/>
                    </a:lnTo>
                    <a:lnTo>
                      <a:pt x="0" y="8"/>
                    </a:lnTo>
                    <a:lnTo>
                      <a:pt x="0" y="6"/>
                    </a:lnTo>
                    <a:lnTo>
                      <a:pt x="0" y="4"/>
                    </a:lnTo>
                    <a:lnTo>
                      <a:pt x="0"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732" name="Freeform 172"/>
              <p:cNvSpPr>
                <a:spLocks noEditPoints="1"/>
              </p:cNvSpPr>
              <p:nvPr/>
            </p:nvSpPr>
            <p:spPr bwMode="auto">
              <a:xfrm>
                <a:off x="2906" y="2462"/>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3" name="Freeform 173"/>
              <p:cNvSpPr>
                <a:spLocks noEditPoints="1"/>
              </p:cNvSpPr>
              <p:nvPr/>
            </p:nvSpPr>
            <p:spPr bwMode="auto">
              <a:xfrm>
                <a:off x="2950" y="2462"/>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6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6"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4" name="Freeform 174"/>
              <p:cNvSpPr>
                <a:spLocks noEditPoints="1"/>
              </p:cNvSpPr>
              <p:nvPr/>
            </p:nvSpPr>
            <p:spPr bwMode="auto">
              <a:xfrm>
                <a:off x="2994"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5" name="Freeform 175"/>
              <p:cNvSpPr>
                <a:spLocks noEditPoints="1"/>
              </p:cNvSpPr>
              <p:nvPr/>
            </p:nvSpPr>
            <p:spPr bwMode="auto">
              <a:xfrm>
                <a:off x="3038" y="2462"/>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10"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6" name="Freeform 176"/>
              <p:cNvSpPr>
                <a:spLocks noEditPoints="1"/>
              </p:cNvSpPr>
              <p:nvPr/>
            </p:nvSpPr>
            <p:spPr bwMode="auto">
              <a:xfrm>
                <a:off x="3082" y="2462"/>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0"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737" name="Freeform 177"/>
              <p:cNvSpPr>
                <a:spLocks/>
              </p:cNvSpPr>
              <p:nvPr/>
            </p:nvSpPr>
            <p:spPr bwMode="auto">
              <a:xfrm>
                <a:off x="3132" y="2462"/>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4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738" name="Freeform 178"/>
              <p:cNvSpPr>
                <a:spLocks noEditPoints="1"/>
              </p:cNvSpPr>
              <p:nvPr/>
            </p:nvSpPr>
            <p:spPr bwMode="auto">
              <a:xfrm>
                <a:off x="3170"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18 w 36"/>
                  <a:gd name="T11" fmla="*/ 10 h 60"/>
                  <a:gd name="T12" fmla="*/ 16 w 36"/>
                  <a:gd name="T13" fmla="*/ 14 h 60"/>
                  <a:gd name="T14" fmla="*/ 14 w 36"/>
                  <a:gd name="T15" fmla="*/ 18 h 60"/>
                  <a:gd name="T16" fmla="*/ 10 w 36"/>
                  <a:gd name="T17" fmla="*/ 22 h 60"/>
                  <a:gd name="T18" fmla="*/ 10 w 36"/>
                  <a:gd name="T19" fmla="*/ 28 h 60"/>
                  <a:gd name="T20" fmla="*/ 16 w 36"/>
                  <a:gd name="T21" fmla="*/ 24 h 60"/>
                  <a:gd name="T22" fmla="*/ 22 w 36"/>
                  <a:gd name="T23" fmla="*/ 24 h 60"/>
                  <a:gd name="T24" fmla="*/ 26 w 36"/>
                  <a:gd name="T25" fmla="*/ 24 h 60"/>
                  <a:gd name="T26" fmla="*/ 32 w 36"/>
                  <a:gd name="T27" fmla="*/ 28 h 60"/>
                  <a:gd name="T28" fmla="*/ 34 w 36"/>
                  <a:gd name="T29" fmla="*/ 34 h 60"/>
                  <a:gd name="T30" fmla="*/ 36 w 36"/>
                  <a:gd name="T31" fmla="*/ 40 h 60"/>
                  <a:gd name="T32" fmla="*/ 34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0 w 36"/>
                  <a:gd name="T81" fmla="*/ 52 h 60"/>
                  <a:gd name="T82" fmla="*/ 14 w 36"/>
                  <a:gd name="T83" fmla="*/ 56 h 60"/>
                  <a:gd name="T84" fmla="*/ 16 w 36"/>
                  <a:gd name="T85" fmla="*/ 58 h 60"/>
                  <a:gd name="T86" fmla="*/ 18 w 36"/>
                  <a:gd name="T87" fmla="*/ 58 h 60"/>
                  <a:gd name="T88" fmla="*/ 22 w 36"/>
                  <a:gd name="T89" fmla="*/ 58 h 60"/>
                  <a:gd name="T90" fmla="*/ 24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18" y="10"/>
                    </a:lnTo>
                    <a:lnTo>
                      <a:pt x="16" y="14"/>
                    </a:lnTo>
                    <a:lnTo>
                      <a:pt x="14" y="18"/>
                    </a:lnTo>
                    <a:lnTo>
                      <a:pt x="10" y="22"/>
                    </a:lnTo>
                    <a:lnTo>
                      <a:pt x="10" y="28"/>
                    </a:lnTo>
                    <a:lnTo>
                      <a:pt x="16" y="24"/>
                    </a:lnTo>
                    <a:lnTo>
                      <a:pt x="22" y="24"/>
                    </a:lnTo>
                    <a:lnTo>
                      <a:pt x="26" y="24"/>
                    </a:lnTo>
                    <a:lnTo>
                      <a:pt x="32" y="28"/>
                    </a:lnTo>
                    <a:lnTo>
                      <a:pt x="34" y="34"/>
                    </a:lnTo>
                    <a:lnTo>
                      <a:pt x="36" y="40"/>
                    </a:lnTo>
                    <a:lnTo>
                      <a:pt x="34"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0" y="52"/>
                    </a:lnTo>
                    <a:lnTo>
                      <a:pt x="14" y="56"/>
                    </a:lnTo>
                    <a:lnTo>
                      <a:pt x="16" y="58"/>
                    </a:lnTo>
                    <a:lnTo>
                      <a:pt x="18" y="58"/>
                    </a:lnTo>
                    <a:lnTo>
                      <a:pt x="22" y="58"/>
                    </a:lnTo>
                    <a:lnTo>
                      <a:pt x="24"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39" name="Freeform 179"/>
              <p:cNvSpPr>
                <a:spLocks noEditPoints="1"/>
              </p:cNvSpPr>
              <p:nvPr/>
            </p:nvSpPr>
            <p:spPr bwMode="auto">
              <a:xfrm>
                <a:off x="3212"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10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10"/>
                    </a:lnTo>
                    <a:lnTo>
                      <a:pt x="4" y="38"/>
                    </a:lnTo>
                    <a:lnTo>
                      <a:pt x="22" y="38"/>
                    </a:lnTo>
                    <a:close/>
                  </a:path>
                </a:pathLst>
              </a:custGeom>
              <a:solidFill>
                <a:srgbClr val="000000"/>
              </a:solidFill>
              <a:ln w="0">
                <a:solidFill>
                  <a:srgbClr val="000000"/>
                </a:solidFill>
                <a:round/>
                <a:headEnd/>
                <a:tailEnd/>
              </a:ln>
            </p:spPr>
            <p:txBody>
              <a:bodyPr/>
              <a:lstStyle/>
              <a:p>
                <a:endParaRPr lang="en-CA"/>
              </a:p>
            </p:txBody>
          </p:sp>
          <p:sp>
            <p:nvSpPr>
              <p:cNvPr id="14740" name="Rectangle 180"/>
              <p:cNvSpPr>
                <a:spLocks noChangeArrowheads="1"/>
              </p:cNvSpPr>
              <p:nvPr/>
            </p:nvSpPr>
            <p:spPr bwMode="auto">
              <a:xfrm>
                <a:off x="3312"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41" name="Freeform 181"/>
              <p:cNvSpPr>
                <a:spLocks/>
              </p:cNvSpPr>
              <p:nvPr/>
            </p:nvSpPr>
            <p:spPr bwMode="auto">
              <a:xfrm>
                <a:off x="3434"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0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6" y="58"/>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742" name="Picture 182"/>
              <p:cNvPicPr>
                <a:picLocks noChangeAspect="1" noChangeArrowheads="1"/>
              </p:cNvPicPr>
              <p:nvPr/>
            </p:nvPicPr>
            <p:blipFill>
              <a:blip r:embed="rId6" cstate="print"/>
              <a:srcRect/>
              <a:stretch>
                <a:fillRect/>
              </a:stretch>
            </p:blipFill>
            <p:spPr bwMode="auto">
              <a:xfrm>
                <a:off x="3474" y="2514"/>
                <a:ext cx="8" cy="8"/>
              </a:xfrm>
              <a:prstGeom prst="rect">
                <a:avLst/>
              </a:prstGeom>
              <a:noFill/>
              <a:ln w="9525">
                <a:noFill/>
                <a:miter lim="800000"/>
                <a:headEnd/>
                <a:tailEnd/>
              </a:ln>
            </p:spPr>
          </p:pic>
          <p:pic>
            <p:nvPicPr>
              <p:cNvPr id="14743" name="Picture 183"/>
              <p:cNvPicPr>
                <a:picLocks noChangeAspect="1" noChangeArrowheads="1"/>
              </p:cNvPicPr>
              <p:nvPr/>
            </p:nvPicPr>
            <p:blipFill>
              <a:blip r:embed="rId7" cstate="print"/>
              <a:srcRect/>
              <a:stretch>
                <a:fillRect/>
              </a:stretch>
            </p:blipFill>
            <p:spPr bwMode="auto">
              <a:xfrm>
                <a:off x="3474" y="2514"/>
                <a:ext cx="8" cy="8"/>
              </a:xfrm>
              <a:prstGeom prst="rect">
                <a:avLst/>
              </a:prstGeom>
              <a:noFill/>
              <a:ln w="9525">
                <a:noFill/>
                <a:miter lim="800000"/>
                <a:headEnd/>
                <a:tailEnd/>
              </a:ln>
            </p:spPr>
          </p:pic>
          <p:sp>
            <p:nvSpPr>
              <p:cNvPr id="14744" name="Freeform 184"/>
              <p:cNvSpPr>
                <a:spLocks noEditPoints="1"/>
              </p:cNvSpPr>
              <p:nvPr/>
            </p:nvSpPr>
            <p:spPr bwMode="auto">
              <a:xfrm>
                <a:off x="3496" y="2462"/>
                <a:ext cx="36" cy="60"/>
              </a:xfrm>
              <a:custGeom>
                <a:avLst/>
                <a:gdLst>
                  <a:gd name="T0" fmla="*/ 36 w 36"/>
                  <a:gd name="T1" fmla="*/ 0 h 60"/>
                  <a:gd name="T2" fmla="*/ 36 w 36"/>
                  <a:gd name="T3" fmla="*/ 2 h 60"/>
                  <a:gd name="T4" fmla="*/ 30 w 36"/>
                  <a:gd name="T5" fmla="*/ 4 h 60"/>
                  <a:gd name="T6" fmla="*/ 26 w 36"/>
                  <a:gd name="T7" fmla="*/ 4 h 60"/>
                  <a:gd name="T8" fmla="*/ 22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2 w 36"/>
                  <a:gd name="T43" fmla="*/ 60 h 60"/>
                  <a:gd name="T44" fmla="*/ 8 w 36"/>
                  <a:gd name="T45" fmla="*/ 56 h 60"/>
                  <a:gd name="T46" fmla="*/ 4 w 36"/>
                  <a:gd name="T47" fmla="*/ 52 h 60"/>
                  <a:gd name="T48" fmla="*/ 0 w 36"/>
                  <a:gd name="T49" fmla="*/ 44 h 60"/>
                  <a:gd name="T50" fmla="*/ 0 w 36"/>
                  <a:gd name="T51" fmla="*/ 36 h 60"/>
                  <a:gd name="T52" fmla="*/ 0 w 36"/>
                  <a:gd name="T53" fmla="*/ 30 h 60"/>
                  <a:gd name="T54" fmla="*/ 2 w 36"/>
                  <a:gd name="T55" fmla="*/ 22 h 60"/>
                  <a:gd name="T56" fmla="*/ 6 w 36"/>
                  <a:gd name="T57" fmla="*/ 16 h 60"/>
                  <a:gd name="T58" fmla="*/ 12 w 36"/>
                  <a:gd name="T59" fmla="*/ 10 h 60"/>
                  <a:gd name="T60" fmla="*/ 18 w 36"/>
                  <a:gd name="T61" fmla="*/ 6 h 60"/>
                  <a:gd name="T62" fmla="*/ 22 w 36"/>
                  <a:gd name="T63" fmla="*/ 2 h 60"/>
                  <a:gd name="T64" fmla="*/ 28 w 36"/>
                  <a:gd name="T65" fmla="*/ 0 h 60"/>
                  <a:gd name="T66" fmla="*/ 32 w 36"/>
                  <a:gd name="T67" fmla="*/ 0 h 60"/>
                  <a:gd name="T68" fmla="*/ 36 w 36"/>
                  <a:gd name="T69" fmla="*/ 0 h 60"/>
                  <a:gd name="T70" fmla="*/ 8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18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8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2"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2" y="60"/>
                    </a:lnTo>
                    <a:lnTo>
                      <a:pt x="8" y="56"/>
                    </a:lnTo>
                    <a:lnTo>
                      <a:pt x="4" y="52"/>
                    </a:lnTo>
                    <a:lnTo>
                      <a:pt x="0" y="44"/>
                    </a:lnTo>
                    <a:lnTo>
                      <a:pt x="0" y="36"/>
                    </a:lnTo>
                    <a:lnTo>
                      <a:pt x="0" y="30"/>
                    </a:lnTo>
                    <a:lnTo>
                      <a:pt x="2" y="22"/>
                    </a:lnTo>
                    <a:lnTo>
                      <a:pt x="6" y="16"/>
                    </a:lnTo>
                    <a:lnTo>
                      <a:pt x="12" y="10"/>
                    </a:lnTo>
                    <a:lnTo>
                      <a:pt x="18" y="6"/>
                    </a:lnTo>
                    <a:lnTo>
                      <a:pt x="22" y="2"/>
                    </a:lnTo>
                    <a:lnTo>
                      <a:pt x="28" y="0"/>
                    </a:lnTo>
                    <a:lnTo>
                      <a:pt x="32" y="0"/>
                    </a:lnTo>
                    <a:lnTo>
                      <a:pt x="36" y="0"/>
                    </a:lnTo>
                    <a:close/>
                    <a:moveTo>
                      <a:pt x="8" y="30"/>
                    </a:moveTo>
                    <a:lnTo>
                      <a:pt x="8" y="36"/>
                    </a:lnTo>
                    <a:lnTo>
                      <a:pt x="8" y="40"/>
                    </a:lnTo>
                    <a:lnTo>
                      <a:pt x="8" y="44"/>
                    </a:lnTo>
                    <a:lnTo>
                      <a:pt x="10" y="48"/>
                    </a:lnTo>
                    <a:lnTo>
                      <a:pt x="12" y="52"/>
                    </a:lnTo>
                    <a:lnTo>
                      <a:pt x="14" y="56"/>
                    </a:lnTo>
                    <a:lnTo>
                      <a:pt x="16" y="58"/>
                    </a:lnTo>
                    <a:lnTo>
                      <a:pt x="18"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8" y="30"/>
                    </a:lnTo>
                    <a:close/>
                  </a:path>
                </a:pathLst>
              </a:custGeom>
              <a:solidFill>
                <a:srgbClr val="000000"/>
              </a:solidFill>
              <a:ln w="0">
                <a:solidFill>
                  <a:srgbClr val="000000"/>
                </a:solidFill>
                <a:round/>
                <a:headEnd/>
                <a:tailEnd/>
              </a:ln>
            </p:spPr>
            <p:txBody>
              <a:bodyPr/>
              <a:lstStyle/>
              <a:p>
                <a:endParaRPr lang="en-CA"/>
              </a:p>
            </p:txBody>
          </p:sp>
          <p:sp>
            <p:nvSpPr>
              <p:cNvPr id="14745" name="Freeform 185"/>
              <p:cNvSpPr>
                <a:spLocks noEditPoints="1"/>
              </p:cNvSpPr>
              <p:nvPr/>
            </p:nvSpPr>
            <p:spPr bwMode="auto">
              <a:xfrm>
                <a:off x="3538" y="2462"/>
                <a:ext cx="38" cy="60"/>
              </a:xfrm>
              <a:custGeom>
                <a:avLst/>
                <a:gdLst>
                  <a:gd name="T0" fmla="*/ 38 w 38"/>
                  <a:gd name="T1" fmla="*/ 38 h 60"/>
                  <a:gd name="T2" fmla="*/ 38 w 38"/>
                  <a:gd name="T3" fmla="*/ 44 h 60"/>
                  <a:gd name="T4" fmla="*/ 30 w 38"/>
                  <a:gd name="T5" fmla="*/ 44 h 60"/>
                  <a:gd name="T6" fmla="*/ 30 w 38"/>
                  <a:gd name="T7" fmla="*/ 60 h 60"/>
                  <a:gd name="T8" fmla="*/ 22 w 38"/>
                  <a:gd name="T9" fmla="*/ 60 h 60"/>
                  <a:gd name="T10" fmla="*/ 22 w 38"/>
                  <a:gd name="T11" fmla="*/ 44 h 60"/>
                  <a:gd name="T12" fmla="*/ 0 w 38"/>
                  <a:gd name="T13" fmla="*/ 44 h 60"/>
                  <a:gd name="T14" fmla="*/ 0 w 38"/>
                  <a:gd name="T15" fmla="*/ 40 h 60"/>
                  <a:gd name="T16" fmla="*/ 24 w 38"/>
                  <a:gd name="T17" fmla="*/ 0 h 60"/>
                  <a:gd name="T18" fmla="*/ 30 w 38"/>
                  <a:gd name="T19" fmla="*/ 0 h 60"/>
                  <a:gd name="T20" fmla="*/ 30 w 38"/>
                  <a:gd name="T21" fmla="*/ 38 h 60"/>
                  <a:gd name="T22" fmla="*/ 38 w 38"/>
                  <a:gd name="T23" fmla="*/ 38 h 60"/>
                  <a:gd name="T24" fmla="*/ 22 w 38"/>
                  <a:gd name="T25" fmla="*/ 38 h 60"/>
                  <a:gd name="T26" fmla="*/ 22 w 38"/>
                  <a:gd name="T27" fmla="*/ 8 h 60"/>
                  <a:gd name="T28" fmla="*/ 4 w 38"/>
                  <a:gd name="T29" fmla="*/ 38 h 60"/>
                  <a:gd name="T30" fmla="*/ 22 w 3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0"/>
                  <a:gd name="T50" fmla="*/ 38 w 3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0">
                    <a:moveTo>
                      <a:pt x="38" y="38"/>
                    </a:moveTo>
                    <a:lnTo>
                      <a:pt x="38" y="44"/>
                    </a:lnTo>
                    <a:lnTo>
                      <a:pt x="30" y="44"/>
                    </a:lnTo>
                    <a:lnTo>
                      <a:pt x="30" y="60"/>
                    </a:lnTo>
                    <a:lnTo>
                      <a:pt x="22" y="60"/>
                    </a:lnTo>
                    <a:lnTo>
                      <a:pt x="22" y="44"/>
                    </a:lnTo>
                    <a:lnTo>
                      <a:pt x="0" y="44"/>
                    </a:lnTo>
                    <a:lnTo>
                      <a:pt x="0" y="40"/>
                    </a:lnTo>
                    <a:lnTo>
                      <a:pt x="24" y="0"/>
                    </a:lnTo>
                    <a:lnTo>
                      <a:pt x="30" y="0"/>
                    </a:lnTo>
                    <a:lnTo>
                      <a:pt x="30" y="38"/>
                    </a:lnTo>
                    <a:lnTo>
                      <a:pt x="38" y="38"/>
                    </a:lnTo>
                    <a:close/>
                    <a:moveTo>
                      <a:pt x="22" y="38"/>
                    </a:moveTo>
                    <a:lnTo>
                      <a:pt x="22" y="8"/>
                    </a:lnTo>
                    <a:lnTo>
                      <a:pt x="4" y="38"/>
                    </a:lnTo>
                    <a:lnTo>
                      <a:pt x="22" y="38"/>
                    </a:lnTo>
                    <a:close/>
                  </a:path>
                </a:pathLst>
              </a:custGeom>
              <a:solidFill>
                <a:srgbClr val="000000"/>
              </a:solidFill>
              <a:ln w="0">
                <a:solidFill>
                  <a:srgbClr val="000000"/>
                </a:solidFill>
                <a:round/>
                <a:headEnd/>
                <a:tailEnd/>
              </a:ln>
            </p:spPr>
            <p:txBody>
              <a:bodyPr/>
              <a:lstStyle/>
              <a:p>
                <a:endParaRPr lang="en-CA"/>
              </a:p>
            </p:txBody>
          </p:sp>
          <p:pic>
            <p:nvPicPr>
              <p:cNvPr id="14746" name="Picture 186"/>
              <p:cNvPicPr>
                <a:picLocks noChangeAspect="1" noChangeArrowheads="1"/>
              </p:cNvPicPr>
              <p:nvPr/>
            </p:nvPicPr>
            <p:blipFill>
              <a:blip r:embed="rId8" cstate="print"/>
              <a:srcRect/>
              <a:stretch>
                <a:fillRect/>
              </a:stretch>
            </p:blipFill>
            <p:spPr bwMode="auto">
              <a:xfrm>
                <a:off x="3604" y="2480"/>
                <a:ext cx="42" cy="42"/>
              </a:xfrm>
              <a:prstGeom prst="rect">
                <a:avLst/>
              </a:prstGeom>
              <a:noFill/>
              <a:ln w="9525">
                <a:noFill/>
                <a:miter lim="800000"/>
                <a:headEnd/>
                <a:tailEnd/>
              </a:ln>
            </p:spPr>
          </p:pic>
          <p:pic>
            <p:nvPicPr>
              <p:cNvPr id="14747" name="Picture 187"/>
              <p:cNvPicPr>
                <a:picLocks noChangeAspect="1" noChangeArrowheads="1"/>
              </p:cNvPicPr>
              <p:nvPr/>
            </p:nvPicPr>
            <p:blipFill>
              <a:blip r:embed="rId9" cstate="print"/>
              <a:srcRect/>
              <a:stretch>
                <a:fillRect/>
              </a:stretch>
            </p:blipFill>
            <p:spPr bwMode="auto">
              <a:xfrm>
                <a:off x="3604" y="2480"/>
                <a:ext cx="42" cy="42"/>
              </a:xfrm>
              <a:prstGeom prst="rect">
                <a:avLst/>
              </a:prstGeom>
              <a:noFill/>
              <a:ln w="9525">
                <a:noFill/>
                <a:miter lim="800000"/>
                <a:headEnd/>
                <a:tailEnd/>
              </a:ln>
            </p:spPr>
          </p:pic>
          <p:sp>
            <p:nvSpPr>
              <p:cNvPr id="14748" name="Freeform 188"/>
              <p:cNvSpPr>
                <a:spLocks/>
              </p:cNvSpPr>
              <p:nvPr/>
            </p:nvSpPr>
            <p:spPr bwMode="auto">
              <a:xfrm>
                <a:off x="3682" y="2462"/>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6 w 24"/>
                  <a:gd name="T27" fmla="*/ 58 h 60"/>
                  <a:gd name="T28" fmla="*/ 6 w 24"/>
                  <a:gd name="T29" fmla="*/ 58 h 60"/>
                  <a:gd name="T30" fmla="*/ 8 w 24"/>
                  <a:gd name="T31" fmla="*/ 58 h 60"/>
                  <a:gd name="T32" fmla="*/ 8 w 24"/>
                  <a:gd name="T33" fmla="*/ 56 h 60"/>
                  <a:gd name="T34" fmla="*/ 8 w 24"/>
                  <a:gd name="T35" fmla="*/ 54 h 60"/>
                  <a:gd name="T36" fmla="*/ 10 w 24"/>
                  <a:gd name="T37" fmla="*/ 50 h 60"/>
                  <a:gd name="T38" fmla="*/ 10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6" y="58"/>
                    </a:lnTo>
                    <a:lnTo>
                      <a:pt x="8" y="58"/>
                    </a:lnTo>
                    <a:lnTo>
                      <a:pt x="8" y="56"/>
                    </a:lnTo>
                    <a:lnTo>
                      <a:pt x="8" y="54"/>
                    </a:lnTo>
                    <a:lnTo>
                      <a:pt x="10" y="50"/>
                    </a:lnTo>
                    <a:lnTo>
                      <a:pt x="10"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749" name="Freeform 189"/>
              <p:cNvSpPr>
                <a:spLocks noEditPoints="1"/>
              </p:cNvSpPr>
              <p:nvPr/>
            </p:nvSpPr>
            <p:spPr bwMode="auto">
              <a:xfrm>
                <a:off x="3720" y="2462"/>
                <a:ext cx="36" cy="60"/>
              </a:xfrm>
              <a:custGeom>
                <a:avLst/>
                <a:gdLst>
                  <a:gd name="T0" fmla="*/ 0 w 36"/>
                  <a:gd name="T1" fmla="*/ 30 h 60"/>
                  <a:gd name="T2" fmla="*/ 2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750" name="Picture 190"/>
              <p:cNvPicPr>
                <a:picLocks noChangeAspect="1" noChangeArrowheads="1"/>
              </p:cNvPicPr>
              <p:nvPr/>
            </p:nvPicPr>
            <p:blipFill>
              <a:blip r:embed="rId10" cstate="print"/>
              <a:srcRect/>
              <a:stretch>
                <a:fillRect/>
              </a:stretch>
            </p:blipFill>
            <p:spPr bwMode="auto">
              <a:xfrm>
                <a:off x="3750" y="2474"/>
                <a:ext cx="38" cy="2"/>
              </a:xfrm>
              <a:prstGeom prst="rect">
                <a:avLst/>
              </a:prstGeom>
              <a:noFill/>
              <a:ln w="9525">
                <a:noFill/>
                <a:miter lim="800000"/>
                <a:headEnd/>
                <a:tailEnd/>
              </a:ln>
            </p:spPr>
          </p:pic>
          <p:pic>
            <p:nvPicPr>
              <p:cNvPr id="14751" name="Picture 191"/>
              <p:cNvPicPr>
                <a:picLocks noChangeAspect="1" noChangeArrowheads="1"/>
              </p:cNvPicPr>
              <p:nvPr/>
            </p:nvPicPr>
            <p:blipFill>
              <a:blip r:embed="rId11" cstate="print"/>
              <a:srcRect/>
              <a:stretch>
                <a:fillRect/>
              </a:stretch>
            </p:blipFill>
            <p:spPr bwMode="auto">
              <a:xfrm>
                <a:off x="3750" y="2474"/>
                <a:ext cx="38" cy="2"/>
              </a:xfrm>
              <a:prstGeom prst="rect">
                <a:avLst/>
              </a:prstGeom>
              <a:noFill/>
              <a:ln w="9525">
                <a:noFill/>
                <a:miter lim="800000"/>
                <a:headEnd/>
                <a:tailEnd/>
              </a:ln>
            </p:spPr>
          </p:pic>
          <p:sp>
            <p:nvSpPr>
              <p:cNvPr id="14752" name="Freeform 192"/>
              <p:cNvSpPr>
                <a:spLocks/>
              </p:cNvSpPr>
              <p:nvPr/>
            </p:nvSpPr>
            <p:spPr bwMode="auto">
              <a:xfrm>
                <a:off x="3802" y="2446"/>
                <a:ext cx="16" cy="44"/>
              </a:xfrm>
              <a:custGeom>
                <a:avLst/>
                <a:gdLst>
                  <a:gd name="T0" fmla="*/ 0 w 16"/>
                  <a:gd name="T1" fmla="*/ 6 h 44"/>
                  <a:gd name="T2" fmla="*/ 10 w 16"/>
                  <a:gd name="T3" fmla="*/ 0 h 44"/>
                  <a:gd name="T4" fmla="*/ 12 w 16"/>
                  <a:gd name="T5" fmla="*/ 0 h 44"/>
                  <a:gd name="T6" fmla="*/ 12 w 16"/>
                  <a:gd name="T7" fmla="*/ 36 h 44"/>
                  <a:gd name="T8" fmla="*/ 12 w 16"/>
                  <a:gd name="T9" fmla="*/ 40 h 44"/>
                  <a:gd name="T10" fmla="*/ 12 w 16"/>
                  <a:gd name="T11" fmla="*/ 42 h 44"/>
                  <a:gd name="T12" fmla="*/ 12 w 16"/>
                  <a:gd name="T13" fmla="*/ 42 h 44"/>
                  <a:gd name="T14" fmla="*/ 14 w 16"/>
                  <a:gd name="T15" fmla="*/ 42 h 44"/>
                  <a:gd name="T16" fmla="*/ 14 w 16"/>
                  <a:gd name="T17" fmla="*/ 44 h 44"/>
                  <a:gd name="T18" fmla="*/ 16 w 16"/>
                  <a:gd name="T19" fmla="*/ 44 h 44"/>
                  <a:gd name="T20" fmla="*/ 16 w 16"/>
                  <a:gd name="T21" fmla="*/ 44 h 44"/>
                  <a:gd name="T22" fmla="*/ 0 w 16"/>
                  <a:gd name="T23" fmla="*/ 44 h 44"/>
                  <a:gd name="T24" fmla="*/ 0 w 16"/>
                  <a:gd name="T25" fmla="*/ 44 h 44"/>
                  <a:gd name="T26" fmla="*/ 4 w 16"/>
                  <a:gd name="T27" fmla="*/ 44 h 44"/>
                  <a:gd name="T28" fmla="*/ 4 w 16"/>
                  <a:gd name="T29" fmla="*/ 42 h 44"/>
                  <a:gd name="T30" fmla="*/ 6 w 16"/>
                  <a:gd name="T31" fmla="*/ 42 h 44"/>
                  <a:gd name="T32" fmla="*/ 6 w 16"/>
                  <a:gd name="T33" fmla="*/ 42 h 44"/>
                  <a:gd name="T34" fmla="*/ 6 w 16"/>
                  <a:gd name="T35" fmla="*/ 40 h 44"/>
                  <a:gd name="T36" fmla="*/ 6 w 16"/>
                  <a:gd name="T37" fmla="*/ 36 h 44"/>
                  <a:gd name="T38" fmla="*/ 6 w 16"/>
                  <a:gd name="T39" fmla="*/ 12 h 44"/>
                  <a:gd name="T40" fmla="*/ 6 w 16"/>
                  <a:gd name="T41" fmla="*/ 10 h 44"/>
                  <a:gd name="T42" fmla="*/ 6 w 16"/>
                  <a:gd name="T43" fmla="*/ 8 h 44"/>
                  <a:gd name="T44" fmla="*/ 6 w 16"/>
                  <a:gd name="T45" fmla="*/ 6 h 44"/>
                  <a:gd name="T46" fmla="*/ 6 w 16"/>
                  <a:gd name="T47" fmla="*/ 6 h 44"/>
                  <a:gd name="T48" fmla="*/ 4 w 16"/>
                  <a:gd name="T49" fmla="*/ 6 h 44"/>
                  <a:gd name="T50" fmla="*/ 4 w 16"/>
                  <a:gd name="T51" fmla="*/ 6 h 44"/>
                  <a:gd name="T52" fmla="*/ 2 w 16"/>
                  <a:gd name="T53" fmla="*/ 6 h 44"/>
                  <a:gd name="T54" fmla="*/ 0 w 16"/>
                  <a:gd name="T55" fmla="*/ 6 h 44"/>
                  <a:gd name="T56" fmla="*/ 0 w 16"/>
                  <a:gd name="T57" fmla="*/ 6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4"/>
                  <a:gd name="T89" fmla="*/ 16 w 16"/>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4">
                    <a:moveTo>
                      <a:pt x="0" y="6"/>
                    </a:moveTo>
                    <a:lnTo>
                      <a:pt x="10" y="0"/>
                    </a:lnTo>
                    <a:lnTo>
                      <a:pt x="12" y="0"/>
                    </a:lnTo>
                    <a:lnTo>
                      <a:pt x="12" y="36"/>
                    </a:lnTo>
                    <a:lnTo>
                      <a:pt x="12" y="40"/>
                    </a:lnTo>
                    <a:lnTo>
                      <a:pt x="12" y="42"/>
                    </a:lnTo>
                    <a:lnTo>
                      <a:pt x="14" y="42"/>
                    </a:lnTo>
                    <a:lnTo>
                      <a:pt x="14" y="44"/>
                    </a:lnTo>
                    <a:lnTo>
                      <a:pt x="16" y="44"/>
                    </a:lnTo>
                    <a:lnTo>
                      <a:pt x="0" y="44"/>
                    </a:lnTo>
                    <a:lnTo>
                      <a:pt x="4" y="44"/>
                    </a:lnTo>
                    <a:lnTo>
                      <a:pt x="4" y="42"/>
                    </a:lnTo>
                    <a:lnTo>
                      <a:pt x="6" y="42"/>
                    </a:lnTo>
                    <a:lnTo>
                      <a:pt x="6" y="40"/>
                    </a:lnTo>
                    <a:lnTo>
                      <a:pt x="6" y="36"/>
                    </a:lnTo>
                    <a:lnTo>
                      <a:pt x="6" y="12"/>
                    </a:lnTo>
                    <a:lnTo>
                      <a:pt x="6" y="10"/>
                    </a:lnTo>
                    <a:lnTo>
                      <a:pt x="6"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753" name="Freeform 193"/>
              <p:cNvSpPr>
                <a:spLocks/>
              </p:cNvSpPr>
              <p:nvPr/>
            </p:nvSpPr>
            <p:spPr bwMode="auto">
              <a:xfrm>
                <a:off x="3830" y="2446"/>
                <a:ext cx="24" cy="44"/>
              </a:xfrm>
              <a:custGeom>
                <a:avLst/>
                <a:gdLst>
                  <a:gd name="T0" fmla="*/ 0 w 24"/>
                  <a:gd name="T1" fmla="*/ 10 h 44"/>
                  <a:gd name="T2" fmla="*/ 2 w 24"/>
                  <a:gd name="T3" fmla="*/ 6 h 44"/>
                  <a:gd name="T4" fmla="*/ 4 w 24"/>
                  <a:gd name="T5" fmla="*/ 4 h 44"/>
                  <a:gd name="T6" fmla="*/ 8 w 24"/>
                  <a:gd name="T7" fmla="*/ 2 h 44"/>
                  <a:gd name="T8" fmla="*/ 12 w 24"/>
                  <a:gd name="T9" fmla="*/ 0 h 44"/>
                  <a:gd name="T10" fmla="*/ 16 w 24"/>
                  <a:gd name="T11" fmla="*/ 2 h 44"/>
                  <a:gd name="T12" fmla="*/ 20 w 24"/>
                  <a:gd name="T13" fmla="*/ 4 h 44"/>
                  <a:gd name="T14" fmla="*/ 22 w 24"/>
                  <a:gd name="T15" fmla="*/ 6 h 44"/>
                  <a:gd name="T16" fmla="*/ 22 w 24"/>
                  <a:gd name="T17" fmla="*/ 10 h 44"/>
                  <a:gd name="T18" fmla="*/ 20 w 24"/>
                  <a:gd name="T19" fmla="*/ 14 h 44"/>
                  <a:gd name="T20" fmla="*/ 16 w 24"/>
                  <a:gd name="T21" fmla="*/ 18 h 44"/>
                  <a:gd name="T22" fmla="*/ 20 w 24"/>
                  <a:gd name="T23" fmla="*/ 20 h 44"/>
                  <a:gd name="T24" fmla="*/ 22 w 24"/>
                  <a:gd name="T25" fmla="*/ 24 h 44"/>
                  <a:gd name="T26" fmla="*/ 24 w 24"/>
                  <a:gd name="T27" fmla="*/ 26 h 44"/>
                  <a:gd name="T28" fmla="*/ 24 w 24"/>
                  <a:gd name="T29" fmla="*/ 30 h 44"/>
                  <a:gd name="T30" fmla="*/ 22 w 24"/>
                  <a:gd name="T31" fmla="*/ 36 h 44"/>
                  <a:gd name="T32" fmla="*/ 20 w 24"/>
                  <a:gd name="T33" fmla="*/ 40 h 44"/>
                  <a:gd name="T34" fmla="*/ 16 w 24"/>
                  <a:gd name="T35" fmla="*/ 42 h 44"/>
                  <a:gd name="T36" fmla="*/ 12 w 24"/>
                  <a:gd name="T37" fmla="*/ 44 h 44"/>
                  <a:gd name="T38" fmla="*/ 6 w 24"/>
                  <a:gd name="T39" fmla="*/ 44 h 44"/>
                  <a:gd name="T40" fmla="*/ 4 w 24"/>
                  <a:gd name="T41" fmla="*/ 44 h 44"/>
                  <a:gd name="T42" fmla="*/ 2 w 24"/>
                  <a:gd name="T43" fmla="*/ 44 h 44"/>
                  <a:gd name="T44" fmla="*/ 0 w 24"/>
                  <a:gd name="T45" fmla="*/ 42 h 44"/>
                  <a:gd name="T46" fmla="*/ 0 w 24"/>
                  <a:gd name="T47" fmla="*/ 42 h 44"/>
                  <a:gd name="T48" fmla="*/ 0 w 24"/>
                  <a:gd name="T49" fmla="*/ 40 h 44"/>
                  <a:gd name="T50" fmla="*/ 0 w 24"/>
                  <a:gd name="T51" fmla="*/ 40 h 44"/>
                  <a:gd name="T52" fmla="*/ 2 w 24"/>
                  <a:gd name="T53" fmla="*/ 40 h 44"/>
                  <a:gd name="T54" fmla="*/ 2 w 24"/>
                  <a:gd name="T55" fmla="*/ 40 h 44"/>
                  <a:gd name="T56" fmla="*/ 2 w 24"/>
                  <a:gd name="T57" fmla="*/ 40 h 44"/>
                  <a:gd name="T58" fmla="*/ 4 w 24"/>
                  <a:gd name="T59" fmla="*/ 40 h 44"/>
                  <a:gd name="T60" fmla="*/ 4 w 24"/>
                  <a:gd name="T61" fmla="*/ 40 h 44"/>
                  <a:gd name="T62" fmla="*/ 6 w 24"/>
                  <a:gd name="T63" fmla="*/ 40 h 44"/>
                  <a:gd name="T64" fmla="*/ 8 w 24"/>
                  <a:gd name="T65" fmla="*/ 42 h 44"/>
                  <a:gd name="T66" fmla="*/ 8 w 24"/>
                  <a:gd name="T67" fmla="*/ 42 h 44"/>
                  <a:gd name="T68" fmla="*/ 10 w 24"/>
                  <a:gd name="T69" fmla="*/ 42 h 44"/>
                  <a:gd name="T70" fmla="*/ 12 w 24"/>
                  <a:gd name="T71" fmla="*/ 42 h 44"/>
                  <a:gd name="T72" fmla="*/ 14 w 24"/>
                  <a:gd name="T73" fmla="*/ 42 h 44"/>
                  <a:gd name="T74" fmla="*/ 16 w 24"/>
                  <a:gd name="T75" fmla="*/ 40 h 44"/>
                  <a:gd name="T76" fmla="*/ 18 w 24"/>
                  <a:gd name="T77" fmla="*/ 36 h 44"/>
                  <a:gd name="T78" fmla="*/ 18 w 24"/>
                  <a:gd name="T79" fmla="*/ 34 h 44"/>
                  <a:gd name="T80" fmla="*/ 18 w 24"/>
                  <a:gd name="T81" fmla="*/ 32 h 44"/>
                  <a:gd name="T82" fmla="*/ 18 w 24"/>
                  <a:gd name="T83" fmla="*/ 28 h 44"/>
                  <a:gd name="T84" fmla="*/ 16 w 24"/>
                  <a:gd name="T85" fmla="*/ 28 h 44"/>
                  <a:gd name="T86" fmla="*/ 16 w 24"/>
                  <a:gd name="T87" fmla="*/ 26 h 44"/>
                  <a:gd name="T88" fmla="*/ 14 w 24"/>
                  <a:gd name="T89" fmla="*/ 24 h 44"/>
                  <a:gd name="T90" fmla="*/ 12 w 24"/>
                  <a:gd name="T91" fmla="*/ 24 h 44"/>
                  <a:gd name="T92" fmla="*/ 10 w 24"/>
                  <a:gd name="T93" fmla="*/ 24 h 44"/>
                  <a:gd name="T94" fmla="*/ 8 w 24"/>
                  <a:gd name="T95" fmla="*/ 22 h 44"/>
                  <a:gd name="T96" fmla="*/ 6 w 24"/>
                  <a:gd name="T97" fmla="*/ 22 h 44"/>
                  <a:gd name="T98" fmla="*/ 6 w 24"/>
                  <a:gd name="T99" fmla="*/ 22 h 44"/>
                  <a:gd name="T100" fmla="*/ 10 w 24"/>
                  <a:gd name="T101" fmla="*/ 22 h 44"/>
                  <a:gd name="T102" fmla="*/ 12 w 24"/>
                  <a:gd name="T103" fmla="*/ 20 h 44"/>
                  <a:gd name="T104" fmla="*/ 14 w 24"/>
                  <a:gd name="T105" fmla="*/ 18 h 44"/>
                  <a:gd name="T106" fmla="*/ 16 w 24"/>
                  <a:gd name="T107" fmla="*/ 16 h 44"/>
                  <a:gd name="T108" fmla="*/ 16 w 24"/>
                  <a:gd name="T109" fmla="*/ 14 h 44"/>
                  <a:gd name="T110" fmla="*/ 16 w 24"/>
                  <a:gd name="T111" fmla="*/ 12 h 44"/>
                  <a:gd name="T112" fmla="*/ 16 w 24"/>
                  <a:gd name="T113" fmla="*/ 10 h 44"/>
                  <a:gd name="T114" fmla="*/ 14 w 24"/>
                  <a:gd name="T115" fmla="*/ 6 h 44"/>
                  <a:gd name="T116" fmla="*/ 12 w 24"/>
                  <a:gd name="T117" fmla="*/ 6 h 44"/>
                  <a:gd name="T118" fmla="*/ 10 w 24"/>
                  <a:gd name="T119" fmla="*/ 4 h 44"/>
                  <a:gd name="T120" fmla="*/ 6 w 24"/>
                  <a:gd name="T121" fmla="*/ 6 h 44"/>
                  <a:gd name="T122" fmla="*/ 2 w 24"/>
                  <a:gd name="T123" fmla="*/ 10 h 44"/>
                  <a:gd name="T124" fmla="*/ 0 w 24"/>
                  <a:gd name="T125" fmla="*/ 10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
                  <a:gd name="T190" fmla="*/ 0 h 44"/>
                  <a:gd name="T191" fmla="*/ 24 w 24"/>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 h="44">
                    <a:moveTo>
                      <a:pt x="0" y="10"/>
                    </a:moveTo>
                    <a:lnTo>
                      <a:pt x="2" y="6"/>
                    </a:lnTo>
                    <a:lnTo>
                      <a:pt x="4" y="4"/>
                    </a:lnTo>
                    <a:lnTo>
                      <a:pt x="8" y="2"/>
                    </a:lnTo>
                    <a:lnTo>
                      <a:pt x="12" y="0"/>
                    </a:lnTo>
                    <a:lnTo>
                      <a:pt x="16" y="2"/>
                    </a:lnTo>
                    <a:lnTo>
                      <a:pt x="20" y="4"/>
                    </a:lnTo>
                    <a:lnTo>
                      <a:pt x="22" y="6"/>
                    </a:lnTo>
                    <a:lnTo>
                      <a:pt x="22" y="10"/>
                    </a:lnTo>
                    <a:lnTo>
                      <a:pt x="20" y="14"/>
                    </a:lnTo>
                    <a:lnTo>
                      <a:pt x="16" y="18"/>
                    </a:lnTo>
                    <a:lnTo>
                      <a:pt x="20" y="20"/>
                    </a:lnTo>
                    <a:lnTo>
                      <a:pt x="22" y="24"/>
                    </a:lnTo>
                    <a:lnTo>
                      <a:pt x="24" y="26"/>
                    </a:lnTo>
                    <a:lnTo>
                      <a:pt x="24" y="30"/>
                    </a:lnTo>
                    <a:lnTo>
                      <a:pt x="22" y="36"/>
                    </a:lnTo>
                    <a:lnTo>
                      <a:pt x="20" y="40"/>
                    </a:lnTo>
                    <a:lnTo>
                      <a:pt x="16" y="42"/>
                    </a:lnTo>
                    <a:lnTo>
                      <a:pt x="12" y="44"/>
                    </a:lnTo>
                    <a:lnTo>
                      <a:pt x="6" y="44"/>
                    </a:lnTo>
                    <a:lnTo>
                      <a:pt x="4" y="44"/>
                    </a:lnTo>
                    <a:lnTo>
                      <a:pt x="2" y="44"/>
                    </a:lnTo>
                    <a:lnTo>
                      <a:pt x="0" y="42"/>
                    </a:lnTo>
                    <a:lnTo>
                      <a:pt x="0" y="40"/>
                    </a:lnTo>
                    <a:lnTo>
                      <a:pt x="2" y="40"/>
                    </a:lnTo>
                    <a:lnTo>
                      <a:pt x="4" y="40"/>
                    </a:lnTo>
                    <a:lnTo>
                      <a:pt x="6" y="40"/>
                    </a:lnTo>
                    <a:lnTo>
                      <a:pt x="8" y="42"/>
                    </a:lnTo>
                    <a:lnTo>
                      <a:pt x="10" y="42"/>
                    </a:lnTo>
                    <a:lnTo>
                      <a:pt x="12" y="42"/>
                    </a:lnTo>
                    <a:lnTo>
                      <a:pt x="14" y="42"/>
                    </a:lnTo>
                    <a:lnTo>
                      <a:pt x="16" y="40"/>
                    </a:lnTo>
                    <a:lnTo>
                      <a:pt x="18" y="36"/>
                    </a:lnTo>
                    <a:lnTo>
                      <a:pt x="18" y="34"/>
                    </a:lnTo>
                    <a:lnTo>
                      <a:pt x="18" y="32"/>
                    </a:lnTo>
                    <a:lnTo>
                      <a:pt x="18" y="28"/>
                    </a:lnTo>
                    <a:lnTo>
                      <a:pt x="16" y="28"/>
                    </a:lnTo>
                    <a:lnTo>
                      <a:pt x="16" y="26"/>
                    </a:lnTo>
                    <a:lnTo>
                      <a:pt x="14" y="24"/>
                    </a:lnTo>
                    <a:lnTo>
                      <a:pt x="12" y="24"/>
                    </a:lnTo>
                    <a:lnTo>
                      <a:pt x="10" y="24"/>
                    </a:lnTo>
                    <a:lnTo>
                      <a:pt x="8" y="22"/>
                    </a:lnTo>
                    <a:lnTo>
                      <a:pt x="6" y="22"/>
                    </a:lnTo>
                    <a:lnTo>
                      <a:pt x="10" y="22"/>
                    </a:lnTo>
                    <a:lnTo>
                      <a:pt x="12" y="20"/>
                    </a:lnTo>
                    <a:lnTo>
                      <a:pt x="14" y="18"/>
                    </a:lnTo>
                    <a:lnTo>
                      <a:pt x="16" y="16"/>
                    </a:lnTo>
                    <a:lnTo>
                      <a:pt x="16" y="14"/>
                    </a:lnTo>
                    <a:lnTo>
                      <a:pt x="16" y="12"/>
                    </a:lnTo>
                    <a:lnTo>
                      <a:pt x="16" y="10"/>
                    </a:lnTo>
                    <a:lnTo>
                      <a:pt x="14" y="6"/>
                    </a:lnTo>
                    <a:lnTo>
                      <a:pt x="12" y="6"/>
                    </a:lnTo>
                    <a:lnTo>
                      <a:pt x="10" y="4"/>
                    </a:lnTo>
                    <a:lnTo>
                      <a:pt x="6" y="6"/>
                    </a:lnTo>
                    <a:lnTo>
                      <a:pt x="2" y="10"/>
                    </a:lnTo>
                    <a:lnTo>
                      <a:pt x="0" y="10"/>
                    </a:lnTo>
                    <a:close/>
                  </a:path>
                </a:pathLst>
              </a:custGeom>
              <a:solidFill>
                <a:srgbClr val="000000"/>
              </a:solidFill>
              <a:ln w="0">
                <a:solidFill>
                  <a:srgbClr val="000000"/>
                </a:solidFill>
                <a:round/>
                <a:headEnd/>
                <a:tailEnd/>
              </a:ln>
            </p:spPr>
            <p:txBody>
              <a:bodyPr/>
              <a:lstStyle/>
              <a:p>
                <a:endParaRPr lang="en-CA"/>
              </a:p>
            </p:txBody>
          </p:sp>
          <p:sp>
            <p:nvSpPr>
              <p:cNvPr id="14754" name="Rectangle 194"/>
              <p:cNvSpPr>
                <a:spLocks noChangeArrowheads="1"/>
              </p:cNvSpPr>
              <p:nvPr/>
            </p:nvSpPr>
            <p:spPr bwMode="auto">
              <a:xfrm>
                <a:off x="3888"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5" name="Rectangle 195"/>
              <p:cNvSpPr>
                <a:spLocks noChangeArrowheads="1"/>
              </p:cNvSpPr>
              <p:nvPr/>
            </p:nvSpPr>
            <p:spPr bwMode="auto">
              <a:xfrm>
                <a:off x="3904"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6" name="Freeform 196"/>
              <p:cNvSpPr>
                <a:spLocks noEditPoints="1"/>
              </p:cNvSpPr>
              <p:nvPr/>
            </p:nvSpPr>
            <p:spPr bwMode="auto">
              <a:xfrm>
                <a:off x="4006" y="2462"/>
                <a:ext cx="38" cy="60"/>
              </a:xfrm>
              <a:custGeom>
                <a:avLst/>
                <a:gdLst>
                  <a:gd name="T0" fmla="*/ 38 w 38"/>
                  <a:gd name="T1" fmla="*/ 30 h 60"/>
                  <a:gd name="T2" fmla="*/ 38 w 38"/>
                  <a:gd name="T3" fmla="*/ 38 h 60"/>
                  <a:gd name="T4" fmla="*/ 36 w 38"/>
                  <a:gd name="T5" fmla="*/ 46 h 60"/>
                  <a:gd name="T6" fmla="*/ 34 w 38"/>
                  <a:gd name="T7" fmla="*/ 50 h 60"/>
                  <a:gd name="T8" fmla="*/ 32 w 38"/>
                  <a:gd name="T9" fmla="*/ 54 h 60"/>
                  <a:gd name="T10" fmla="*/ 30 w 38"/>
                  <a:gd name="T11" fmla="*/ 56 h 60"/>
                  <a:gd name="T12" fmla="*/ 26 w 38"/>
                  <a:gd name="T13" fmla="*/ 58 h 60"/>
                  <a:gd name="T14" fmla="*/ 24 w 38"/>
                  <a:gd name="T15" fmla="*/ 60 h 60"/>
                  <a:gd name="T16" fmla="*/ 20 w 38"/>
                  <a:gd name="T17" fmla="*/ 60 h 60"/>
                  <a:gd name="T18" fmla="*/ 16 w 38"/>
                  <a:gd name="T19" fmla="*/ 60 h 60"/>
                  <a:gd name="T20" fmla="*/ 12 w 38"/>
                  <a:gd name="T21" fmla="*/ 58 h 60"/>
                  <a:gd name="T22" fmla="*/ 8 w 38"/>
                  <a:gd name="T23" fmla="*/ 56 h 60"/>
                  <a:gd name="T24" fmla="*/ 6 w 38"/>
                  <a:gd name="T25" fmla="*/ 52 h 60"/>
                  <a:gd name="T26" fmla="*/ 4 w 38"/>
                  <a:gd name="T27" fmla="*/ 50 h 60"/>
                  <a:gd name="T28" fmla="*/ 2 w 38"/>
                  <a:gd name="T29" fmla="*/ 44 h 60"/>
                  <a:gd name="T30" fmla="*/ 2 w 38"/>
                  <a:gd name="T31" fmla="*/ 38 h 60"/>
                  <a:gd name="T32" fmla="*/ 0 w 38"/>
                  <a:gd name="T33" fmla="*/ 32 h 60"/>
                  <a:gd name="T34" fmla="*/ 2 w 38"/>
                  <a:gd name="T35" fmla="*/ 22 h 60"/>
                  <a:gd name="T36" fmla="*/ 4 w 38"/>
                  <a:gd name="T37" fmla="*/ 14 h 60"/>
                  <a:gd name="T38" fmla="*/ 6 w 38"/>
                  <a:gd name="T39" fmla="*/ 8 h 60"/>
                  <a:gd name="T40" fmla="*/ 10 w 38"/>
                  <a:gd name="T41" fmla="*/ 4 h 60"/>
                  <a:gd name="T42" fmla="*/ 14 w 38"/>
                  <a:gd name="T43" fmla="*/ 2 h 60"/>
                  <a:gd name="T44" fmla="*/ 20 w 38"/>
                  <a:gd name="T45" fmla="*/ 0 h 60"/>
                  <a:gd name="T46" fmla="*/ 24 w 38"/>
                  <a:gd name="T47" fmla="*/ 2 h 60"/>
                  <a:gd name="T48" fmla="*/ 30 w 38"/>
                  <a:gd name="T49" fmla="*/ 4 h 60"/>
                  <a:gd name="T50" fmla="*/ 32 w 38"/>
                  <a:gd name="T51" fmla="*/ 8 h 60"/>
                  <a:gd name="T52" fmla="*/ 36 w 38"/>
                  <a:gd name="T53" fmla="*/ 14 h 60"/>
                  <a:gd name="T54" fmla="*/ 38 w 38"/>
                  <a:gd name="T55" fmla="*/ 22 h 60"/>
                  <a:gd name="T56" fmla="*/ 38 w 38"/>
                  <a:gd name="T57" fmla="*/ 30 h 60"/>
                  <a:gd name="T58" fmla="*/ 26 w 38"/>
                  <a:gd name="T59" fmla="*/ 30 h 60"/>
                  <a:gd name="T60" fmla="*/ 26 w 38"/>
                  <a:gd name="T61" fmla="*/ 22 h 60"/>
                  <a:gd name="T62" fmla="*/ 26 w 38"/>
                  <a:gd name="T63" fmla="*/ 16 h 60"/>
                  <a:gd name="T64" fmla="*/ 26 w 38"/>
                  <a:gd name="T65" fmla="*/ 12 h 60"/>
                  <a:gd name="T66" fmla="*/ 24 w 38"/>
                  <a:gd name="T67" fmla="*/ 8 h 60"/>
                  <a:gd name="T68" fmla="*/ 24 w 38"/>
                  <a:gd name="T69" fmla="*/ 4 h 60"/>
                  <a:gd name="T70" fmla="*/ 22 w 38"/>
                  <a:gd name="T71" fmla="*/ 4 h 60"/>
                  <a:gd name="T72" fmla="*/ 20 w 38"/>
                  <a:gd name="T73" fmla="*/ 4 h 60"/>
                  <a:gd name="T74" fmla="*/ 18 w 38"/>
                  <a:gd name="T75" fmla="*/ 4 h 60"/>
                  <a:gd name="T76" fmla="*/ 16 w 38"/>
                  <a:gd name="T77" fmla="*/ 4 h 60"/>
                  <a:gd name="T78" fmla="*/ 16 w 38"/>
                  <a:gd name="T79" fmla="*/ 6 h 60"/>
                  <a:gd name="T80" fmla="*/ 14 w 38"/>
                  <a:gd name="T81" fmla="*/ 10 h 60"/>
                  <a:gd name="T82" fmla="*/ 14 w 38"/>
                  <a:gd name="T83" fmla="*/ 12 h 60"/>
                  <a:gd name="T84" fmla="*/ 14 w 38"/>
                  <a:gd name="T85" fmla="*/ 18 h 60"/>
                  <a:gd name="T86" fmla="*/ 14 w 38"/>
                  <a:gd name="T87" fmla="*/ 26 h 60"/>
                  <a:gd name="T88" fmla="*/ 14 w 38"/>
                  <a:gd name="T89" fmla="*/ 36 h 60"/>
                  <a:gd name="T90" fmla="*/ 14 w 38"/>
                  <a:gd name="T91" fmla="*/ 44 h 60"/>
                  <a:gd name="T92" fmla="*/ 14 w 38"/>
                  <a:gd name="T93" fmla="*/ 50 h 60"/>
                  <a:gd name="T94" fmla="*/ 14 w 38"/>
                  <a:gd name="T95" fmla="*/ 52 h 60"/>
                  <a:gd name="T96" fmla="*/ 16 w 38"/>
                  <a:gd name="T97" fmla="*/ 56 h 60"/>
                  <a:gd name="T98" fmla="*/ 16 w 38"/>
                  <a:gd name="T99" fmla="*/ 56 h 60"/>
                  <a:gd name="T100" fmla="*/ 18 w 38"/>
                  <a:gd name="T101" fmla="*/ 58 h 60"/>
                  <a:gd name="T102" fmla="*/ 20 w 38"/>
                  <a:gd name="T103" fmla="*/ 58 h 60"/>
                  <a:gd name="T104" fmla="*/ 22 w 38"/>
                  <a:gd name="T105" fmla="*/ 58 h 60"/>
                  <a:gd name="T106" fmla="*/ 24 w 38"/>
                  <a:gd name="T107" fmla="*/ 56 h 60"/>
                  <a:gd name="T108" fmla="*/ 24 w 38"/>
                  <a:gd name="T109" fmla="*/ 54 h 60"/>
                  <a:gd name="T110" fmla="*/ 26 w 38"/>
                  <a:gd name="T111" fmla="*/ 50 h 60"/>
                  <a:gd name="T112" fmla="*/ 26 w 38"/>
                  <a:gd name="T113" fmla="*/ 30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0"/>
                  <a:gd name="T173" fmla="*/ 38 w 38"/>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0">
                    <a:moveTo>
                      <a:pt x="38" y="30"/>
                    </a:moveTo>
                    <a:lnTo>
                      <a:pt x="38" y="38"/>
                    </a:lnTo>
                    <a:lnTo>
                      <a:pt x="36" y="46"/>
                    </a:lnTo>
                    <a:lnTo>
                      <a:pt x="34" y="50"/>
                    </a:lnTo>
                    <a:lnTo>
                      <a:pt x="32" y="54"/>
                    </a:lnTo>
                    <a:lnTo>
                      <a:pt x="30" y="56"/>
                    </a:lnTo>
                    <a:lnTo>
                      <a:pt x="26" y="58"/>
                    </a:lnTo>
                    <a:lnTo>
                      <a:pt x="24" y="60"/>
                    </a:lnTo>
                    <a:lnTo>
                      <a:pt x="20" y="60"/>
                    </a:lnTo>
                    <a:lnTo>
                      <a:pt x="16" y="60"/>
                    </a:lnTo>
                    <a:lnTo>
                      <a:pt x="12" y="58"/>
                    </a:lnTo>
                    <a:lnTo>
                      <a:pt x="8" y="56"/>
                    </a:lnTo>
                    <a:lnTo>
                      <a:pt x="6" y="52"/>
                    </a:lnTo>
                    <a:lnTo>
                      <a:pt x="4" y="50"/>
                    </a:lnTo>
                    <a:lnTo>
                      <a:pt x="2" y="44"/>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0"/>
                    </a:lnTo>
                    <a:close/>
                    <a:moveTo>
                      <a:pt x="26" y="30"/>
                    </a:moveTo>
                    <a:lnTo>
                      <a:pt x="26" y="22"/>
                    </a:lnTo>
                    <a:lnTo>
                      <a:pt x="26" y="16"/>
                    </a:lnTo>
                    <a:lnTo>
                      <a:pt x="26" y="12"/>
                    </a:lnTo>
                    <a:lnTo>
                      <a:pt x="24" y="8"/>
                    </a:lnTo>
                    <a:lnTo>
                      <a:pt x="24" y="4"/>
                    </a:lnTo>
                    <a:lnTo>
                      <a:pt x="22" y="4"/>
                    </a:lnTo>
                    <a:lnTo>
                      <a:pt x="20" y="4"/>
                    </a:lnTo>
                    <a:lnTo>
                      <a:pt x="18" y="4"/>
                    </a:lnTo>
                    <a:lnTo>
                      <a:pt x="16" y="4"/>
                    </a:lnTo>
                    <a:lnTo>
                      <a:pt x="16" y="6"/>
                    </a:lnTo>
                    <a:lnTo>
                      <a:pt x="14" y="10"/>
                    </a:lnTo>
                    <a:lnTo>
                      <a:pt x="14" y="12"/>
                    </a:lnTo>
                    <a:lnTo>
                      <a:pt x="14" y="18"/>
                    </a:lnTo>
                    <a:lnTo>
                      <a:pt x="14" y="26"/>
                    </a:lnTo>
                    <a:lnTo>
                      <a:pt x="14" y="36"/>
                    </a:lnTo>
                    <a:lnTo>
                      <a:pt x="14" y="44"/>
                    </a:lnTo>
                    <a:lnTo>
                      <a:pt x="14" y="50"/>
                    </a:lnTo>
                    <a:lnTo>
                      <a:pt x="14" y="52"/>
                    </a:lnTo>
                    <a:lnTo>
                      <a:pt x="16" y="56"/>
                    </a:lnTo>
                    <a:lnTo>
                      <a:pt x="18" y="58"/>
                    </a:lnTo>
                    <a:lnTo>
                      <a:pt x="20" y="58"/>
                    </a:lnTo>
                    <a:lnTo>
                      <a:pt x="22" y="58"/>
                    </a:lnTo>
                    <a:lnTo>
                      <a:pt x="24" y="56"/>
                    </a:lnTo>
                    <a:lnTo>
                      <a:pt x="24" y="54"/>
                    </a:lnTo>
                    <a:lnTo>
                      <a:pt x="26" y="50"/>
                    </a:lnTo>
                    <a:lnTo>
                      <a:pt x="26" y="30"/>
                    </a:lnTo>
                    <a:close/>
                  </a:path>
                </a:pathLst>
              </a:custGeom>
              <a:solidFill>
                <a:srgbClr val="000000"/>
              </a:solidFill>
              <a:ln w="0">
                <a:solidFill>
                  <a:srgbClr val="000000"/>
                </a:solidFill>
                <a:round/>
                <a:headEnd/>
                <a:tailEnd/>
              </a:ln>
            </p:spPr>
            <p:txBody>
              <a:bodyPr/>
              <a:lstStyle/>
              <a:p>
                <a:endParaRPr lang="en-CA"/>
              </a:p>
            </p:txBody>
          </p:sp>
          <p:sp>
            <p:nvSpPr>
              <p:cNvPr id="14757" name="Freeform 197"/>
              <p:cNvSpPr>
                <a:spLocks noEditPoints="1"/>
              </p:cNvSpPr>
              <p:nvPr/>
            </p:nvSpPr>
            <p:spPr bwMode="auto">
              <a:xfrm>
                <a:off x="4054" y="2462"/>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4 w 76"/>
                  <a:gd name="T77" fmla="*/ 58 h 60"/>
                  <a:gd name="T78" fmla="*/ 64 w 76"/>
                  <a:gd name="T79" fmla="*/ 58 h 60"/>
                  <a:gd name="T80" fmla="*/ 66 w 76"/>
                  <a:gd name="T81" fmla="*/ 52 h 60"/>
                  <a:gd name="T82" fmla="*/ 66 w 76"/>
                  <a:gd name="T83" fmla="*/ 40 h 60"/>
                  <a:gd name="T84" fmla="*/ 64 w 76"/>
                  <a:gd name="T85" fmla="*/ 34 h 60"/>
                  <a:gd name="T86" fmla="*/ 64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10"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758" name="Rectangle 198"/>
              <p:cNvSpPr>
                <a:spLocks noChangeArrowheads="1"/>
              </p:cNvSpPr>
              <p:nvPr/>
            </p:nvSpPr>
            <p:spPr bwMode="auto">
              <a:xfrm>
                <a:off x="4200" y="24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59" name="Rectangle 199"/>
              <p:cNvSpPr>
                <a:spLocks noChangeArrowheads="1"/>
              </p:cNvSpPr>
              <p:nvPr/>
            </p:nvSpPr>
            <p:spPr bwMode="auto">
              <a:xfrm>
                <a:off x="155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0" name="Freeform 200"/>
              <p:cNvSpPr>
                <a:spLocks noEditPoints="1"/>
              </p:cNvSpPr>
              <p:nvPr/>
            </p:nvSpPr>
            <p:spPr bwMode="auto">
              <a:xfrm>
                <a:off x="1586" y="259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761" name="Freeform 201"/>
              <p:cNvSpPr>
                <a:spLocks/>
              </p:cNvSpPr>
              <p:nvPr/>
            </p:nvSpPr>
            <p:spPr bwMode="auto">
              <a:xfrm>
                <a:off x="1626" y="2590"/>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762" name="Freeform 202"/>
              <p:cNvSpPr>
                <a:spLocks/>
              </p:cNvSpPr>
              <p:nvPr/>
            </p:nvSpPr>
            <p:spPr bwMode="auto">
              <a:xfrm>
                <a:off x="1664" y="2590"/>
                <a:ext cx="34" cy="42"/>
              </a:xfrm>
              <a:custGeom>
                <a:avLst/>
                <a:gdLst>
                  <a:gd name="T0" fmla="*/ 34 w 34"/>
                  <a:gd name="T1" fmla="*/ 24 h 42"/>
                  <a:gd name="T2" fmla="*/ 30 w 34"/>
                  <a:gd name="T3" fmla="*/ 32 h 42"/>
                  <a:gd name="T4" fmla="*/ 26 w 34"/>
                  <a:gd name="T5" fmla="*/ 38 h 42"/>
                  <a:gd name="T6" fmla="*/ 22 w 34"/>
                  <a:gd name="T7" fmla="*/ 40 h 42"/>
                  <a:gd name="T8" fmla="*/ 16 w 34"/>
                  <a:gd name="T9" fmla="*/ 42 h 42"/>
                  <a:gd name="T10" fmla="*/ 10 w 34"/>
                  <a:gd name="T11" fmla="*/ 40 h 42"/>
                  <a:gd name="T12" fmla="*/ 6 w 34"/>
                  <a:gd name="T13" fmla="*/ 36 h 42"/>
                  <a:gd name="T14" fmla="*/ 2 w 34"/>
                  <a:gd name="T15" fmla="*/ 32 h 42"/>
                  <a:gd name="T16" fmla="*/ 0 w 34"/>
                  <a:gd name="T17" fmla="*/ 26 h 42"/>
                  <a:gd name="T18" fmla="*/ 0 w 34"/>
                  <a:gd name="T19" fmla="*/ 20 h 42"/>
                  <a:gd name="T20" fmla="*/ 0 w 34"/>
                  <a:gd name="T21" fmla="*/ 14 h 42"/>
                  <a:gd name="T22" fmla="*/ 2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2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0 w 34"/>
                  <a:gd name="T65" fmla="*/ 6 h 42"/>
                  <a:gd name="T66" fmla="*/ 8 w 34"/>
                  <a:gd name="T67" fmla="*/ 10 h 42"/>
                  <a:gd name="T68" fmla="*/ 8 w 34"/>
                  <a:gd name="T69" fmla="*/ 16 h 42"/>
                  <a:gd name="T70" fmla="*/ 8 w 34"/>
                  <a:gd name="T71" fmla="*/ 24 h 42"/>
                  <a:gd name="T72" fmla="*/ 10 w 34"/>
                  <a:gd name="T73" fmla="*/ 28 h 42"/>
                  <a:gd name="T74" fmla="*/ 14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0" y="32"/>
                    </a:lnTo>
                    <a:lnTo>
                      <a:pt x="26" y="38"/>
                    </a:lnTo>
                    <a:lnTo>
                      <a:pt x="22" y="40"/>
                    </a:lnTo>
                    <a:lnTo>
                      <a:pt x="16" y="42"/>
                    </a:lnTo>
                    <a:lnTo>
                      <a:pt x="10" y="40"/>
                    </a:lnTo>
                    <a:lnTo>
                      <a:pt x="6" y="36"/>
                    </a:lnTo>
                    <a:lnTo>
                      <a:pt x="2" y="32"/>
                    </a:lnTo>
                    <a:lnTo>
                      <a:pt x="0" y="26"/>
                    </a:lnTo>
                    <a:lnTo>
                      <a:pt x="0" y="20"/>
                    </a:lnTo>
                    <a:lnTo>
                      <a:pt x="0" y="14"/>
                    </a:lnTo>
                    <a:lnTo>
                      <a:pt x="2"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2" y="8"/>
                    </a:lnTo>
                    <a:lnTo>
                      <a:pt x="22" y="6"/>
                    </a:lnTo>
                    <a:lnTo>
                      <a:pt x="22" y="4"/>
                    </a:lnTo>
                    <a:lnTo>
                      <a:pt x="20" y="4"/>
                    </a:lnTo>
                    <a:lnTo>
                      <a:pt x="18"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CA"/>
              </a:p>
            </p:txBody>
          </p:sp>
          <p:sp>
            <p:nvSpPr>
              <p:cNvPr id="14763" name="Freeform 203"/>
              <p:cNvSpPr>
                <a:spLocks noEditPoints="1"/>
              </p:cNvSpPr>
              <p:nvPr/>
            </p:nvSpPr>
            <p:spPr bwMode="auto">
              <a:xfrm>
                <a:off x="1704" y="259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764" name="Freeform 204"/>
              <p:cNvSpPr>
                <a:spLocks/>
              </p:cNvSpPr>
              <p:nvPr/>
            </p:nvSpPr>
            <p:spPr bwMode="auto">
              <a:xfrm>
                <a:off x="1744" y="2590"/>
                <a:ext cx="28" cy="42"/>
              </a:xfrm>
              <a:custGeom>
                <a:avLst/>
                <a:gdLst>
                  <a:gd name="T0" fmla="*/ 24 w 28"/>
                  <a:gd name="T1" fmla="*/ 0 h 42"/>
                  <a:gd name="T2" fmla="*/ 24 w 28"/>
                  <a:gd name="T3" fmla="*/ 14 h 42"/>
                  <a:gd name="T4" fmla="*/ 24 w 28"/>
                  <a:gd name="T5" fmla="*/ 14 h 42"/>
                  <a:gd name="T6" fmla="*/ 22 w 28"/>
                  <a:gd name="T7" fmla="*/ 8 h 42"/>
                  <a:gd name="T8" fmla="*/ 20 w 28"/>
                  <a:gd name="T9" fmla="*/ 6 h 42"/>
                  <a:gd name="T10" fmla="*/ 16 w 28"/>
                  <a:gd name="T11" fmla="*/ 4 h 42"/>
                  <a:gd name="T12" fmla="*/ 12 w 28"/>
                  <a:gd name="T13" fmla="*/ 2 h 42"/>
                  <a:gd name="T14" fmla="*/ 10 w 28"/>
                  <a:gd name="T15" fmla="*/ 4 h 42"/>
                  <a:gd name="T16" fmla="*/ 8 w 28"/>
                  <a:gd name="T17" fmla="*/ 4 h 42"/>
                  <a:gd name="T18" fmla="*/ 6 w 28"/>
                  <a:gd name="T19" fmla="*/ 6 h 42"/>
                  <a:gd name="T20" fmla="*/ 6 w 28"/>
                  <a:gd name="T21" fmla="*/ 8 h 42"/>
                  <a:gd name="T22" fmla="*/ 6 w 28"/>
                  <a:gd name="T23" fmla="*/ 10 h 42"/>
                  <a:gd name="T24" fmla="*/ 8 w 28"/>
                  <a:gd name="T25" fmla="*/ 12 h 42"/>
                  <a:gd name="T26" fmla="*/ 8 w 28"/>
                  <a:gd name="T27" fmla="*/ 14 h 42"/>
                  <a:gd name="T28" fmla="*/ 12 w 28"/>
                  <a:gd name="T29" fmla="*/ 16 h 42"/>
                  <a:gd name="T30" fmla="*/ 18 w 28"/>
                  <a:gd name="T31" fmla="*/ 18 h 42"/>
                  <a:gd name="T32" fmla="*/ 24 w 28"/>
                  <a:gd name="T33" fmla="*/ 22 h 42"/>
                  <a:gd name="T34" fmla="*/ 26 w 28"/>
                  <a:gd name="T35" fmla="*/ 26 h 42"/>
                  <a:gd name="T36" fmla="*/ 28 w 28"/>
                  <a:gd name="T37" fmla="*/ 30 h 42"/>
                  <a:gd name="T38" fmla="*/ 26 w 28"/>
                  <a:gd name="T39" fmla="*/ 34 h 42"/>
                  <a:gd name="T40" fmla="*/ 22 w 28"/>
                  <a:gd name="T41" fmla="*/ 38 h 42"/>
                  <a:gd name="T42" fmla="*/ 18 w 28"/>
                  <a:gd name="T43" fmla="*/ 40 h 42"/>
                  <a:gd name="T44" fmla="*/ 14 w 28"/>
                  <a:gd name="T45" fmla="*/ 42 h 42"/>
                  <a:gd name="T46" fmla="*/ 10 w 28"/>
                  <a:gd name="T47" fmla="*/ 40 h 42"/>
                  <a:gd name="T48" fmla="*/ 6 w 28"/>
                  <a:gd name="T49" fmla="*/ 40 h 42"/>
                  <a:gd name="T50" fmla="*/ 4 w 28"/>
                  <a:gd name="T51" fmla="*/ 40 h 42"/>
                  <a:gd name="T52" fmla="*/ 4 w 28"/>
                  <a:gd name="T53" fmla="*/ 40 h 42"/>
                  <a:gd name="T54" fmla="*/ 2 w 28"/>
                  <a:gd name="T55" fmla="*/ 40 h 42"/>
                  <a:gd name="T56" fmla="*/ 2 w 28"/>
                  <a:gd name="T57" fmla="*/ 42 h 42"/>
                  <a:gd name="T58" fmla="*/ 0 w 28"/>
                  <a:gd name="T59" fmla="*/ 42 h 42"/>
                  <a:gd name="T60" fmla="*/ 0 w 28"/>
                  <a:gd name="T61" fmla="*/ 28 h 42"/>
                  <a:gd name="T62" fmla="*/ 2 w 28"/>
                  <a:gd name="T63" fmla="*/ 28 h 42"/>
                  <a:gd name="T64" fmla="*/ 4 w 28"/>
                  <a:gd name="T65" fmla="*/ 32 h 42"/>
                  <a:gd name="T66" fmla="*/ 6 w 28"/>
                  <a:gd name="T67" fmla="*/ 36 h 42"/>
                  <a:gd name="T68" fmla="*/ 10 w 28"/>
                  <a:gd name="T69" fmla="*/ 38 h 42"/>
                  <a:gd name="T70" fmla="*/ 14 w 28"/>
                  <a:gd name="T71" fmla="*/ 38 h 42"/>
                  <a:gd name="T72" fmla="*/ 16 w 28"/>
                  <a:gd name="T73" fmla="*/ 38 h 42"/>
                  <a:gd name="T74" fmla="*/ 18 w 28"/>
                  <a:gd name="T75" fmla="*/ 36 h 42"/>
                  <a:gd name="T76" fmla="*/ 20 w 28"/>
                  <a:gd name="T77" fmla="*/ 34 h 42"/>
                  <a:gd name="T78" fmla="*/ 20 w 28"/>
                  <a:gd name="T79" fmla="*/ 32 h 42"/>
                  <a:gd name="T80" fmla="*/ 20 w 28"/>
                  <a:gd name="T81" fmla="*/ 30 h 42"/>
                  <a:gd name="T82" fmla="*/ 18 w 28"/>
                  <a:gd name="T83" fmla="*/ 28 h 42"/>
                  <a:gd name="T84" fmla="*/ 16 w 28"/>
                  <a:gd name="T85" fmla="*/ 26 h 42"/>
                  <a:gd name="T86" fmla="*/ 10 w 28"/>
                  <a:gd name="T87" fmla="*/ 22 h 42"/>
                  <a:gd name="T88" fmla="*/ 6 w 28"/>
                  <a:gd name="T89" fmla="*/ 20 h 42"/>
                  <a:gd name="T90" fmla="*/ 2 w 28"/>
                  <a:gd name="T91" fmla="*/ 18 h 42"/>
                  <a:gd name="T92" fmla="*/ 2 w 28"/>
                  <a:gd name="T93" fmla="*/ 14 h 42"/>
                  <a:gd name="T94" fmla="*/ 0 w 28"/>
                  <a:gd name="T95" fmla="*/ 12 h 42"/>
                  <a:gd name="T96" fmla="*/ 2 w 28"/>
                  <a:gd name="T97" fmla="*/ 6 h 42"/>
                  <a:gd name="T98" fmla="*/ 4 w 28"/>
                  <a:gd name="T99" fmla="*/ 4 h 42"/>
                  <a:gd name="T100" fmla="*/ 8 w 28"/>
                  <a:gd name="T101" fmla="*/ 0 h 42"/>
                  <a:gd name="T102" fmla="*/ 12 w 28"/>
                  <a:gd name="T103" fmla="*/ 0 h 42"/>
                  <a:gd name="T104" fmla="*/ 16 w 28"/>
                  <a:gd name="T105" fmla="*/ 0 h 42"/>
                  <a:gd name="T106" fmla="*/ 18 w 28"/>
                  <a:gd name="T107" fmla="*/ 2 h 42"/>
                  <a:gd name="T108" fmla="*/ 20 w 28"/>
                  <a:gd name="T109" fmla="*/ 2 h 42"/>
                  <a:gd name="T110" fmla="*/ 22 w 28"/>
                  <a:gd name="T111" fmla="*/ 2 h 42"/>
                  <a:gd name="T112" fmla="*/ 22 w 28"/>
                  <a:gd name="T113" fmla="*/ 2 h 42"/>
                  <a:gd name="T114" fmla="*/ 22 w 28"/>
                  <a:gd name="T115" fmla="*/ 2 h 42"/>
                  <a:gd name="T116" fmla="*/ 22 w 28"/>
                  <a:gd name="T117" fmla="*/ 2 h 42"/>
                  <a:gd name="T118" fmla="*/ 24 w 28"/>
                  <a:gd name="T119" fmla="*/ 0 h 42"/>
                  <a:gd name="T120" fmla="*/ 24 w 28"/>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2"/>
                  <a:gd name="T185" fmla="*/ 28 w 28"/>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8"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5" name="Freeform 205"/>
              <p:cNvSpPr>
                <a:spLocks/>
              </p:cNvSpPr>
              <p:nvPr/>
            </p:nvSpPr>
            <p:spPr bwMode="auto">
              <a:xfrm>
                <a:off x="1778" y="2590"/>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0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2"/>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0"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766" name="Rectangle 206"/>
              <p:cNvSpPr>
                <a:spLocks noChangeArrowheads="1"/>
              </p:cNvSpPr>
              <p:nvPr/>
            </p:nvSpPr>
            <p:spPr bwMode="auto">
              <a:xfrm>
                <a:off x="184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767" name="Rectangle 207"/>
              <p:cNvSpPr>
                <a:spLocks noChangeArrowheads="1"/>
              </p:cNvSpPr>
              <p:nvPr/>
            </p:nvSpPr>
            <p:spPr bwMode="auto">
              <a:xfrm>
                <a:off x="1864" y="2552"/>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14381" name="Freeform 209"/>
            <p:cNvSpPr>
              <a:spLocks/>
            </p:cNvSpPr>
            <p:nvPr/>
          </p:nvSpPr>
          <p:spPr bwMode="auto">
            <a:xfrm>
              <a:off x="1966"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2" name="Freeform 210"/>
            <p:cNvSpPr>
              <a:spLocks/>
            </p:cNvSpPr>
            <p:nvPr/>
          </p:nvSpPr>
          <p:spPr bwMode="auto">
            <a:xfrm>
              <a:off x="201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6" y="8"/>
                  </a:lnTo>
                  <a:lnTo>
                    <a:pt x="12" y="8"/>
                  </a:lnTo>
                  <a:lnTo>
                    <a:pt x="8" y="10"/>
                  </a:lnTo>
                  <a:lnTo>
                    <a:pt x="4" y="14"/>
                  </a:lnTo>
                  <a:lnTo>
                    <a:pt x="2" y="18"/>
                  </a:lnTo>
                  <a:lnTo>
                    <a:pt x="0" y="18"/>
                  </a:lnTo>
                  <a:lnTo>
                    <a:pt x="2"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383" name="Freeform 211"/>
            <p:cNvSpPr>
              <a:spLocks noEditPoints="1"/>
            </p:cNvSpPr>
            <p:nvPr/>
          </p:nvSpPr>
          <p:spPr bwMode="auto">
            <a:xfrm>
              <a:off x="205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2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0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2"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0"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84" name="Freeform 212"/>
            <p:cNvSpPr>
              <a:spLocks noEditPoints="1"/>
            </p:cNvSpPr>
            <p:nvPr/>
          </p:nvSpPr>
          <p:spPr bwMode="auto">
            <a:xfrm>
              <a:off x="210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5" name="Rectangle 213"/>
            <p:cNvSpPr>
              <a:spLocks noChangeArrowheads="1"/>
            </p:cNvSpPr>
            <p:nvPr/>
          </p:nvSpPr>
          <p:spPr bwMode="auto">
            <a:xfrm>
              <a:off x="223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86" name="Freeform 214"/>
            <p:cNvSpPr>
              <a:spLocks/>
            </p:cNvSpPr>
            <p:nvPr/>
          </p:nvSpPr>
          <p:spPr bwMode="auto">
            <a:xfrm>
              <a:off x="2348"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87" name="Freeform 215"/>
            <p:cNvSpPr>
              <a:spLocks noEditPoints="1"/>
            </p:cNvSpPr>
            <p:nvPr/>
          </p:nvSpPr>
          <p:spPr bwMode="auto">
            <a:xfrm>
              <a:off x="2366"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8" name="Freeform 216"/>
            <p:cNvSpPr>
              <a:spLocks noEditPoints="1"/>
            </p:cNvSpPr>
            <p:nvPr/>
          </p:nvSpPr>
          <p:spPr bwMode="auto">
            <a:xfrm>
              <a:off x="2410"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89" name="Freeform 217"/>
            <p:cNvSpPr>
              <a:spLocks noEditPoints="1"/>
            </p:cNvSpPr>
            <p:nvPr/>
          </p:nvSpPr>
          <p:spPr bwMode="auto">
            <a:xfrm>
              <a:off x="245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2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2"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0" name="Freeform 218"/>
            <p:cNvSpPr>
              <a:spLocks noEditPoints="1"/>
            </p:cNvSpPr>
            <p:nvPr/>
          </p:nvSpPr>
          <p:spPr bwMode="auto">
            <a:xfrm>
              <a:off x="249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1" name="Freeform 219"/>
            <p:cNvSpPr>
              <a:spLocks/>
            </p:cNvSpPr>
            <p:nvPr/>
          </p:nvSpPr>
          <p:spPr bwMode="auto">
            <a:xfrm>
              <a:off x="2542" y="2572"/>
              <a:ext cx="34" cy="60"/>
            </a:xfrm>
            <a:custGeom>
              <a:avLst/>
              <a:gdLst>
                <a:gd name="T0" fmla="*/ 34 w 34"/>
                <a:gd name="T1" fmla="*/ 0 h 60"/>
                <a:gd name="T2" fmla="*/ 30 w 34"/>
                <a:gd name="T3" fmla="*/ 8 h 60"/>
                <a:gd name="T4" fmla="*/ 12 w 34"/>
                <a:gd name="T5" fmla="*/ 8 h 60"/>
                <a:gd name="T6" fmla="*/ 8 w 34"/>
                <a:gd name="T7" fmla="*/ 16 h 60"/>
                <a:gd name="T8" fmla="*/ 16 w 34"/>
                <a:gd name="T9" fmla="*/ 16 h 60"/>
                <a:gd name="T10" fmla="*/ 22 w 34"/>
                <a:gd name="T11" fmla="*/ 20 h 60"/>
                <a:gd name="T12" fmla="*/ 26 w 34"/>
                <a:gd name="T13" fmla="*/ 24 h 60"/>
                <a:gd name="T14" fmla="*/ 32 w 34"/>
                <a:gd name="T15" fmla="*/ 30 h 60"/>
                <a:gd name="T16" fmla="*/ 32 w 34"/>
                <a:gd name="T17" fmla="*/ 38 h 60"/>
                <a:gd name="T18" fmla="*/ 32 w 34"/>
                <a:gd name="T19" fmla="*/ 42 h 60"/>
                <a:gd name="T20" fmla="*/ 30 w 34"/>
                <a:gd name="T21" fmla="*/ 46 h 60"/>
                <a:gd name="T22" fmla="*/ 28 w 34"/>
                <a:gd name="T23" fmla="*/ 50 h 60"/>
                <a:gd name="T24" fmla="*/ 26 w 34"/>
                <a:gd name="T25" fmla="*/ 52 h 60"/>
                <a:gd name="T26" fmla="*/ 24 w 34"/>
                <a:gd name="T27" fmla="*/ 54 h 60"/>
                <a:gd name="T28" fmla="*/ 20 w 34"/>
                <a:gd name="T29" fmla="*/ 56 h 60"/>
                <a:gd name="T30" fmla="*/ 16 w 34"/>
                <a:gd name="T31" fmla="*/ 58 h 60"/>
                <a:gd name="T32" fmla="*/ 10 w 34"/>
                <a:gd name="T33" fmla="*/ 60 h 60"/>
                <a:gd name="T34" fmla="*/ 6 w 34"/>
                <a:gd name="T35" fmla="*/ 58 h 60"/>
                <a:gd name="T36" fmla="*/ 2 w 34"/>
                <a:gd name="T37" fmla="*/ 58 h 60"/>
                <a:gd name="T38" fmla="*/ 2 w 34"/>
                <a:gd name="T39" fmla="*/ 56 h 60"/>
                <a:gd name="T40" fmla="*/ 0 w 34"/>
                <a:gd name="T41" fmla="*/ 54 h 60"/>
                <a:gd name="T42" fmla="*/ 0 w 34"/>
                <a:gd name="T43" fmla="*/ 52 h 60"/>
                <a:gd name="T44" fmla="*/ 2 w 34"/>
                <a:gd name="T45" fmla="*/ 52 h 60"/>
                <a:gd name="T46" fmla="*/ 2 w 34"/>
                <a:gd name="T47" fmla="*/ 50 h 60"/>
                <a:gd name="T48" fmla="*/ 4 w 34"/>
                <a:gd name="T49" fmla="*/ 50 h 60"/>
                <a:gd name="T50" fmla="*/ 4 w 34"/>
                <a:gd name="T51" fmla="*/ 50 h 60"/>
                <a:gd name="T52" fmla="*/ 6 w 34"/>
                <a:gd name="T53" fmla="*/ 50 h 60"/>
                <a:gd name="T54" fmla="*/ 6 w 34"/>
                <a:gd name="T55" fmla="*/ 52 h 60"/>
                <a:gd name="T56" fmla="*/ 8 w 34"/>
                <a:gd name="T57" fmla="*/ 52 h 60"/>
                <a:gd name="T58" fmla="*/ 12 w 34"/>
                <a:gd name="T59" fmla="*/ 54 h 60"/>
                <a:gd name="T60" fmla="*/ 14 w 34"/>
                <a:gd name="T61" fmla="*/ 54 h 60"/>
                <a:gd name="T62" fmla="*/ 20 w 34"/>
                <a:gd name="T63" fmla="*/ 54 h 60"/>
                <a:gd name="T64" fmla="*/ 24 w 34"/>
                <a:gd name="T65" fmla="*/ 50 h 60"/>
                <a:gd name="T66" fmla="*/ 26 w 34"/>
                <a:gd name="T67" fmla="*/ 46 h 60"/>
                <a:gd name="T68" fmla="*/ 28 w 34"/>
                <a:gd name="T69" fmla="*/ 42 h 60"/>
                <a:gd name="T70" fmla="*/ 26 w 34"/>
                <a:gd name="T71" fmla="*/ 36 h 60"/>
                <a:gd name="T72" fmla="*/ 24 w 34"/>
                <a:gd name="T73" fmla="*/ 32 h 60"/>
                <a:gd name="T74" fmla="*/ 20 w 34"/>
                <a:gd name="T75" fmla="*/ 28 h 60"/>
                <a:gd name="T76" fmla="*/ 14 w 34"/>
                <a:gd name="T77" fmla="*/ 24 h 60"/>
                <a:gd name="T78" fmla="*/ 10 w 34"/>
                <a:gd name="T79" fmla="*/ 24 h 60"/>
                <a:gd name="T80" fmla="*/ 2 w 34"/>
                <a:gd name="T81" fmla="*/ 22 h 60"/>
                <a:gd name="T82" fmla="*/ 12 w 34"/>
                <a:gd name="T83" fmla="*/ 0 h 60"/>
                <a:gd name="T84" fmla="*/ 34 w 34"/>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60"/>
                <a:gd name="T131" fmla="*/ 34 w 34"/>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60">
                  <a:moveTo>
                    <a:pt x="34" y="0"/>
                  </a:moveTo>
                  <a:lnTo>
                    <a:pt x="30" y="8"/>
                  </a:lnTo>
                  <a:lnTo>
                    <a:pt x="12" y="8"/>
                  </a:lnTo>
                  <a:lnTo>
                    <a:pt x="8" y="16"/>
                  </a:lnTo>
                  <a:lnTo>
                    <a:pt x="16" y="16"/>
                  </a:lnTo>
                  <a:lnTo>
                    <a:pt x="22" y="20"/>
                  </a:lnTo>
                  <a:lnTo>
                    <a:pt x="26" y="24"/>
                  </a:lnTo>
                  <a:lnTo>
                    <a:pt x="32" y="30"/>
                  </a:lnTo>
                  <a:lnTo>
                    <a:pt x="32" y="38"/>
                  </a:lnTo>
                  <a:lnTo>
                    <a:pt x="32" y="42"/>
                  </a:lnTo>
                  <a:lnTo>
                    <a:pt x="30" y="46"/>
                  </a:lnTo>
                  <a:lnTo>
                    <a:pt x="28" y="50"/>
                  </a:lnTo>
                  <a:lnTo>
                    <a:pt x="26" y="52"/>
                  </a:lnTo>
                  <a:lnTo>
                    <a:pt x="24" y="54"/>
                  </a:lnTo>
                  <a:lnTo>
                    <a:pt x="20" y="56"/>
                  </a:lnTo>
                  <a:lnTo>
                    <a:pt x="16" y="58"/>
                  </a:lnTo>
                  <a:lnTo>
                    <a:pt x="10" y="60"/>
                  </a:lnTo>
                  <a:lnTo>
                    <a:pt x="6" y="58"/>
                  </a:lnTo>
                  <a:lnTo>
                    <a:pt x="2" y="58"/>
                  </a:lnTo>
                  <a:lnTo>
                    <a:pt x="2" y="56"/>
                  </a:lnTo>
                  <a:lnTo>
                    <a:pt x="0" y="54"/>
                  </a:lnTo>
                  <a:lnTo>
                    <a:pt x="0" y="52"/>
                  </a:lnTo>
                  <a:lnTo>
                    <a:pt x="2" y="52"/>
                  </a:lnTo>
                  <a:lnTo>
                    <a:pt x="2" y="50"/>
                  </a:lnTo>
                  <a:lnTo>
                    <a:pt x="4" y="50"/>
                  </a:lnTo>
                  <a:lnTo>
                    <a:pt x="6" y="50"/>
                  </a:lnTo>
                  <a:lnTo>
                    <a:pt x="6" y="52"/>
                  </a:lnTo>
                  <a:lnTo>
                    <a:pt x="8" y="52"/>
                  </a:lnTo>
                  <a:lnTo>
                    <a:pt x="12" y="54"/>
                  </a:lnTo>
                  <a:lnTo>
                    <a:pt x="14" y="54"/>
                  </a:lnTo>
                  <a:lnTo>
                    <a:pt x="20" y="54"/>
                  </a:lnTo>
                  <a:lnTo>
                    <a:pt x="24" y="50"/>
                  </a:lnTo>
                  <a:lnTo>
                    <a:pt x="26" y="46"/>
                  </a:lnTo>
                  <a:lnTo>
                    <a:pt x="28" y="42"/>
                  </a:lnTo>
                  <a:lnTo>
                    <a:pt x="26" y="36"/>
                  </a:lnTo>
                  <a:lnTo>
                    <a:pt x="24" y="32"/>
                  </a:lnTo>
                  <a:lnTo>
                    <a:pt x="20" y="28"/>
                  </a:lnTo>
                  <a:lnTo>
                    <a:pt x="14" y="24"/>
                  </a:lnTo>
                  <a:lnTo>
                    <a:pt x="10" y="24"/>
                  </a:lnTo>
                  <a:lnTo>
                    <a:pt x="2" y="22"/>
                  </a:lnTo>
                  <a:lnTo>
                    <a:pt x="12" y="0"/>
                  </a:lnTo>
                  <a:lnTo>
                    <a:pt x="34" y="0"/>
                  </a:lnTo>
                  <a:close/>
                </a:path>
              </a:pathLst>
            </a:custGeom>
            <a:solidFill>
              <a:srgbClr val="000000"/>
            </a:solidFill>
            <a:ln w="0">
              <a:solidFill>
                <a:srgbClr val="000000"/>
              </a:solidFill>
              <a:round/>
              <a:headEnd/>
              <a:tailEnd/>
            </a:ln>
          </p:spPr>
          <p:txBody>
            <a:bodyPr/>
            <a:lstStyle/>
            <a:p>
              <a:endParaRPr lang="en-CA"/>
            </a:p>
          </p:txBody>
        </p:sp>
        <p:sp>
          <p:nvSpPr>
            <p:cNvPr id="14392" name="Freeform 220"/>
            <p:cNvSpPr>
              <a:spLocks noEditPoints="1"/>
            </p:cNvSpPr>
            <p:nvPr/>
          </p:nvSpPr>
          <p:spPr bwMode="auto">
            <a:xfrm>
              <a:off x="2588" y="2570"/>
              <a:ext cx="32" cy="62"/>
            </a:xfrm>
            <a:custGeom>
              <a:avLst/>
              <a:gdLst>
                <a:gd name="T0" fmla="*/ 6 w 32"/>
                <a:gd name="T1" fmla="*/ 26 h 62"/>
                <a:gd name="T2" fmla="*/ 0 w 32"/>
                <a:gd name="T3" fmla="*/ 18 h 62"/>
                <a:gd name="T4" fmla="*/ 2 w 32"/>
                <a:gd name="T5" fmla="*/ 10 h 62"/>
                <a:gd name="T6" fmla="*/ 10 w 32"/>
                <a:gd name="T7" fmla="*/ 2 h 62"/>
                <a:gd name="T8" fmla="*/ 22 w 32"/>
                <a:gd name="T9" fmla="*/ 2 h 62"/>
                <a:gd name="T10" fmla="*/ 30 w 32"/>
                <a:gd name="T11" fmla="*/ 8 h 62"/>
                <a:gd name="T12" fmla="*/ 32 w 32"/>
                <a:gd name="T13" fmla="*/ 16 h 62"/>
                <a:gd name="T14" fmla="*/ 26 w 32"/>
                <a:gd name="T15" fmla="*/ 24 h 62"/>
                <a:gd name="T16" fmla="*/ 26 w 32"/>
                <a:gd name="T17" fmla="*/ 34 h 62"/>
                <a:gd name="T18" fmla="*/ 32 w 32"/>
                <a:gd name="T19" fmla="*/ 42 h 62"/>
                <a:gd name="T20" fmla="*/ 32 w 32"/>
                <a:gd name="T21" fmla="*/ 52 h 62"/>
                <a:gd name="T22" fmla="*/ 22 w 32"/>
                <a:gd name="T23" fmla="*/ 60 h 62"/>
                <a:gd name="T24" fmla="*/ 10 w 32"/>
                <a:gd name="T25" fmla="*/ 60 h 62"/>
                <a:gd name="T26" fmla="*/ 2 w 32"/>
                <a:gd name="T27" fmla="*/ 56 h 62"/>
                <a:gd name="T28" fmla="*/ 0 w 32"/>
                <a:gd name="T29" fmla="*/ 46 h 62"/>
                <a:gd name="T30" fmla="*/ 2 w 32"/>
                <a:gd name="T31" fmla="*/ 40 h 62"/>
                <a:gd name="T32" fmla="*/ 10 w 32"/>
                <a:gd name="T33" fmla="*/ 32 h 62"/>
                <a:gd name="T34" fmla="*/ 20 w 32"/>
                <a:gd name="T35" fmla="*/ 22 h 62"/>
                <a:gd name="T36" fmla="*/ 24 w 32"/>
                <a:gd name="T37" fmla="*/ 16 h 62"/>
                <a:gd name="T38" fmla="*/ 24 w 32"/>
                <a:gd name="T39" fmla="*/ 10 h 62"/>
                <a:gd name="T40" fmla="*/ 20 w 32"/>
                <a:gd name="T41" fmla="*/ 4 h 62"/>
                <a:gd name="T42" fmla="*/ 14 w 32"/>
                <a:gd name="T43" fmla="*/ 4 h 62"/>
                <a:gd name="T44" fmla="*/ 8 w 32"/>
                <a:gd name="T45" fmla="*/ 8 h 62"/>
                <a:gd name="T46" fmla="*/ 8 w 32"/>
                <a:gd name="T47" fmla="*/ 14 h 62"/>
                <a:gd name="T48" fmla="*/ 10 w 32"/>
                <a:gd name="T49" fmla="*/ 18 h 62"/>
                <a:gd name="T50" fmla="*/ 18 w 32"/>
                <a:gd name="T51" fmla="*/ 26 h 62"/>
                <a:gd name="T52" fmla="*/ 10 w 32"/>
                <a:gd name="T53" fmla="*/ 36 h 62"/>
                <a:gd name="T54" fmla="*/ 8 w 32"/>
                <a:gd name="T55" fmla="*/ 42 h 62"/>
                <a:gd name="T56" fmla="*/ 8 w 32"/>
                <a:gd name="T57" fmla="*/ 52 h 62"/>
                <a:gd name="T58" fmla="*/ 12 w 32"/>
                <a:gd name="T59" fmla="*/ 58 h 62"/>
                <a:gd name="T60" fmla="*/ 20 w 32"/>
                <a:gd name="T61" fmla="*/ 58 h 62"/>
                <a:gd name="T62" fmla="*/ 24 w 32"/>
                <a:gd name="T63" fmla="*/ 54 h 62"/>
                <a:gd name="T64" fmla="*/ 24 w 32"/>
                <a:gd name="T65" fmla="*/ 46 h 62"/>
                <a:gd name="T66" fmla="*/ 22 w 32"/>
                <a:gd name="T67" fmla="*/ 40 h 62"/>
                <a:gd name="T68" fmla="*/ 12 w 32"/>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62"/>
                <a:gd name="T107" fmla="*/ 32 w 32"/>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62">
                  <a:moveTo>
                    <a:pt x="10" y="32"/>
                  </a:moveTo>
                  <a:lnTo>
                    <a:pt x="6" y="26"/>
                  </a:lnTo>
                  <a:lnTo>
                    <a:pt x="2" y="22"/>
                  </a:lnTo>
                  <a:lnTo>
                    <a:pt x="0" y="18"/>
                  </a:lnTo>
                  <a:lnTo>
                    <a:pt x="0" y="14"/>
                  </a:lnTo>
                  <a:lnTo>
                    <a:pt x="2" y="10"/>
                  </a:lnTo>
                  <a:lnTo>
                    <a:pt x="4" y="6"/>
                  </a:lnTo>
                  <a:lnTo>
                    <a:pt x="10" y="2"/>
                  </a:lnTo>
                  <a:lnTo>
                    <a:pt x="16" y="0"/>
                  </a:lnTo>
                  <a:lnTo>
                    <a:pt x="22" y="2"/>
                  </a:lnTo>
                  <a:lnTo>
                    <a:pt x="28" y="4"/>
                  </a:lnTo>
                  <a:lnTo>
                    <a:pt x="30" y="8"/>
                  </a:lnTo>
                  <a:lnTo>
                    <a:pt x="32" y="14"/>
                  </a:lnTo>
                  <a:lnTo>
                    <a:pt x="32" y="16"/>
                  </a:lnTo>
                  <a:lnTo>
                    <a:pt x="30" y="20"/>
                  </a:lnTo>
                  <a:lnTo>
                    <a:pt x="26" y="24"/>
                  </a:lnTo>
                  <a:lnTo>
                    <a:pt x="20" y="28"/>
                  </a:lnTo>
                  <a:lnTo>
                    <a:pt x="26" y="34"/>
                  </a:lnTo>
                  <a:lnTo>
                    <a:pt x="30" y="38"/>
                  </a:lnTo>
                  <a:lnTo>
                    <a:pt x="32" y="42"/>
                  </a:lnTo>
                  <a:lnTo>
                    <a:pt x="32" y="46"/>
                  </a:lnTo>
                  <a:lnTo>
                    <a:pt x="32" y="52"/>
                  </a:lnTo>
                  <a:lnTo>
                    <a:pt x="28" y="56"/>
                  </a:lnTo>
                  <a:lnTo>
                    <a:pt x="22" y="60"/>
                  </a:lnTo>
                  <a:lnTo>
                    <a:pt x="16" y="62"/>
                  </a:lnTo>
                  <a:lnTo>
                    <a:pt x="10" y="60"/>
                  </a:lnTo>
                  <a:lnTo>
                    <a:pt x="6" y="58"/>
                  </a:lnTo>
                  <a:lnTo>
                    <a:pt x="2" y="56"/>
                  </a:lnTo>
                  <a:lnTo>
                    <a:pt x="0" y="52"/>
                  </a:lnTo>
                  <a:lnTo>
                    <a:pt x="0" y="46"/>
                  </a:lnTo>
                  <a:lnTo>
                    <a:pt x="0" y="44"/>
                  </a:lnTo>
                  <a:lnTo>
                    <a:pt x="2" y="40"/>
                  </a:lnTo>
                  <a:lnTo>
                    <a:pt x="6" y="36"/>
                  </a:lnTo>
                  <a:lnTo>
                    <a:pt x="10" y="32"/>
                  </a:lnTo>
                  <a:close/>
                  <a:moveTo>
                    <a:pt x="18" y="26"/>
                  </a:moveTo>
                  <a:lnTo>
                    <a:pt x="20" y="22"/>
                  </a:lnTo>
                  <a:lnTo>
                    <a:pt x="22" y="20"/>
                  </a:lnTo>
                  <a:lnTo>
                    <a:pt x="24" y="16"/>
                  </a:lnTo>
                  <a:lnTo>
                    <a:pt x="24" y="14"/>
                  </a:lnTo>
                  <a:lnTo>
                    <a:pt x="24" y="10"/>
                  </a:lnTo>
                  <a:lnTo>
                    <a:pt x="22" y="6"/>
                  </a:lnTo>
                  <a:lnTo>
                    <a:pt x="20" y="4"/>
                  </a:lnTo>
                  <a:lnTo>
                    <a:pt x="16" y="4"/>
                  </a:lnTo>
                  <a:lnTo>
                    <a:pt x="14" y="4"/>
                  </a:lnTo>
                  <a:lnTo>
                    <a:pt x="10" y="6"/>
                  </a:lnTo>
                  <a:lnTo>
                    <a:pt x="8" y="8"/>
                  </a:lnTo>
                  <a:lnTo>
                    <a:pt x="8" y="12"/>
                  </a:lnTo>
                  <a:lnTo>
                    <a:pt x="8" y="14"/>
                  </a:lnTo>
                  <a:lnTo>
                    <a:pt x="10" y="16"/>
                  </a:lnTo>
                  <a:lnTo>
                    <a:pt x="10" y="18"/>
                  </a:lnTo>
                  <a:lnTo>
                    <a:pt x="12" y="20"/>
                  </a:lnTo>
                  <a:lnTo>
                    <a:pt x="18" y="26"/>
                  </a:lnTo>
                  <a:close/>
                  <a:moveTo>
                    <a:pt x="12" y="32"/>
                  </a:moveTo>
                  <a:lnTo>
                    <a:pt x="10" y="36"/>
                  </a:lnTo>
                  <a:lnTo>
                    <a:pt x="8" y="40"/>
                  </a:lnTo>
                  <a:lnTo>
                    <a:pt x="8" y="42"/>
                  </a:lnTo>
                  <a:lnTo>
                    <a:pt x="8" y="46"/>
                  </a:lnTo>
                  <a:lnTo>
                    <a:pt x="8" y="52"/>
                  </a:lnTo>
                  <a:lnTo>
                    <a:pt x="10" y="56"/>
                  </a:lnTo>
                  <a:lnTo>
                    <a:pt x="12" y="58"/>
                  </a:lnTo>
                  <a:lnTo>
                    <a:pt x="16" y="58"/>
                  </a:lnTo>
                  <a:lnTo>
                    <a:pt x="20" y="58"/>
                  </a:lnTo>
                  <a:lnTo>
                    <a:pt x="22" y="56"/>
                  </a:lnTo>
                  <a:lnTo>
                    <a:pt x="24" y="54"/>
                  </a:lnTo>
                  <a:lnTo>
                    <a:pt x="24" y="50"/>
                  </a:lnTo>
                  <a:lnTo>
                    <a:pt x="24" y="46"/>
                  </a:lnTo>
                  <a:lnTo>
                    <a:pt x="24" y="44"/>
                  </a:lnTo>
                  <a:lnTo>
                    <a:pt x="22" y="40"/>
                  </a:lnTo>
                  <a:lnTo>
                    <a:pt x="18" y="38"/>
                  </a:lnTo>
                  <a:lnTo>
                    <a:pt x="12" y="32"/>
                  </a:lnTo>
                  <a:close/>
                </a:path>
              </a:pathLst>
            </a:custGeom>
            <a:solidFill>
              <a:srgbClr val="000000"/>
            </a:solidFill>
            <a:ln w="0">
              <a:solidFill>
                <a:srgbClr val="000000"/>
              </a:solidFill>
              <a:round/>
              <a:headEnd/>
              <a:tailEnd/>
            </a:ln>
          </p:spPr>
          <p:txBody>
            <a:bodyPr/>
            <a:lstStyle/>
            <a:p>
              <a:endParaRPr lang="en-CA"/>
            </a:p>
          </p:txBody>
        </p:sp>
        <p:sp>
          <p:nvSpPr>
            <p:cNvPr id="14393" name="Rectangle 221"/>
            <p:cNvSpPr>
              <a:spLocks noChangeArrowheads="1"/>
            </p:cNvSpPr>
            <p:nvPr/>
          </p:nvSpPr>
          <p:spPr bwMode="auto">
            <a:xfrm>
              <a:off x="2776"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394" name="Freeform 222"/>
            <p:cNvSpPr>
              <a:spLocks/>
            </p:cNvSpPr>
            <p:nvPr/>
          </p:nvSpPr>
          <p:spPr bwMode="auto">
            <a:xfrm>
              <a:off x="2890" y="2622"/>
              <a:ext cx="10" cy="10"/>
            </a:xfrm>
            <a:custGeom>
              <a:avLst/>
              <a:gdLst>
                <a:gd name="T0" fmla="*/ 4 w 10"/>
                <a:gd name="T1" fmla="*/ 0 h 10"/>
                <a:gd name="T2" fmla="*/ 6 w 10"/>
                <a:gd name="T3" fmla="*/ 0 h 10"/>
                <a:gd name="T4" fmla="*/ 8 w 10"/>
                <a:gd name="T5" fmla="*/ 0 h 10"/>
                <a:gd name="T6" fmla="*/ 8 w 10"/>
                <a:gd name="T7" fmla="*/ 2 h 10"/>
                <a:gd name="T8" fmla="*/ 10 w 10"/>
                <a:gd name="T9" fmla="*/ 4 h 10"/>
                <a:gd name="T10" fmla="*/ 8 w 10"/>
                <a:gd name="T11" fmla="*/ 6 h 10"/>
                <a:gd name="T12" fmla="*/ 8 w 10"/>
                <a:gd name="T13" fmla="*/ 8 h 10"/>
                <a:gd name="T14" fmla="*/ 6 w 10"/>
                <a:gd name="T15" fmla="*/ 8 h 10"/>
                <a:gd name="T16" fmla="*/ 4 w 10"/>
                <a:gd name="T17" fmla="*/ 10 h 10"/>
                <a:gd name="T18" fmla="*/ 2 w 10"/>
                <a:gd name="T19" fmla="*/ 8 h 10"/>
                <a:gd name="T20" fmla="*/ 0 w 10"/>
                <a:gd name="T21" fmla="*/ 8 h 10"/>
                <a:gd name="T22" fmla="*/ 0 w 10"/>
                <a:gd name="T23" fmla="*/ 6 h 10"/>
                <a:gd name="T24" fmla="*/ 0 w 10"/>
                <a:gd name="T25" fmla="*/ 4 h 10"/>
                <a:gd name="T26" fmla="*/ 0 w 10"/>
                <a:gd name="T27" fmla="*/ 2 h 10"/>
                <a:gd name="T28" fmla="*/ 0 w 10"/>
                <a:gd name="T29" fmla="*/ 0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0"/>
                  </a:lnTo>
                  <a:lnTo>
                    <a:pt x="8" y="0"/>
                  </a:lnTo>
                  <a:lnTo>
                    <a:pt x="8" y="2"/>
                  </a:lnTo>
                  <a:lnTo>
                    <a:pt x="10" y="4"/>
                  </a:lnTo>
                  <a:lnTo>
                    <a:pt x="8" y="6"/>
                  </a:lnTo>
                  <a:lnTo>
                    <a:pt x="8" y="8"/>
                  </a:lnTo>
                  <a:lnTo>
                    <a:pt x="6" y="8"/>
                  </a:lnTo>
                  <a:lnTo>
                    <a:pt x="4" y="10"/>
                  </a:lnTo>
                  <a:lnTo>
                    <a:pt x="2" y="8"/>
                  </a:lnTo>
                  <a:lnTo>
                    <a:pt x="0" y="8"/>
                  </a:lnTo>
                  <a:lnTo>
                    <a:pt x="0" y="6"/>
                  </a:lnTo>
                  <a:lnTo>
                    <a:pt x="0" y="4"/>
                  </a:lnTo>
                  <a:lnTo>
                    <a:pt x="0" y="2"/>
                  </a:lnTo>
                  <a:lnTo>
                    <a:pt x="0" y="0"/>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395" name="Freeform 223"/>
            <p:cNvSpPr>
              <a:spLocks noEditPoints="1"/>
            </p:cNvSpPr>
            <p:nvPr/>
          </p:nvSpPr>
          <p:spPr bwMode="auto">
            <a:xfrm>
              <a:off x="2908" y="2570"/>
              <a:ext cx="36" cy="62"/>
            </a:xfrm>
            <a:custGeom>
              <a:avLst/>
              <a:gdLst>
                <a:gd name="T0" fmla="*/ 0 w 36"/>
                <a:gd name="T1" fmla="*/ 32 h 62"/>
                <a:gd name="T2" fmla="*/ 2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4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2"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6" name="Freeform 224"/>
            <p:cNvSpPr>
              <a:spLocks noEditPoints="1"/>
            </p:cNvSpPr>
            <p:nvPr/>
          </p:nvSpPr>
          <p:spPr bwMode="auto">
            <a:xfrm>
              <a:off x="2952" y="2570"/>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7" name="Freeform 225"/>
            <p:cNvSpPr>
              <a:spLocks noEditPoints="1"/>
            </p:cNvSpPr>
            <p:nvPr/>
          </p:nvSpPr>
          <p:spPr bwMode="auto">
            <a:xfrm>
              <a:off x="2996"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6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2" y="42"/>
                  </a:lnTo>
                  <a:lnTo>
                    <a:pt x="0" y="32"/>
                  </a:lnTo>
                  <a:close/>
                  <a:moveTo>
                    <a:pt x="8" y="32"/>
                  </a:moveTo>
                  <a:lnTo>
                    <a:pt x="8" y="44"/>
                  </a:lnTo>
                  <a:lnTo>
                    <a:pt x="10" y="52"/>
                  </a:lnTo>
                  <a:lnTo>
                    <a:pt x="12" y="56"/>
                  </a:lnTo>
                  <a:lnTo>
                    <a:pt x="16"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8" name="Freeform 226"/>
            <p:cNvSpPr>
              <a:spLocks noEditPoints="1"/>
            </p:cNvSpPr>
            <p:nvPr/>
          </p:nvSpPr>
          <p:spPr bwMode="auto">
            <a:xfrm>
              <a:off x="3040"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399" name="Freeform 227"/>
            <p:cNvSpPr>
              <a:spLocks noEditPoints="1"/>
            </p:cNvSpPr>
            <p:nvPr/>
          </p:nvSpPr>
          <p:spPr bwMode="auto">
            <a:xfrm>
              <a:off x="3084"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0" name="Freeform 228"/>
            <p:cNvSpPr>
              <a:spLocks noEditPoints="1"/>
            </p:cNvSpPr>
            <p:nvPr/>
          </p:nvSpPr>
          <p:spPr bwMode="auto">
            <a:xfrm>
              <a:off x="3128" y="2570"/>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01" name="Freeform 229"/>
            <p:cNvSpPr>
              <a:spLocks/>
            </p:cNvSpPr>
            <p:nvPr/>
          </p:nvSpPr>
          <p:spPr bwMode="auto">
            <a:xfrm>
              <a:off x="3170" y="2570"/>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2" name="Freeform 230"/>
            <p:cNvSpPr>
              <a:spLocks noEditPoints="1"/>
            </p:cNvSpPr>
            <p:nvPr/>
          </p:nvSpPr>
          <p:spPr bwMode="auto">
            <a:xfrm>
              <a:off x="3214" y="2570"/>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4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10 w 38"/>
                <a:gd name="T49" fmla="*/ 32 h 62"/>
                <a:gd name="T50" fmla="*/ 10 w 38"/>
                <a:gd name="T51" fmla="*/ 44 h 62"/>
                <a:gd name="T52" fmla="*/ 12 w 38"/>
                <a:gd name="T53" fmla="*/ 52 h 62"/>
                <a:gd name="T54" fmla="*/ 14 w 38"/>
                <a:gd name="T55" fmla="*/ 56 h 62"/>
                <a:gd name="T56" fmla="*/ 16 w 38"/>
                <a:gd name="T57" fmla="*/ 58 h 62"/>
                <a:gd name="T58" fmla="*/ 20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10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4" y="60"/>
                  </a:lnTo>
                  <a:lnTo>
                    <a:pt x="18" y="62"/>
                  </a:lnTo>
                  <a:lnTo>
                    <a:pt x="14" y="60"/>
                  </a:lnTo>
                  <a:lnTo>
                    <a:pt x="10" y="56"/>
                  </a:lnTo>
                  <a:lnTo>
                    <a:pt x="6" y="52"/>
                  </a:lnTo>
                  <a:lnTo>
                    <a:pt x="2" y="42"/>
                  </a:lnTo>
                  <a:lnTo>
                    <a:pt x="0" y="32"/>
                  </a:lnTo>
                  <a:close/>
                  <a:moveTo>
                    <a:pt x="10" y="32"/>
                  </a:moveTo>
                  <a:lnTo>
                    <a:pt x="10" y="44"/>
                  </a:lnTo>
                  <a:lnTo>
                    <a:pt x="12" y="52"/>
                  </a:lnTo>
                  <a:lnTo>
                    <a:pt x="14" y="56"/>
                  </a:lnTo>
                  <a:lnTo>
                    <a:pt x="16" y="58"/>
                  </a:lnTo>
                  <a:lnTo>
                    <a:pt x="20"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10" y="32"/>
                  </a:lnTo>
                  <a:close/>
                </a:path>
              </a:pathLst>
            </a:custGeom>
            <a:solidFill>
              <a:srgbClr val="000000"/>
            </a:solidFill>
            <a:ln w="0">
              <a:solidFill>
                <a:srgbClr val="000000"/>
              </a:solidFill>
              <a:round/>
              <a:headEnd/>
              <a:tailEnd/>
            </a:ln>
          </p:spPr>
          <p:txBody>
            <a:bodyPr/>
            <a:lstStyle/>
            <a:p>
              <a:endParaRPr lang="en-CA"/>
            </a:p>
          </p:txBody>
        </p:sp>
        <p:sp>
          <p:nvSpPr>
            <p:cNvPr id="14403" name="Freeform 231"/>
            <p:cNvSpPr>
              <a:spLocks noEditPoints="1"/>
            </p:cNvSpPr>
            <p:nvPr/>
          </p:nvSpPr>
          <p:spPr bwMode="auto">
            <a:xfrm>
              <a:off x="3258" y="2570"/>
              <a:ext cx="38" cy="62"/>
            </a:xfrm>
            <a:custGeom>
              <a:avLst/>
              <a:gdLst>
                <a:gd name="T0" fmla="*/ 2 w 38"/>
                <a:gd name="T1" fmla="*/ 62 h 62"/>
                <a:gd name="T2" fmla="*/ 2 w 38"/>
                <a:gd name="T3" fmla="*/ 60 h 62"/>
                <a:gd name="T4" fmla="*/ 8 w 38"/>
                <a:gd name="T5" fmla="*/ 60 h 62"/>
                <a:gd name="T6" fmla="*/ 12 w 38"/>
                <a:gd name="T7" fmla="*/ 58 h 62"/>
                <a:gd name="T8" fmla="*/ 16 w 38"/>
                <a:gd name="T9" fmla="*/ 54 h 62"/>
                <a:gd name="T10" fmla="*/ 22 w 38"/>
                <a:gd name="T11" fmla="*/ 48 h 62"/>
                <a:gd name="T12" fmla="*/ 26 w 38"/>
                <a:gd name="T13" fmla="*/ 42 h 62"/>
                <a:gd name="T14" fmla="*/ 28 w 38"/>
                <a:gd name="T15" fmla="*/ 34 h 62"/>
                <a:gd name="T16" fmla="*/ 22 w 38"/>
                <a:gd name="T17" fmla="*/ 38 h 62"/>
                <a:gd name="T18" fmla="*/ 16 w 38"/>
                <a:gd name="T19" fmla="*/ 38 h 62"/>
                <a:gd name="T20" fmla="*/ 10 w 38"/>
                <a:gd name="T21" fmla="*/ 38 h 62"/>
                <a:gd name="T22" fmla="*/ 6 w 38"/>
                <a:gd name="T23" fmla="*/ 34 h 62"/>
                <a:gd name="T24" fmla="*/ 2 w 38"/>
                <a:gd name="T25" fmla="*/ 28 h 62"/>
                <a:gd name="T26" fmla="*/ 0 w 38"/>
                <a:gd name="T27" fmla="*/ 22 h 62"/>
                <a:gd name="T28" fmla="*/ 2 w 38"/>
                <a:gd name="T29" fmla="*/ 14 h 62"/>
                <a:gd name="T30" fmla="*/ 6 w 38"/>
                <a:gd name="T31" fmla="*/ 8 h 62"/>
                <a:gd name="T32" fmla="*/ 8 w 38"/>
                <a:gd name="T33" fmla="*/ 4 h 62"/>
                <a:gd name="T34" fmla="*/ 14 w 38"/>
                <a:gd name="T35" fmla="*/ 2 h 62"/>
                <a:gd name="T36" fmla="*/ 18 w 38"/>
                <a:gd name="T37" fmla="*/ 0 h 62"/>
                <a:gd name="T38" fmla="*/ 26 w 38"/>
                <a:gd name="T39" fmla="*/ 2 h 62"/>
                <a:gd name="T40" fmla="*/ 30 w 38"/>
                <a:gd name="T41" fmla="*/ 6 h 62"/>
                <a:gd name="T42" fmla="*/ 34 w 38"/>
                <a:gd name="T43" fmla="*/ 12 h 62"/>
                <a:gd name="T44" fmla="*/ 36 w 38"/>
                <a:gd name="T45" fmla="*/ 18 h 62"/>
                <a:gd name="T46" fmla="*/ 38 w 38"/>
                <a:gd name="T47" fmla="*/ 24 h 62"/>
                <a:gd name="T48" fmla="*/ 36 w 38"/>
                <a:gd name="T49" fmla="*/ 34 h 62"/>
                <a:gd name="T50" fmla="*/ 32 w 38"/>
                <a:gd name="T51" fmla="*/ 42 h 62"/>
                <a:gd name="T52" fmla="*/ 26 w 38"/>
                <a:gd name="T53" fmla="*/ 50 h 62"/>
                <a:gd name="T54" fmla="*/ 20 w 38"/>
                <a:gd name="T55" fmla="*/ 56 h 62"/>
                <a:gd name="T56" fmla="*/ 12 w 38"/>
                <a:gd name="T57" fmla="*/ 60 h 62"/>
                <a:gd name="T58" fmla="*/ 4 w 38"/>
                <a:gd name="T59" fmla="*/ 62 h 62"/>
                <a:gd name="T60" fmla="*/ 2 w 38"/>
                <a:gd name="T61" fmla="*/ 62 h 62"/>
                <a:gd name="T62" fmla="*/ 28 w 38"/>
                <a:gd name="T63" fmla="*/ 32 h 62"/>
                <a:gd name="T64" fmla="*/ 28 w 38"/>
                <a:gd name="T65" fmla="*/ 26 h 62"/>
                <a:gd name="T66" fmla="*/ 30 w 38"/>
                <a:gd name="T67" fmla="*/ 22 h 62"/>
                <a:gd name="T68" fmla="*/ 28 w 38"/>
                <a:gd name="T69" fmla="*/ 18 h 62"/>
                <a:gd name="T70" fmla="*/ 28 w 38"/>
                <a:gd name="T71" fmla="*/ 14 h 62"/>
                <a:gd name="T72" fmla="*/ 26 w 38"/>
                <a:gd name="T73" fmla="*/ 10 h 62"/>
                <a:gd name="T74" fmla="*/ 24 w 38"/>
                <a:gd name="T75" fmla="*/ 6 h 62"/>
                <a:gd name="T76" fmla="*/ 22 w 38"/>
                <a:gd name="T77" fmla="*/ 4 h 62"/>
                <a:gd name="T78" fmla="*/ 18 w 38"/>
                <a:gd name="T79" fmla="*/ 4 h 62"/>
                <a:gd name="T80" fmla="*/ 14 w 38"/>
                <a:gd name="T81" fmla="*/ 4 h 62"/>
                <a:gd name="T82" fmla="*/ 12 w 38"/>
                <a:gd name="T83" fmla="*/ 8 h 62"/>
                <a:gd name="T84" fmla="*/ 10 w 38"/>
                <a:gd name="T85" fmla="*/ 12 h 62"/>
                <a:gd name="T86" fmla="*/ 8 w 38"/>
                <a:gd name="T87" fmla="*/ 18 h 62"/>
                <a:gd name="T88" fmla="*/ 10 w 38"/>
                <a:gd name="T89" fmla="*/ 26 h 62"/>
                <a:gd name="T90" fmla="*/ 12 w 38"/>
                <a:gd name="T91" fmla="*/ 32 h 62"/>
                <a:gd name="T92" fmla="*/ 16 w 38"/>
                <a:gd name="T93" fmla="*/ 34 h 62"/>
                <a:gd name="T94" fmla="*/ 20 w 38"/>
                <a:gd name="T95" fmla="*/ 34 h 62"/>
                <a:gd name="T96" fmla="*/ 22 w 38"/>
                <a:gd name="T97" fmla="*/ 34 h 62"/>
                <a:gd name="T98" fmla="*/ 24 w 38"/>
                <a:gd name="T99" fmla="*/ 34 h 62"/>
                <a:gd name="T100" fmla="*/ 26 w 38"/>
                <a:gd name="T101" fmla="*/ 32 h 62"/>
                <a:gd name="T102" fmla="*/ 28 w 38"/>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2"/>
                <a:gd name="T158" fmla="*/ 38 w 38"/>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2">
                  <a:moveTo>
                    <a:pt x="2" y="62"/>
                  </a:moveTo>
                  <a:lnTo>
                    <a:pt x="2" y="60"/>
                  </a:lnTo>
                  <a:lnTo>
                    <a:pt x="8" y="60"/>
                  </a:lnTo>
                  <a:lnTo>
                    <a:pt x="12" y="58"/>
                  </a:lnTo>
                  <a:lnTo>
                    <a:pt x="16" y="54"/>
                  </a:lnTo>
                  <a:lnTo>
                    <a:pt x="22" y="48"/>
                  </a:lnTo>
                  <a:lnTo>
                    <a:pt x="26" y="42"/>
                  </a:lnTo>
                  <a:lnTo>
                    <a:pt x="28" y="34"/>
                  </a:lnTo>
                  <a:lnTo>
                    <a:pt x="22" y="38"/>
                  </a:lnTo>
                  <a:lnTo>
                    <a:pt x="16" y="38"/>
                  </a:lnTo>
                  <a:lnTo>
                    <a:pt x="10" y="38"/>
                  </a:lnTo>
                  <a:lnTo>
                    <a:pt x="6" y="34"/>
                  </a:lnTo>
                  <a:lnTo>
                    <a:pt x="2" y="28"/>
                  </a:lnTo>
                  <a:lnTo>
                    <a:pt x="0" y="22"/>
                  </a:lnTo>
                  <a:lnTo>
                    <a:pt x="2" y="14"/>
                  </a:lnTo>
                  <a:lnTo>
                    <a:pt x="6" y="8"/>
                  </a:lnTo>
                  <a:lnTo>
                    <a:pt x="8" y="4"/>
                  </a:lnTo>
                  <a:lnTo>
                    <a:pt x="14" y="2"/>
                  </a:lnTo>
                  <a:lnTo>
                    <a:pt x="18" y="0"/>
                  </a:lnTo>
                  <a:lnTo>
                    <a:pt x="26" y="2"/>
                  </a:lnTo>
                  <a:lnTo>
                    <a:pt x="30" y="6"/>
                  </a:lnTo>
                  <a:lnTo>
                    <a:pt x="34" y="12"/>
                  </a:lnTo>
                  <a:lnTo>
                    <a:pt x="36" y="18"/>
                  </a:lnTo>
                  <a:lnTo>
                    <a:pt x="38" y="24"/>
                  </a:lnTo>
                  <a:lnTo>
                    <a:pt x="36" y="34"/>
                  </a:lnTo>
                  <a:lnTo>
                    <a:pt x="32" y="42"/>
                  </a:lnTo>
                  <a:lnTo>
                    <a:pt x="26" y="50"/>
                  </a:lnTo>
                  <a:lnTo>
                    <a:pt x="20" y="56"/>
                  </a:lnTo>
                  <a:lnTo>
                    <a:pt x="12" y="60"/>
                  </a:lnTo>
                  <a:lnTo>
                    <a:pt x="4" y="62"/>
                  </a:lnTo>
                  <a:lnTo>
                    <a:pt x="2" y="62"/>
                  </a:lnTo>
                  <a:close/>
                  <a:moveTo>
                    <a:pt x="28" y="32"/>
                  </a:moveTo>
                  <a:lnTo>
                    <a:pt x="28" y="26"/>
                  </a:lnTo>
                  <a:lnTo>
                    <a:pt x="30" y="22"/>
                  </a:lnTo>
                  <a:lnTo>
                    <a:pt x="28" y="18"/>
                  </a:lnTo>
                  <a:lnTo>
                    <a:pt x="28" y="14"/>
                  </a:lnTo>
                  <a:lnTo>
                    <a:pt x="26" y="10"/>
                  </a:lnTo>
                  <a:lnTo>
                    <a:pt x="24" y="6"/>
                  </a:lnTo>
                  <a:lnTo>
                    <a:pt x="22" y="4"/>
                  </a:lnTo>
                  <a:lnTo>
                    <a:pt x="18" y="4"/>
                  </a:lnTo>
                  <a:lnTo>
                    <a:pt x="14" y="4"/>
                  </a:lnTo>
                  <a:lnTo>
                    <a:pt x="12" y="8"/>
                  </a:lnTo>
                  <a:lnTo>
                    <a:pt x="10" y="12"/>
                  </a:lnTo>
                  <a:lnTo>
                    <a:pt x="8" y="18"/>
                  </a:lnTo>
                  <a:lnTo>
                    <a:pt x="10" y="26"/>
                  </a:lnTo>
                  <a:lnTo>
                    <a:pt x="12" y="32"/>
                  </a:lnTo>
                  <a:lnTo>
                    <a:pt x="16" y="34"/>
                  </a:lnTo>
                  <a:lnTo>
                    <a:pt x="20" y="34"/>
                  </a:lnTo>
                  <a:lnTo>
                    <a:pt x="22"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04" name="Rectangle 232"/>
            <p:cNvSpPr>
              <a:spLocks noChangeArrowheads="1"/>
            </p:cNvSpPr>
            <p:nvPr/>
          </p:nvSpPr>
          <p:spPr bwMode="auto">
            <a:xfrm>
              <a:off x="3312"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05" name="Freeform 233"/>
            <p:cNvSpPr>
              <a:spLocks/>
            </p:cNvSpPr>
            <p:nvPr/>
          </p:nvSpPr>
          <p:spPr bwMode="auto">
            <a:xfrm>
              <a:off x="3436"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pic>
          <p:nvPicPr>
            <p:cNvPr id="14406" name="Picture 234"/>
            <p:cNvPicPr>
              <a:picLocks noChangeAspect="1" noChangeArrowheads="1"/>
            </p:cNvPicPr>
            <p:nvPr/>
          </p:nvPicPr>
          <p:blipFill>
            <a:blip r:embed="rId6" cstate="print"/>
            <a:srcRect/>
            <a:stretch>
              <a:fillRect/>
            </a:stretch>
          </p:blipFill>
          <p:spPr bwMode="auto">
            <a:xfrm>
              <a:off x="3478" y="2622"/>
              <a:ext cx="8" cy="8"/>
            </a:xfrm>
            <a:prstGeom prst="rect">
              <a:avLst/>
            </a:prstGeom>
            <a:noFill/>
            <a:ln w="9525">
              <a:noFill/>
              <a:miter lim="800000"/>
              <a:headEnd/>
              <a:tailEnd/>
            </a:ln>
          </p:spPr>
        </p:pic>
        <p:pic>
          <p:nvPicPr>
            <p:cNvPr id="14407" name="Picture 235"/>
            <p:cNvPicPr>
              <a:picLocks noChangeAspect="1" noChangeArrowheads="1"/>
            </p:cNvPicPr>
            <p:nvPr/>
          </p:nvPicPr>
          <p:blipFill>
            <a:blip r:embed="rId7" cstate="print"/>
            <a:srcRect/>
            <a:stretch>
              <a:fillRect/>
            </a:stretch>
          </p:blipFill>
          <p:spPr bwMode="auto">
            <a:xfrm>
              <a:off x="3478" y="2622"/>
              <a:ext cx="8" cy="8"/>
            </a:xfrm>
            <a:prstGeom prst="rect">
              <a:avLst/>
            </a:prstGeom>
            <a:noFill/>
            <a:ln w="9525">
              <a:noFill/>
              <a:miter lim="800000"/>
              <a:headEnd/>
              <a:tailEnd/>
            </a:ln>
          </p:spPr>
        </p:pic>
        <p:sp>
          <p:nvSpPr>
            <p:cNvPr id="14408" name="Freeform 236"/>
            <p:cNvSpPr>
              <a:spLocks/>
            </p:cNvSpPr>
            <p:nvPr/>
          </p:nvSpPr>
          <p:spPr bwMode="auto">
            <a:xfrm>
              <a:off x="3496" y="2570"/>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6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4 w 38"/>
                <a:gd name="T31" fmla="*/ 14 h 60"/>
                <a:gd name="T32" fmla="*/ 2 w 38"/>
                <a:gd name="T33" fmla="*/ 18 h 60"/>
                <a:gd name="T34" fmla="*/ 2 w 38"/>
                <a:gd name="T35" fmla="*/ 18 h 60"/>
                <a:gd name="T36" fmla="*/ 4 w 38"/>
                <a:gd name="T37" fmla="*/ 10 h 60"/>
                <a:gd name="T38" fmla="*/ 6 w 38"/>
                <a:gd name="T39" fmla="*/ 6 h 60"/>
                <a:gd name="T40" fmla="*/ 12 w 38"/>
                <a:gd name="T41" fmla="*/ 2 h 60"/>
                <a:gd name="T42" fmla="*/ 18 w 38"/>
                <a:gd name="T43" fmla="*/ 0 h 60"/>
                <a:gd name="T44" fmla="*/ 24 w 38"/>
                <a:gd name="T45" fmla="*/ 2 h 60"/>
                <a:gd name="T46" fmla="*/ 30 w 38"/>
                <a:gd name="T47" fmla="*/ 6 h 60"/>
                <a:gd name="T48" fmla="*/ 34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6" y="16"/>
                  </a:lnTo>
                  <a:lnTo>
                    <a:pt x="24" y="10"/>
                  </a:lnTo>
                  <a:lnTo>
                    <a:pt x="20" y="8"/>
                  </a:lnTo>
                  <a:lnTo>
                    <a:pt x="16" y="8"/>
                  </a:lnTo>
                  <a:lnTo>
                    <a:pt x="12" y="8"/>
                  </a:lnTo>
                  <a:lnTo>
                    <a:pt x="8" y="10"/>
                  </a:lnTo>
                  <a:lnTo>
                    <a:pt x="4" y="14"/>
                  </a:lnTo>
                  <a:lnTo>
                    <a:pt x="2" y="18"/>
                  </a:lnTo>
                  <a:lnTo>
                    <a:pt x="4" y="10"/>
                  </a:lnTo>
                  <a:lnTo>
                    <a:pt x="6" y="6"/>
                  </a:lnTo>
                  <a:lnTo>
                    <a:pt x="12" y="2"/>
                  </a:lnTo>
                  <a:lnTo>
                    <a:pt x="18" y="0"/>
                  </a:lnTo>
                  <a:lnTo>
                    <a:pt x="24" y="2"/>
                  </a:lnTo>
                  <a:lnTo>
                    <a:pt x="30" y="6"/>
                  </a:lnTo>
                  <a:lnTo>
                    <a:pt x="34" y="10"/>
                  </a:lnTo>
                  <a:lnTo>
                    <a:pt x="34" y="16"/>
                  </a:lnTo>
                  <a:lnTo>
                    <a:pt x="34" y="20"/>
                  </a:lnTo>
                  <a:lnTo>
                    <a:pt x="32"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09" name="Freeform 237"/>
            <p:cNvSpPr>
              <a:spLocks/>
            </p:cNvSpPr>
            <p:nvPr/>
          </p:nvSpPr>
          <p:spPr bwMode="auto">
            <a:xfrm>
              <a:off x="3548" y="2570"/>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6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4 w 24"/>
                <a:gd name="T27" fmla="*/ 60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8 h 60"/>
                <a:gd name="T40" fmla="*/ 8 w 24"/>
                <a:gd name="T41" fmla="*/ 12 h 60"/>
                <a:gd name="T42" fmla="*/ 8 w 24"/>
                <a:gd name="T43" fmla="*/ 10 h 60"/>
                <a:gd name="T44" fmla="*/ 8 w 24"/>
                <a:gd name="T45" fmla="*/ 8 h 60"/>
                <a:gd name="T46" fmla="*/ 6 w 24"/>
                <a:gd name="T47" fmla="*/ 8 h 60"/>
                <a:gd name="T48" fmla="*/ 6 w 24"/>
                <a:gd name="T49" fmla="*/ 8 h 60"/>
                <a:gd name="T50" fmla="*/ 6 w 24"/>
                <a:gd name="T51" fmla="*/ 6 h 60"/>
                <a:gd name="T52" fmla="*/ 4 w 24"/>
                <a:gd name="T53" fmla="*/ 8 h 60"/>
                <a:gd name="T54" fmla="*/ 0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6" y="58"/>
                  </a:lnTo>
                  <a:lnTo>
                    <a:pt x="18" y="58"/>
                  </a:lnTo>
                  <a:lnTo>
                    <a:pt x="20" y="60"/>
                  </a:lnTo>
                  <a:lnTo>
                    <a:pt x="24" y="60"/>
                  </a:lnTo>
                  <a:lnTo>
                    <a:pt x="2" y="60"/>
                  </a:lnTo>
                  <a:lnTo>
                    <a:pt x="4" y="60"/>
                  </a:lnTo>
                  <a:lnTo>
                    <a:pt x="6" y="58"/>
                  </a:lnTo>
                  <a:lnTo>
                    <a:pt x="8" y="58"/>
                  </a:lnTo>
                  <a:lnTo>
                    <a:pt x="8" y="56"/>
                  </a:lnTo>
                  <a:lnTo>
                    <a:pt x="8" y="54"/>
                  </a:lnTo>
                  <a:lnTo>
                    <a:pt x="8" y="50"/>
                  </a:lnTo>
                  <a:lnTo>
                    <a:pt x="8" y="18"/>
                  </a:lnTo>
                  <a:lnTo>
                    <a:pt x="8" y="12"/>
                  </a:lnTo>
                  <a:lnTo>
                    <a:pt x="8" y="10"/>
                  </a:lnTo>
                  <a:lnTo>
                    <a:pt x="8" y="8"/>
                  </a:lnTo>
                  <a:lnTo>
                    <a:pt x="6" y="8"/>
                  </a:lnTo>
                  <a:lnTo>
                    <a:pt x="6" y="6"/>
                  </a:lnTo>
                  <a:lnTo>
                    <a:pt x="4" y="8"/>
                  </a:lnTo>
                  <a:lnTo>
                    <a:pt x="0" y="8"/>
                  </a:lnTo>
                  <a:close/>
                </a:path>
              </a:pathLst>
            </a:custGeom>
            <a:solidFill>
              <a:srgbClr val="000000"/>
            </a:solidFill>
            <a:ln w="0">
              <a:solidFill>
                <a:srgbClr val="000000"/>
              </a:solidFill>
              <a:round/>
              <a:headEnd/>
              <a:tailEnd/>
            </a:ln>
          </p:spPr>
          <p:txBody>
            <a:bodyPr/>
            <a:lstStyle/>
            <a:p>
              <a:endParaRPr lang="en-CA"/>
            </a:p>
          </p:txBody>
        </p:sp>
        <p:pic>
          <p:nvPicPr>
            <p:cNvPr id="14410" name="Picture 238"/>
            <p:cNvPicPr>
              <a:picLocks noChangeAspect="1" noChangeArrowheads="1"/>
            </p:cNvPicPr>
            <p:nvPr/>
          </p:nvPicPr>
          <p:blipFill>
            <a:blip r:embed="rId8" cstate="print"/>
            <a:srcRect/>
            <a:stretch>
              <a:fillRect/>
            </a:stretch>
          </p:blipFill>
          <p:spPr bwMode="auto">
            <a:xfrm>
              <a:off x="3608" y="2590"/>
              <a:ext cx="42" cy="42"/>
            </a:xfrm>
            <a:prstGeom prst="rect">
              <a:avLst/>
            </a:prstGeom>
            <a:noFill/>
            <a:ln w="9525">
              <a:noFill/>
              <a:miter lim="800000"/>
              <a:headEnd/>
              <a:tailEnd/>
            </a:ln>
          </p:spPr>
        </p:pic>
        <p:pic>
          <p:nvPicPr>
            <p:cNvPr id="14411" name="Picture 239"/>
            <p:cNvPicPr>
              <a:picLocks noChangeAspect="1" noChangeArrowheads="1"/>
            </p:cNvPicPr>
            <p:nvPr/>
          </p:nvPicPr>
          <p:blipFill>
            <a:blip r:embed="rId9" cstate="print"/>
            <a:srcRect/>
            <a:stretch>
              <a:fillRect/>
            </a:stretch>
          </p:blipFill>
          <p:spPr bwMode="auto">
            <a:xfrm>
              <a:off x="3608" y="2590"/>
              <a:ext cx="42" cy="42"/>
            </a:xfrm>
            <a:prstGeom prst="rect">
              <a:avLst/>
            </a:prstGeom>
            <a:noFill/>
            <a:ln w="9525">
              <a:noFill/>
              <a:miter lim="800000"/>
              <a:headEnd/>
              <a:tailEnd/>
            </a:ln>
          </p:spPr>
        </p:pic>
        <p:sp>
          <p:nvSpPr>
            <p:cNvPr id="14412" name="Freeform 240"/>
            <p:cNvSpPr>
              <a:spLocks/>
            </p:cNvSpPr>
            <p:nvPr/>
          </p:nvSpPr>
          <p:spPr bwMode="auto">
            <a:xfrm>
              <a:off x="3686" y="2570"/>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6 w 22"/>
                <a:gd name="T33" fmla="*/ 56 h 60"/>
                <a:gd name="T34" fmla="*/ 8 w 22"/>
                <a:gd name="T35" fmla="*/ 54 h 60"/>
                <a:gd name="T36" fmla="*/ 8 w 22"/>
                <a:gd name="T37" fmla="*/ 50 h 60"/>
                <a:gd name="T38" fmla="*/ 8 w 22"/>
                <a:gd name="T39" fmla="*/ 18 h 60"/>
                <a:gd name="T40" fmla="*/ 8 w 22"/>
                <a:gd name="T41" fmla="*/ 12 h 60"/>
                <a:gd name="T42" fmla="*/ 6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6" y="56"/>
                  </a:lnTo>
                  <a:lnTo>
                    <a:pt x="8" y="54"/>
                  </a:lnTo>
                  <a:lnTo>
                    <a:pt x="8" y="50"/>
                  </a:lnTo>
                  <a:lnTo>
                    <a:pt x="8" y="18"/>
                  </a:lnTo>
                  <a:lnTo>
                    <a:pt x="8" y="12"/>
                  </a:lnTo>
                  <a:lnTo>
                    <a:pt x="6"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413" name="Freeform 241"/>
            <p:cNvSpPr>
              <a:spLocks noEditPoints="1"/>
            </p:cNvSpPr>
            <p:nvPr/>
          </p:nvSpPr>
          <p:spPr bwMode="auto">
            <a:xfrm>
              <a:off x="3722" y="2570"/>
              <a:ext cx="38" cy="62"/>
            </a:xfrm>
            <a:custGeom>
              <a:avLst/>
              <a:gdLst>
                <a:gd name="T0" fmla="*/ 0 w 38"/>
                <a:gd name="T1" fmla="*/ 32 h 62"/>
                <a:gd name="T2" fmla="*/ 2 w 38"/>
                <a:gd name="T3" fmla="*/ 22 h 62"/>
                <a:gd name="T4" fmla="*/ 4 w 38"/>
                <a:gd name="T5" fmla="*/ 14 h 62"/>
                <a:gd name="T6" fmla="*/ 6 w 38"/>
                <a:gd name="T7" fmla="*/ 8 h 62"/>
                <a:gd name="T8" fmla="*/ 12 w 38"/>
                <a:gd name="T9" fmla="*/ 4 h 62"/>
                <a:gd name="T10" fmla="*/ 14 w 38"/>
                <a:gd name="T11" fmla="*/ 2 h 62"/>
                <a:gd name="T12" fmla="*/ 18 w 38"/>
                <a:gd name="T13" fmla="*/ 0 h 62"/>
                <a:gd name="T14" fmla="*/ 24 w 38"/>
                <a:gd name="T15" fmla="*/ 2 h 62"/>
                <a:gd name="T16" fmla="*/ 26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0 w 38"/>
                <a:gd name="T31" fmla="*/ 54 h 62"/>
                <a:gd name="T32" fmla="*/ 26 w 38"/>
                <a:gd name="T33" fmla="*/ 58 h 62"/>
                <a:gd name="T34" fmla="*/ 22 w 38"/>
                <a:gd name="T35" fmla="*/ 60 h 62"/>
                <a:gd name="T36" fmla="*/ 18 w 38"/>
                <a:gd name="T37" fmla="*/ 62 h 62"/>
                <a:gd name="T38" fmla="*/ 14 w 38"/>
                <a:gd name="T39" fmla="*/ 60 h 62"/>
                <a:gd name="T40" fmla="*/ 8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0 w 38"/>
                <a:gd name="T61" fmla="*/ 58 h 62"/>
                <a:gd name="T62" fmla="*/ 24 w 38"/>
                <a:gd name="T63" fmla="*/ 56 h 62"/>
                <a:gd name="T64" fmla="*/ 26 w 38"/>
                <a:gd name="T65" fmla="*/ 54 h 62"/>
                <a:gd name="T66" fmla="*/ 26 w 38"/>
                <a:gd name="T67" fmla="*/ 50 h 62"/>
                <a:gd name="T68" fmla="*/ 28 w 38"/>
                <a:gd name="T69" fmla="*/ 40 h 62"/>
                <a:gd name="T70" fmla="*/ 28 w 38"/>
                <a:gd name="T71" fmla="*/ 28 h 62"/>
                <a:gd name="T72" fmla="*/ 28 w 38"/>
                <a:gd name="T73" fmla="*/ 20 h 62"/>
                <a:gd name="T74" fmla="*/ 26 w 38"/>
                <a:gd name="T75" fmla="*/ 12 h 62"/>
                <a:gd name="T76" fmla="*/ 26 w 38"/>
                <a:gd name="T77" fmla="*/ 8 h 62"/>
                <a:gd name="T78" fmla="*/ 22 w 38"/>
                <a:gd name="T79" fmla="*/ 6 h 62"/>
                <a:gd name="T80" fmla="*/ 22 w 38"/>
                <a:gd name="T81" fmla="*/ 4 h 62"/>
                <a:gd name="T82" fmla="*/ 18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6" y="8"/>
                  </a:lnTo>
                  <a:lnTo>
                    <a:pt x="12" y="4"/>
                  </a:lnTo>
                  <a:lnTo>
                    <a:pt x="14" y="2"/>
                  </a:lnTo>
                  <a:lnTo>
                    <a:pt x="18" y="0"/>
                  </a:lnTo>
                  <a:lnTo>
                    <a:pt x="24" y="2"/>
                  </a:lnTo>
                  <a:lnTo>
                    <a:pt x="26" y="4"/>
                  </a:lnTo>
                  <a:lnTo>
                    <a:pt x="30" y="8"/>
                  </a:lnTo>
                  <a:lnTo>
                    <a:pt x="34" y="14"/>
                  </a:lnTo>
                  <a:lnTo>
                    <a:pt x="36" y="22"/>
                  </a:lnTo>
                  <a:lnTo>
                    <a:pt x="38" y="30"/>
                  </a:lnTo>
                  <a:lnTo>
                    <a:pt x="36" y="40"/>
                  </a:lnTo>
                  <a:lnTo>
                    <a:pt x="34" y="48"/>
                  </a:lnTo>
                  <a:lnTo>
                    <a:pt x="30" y="54"/>
                  </a:lnTo>
                  <a:lnTo>
                    <a:pt x="26" y="58"/>
                  </a:lnTo>
                  <a:lnTo>
                    <a:pt x="22" y="60"/>
                  </a:lnTo>
                  <a:lnTo>
                    <a:pt x="18" y="62"/>
                  </a:lnTo>
                  <a:lnTo>
                    <a:pt x="14" y="60"/>
                  </a:lnTo>
                  <a:lnTo>
                    <a:pt x="8" y="56"/>
                  </a:lnTo>
                  <a:lnTo>
                    <a:pt x="6" y="52"/>
                  </a:lnTo>
                  <a:lnTo>
                    <a:pt x="2" y="42"/>
                  </a:lnTo>
                  <a:lnTo>
                    <a:pt x="0" y="32"/>
                  </a:lnTo>
                  <a:close/>
                  <a:moveTo>
                    <a:pt x="8" y="32"/>
                  </a:moveTo>
                  <a:lnTo>
                    <a:pt x="10" y="44"/>
                  </a:lnTo>
                  <a:lnTo>
                    <a:pt x="12" y="52"/>
                  </a:lnTo>
                  <a:lnTo>
                    <a:pt x="14" y="56"/>
                  </a:lnTo>
                  <a:lnTo>
                    <a:pt x="16" y="58"/>
                  </a:lnTo>
                  <a:lnTo>
                    <a:pt x="18" y="58"/>
                  </a:lnTo>
                  <a:lnTo>
                    <a:pt x="20" y="58"/>
                  </a:lnTo>
                  <a:lnTo>
                    <a:pt x="24" y="56"/>
                  </a:lnTo>
                  <a:lnTo>
                    <a:pt x="26" y="54"/>
                  </a:lnTo>
                  <a:lnTo>
                    <a:pt x="26" y="50"/>
                  </a:lnTo>
                  <a:lnTo>
                    <a:pt x="28" y="40"/>
                  </a:lnTo>
                  <a:lnTo>
                    <a:pt x="28" y="28"/>
                  </a:lnTo>
                  <a:lnTo>
                    <a:pt x="28" y="20"/>
                  </a:lnTo>
                  <a:lnTo>
                    <a:pt x="26" y="12"/>
                  </a:lnTo>
                  <a:lnTo>
                    <a:pt x="26" y="8"/>
                  </a:lnTo>
                  <a:lnTo>
                    <a:pt x="22" y="6"/>
                  </a:lnTo>
                  <a:lnTo>
                    <a:pt x="22" y="4"/>
                  </a:lnTo>
                  <a:lnTo>
                    <a:pt x="18"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414" name="Picture 242"/>
            <p:cNvPicPr>
              <a:picLocks noChangeAspect="1" noChangeArrowheads="1"/>
            </p:cNvPicPr>
            <p:nvPr/>
          </p:nvPicPr>
          <p:blipFill>
            <a:blip r:embed="rId10" cstate="print"/>
            <a:srcRect/>
            <a:stretch>
              <a:fillRect/>
            </a:stretch>
          </p:blipFill>
          <p:spPr bwMode="auto">
            <a:xfrm>
              <a:off x="3750" y="2584"/>
              <a:ext cx="38" cy="2"/>
            </a:xfrm>
            <a:prstGeom prst="rect">
              <a:avLst/>
            </a:prstGeom>
            <a:noFill/>
            <a:ln w="9525">
              <a:noFill/>
              <a:miter lim="800000"/>
              <a:headEnd/>
              <a:tailEnd/>
            </a:ln>
          </p:spPr>
        </p:pic>
        <p:pic>
          <p:nvPicPr>
            <p:cNvPr id="14415" name="Picture 243"/>
            <p:cNvPicPr>
              <a:picLocks noChangeAspect="1" noChangeArrowheads="1"/>
            </p:cNvPicPr>
            <p:nvPr/>
          </p:nvPicPr>
          <p:blipFill>
            <a:blip r:embed="rId11" cstate="print"/>
            <a:srcRect/>
            <a:stretch>
              <a:fillRect/>
            </a:stretch>
          </p:blipFill>
          <p:spPr bwMode="auto">
            <a:xfrm>
              <a:off x="3750" y="2584"/>
              <a:ext cx="38" cy="2"/>
            </a:xfrm>
            <a:prstGeom prst="rect">
              <a:avLst/>
            </a:prstGeom>
            <a:noFill/>
            <a:ln w="9525">
              <a:noFill/>
              <a:miter lim="800000"/>
              <a:headEnd/>
              <a:tailEnd/>
            </a:ln>
          </p:spPr>
        </p:pic>
        <p:sp>
          <p:nvSpPr>
            <p:cNvPr id="14416" name="Freeform 244"/>
            <p:cNvSpPr>
              <a:spLocks/>
            </p:cNvSpPr>
            <p:nvPr/>
          </p:nvSpPr>
          <p:spPr bwMode="auto">
            <a:xfrm>
              <a:off x="3802"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7" name="Freeform 245"/>
            <p:cNvSpPr>
              <a:spLocks/>
            </p:cNvSpPr>
            <p:nvPr/>
          </p:nvSpPr>
          <p:spPr bwMode="auto">
            <a:xfrm>
              <a:off x="3834" y="2556"/>
              <a:ext cx="16" cy="42"/>
            </a:xfrm>
            <a:custGeom>
              <a:avLst/>
              <a:gdLst>
                <a:gd name="T0" fmla="*/ 0 w 16"/>
                <a:gd name="T1" fmla="*/ 4 h 42"/>
                <a:gd name="T2" fmla="*/ 10 w 16"/>
                <a:gd name="T3" fmla="*/ 0 h 42"/>
                <a:gd name="T4" fmla="*/ 12 w 16"/>
                <a:gd name="T5" fmla="*/ 0 h 42"/>
                <a:gd name="T6" fmla="*/ 12 w 16"/>
                <a:gd name="T7" fmla="*/ 36 h 42"/>
                <a:gd name="T8" fmla="*/ 12 w 16"/>
                <a:gd name="T9" fmla="*/ 38 h 42"/>
                <a:gd name="T10" fmla="*/ 12 w 16"/>
                <a:gd name="T11" fmla="*/ 40 h 42"/>
                <a:gd name="T12" fmla="*/ 12 w 16"/>
                <a:gd name="T13" fmla="*/ 40 h 42"/>
                <a:gd name="T14" fmla="*/ 14 w 16"/>
                <a:gd name="T15" fmla="*/ 42 h 42"/>
                <a:gd name="T16" fmla="*/ 14 w 16"/>
                <a:gd name="T17" fmla="*/ 42 h 42"/>
                <a:gd name="T18" fmla="*/ 16 w 16"/>
                <a:gd name="T19" fmla="*/ 42 h 42"/>
                <a:gd name="T20" fmla="*/ 16 w 16"/>
                <a:gd name="T21" fmla="*/ 42 h 42"/>
                <a:gd name="T22" fmla="*/ 0 w 16"/>
                <a:gd name="T23" fmla="*/ 42 h 42"/>
                <a:gd name="T24" fmla="*/ 0 w 16"/>
                <a:gd name="T25" fmla="*/ 42 h 42"/>
                <a:gd name="T26" fmla="*/ 4 w 16"/>
                <a:gd name="T27" fmla="*/ 42 h 42"/>
                <a:gd name="T28" fmla="*/ 4 w 16"/>
                <a:gd name="T29" fmla="*/ 42 h 42"/>
                <a:gd name="T30" fmla="*/ 6 w 16"/>
                <a:gd name="T31" fmla="*/ 40 h 42"/>
                <a:gd name="T32" fmla="*/ 6 w 16"/>
                <a:gd name="T33" fmla="*/ 40 h 42"/>
                <a:gd name="T34" fmla="*/ 6 w 16"/>
                <a:gd name="T35" fmla="*/ 38 h 42"/>
                <a:gd name="T36" fmla="*/ 6 w 16"/>
                <a:gd name="T37" fmla="*/ 36 h 42"/>
                <a:gd name="T38" fmla="*/ 6 w 16"/>
                <a:gd name="T39" fmla="*/ 12 h 42"/>
                <a:gd name="T40" fmla="*/ 6 w 16"/>
                <a:gd name="T41" fmla="*/ 8 h 42"/>
                <a:gd name="T42" fmla="*/ 6 w 16"/>
                <a:gd name="T43" fmla="*/ 6 h 42"/>
                <a:gd name="T44" fmla="*/ 6 w 16"/>
                <a:gd name="T45" fmla="*/ 4 h 42"/>
                <a:gd name="T46" fmla="*/ 6 w 16"/>
                <a:gd name="T47" fmla="*/ 4 h 42"/>
                <a:gd name="T48" fmla="*/ 4 w 16"/>
                <a:gd name="T49" fmla="*/ 4 h 42"/>
                <a:gd name="T50" fmla="*/ 4 w 16"/>
                <a:gd name="T51" fmla="*/ 4 h 42"/>
                <a:gd name="T52" fmla="*/ 2 w 16"/>
                <a:gd name="T53" fmla="*/ 4 h 42"/>
                <a:gd name="T54" fmla="*/ 0 w 16"/>
                <a:gd name="T55" fmla="*/ 4 h 42"/>
                <a:gd name="T56" fmla="*/ 0 w 16"/>
                <a:gd name="T57" fmla="*/ 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42"/>
                <a:gd name="T89" fmla="*/ 16 w 16"/>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42">
                  <a:moveTo>
                    <a:pt x="0" y="4"/>
                  </a:moveTo>
                  <a:lnTo>
                    <a:pt x="10" y="0"/>
                  </a:lnTo>
                  <a:lnTo>
                    <a:pt x="12" y="0"/>
                  </a:lnTo>
                  <a:lnTo>
                    <a:pt x="12" y="36"/>
                  </a:lnTo>
                  <a:lnTo>
                    <a:pt x="12" y="38"/>
                  </a:lnTo>
                  <a:lnTo>
                    <a:pt x="12" y="40"/>
                  </a:lnTo>
                  <a:lnTo>
                    <a:pt x="14" y="42"/>
                  </a:lnTo>
                  <a:lnTo>
                    <a:pt x="16" y="42"/>
                  </a:lnTo>
                  <a:lnTo>
                    <a:pt x="0" y="42"/>
                  </a:lnTo>
                  <a:lnTo>
                    <a:pt x="4" y="42"/>
                  </a:lnTo>
                  <a:lnTo>
                    <a:pt x="6" y="40"/>
                  </a:lnTo>
                  <a:lnTo>
                    <a:pt x="6" y="38"/>
                  </a:lnTo>
                  <a:lnTo>
                    <a:pt x="6" y="36"/>
                  </a:lnTo>
                  <a:lnTo>
                    <a:pt x="6" y="12"/>
                  </a:lnTo>
                  <a:lnTo>
                    <a:pt x="6" y="8"/>
                  </a:lnTo>
                  <a:lnTo>
                    <a:pt x="6" y="6"/>
                  </a:lnTo>
                  <a:lnTo>
                    <a:pt x="6" y="4"/>
                  </a:lnTo>
                  <a:lnTo>
                    <a:pt x="4" y="4"/>
                  </a:lnTo>
                  <a:lnTo>
                    <a:pt x="2" y="4"/>
                  </a:lnTo>
                  <a:lnTo>
                    <a:pt x="0" y="4"/>
                  </a:lnTo>
                  <a:close/>
                </a:path>
              </a:pathLst>
            </a:custGeom>
            <a:solidFill>
              <a:srgbClr val="000000"/>
            </a:solidFill>
            <a:ln w="0">
              <a:solidFill>
                <a:srgbClr val="000000"/>
              </a:solidFill>
              <a:round/>
              <a:headEnd/>
              <a:tailEnd/>
            </a:ln>
          </p:spPr>
          <p:txBody>
            <a:bodyPr/>
            <a:lstStyle/>
            <a:p>
              <a:endParaRPr lang="en-CA"/>
            </a:p>
          </p:txBody>
        </p:sp>
        <p:sp>
          <p:nvSpPr>
            <p:cNvPr id="14418" name="Rectangle 246"/>
            <p:cNvSpPr>
              <a:spLocks noChangeArrowheads="1"/>
            </p:cNvSpPr>
            <p:nvPr/>
          </p:nvSpPr>
          <p:spPr bwMode="auto">
            <a:xfrm>
              <a:off x="3888"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19" name="Rectangle 247"/>
            <p:cNvSpPr>
              <a:spLocks noChangeArrowheads="1"/>
            </p:cNvSpPr>
            <p:nvPr/>
          </p:nvSpPr>
          <p:spPr bwMode="auto">
            <a:xfrm>
              <a:off x="3904"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0" name="Freeform 248"/>
            <p:cNvSpPr>
              <a:spLocks noEditPoints="1"/>
            </p:cNvSpPr>
            <p:nvPr/>
          </p:nvSpPr>
          <p:spPr bwMode="auto">
            <a:xfrm>
              <a:off x="4006" y="2570"/>
              <a:ext cx="38" cy="62"/>
            </a:xfrm>
            <a:custGeom>
              <a:avLst/>
              <a:gdLst>
                <a:gd name="T0" fmla="*/ 38 w 38"/>
                <a:gd name="T1" fmla="*/ 32 h 62"/>
                <a:gd name="T2" fmla="*/ 38 w 38"/>
                <a:gd name="T3" fmla="*/ 40 h 62"/>
                <a:gd name="T4" fmla="*/ 36 w 38"/>
                <a:gd name="T5" fmla="*/ 48 h 62"/>
                <a:gd name="T6" fmla="*/ 34 w 38"/>
                <a:gd name="T7" fmla="*/ 52 h 62"/>
                <a:gd name="T8" fmla="*/ 32 w 38"/>
                <a:gd name="T9" fmla="*/ 54 h 62"/>
                <a:gd name="T10" fmla="*/ 30 w 38"/>
                <a:gd name="T11" fmla="*/ 58 h 62"/>
                <a:gd name="T12" fmla="*/ 26 w 38"/>
                <a:gd name="T13" fmla="*/ 60 h 62"/>
                <a:gd name="T14" fmla="*/ 24 w 38"/>
                <a:gd name="T15" fmla="*/ 60 h 62"/>
                <a:gd name="T16" fmla="*/ 20 w 38"/>
                <a:gd name="T17" fmla="*/ 62 h 62"/>
                <a:gd name="T18" fmla="*/ 16 w 38"/>
                <a:gd name="T19" fmla="*/ 60 h 62"/>
                <a:gd name="T20" fmla="*/ 12 w 38"/>
                <a:gd name="T21" fmla="*/ 60 h 62"/>
                <a:gd name="T22" fmla="*/ 8 w 38"/>
                <a:gd name="T23" fmla="*/ 56 h 62"/>
                <a:gd name="T24" fmla="*/ 6 w 38"/>
                <a:gd name="T25" fmla="*/ 52 h 62"/>
                <a:gd name="T26" fmla="*/ 4 w 38"/>
                <a:gd name="T27" fmla="*/ 50 h 62"/>
                <a:gd name="T28" fmla="*/ 2 w 38"/>
                <a:gd name="T29" fmla="*/ 46 h 62"/>
                <a:gd name="T30" fmla="*/ 2 w 38"/>
                <a:gd name="T31" fmla="*/ 38 h 62"/>
                <a:gd name="T32" fmla="*/ 0 w 38"/>
                <a:gd name="T33" fmla="*/ 32 h 62"/>
                <a:gd name="T34" fmla="*/ 2 w 38"/>
                <a:gd name="T35" fmla="*/ 22 h 62"/>
                <a:gd name="T36" fmla="*/ 4 w 38"/>
                <a:gd name="T37" fmla="*/ 14 h 62"/>
                <a:gd name="T38" fmla="*/ 6 w 38"/>
                <a:gd name="T39" fmla="*/ 8 h 62"/>
                <a:gd name="T40" fmla="*/ 10 w 38"/>
                <a:gd name="T41" fmla="*/ 4 h 62"/>
                <a:gd name="T42" fmla="*/ 14 w 38"/>
                <a:gd name="T43" fmla="*/ 2 h 62"/>
                <a:gd name="T44" fmla="*/ 20 w 38"/>
                <a:gd name="T45" fmla="*/ 0 h 62"/>
                <a:gd name="T46" fmla="*/ 24 w 38"/>
                <a:gd name="T47" fmla="*/ 2 h 62"/>
                <a:gd name="T48" fmla="*/ 30 w 38"/>
                <a:gd name="T49" fmla="*/ 4 h 62"/>
                <a:gd name="T50" fmla="*/ 32 w 38"/>
                <a:gd name="T51" fmla="*/ 8 h 62"/>
                <a:gd name="T52" fmla="*/ 36 w 38"/>
                <a:gd name="T53" fmla="*/ 14 h 62"/>
                <a:gd name="T54" fmla="*/ 38 w 38"/>
                <a:gd name="T55" fmla="*/ 22 h 62"/>
                <a:gd name="T56" fmla="*/ 38 w 38"/>
                <a:gd name="T57" fmla="*/ 32 h 62"/>
                <a:gd name="T58" fmla="*/ 26 w 38"/>
                <a:gd name="T59" fmla="*/ 32 h 62"/>
                <a:gd name="T60" fmla="*/ 26 w 38"/>
                <a:gd name="T61" fmla="*/ 22 h 62"/>
                <a:gd name="T62" fmla="*/ 26 w 38"/>
                <a:gd name="T63" fmla="*/ 16 h 62"/>
                <a:gd name="T64" fmla="*/ 26 w 38"/>
                <a:gd name="T65" fmla="*/ 14 h 62"/>
                <a:gd name="T66" fmla="*/ 24 w 38"/>
                <a:gd name="T67" fmla="*/ 8 h 62"/>
                <a:gd name="T68" fmla="*/ 24 w 38"/>
                <a:gd name="T69" fmla="*/ 6 h 62"/>
                <a:gd name="T70" fmla="*/ 22 w 38"/>
                <a:gd name="T71" fmla="*/ 4 h 62"/>
                <a:gd name="T72" fmla="*/ 20 w 38"/>
                <a:gd name="T73" fmla="*/ 4 h 62"/>
                <a:gd name="T74" fmla="*/ 18 w 38"/>
                <a:gd name="T75" fmla="*/ 4 h 62"/>
                <a:gd name="T76" fmla="*/ 16 w 38"/>
                <a:gd name="T77" fmla="*/ 4 h 62"/>
                <a:gd name="T78" fmla="*/ 16 w 38"/>
                <a:gd name="T79" fmla="*/ 6 h 62"/>
                <a:gd name="T80" fmla="*/ 14 w 38"/>
                <a:gd name="T81" fmla="*/ 10 h 62"/>
                <a:gd name="T82" fmla="*/ 14 w 38"/>
                <a:gd name="T83" fmla="*/ 14 h 62"/>
                <a:gd name="T84" fmla="*/ 14 w 38"/>
                <a:gd name="T85" fmla="*/ 18 h 62"/>
                <a:gd name="T86" fmla="*/ 14 w 38"/>
                <a:gd name="T87" fmla="*/ 26 h 62"/>
                <a:gd name="T88" fmla="*/ 14 w 38"/>
                <a:gd name="T89" fmla="*/ 36 h 62"/>
                <a:gd name="T90" fmla="*/ 14 w 38"/>
                <a:gd name="T91" fmla="*/ 44 h 62"/>
                <a:gd name="T92" fmla="*/ 14 w 38"/>
                <a:gd name="T93" fmla="*/ 50 h 62"/>
                <a:gd name="T94" fmla="*/ 14 w 38"/>
                <a:gd name="T95" fmla="*/ 54 h 62"/>
                <a:gd name="T96" fmla="*/ 16 w 38"/>
                <a:gd name="T97" fmla="*/ 56 h 62"/>
                <a:gd name="T98" fmla="*/ 16 w 38"/>
                <a:gd name="T99" fmla="*/ 58 h 62"/>
                <a:gd name="T100" fmla="*/ 18 w 38"/>
                <a:gd name="T101" fmla="*/ 58 h 62"/>
                <a:gd name="T102" fmla="*/ 20 w 38"/>
                <a:gd name="T103" fmla="*/ 58 h 62"/>
                <a:gd name="T104" fmla="*/ 22 w 38"/>
                <a:gd name="T105" fmla="*/ 58 h 62"/>
                <a:gd name="T106" fmla="*/ 24 w 38"/>
                <a:gd name="T107" fmla="*/ 58 h 62"/>
                <a:gd name="T108" fmla="*/ 24 w 38"/>
                <a:gd name="T109" fmla="*/ 54 h 62"/>
                <a:gd name="T110" fmla="*/ 26 w 38"/>
                <a:gd name="T111" fmla="*/ 50 h 62"/>
                <a:gd name="T112" fmla="*/ 26 w 38"/>
                <a:gd name="T113" fmla="*/ 32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62"/>
                <a:gd name="T173" fmla="*/ 38 w 38"/>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62">
                  <a:moveTo>
                    <a:pt x="38" y="32"/>
                  </a:moveTo>
                  <a:lnTo>
                    <a:pt x="38" y="40"/>
                  </a:lnTo>
                  <a:lnTo>
                    <a:pt x="36" y="48"/>
                  </a:lnTo>
                  <a:lnTo>
                    <a:pt x="34" y="52"/>
                  </a:lnTo>
                  <a:lnTo>
                    <a:pt x="32" y="54"/>
                  </a:lnTo>
                  <a:lnTo>
                    <a:pt x="30" y="58"/>
                  </a:lnTo>
                  <a:lnTo>
                    <a:pt x="26" y="60"/>
                  </a:lnTo>
                  <a:lnTo>
                    <a:pt x="24" y="60"/>
                  </a:lnTo>
                  <a:lnTo>
                    <a:pt x="20" y="62"/>
                  </a:lnTo>
                  <a:lnTo>
                    <a:pt x="16" y="60"/>
                  </a:lnTo>
                  <a:lnTo>
                    <a:pt x="12" y="60"/>
                  </a:lnTo>
                  <a:lnTo>
                    <a:pt x="8" y="56"/>
                  </a:lnTo>
                  <a:lnTo>
                    <a:pt x="6" y="52"/>
                  </a:lnTo>
                  <a:lnTo>
                    <a:pt x="4" y="50"/>
                  </a:lnTo>
                  <a:lnTo>
                    <a:pt x="2" y="46"/>
                  </a:lnTo>
                  <a:lnTo>
                    <a:pt x="2" y="38"/>
                  </a:lnTo>
                  <a:lnTo>
                    <a:pt x="0" y="32"/>
                  </a:lnTo>
                  <a:lnTo>
                    <a:pt x="2" y="22"/>
                  </a:lnTo>
                  <a:lnTo>
                    <a:pt x="4" y="14"/>
                  </a:lnTo>
                  <a:lnTo>
                    <a:pt x="6" y="8"/>
                  </a:lnTo>
                  <a:lnTo>
                    <a:pt x="10" y="4"/>
                  </a:lnTo>
                  <a:lnTo>
                    <a:pt x="14" y="2"/>
                  </a:lnTo>
                  <a:lnTo>
                    <a:pt x="20" y="0"/>
                  </a:lnTo>
                  <a:lnTo>
                    <a:pt x="24" y="2"/>
                  </a:lnTo>
                  <a:lnTo>
                    <a:pt x="30" y="4"/>
                  </a:lnTo>
                  <a:lnTo>
                    <a:pt x="32" y="8"/>
                  </a:lnTo>
                  <a:lnTo>
                    <a:pt x="36" y="14"/>
                  </a:lnTo>
                  <a:lnTo>
                    <a:pt x="38" y="22"/>
                  </a:lnTo>
                  <a:lnTo>
                    <a:pt x="38" y="32"/>
                  </a:lnTo>
                  <a:close/>
                  <a:moveTo>
                    <a:pt x="26" y="32"/>
                  </a:moveTo>
                  <a:lnTo>
                    <a:pt x="26" y="22"/>
                  </a:lnTo>
                  <a:lnTo>
                    <a:pt x="26" y="16"/>
                  </a:lnTo>
                  <a:lnTo>
                    <a:pt x="26" y="14"/>
                  </a:lnTo>
                  <a:lnTo>
                    <a:pt x="24" y="8"/>
                  </a:lnTo>
                  <a:lnTo>
                    <a:pt x="24" y="6"/>
                  </a:lnTo>
                  <a:lnTo>
                    <a:pt x="22" y="4"/>
                  </a:lnTo>
                  <a:lnTo>
                    <a:pt x="20" y="4"/>
                  </a:lnTo>
                  <a:lnTo>
                    <a:pt x="18" y="4"/>
                  </a:lnTo>
                  <a:lnTo>
                    <a:pt x="16" y="4"/>
                  </a:lnTo>
                  <a:lnTo>
                    <a:pt x="16" y="6"/>
                  </a:lnTo>
                  <a:lnTo>
                    <a:pt x="14" y="10"/>
                  </a:lnTo>
                  <a:lnTo>
                    <a:pt x="14" y="14"/>
                  </a:lnTo>
                  <a:lnTo>
                    <a:pt x="14" y="18"/>
                  </a:lnTo>
                  <a:lnTo>
                    <a:pt x="14" y="26"/>
                  </a:lnTo>
                  <a:lnTo>
                    <a:pt x="14" y="36"/>
                  </a:lnTo>
                  <a:lnTo>
                    <a:pt x="14" y="44"/>
                  </a:lnTo>
                  <a:lnTo>
                    <a:pt x="14" y="50"/>
                  </a:lnTo>
                  <a:lnTo>
                    <a:pt x="14" y="54"/>
                  </a:lnTo>
                  <a:lnTo>
                    <a:pt x="16" y="56"/>
                  </a:lnTo>
                  <a:lnTo>
                    <a:pt x="16" y="58"/>
                  </a:lnTo>
                  <a:lnTo>
                    <a:pt x="18" y="58"/>
                  </a:lnTo>
                  <a:lnTo>
                    <a:pt x="20" y="58"/>
                  </a:lnTo>
                  <a:lnTo>
                    <a:pt x="22" y="58"/>
                  </a:lnTo>
                  <a:lnTo>
                    <a:pt x="24" y="58"/>
                  </a:lnTo>
                  <a:lnTo>
                    <a:pt x="24" y="54"/>
                  </a:lnTo>
                  <a:lnTo>
                    <a:pt x="26" y="50"/>
                  </a:lnTo>
                  <a:lnTo>
                    <a:pt x="26" y="32"/>
                  </a:lnTo>
                  <a:close/>
                </a:path>
              </a:pathLst>
            </a:custGeom>
            <a:solidFill>
              <a:srgbClr val="000000"/>
            </a:solidFill>
            <a:ln w="0">
              <a:solidFill>
                <a:srgbClr val="000000"/>
              </a:solidFill>
              <a:round/>
              <a:headEnd/>
              <a:tailEnd/>
            </a:ln>
          </p:spPr>
          <p:txBody>
            <a:bodyPr/>
            <a:lstStyle/>
            <a:p>
              <a:endParaRPr lang="en-CA"/>
            </a:p>
          </p:txBody>
        </p:sp>
        <p:sp>
          <p:nvSpPr>
            <p:cNvPr id="14421" name="Freeform 249"/>
            <p:cNvSpPr>
              <a:spLocks noEditPoints="1"/>
            </p:cNvSpPr>
            <p:nvPr/>
          </p:nvSpPr>
          <p:spPr bwMode="auto">
            <a:xfrm>
              <a:off x="4054" y="2570"/>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4 w 76"/>
                <a:gd name="T77" fmla="*/ 60 h 62"/>
                <a:gd name="T78" fmla="*/ 64 w 76"/>
                <a:gd name="T79" fmla="*/ 58 h 62"/>
                <a:gd name="T80" fmla="*/ 66 w 76"/>
                <a:gd name="T81" fmla="*/ 52 h 62"/>
                <a:gd name="T82" fmla="*/ 66 w 76"/>
                <a:gd name="T83" fmla="*/ 40 h 62"/>
                <a:gd name="T84" fmla="*/ 64 w 76"/>
                <a:gd name="T85" fmla="*/ 34 h 62"/>
                <a:gd name="T86" fmla="*/ 64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10"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60"/>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22" name="Rectangle 250"/>
            <p:cNvSpPr>
              <a:spLocks noChangeArrowheads="1"/>
            </p:cNvSpPr>
            <p:nvPr/>
          </p:nvSpPr>
          <p:spPr bwMode="auto">
            <a:xfrm>
              <a:off x="4200" y="2552"/>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3" name="Rectangle 251"/>
            <p:cNvSpPr>
              <a:spLocks noChangeArrowheads="1"/>
            </p:cNvSpPr>
            <p:nvPr/>
          </p:nvSpPr>
          <p:spPr bwMode="auto">
            <a:xfrm>
              <a:off x="155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24" name="Freeform 252"/>
            <p:cNvSpPr>
              <a:spLocks noEditPoints="1"/>
            </p:cNvSpPr>
            <p:nvPr/>
          </p:nvSpPr>
          <p:spPr bwMode="auto">
            <a:xfrm>
              <a:off x="1586" y="269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8 w 36"/>
                <a:gd name="T69" fmla="*/ 28 h 40"/>
                <a:gd name="T70" fmla="*/ 8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30"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8" y="28"/>
                  </a:lnTo>
                  <a:lnTo>
                    <a:pt x="8" y="32"/>
                  </a:lnTo>
                  <a:lnTo>
                    <a:pt x="8" y="34"/>
                  </a:lnTo>
                  <a:lnTo>
                    <a:pt x="10" y="34"/>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25" name="Freeform 253"/>
            <p:cNvSpPr>
              <a:spLocks/>
            </p:cNvSpPr>
            <p:nvPr/>
          </p:nvSpPr>
          <p:spPr bwMode="auto">
            <a:xfrm>
              <a:off x="1626" y="2698"/>
              <a:ext cx="32" cy="40"/>
            </a:xfrm>
            <a:custGeom>
              <a:avLst/>
              <a:gdLst>
                <a:gd name="T0" fmla="*/ 32 w 32"/>
                <a:gd name="T1" fmla="*/ 24 h 40"/>
                <a:gd name="T2" fmla="*/ 30 w 32"/>
                <a:gd name="T3" fmla="*/ 32 h 40"/>
                <a:gd name="T4" fmla="*/ 26 w 32"/>
                <a:gd name="T5" fmla="*/ 36 h 40"/>
                <a:gd name="T6" fmla="*/ 20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18 w 32"/>
                <a:gd name="T77" fmla="*/ 34 h 40"/>
                <a:gd name="T78" fmla="*/ 22 w 32"/>
                <a:gd name="T79" fmla="*/ 32 h 40"/>
                <a:gd name="T80" fmla="*/ 26 w 32"/>
                <a:gd name="T81" fmla="*/ 30 h 40"/>
                <a:gd name="T82" fmla="*/ 28 w 32"/>
                <a:gd name="T83" fmla="*/ 28 h 40"/>
                <a:gd name="T84" fmla="*/ 30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0"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18" y="34"/>
                  </a:lnTo>
                  <a:lnTo>
                    <a:pt x="22" y="32"/>
                  </a:lnTo>
                  <a:lnTo>
                    <a:pt x="26" y="30"/>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26" name="Freeform 254"/>
            <p:cNvSpPr>
              <a:spLocks/>
            </p:cNvSpPr>
            <p:nvPr/>
          </p:nvSpPr>
          <p:spPr bwMode="auto">
            <a:xfrm>
              <a:off x="1662" y="269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6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6 h 40"/>
                <a:gd name="T38" fmla="*/ 16 w 28"/>
                <a:gd name="T39" fmla="*/ 10 h 40"/>
                <a:gd name="T40" fmla="*/ 14 w 28"/>
                <a:gd name="T41" fmla="*/ 14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6 w 28"/>
                <a:gd name="T67" fmla="*/ 36 h 40"/>
                <a:gd name="T68" fmla="*/ 6 w 28"/>
                <a:gd name="T69" fmla="*/ 36 h 40"/>
                <a:gd name="T70" fmla="*/ 6 w 28"/>
                <a:gd name="T71" fmla="*/ 34 h 40"/>
                <a:gd name="T72" fmla="*/ 6 w 28"/>
                <a:gd name="T73" fmla="*/ 30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4 h 40"/>
                <a:gd name="T86" fmla="*/ 4 w 28"/>
                <a:gd name="T87" fmla="*/ 4 h 40"/>
                <a:gd name="T88" fmla="*/ 2 w 28"/>
                <a:gd name="T89" fmla="*/ 4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8"/>
                  </a:lnTo>
                  <a:lnTo>
                    <a:pt x="18" y="38"/>
                  </a:lnTo>
                  <a:lnTo>
                    <a:pt x="20" y="38"/>
                  </a:lnTo>
                  <a:lnTo>
                    <a:pt x="20" y="40"/>
                  </a:lnTo>
                  <a:lnTo>
                    <a:pt x="0" y="40"/>
                  </a:lnTo>
                  <a:lnTo>
                    <a:pt x="0" y="38"/>
                  </a:lnTo>
                  <a:lnTo>
                    <a:pt x="2" y="38"/>
                  </a:lnTo>
                  <a:lnTo>
                    <a:pt x="4" y="38"/>
                  </a:lnTo>
                  <a:lnTo>
                    <a:pt x="6" y="36"/>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27" name="Freeform 255"/>
            <p:cNvSpPr>
              <a:spLocks noEditPoints="1"/>
            </p:cNvSpPr>
            <p:nvPr/>
          </p:nvSpPr>
          <p:spPr bwMode="auto">
            <a:xfrm>
              <a:off x="1694" y="269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20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8 h 40"/>
                <a:gd name="T32" fmla="*/ 0 w 36"/>
                <a:gd name="T33" fmla="*/ 20 h 40"/>
                <a:gd name="T34" fmla="*/ 0 w 36"/>
                <a:gd name="T35" fmla="*/ 16 h 40"/>
                <a:gd name="T36" fmla="*/ 2 w 36"/>
                <a:gd name="T37" fmla="*/ 10 h 40"/>
                <a:gd name="T38" fmla="*/ 6 w 36"/>
                <a:gd name="T39" fmla="*/ 6 h 40"/>
                <a:gd name="T40" fmla="*/ 10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8 h 40"/>
                <a:gd name="T60" fmla="*/ 8 w 36"/>
                <a:gd name="T61" fmla="*/ 24 h 40"/>
                <a:gd name="T62" fmla="*/ 10 w 36"/>
                <a:gd name="T63" fmla="*/ 32 h 40"/>
                <a:gd name="T64" fmla="*/ 12 w 36"/>
                <a:gd name="T65" fmla="*/ 36 h 40"/>
                <a:gd name="T66" fmla="*/ 16 w 36"/>
                <a:gd name="T67" fmla="*/ 38 h 40"/>
                <a:gd name="T68" fmla="*/ 20 w 36"/>
                <a:gd name="T69" fmla="*/ 38 h 40"/>
                <a:gd name="T70" fmla="*/ 24 w 36"/>
                <a:gd name="T71" fmla="*/ 38 h 40"/>
                <a:gd name="T72" fmla="*/ 26 w 36"/>
                <a:gd name="T73" fmla="*/ 34 h 40"/>
                <a:gd name="T74" fmla="*/ 28 w 36"/>
                <a:gd name="T75" fmla="*/ 30 h 40"/>
                <a:gd name="T76" fmla="*/ 30 w 36"/>
                <a:gd name="T77" fmla="*/ 22 h 40"/>
                <a:gd name="T78" fmla="*/ 30 w 36"/>
                <a:gd name="T79" fmla="*/ 16 h 40"/>
                <a:gd name="T80" fmla="*/ 28 w 36"/>
                <a:gd name="T81" fmla="*/ 10 h 40"/>
                <a:gd name="T82" fmla="*/ 24 w 36"/>
                <a:gd name="T83" fmla="*/ 6 h 40"/>
                <a:gd name="T84" fmla="*/ 22 w 36"/>
                <a:gd name="T85" fmla="*/ 4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4"/>
                  </a:lnTo>
                  <a:lnTo>
                    <a:pt x="10" y="32"/>
                  </a:lnTo>
                  <a:lnTo>
                    <a:pt x="12" y="36"/>
                  </a:lnTo>
                  <a:lnTo>
                    <a:pt x="16" y="38"/>
                  </a:lnTo>
                  <a:lnTo>
                    <a:pt x="20" y="38"/>
                  </a:lnTo>
                  <a:lnTo>
                    <a:pt x="24" y="38"/>
                  </a:lnTo>
                  <a:lnTo>
                    <a:pt x="26" y="34"/>
                  </a:lnTo>
                  <a:lnTo>
                    <a:pt x="28" y="30"/>
                  </a:lnTo>
                  <a:lnTo>
                    <a:pt x="30" y="22"/>
                  </a:lnTo>
                  <a:lnTo>
                    <a:pt x="30" y="16"/>
                  </a:lnTo>
                  <a:lnTo>
                    <a:pt x="28" y="10"/>
                  </a:lnTo>
                  <a:lnTo>
                    <a:pt x="24" y="6"/>
                  </a:lnTo>
                  <a:lnTo>
                    <a:pt x="22" y="4"/>
                  </a:lnTo>
                  <a:lnTo>
                    <a:pt x="16" y="2"/>
                  </a:lnTo>
                  <a:close/>
                </a:path>
              </a:pathLst>
            </a:custGeom>
            <a:solidFill>
              <a:srgbClr val="000000"/>
            </a:solidFill>
            <a:ln w="0">
              <a:solidFill>
                <a:srgbClr val="000000"/>
              </a:solidFill>
              <a:round/>
              <a:headEnd/>
              <a:tailEnd/>
            </a:ln>
          </p:spPr>
          <p:txBody>
            <a:bodyPr/>
            <a:lstStyle/>
            <a:p>
              <a:endParaRPr lang="en-CA"/>
            </a:p>
          </p:txBody>
        </p:sp>
        <p:sp>
          <p:nvSpPr>
            <p:cNvPr id="14428" name="Freeform 256"/>
            <p:cNvSpPr>
              <a:spLocks/>
            </p:cNvSpPr>
            <p:nvPr/>
          </p:nvSpPr>
          <p:spPr bwMode="auto">
            <a:xfrm>
              <a:off x="1740" y="2698"/>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CA"/>
            </a:p>
          </p:txBody>
        </p:sp>
        <p:sp>
          <p:nvSpPr>
            <p:cNvPr id="14429" name="Freeform 257"/>
            <p:cNvSpPr>
              <a:spLocks/>
            </p:cNvSpPr>
            <p:nvPr/>
          </p:nvSpPr>
          <p:spPr bwMode="auto">
            <a:xfrm>
              <a:off x="1772" y="2698"/>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20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20"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30" name="Rectangle 258"/>
            <p:cNvSpPr>
              <a:spLocks noChangeArrowheads="1"/>
            </p:cNvSpPr>
            <p:nvPr/>
          </p:nvSpPr>
          <p:spPr bwMode="auto">
            <a:xfrm>
              <a:off x="184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1" name="Rectangle 259"/>
            <p:cNvSpPr>
              <a:spLocks noChangeArrowheads="1"/>
            </p:cNvSpPr>
            <p:nvPr/>
          </p:nvSpPr>
          <p:spPr bwMode="auto">
            <a:xfrm>
              <a:off x="186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2" name="Freeform 260"/>
            <p:cNvSpPr>
              <a:spLocks noEditPoints="1"/>
            </p:cNvSpPr>
            <p:nvPr/>
          </p:nvSpPr>
          <p:spPr bwMode="auto">
            <a:xfrm>
              <a:off x="1968" y="2678"/>
              <a:ext cx="34" cy="60"/>
            </a:xfrm>
            <a:custGeom>
              <a:avLst/>
              <a:gdLst>
                <a:gd name="T0" fmla="*/ 6 w 34"/>
                <a:gd name="T1" fmla="*/ 26 h 60"/>
                <a:gd name="T2" fmla="*/ 2 w 34"/>
                <a:gd name="T3" fmla="*/ 18 h 60"/>
                <a:gd name="T4" fmla="*/ 2 w 34"/>
                <a:gd name="T5" fmla="*/ 10 h 60"/>
                <a:gd name="T6" fmla="*/ 12 w 34"/>
                <a:gd name="T7" fmla="*/ 2 h 60"/>
                <a:gd name="T8" fmla="*/ 24 w 34"/>
                <a:gd name="T9" fmla="*/ 2 h 60"/>
                <a:gd name="T10" fmla="*/ 32 w 34"/>
                <a:gd name="T11" fmla="*/ 8 h 60"/>
                <a:gd name="T12" fmla="*/ 34 w 34"/>
                <a:gd name="T13" fmla="*/ 16 h 60"/>
                <a:gd name="T14" fmla="*/ 28 w 34"/>
                <a:gd name="T15" fmla="*/ 24 h 60"/>
                <a:gd name="T16" fmla="*/ 28 w 34"/>
                <a:gd name="T17" fmla="*/ 32 h 60"/>
                <a:gd name="T18" fmla="*/ 34 w 34"/>
                <a:gd name="T19" fmla="*/ 42 h 60"/>
                <a:gd name="T20" fmla="*/ 34 w 34"/>
                <a:gd name="T21" fmla="*/ 52 h 60"/>
                <a:gd name="T22" fmla="*/ 24 w 34"/>
                <a:gd name="T23" fmla="*/ 60 h 60"/>
                <a:gd name="T24" fmla="*/ 12 w 34"/>
                <a:gd name="T25" fmla="*/ 60 h 60"/>
                <a:gd name="T26" fmla="*/ 4 w 34"/>
                <a:gd name="T27" fmla="*/ 56 h 60"/>
                <a:gd name="T28" fmla="*/ 0 w 34"/>
                <a:gd name="T29" fmla="*/ 46 h 60"/>
                <a:gd name="T30" fmla="*/ 4 w 34"/>
                <a:gd name="T31" fmla="*/ 38 h 60"/>
                <a:gd name="T32" fmla="*/ 12 w 34"/>
                <a:gd name="T33" fmla="*/ 30 h 60"/>
                <a:gd name="T34" fmla="*/ 22 w 34"/>
                <a:gd name="T35" fmla="*/ 22 h 60"/>
                <a:gd name="T36" fmla="*/ 26 w 34"/>
                <a:gd name="T37" fmla="*/ 16 h 60"/>
                <a:gd name="T38" fmla="*/ 24 w 34"/>
                <a:gd name="T39" fmla="*/ 8 h 60"/>
                <a:gd name="T40" fmla="*/ 20 w 34"/>
                <a:gd name="T41" fmla="*/ 4 h 60"/>
                <a:gd name="T42" fmla="*/ 14 w 34"/>
                <a:gd name="T43" fmla="*/ 4 h 60"/>
                <a:gd name="T44" fmla="*/ 10 w 34"/>
                <a:gd name="T45" fmla="*/ 8 h 60"/>
                <a:gd name="T46" fmla="*/ 10 w 34"/>
                <a:gd name="T47" fmla="*/ 14 h 60"/>
                <a:gd name="T48" fmla="*/ 12 w 34"/>
                <a:gd name="T49" fmla="*/ 18 h 60"/>
                <a:gd name="T50" fmla="*/ 20 w 34"/>
                <a:gd name="T51" fmla="*/ 26 h 60"/>
                <a:gd name="T52" fmla="*/ 12 w 34"/>
                <a:gd name="T53" fmla="*/ 36 h 60"/>
                <a:gd name="T54" fmla="*/ 10 w 34"/>
                <a:gd name="T55" fmla="*/ 42 h 60"/>
                <a:gd name="T56" fmla="*/ 10 w 34"/>
                <a:gd name="T57" fmla="*/ 50 h 60"/>
                <a:gd name="T58" fmla="*/ 14 w 34"/>
                <a:gd name="T59" fmla="*/ 58 h 60"/>
                <a:gd name="T60" fmla="*/ 22 w 34"/>
                <a:gd name="T61" fmla="*/ 58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6"/>
                  </a:lnTo>
                  <a:lnTo>
                    <a:pt x="4" y="22"/>
                  </a:lnTo>
                  <a:lnTo>
                    <a:pt x="2" y="18"/>
                  </a:lnTo>
                  <a:lnTo>
                    <a:pt x="2" y="14"/>
                  </a:lnTo>
                  <a:lnTo>
                    <a:pt x="2" y="10"/>
                  </a:lnTo>
                  <a:lnTo>
                    <a:pt x="6" y="4"/>
                  </a:lnTo>
                  <a:lnTo>
                    <a:pt x="12" y="2"/>
                  </a:lnTo>
                  <a:lnTo>
                    <a:pt x="18" y="0"/>
                  </a:lnTo>
                  <a:lnTo>
                    <a:pt x="24" y="2"/>
                  </a:lnTo>
                  <a:lnTo>
                    <a:pt x="30" y="4"/>
                  </a:lnTo>
                  <a:lnTo>
                    <a:pt x="32" y="8"/>
                  </a:lnTo>
                  <a:lnTo>
                    <a:pt x="34" y="12"/>
                  </a:lnTo>
                  <a:lnTo>
                    <a:pt x="34" y="16"/>
                  </a:lnTo>
                  <a:lnTo>
                    <a:pt x="32" y="20"/>
                  </a:lnTo>
                  <a:lnTo>
                    <a:pt x="28" y="24"/>
                  </a:lnTo>
                  <a:lnTo>
                    <a:pt x="22" y="28"/>
                  </a:lnTo>
                  <a:lnTo>
                    <a:pt x="28" y="32"/>
                  </a:lnTo>
                  <a:lnTo>
                    <a:pt x="32" y="36"/>
                  </a:lnTo>
                  <a:lnTo>
                    <a:pt x="34" y="42"/>
                  </a:lnTo>
                  <a:lnTo>
                    <a:pt x="34" y="46"/>
                  </a:lnTo>
                  <a:lnTo>
                    <a:pt x="34" y="52"/>
                  </a:lnTo>
                  <a:lnTo>
                    <a:pt x="30" y="56"/>
                  </a:lnTo>
                  <a:lnTo>
                    <a:pt x="24" y="60"/>
                  </a:lnTo>
                  <a:lnTo>
                    <a:pt x="18" y="60"/>
                  </a:lnTo>
                  <a:lnTo>
                    <a:pt x="12" y="60"/>
                  </a:lnTo>
                  <a:lnTo>
                    <a:pt x="8" y="58"/>
                  </a:lnTo>
                  <a:lnTo>
                    <a:pt x="4" y="56"/>
                  </a:lnTo>
                  <a:lnTo>
                    <a:pt x="2" y="52"/>
                  </a:lnTo>
                  <a:lnTo>
                    <a:pt x="0" y="46"/>
                  </a:lnTo>
                  <a:lnTo>
                    <a:pt x="2" y="42"/>
                  </a:lnTo>
                  <a:lnTo>
                    <a:pt x="4" y="38"/>
                  </a:lnTo>
                  <a:lnTo>
                    <a:pt x="6" y="34"/>
                  </a:lnTo>
                  <a:lnTo>
                    <a:pt x="12" y="30"/>
                  </a:lnTo>
                  <a:close/>
                  <a:moveTo>
                    <a:pt x="20" y="26"/>
                  </a:moveTo>
                  <a:lnTo>
                    <a:pt x="22" y="22"/>
                  </a:lnTo>
                  <a:lnTo>
                    <a:pt x="24" y="18"/>
                  </a:lnTo>
                  <a:lnTo>
                    <a:pt x="26" y="16"/>
                  </a:lnTo>
                  <a:lnTo>
                    <a:pt x="26" y="12"/>
                  </a:lnTo>
                  <a:lnTo>
                    <a:pt x="24" y="8"/>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38"/>
                  </a:lnTo>
                  <a:lnTo>
                    <a:pt x="10" y="42"/>
                  </a:lnTo>
                  <a:lnTo>
                    <a:pt x="10" y="46"/>
                  </a:lnTo>
                  <a:lnTo>
                    <a:pt x="10" y="50"/>
                  </a:lnTo>
                  <a:lnTo>
                    <a:pt x="12" y="54"/>
                  </a:lnTo>
                  <a:lnTo>
                    <a:pt x="14" y="58"/>
                  </a:lnTo>
                  <a:lnTo>
                    <a:pt x="18" y="58"/>
                  </a:lnTo>
                  <a:lnTo>
                    <a:pt x="22" y="58"/>
                  </a:lnTo>
                  <a:lnTo>
                    <a:pt x="24" y="56"/>
                  </a:lnTo>
                  <a:lnTo>
                    <a:pt x="26" y="52"/>
                  </a:lnTo>
                  <a:lnTo>
                    <a:pt x="26" y="50"/>
                  </a:lnTo>
                  <a:lnTo>
                    <a:pt x="26" y="46"/>
                  </a:lnTo>
                  <a:lnTo>
                    <a:pt x="24" y="44"/>
                  </a:lnTo>
                  <a:lnTo>
                    <a:pt x="22" y="40"/>
                  </a:lnTo>
                  <a:lnTo>
                    <a:pt x="20" y="36"/>
                  </a:lnTo>
                  <a:lnTo>
                    <a:pt x="14" y="32"/>
                  </a:lnTo>
                  <a:close/>
                </a:path>
              </a:pathLst>
            </a:custGeom>
            <a:solidFill>
              <a:srgbClr val="000000"/>
            </a:solidFill>
            <a:ln w="0">
              <a:solidFill>
                <a:srgbClr val="000000"/>
              </a:solidFill>
              <a:round/>
              <a:headEnd/>
              <a:tailEnd/>
            </a:ln>
          </p:spPr>
          <p:txBody>
            <a:bodyPr/>
            <a:lstStyle/>
            <a:p>
              <a:endParaRPr lang="en-CA"/>
            </a:p>
          </p:txBody>
        </p:sp>
        <p:sp>
          <p:nvSpPr>
            <p:cNvPr id="14433" name="Freeform 261"/>
            <p:cNvSpPr>
              <a:spLocks noEditPoints="1"/>
            </p:cNvSpPr>
            <p:nvPr/>
          </p:nvSpPr>
          <p:spPr bwMode="auto">
            <a:xfrm>
              <a:off x="2008" y="2678"/>
              <a:ext cx="40" cy="60"/>
            </a:xfrm>
            <a:custGeom>
              <a:avLst/>
              <a:gdLst>
                <a:gd name="T0" fmla="*/ 40 w 40"/>
                <a:gd name="T1" fmla="*/ 38 h 60"/>
                <a:gd name="T2" fmla="*/ 40 w 40"/>
                <a:gd name="T3" fmla="*/ 44 h 60"/>
                <a:gd name="T4" fmla="*/ 32 w 40"/>
                <a:gd name="T5" fmla="*/ 44 h 60"/>
                <a:gd name="T6" fmla="*/ 32 w 40"/>
                <a:gd name="T7" fmla="*/ 60 h 60"/>
                <a:gd name="T8" fmla="*/ 24 w 40"/>
                <a:gd name="T9" fmla="*/ 60 h 60"/>
                <a:gd name="T10" fmla="*/ 24 w 40"/>
                <a:gd name="T11" fmla="*/ 44 h 60"/>
                <a:gd name="T12" fmla="*/ 0 w 40"/>
                <a:gd name="T13" fmla="*/ 44 h 60"/>
                <a:gd name="T14" fmla="*/ 0 w 40"/>
                <a:gd name="T15" fmla="*/ 40 h 60"/>
                <a:gd name="T16" fmla="*/ 26 w 40"/>
                <a:gd name="T17" fmla="*/ 0 h 60"/>
                <a:gd name="T18" fmla="*/ 32 w 40"/>
                <a:gd name="T19" fmla="*/ 0 h 60"/>
                <a:gd name="T20" fmla="*/ 32 w 40"/>
                <a:gd name="T21" fmla="*/ 38 h 60"/>
                <a:gd name="T22" fmla="*/ 40 w 40"/>
                <a:gd name="T23" fmla="*/ 38 h 60"/>
                <a:gd name="T24" fmla="*/ 24 w 40"/>
                <a:gd name="T25" fmla="*/ 38 h 60"/>
                <a:gd name="T26" fmla="*/ 24 w 40"/>
                <a:gd name="T27" fmla="*/ 10 h 60"/>
                <a:gd name="T28" fmla="*/ 4 w 40"/>
                <a:gd name="T29" fmla="*/ 38 h 60"/>
                <a:gd name="T30" fmla="*/ 24 w 40"/>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0"/>
                <a:gd name="T50" fmla="*/ 40 w 4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0">
                  <a:moveTo>
                    <a:pt x="40" y="38"/>
                  </a:moveTo>
                  <a:lnTo>
                    <a:pt x="40" y="44"/>
                  </a:lnTo>
                  <a:lnTo>
                    <a:pt x="32" y="44"/>
                  </a:lnTo>
                  <a:lnTo>
                    <a:pt x="32" y="60"/>
                  </a:lnTo>
                  <a:lnTo>
                    <a:pt x="24" y="60"/>
                  </a:lnTo>
                  <a:lnTo>
                    <a:pt x="24" y="44"/>
                  </a:lnTo>
                  <a:lnTo>
                    <a:pt x="0" y="44"/>
                  </a:lnTo>
                  <a:lnTo>
                    <a:pt x="0" y="40"/>
                  </a:lnTo>
                  <a:lnTo>
                    <a:pt x="26" y="0"/>
                  </a:lnTo>
                  <a:lnTo>
                    <a:pt x="32" y="0"/>
                  </a:lnTo>
                  <a:lnTo>
                    <a:pt x="32" y="38"/>
                  </a:lnTo>
                  <a:lnTo>
                    <a:pt x="40" y="38"/>
                  </a:lnTo>
                  <a:close/>
                  <a:moveTo>
                    <a:pt x="24" y="38"/>
                  </a:moveTo>
                  <a:lnTo>
                    <a:pt x="24" y="10"/>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434" name="Freeform 262"/>
            <p:cNvSpPr>
              <a:spLocks/>
            </p:cNvSpPr>
            <p:nvPr/>
          </p:nvSpPr>
          <p:spPr bwMode="auto">
            <a:xfrm>
              <a:off x="2054" y="2678"/>
              <a:ext cx="34" cy="60"/>
            </a:xfrm>
            <a:custGeom>
              <a:avLst/>
              <a:gdLst>
                <a:gd name="T0" fmla="*/ 4 w 34"/>
                <a:gd name="T1" fmla="*/ 8 h 60"/>
                <a:gd name="T2" fmla="*/ 12 w 34"/>
                <a:gd name="T3" fmla="*/ 2 h 60"/>
                <a:gd name="T4" fmla="*/ 24 w 34"/>
                <a:gd name="T5" fmla="*/ 2 h 60"/>
                <a:gd name="T6" fmla="*/ 30 w 34"/>
                <a:gd name="T7" fmla="*/ 8 h 60"/>
                <a:gd name="T8" fmla="*/ 30 w 34"/>
                <a:gd name="T9" fmla="*/ 16 h 60"/>
                <a:gd name="T10" fmla="*/ 22 w 34"/>
                <a:gd name="T11" fmla="*/ 26 h 60"/>
                <a:gd name="T12" fmla="*/ 30 w 34"/>
                <a:gd name="T13" fmla="*/ 32 h 60"/>
                <a:gd name="T14" fmla="*/ 34 w 34"/>
                <a:gd name="T15" fmla="*/ 40 h 60"/>
                <a:gd name="T16" fmla="*/ 28 w 34"/>
                <a:gd name="T17" fmla="*/ 54 h 60"/>
                <a:gd name="T18" fmla="*/ 18 w 34"/>
                <a:gd name="T19" fmla="*/ 60 h 60"/>
                <a:gd name="T20" fmla="*/ 6 w 34"/>
                <a:gd name="T21" fmla="*/ 60 h 60"/>
                <a:gd name="T22" fmla="*/ 2 w 34"/>
                <a:gd name="T23" fmla="*/ 58 h 60"/>
                <a:gd name="T24" fmla="*/ 0 w 34"/>
                <a:gd name="T25" fmla="*/ 56 h 60"/>
                <a:gd name="T26" fmla="*/ 2 w 34"/>
                <a:gd name="T27" fmla="*/ 54 h 60"/>
                <a:gd name="T28" fmla="*/ 6 w 34"/>
                <a:gd name="T29" fmla="*/ 54 h 60"/>
                <a:gd name="T30" fmla="*/ 8 w 34"/>
                <a:gd name="T31" fmla="*/ 54 h 60"/>
                <a:gd name="T32" fmla="*/ 12 w 34"/>
                <a:gd name="T33" fmla="*/ 56 h 60"/>
                <a:gd name="T34" fmla="*/ 14 w 34"/>
                <a:gd name="T35" fmla="*/ 56 h 60"/>
                <a:gd name="T36" fmla="*/ 20 w 34"/>
                <a:gd name="T37" fmla="*/ 56 h 60"/>
                <a:gd name="T38" fmla="*/ 26 w 34"/>
                <a:gd name="T39" fmla="*/ 50 h 60"/>
                <a:gd name="T40" fmla="*/ 26 w 34"/>
                <a:gd name="T41" fmla="*/ 42 h 60"/>
                <a:gd name="T42" fmla="*/ 24 w 34"/>
                <a:gd name="T43" fmla="*/ 36 h 60"/>
                <a:gd name="T44" fmla="*/ 22 w 34"/>
                <a:gd name="T45" fmla="*/ 34 h 60"/>
                <a:gd name="T46" fmla="*/ 16 w 34"/>
                <a:gd name="T47" fmla="*/ 30 h 60"/>
                <a:gd name="T48" fmla="*/ 10 w 34"/>
                <a:gd name="T49" fmla="*/ 30 h 60"/>
                <a:gd name="T50" fmla="*/ 14 w 34"/>
                <a:gd name="T51" fmla="*/ 28 h 60"/>
                <a:gd name="T52" fmla="*/ 20 w 34"/>
                <a:gd name="T53" fmla="*/ 24 h 60"/>
                <a:gd name="T54" fmla="*/ 24 w 34"/>
                <a:gd name="T55" fmla="*/ 20 h 60"/>
                <a:gd name="T56" fmla="*/ 24 w 34"/>
                <a:gd name="T57" fmla="*/ 12 h 60"/>
                <a:gd name="T58" fmla="*/ 18 w 34"/>
                <a:gd name="T59" fmla="*/ 6 h 60"/>
                <a:gd name="T60" fmla="*/ 10 w 34"/>
                <a:gd name="T61" fmla="*/ 6 h 60"/>
                <a:gd name="T62" fmla="*/ 2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8"/>
                  </a:lnTo>
                  <a:lnTo>
                    <a:pt x="8" y="4"/>
                  </a:lnTo>
                  <a:lnTo>
                    <a:pt x="12" y="2"/>
                  </a:lnTo>
                  <a:lnTo>
                    <a:pt x="18" y="0"/>
                  </a:lnTo>
                  <a:lnTo>
                    <a:pt x="24" y="2"/>
                  </a:lnTo>
                  <a:lnTo>
                    <a:pt x="28" y="4"/>
                  </a:lnTo>
                  <a:lnTo>
                    <a:pt x="30" y="8"/>
                  </a:lnTo>
                  <a:lnTo>
                    <a:pt x="30" y="12"/>
                  </a:lnTo>
                  <a:lnTo>
                    <a:pt x="30" y="16"/>
                  </a:lnTo>
                  <a:lnTo>
                    <a:pt x="28" y="20"/>
                  </a:lnTo>
                  <a:lnTo>
                    <a:pt x="22" y="26"/>
                  </a:lnTo>
                  <a:lnTo>
                    <a:pt x="28" y="28"/>
                  </a:lnTo>
                  <a:lnTo>
                    <a:pt x="30" y="32"/>
                  </a:lnTo>
                  <a:lnTo>
                    <a:pt x="32" y="36"/>
                  </a:lnTo>
                  <a:lnTo>
                    <a:pt x="34" y="40"/>
                  </a:lnTo>
                  <a:lnTo>
                    <a:pt x="32" y="48"/>
                  </a:lnTo>
                  <a:lnTo>
                    <a:pt x="28" y="54"/>
                  </a:lnTo>
                  <a:lnTo>
                    <a:pt x="24" y="58"/>
                  </a:lnTo>
                  <a:lnTo>
                    <a:pt x="18" y="60"/>
                  </a:lnTo>
                  <a:lnTo>
                    <a:pt x="10" y="60"/>
                  </a:lnTo>
                  <a:lnTo>
                    <a:pt x="6" y="60"/>
                  </a:lnTo>
                  <a:lnTo>
                    <a:pt x="2" y="60"/>
                  </a:lnTo>
                  <a:lnTo>
                    <a:pt x="2" y="58"/>
                  </a:lnTo>
                  <a:lnTo>
                    <a:pt x="0" y="56"/>
                  </a:lnTo>
                  <a:lnTo>
                    <a:pt x="2" y="54"/>
                  </a:lnTo>
                  <a:lnTo>
                    <a:pt x="4" y="54"/>
                  </a:lnTo>
                  <a:lnTo>
                    <a:pt x="6" y="54"/>
                  </a:lnTo>
                  <a:lnTo>
                    <a:pt x="8" y="54"/>
                  </a:lnTo>
                  <a:lnTo>
                    <a:pt x="10" y="56"/>
                  </a:lnTo>
                  <a:lnTo>
                    <a:pt x="12" y="56"/>
                  </a:lnTo>
                  <a:lnTo>
                    <a:pt x="14" y="56"/>
                  </a:lnTo>
                  <a:lnTo>
                    <a:pt x="16" y="58"/>
                  </a:lnTo>
                  <a:lnTo>
                    <a:pt x="20" y="56"/>
                  </a:lnTo>
                  <a:lnTo>
                    <a:pt x="24" y="54"/>
                  </a:lnTo>
                  <a:lnTo>
                    <a:pt x="26" y="50"/>
                  </a:lnTo>
                  <a:lnTo>
                    <a:pt x="28" y="46"/>
                  </a:lnTo>
                  <a:lnTo>
                    <a:pt x="26" y="42"/>
                  </a:lnTo>
                  <a:lnTo>
                    <a:pt x="26" y="38"/>
                  </a:lnTo>
                  <a:lnTo>
                    <a:pt x="24" y="36"/>
                  </a:lnTo>
                  <a:lnTo>
                    <a:pt x="22" y="34"/>
                  </a:lnTo>
                  <a:lnTo>
                    <a:pt x="18" y="32"/>
                  </a:lnTo>
                  <a:lnTo>
                    <a:pt x="16" y="30"/>
                  </a:lnTo>
                  <a:lnTo>
                    <a:pt x="12" y="30"/>
                  </a:lnTo>
                  <a:lnTo>
                    <a:pt x="10" y="30"/>
                  </a:lnTo>
                  <a:lnTo>
                    <a:pt x="14" y="28"/>
                  </a:lnTo>
                  <a:lnTo>
                    <a:pt x="18" y="28"/>
                  </a:lnTo>
                  <a:lnTo>
                    <a:pt x="20" y="24"/>
                  </a:lnTo>
                  <a:lnTo>
                    <a:pt x="22" y="22"/>
                  </a:lnTo>
                  <a:lnTo>
                    <a:pt x="24" y="20"/>
                  </a:lnTo>
                  <a:lnTo>
                    <a:pt x="24" y="16"/>
                  </a:lnTo>
                  <a:lnTo>
                    <a:pt x="24" y="12"/>
                  </a:lnTo>
                  <a:lnTo>
                    <a:pt x="22" y="8"/>
                  </a:lnTo>
                  <a:lnTo>
                    <a:pt x="18" y="6"/>
                  </a:lnTo>
                  <a:lnTo>
                    <a:pt x="14" y="6"/>
                  </a:lnTo>
                  <a:lnTo>
                    <a:pt x="10" y="6"/>
                  </a:lnTo>
                  <a:lnTo>
                    <a:pt x="6" y="10"/>
                  </a:lnTo>
                  <a:lnTo>
                    <a:pt x="2" y="12"/>
                  </a:lnTo>
                  <a:close/>
                </a:path>
              </a:pathLst>
            </a:custGeom>
            <a:solidFill>
              <a:srgbClr val="000000"/>
            </a:solidFill>
            <a:ln w="0">
              <a:solidFill>
                <a:srgbClr val="000000"/>
              </a:solidFill>
              <a:round/>
              <a:headEnd/>
              <a:tailEnd/>
            </a:ln>
          </p:spPr>
          <p:txBody>
            <a:bodyPr/>
            <a:lstStyle/>
            <a:p>
              <a:endParaRPr lang="en-CA"/>
            </a:p>
          </p:txBody>
        </p:sp>
        <p:sp>
          <p:nvSpPr>
            <p:cNvPr id="14435" name="Freeform 263"/>
            <p:cNvSpPr>
              <a:spLocks noEditPoints="1"/>
            </p:cNvSpPr>
            <p:nvPr/>
          </p:nvSpPr>
          <p:spPr bwMode="auto">
            <a:xfrm>
              <a:off x="2098" y="2678"/>
              <a:ext cx="36" cy="60"/>
            </a:xfrm>
            <a:custGeom>
              <a:avLst/>
              <a:gdLst>
                <a:gd name="T0" fmla="*/ 36 w 36"/>
                <a:gd name="T1" fmla="*/ 0 h 60"/>
                <a:gd name="T2" fmla="*/ 36 w 36"/>
                <a:gd name="T3" fmla="*/ 2 h 60"/>
                <a:gd name="T4" fmla="*/ 30 w 36"/>
                <a:gd name="T5" fmla="*/ 4 h 60"/>
                <a:gd name="T6" fmla="*/ 26 w 36"/>
                <a:gd name="T7" fmla="*/ 4 h 60"/>
                <a:gd name="T8" fmla="*/ 24 w 36"/>
                <a:gd name="T9" fmla="*/ 6 h 60"/>
                <a:gd name="T10" fmla="*/ 20 w 36"/>
                <a:gd name="T11" fmla="*/ 10 h 60"/>
                <a:gd name="T12" fmla="*/ 16 w 36"/>
                <a:gd name="T13" fmla="*/ 14 h 60"/>
                <a:gd name="T14" fmla="*/ 14 w 36"/>
                <a:gd name="T15" fmla="*/ 18 h 60"/>
                <a:gd name="T16" fmla="*/ 12 w 36"/>
                <a:gd name="T17" fmla="*/ 22 h 60"/>
                <a:gd name="T18" fmla="*/ 10 w 36"/>
                <a:gd name="T19" fmla="*/ 28 h 60"/>
                <a:gd name="T20" fmla="*/ 16 w 36"/>
                <a:gd name="T21" fmla="*/ 24 h 60"/>
                <a:gd name="T22" fmla="*/ 22 w 36"/>
                <a:gd name="T23" fmla="*/ 24 h 60"/>
                <a:gd name="T24" fmla="*/ 28 w 36"/>
                <a:gd name="T25" fmla="*/ 24 h 60"/>
                <a:gd name="T26" fmla="*/ 32 w 36"/>
                <a:gd name="T27" fmla="*/ 28 h 60"/>
                <a:gd name="T28" fmla="*/ 36 w 36"/>
                <a:gd name="T29" fmla="*/ 34 h 60"/>
                <a:gd name="T30" fmla="*/ 36 w 36"/>
                <a:gd name="T31" fmla="*/ 40 h 60"/>
                <a:gd name="T32" fmla="*/ 36 w 36"/>
                <a:gd name="T33" fmla="*/ 48 h 60"/>
                <a:gd name="T34" fmla="*/ 32 w 36"/>
                <a:gd name="T35" fmla="*/ 54 h 60"/>
                <a:gd name="T36" fmla="*/ 28 w 36"/>
                <a:gd name="T37" fmla="*/ 58 h 60"/>
                <a:gd name="T38" fmla="*/ 24 w 36"/>
                <a:gd name="T39" fmla="*/ 60 h 60"/>
                <a:gd name="T40" fmla="*/ 18 w 36"/>
                <a:gd name="T41" fmla="*/ 60 h 60"/>
                <a:gd name="T42" fmla="*/ 14 w 36"/>
                <a:gd name="T43" fmla="*/ 60 h 60"/>
                <a:gd name="T44" fmla="*/ 8 w 36"/>
                <a:gd name="T45" fmla="*/ 56 h 60"/>
                <a:gd name="T46" fmla="*/ 4 w 36"/>
                <a:gd name="T47" fmla="*/ 52 h 60"/>
                <a:gd name="T48" fmla="*/ 2 w 36"/>
                <a:gd name="T49" fmla="*/ 44 h 60"/>
                <a:gd name="T50" fmla="*/ 0 w 36"/>
                <a:gd name="T51" fmla="*/ 36 h 60"/>
                <a:gd name="T52" fmla="*/ 2 w 36"/>
                <a:gd name="T53" fmla="*/ 30 h 60"/>
                <a:gd name="T54" fmla="*/ 4 w 36"/>
                <a:gd name="T55" fmla="*/ 22 h 60"/>
                <a:gd name="T56" fmla="*/ 8 w 36"/>
                <a:gd name="T57" fmla="*/ 16 h 60"/>
                <a:gd name="T58" fmla="*/ 12 w 36"/>
                <a:gd name="T59" fmla="*/ 10 h 60"/>
                <a:gd name="T60" fmla="*/ 18 w 36"/>
                <a:gd name="T61" fmla="*/ 6 h 60"/>
                <a:gd name="T62" fmla="*/ 24 w 36"/>
                <a:gd name="T63" fmla="*/ 2 h 60"/>
                <a:gd name="T64" fmla="*/ 28 w 36"/>
                <a:gd name="T65" fmla="*/ 0 h 60"/>
                <a:gd name="T66" fmla="*/ 34 w 36"/>
                <a:gd name="T67" fmla="*/ 0 h 60"/>
                <a:gd name="T68" fmla="*/ 36 w 36"/>
                <a:gd name="T69" fmla="*/ 0 h 60"/>
                <a:gd name="T70" fmla="*/ 10 w 36"/>
                <a:gd name="T71" fmla="*/ 30 h 60"/>
                <a:gd name="T72" fmla="*/ 8 w 36"/>
                <a:gd name="T73" fmla="*/ 36 h 60"/>
                <a:gd name="T74" fmla="*/ 8 w 36"/>
                <a:gd name="T75" fmla="*/ 40 h 60"/>
                <a:gd name="T76" fmla="*/ 8 w 36"/>
                <a:gd name="T77" fmla="*/ 44 h 60"/>
                <a:gd name="T78" fmla="*/ 10 w 36"/>
                <a:gd name="T79" fmla="*/ 48 h 60"/>
                <a:gd name="T80" fmla="*/ 12 w 36"/>
                <a:gd name="T81" fmla="*/ 52 h 60"/>
                <a:gd name="T82" fmla="*/ 14 w 36"/>
                <a:gd name="T83" fmla="*/ 56 h 60"/>
                <a:gd name="T84" fmla="*/ 16 w 36"/>
                <a:gd name="T85" fmla="*/ 58 h 60"/>
                <a:gd name="T86" fmla="*/ 20 w 36"/>
                <a:gd name="T87" fmla="*/ 58 h 60"/>
                <a:gd name="T88" fmla="*/ 22 w 36"/>
                <a:gd name="T89" fmla="*/ 58 h 60"/>
                <a:gd name="T90" fmla="*/ 26 w 36"/>
                <a:gd name="T91" fmla="*/ 54 h 60"/>
                <a:gd name="T92" fmla="*/ 28 w 36"/>
                <a:gd name="T93" fmla="*/ 50 h 60"/>
                <a:gd name="T94" fmla="*/ 28 w 36"/>
                <a:gd name="T95" fmla="*/ 44 h 60"/>
                <a:gd name="T96" fmla="*/ 28 w 36"/>
                <a:gd name="T97" fmla="*/ 38 h 60"/>
                <a:gd name="T98" fmla="*/ 26 w 36"/>
                <a:gd name="T99" fmla="*/ 32 h 60"/>
                <a:gd name="T100" fmla="*/ 22 w 36"/>
                <a:gd name="T101" fmla="*/ 28 h 60"/>
                <a:gd name="T102" fmla="*/ 18 w 36"/>
                <a:gd name="T103" fmla="*/ 26 h 60"/>
                <a:gd name="T104" fmla="*/ 16 w 36"/>
                <a:gd name="T105" fmla="*/ 28 h 60"/>
                <a:gd name="T106" fmla="*/ 14 w 36"/>
                <a:gd name="T107" fmla="*/ 28 h 60"/>
                <a:gd name="T108" fmla="*/ 12 w 36"/>
                <a:gd name="T109" fmla="*/ 28 h 60"/>
                <a:gd name="T110" fmla="*/ 10 w 36"/>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0"/>
                <a:gd name="T170" fmla="*/ 36 w 36"/>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0">
                  <a:moveTo>
                    <a:pt x="36" y="0"/>
                  </a:moveTo>
                  <a:lnTo>
                    <a:pt x="36" y="2"/>
                  </a:lnTo>
                  <a:lnTo>
                    <a:pt x="30" y="4"/>
                  </a:lnTo>
                  <a:lnTo>
                    <a:pt x="26" y="4"/>
                  </a:lnTo>
                  <a:lnTo>
                    <a:pt x="24" y="6"/>
                  </a:lnTo>
                  <a:lnTo>
                    <a:pt x="20" y="10"/>
                  </a:lnTo>
                  <a:lnTo>
                    <a:pt x="16" y="14"/>
                  </a:lnTo>
                  <a:lnTo>
                    <a:pt x="14" y="18"/>
                  </a:lnTo>
                  <a:lnTo>
                    <a:pt x="12" y="22"/>
                  </a:lnTo>
                  <a:lnTo>
                    <a:pt x="10" y="28"/>
                  </a:lnTo>
                  <a:lnTo>
                    <a:pt x="16" y="24"/>
                  </a:lnTo>
                  <a:lnTo>
                    <a:pt x="22" y="24"/>
                  </a:lnTo>
                  <a:lnTo>
                    <a:pt x="28" y="24"/>
                  </a:lnTo>
                  <a:lnTo>
                    <a:pt x="32" y="28"/>
                  </a:lnTo>
                  <a:lnTo>
                    <a:pt x="36" y="34"/>
                  </a:lnTo>
                  <a:lnTo>
                    <a:pt x="36" y="40"/>
                  </a:lnTo>
                  <a:lnTo>
                    <a:pt x="36" y="48"/>
                  </a:lnTo>
                  <a:lnTo>
                    <a:pt x="32" y="54"/>
                  </a:lnTo>
                  <a:lnTo>
                    <a:pt x="28" y="58"/>
                  </a:lnTo>
                  <a:lnTo>
                    <a:pt x="24" y="60"/>
                  </a:lnTo>
                  <a:lnTo>
                    <a:pt x="18" y="60"/>
                  </a:lnTo>
                  <a:lnTo>
                    <a:pt x="14" y="60"/>
                  </a:lnTo>
                  <a:lnTo>
                    <a:pt x="8" y="56"/>
                  </a:lnTo>
                  <a:lnTo>
                    <a:pt x="4" y="52"/>
                  </a:lnTo>
                  <a:lnTo>
                    <a:pt x="2" y="44"/>
                  </a:lnTo>
                  <a:lnTo>
                    <a:pt x="0" y="36"/>
                  </a:lnTo>
                  <a:lnTo>
                    <a:pt x="2" y="30"/>
                  </a:lnTo>
                  <a:lnTo>
                    <a:pt x="4" y="22"/>
                  </a:lnTo>
                  <a:lnTo>
                    <a:pt x="8" y="16"/>
                  </a:lnTo>
                  <a:lnTo>
                    <a:pt x="12" y="10"/>
                  </a:lnTo>
                  <a:lnTo>
                    <a:pt x="18" y="6"/>
                  </a:lnTo>
                  <a:lnTo>
                    <a:pt x="24" y="2"/>
                  </a:lnTo>
                  <a:lnTo>
                    <a:pt x="28" y="0"/>
                  </a:lnTo>
                  <a:lnTo>
                    <a:pt x="34" y="0"/>
                  </a:lnTo>
                  <a:lnTo>
                    <a:pt x="36" y="0"/>
                  </a:lnTo>
                  <a:close/>
                  <a:moveTo>
                    <a:pt x="10" y="30"/>
                  </a:moveTo>
                  <a:lnTo>
                    <a:pt x="8" y="36"/>
                  </a:lnTo>
                  <a:lnTo>
                    <a:pt x="8" y="40"/>
                  </a:lnTo>
                  <a:lnTo>
                    <a:pt x="8" y="44"/>
                  </a:lnTo>
                  <a:lnTo>
                    <a:pt x="10" y="48"/>
                  </a:lnTo>
                  <a:lnTo>
                    <a:pt x="12" y="52"/>
                  </a:lnTo>
                  <a:lnTo>
                    <a:pt x="14" y="56"/>
                  </a:lnTo>
                  <a:lnTo>
                    <a:pt x="16" y="58"/>
                  </a:lnTo>
                  <a:lnTo>
                    <a:pt x="20" y="58"/>
                  </a:lnTo>
                  <a:lnTo>
                    <a:pt x="22" y="58"/>
                  </a:lnTo>
                  <a:lnTo>
                    <a:pt x="26" y="54"/>
                  </a:lnTo>
                  <a:lnTo>
                    <a:pt x="28" y="50"/>
                  </a:lnTo>
                  <a:lnTo>
                    <a:pt x="28" y="44"/>
                  </a:lnTo>
                  <a:lnTo>
                    <a:pt x="28" y="38"/>
                  </a:lnTo>
                  <a:lnTo>
                    <a:pt x="26" y="32"/>
                  </a:lnTo>
                  <a:lnTo>
                    <a:pt x="22" y="28"/>
                  </a:lnTo>
                  <a:lnTo>
                    <a:pt x="18" y="26"/>
                  </a:lnTo>
                  <a:lnTo>
                    <a:pt x="16" y="28"/>
                  </a:lnTo>
                  <a:lnTo>
                    <a:pt x="14" y="28"/>
                  </a:lnTo>
                  <a:lnTo>
                    <a:pt x="12" y="28"/>
                  </a:lnTo>
                  <a:lnTo>
                    <a:pt x="10" y="30"/>
                  </a:lnTo>
                  <a:close/>
                </a:path>
              </a:pathLst>
            </a:custGeom>
            <a:solidFill>
              <a:srgbClr val="000000"/>
            </a:solidFill>
            <a:ln w="0">
              <a:solidFill>
                <a:srgbClr val="000000"/>
              </a:solidFill>
              <a:round/>
              <a:headEnd/>
              <a:tailEnd/>
            </a:ln>
          </p:spPr>
          <p:txBody>
            <a:bodyPr/>
            <a:lstStyle/>
            <a:p>
              <a:endParaRPr lang="en-CA"/>
            </a:p>
          </p:txBody>
        </p:sp>
        <p:sp>
          <p:nvSpPr>
            <p:cNvPr id="14436" name="Rectangle 264"/>
            <p:cNvSpPr>
              <a:spLocks noChangeArrowheads="1"/>
            </p:cNvSpPr>
            <p:nvPr/>
          </p:nvSpPr>
          <p:spPr bwMode="auto">
            <a:xfrm>
              <a:off x="223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37" name="Freeform 265"/>
            <p:cNvSpPr>
              <a:spLocks/>
            </p:cNvSpPr>
            <p:nvPr/>
          </p:nvSpPr>
          <p:spPr bwMode="auto">
            <a:xfrm>
              <a:off x="2346" y="2728"/>
              <a:ext cx="10" cy="10"/>
            </a:xfrm>
            <a:custGeom>
              <a:avLst/>
              <a:gdLst>
                <a:gd name="T0" fmla="*/ 6 w 10"/>
                <a:gd name="T1" fmla="*/ 0 h 10"/>
                <a:gd name="T2" fmla="*/ 8 w 10"/>
                <a:gd name="T3" fmla="*/ 2 h 10"/>
                <a:gd name="T4" fmla="*/ 10 w 10"/>
                <a:gd name="T5" fmla="*/ 2 h 10"/>
                <a:gd name="T6" fmla="*/ 10 w 10"/>
                <a:gd name="T7" fmla="*/ 4 h 10"/>
                <a:gd name="T8" fmla="*/ 10 w 10"/>
                <a:gd name="T9" fmla="*/ 6 h 10"/>
                <a:gd name="T10" fmla="*/ 10 w 10"/>
                <a:gd name="T11" fmla="*/ 8 h 10"/>
                <a:gd name="T12" fmla="*/ 10 w 10"/>
                <a:gd name="T13" fmla="*/ 10 h 10"/>
                <a:gd name="T14" fmla="*/ 8 w 10"/>
                <a:gd name="T15" fmla="*/ 10 h 10"/>
                <a:gd name="T16" fmla="*/ 6 w 10"/>
                <a:gd name="T17" fmla="*/ 10 h 10"/>
                <a:gd name="T18" fmla="*/ 4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2"/>
                  </a:lnTo>
                  <a:lnTo>
                    <a:pt x="10" y="2"/>
                  </a:lnTo>
                  <a:lnTo>
                    <a:pt x="10" y="4"/>
                  </a:lnTo>
                  <a:lnTo>
                    <a:pt x="10" y="6"/>
                  </a:lnTo>
                  <a:lnTo>
                    <a:pt x="10" y="8"/>
                  </a:lnTo>
                  <a:lnTo>
                    <a:pt x="10" y="10"/>
                  </a:lnTo>
                  <a:lnTo>
                    <a:pt x="8" y="10"/>
                  </a:lnTo>
                  <a:lnTo>
                    <a:pt x="6" y="10"/>
                  </a:lnTo>
                  <a:lnTo>
                    <a:pt x="4" y="10"/>
                  </a:lnTo>
                  <a:lnTo>
                    <a:pt x="2" y="10"/>
                  </a:lnTo>
                  <a:lnTo>
                    <a:pt x="0" y="8"/>
                  </a:lnTo>
                  <a:lnTo>
                    <a:pt x="0" y="6"/>
                  </a:lnTo>
                  <a:lnTo>
                    <a:pt x="0" y="4"/>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38" name="Freeform 266"/>
            <p:cNvSpPr>
              <a:spLocks noEditPoints="1"/>
            </p:cNvSpPr>
            <p:nvPr/>
          </p:nvSpPr>
          <p:spPr bwMode="auto">
            <a:xfrm>
              <a:off x="2366"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39" name="Freeform 267"/>
            <p:cNvSpPr>
              <a:spLocks noEditPoints="1"/>
            </p:cNvSpPr>
            <p:nvPr/>
          </p:nvSpPr>
          <p:spPr bwMode="auto">
            <a:xfrm>
              <a:off x="241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0" name="Freeform 268"/>
            <p:cNvSpPr>
              <a:spLocks noEditPoints="1"/>
            </p:cNvSpPr>
            <p:nvPr/>
          </p:nvSpPr>
          <p:spPr bwMode="auto">
            <a:xfrm>
              <a:off x="2454"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6 w 36"/>
                <a:gd name="T23" fmla="*/ 22 h 60"/>
                <a:gd name="T24" fmla="*/ 36 w 36"/>
                <a:gd name="T25" fmla="*/ 30 h 60"/>
                <a:gd name="T26" fmla="*/ 36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1" name="Freeform 269"/>
            <p:cNvSpPr>
              <a:spLocks/>
            </p:cNvSpPr>
            <p:nvPr/>
          </p:nvSpPr>
          <p:spPr bwMode="auto">
            <a:xfrm>
              <a:off x="2504" y="2678"/>
              <a:ext cx="22" cy="60"/>
            </a:xfrm>
            <a:custGeom>
              <a:avLst/>
              <a:gdLst>
                <a:gd name="T0" fmla="*/ 0 w 22"/>
                <a:gd name="T1" fmla="*/ 6 h 60"/>
                <a:gd name="T2" fmla="*/ 14 w 22"/>
                <a:gd name="T3" fmla="*/ 0 h 60"/>
                <a:gd name="T4" fmla="*/ 14 w 22"/>
                <a:gd name="T5" fmla="*/ 0 h 60"/>
                <a:gd name="T6" fmla="*/ 14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0 w 22"/>
                <a:gd name="T23" fmla="*/ 60 h 60"/>
                <a:gd name="T24" fmla="*/ 0 w 22"/>
                <a:gd name="T25" fmla="*/ 58 h 60"/>
                <a:gd name="T26" fmla="*/ 4 w 22"/>
                <a:gd name="T27" fmla="*/ 58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6 w 22"/>
                <a:gd name="T45" fmla="*/ 8 h 60"/>
                <a:gd name="T46" fmla="*/ 6 w 22"/>
                <a:gd name="T47" fmla="*/ 8 h 60"/>
                <a:gd name="T48" fmla="*/ 6 w 22"/>
                <a:gd name="T49" fmla="*/ 6 h 60"/>
                <a:gd name="T50" fmla="*/ 4 w 22"/>
                <a:gd name="T51" fmla="*/ 6 h 60"/>
                <a:gd name="T52" fmla="*/ 2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4" y="50"/>
                  </a:lnTo>
                  <a:lnTo>
                    <a:pt x="16" y="54"/>
                  </a:lnTo>
                  <a:lnTo>
                    <a:pt x="16" y="56"/>
                  </a:lnTo>
                  <a:lnTo>
                    <a:pt x="16" y="58"/>
                  </a:lnTo>
                  <a:lnTo>
                    <a:pt x="18" y="58"/>
                  </a:lnTo>
                  <a:lnTo>
                    <a:pt x="20" y="58"/>
                  </a:lnTo>
                  <a:lnTo>
                    <a:pt x="22" y="58"/>
                  </a:lnTo>
                  <a:lnTo>
                    <a:pt x="22" y="60"/>
                  </a:lnTo>
                  <a:lnTo>
                    <a:pt x="0" y="60"/>
                  </a:lnTo>
                  <a:lnTo>
                    <a:pt x="0" y="58"/>
                  </a:lnTo>
                  <a:lnTo>
                    <a:pt x="4" y="58"/>
                  </a:lnTo>
                  <a:lnTo>
                    <a:pt x="6" y="58"/>
                  </a:lnTo>
                  <a:lnTo>
                    <a:pt x="8" y="56"/>
                  </a:lnTo>
                  <a:lnTo>
                    <a:pt x="8" y="54"/>
                  </a:lnTo>
                  <a:lnTo>
                    <a:pt x="8" y="50"/>
                  </a:lnTo>
                  <a:lnTo>
                    <a:pt x="8" y="16"/>
                  </a:lnTo>
                  <a:lnTo>
                    <a:pt x="8" y="12"/>
                  </a:lnTo>
                  <a:lnTo>
                    <a:pt x="8" y="10"/>
                  </a:lnTo>
                  <a:lnTo>
                    <a:pt x="6" y="8"/>
                  </a:lnTo>
                  <a:lnTo>
                    <a:pt x="6" y="6"/>
                  </a:lnTo>
                  <a:lnTo>
                    <a:pt x="4" y="6"/>
                  </a:lnTo>
                  <a:lnTo>
                    <a:pt x="2" y="6"/>
                  </a:lnTo>
                  <a:lnTo>
                    <a:pt x="0" y="8"/>
                  </a:lnTo>
                  <a:lnTo>
                    <a:pt x="0" y="6"/>
                  </a:lnTo>
                  <a:close/>
                </a:path>
              </a:pathLst>
            </a:custGeom>
            <a:solidFill>
              <a:srgbClr val="000000"/>
            </a:solidFill>
            <a:ln w="0">
              <a:solidFill>
                <a:srgbClr val="000000"/>
              </a:solidFill>
              <a:round/>
              <a:headEnd/>
              <a:tailEnd/>
            </a:ln>
          </p:spPr>
          <p:txBody>
            <a:bodyPr/>
            <a:lstStyle/>
            <a:p>
              <a:endParaRPr lang="en-CA"/>
            </a:p>
          </p:txBody>
        </p:sp>
        <p:sp>
          <p:nvSpPr>
            <p:cNvPr id="14442" name="Freeform 270"/>
            <p:cNvSpPr>
              <a:spLocks noEditPoints="1"/>
            </p:cNvSpPr>
            <p:nvPr/>
          </p:nvSpPr>
          <p:spPr bwMode="auto">
            <a:xfrm>
              <a:off x="2540" y="2678"/>
              <a:ext cx="38" cy="60"/>
            </a:xfrm>
            <a:custGeom>
              <a:avLst/>
              <a:gdLst>
                <a:gd name="T0" fmla="*/ 2 w 38"/>
                <a:gd name="T1" fmla="*/ 60 h 60"/>
                <a:gd name="T2" fmla="*/ 2 w 38"/>
                <a:gd name="T3" fmla="*/ 60 h 60"/>
                <a:gd name="T4" fmla="*/ 8 w 38"/>
                <a:gd name="T5" fmla="*/ 60 h 60"/>
                <a:gd name="T6" fmla="*/ 12 w 38"/>
                <a:gd name="T7" fmla="*/ 58 h 60"/>
                <a:gd name="T8" fmla="*/ 16 w 38"/>
                <a:gd name="T9" fmla="*/ 54 h 60"/>
                <a:gd name="T10" fmla="*/ 22 w 38"/>
                <a:gd name="T11" fmla="*/ 48 h 60"/>
                <a:gd name="T12" fmla="*/ 26 w 38"/>
                <a:gd name="T13" fmla="*/ 40 h 60"/>
                <a:gd name="T14" fmla="*/ 28 w 38"/>
                <a:gd name="T15" fmla="*/ 34 h 60"/>
                <a:gd name="T16" fmla="*/ 22 w 38"/>
                <a:gd name="T17" fmla="*/ 36 h 60"/>
                <a:gd name="T18" fmla="*/ 16 w 38"/>
                <a:gd name="T19" fmla="*/ 38 h 60"/>
                <a:gd name="T20" fmla="*/ 10 w 38"/>
                <a:gd name="T21" fmla="*/ 36 h 60"/>
                <a:gd name="T22" fmla="*/ 6 w 38"/>
                <a:gd name="T23" fmla="*/ 34 h 60"/>
                <a:gd name="T24" fmla="*/ 2 w 38"/>
                <a:gd name="T25" fmla="*/ 28 h 60"/>
                <a:gd name="T26" fmla="*/ 0 w 38"/>
                <a:gd name="T27" fmla="*/ 20 h 60"/>
                <a:gd name="T28" fmla="*/ 2 w 38"/>
                <a:gd name="T29" fmla="*/ 14 h 60"/>
                <a:gd name="T30" fmla="*/ 6 w 38"/>
                <a:gd name="T31" fmla="*/ 8 h 60"/>
                <a:gd name="T32" fmla="*/ 10 w 38"/>
                <a:gd name="T33" fmla="*/ 4 h 60"/>
                <a:gd name="T34" fmla="*/ 14 w 38"/>
                <a:gd name="T35" fmla="*/ 2 h 60"/>
                <a:gd name="T36" fmla="*/ 18 w 38"/>
                <a:gd name="T37" fmla="*/ 0 h 60"/>
                <a:gd name="T38" fmla="*/ 26 w 38"/>
                <a:gd name="T39" fmla="*/ 2 h 60"/>
                <a:gd name="T40" fmla="*/ 32 w 38"/>
                <a:gd name="T41" fmla="*/ 6 h 60"/>
                <a:gd name="T42" fmla="*/ 34 w 38"/>
                <a:gd name="T43" fmla="*/ 12 h 60"/>
                <a:gd name="T44" fmla="*/ 36 w 38"/>
                <a:gd name="T45" fmla="*/ 18 h 60"/>
                <a:gd name="T46" fmla="*/ 38 w 38"/>
                <a:gd name="T47" fmla="*/ 24 h 60"/>
                <a:gd name="T48" fmla="*/ 36 w 38"/>
                <a:gd name="T49" fmla="*/ 34 h 60"/>
                <a:gd name="T50" fmla="*/ 32 w 38"/>
                <a:gd name="T51" fmla="*/ 42 h 60"/>
                <a:gd name="T52" fmla="*/ 26 w 38"/>
                <a:gd name="T53" fmla="*/ 50 h 60"/>
                <a:gd name="T54" fmla="*/ 20 w 38"/>
                <a:gd name="T55" fmla="*/ 56 h 60"/>
                <a:gd name="T56" fmla="*/ 12 w 38"/>
                <a:gd name="T57" fmla="*/ 60 h 60"/>
                <a:gd name="T58" fmla="*/ 4 w 38"/>
                <a:gd name="T59" fmla="*/ 60 h 60"/>
                <a:gd name="T60" fmla="*/ 2 w 38"/>
                <a:gd name="T61" fmla="*/ 60 h 60"/>
                <a:gd name="T62" fmla="*/ 28 w 38"/>
                <a:gd name="T63" fmla="*/ 30 h 60"/>
                <a:gd name="T64" fmla="*/ 28 w 38"/>
                <a:gd name="T65" fmla="*/ 26 h 60"/>
                <a:gd name="T66" fmla="*/ 30 w 38"/>
                <a:gd name="T67" fmla="*/ 22 h 60"/>
                <a:gd name="T68" fmla="*/ 28 w 38"/>
                <a:gd name="T69" fmla="*/ 18 h 60"/>
                <a:gd name="T70" fmla="*/ 28 w 38"/>
                <a:gd name="T71" fmla="*/ 14 h 60"/>
                <a:gd name="T72" fmla="*/ 26 w 38"/>
                <a:gd name="T73" fmla="*/ 8 h 60"/>
                <a:gd name="T74" fmla="*/ 24 w 38"/>
                <a:gd name="T75" fmla="*/ 6 h 60"/>
                <a:gd name="T76" fmla="*/ 22 w 38"/>
                <a:gd name="T77" fmla="*/ 4 h 60"/>
                <a:gd name="T78" fmla="*/ 18 w 38"/>
                <a:gd name="T79" fmla="*/ 4 h 60"/>
                <a:gd name="T80" fmla="*/ 14 w 38"/>
                <a:gd name="T81" fmla="*/ 4 h 60"/>
                <a:gd name="T82" fmla="*/ 12 w 38"/>
                <a:gd name="T83" fmla="*/ 6 h 60"/>
                <a:gd name="T84" fmla="*/ 10 w 38"/>
                <a:gd name="T85" fmla="*/ 10 h 60"/>
                <a:gd name="T86" fmla="*/ 10 w 38"/>
                <a:gd name="T87" fmla="*/ 16 h 60"/>
                <a:gd name="T88" fmla="*/ 10 w 38"/>
                <a:gd name="T89" fmla="*/ 24 h 60"/>
                <a:gd name="T90" fmla="*/ 12 w 38"/>
                <a:gd name="T91" fmla="*/ 30 h 60"/>
                <a:gd name="T92" fmla="*/ 16 w 38"/>
                <a:gd name="T93" fmla="*/ 34 h 60"/>
                <a:gd name="T94" fmla="*/ 20 w 38"/>
                <a:gd name="T95" fmla="*/ 34 h 60"/>
                <a:gd name="T96" fmla="*/ 22 w 38"/>
                <a:gd name="T97" fmla="*/ 34 h 60"/>
                <a:gd name="T98" fmla="*/ 24 w 38"/>
                <a:gd name="T99" fmla="*/ 34 h 60"/>
                <a:gd name="T100" fmla="*/ 26 w 38"/>
                <a:gd name="T101" fmla="*/ 32 h 60"/>
                <a:gd name="T102" fmla="*/ 28 w 38"/>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60"/>
                <a:gd name="T158" fmla="*/ 38 w 38"/>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60">
                  <a:moveTo>
                    <a:pt x="2" y="60"/>
                  </a:moveTo>
                  <a:lnTo>
                    <a:pt x="2" y="60"/>
                  </a:lnTo>
                  <a:lnTo>
                    <a:pt x="8" y="60"/>
                  </a:lnTo>
                  <a:lnTo>
                    <a:pt x="12" y="58"/>
                  </a:lnTo>
                  <a:lnTo>
                    <a:pt x="16" y="54"/>
                  </a:lnTo>
                  <a:lnTo>
                    <a:pt x="22" y="48"/>
                  </a:lnTo>
                  <a:lnTo>
                    <a:pt x="26" y="40"/>
                  </a:lnTo>
                  <a:lnTo>
                    <a:pt x="28" y="34"/>
                  </a:lnTo>
                  <a:lnTo>
                    <a:pt x="22" y="36"/>
                  </a:lnTo>
                  <a:lnTo>
                    <a:pt x="16" y="38"/>
                  </a:lnTo>
                  <a:lnTo>
                    <a:pt x="10" y="36"/>
                  </a:lnTo>
                  <a:lnTo>
                    <a:pt x="6" y="34"/>
                  </a:lnTo>
                  <a:lnTo>
                    <a:pt x="2" y="28"/>
                  </a:lnTo>
                  <a:lnTo>
                    <a:pt x="0" y="20"/>
                  </a:lnTo>
                  <a:lnTo>
                    <a:pt x="2" y="14"/>
                  </a:lnTo>
                  <a:lnTo>
                    <a:pt x="6" y="8"/>
                  </a:lnTo>
                  <a:lnTo>
                    <a:pt x="10" y="4"/>
                  </a:lnTo>
                  <a:lnTo>
                    <a:pt x="14" y="2"/>
                  </a:lnTo>
                  <a:lnTo>
                    <a:pt x="18" y="0"/>
                  </a:lnTo>
                  <a:lnTo>
                    <a:pt x="26" y="2"/>
                  </a:lnTo>
                  <a:lnTo>
                    <a:pt x="32" y="6"/>
                  </a:lnTo>
                  <a:lnTo>
                    <a:pt x="34" y="12"/>
                  </a:lnTo>
                  <a:lnTo>
                    <a:pt x="36" y="18"/>
                  </a:lnTo>
                  <a:lnTo>
                    <a:pt x="38" y="24"/>
                  </a:lnTo>
                  <a:lnTo>
                    <a:pt x="36" y="34"/>
                  </a:lnTo>
                  <a:lnTo>
                    <a:pt x="32" y="42"/>
                  </a:lnTo>
                  <a:lnTo>
                    <a:pt x="26" y="50"/>
                  </a:lnTo>
                  <a:lnTo>
                    <a:pt x="20" y="56"/>
                  </a:lnTo>
                  <a:lnTo>
                    <a:pt x="12" y="60"/>
                  </a:lnTo>
                  <a:lnTo>
                    <a:pt x="4" y="60"/>
                  </a:lnTo>
                  <a:lnTo>
                    <a:pt x="2" y="60"/>
                  </a:lnTo>
                  <a:close/>
                  <a:moveTo>
                    <a:pt x="28" y="30"/>
                  </a:moveTo>
                  <a:lnTo>
                    <a:pt x="28" y="26"/>
                  </a:lnTo>
                  <a:lnTo>
                    <a:pt x="30" y="22"/>
                  </a:lnTo>
                  <a:lnTo>
                    <a:pt x="28" y="18"/>
                  </a:lnTo>
                  <a:lnTo>
                    <a:pt x="28" y="14"/>
                  </a:lnTo>
                  <a:lnTo>
                    <a:pt x="26" y="8"/>
                  </a:lnTo>
                  <a:lnTo>
                    <a:pt x="24" y="6"/>
                  </a:lnTo>
                  <a:lnTo>
                    <a:pt x="22" y="4"/>
                  </a:lnTo>
                  <a:lnTo>
                    <a:pt x="18" y="4"/>
                  </a:lnTo>
                  <a:lnTo>
                    <a:pt x="14" y="4"/>
                  </a:lnTo>
                  <a:lnTo>
                    <a:pt x="12" y="6"/>
                  </a:lnTo>
                  <a:lnTo>
                    <a:pt x="10" y="10"/>
                  </a:lnTo>
                  <a:lnTo>
                    <a:pt x="10" y="16"/>
                  </a:lnTo>
                  <a:lnTo>
                    <a:pt x="10" y="24"/>
                  </a:lnTo>
                  <a:lnTo>
                    <a:pt x="12" y="30"/>
                  </a:lnTo>
                  <a:lnTo>
                    <a:pt x="16" y="34"/>
                  </a:lnTo>
                  <a:lnTo>
                    <a:pt x="20" y="34"/>
                  </a:lnTo>
                  <a:lnTo>
                    <a:pt x="22" y="34"/>
                  </a:lnTo>
                  <a:lnTo>
                    <a:pt x="24"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43" name="Rectangle 271"/>
            <p:cNvSpPr>
              <a:spLocks noChangeArrowheads="1"/>
            </p:cNvSpPr>
            <p:nvPr/>
          </p:nvSpPr>
          <p:spPr bwMode="auto">
            <a:xfrm>
              <a:off x="2776"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44" name="Freeform 272"/>
            <p:cNvSpPr>
              <a:spLocks/>
            </p:cNvSpPr>
            <p:nvPr/>
          </p:nvSpPr>
          <p:spPr bwMode="auto">
            <a:xfrm>
              <a:off x="2888" y="2728"/>
              <a:ext cx="10" cy="10"/>
            </a:xfrm>
            <a:custGeom>
              <a:avLst/>
              <a:gdLst>
                <a:gd name="T0" fmla="*/ 4 w 10"/>
                <a:gd name="T1" fmla="*/ 0 h 10"/>
                <a:gd name="T2" fmla="*/ 6 w 10"/>
                <a:gd name="T3" fmla="*/ 2 h 10"/>
                <a:gd name="T4" fmla="*/ 8 w 10"/>
                <a:gd name="T5" fmla="*/ 2 h 10"/>
                <a:gd name="T6" fmla="*/ 10 w 10"/>
                <a:gd name="T7" fmla="*/ 4 h 10"/>
                <a:gd name="T8" fmla="*/ 10 w 10"/>
                <a:gd name="T9" fmla="*/ 6 h 10"/>
                <a:gd name="T10" fmla="*/ 10 w 10"/>
                <a:gd name="T11" fmla="*/ 8 h 10"/>
                <a:gd name="T12" fmla="*/ 8 w 10"/>
                <a:gd name="T13" fmla="*/ 10 h 10"/>
                <a:gd name="T14" fmla="*/ 6 w 10"/>
                <a:gd name="T15" fmla="*/ 10 h 10"/>
                <a:gd name="T16" fmla="*/ 4 w 10"/>
                <a:gd name="T17" fmla="*/ 10 h 10"/>
                <a:gd name="T18" fmla="*/ 2 w 10"/>
                <a:gd name="T19" fmla="*/ 10 h 10"/>
                <a:gd name="T20" fmla="*/ 2 w 10"/>
                <a:gd name="T21" fmla="*/ 10 h 10"/>
                <a:gd name="T22" fmla="*/ 0 w 10"/>
                <a:gd name="T23" fmla="*/ 8 h 10"/>
                <a:gd name="T24" fmla="*/ 0 w 10"/>
                <a:gd name="T25" fmla="*/ 6 h 10"/>
                <a:gd name="T26" fmla="*/ 0 w 10"/>
                <a:gd name="T27" fmla="*/ 4 h 10"/>
                <a:gd name="T28" fmla="*/ 2 w 10"/>
                <a:gd name="T29" fmla="*/ 2 h 10"/>
                <a:gd name="T30" fmla="*/ 2 w 10"/>
                <a:gd name="T31" fmla="*/ 0 h 10"/>
                <a:gd name="T32" fmla="*/ 4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4" y="0"/>
                  </a:moveTo>
                  <a:lnTo>
                    <a:pt x="6" y="2"/>
                  </a:lnTo>
                  <a:lnTo>
                    <a:pt x="8" y="2"/>
                  </a:lnTo>
                  <a:lnTo>
                    <a:pt x="10" y="4"/>
                  </a:lnTo>
                  <a:lnTo>
                    <a:pt x="10" y="6"/>
                  </a:lnTo>
                  <a:lnTo>
                    <a:pt x="10" y="8"/>
                  </a:lnTo>
                  <a:lnTo>
                    <a:pt x="8" y="10"/>
                  </a:lnTo>
                  <a:lnTo>
                    <a:pt x="6" y="10"/>
                  </a:lnTo>
                  <a:lnTo>
                    <a:pt x="4" y="10"/>
                  </a:lnTo>
                  <a:lnTo>
                    <a:pt x="2" y="10"/>
                  </a:lnTo>
                  <a:lnTo>
                    <a:pt x="0" y="8"/>
                  </a:lnTo>
                  <a:lnTo>
                    <a:pt x="0" y="6"/>
                  </a:lnTo>
                  <a:lnTo>
                    <a:pt x="0" y="4"/>
                  </a:lnTo>
                  <a:lnTo>
                    <a:pt x="2" y="2"/>
                  </a:lnTo>
                  <a:lnTo>
                    <a:pt x="2" y="0"/>
                  </a:lnTo>
                  <a:lnTo>
                    <a:pt x="4" y="0"/>
                  </a:lnTo>
                  <a:close/>
                </a:path>
              </a:pathLst>
            </a:custGeom>
            <a:solidFill>
              <a:srgbClr val="000000"/>
            </a:solidFill>
            <a:ln w="0">
              <a:solidFill>
                <a:srgbClr val="000000"/>
              </a:solidFill>
              <a:round/>
              <a:headEnd/>
              <a:tailEnd/>
            </a:ln>
          </p:spPr>
          <p:txBody>
            <a:bodyPr/>
            <a:lstStyle/>
            <a:p>
              <a:endParaRPr lang="en-CA"/>
            </a:p>
          </p:txBody>
        </p:sp>
        <p:sp>
          <p:nvSpPr>
            <p:cNvPr id="14445" name="Freeform 273"/>
            <p:cNvSpPr>
              <a:spLocks noEditPoints="1"/>
            </p:cNvSpPr>
            <p:nvPr/>
          </p:nvSpPr>
          <p:spPr bwMode="auto">
            <a:xfrm>
              <a:off x="2908"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2 w 36"/>
                <a:gd name="T21" fmla="*/ 14 h 60"/>
                <a:gd name="T22" fmla="*/ 34 w 36"/>
                <a:gd name="T23" fmla="*/ 22 h 60"/>
                <a:gd name="T24" fmla="*/ 36 w 36"/>
                <a:gd name="T25" fmla="*/ 30 h 60"/>
                <a:gd name="T26" fmla="*/ 34 w 36"/>
                <a:gd name="T27" fmla="*/ 40 h 60"/>
                <a:gd name="T28" fmla="*/ 32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0 w 36"/>
                <a:gd name="T45" fmla="*/ 42 h 60"/>
                <a:gd name="T46" fmla="*/ 0 w 36"/>
                <a:gd name="T47" fmla="*/ 30 h 60"/>
                <a:gd name="T48" fmla="*/ 8 w 36"/>
                <a:gd name="T49" fmla="*/ 32 h 60"/>
                <a:gd name="T50" fmla="*/ 8 w 36"/>
                <a:gd name="T51" fmla="*/ 42 h 60"/>
                <a:gd name="T52" fmla="*/ 10 w 36"/>
                <a:gd name="T53" fmla="*/ 52 h 60"/>
                <a:gd name="T54" fmla="*/ 12 w 36"/>
                <a:gd name="T55" fmla="*/ 56 h 60"/>
                <a:gd name="T56" fmla="*/ 14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6 w 36"/>
                <a:gd name="T69" fmla="*/ 40 h 60"/>
                <a:gd name="T70" fmla="*/ 28 w 36"/>
                <a:gd name="T71" fmla="*/ 28 h 60"/>
                <a:gd name="T72" fmla="*/ 26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4 w 36"/>
                <a:gd name="T85" fmla="*/ 4 h 60"/>
                <a:gd name="T86" fmla="*/ 12 w 36"/>
                <a:gd name="T87" fmla="*/ 6 h 60"/>
                <a:gd name="T88" fmla="*/ 10 w 36"/>
                <a:gd name="T89" fmla="*/ 10 h 60"/>
                <a:gd name="T90" fmla="*/ 8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0"/>
                  </a:lnTo>
                  <a:lnTo>
                    <a:pt x="12" y="60"/>
                  </a:lnTo>
                  <a:lnTo>
                    <a:pt x="8" y="56"/>
                  </a:lnTo>
                  <a:lnTo>
                    <a:pt x="4" y="50"/>
                  </a:lnTo>
                  <a:lnTo>
                    <a:pt x="0" y="42"/>
                  </a:lnTo>
                  <a:lnTo>
                    <a:pt x="0" y="30"/>
                  </a:lnTo>
                  <a:close/>
                  <a:moveTo>
                    <a:pt x="8" y="32"/>
                  </a:moveTo>
                  <a:lnTo>
                    <a:pt x="8" y="42"/>
                  </a:lnTo>
                  <a:lnTo>
                    <a:pt x="10" y="52"/>
                  </a:lnTo>
                  <a:lnTo>
                    <a:pt x="12" y="56"/>
                  </a:lnTo>
                  <a:lnTo>
                    <a:pt x="14" y="58"/>
                  </a:lnTo>
                  <a:lnTo>
                    <a:pt x="18" y="58"/>
                  </a:lnTo>
                  <a:lnTo>
                    <a:pt x="20" y="58"/>
                  </a:lnTo>
                  <a:lnTo>
                    <a:pt x="22" y="56"/>
                  </a:lnTo>
                  <a:lnTo>
                    <a:pt x="24" y="54"/>
                  </a:lnTo>
                  <a:lnTo>
                    <a:pt x="26" y="48"/>
                  </a:lnTo>
                  <a:lnTo>
                    <a:pt x="26" y="40"/>
                  </a:lnTo>
                  <a:lnTo>
                    <a:pt x="28" y="28"/>
                  </a:lnTo>
                  <a:lnTo>
                    <a:pt x="26" y="20"/>
                  </a:lnTo>
                  <a:lnTo>
                    <a:pt x="26" y="12"/>
                  </a:lnTo>
                  <a:lnTo>
                    <a:pt x="24" y="8"/>
                  </a:lnTo>
                  <a:lnTo>
                    <a:pt x="22" y="4"/>
                  </a:lnTo>
                  <a:lnTo>
                    <a:pt x="20" y="4"/>
                  </a:lnTo>
                  <a:lnTo>
                    <a:pt x="18" y="4"/>
                  </a:lnTo>
                  <a:lnTo>
                    <a:pt x="14" y="4"/>
                  </a:lnTo>
                  <a:lnTo>
                    <a:pt x="12" y="6"/>
                  </a:lnTo>
                  <a:lnTo>
                    <a:pt x="10" y="10"/>
                  </a:lnTo>
                  <a:lnTo>
                    <a:pt x="8"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6" name="Freeform 274"/>
            <p:cNvSpPr>
              <a:spLocks noEditPoints="1"/>
            </p:cNvSpPr>
            <p:nvPr/>
          </p:nvSpPr>
          <p:spPr bwMode="auto">
            <a:xfrm>
              <a:off x="2950" y="2678"/>
              <a:ext cx="38" cy="60"/>
            </a:xfrm>
            <a:custGeom>
              <a:avLst/>
              <a:gdLst>
                <a:gd name="T0" fmla="*/ 0 w 38"/>
                <a:gd name="T1" fmla="*/ 30 h 60"/>
                <a:gd name="T2" fmla="*/ 2 w 38"/>
                <a:gd name="T3" fmla="*/ 22 h 60"/>
                <a:gd name="T4" fmla="*/ 4 w 38"/>
                <a:gd name="T5" fmla="*/ 14 h 60"/>
                <a:gd name="T6" fmla="*/ 8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10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30 w 38"/>
                <a:gd name="T71" fmla="*/ 28 h 60"/>
                <a:gd name="T72" fmla="*/ 28 w 38"/>
                <a:gd name="T73" fmla="*/ 20 h 60"/>
                <a:gd name="T74" fmla="*/ 28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10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10" y="32"/>
                  </a:moveTo>
                  <a:lnTo>
                    <a:pt x="10" y="42"/>
                  </a:lnTo>
                  <a:lnTo>
                    <a:pt x="12" y="52"/>
                  </a:lnTo>
                  <a:lnTo>
                    <a:pt x="14" y="56"/>
                  </a:lnTo>
                  <a:lnTo>
                    <a:pt x="16" y="58"/>
                  </a:lnTo>
                  <a:lnTo>
                    <a:pt x="18" y="58"/>
                  </a:lnTo>
                  <a:lnTo>
                    <a:pt x="22" y="58"/>
                  </a:lnTo>
                  <a:lnTo>
                    <a:pt x="24" y="56"/>
                  </a:lnTo>
                  <a:lnTo>
                    <a:pt x="26" y="54"/>
                  </a:lnTo>
                  <a:lnTo>
                    <a:pt x="28" y="48"/>
                  </a:lnTo>
                  <a:lnTo>
                    <a:pt x="28" y="40"/>
                  </a:lnTo>
                  <a:lnTo>
                    <a:pt x="30" y="28"/>
                  </a:lnTo>
                  <a:lnTo>
                    <a:pt x="28" y="20"/>
                  </a:lnTo>
                  <a:lnTo>
                    <a:pt x="28" y="12"/>
                  </a:lnTo>
                  <a:lnTo>
                    <a:pt x="26" y="8"/>
                  </a:lnTo>
                  <a:lnTo>
                    <a:pt x="24" y="4"/>
                  </a:lnTo>
                  <a:lnTo>
                    <a:pt x="22" y="4"/>
                  </a:lnTo>
                  <a:lnTo>
                    <a:pt x="20" y="4"/>
                  </a:lnTo>
                  <a:lnTo>
                    <a:pt x="16" y="4"/>
                  </a:lnTo>
                  <a:lnTo>
                    <a:pt x="14" y="6"/>
                  </a:lnTo>
                  <a:lnTo>
                    <a:pt x="12" y="10"/>
                  </a:lnTo>
                  <a:lnTo>
                    <a:pt x="10" y="16"/>
                  </a:lnTo>
                  <a:lnTo>
                    <a:pt x="10" y="24"/>
                  </a:lnTo>
                  <a:lnTo>
                    <a:pt x="10" y="32"/>
                  </a:lnTo>
                  <a:close/>
                </a:path>
              </a:pathLst>
            </a:custGeom>
            <a:solidFill>
              <a:srgbClr val="000000"/>
            </a:solidFill>
            <a:ln w="0">
              <a:solidFill>
                <a:srgbClr val="000000"/>
              </a:solidFill>
              <a:round/>
              <a:headEnd/>
              <a:tailEnd/>
            </a:ln>
          </p:spPr>
          <p:txBody>
            <a:bodyPr/>
            <a:lstStyle/>
            <a:p>
              <a:endParaRPr lang="en-CA"/>
            </a:p>
          </p:txBody>
        </p:sp>
        <p:sp>
          <p:nvSpPr>
            <p:cNvPr id="14447" name="Freeform 275"/>
            <p:cNvSpPr>
              <a:spLocks noEditPoints="1"/>
            </p:cNvSpPr>
            <p:nvPr/>
          </p:nvSpPr>
          <p:spPr bwMode="auto">
            <a:xfrm>
              <a:off x="2994" y="2678"/>
              <a:ext cx="38" cy="60"/>
            </a:xfrm>
            <a:custGeom>
              <a:avLst/>
              <a:gdLst>
                <a:gd name="T0" fmla="*/ 0 w 38"/>
                <a:gd name="T1" fmla="*/ 30 h 60"/>
                <a:gd name="T2" fmla="*/ 2 w 38"/>
                <a:gd name="T3" fmla="*/ 22 h 60"/>
                <a:gd name="T4" fmla="*/ 4 w 38"/>
                <a:gd name="T5" fmla="*/ 14 h 60"/>
                <a:gd name="T6" fmla="*/ 6 w 38"/>
                <a:gd name="T7" fmla="*/ 8 h 60"/>
                <a:gd name="T8" fmla="*/ 12 w 38"/>
                <a:gd name="T9" fmla="*/ 4 h 60"/>
                <a:gd name="T10" fmla="*/ 16 w 38"/>
                <a:gd name="T11" fmla="*/ 2 h 60"/>
                <a:gd name="T12" fmla="*/ 20 w 38"/>
                <a:gd name="T13" fmla="*/ 0 h 60"/>
                <a:gd name="T14" fmla="*/ 24 w 38"/>
                <a:gd name="T15" fmla="*/ 2 h 60"/>
                <a:gd name="T16" fmla="*/ 28 w 38"/>
                <a:gd name="T17" fmla="*/ 4 h 60"/>
                <a:gd name="T18" fmla="*/ 30 w 38"/>
                <a:gd name="T19" fmla="*/ 8 h 60"/>
                <a:gd name="T20" fmla="*/ 34 w 38"/>
                <a:gd name="T21" fmla="*/ 14 h 60"/>
                <a:gd name="T22" fmla="*/ 36 w 38"/>
                <a:gd name="T23" fmla="*/ 22 h 60"/>
                <a:gd name="T24" fmla="*/ 38 w 38"/>
                <a:gd name="T25" fmla="*/ 30 h 60"/>
                <a:gd name="T26" fmla="*/ 36 w 38"/>
                <a:gd name="T27" fmla="*/ 40 h 60"/>
                <a:gd name="T28" fmla="*/ 34 w 38"/>
                <a:gd name="T29" fmla="*/ 48 h 60"/>
                <a:gd name="T30" fmla="*/ 32 w 38"/>
                <a:gd name="T31" fmla="*/ 54 h 60"/>
                <a:gd name="T32" fmla="*/ 28 w 38"/>
                <a:gd name="T33" fmla="*/ 58 h 60"/>
                <a:gd name="T34" fmla="*/ 22 w 38"/>
                <a:gd name="T35" fmla="*/ 60 h 60"/>
                <a:gd name="T36" fmla="*/ 18 w 38"/>
                <a:gd name="T37" fmla="*/ 60 h 60"/>
                <a:gd name="T38" fmla="*/ 14 w 38"/>
                <a:gd name="T39" fmla="*/ 60 h 60"/>
                <a:gd name="T40" fmla="*/ 10 w 38"/>
                <a:gd name="T41" fmla="*/ 56 h 60"/>
                <a:gd name="T42" fmla="*/ 6 w 38"/>
                <a:gd name="T43" fmla="*/ 50 h 60"/>
                <a:gd name="T44" fmla="*/ 2 w 38"/>
                <a:gd name="T45" fmla="*/ 42 h 60"/>
                <a:gd name="T46" fmla="*/ 0 w 38"/>
                <a:gd name="T47" fmla="*/ 30 h 60"/>
                <a:gd name="T48" fmla="*/ 8 w 38"/>
                <a:gd name="T49" fmla="*/ 32 h 60"/>
                <a:gd name="T50" fmla="*/ 10 w 38"/>
                <a:gd name="T51" fmla="*/ 42 h 60"/>
                <a:gd name="T52" fmla="*/ 12 w 38"/>
                <a:gd name="T53" fmla="*/ 52 h 60"/>
                <a:gd name="T54" fmla="*/ 14 w 38"/>
                <a:gd name="T55" fmla="*/ 56 h 60"/>
                <a:gd name="T56" fmla="*/ 16 w 38"/>
                <a:gd name="T57" fmla="*/ 58 h 60"/>
                <a:gd name="T58" fmla="*/ 18 w 38"/>
                <a:gd name="T59" fmla="*/ 58 h 60"/>
                <a:gd name="T60" fmla="*/ 22 w 38"/>
                <a:gd name="T61" fmla="*/ 58 h 60"/>
                <a:gd name="T62" fmla="*/ 24 w 38"/>
                <a:gd name="T63" fmla="*/ 56 h 60"/>
                <a:gd name="T64" fmla="*/ 26 w 38"/>
                <a:gd name="T65" fmla="*/ 54 h 60"/>
                <a:gd name="T66" fmla="*/ 28 w 38"/>
                <a:gd name="T67" fmla="*/ 48 h 60"/>
                <a:gd name="T68" fmla="*/ 28 w 38"/>
                <a:gd name="T69" fmla="*/ 40 h 60"/>
                <a:gd name="T70" fmla="*/ 28 w 38"/>
                <a:gd name="T71" fmla="*/ 28 h 60"/>
                <a:gd name="T72" fmla="*/ 28 w 38"/>
                <a:gd name="T73" fmla="*/ 20 h 60"/>
                <a:gd name="T74" fmla="*/ 26 w 38"/>
                <a:gd name="T75" fmla="*/ 12 h 60"/>
                <a:gd name="T76" fmla="*/ 26 w 38"/>
                <a:gd name="T77" fmla="*/ 8 h 60"/>
                <a:gd name="T78" fmla="*/ 24 w 38"/>
                <a:gd name="T79" fmla="*/ 4 h 60"/>
                <a:gd name="T80" fmla="*/ 22 w 38"/>
                <a:gd name="T81" fmla="*/ 4 h 60"/>
                <a:gd name="T82" fmla="*/ 20 w 38"/>
                <a:gd name="T83" fmla="*/ 4 h 60"/>
                <a:gd name="T84" fmla="*/ 16 w 38"/>
                <a:gd name="T85" fmla="*/ 4 h 60"/>
                <a:gd name="T86" fmla="*/ 14 w 38"/>
                <a:gd name="T87" fmla="*/ 6 h 60"/>
                <a:gd name="T88" fmla="*/ 12 w 38"/>
                <a:gd name="T89" fmla="*/ 10 h 60"/>
                <a:gd name="T90" fmla="*/ 10 w 38"/>
                <a:gd name="T91" fmla="*/ 16 h 60"/>
                <a:gd name="T92" fmla="*/ 10 w 38"/>
                <a:gd name="T93" fmla="*/ 24 h 60"/>
                <a:gd name="T94" fmla="*/ 8 w 38"/>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2"/>
                  </a:lnTo>
                  <a:lnTo>
                    <a:pt x="4" y="14"/>
                  </a:lnTo>
                  <a:lnTo>
                    <a:pt x="6"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0"/>
                  </a:lnTo>
                  <a:lnTo>
                    <a:pt x="14" y="60"/>
                  </a:lnTo>
                  <a:lnTo>
                    <a:pt x="10" y="56"/>
                  </a:lnTo>
                  <a:lnTo>
                    <a:pt x="6" y="50"/>
                  </a:lnTo>
                  <a:lnTo>
                    <a:pt x="2" y="42"/>
                  </a:lnTo>
                  <a:lnTo>
                    <a:pt x="0" y="30"/>
                  </a:lnTo>
                  <a:close/>
                  <a:moveTo>
                    <a:pt x="8" y="32"/>
                  </a:moveTo>
                  <a:lnTo>
                    <a:pt x="10" y="42"/>
                  </a:lnTo>
                  <a:lnTo>
                    <a:pt x="12" y="52"/>
                  </a:lnTo>
                  <a:lnTo>
                    <a:pt x="14" y="56"/>
                  </a:lnTo>
                  <a:lnTo>
                    <a:pt x="16" y="58"/>
                  </a:lnTo>
                  <a:lnTo>
                    <a:pt x="18" y="58"/>
                  </a:lnTo>
                  <a:lnTo>
                    <a:pt x="22" y="58"/>
                  </a:lnTo>
                  <a:lnTo>
                    <a:pt x="24" y="56"/>
                  </a:lnTo>
                  <a:lnTo>
                    <a:pt x="26" y="54"/>
                  </a:lnTo>
                  <a:lnTo>
                    <a:pt x="28" y="48"/>
                  </a:lnTo>
                  <a:lnTo>
                    <a:pt x="28" y="40"/>
                  </a:lnTo>
                  <a:lnTo>
                    <a:pt x="28" y="28"/>
                  </a:lnTo>
                  <a:lnTo>
                    <a:pt x="28" y="20"/>
                  </a:lnTo>
                  <a:lnTo>
                    <a:pt x="26" y="12"/>
                  </a:lnTo>
                  <a:lnTo>
                    <a:pt x="26" y="8"/>
                  </a:lnTo>
                  <a:lnTo>
                    <a:pt x="24" y="4"/>
                  </a:lnTo>
                  <a:lnTo>
                    <a:pt x="22" y="4"/>
                  </a:lnTo>
                  <a:lnTo>
                    <a:pt x="20" y="4"/>
                  </a:lnTo>
                  <a:lnTo>
                    <a:pt x="16" y="4"/>
                  </a:lnTo>
                  <a:lnTo>
                    <a:pt x="14" y="6"/>
                  </a:lnTo>
                  <a:lnTo>
                    <a:pt x="12" y="10"/>
                  </a:lnTo>
                  <a:lnTo>
                    <a:pt x="10" y="16"/>
                  </a:lnTo>
                  <a:lnTo>
                    <a:pt x="10"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8" name="Freeform 276"/>
            <p:cNvSpPr>
              <a:spLocks noEditPoints="1"/>
            </p:cNvSpPr>
            <p:nvPr/>
          </p:nvSpPr>
          <p:spPr bwMode="auto">
            <a:xfrm>
              <a:off x="3038" y="2678"/>
              <a:ext cx="36" cy="60"/>
            </a:xfrm>
            <a:custGeom>
              <a:avLst/>
              <a:gdLst>
                <a:gd name="T0" fmla="*/ 0 w 36"/>
                <a:gd name="T1" fmla="*/ 30 h 60"/>
                <a:gd name="T2" fmla="*/ 2 w 36"/>
                <a:gd name="T3" fmla="*/ 22 h 60"/>
                <a:gd name="T4" fmla="*/ 4 w 36"/>
                <a:gd name="T5" fmla="*/ 14 h 60"/>
                <a:gd name="T6" fmla="*/ 6 w 36"/>
                <a:gd name="T7" fmla="*/ 8 h 60"/>
                <a:gd name="T8" fmla="*/ 12 w 36"/>
                <a:gd name="T9" fmla="*/ 4 h 60"/>
                <a:gd name="T10" fmla="*/ 14 w 36"/>
                <a:gd name="T11" fmla="*/ 2 h 60"/>
                <a:gd name="T12" fmla="*/ 18 w 36"/>
                <a:gd name="T13" fmla="*/ 0 h 60"/>
                <a:gd name="T14" fmla="*/ 24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4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6 w 36"/>
                <a:gd name="T77" fmla="*/ 8 h 60"/>
                <a:gd name="T78" fmla="*/ 22 w 36"/>
                <a:gd name="T79" fmla="*/ 4 h 60"/>
                <a:gd name="T80" fmla="*/ 22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2" y="22"/>
                  </a:lnTo>
                  <a:lnTo>
                    <a:pt x="4" y="14"/>
                  </a:lnTo>
                  <a:lnTo>
                    <a:pt x="6" y="8"/>
                  </a:lnTo>
                  <a:lnTo>
                    <a:pt x="12" y="4"/>
                  </a:lnTo>
                  <a:lnTo>
                    <a:pt x="14" y="2"/>
                  </a:lnTo>
                  <a:lnTo>
                    <a:pt x="18" y="0"/>
                  </a:lnTo>
                  <a:lnTo>
                    <a:pt x="24"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4" y="56"/>
                  </a:lnTo>
                  <a:lnTo>
                    <a:pt x="26" y="54"/>
                  </a:lnTo>
                  <a:lnTo>
                    <a:pt x="26" y="48"/>
                  </a:lnTo>
                  <a:lnTo>
                    <a:pt x="28" y="40"/>
                  </a:lnTo>
                  <a:lnTo>
                    <a:pt x="28" y="28"/>
                  </a:lnTo>
                  <a:lnTo>
                    <a:pt x="28" y="20"/>
                  </a:lnTo>
                  <a:lnTo>
                    <a:pt x="26" y="12"/>
                  </a:lnTo>
                  <a:lnTo>
                    <a:pt x="26" y="8"/>
                  </a:lnTo>
                  <a:lnTo>
                    <a:pt x="22"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49" name="Freeform 277"/>
            <p:cNvSpPr>
              <a:spLocks noEditPoints="1"/>
            </p:cNvSpPr>
            <p:nvPr/>
          </p:nvSpPr>
          <p:spPr bwMode="auto">
            <a:xfrm>
              <a:off x="3082" y="2678"/>
              <a:ext cx="36" cy="60"/>
            </a:xfrm>
            <a:custGeom>
              <a:avLst/>
              <a:gdLst>
                <a:gd name="T0" fmla="*/ 0 w 36"/>
                <a:gd name="T1" fmla="*/ 30 h 60"/>
                <a:gd name="T2" fmla="*/ 0 w 36"/>
                <a:gd name="T3" fmla="*/ 22 h 60"/>
                <a:gd name="T4" fmla="*/ 4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4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10 w 36"/>
                <a:gd name="T51" fmla="*/ 42 h 60"/>
                <a:gd name="T52" fmla="*/ 12 w 36"/>
                <a:gd name="T53" fmla="*/ 52 h 60"/>
                <a:gd name="T54" fmla="*/ 14 w 36"/>
                <a:gd name="T55" fmla="*/ 56 h 60"/>
                <a:gd name="T56" fmla="*/ 16 w 36"/>
                <a:gd name="T57" fmla="*/ 58 h 60"/>
                <a:gd name="T58" fmla="*/ 18 w 36"/>
                <a:gd name="T59" fmla="*/ 58 h 60"/>
                <a:gd name="T60" fmla="*/ 20 w 36"/>
                <a:gd name="T61" fmla="*/ 58 h 60"/>
                <a:gd name="T62" fmla="*/ 22 w 36"/>
                <a:gd name="T63" fmla="*/ 56 h 60"/>
                <a:gd name="T64" fmla="*/ 26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2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4" y="60"/>
                  </a:lnTo>
                  <a:lnTo>
                    <a:pt x="8" y="56"/>
                  </a:lnTo>
                  <a:lnTo>
                    <a:pt x="4" y="50"/>
                  </a:lnTo>
                  <a:lnTo>
                    <a:pt x="2" y="42"/>
                  </a:lnTo>
                  <a:lnTo>
                    <a:pt x="0" y="30"/>
                  </a:lnTo>
                  <a:close/>
                  <a:moveTo>
                    <a:pt x="8" y="32"/>
                  </a:moveTo>
                  <a:lnTo>
                    <a:pt x="10" y="42"/>
                  </a:lnTo>
                  <a:lnTo>
                    <a:pt x="12" y="52"/>
                  </a:lnTo>
                  <a:lnTo>
                    <a:pt x="14" y="56"/>
                  </a:lnTo>
                  <a:lnTo>
                    <a:pt x="16" y="58"/>
                  </a:lnTo>
                  <a:lnTo>
                    <a:pt x="18" y="58"/>
                  </a:lnTo>
                  <a:lnTo>
                    <a:pt x="20" y="58"/>
                  </a:lnTo>
                  <a:lnTo>
                    <a:pt x="22" y="56"/>
                  </a:lnTo>
                  <a:lnTo>
                    <a:pt x="26"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2"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sp>
          <p:nvSpPr>
            <p:cNvPr id="14450" name="Freeform 278"/>
            <p:cNvSpPr>
              <a:spLocks noEditPoints="1"/>
            </p:cNvSpPr>
            <p:nvPr/>
          </p:nvSpPr>
          <p:spPr bwMode="auto">
            <a:xfrm>
              <a:off x="3126" y="2678"/>
              <a:ext cx="36" cy="60"/>
            </a:xfrm>
            <a:custGeom>
              <a:avLst/>
              <a:gdLst>
                <a:gd name="T0" fmla="*/ 0 w 36"/>
                <a:gd name="T1" fmla="*/ 60 h 60"/>
                <a:gd name="T2" fmla="*/ 0 w 36"/>
                <a:gd name="T3" fmla="*/ 60 h 60"/>
                <a:gd name="T4" fmla="*/ 6 w 36"/>
                <a:gd name="T5" fmla="*/ 60 h 60"/>
                <a:gd name="T6" fmla="*/ 12 w 36"/>
                <a:gd name="T7" fmla="*/ 58 h 60"/>
                <a:gd name="T8" fmla="*/ 16 w 36"/>
                <a:gd name="T9" fmla="*/ 54 h 60"/>
                <a:gd name="T10" fmla="*/ 20 w 36"/>
                <a:gd name="T11" fmla="*/ 48 h 60"/>
                <a:gd name="T12" fmla="*/ 24 w 36"/>
                <a:gd name="T13" fmla="*/ 40 h 60"/>
                <a:gd name="T14" fmla="*/ 26 w 36"/>
                <a:gd name="T15" fmla="*/ 34 h 60"/>
                <a:gd name="T16" fmla="*/ 20 w 36"/>
                <a:gd name="T17" fmla="*/ 36 h 60"/>
                <a:gd name="T18" fmla="*/ 14 w 36"/>
                <a:gd name="T19" fmla="*/ 38 h 60"/>
                <a:gd name="T20" fmla="*/ 10 w 36"/>
                <a:gd name="T21" fmla="*/ 36 h 60"/>
                <a:gd name="T22" fmla="*/ 4 w 36"/>
                <a:gd name="T23" fmla="*/ 34 h 60"/>
                <a:gd name="T24" fmla="*/ 2 w 36"/>
                <a:gd name="T25" fmla="*/ 28 h 60"/>
                <a:gd name="T26" fmla="*/ 0 w 36"/>
                <a:gd name="T27" fmla="*/ 20 h 60"/>
                <a:gd name="T28" fmla="*/ 2 w 36"/>
                <a:gd name="T29" fmla="*/ 14 h 60"/>
                <a:gd name="T30" fmla="*/ 4 w 36"/>
                <a:gd name="T31" fmla="*/ 8 h 60"/>
                <a:gd name="T32" fmla="*/ 8 w 36"/>
                <a:gd name="T33" fmla="*/ 4 h 60"/>
                <a:gd name="T34" fmla="*/ 12 w 36"/>
                <a:gd name="T35" fmla="*/ 2 h 60"/>
                <a:gd name="T36" fmla="*/ 18 w 36"/>
                <a:gd name="T37" fmla="*/ 0 h 60"/>
                <a:gd name="T38" fmla="*/ 24 w 36"/>
                <a:gd name="T39" fmla="*/ 2 h 60"/>
                <a:gd name="T40" fmla="*/ 30 w 36"/>
                <a:gd name="T41" fmla="*/ 6 h 60"/>
                <a:gd name="T42" fmla="*/ 34 w 36"/>
                <a:gd name="T43" fmla="*/ 12 h 60"/>
                <a:gd name="T44" fmla="*/ 36 w 36"/>
                <a:gd name="T45" fmla="*/ 18 h 60"/>
                <a:gd name="T46" fmla="*/ 36 w 36"/>
                <a:gd name="T47" fmla="*/ 24 h 60"/>
                <a:gd name="T48" fmla="*/ 36 w 36"/>
                <a:gd name="T49" fmla="*/ 34 h 60"/>
                <a:gd name="T50" fmla="*/ 32 w 36"/>
                <a:gd name="T51" fmla="*/ 42 h 60"/>
                <a:gd name="T52" fmla="*/ 26 w 36"/>
                <a:gd name="T53" fmla="*/ 50 h 60"/>
                <a:gd name="T54" fmla="*/ 18 w 36"/>
                <a:gd name="T55" fmla="*/ 56 h 60"/>
                <a:gd name="T56" fmla="*/ 12 w 36"/>
                <a:gd name="T57" fmla="*/ 60 h 60"/>
                <a:gd name="T58" fmla="*/ 4 w 36"/>
                <a:gd name="T59" fmla="*/ 60 h 60"/>
                <a:gd name="T60" fmla="*/ 0 w 36"/>
                <a:gd name="T61" fmla="*/ 60 h 60"/>
                <a:gd name="T62" fmla="*/ 28 w 36"/>
                <a:gd name="T63" fmla="*/ 30 h 60"/>
                <a:gd name="T64" fmla="*/ 28 w 36"/>
                <a:gd name="T65" fmla="*/ 26 h 60"/>
                <a:gd name="T66" fmla="*/ 28 w 36"/>
                <a:gd name="T67" fmla="*/ 22 h 60"/>
                <a:gd name="T68" fmla="*/ 28 w 36"/>
                <a:gd name="T69" fmla="*/ 18 h 60"/>
                <a:gd name="T70" fmla="*/ 26 w 36"/>
                <a:gd name="T71" fmla="*/ 14 h 60"/>
                <a:gd name="T72" fmla="*/ 26 w 36"/>
                <a:gd name="T73" fmla="*/ 8 h 60"/>
                <a:gd name="T74" fmla="*/ 24 w 36"/>
                <a:gd name="T75" fmla="*/ 6 h 60"/>
                <a:gd name="T76" fmla="*/ 20 w 36"/>
                <a:gd name="T77" fmla="*/ 4 h 60"/>
                <a:gd name="T78" fmla="*/ 18 w 36"/>
                <a:gd name="T79" fmla="*/ 4 h 60"/>
                <a:gd name="T80" fmla="*/ 14 w 36"/>
                <a:gd name="T81" fmla="*/ 4 h 60"/>
                <a:gd name="T82" fmla="*/ 12 w 36"/>
                <a:gd name="T83" fmla="*/ 6 h 60"/>
                <a:gd name="T84" fmla="*/ 8 w 36"/>
                <a:gd name="T85" fmla="*/ 10 h 60"/>
                <a:gd name="T86" fmla="*/ 8 w 36"/>
                <a:gd name="T87" fmla="*/ 16 h 60"/>
                <a:gd name="T88" fmla="*/ 10 w 36"/>
                <a:gd name="T89" fmla="*/ 24 h 60"/>
                <a:gd name="T90" fmla="*/ 12 w 36"/>
                <a:gd name="T91" fmla="*/ 30 h 60"/>
                <a:gd name="T92" fmla="*/ 14 w 36"/>
                <a:gd name="T93" fmla="*/ 34 h 60"/>
                <a:gd name="T94" fmla="*/ 18 w 36"/>
                <a:gd name="T95" fmla="*/ 34 h 60"/>
                <a:gd name="T96" fmla="*/ 20 w 36"/>
                <a:gd name="T97" fmla="*/ 34 h 60"/>
                <a:gd name="T98" fmla="*/ 22 w 36"/>
                <a:gd name="T99" fmla="*/ 34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0" y="60"/>
                  </a:moveTo>
                  <a:lnTo>
                    <a:pt x="0" y="60"/>
                  </a:lnTo>
                  <a:lnTo>
                    <a:pt x="6" y="60"/>
                  </a:lnTo>
                  <a:lnTo>
                    <a:pt x="12" y="58"/>
                  </a:lnTo>
                  <a:lnTo>
                    <a:pt x="16" y="54"/>
                  </a:lnTo>
                  <a:lnTo>
                    <a:pt x="20" y="48"/>
                  </a:lnTo>
                  <a:lnTo>
                    <a:pt x="24" y="40"/>
                  </a:lnTo>
                  <a:lnTo>
                    <a:pt x="26" y="34"/>
                  </a:lnTo>
                  <a:lnTo>
                    <a:pt x="20" y="36"/>
                  </a:lnTo>
                  <a:lnTo>
                    <a:pt x="14" y="38"/>
                  </a:lnTo>
                  <a:lnTo>
                    <a:pt x="10" y="36"/>
                  </a:lnTo>
                  <a:lnTo>
                    <a:pt x="4" y="34"/>
                  </a:lnTo>
                  <a:lnTo>
                    <a:pt x="2" y="28"/>
                  </a:lnTo>
                  <a:lnTo>
                    <a:pt x="0" y="20"/>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0"/>
                  </a:lnTo>
                  <a:lnTo>
                    <a:pt x="0" y="60"/>
                  </a:lnTo>
                  <a:close/>
                  <a:moveTo>
                    <a:pt x="28" y="30"/>
                  </a:moveTo>
                  <a:lnTo>
                    <a:pt x="28" y="26"/>
                  </a:lnTo>
                  <a:lnTo>
                    <a:pt x="28" y="22"/>
                  </a:lnTo>
                  <a:lnTo>
                    <a:pt x="28" y="18"/>
                  </a:lnTo>
                  <a:lnTo>
                    <a:pt x="26" y="14"/>
                  </a:lnTo>
                  <a:lnTo>
                    <a:pt x="26" y="8"/>
                  </a:lnTo>
                  <a:lnTo>
                    <a:pt x="24" y="6"/>
                  </a:lnTo>
                  <a:lnTo>
                    <a:pt x="20" y="4"/>
                  </a:lnTo>
                  <a:lnTo>
                    <a:pt x="18" y="4"/>
                  </a:lnTo>
                  <a:lnTo>
                    <a:pt x="14" y="4"/>
                  </a:lnTo>
                  <a:lnTo>
                    <a:pt x="12" y="6"/>
                  </a:lnTo>
                  <a:lnTo>
                    <a:pt x="8" y="10"/>
                  </a:lnTo>
                  <a:lnTo>
                    <a:pt x="8" y="16"/>
                  </a:lnTo>
                  <a:lnTo>
                    <a:pt x="10" y="24"/>
                  </a:lnTo>
                  <a:lnTo>
                    <a:pt x="12" y="30"/>
                  </a:lnTo>
                  <a:lnTo>
                    <a:pt x="14" y="34"/>
                  </a:lnTo>
                  <a:lnTo>
                    <a:pt x="18" y="34"/>
                  </a:lnTo>
                  <a:lnTo>
                    <a:pt x="20" y="34"/>
                  </a:lnTo>
                  <a:lnTo>
                    <a:pt x="22" y="34"/>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451" name="Freeform 279"/>
            <p:cNvSpPr>
              <a:spLocks/>
            </p:cNvSpPr>
            <p:nvPr/>
          </p:nvSpPr>
          <p:spPr bwMode="auto">
            <a:xfrm>
              <a:off x="3170" y="2678"/>
              <a:ext cx="32" cy="60"/>
            </a:xfrm>
            <a:custGeom>
              <a:avLst/>
              <a:gdLst>
                <a:gd name="T0" fmla="*/ 4 w 32"/>
                <a:gd name="T1" fmla="*/ 8 h 60"/>
                <a:gd name="T2" fmla="*/ 12 w 32"/>
                <a:gd name="T3" fmla="*/ 2 h 60"/>
                <a:gd name="T4" fmla="*/ 22 w 32"/>
                <a:gd name="T5" fmla="*/ 2 h 60"/>
                <a:gd name="T6" fmla="*/ 30 w 32"/>
                <a:gd name="T7" fmla="*/ 8 h 60"/>
                <a:gd name="T8" fmla="*/ 30 w 32"/>
                <a:gd name="T9" fmla="*/ 16 h 60"/>
                <a:gd name="T10" fmla="*/ 22 w 32"/>
                <a:gd name="T11" fmla="*/ 26 h 60"/>
                <a:gd name="T12" fmla="*/ 30 w 32"/>
                <a:gd name="T13" fmla="*/ 32 h 60"/>
                <a:gd name="T14" fmla="*/ 32 w 32"/>
                <a:gd name="T15" fmla="*/ 40 h 60"/>
                <a:gd name="T16" fmla="*/ 28 w 32"/>
                <a:gd name="T17" fmla="*/ 54 h 60"/>
                <a:gd name="T18" fmla="*/ 18 w 32"/>
                <a:gd name="T19" fmla="*/ 60 h 60"/>
                <a:gd name="T20" fmla="*/ 6 w 32"/>
                <a:gd name="T21" fmla="*/ 60 h 60"/>
                <a:gd name="T22" fmla="*/ 0 w 32"/>
                <a:gd name="T23" fmla="*/ 58 h 60"/>
                <a:gd name="T24" fmla="*/ 0 w 32"/>
                <a:gd name="T25" fmla="*/ 56 h 60"/>
                <a:gd name="T26" fmla="*/ 2 w 32"/>
                <a:gd name="T27" fmla="*/ 54 h 60"/>
                <a:gd name="T28" fmla="*/ 4 w 32"/>
                <a:gd name="T29" fmla="*/ 54 h 60"/>
                <a:gd name="T30" fmla="*/ 6 w 32"/>
                <a:gd name="T31" fmla="*/ 54 h 60"/>
                <a:gd name="T32" fmla="*/ 10 w 32"/>
                <a:gd name="T33" fmla="*/ 56 h 60"/>
                <a:gd name="T34" fmla="*/ 14 w 32"/>
                <a:gd name="T35" fmla="*/ 56 h 60"/>
                <a:gd name="T36" fmla="*/ 20 w 32"/>
                <a:gd name="T37" fmla="*/ 56 h 60"/>
                <a:gd name="T38" fmla="*/ 26 w 32"/>
                <a:gd name="T39" fmla="*/ 50 h 60"/>
                <a:gd name="T40" fmla="*/ 26 w 32"/>
                <a:gd name="T41" fmla="*/ 42 h 60"/>
                <a:gd name="T42" fmla="*/ 24 w 32"/>
                <a:gd name="T43" fmla="*/ 36 h 60"/>
                <a:gd name="T44" fmla="*/ 20 w 32"/>
                <a:gd name="T45" fmla="*/ 34 h 60"/>
                <a:gd name="T46" fmla="*/ 14 w 32"/>
                <a:gd name="T47" fmla="*/ 30 h 60"/>
                <a:gd name="T48" fmla="*/ 10 w 32"/>
                <a:gd name="T49" fmla="*/ 30 h 60"/>
                <a:gd name="T50" fmla="*/ 14 w 32"/>
                <a:gd name="T51" fmla="*/ 28 h 60"/>
                <a:gd name="T52" fmla="*/ 20 w 32"/>
                <a:gd name="T53" fmla="*/ 24 h 60"/>
                <a:gd name="T54" fmla="*/ 24 w 32"/>
                <a:gd name="T55" fmla="*/ 20 h 60"/>
                <a:gd name="T56" fmla="*/ 22 w 32"/>
                <a:gd name="T57" fmla="*/ 12 h 60"/>
                <a:gd name="T58" fmla="*/ 18 w 32"/>
                <a:gd name="T59" fmla="*/ 6 h 60"/>
                <a:gd name="T60" fmla="*/ 10 w 32"/>
                <a:gd name="T61" fmla="*/ 6 h 60"/>
                <a:gd name="T62" fmla="*/ 2 w 32"/>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60"/>
                <a:gd name="T98" fmla="*/ 32 w 3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60">
                  <a:moveTo>
                    <a:pt x="0" y="12"/>
                  </a:moveTo>
                  <a:lnTo>
                    <a:pt x="4" y="8"/>
                  </a:lnTo>
                  <a:lnTo>
                    <a:pt x="8" y="4"/>
                  </a:lnTo>
                  <a:lnTo>
                    <a:pt x="12" y="2"/>
                  </a:lnTo>
                  <a:lnTo>
                    <a:pt x="16" y="0"/>
                  </a:lnTo>
                  <a:lnTo>
                    <a:pt x="22" y="2"/>
                  </a:lnTo>
                  <a:lnTo>
                    <a:pt x="28" y="4"/>
                  </a:lnTo>
                  <a:lnTo>
                    <a:pt x="30" y="8"/>
                  </a:lnTo>
                  <a:lnTo>
                    <a:pt x="30" y="12"/>
                  </a:lnTo>
                  <a:lnTo>
                    <a:pt x="30" y="16"/>
                  </a:lnTo>
                  <a:lnTo>
                    <a:pt x="26" y="20"/>
                  </a:lnTo>
                  <a:lnTo>
                    <a:pt x="22" y="26"/>
                  </a:lnTo>
                  <a:lnTo>
                    <a:pt x="26" y="28"/>
                  </a:lnTo>
                  <a:lnTo>
                    <a:pt x="30" y="32"/>
                  </a:lnTo>
                  <a:lnTo>
                    <a:pt x="32" y="36"/>
                  </a:lnTo>
                  <a:lnTo>
                    <a:pt x="32" y="40"/>
                  </a:lnTo>
                  <a:lnTo>
                    <a:pt x="32" y="48"/>
                  </a:lnTo>
                  <a:lnTo>
                    <a:pt x="28" y="54"/>
                  </a:lnTo>
                  <a:lnTo>
                    <a:pt x="24" y="58"/>
                  </a:lnTo>
                  <a:lnTo>
                    <a:pt x="18" y="60"/>
                  </a:lnTo>
                  <a:lnTo>
                    <a:pt x="10" y="60"/>
                  </a:lnTo>
                  <a:lnTo>
                    <a:pt x="6" y="60"/>
                  </a:lnTo>
                  <a:lnTo>
                    <a:pt x="2" y="60"/>
                  </a:lnTo>
                  <a:lnTo>
                    <a:pt x="0" y="58"/>
                  </a:lnTo>
                  <a:lnTo>
                    <a:pt x="0" y="56"/>
                  </a:lnTo>
                  <a:lnTo>
                    <a:pt x="0" y="54"/>
                  </a:lnTo>
                  <a:lnTo>
                    <a:pt x="2" y="54"/>
                  </a:lnTo>
                  <a:lnTo>
                    <a:pt x="4" y="54"/>
                  </a:lnTo>
                  <a:lnTo>
                    <a:pt x="6" y="54"/>
                  </a:lnTo>
                  <a:lnTo>
                    <a:pt x="8" y="56"/>
                  </a:lnTo>
                  <a:lnTo>
                    <a:pt x="10" y="56"/>
                  </a:lnTo>
                  <a:lnTo>
                    <a:pt x="12" y="56"/>
                  </a:lnTo>
                  <a:lnTo>
                    <a:pt x="14" y="56"/>
                  </a:lnTo>
                  <a:lnTo>
                    <a:pt x="16" y="58"/>
                  </a:lnTo>
                  <a:lnTo>
                    <a:pt x="20" y="56"/>
                  </a:lnTo>
                  <a:lnTo>
                    <a:pt x="24" y="54"/>
                  </a:lnTo>
                  <a:lnTo>
                    <a:pt x="26" y="50"/>
                  </a:lnTo>
                  <a:lnTo>
                    <a:pt x="26" y="46"/>
                  </a:lnTo>
                  <a:lnTo>
                    <a:pt x="26" y="42"/>
                  </a:lnTo>
                  <a:lnTo>
                    <a:pt x="24" y="38"/>
                  </a:lnTo>
                  <a:lnTo>
                    <a:pt x="24" y="36"/>
                  </a:lnTo>
                  <a:lnTo>
                    <a:pt x="22" y="36"/>
                  </a:lnTo>
                  <a:lnTo>
                    <a:pt x="20" y="34"/>
                  </a:lnTo>
                  <a:lnTo>
                    <a:pt x="18" y="32"/>
                  </a:lnTo>
                  <a:lnTo>
                    <a:pt x="14" y="30"/>
                  </a:lnTo>
                  <a:lnTo>
                    <a:pt x="12" y="30"/>
                  </a:lnTo>
                  <a:lnTo>
                    <a:pt x="10" y="30"/>
                  </a:lnTo>
                  <a:lnTo>
                    <a:pt x="14" y="28"/>
                  </a:lnTo>
                  <a:lnTo>
                    <a:pt x="16" y="28"/>
                  </a:lnTo>
                  <a:lnTo>
                    <a:pt x="20" y="24"/>
                  </a:lnTo>
                  <a:lnTo>
                    <a:pt x="22" y="22"/>
                  </a:lnTo>
                  <a:lnTo>
                    <a:pt x="24" y="20"/>
                  </a:lnTo>
                  <a:lnTo>
                    <a:pt x="24" y="16"/>
                  </a:lnTo>
                  <a:lnTo>
                    <a:pt x="22" y="12"/>
                  </a:lnTo>
                  <a:lnTo>
                    <a:pt x="20" y="8"/>
                  </a:lnTo>
                  <a:lnTo>
                    <a:pt x="18" y="6"/>
                  </a:lnTo>
                  <a:lnTo>
                    <a:pt x="14" y="6"/>
                  </a:lnTo>
                  <a:lnTo>
                    <a:pt x="10" y="6"/>
                  </a:lnTo>
                  <a:lnTo>
                    <a:pt x="6" y="10"/>
                  </a:lnTo>
                  <a:lnTo>
                    <a:pt x="2" y="12"/>
                  </a:lnTo>
                  <a:lnTo>
                    <a:pt x="0" y="12"/>
                  </a:lnTo>
                  <a:close/>
                </a:path>
              </a:pathLst>
            </a:custGeom>
            <a:solidFill>
              <a:srgbClr val="000000"/>
            </a:solidFill>
            <a:ln w="0">
              <a:solidFill>
                <a:srgbClr val="000000"/>
              </a:solidFill>
              <a:round/>
              <a:headEnd/>
              <a:tailEnd/>
            </a:ln>
          </p:spPr>
          <p:txBody>
            <a:bodyPr/>
            <a:lstStyle/>
            <a:p>
              <a:endParaRPr lang="en-CA"/>
            </a:p>
          </p:txBody>
        </p:sp>
        <p:sp>
          <p:nvSpPr>
            <p:cNvPr id="14452" name="Rectangle 280"/>
            <p:cNvSpPr>
              <a:spLocks noChangeArrowheads="1"/>
            </p:cNvSpPr>
            <p:nvPr/>
          </p:nvSpPr>
          <p:spPr bwMode="auto">
            <a:xfrm>
              <a:off x="3312"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53" name="Freeform 281"/>
            <p:cNvSpPr>
              <a:spLocks/>
            </p:cNvSpPr>
            <p:nvPr/>
          </p:nvSpPr>
          <p:spPr bwMode="auto">
            <a:xfrm>
              <a:off x="3434" y="2678"/>
              <a:ext cx="22" cy="60"/>
            </a:xfrm>
            <a:custGeom>
              <a:avLst/>
              <a:gdLst>
                <a:gd name="T0" fmla="*/ 0 w 22"/>
                <a:gd name="T1" fmla="*/ 6 h 60"/>
                <a:gd name="T2" fmla="*/ 14 w 22"/>
                <a:gd name="T3" fmla="*/ 0 h 60"/>
                <a:gd name="T4" fmla="*/ 16 w 22"/>
                <a:gd name="T5" fmla="*/ 0 h 60"/>
                <a:gd name="T6" fmla="*/ 16 w 22"/>
                <a:gd name="T7" fmla="*/ 50 h 60"/>
                <a:gd name="T8" fmla="*/ 16 w 22"/>
                <a:gd name="T9" fmla="*/ 54 h 60"/>
                <a:gd name="T10" fmla="*/ 16 w 22"/>
                <a:gd name="T11" fmla="*/ 56 h 60"/>
                <a:gd name="T12" fmla="*/ 16 w 22"/>
                <a:gd name="T13" fmla="*/ 58 h 60"/>
                <a:gd name="T14" fmla="*/ 18 w 22"/>
                <a:gd name="T15" fmla="*/ 58 h 60"/>
                <a:gd name="T16" fmla="*/ 20 w 22"/>
                <a:gd name="T17" fmla="*/ 58 h 60"/>
                <a:gd name="T18" fmla="*/ 22 w 22"/>
                <a:gd name="T19" fmla="*/ 58 h 60"/>
                <a:gd name="T20" fmla="*/ 22 w 22"/>
                <a:gd name="T21" fmla="*/ 60 h 60"/>
                <a:gd name="T22" fmla="*/ 2 w 22"/>
                <a:gd name="T23" fmla="*/ 60 h 60"/>
                <a:gd name="T24" fmla="*/ 2 w 22"/>
                <a:gd name="T25" fmla="*/ 58 h 60"/>
                <a:gd name="T26" fmla="*/ 4 w 22"/>
                <a:gd name="T27" fmla="*/ 58 h 60"/>
                <a:gd name="T28" fmla="*/ 6 w 22"/>
                <a:gd name="T29" fmla="*/ 58 h 60"/>
                <a:gd name="T30" fmla="*/ 8 w 22"/>
                <a:gd name="T31" fmla="*/ 58 h 60"/>
                <a:gd name="T32" fmla="*/ 8 w 22"/>
                <a:gd name="T33" fmla="*/ 56 h 60"/>
                <a:gd name="T34" fmla="*/ 8 w 22"/>
                <a:gd name="T35" fmla="*/ 54 h 60"/>
                <a:gd name="T36" fmla="*/ 8 w 22"/>
                <a:gd name="T37" fmla="*/ 50 h 60"/>
                <a:gd name="T38" fmla="*/ 8 w 22"/>
                <a:gd name="T39" fmla="*/ 16 h 60"/>
                <a:gd name="T40" fmla="*/ 8 w 22"/>
                <a:gd name="T41" fmla="*/ 12 h 60"/>
                <a:gd name="T42" fmla="*/ 8 w 22"/>
                <a:gd name="T43" fmla="*/ 10 h 60"/>
                <a:gd name="T44" fmla="*/ 8 w 22"/>
                <a:gd name="T45" fmla="*/ 8 h 60"/>
                <a:gd name="T46" fmla="*/ 6 w 22"/>
                <a:gd name="T47" fmla="*/ 8 h 60"/>
                <a:gd name="T48" fmla="*/ 6 w 22"/>
                <a:gd name="T49" fmla="*/ 6 h 60"/>
                <a:gd name="T50" fmla="*/ 6 w 22"/>
                <a:gd name="T51" fmla="*/ 6 h 60"/>
                <a:gd name="T52" fmla="*/ 4 w 22"/>
                <a:gd name="T53" fmla="*/ 6 h 60"/>
                <a:gd name="T54" fmla="*/ 0 w 22"/>
                <a:gd name="T55" fmla="*/ 8 h 60"/>
                <a:gd name="T56" fmla="*/ 0 w 2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6"/>
                  </a:moveTo>
                  <a:lnTo>
                    <a:pt x="14" y="0"/>
                  </a:lnTo>
                  <a:lnTo>
                    <a:pt x="16" y="0"/>
                  </a:lnTo>
                  <a:lnTo>
                    <a:pt x="16" y="50"/>
                  </a:lnTo>
                  <a:lnTo>
                    <a:pt x="16" y="54"/>
                  </a:lnTo>
                  <a:lnTo>
                    <a:pt x="16" y="56"/>
                  </a:lnTo>
                  <a:lnTo>
                    <a:pt x="16" y="58"/>
                  </a:lnTo>
                  <a:lnTo>
                    <a:pt x="18" y="58"/>
                  </a:lnTo>
                  <a:lnTo>
                    <a:pt x="20" y="58"/>
                  </a:lnTo>
                  <a:lnTo>
                    <a:pt x="22" y="58"/>
                  </a:lnTo>
                  <a:lnTo>
                    <a:pt x="22"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8"/>
                  </a:lnTo>
                  <a:lnTo>
                    <a:pt x="6" y="6"/>
                  </a:lnTo>
                  <a:lnTo>
                    <a:pt x="4" y="6"/>
                  </a:lnTo>
                  <a:lnTo>
                    <a:pt x="0" y="8"/>
                  </a:lnTo>
                  <a:lnTo>
                    <a:pt x="0" y="6"/>
                  </a:lnTo>
                  <a:close/>
                </a:path>
              </a:pathLst>
            </a:custGeom>
            <a:solidFill>
              <a:srgbClr val="000000"/>
            </a:solidFill>
            <a:ln w="0">
              <a:solidFill>
                <a:srgbClr val="000000"/>
              </a:solidFill>
              <a:round/>
              <a:headEnd/>
              <a:tailEnd/>
            </a:ln>
          </p:spPr>
          <p:txBody>
            <a:bodyPr/>
            <a:lstStyle/>
            <a:p>
              <a:endParaRPr lang="en-CA"/>
            </a:p>
          </p:txBody>
        </p:sp>
        <p:pic>
          <p:nvPicPr>
            <p:cNvPr id="14454" name="Picture 282"/>
            <p:cNvPicPr>
              <a:picLocks noChangeAspect="1" noChangeArrowheads="1"/>
            </p:cNvPicPr>
            <p:nvPr/>
          </p:nvPicPr>
          <p:blipFill>
            <a:blip r:embed="rId6" cstate="print"/>
            <a:srcRect/>
            <a:stretch>
              <a:fillRect/>
            </a:stretch>
          </p:blipFill>
          <p:spPr bwMode="auto">
            <a:xfrm>
              <a:off x="3474" y="2730"/>
              <a:ext cx="8" cy="8"/>
            </a:xfrm>
            <a:prstGeom prst="rect">
              <a:avLst/>
            </a:prstGeom>
            <a:noFill/>
            <a:ln w="9525">
              <a:noFill/>
              <a:miter lim="800000"/>
              <a:headEnd/>
              <a:tailEnd/>
            </a:ln>
          </p:spPr>
        </p:pic>
        <p:pic>
          <p:nvPicPr>
            <p:cNvPr id="14455" name="Picture 283"/>
            <p:cNvPicPr>
              <a:picLocks noChangeAspect="1" noChangeArrowheads="1"/>
            </p:cNvPicPr>
            <p:nvPr/>
          </p:nvPicPr>
          <p:blipFill>
            <a:blip r:embed="rId7" cstate="print"/>
            <a:srcRect/>
            <a:stretch>
              <a:fillRect/>
            </a:stretch>
          </p:blipFill>
          <p:spPr bwMode="auto">
            <a:xfrm>
              <a:off x="3474" y="2730"/>
              <a:ext cx="8" cy="8"/>
            </a:xfrm>
            <a:prstGeom prst="rect">
              <a:avLst/>
            </a:prstGeom>
            <a:noFill/>
            <a:ln w="9525">
              <a:noFill/>
              <a:miter lim="800000"/>
              <a:headEnd/>
              <a:tailEnd/>
            </a:ln>
          </p:spPr>
        </p:pic>
        <p:sp>
          <p:nvSpPr>
            <p:cNvPr id="14456" name="Freeform 284"/>
            <p:cNvSpPr>
              <a:spLocks/>
            </p:cNvSpPr>
            <p:nvPr/>
          </p:nvSpPr>
          <p:spPr bwMode="auto">
            <a:xfrm>
              <a:off x="3496" y="2680"/>
              <a:ext cx="36" cy="58"/>
            </a:xfrm>
            <a:custGeom>
              <a:avLst/>
              <a:gdLst>
                <a:gd name="T0" fmla="*/ 6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4 w 36"/>
                <a:gd name="T13" fmla="*/ 6 h 58"/>
                <a:gd name="T14" fmla="*/ 10 w 36"/>
                <a:gd name="T15" fmla="*/ 6 h 58"/>
                <a:gd name="T16" fmla="*/ 6 w 36"/>
                <a:gd name="T17" fmla="*/ 8 h 58"/>
                <a:gd name="T18" fmla="*/ 4 w 36"/>
                <a:gd name="T19" fmla="*/ 10 h 58"/>
                <a:gd name="T20" fmla="*/ 0 w 36"/>
                <a:gd name="T21" fmla="*/ 14 h 58"/>
                <a:gd name="T22" fmla="*/ 0 w 36"/>
                <a:gd name="T23" fmla="*/ 14 h 58"/>
                <a:gd name="T24" fmla="*/ 6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6" y="0"/>
                  </a:moveTo>
                  <a:lnTo>
                    <a:pt x="36" y="0"/>
                  </a:lnTo>
                  <a:lnTo>
                    <a:pt x="36" y="2"/>
                  </a:lnTo>
                  <a:lnTo>
                    <a:pt x="16" y="58"/>
                  </a:lnTo>
                  <a:lnTo>
                    <a:pt x="10" y="58"/>
                  </a:lnTo>
                  <a:lnTo>
                    <a:pt x="28" y="6"/>
                  </a:lnTo>
                  <a:lnTo>
                    <a:pt x="14" y="6"/>
                  </a:lnTo>
                  <a:lnTo>
                    <a:pt x="10" y="6"/>
                  </a:lnTo>
                  <a:lnTo>
                    <a:pt x="6" y="8"/>
                  </a:lnTo>
                  <a:lnTo>
                    <a:pt x="4" y="10"/>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57" name="Freeform 285"/>
            <p:cNvSpPr>
              <a:spLocks/>
            </p:cNvSpPr>
            <p:nvPr/>
          </p:nvSpPr>
          <p:spPr bwMode="auto">
            <a:xfrm>
              <a:off x="3540" y="2680"/>
              <a:ext cx="36" cy="58"/>
            </a:xfrm>
            <a:custGeom>
              <a:avLst/>
              <a:gdLst>
                <a:gd name="T0" fmla="*/ 4 w 36"/>
                <a:gd name="T1" fmla="*/ 0 h 58"/>
                <a:gd name="T2" fmla="*/ 36 w 36"/>
                <a:gd name="T3" fmla="*/ 0 h 58"/>
                <a:gd name="T4" fmla="*/ 36 w 36"/>
                <a:gd name="T5" fmla="*/ 2 h 58"/>
                <a:gd name="T6" fmla="*/ 16 w 36"/>
                <a:gd name="T7" fmla="*/ 58 h 58"/>
                <a:gd name="T8" fmla="*/ 10 w 36"/>
                <a:gd name="T9" fmla="*/ 58 h 58"/>
                <a:gd name="T10" fmla="*/ 28 w 36"/>
                <a:gd name="T11" fmla="*/ 6 h 58"/>
                <a:gd name="T12" fmla="*/ 12 w 36"/>
                <a:gd name="T13" fmla="*/ 6 h 58"/>
                <a:gd name="T14" fmla="*/ 8 w 36"/>
                <a:gd name="T15" fmla="*/ 6 h 58"/>
                <a:gd name="T16" fmla="*/ 6 w 36"/>
                <a:gd name="T17" fmla="*/ 8 h 58"/>
                <a:gd name="T18" fmla="*/ 4 w 36"/>
                <a:gd name="T19" fmla="*/ 10 h 58"/>
                <a:gd name="T20" fmla="*/ 0 w 36"/>
                <a:gd name="T21" fmla="*/ 14 h 58"/>
                <a:gd name="T22" fmla="*/ 0 w 36"/>
                <a:gd name="T23" fmla="*/ 14 h 58"/>
                <a:gd name="T24" fmla="*/ 4 w 36"/>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8"/>
                <a:gd name="T41" fmla="*/ 36 w 3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8">
                  <a:moveTo>
                    <a:pt x="4" y="0"/>
                  </a:moveTo>
                  <a:lnTo>
                    <a:pt x="36" y="0"/>
                  </a:lnTo>
                  <a:lnTo>
                    <a:pt x="36" y="2"/>
                  </a:lnTo>
                  <a:lnTo>
                    <a:pt x="16" y="58"/>
                  </a:lnTo>
                  <a:lnTo>
                    <a:pt x="10" y="58"/>
                  </a:lnTo>
                  <a:lnTo>
                    <a:pt x="28" y="6"/>
                  </a:lnTo>
                  <a:lnTo>
                    <a:pt x="12" y="6"/>
                  </a:lnTo>
                  <a:lnTo>
                    <a:pt x="8" y="6"/>
                  </a:lnTo>
                  <a:lnTo>
                    <a:pt x="6" y="8"/>
                  </a:lnTo>
                  <a:lnTo>
                    <a:pt x="4" y="10"/>
                  </a:lnTo>
                  <a:lnTo>
                    <a:pt x="0" y="14"/>
                  </a:lnTo>
                  <a:lnTo>
                    <a:pt x="4" y="0"/>
                  </a:lnTo>
                  <a:close/>
                </a:path>
              </a:pathLst>
            </a:custGeom>
            <a:solidFill>
              <a:srgbClr val="000000"/>
            </a:solidFill>
            <a:ln w="0">
              <a:solidFill>
                <a:srgbClr val="000000"/>
              </a:solidFill>
              <a:round/>
              <a:headEnd/>
              <a:tailEnd/>
            </a:ln>
          </p:spPr>
          <p:txBody>
            <a:bodyPr/>
            <a:lstStyle/>
            <a:p>
              <a:endParaRPr lang="en-CA"/>
            </a:p>
          </p:txBody>
        </p:sp>
        <p:pic>
          <p:nvPicPr>
            <p:cNvPr id="14458" name="Picture 286"/>
            <p:cNvPicPr>
              <a:picLocks noChangeAspect="1" noChangeArrowheads="1"/>
            </p:cNvPicPr>
            <p:nvPr/>
          </p:nvPicPr>
          <p:blipFill>
            <a:blip r:embed="rId8" cstate="print"/>
            <a:srcRect/>
            <a:stretch>
              <a:fillRect/>
            </a:stretch>
          </p:blipFill>
          <p:spPr bwMode="auto">
            <a:xfrm>
              <a:off x="3604" y="2696"/>
              <a:ext cx="42" cy="42"/>
            </a:xfrm>
            <a:prstGeom prst="rect">
              <a:avLst/>
            </a:prstGeom>
            <a:noFill/>
            <a:ln w="9525">
              <a:noFill/>
              <a:miter lim="800000"/>
              <a:headEnd/>
              <a:tailEnd/>
            </a:ln>
          </p:spPr>
        </p:pic>
        <p:pic>
          <p:nvPicPr>
            <p:cNvPr id="14459" name="Picture 287"/>
            <p:cNvPicPr>
              <a:picLocks noChangeAspect="1" noChangeArrowheads="1"/>
            </p:cNvPicPr>
            <p:nvPr/>
          </p:nvPicPr>
          <p:blipFill>
            <a:blip r:embed="rId9" cstate="print"/>
            <a:srcRect/>
            <a:stretch>
              <a:fillRect/>
            </a:stretch>
          </p:blipFill>
          <p:spPr bwMode="auto">
            <a:xfrm>
              <a:off x="3604" y="2696"/>
              <a:ext cx="42" cy="42"/>
            </a:xfrm>
            <a:prstGeom prst="rect">
              <a:avLst/>
            </a:prstGeom>
            <a:noFill/>
            <a:ln w="9525">
              <a:noFill/>
              <a:miter lim="800000"/>
              <a:headEnd/>
              <a:tailEnd/>
            </a:ln>
          </p:spPr>
        </p:pic>
        <p:sp>
          <p:nvSpPr>
            <p:cNvPr id="14460" name="Freeform 288"/>
            <p:cNvSpPr>
              <a:spLocks/>
            </p:cNvSpPr>
            <p:nvPr/>
          </p:nvSpPr>
          <p:spPr bwMode="auto">
            <a:xfrm>
              <a:off x="3682" y="2678"/>
              <a:ext cx="24" cy="60"/>
            </a:xfrm>
            <a:custGeom>
              <a:avLst/>
              <a:gdLst>
                <a:gd name="T0" fmla="*/ 0 w 24"/>
                <a:gd name="T1" fmla="*/ 6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58 h 60"/>
                <a:gd name="T18" fmla="*/ 24 w 24"/>
                <a:gd name="T19" fmla="*/ 58 h 60"/>
                <a:gd name="T20" fmla="*/ 24 w 24"/>
                <a:gd name="T21" fmla="*/ 60 h 60"/>
                <a:gd name="T22" fmla="*/ 2 w 24"/>
                <a:gd name="T23" fmla="*/ 60 h 60"/>
                <a:gd name="T24" fmla="*/ 2 w 24"/>
                <a:gd name="T25" fmla="*/ 58 h 60"/>
                <a:gd name="T26" fmla="*/ 4 w 24"/>
                <a:gd name="T27" fmla="*/ 58 h 60"/>
                <a:gd name="T28" fmla="*/ 6 w 24"/>
                <a:gd name="T29" fmla="*/ 58 h 60"/>
                <a:gd name="T30" fmla="*/ 8 w 24"/>
                <a:gd name="T31" fmla="*/ 58 h 60"/>
                <a:gd name="T32" fmla="*/ 8 w 24"/>
                <a:gd name="T33" fmla="*/ 56 h 60"/>
                <a:gd name="T34" fmla="*/ 8 w 24"/>
                <a:gd name="T35" fmla="*/ 54 h 60"/>
                <a:gd name="T36" fmla="*/ 8 w 24"/>
                <a:gd name="T37" fmla="*/ 50 h 60"/>
                <a:gd name="T38" fmla="*/ 8 w 24"/>
                <a:gd name="T39" fmla="*/ 16 h 60"/>
                <a:gd name="T40" fmla="*/ 8 w 24"/>
                <a:gd name="T41" fmla="*/ 12 h 60"/>
                <a:gd name="T42" fmla="*/ 8 w 24"/>
                <a:gd name="T43" fmla="*/ 10 h 60"/>
                <a:gd name="T44" fmla="*/ 8 w 24"/>
                <a:gd name="T45" fmla="*/ 8 h 60"/>
                <a:gd name="T46" fmla="*/ 8 w 24"/>
                <a:gd name="T47" fmla="*/ 8 h 60"/>
                <a:gd name="T48" fmla="*/ 6 w 24"/>
                <a:gd name="T49" fmla="*/ 6 h 60"/>
                <a:gd name="T50" fmla="*/ 6 w 24"/>
                <a:gd name="T51" fmla="*/ 6 h 60"/>
                <a:gd name="T52" fmla="*/ 4 w 24"/>
                <a:gd name="T53" fmla="*/ 6 h 60"/>
                <a:gd name="T54" fmla="*/ 2 w 24"/>
                <a:gd name="T55" fmla="*/ 8 h 60"/>
                <a:gd name="T56" fmla="*/ 0 w 24"/>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6"/>
                  </a:moveTo>
                  <a:lnTo>
                    <a:pt x="14" y="0"/>
                  </a:lnTo>
                  <a:lnTo>
                    <a:pt x="16" y="0"/>
                  </a:lnTo>
                  <a:lnTo>
                    <a:pt x="16" y="50"/>
                  </a:lnTo>
                  <a:lnTo>
                    <a:pt x="16" y="54"/>
                  </a:lnTo>
                  <a:lnTo>
                    <a:pt x="16" y="56"/>
                  </a:lnTo>
                  <a:lnTo>
                    <a:pt x="18" y="58"/>
                  </a:lnTo>
                  <a:lnTo>
                    <a:pt x="20" y="58"/>
                  </a:lnTo>
                  <a:lnTo>
                    <a:pt x="24" y="58"/>
                  </a:lnTo>
                  <a:lnTo>
                    <a:pt x="24" y="60"/>
                  </a:lnTo>
                  <a:lnTo>
                    <a:pt x="2" y="60"/>
                  </a:lnTo>
                  <a:lnTo>
                    <a:pt x="2" y="58"/>
                  </a:lnTo>
                  <a:lnTo>
                    <a:pt x="4" y="58"/>
                  </a:lnTo>
                  <a:lnTo>
                    <a:pt x="6" y="58"/>
                  </a:lnTo>
                  <a:lnTo>
                    <a:pt x="8" y="58"/>
                  </a:lnTo>
                  <a:lnTo>
                    <a:pt x="8" y="56"/>
                  </a:lnTo>
                  <a:lnTo>
                    <a:pt x="8" y="54"/>
                  </a:lnTo>
                  <a:lnTo>
                    <a:pt x="8" y="50"/>
                  </a:lnTo>
                  <a:lnTo>
                    <a:pt x="8" y="16"/>
                  </a:lnTo>
                  <a:lnTo>
                    <a:pt x="8" y="12"/>
                  </a:lnTo>
                  <a:lnTo>
                    <a:pt x="8" y="10"/>
                  </a:lnTo>
                  <a:lnTo>
                    <a:pt x="8" y="8"/>
                  </a:lnTo>
                  <a:lnTo>
                    <a:pt x="6" y="6"/>
                  </a:lnTo>
                  <a:lnTo>
                    <a:pt x="4" y="6"/>
                  </a:lnTo>
                  <a:lnTo>
                    <a:pt x="2" y="8"/>
                  </a:lnTo>
                  <a:lnTo>
                    <a:pt x="0" y="6"/>
                  </a:lnTo>
                  <a:close/>
                </a:path>
              </a:pathLst>
            </a:custGeom>
            <a:solidFill>
              <a:srgbClr val="000000"/>
            </a:solidFill>
            <a:ln w="0">
              <a:solidFill>
                <a:srgbClr val="000000"/>
              </a:solidFill>
              <a:round/>
              <a:headEnd/>
              <a:tailEnd/>
            </a:ln>
          </p:spPr>
          <p:txBody>
            <a:bodyPr/>
            <a:lstStyle/>
            <a:p>
              <a:endParaRPr lang="en-CA"/>
            </a:p>
          </p:txBody>
        </p:sp>
        <p:sp>
          <p:nvSpPr>
            <p:cNvPr id="14461" name="Freeform 289"/>
            <p:cNvSpPr>
              <a:spLocks noEditPoints="1"/>
            </p:cNvSpPr>
            <p:nvPr/>
          </p:nvSpPr>
          <p:spPr bwMode="auto">
            <a:xfrm>
              <a:off x="3720" y="2678"/>
              <a:ext cx="36" cy="60"/>
            </a:xfrm>
            <a:custGeom>
              <a:avLst/>
              <a:gdLst>
                <a:gd name="T0" fmla="*/ 0 w 36"/>
                <a:gd name="T1" fmla="*/ 30 h 60"/>
                <a:gd name="T2" fmla="*/ 0 w 36"/>
                <a:gd name="T3" fmla="*/ 22 h 60"/>
                <a:gd name="T4" fmla="*/ 2 w 36"/>
                <a:gd name="T5" fmla="*/ 14 h 60"/>
                <a:gd name="T6" fmla="*/ 6 w 36"/>
                <a:gd name="T7" fmla="*/ 8 h 60"/>
                <a:gd name="T8" fmla="*/ 10 w 36"/>
                <a:gd name="T9" fmla="*/ 4 h 60"/>
                <a:gd name="T10" fmla="*/ 14 w 36"/>
                <a:gd name="T11" fmla="*/ 2 h 60"/>
                <a:gd name="T12" fmla="*/ 18 w 36"/>
                <a:gd name="T13" fmla="*/ 0 h 60"/>
                <a:gd name="T14" fmla="*/ 22 w 36"/>
                <a:gd name="T15" fmla="*/ 2 h 60"/>
                <a:gd name="T16" fmla="*/ 26 w 36"/>
                <a:gd name="T17" fmla="*/ 4 h 60"/>
                <a:gd name="T18" fmla="*/ 30 w 36"/>
                <a:gd name="T19" fmla="*/ 8 h 60"/>
                <a:gd name="T20" fmla="*/ 34 w 36"/>
                <a:gd name="T21" fmla="*/ 14 h 60"/>
                <a:gd name="T22" fmla="*/ 36 w 36"/>
                <a:gd name="T23" fmla="*/ 22 h 60"/>
                <a:gd name="T24" fmla="*/ 36 w 36"/>
                <a:gd name="T25" fmla="*/ 30 h 60"/>
                <a:gd name="T26" fmla="*/ 36 w 36"/>
                <a:gd name="T27" fmla="*/ 40 h 60"/>
                <a:gd name="T28" fmla="*/ 34 w 36"/>
                <a:gd name="T29" fmla="*/ 48 h 60"/>
                <a:gd name="T30" fmla="*/ 30 w 36"/>
                <a:gd name="T31" fmla="*/ 54 h 60"/>
                <a:gd name="T32" fmla="*/ 26 w 36"/>
                <a:gd name="T33" fmla="*/ 58 h 60"/>
                <a:gd name="T34" fmla="*/ 22 w 36"/>
                <a:gd name="T35" fmla="*/ 60 h 60"/>
                <a:gd name="T36" fmla="*/ 18 w 36"/>
                <a:gd name="T37" fmla="*/ 60 h 60"/>
                <a:gd name="T38" fmla="*/ 12 w 36"/>
                <a:gd name="T39" fmla="*/ 60 h 60"/>
                <a:gd name="T40" fmla="*/ 8 w 36"/>
                <a:gd name="T41" fmla="*/ 56 h 60"/>
                <a:gd name="T42" fmla="*/ 4 w 36"/>
                <a:gd name="T43" fmla="*/ 50 h 60"/>
                <a:gd name="T44" fmla="*/ 2 w 36"/>
                <a:gd name="T45" fmla="*/ 42 h 60"/>
                <a:gd name="T46" fmla="*/ 0 w 36"/>
                <a:gd name="T47" fmla="*/ 30 h 60"/>
                <a:gd name="T48" fmla="*/ 8 w 36"/>
                <a:gd name="T49" fmla="*/ 32 h 60"/>
                <a:gd name="T50" fmla="*/ 8 w 36"/>
                <a:gd name="T51" fmla="*/ 42 h 60"/>
                <a:gd name="T52" fmla="*/ 12 w 36"/>
                <a:gd name="T53" fmla="*/ 52 h 60"/>
                <a:gd name="T54" fmla="*/ 12 w 36"/>
                <a:gd name="T55" fmla="*/ 56 h 60"/>
                <a:gd name="T56" fmla="*/ 16 w 36"/>
                <a:gd name="T57" fmla="*/ 58 h 60"/>
                <a:gd name="T58" fmla="*/ 18 w 36"/>
                <a:gd name="T59" fmla="*/ 58 h 60"/>
                <a:gd name="T60" fmla="*/ 20 w 36"/>
                <a:gd name="T61" fmla="*/ 58 h 60"/>
                <a:gd name="T62" fmla="*/ 22 w 36"/>
                <a:gd name="T63" fmla="*/ 56 h 60"/>
                <a:gd name="T64" fmla="*/ 24 w 36"/>
                <a:gd name="T65" fmla="*/ 54 h 60"/>
                <a:gd name="T66" fmla="*/ 26 w 36"/>
                <a:gd name="T67" fmla="*/ 48 h 60"/>
                <a:gd name="T68" fmla="*/ 28 w 36"/>
                <a:gd name="T69" fmla="*/ 40 h 60"/>
                <a:gd name="T70" fmla="*/ 28 w 36"/>
                <a:gd name="T71" fmla="*/ 28 h 60"/>
                <a:gd name="T72" fmla="*/ 28 w 36"/>
                <a:gd name="T73" fmla="*/ 20 h 60"/>
                <a:gd name="T74" fmla="*/ 26 w 36"/>
                <a:gd name="T75" fmla="*/ 12 h 60"/>
                <a:gd name="T76" fmla="*/ 24 w 36"/>
                <a:gd name="T77" fmla="*/ 8 h 60"/>
                <a:gd name="T78" fmla="*/ 22 w 36"/>
                <a:gd name="T79" fmla="*/ 4 h 60"/>
                <a:gd name="T80" fmla="*/ 20 w 36"/>
                <a:gd name="T81" fmla="*/ 4 h 60"/>
                <a:gd name="T82" fmla="*/ 18 w 36"/>
                <a:gd name="T83" fmla="*/ 4 h 60"/>
                <a:gd name="T84" fmla="*/ 16 w 36"/>
                <a:gd name="T85" fmla="*/ 4 h 60"/>
                <a:gd name="T86" fmla="*/ 14 w 36"/>
                <a:gd name="T87" fmla="*/ 6 h 60"/>
                <a:gd name="T88" fmla="*/ 10 w 36"/>
                <a:gd name="T89" fmla="*/ 10 h 60"/>
                <a:gd name="T90" fmla="*/ 10 w 36"/>
                <a:gd name="T91" fmla="*/ 16 h 60"/>
                <a:gd name="T92" fmla="*/ 8 w 36"/>
                <a:gd name="T93" fmla="*/ 24 h 60"/>
                <a:gd name="T94" fmla="*/ 8 w 36"/>
                <a:gd name="T95" fmla="*/ 32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0"/>
                  </a:lnTo>
                  <a:lnTo>
                    <a:pt x="12" y="60"/>
                  </a:lnTo>
                  <a:lnTo>
                    <a:pt x="8" y="56"/>
                  </a:lnTo>
                  <a:lnTo>
                    <a:pt x="4" y="50"/>
                  </a:lnTo>
                  <a:lnTo>
                    <a:pt x="2" y="42"/>
                  </a:lnTo>
                  <a:lnTo>
                    <a:pt x="0" y="30"/>
                  </a:lnTo>
                  <a:close/>
                  <a:moveTo>
                    <a:pt x="8" y="32"/>
                  </a:moveTo>
                  <a:lnTo>
                    <a:pt x="8" y="42"/>
                  </a:lnTo>
                  <a:lnTo>
                    <a:pt x="12" y="52"/>
                  </a:lnTo>
                  <a:lnTo>
                    <a:pt x="12" y="56"/>
                  </a:lnTo>
                  <a:lnTo>
                    <a:pt x="16" y="58"/>
                  </a:lnTo>
                  <a:lnTo>
                    <a:pt x="18" y="58"/>
                  </a:lnTo>
                  <a:lnTo>
                    <a:pt x="20" y="58"/>
                  </a:lnTo>
                  <a:lnTo>
                    <a:pt x="22" y="56"/>
                  </a:lnTo>
                  <a:lnTo>
                    <a:pt x="24" y="54"/>
                  </a:lnTo>
                  <a:lnTo>
                    <a:pt x="26" y="48"/>
                  </a:lnTo>
                  <a:lnTo>
                    <a:pt x="28" y="40"/>
                  </a:lnTo>
                  <a:lnTo>
                    <a:pt x="28" y="28"/>
                  </a:lnTo>
                  <a:lnTo>
                    <a:pt x="28" y="20"/>
                  </a:lnTo>
                  <a:lnTo>
                    <a:pt x="26" y="12"/>
                  </a:lnTo>
                  <a:lnTo>
                    <a:pt x="24" y="8"/>
                  </a:lnTo>
                  <a:lnTo>
                    <a:pt x="22" y="4"/>
                  </a:lnTo>
                  <a:lnTo>
                    <a:pt x="20" y="4"/>
                  </a:lnTo>
                  <a:lnTo>
                    <a:pt x="18" y="4"/>
                  </a:lnTo>
                  <a:lnTo>
                    <a:pt x="16" y="4"/>
                  </a:lnTo>
                  <a:lnTo>
                    <a:pt x="14" y="6"/>
                  </a:lnTo>
                  <a:lnTo>
                    <a:pt x="10" y="10"/>
                  </a:lnTo>
                  <a:lnTo>
                    <a:pt x="10" y="16"/>
                  </a:lnTo>
                  <a:lnTo>
                    <a:pt x="8" y="24"/>
                  </a:lnTo>
                  <a:lnTo>
                    <a:pt x="8" y="32"/>
                  </a:lnTo>
                  <a:close/>
                </a:path>
              </a:pathLst>
            </a:custGeom>
            <a:solidFill>
              <a:srgbClr val="000000"/>
            </a:solidFill>
            <a:ln w="0">
              <a:solidFill>
                <a:srgbClr val="000000"/>
              </a:solidFill>
              <a:round/>
              <a:headEnd/>
              <a:tailEnd/>
            </a:ln>
          </p:spPr>
          <p:txBody>
            <a:bodyPr/>
            <a:lstStyle/>
            <a:p>
              <a:endParaRPr lang="en-CA"/>
            </a:p>
          </p:txBody>
        </p:sp>
        <p:pic>
          <p:nvPicPr>
            <p:cNvPr id="14462" name="Picture 290"/>
            <p:cNvPicPr>
              <a:picLocks noChangeAspect="1" noChangeArrowheads="1"/>
            </p:cNvPicPr>
            <p:nvPr/>
          </p:nvPicPr>
          <p:blipFill>
            <a:blip r:embed="rId10" cstate="print"/>
            <a:srcRect/>
            <a:stretch>
              <a:fillRect/>
            </a:stretch>
          </p:blipFill>
          <p:spPr bwMode="auto">
            <a:xfrm>
              <a:off x="3750" y="2690"/>
              <a:ext cx="38" cy="2"/>
            </a:xfrm>
            <a:prstGeom prst="rect">
              <a:avLst/>
            </a:prstGeom>
            <a:noFill/>
            <a:ln w="9525">
              <a:noFill/>
              <a:miter lim="800000"/>
              <a:headEnd/>
              <a:tailEnd/>
            </a:ln>
          </p:spPr>
        </p:pic>
        <p:pic>
          <p:nvPicPr>
            <p:cNvPr id="14463" name="Picture 291"/>
            <p:cNvPicPr>
              <a:picLocks noChangeAspect="1" noChangeArrowheads="1"/>
            </p:cNvPicPr>
            <p:nvPr/>
          </p:nvPicPr>
          <p:blipFill>
            <a:blip r:embed="rId11" cstate="print"/>
            <a:srcRect/>
            <a:stretch>
              <a:fillRect/>
            </a:stretch>
          </p:blipFill>
          <p:spPr bwMode="auto">
            <a:xfrm>
              <a:off x="3750" y="2690"/>
              <a:ext cx="38" cy="2"/>
            </a:xfrm>
            <a:prstGeom prst="rect">
              <a:avLst/>
            </a:prstGeom>
            <a:noFill/>
            <a:ln w="9525">
              <a:noFill/>
              <a:miter lim="800000"/>
              <a:headEnd/>
              <a:tailEnd/>
            </a:ln>
          </p:spPr>
        </p:pic>
        <p:sp>
          <p:nvSpPr>
            <p:cNvPr id="14464" name="Freeform 292"/>
            <p:cNvSpPr>
              <a:spLocks noEditPoints="1"/>
            </p:cNvSpPr>
            <p:nvPr/>
          </p:nvSpPr>
          <p:spPr bwMode="auto">
            <a:xfrm>
              <a:off x="3798" y="2662"/>
              <a:ext cx="26" cy="44"/>
            </a:xfrm>
            <a:custGeom>
              <a:avLst/>
              <a:gdLst>
                <a:gd name="T0" fmla="*/ 0 w 26"/>
                <a:gd name="T1" fmla="*/ 44 h 44"/>
                <a:gd name="T2" fmla="*/ 0 w 26"/>
                <a:gd name="T3" fmla="*/ 44 h 44"/>
                <a:gd name="T4" fmla="*/ 4 w 26"/>
                <a:gd name="T5" fmla="*/ 44 h 44"/>
                <a:gd name="T6" fmla="*/ 8 w 26"/>
                <a:gd name="T7" fmla="*/ 42 h 44"/>
                <a:gd name="T8" fmla="*/ 12 w 26"/>
                <a:gd name="T9" fmla="*/ 40 h 44"/>
                <a:gd name="T10" fmla="*/ 14 w 26"/>
                <a:gd name="T11" fmla="*/ 36 h 44"/>
                <a:gd name="T12" fmla="*/ 18 w 26"/>
                <a:gd name="T13" fmla="*/ 30 h 44"/>
                <a:gd name="T14" fmla="*/ 20 w 26"/>
                <a:gd name="T15" fmla="*/ 26 h 44"/>
                <a:gd name="T16" fmla="*/ 14 w 26"/>
                <a:gd name="T17" fmla="*/ 28 h 44"/>
                <a:gd name="T18" fmla="*/ 10 w 26"/>
                <a:gd name="T19" fmla="*/ 28 h 44"/>
                <a:gd name="T20" fmla="*/ 6 w 26"/>
                <a:gd name="T21" fmla="*/ 28 h 44"/>
                <a:gd name="T22" fmla="*/ 2 w 26"/>
                <a:gd name="T23" fmla="*/ 24 h 44"/>
                <a:gd name="T24" fmla="*/ 0 w 26"/>
                <a:gd name="T25" fmla="*/ 20 h 44"/>
                <a:gd name="T26" fmla="*/ 0 w 26"/>
                <a:gd name="T27" fmla="*/ 16 h 44"/>
                <a:gd name="T28" fmla="*/ 0 w 26"/>
                <a:gd name="T29" fmla="*/ 10 h 44"/>
                <a:gd name="T30" fmla="*/ 2 w 26"/>
                <a:gd name="T31" fmla="*/ 6 h 44"/>
                <a:gd name="T32" fmla="*/ 8 w 26"/>
                <a:gd name="T33" fmla="*/ 2 h 44"/>
                <a:gd name="T34" fmla="*/ 12 w 26"/>
                <a:gd name="T35" fmla="*/ 0 h 44"/>
                <a:gd name="T36" fmla="*/ 18 w 26"/>
                <a:gd name="T37" fmla="*/ 2 h 44"/>
                <a:gd name="T38" fmla="*/ 22 w 26"/>
                <a:gd name="T39" fmla="*/ 6 h 44"/>
                <a:gd name="T40" fmla="*/ 26 w 26"/>
                <a:gd name="T41" fmla="*/ 10 h 44"/>
                <a:gd name="T42" fmla="*/ 26 w 26"/>
                <a:gd name="T43" fmla="*/ 18 h 44"/>
                <a:gd name="T44" fmla="*/ 26 w 26"/>
                <a:gd name="T45" fmla="*/ 24 h 44"/>
                <a:gd name="T46" fmla="*/ 22 w 26"/>
                <a:gd name="T47" fmla="*/ 32 h 44"/>
                <a:gd name="T48" fmla="*/ 18 w 26"/>
                <a:gd name="T49" fmla="*/ 36 h 44"/>
                <a:gd name="T50" fmla="*/ 14 w 26"/>
                <a:gd name="T51" fmla="*/ 42 h 44"/>
                <a:gd name="T52" fmla="*/ 8 w 26"/>
                <a:gd name="T53" fmla="*/ 44 h 44"/>
                <a:gd name="T54" fmla="*/ 2 w 26"/>
                <a:gd name="T55" fmla="*/ 44 h 44"/>
                <a:gd name="T56" fmla="*/ 0 w 26"/>
                <a:gd name="T57" fmla="*/ 44 h 44"/>
                <a:gd name="T58" fmla="*/ 20 w 26"/>
                <a:gd name="T59" fmla="*/ 22 h 44"/>
                <a:gd name="T60" fmla="*/ 20 w 26"/>
                <a:gd name="T61" fmla="*/ 20 h 44"/>
                <a:gd name="T62" fmla="*/ 20 w 26"/>
                <a:gd name="T63" fmla="*/ 16 h 44"/>
                <a:gd name="T64" fmla="*/ 20 w 26"/>
                <a:gd name="T65" fmla="*/ 14 h 44"/>
                <a:gd name="T66" fmla="*/ 20 w 26"/>
                <a:gd name="T67" fmla="*/ 10 h 44"/>
                <a:gd name="T68" fmla="*/ 18 w 26"/>
                <a:gd name="T69" fmla="*/ 6 h 44"/>
                <a:gd name="T70" fmla="*/ 16 w 26"/>
                <a:gd name="T71" fmla="*/ 4 h 44"/>
                <a:gd name="T72" fmla="*/ 14 w 26"/>
                <a:gd name="T73" fmla="*/ 4 h 44"/>
                <a:gd name="T74" fmla="*/ 12 w 26"/>
                <a:gd name="T75" fmla="*/ 2 h 44"/>
                <a:gd name="T76" fmla="*/ 10 w 26"/>
                <a:gd name="T77" fmla="*/ 4 h 44"/>
                <a:gd name="T78" fmla="*/ 8 w 26"/>
                <a:gd name="T79" fmla="*/ 6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6 h 44"/>
                <a:gd name="T92" fmla="*/ 14 w 26"/>
                <a:gd name="T93" fmla="*/ 26 h 44"/>
                <a:gd name="T94" fmla="*/ 16 w 26"/>
                <a:gd name="T95" fmla="*/ 24 h 44"/>
                <a:gd name="T96" fmla="*/ 18 w 26"/>
                <a:gd name="T97" fmla="*/ 24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4"/>
                  </a:lnTo>
                  <a:lnTo>
                    <a:pt x="8" y="42"/>
                  </a:lnTo>
                  <a:lnTo>
                    <a:pt x="12" y="40"/>
                  </a:lnTo>
                  <a:lnTo>
                    <a:pt x="14" y="36"/>
                  </a:lnTo>
                  <a:lnTo>
                    <a:pt x="18" y="30"/>
                  </a:lnTo>
                  <a:lnTo>
                    <a:pt x="20" y="26"/>
                  </a:lnTo>
                  <a:lnTo>
                    <a:pt x="14" y="28"/>
                  </a:lnTo>
                  <a:lnTo>
                    <a:pt x="10" y="28"/>
                  </a:lnTo>
                  <a:lnTo>
                    <a:pt x="6" y="28"/>
                  </a:lnTo>
                  <a:lnTo>
                    <a:pt x="2" y="24"/>
                  </a:lnTo>
                  <a:lnTo>
                    <a:pt x="0" y="20"/>
                  </a:lnTo>
                  <a:lnTo>
                    <a:pt x="0" y="16"/>
                  </a:lnTo>
                  <a:lnTo>
                    <a:pt x="0" y="10"/>
                  </a:lnTo>
                  <a:lnTo>
                    <a:pt x="2" y="6"/>
                  </a:lnTo>
                  <a:lnTo>
                    <a:pt x="8" y="2"/>
                  </a:lnTo>
                  <a:lnTo>
                    <a:pt x="12" y="0"/>
                  </a:lnTo>
                  <a:lnTo>
                    <a:pt x="18" y="2"/>
                  </a:lnTo>
                  <a:lnTo>
                    <a:pt x="22" y="6"/>
                  </a:lnTo>
                  <a:lnTo>
                    <a:pt x="26" y="10"/>
                  </a:lnTo>
                  <a:lnTo>
                    <a:pt x="26" y="18"/>
                  </a:lnTo>
                  <a:lnTo>
                    <a:pt x="26" y="24"/>
                  </a:lnTo>
                  <a:lnTo>
                    <a:pt x="22" y="32"/>
                  </a:lnTo>
                  <a:lnTo>
                    <a:pt x="18" y="36"/>
                  </a:lnTo>
                  <a:lnTo>
                    <a:pt x="14" y="42"/>
                  </a:lnTo>
                  <a:lnTo>
                    <a:pt x="8" y="44"/>
                  </a:lnTo>
                  <a:lnTo>
                    <a:pt x="2" y="44"/>
                  </a:lnTo>
                  <a:lnTo>
                    <a:pt x="0" y="44"/>
                  </a:lnTo>
                  <a:close/>
                  <a:moveTo>
                    <a:pt x="20" y="22"/>
                  </a:moveTo>
                  <a:lnTo>
                    <a:pt x="20" y="20"/>
                  </a:lnTo>
                  <a:lnTo>
                    <a:pt x="20" y="16"/>
                  </a:lnTo>
                  <a:lnTo>
                    <a:pt x="20" y="14"/>
                  </a:lnTo>
                  <a:lnTo>
                    <a:pt x="20" y="10"/>
                  </a:lnTo>
                  <a:lnTo>
                    <a:pt x="18" y="6"/>
                  </a:lnTo>
                  <a:lnTo>
                    <a:pt x="16" y="4"/>
                  </a:lnTo>
                  <a:lnTo>
                    <a:pt x="14" y="4"/>
                  </a:lnTo>
                  <a:lnTo>
                    <a:pt x="12" y="2"/>
                  </a:lnTo>
                  <a:lnTo>
                    <a:pt x="10" y="4"/>
                  </a:lnTo>
                  <a:lnTo>
                    <a:pt x="8" y="6"/>
                  </a:lnTo>
                  <a:lnTo>
                    <a:pt x="6" y="8"/>
                  </a:lnTo>
                  <a:lnTo>
                    <a:pt x="6" y="12"/>
                  </a:lnTo>
                  <a:lnTo>
                    <a:pt x="6" y="18"/>
                  </a:lnTo>
                  <a:lnTo>
                    <a:pt x="8" y="22"/>
                  </a:lnTo>
                  <a:lnTo>
                    <a:pt x="10" y="24"/>
                  </a:lnTo>
                  <a:lnTo>
                    <a:pt x="12" y="26"/>
                  </a:lnTo>
                  <a:lnTo>
                    <a:pt x="14" y="26"/>
                  </a:lnTo>
                  <a:lnTo>
                    <a:pt x="16" y="24"/>
                  </a:lnTo>
                  <a:lnTo>
                    <a:pt x="18" y="24"/>
                  </a:lnTo>
                  <a:lnTo>
                    <a:pt x="20" y="22"/>
                  </a:lnTo>
                  <a:close/>
                </a:path>
              </a:pathLst>
            </a:custGeom>
            <a:solidFill>
              <a:srgbClr val="000000"/>
            </a:solidFill>
            <a:ln w="0">
              <a:solidFill>
                <a:srgbClr val="000000"/>
              </a:solidFill>
              <a:round/>
              <a:headEnd/>
              <a:tailEnd/>
            </a:ln>
          </p:spPr>
          <p:txBody>
            <a:bodyPr/>
            <a:lstStyle/>
            <a:p>
              <a:endParaRPr lang="en-CA"/>
            </a:p>
          </p:txBody>
        </p:sp>
        <p:sp>
          <p:nvSpPr>
            <p:cNvPr id="14465" name="Rectangle 293"/>
            <p:cNvSpPr>
              <a:spLocks noChangeArrowheads="1"/>
            </p:cNvSpPr>
            <p:nvPr/>
          </p:nvSpPr>
          <p:spPr bwMode="auto">
            <a:xfrm>
              <a:off x="3888"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6" name="Rectangle 294"/>
            <p:cNvSpPr>
              <a:spLocks noChangeArrowheads="1"/>
            </p:cNvSpPr>
            <p:nvPr/>
          </p:nvSpPr>
          <p:spPr bwMode="auto">
            <a:xfrm>
              <a:off x="3904"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67" name="Freeform 295"/>
            <p:cNvSpPr>
              <a:spLocks/>
            </p:cNvSpPr>
            <p:nvPr/>
          </p:nvSpPr>
          <p:spPr bwMode="auto">
            <a:xfrm>
              <a:off x="4010" y="2678"/>
              <a:ext cx="30" cy="60"/>
            </a:xfrm>
            <a:custGeom>
              <a:avLst/>
              <a:gdLst>
                <a:gd name="T0" fmla="*/ 22 w 30"/>
                <a:gd name="T1" fmla="*/ 0 h 60"/>
                <a:gd name="T2" fmla="*/ 22 w 30"/>
                <a:gd name="T3" fmla="*/ 48 h 60"/>
                <a:gd name="T4" fmla="*/ 22 w 30"/>
                <a:gd name="T5" fmla="*/ 52 h 60"/>
                <a:gd name="T6" fmla="*/ 22 w 30"/>
                <a:gd name="T7" fmla="*/ 54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6 w 30"/>
                <a:gd name="T27" fmla="*/ 58 h 60"/>
                <a:gd name="T28" fmla="*/ 8 w 30"/>
                <a:gd name="T29" fmla="*/ 58 h 60"/>
                <a:gd name="T30" fmla="*/ 8 w 30"/>
                <a:gd name="T31" fmla="*/ 56 h 60"/>
                <a:gd name="T32" fmla="*/ 10 w 30"/>
                <a:gd name="T33" fmla="*/ 54 h 60"/>
                <a:gd name="T34" fmla="*/ 10 w 30"/>
                <a:gd name="T35" fmla="*/ 52 h 60"/>
                <a:gd name="T36" fmla="*/ 10 w 30"/>
                <a:gd name="T37" fmla="*/ 48 h 60"/>
                <a:gd name="T38" fmla="*/ 10 w 30"/>
                <a:gd name="T39" fmla="*/ 18 h 60"/>
                <a:gd name="T40" fmla="*/ 10 w 30"/>
                <a:gd name="T41" fmla="*/ 14 h 60"/>
                <a:gd name="T42" fmla="*/ 10 w 30"/>
                <a:gd name="T43" fmla="*/ 14 h 60"/>
                <a:gd name="T44" fmla="*/ 8 w 30"/>
                <a:gd name="T45" fmla="*/ 12 h 60"/>
                <a:gd name="T46" fmla="*/ 8 w 30"/>
                <a:gd name="T47" fmla="*/ 12 h 60"/>
                <a:gd name="T48" fmla="*/ 8 w 30"/>
                <a:gd name="T49" fmla="*/ 12 h 60"/>
                <a:gd name="T50" fmla="*/ 6 w 30"/>
                <a:gd name="T51" fmla="*/ 10 h 60"/>
                <a:gd name="T52" fmla="*/ 4 w 30"/>
                <a:gd name="T53" fmla="*/ 12 h 60"/>
                <a:gd name="T54" fmla="*/ 2 w 30"/>
                <a:gd name="T55" fmla="*/ 12 h 60"/>
                <a:gd name="T56" fmla="*/ 0 w 30"/>
                <a:gd name="T57" fmla="*/ 10 h 60"/>
                <a:gd name="T58" fmla="*/ 22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4"/>
                  </a:lnTo>
                  <a:lnTo>
                    <a:pt x="24" y="56"/>
                  </a:lnTo>
                  <a:lnTo>
                    <a:pt x="24" y="58"/>
                  </a:lnTo>
                  <a:lnTo>
                    <a:pt x="26" y="58"/>
                  </a:lnTo>
                  <a:lnTo>
                    <a:pt x="30" y="58"/>
                  </a:lnTo>
                  <a:lnTo>
                    <a:pt x="30" y="60"/>
                  </a:lnTo>
                  <a:lnTo>
                    <a:pt x="0" y="60"/>
                  </a:lnTo>
                  <a:lnTo>
                    <a:pt x="0" y="58"/>
                  </a:lnTo>
                  <a:lnTo>
                    <a:pt x="2" y="58"/>
                  </a:lnTo>
                  <a:lnTo>
                    <a:pt x="6" y="58"/>
                  </a:lnTo>
                  <a:lnTo>
                    <a:pt x="8" y="58"/>
                  </a:lnTo>
                  <a:lnTo>
                    <a:pt x="8" y="56"/>
                  </a:lnTo>
                  <a:lnTo>
                    <a:pt x="10" y="54"/>
                  </a:lnTo>
                  <a:lnTo>
                    <a:pt x="10" y="52"/>
                  </a:lnTo>
                  <a:lnTo>
                    <a:pt x="10" y="48"/>
                  </a:lnTo>
                  <a:lnTo>
                    <a:pt x="10" y="18"/>
                  </a:lnTo>
                  <a:lnTo>
                    <a:pt x="10" y="14"/>
                  </a:lnTo>
                  <a:lnTo>
                    <a:pt x="8" y="12"/>
                  </a:lnTo>
                  <a:lnTo>
                    <a:pt x="6" y="10"/>
                  </a:lnTo>
                  <a:lnTo>
                    <a:pt x="4" y="12"/>
                  </a:lnTo>
                  <a:lnTo>
                    <a:pt x="2" y="12"/>
                  </a:lnTo>
                  <a:lnTo>
                    <a:pt x="0" y="10"/>
                  </a:lnTo>
                  <a:lnTo>
                    <a:pt x="22" y="0"/>
                  </a:lnTo>
                  <a:close/>
                </a:path>
              </a:pathLst>
            </a:custGeom>
            <a:solidFill>
              <a:srgbClr val="000000"/>
            </a:solidFill>
            <a:ln w="0">
              <a:solidFill>
                <a:srgbClr val="000000"/>
              </a:solidFill>
              <a:round/>
              <a:headEnd/>
              <a:tailEnd/>
            </a:ln>
          </p:spPr>
          <p:txBody>
            <a:bodyPr/>
            <a:lstStyle/>
            <a:p>
              <a:endParaRPr lang="en-CA"/>
            </a:p>
          </p:txBody>
        </p:sp>
        <p:sp>
          <p:nvSpPr>
            <p:cNvPr id="14468" name="Freeform 296"/>
            <p:cNvSpPr>
              <a:spLocks noEditPoints="1"/>
            </p:cNvSpPr>
            <p:nvPr/>
          </p:nvSpPr>
          <p:spPr bwMode="auto">
            <a:xfrm>
              <a:off x="4050" y="2678"/>
              <a:ext cx="38" cy="60"/>
            </a:xfrm>
            <a:custGeom>
              <a:avLst/>
              <a:gdLst>
                <a:gd name="T0" fmla="*/ 32 w 38"/>
                <a:gd name="T1" fmla="*/ 32 h 60"/>
                <a:gd name="T2" fmla="*/ 38 w 38"/>
                <a:gd name="T3" fmla="*/ 40 h 60"/>
                <a:gd name="T4" fmla="*/ 36 w 38"/>
                <a:gd name="T5" fmla="*/ 50 h 60"/>
                <a:gd name="T6" fmla="*/ 28 w 38"/>
                <a:gd name="T7" fmla="*/ 58 h 60"/>
                <a:gd name="T8" fmla="*/ 18 w 38"/>
                <a:gd name="T9" fmla="*/ 60 h 60"/>
                <a:gd name="T10" fmla="*/ 8 w 38"/>
                <a:gd name="T11" fmla="*/ 58 h 60"/>
                <a:gd name="T12" fmla="*/ 2 w 38"/>
                <a:gd name="T13" fmla="*/ 52 h 60"/>
                <a:gd name="T14" fmla="*/ 2 w 38"/>
                <a:gd name="T15" fmla="*/ 42 h 60"/>
                <a:gd name="T16" fmla="*/ 8 w 38"/>
                <a:gd name="T17" fmla="*/ 34 h 60"/>
                <a:gd name="T18" fmla="*/ 6 w 38"/>
                <a:gd name="T19" fmla="*/ 26 h 60"/>
                <a:gd name="T20" fmla="*/ 2 w 38"/>
                <a:gd name="T21" fmla="*/ 20 h 60"/>
                <a:gd name="T22" fmla="*/ 2 w 38"/>
                <a:gd name="T23" fmla="*/ 10 h 60"/>
                <a:gd name="T24" fmla="*/ 10 w 38"/>
                <a:gd name="T25" fmla="*/ 2 h 60"/>
                <a:gd name="T26" fmla="*/ 20 w 38"/>
                <a:gd name="T27" fmla="*/ 0 h 60"/>
                <a:gd name="T28" fmla="*/ 32 w 38"/>
                <a:gd name="T29" fmla="*/ 4 h 60"/>
                <a:gd name="T30" fmla="*/ 38 w 38"/>
                <a:gd name="T31" fmla="*/ 14 h 60"/>
                <a:gd name="T32" fmla="*/ 34 w 38"/>
                <a:gd name="T33" fmla="*/ 22 h 60"/>
                <a:gd name="T34" fmla="*/ 28 w 38"/>
                <a:gd name="T35" fmla="*/ 26 h 60"/>
                <a:gd name="T36" fmla="*/ 26 w 38"/>
                <a:gd name="T37" fmla="*/ 22 h 60"/>
                <a:gd name="T38" fmla="*/ 26 w 38"/>
                <a:gd name="T39" fmla="*/ 16 h 60"/>
                <a:gd name="T40" fmla="*/ 26 w 38"/>
                <a:gd name="T41" fmla="*/ 8 h 60"/>
                <a:gd name="T42" fmla="*/ 22 w 38"/>
                <a:gd name="T43" fmla="*/ 4 h 60"/>
                <a:gd name="T44" fmla="*/ 18 w 38"/>
                <a:gd name="T45" fmla="*/ 4 h 60"/>
                <a:gd name="T46" fmla="*/ 14 w 38"/>
                <a:gd name="T47" fmla="*/ 8 h 60"/>
                <a:gd name="T48" fmla="*/ 14 w 38"/>
                <a:gd name="T49" fmla="*/ 14 h 60"/>
                <a:gd name="T50" fmla="*/ 20 w 38"/>
                <a:gd name="T51" fmla="*/ 20 h 60"/>
                <a:gd name="T52" fmla="*/ 16 w 38"/>
                <a:gd name="T53" fmla="*/ 34 h 60"/>
                <a:gd name="T54" fmla="*/ 14 w 38"/>
                <a:gd name="T55" fmla="*/ 36 h 60"/>
                <a:gd name="T56" fmla="*/ 12 w 38"/>
                <a:gd name="T57" fmla="*/ 40 h 60"/>
                <a:gd name="T58" fmla="*/ 10 w 38"/>
                <a:gd name="T59" fmla="*/ 46 h 60"/>
                <a:gd name="T60" fmla="*/ 12 w 38"/>
                <a:gd name="T61" fmla="*/ 52 h 60"/>
                <a:gd name="T62" fmla="*/ 14 w 38"/>
                <a:gd name="T63" fmla="*/ 56 h 60"/>
                <a:gd name="T64" fmla="*/ 18 w 38"/>
                <a:gd name="T65" fmla="*/ 58 h 60"/>
                <a:gd name="T66" fmla="*/ 24 w 38"/>
                <a:gd name="T67" fmla="*/ 56 h 60"/>
                <a:gd name="T68" fmla="*/ 26 w 38"/>
                <a:gd name="T69" fmla="*/ 50 h 60"/>
                <a:gd name="T70" fmla="*/ 22 w 38"/>
                <a:gd name="T71" fmla="*/ 38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60"/>
                <a:gd name="T110" fmla="*/ 38 w 38"/>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60">
                  <a:moveTo>
                    <a:pt x="28" y="26"/>
                  </a:moveTo>
                  <a:lnTo>
                    <a:pt x="32" y="32"/>
                  </a:lnTo>
                  <a:lnTo>
                    <a:pt x="36" y="36"/>
                  </a:lnTo>
                  <a:lnTo>
                    <a:pt x="38" y="40"/>
                  </a:lnTo>
                  <a:lnTo>
                    <a:pt x="38" y="44"/>
                  </a:lnTo>
                  <a:lnTo>
                    <a:pt x="36" y="50"/>
                  </a:lnTo>
                  <a:lnTo>
                    <a:pt x="32" y="56"/>
                  </a:lnTo>
                  <a:lnTo>
                    <a:pt x="28" y="58"/>
                  </a:lnTo>
                  <a:lnTo>
                    <a:pt x="24" y="60"/>
                  </a:lnTo>
                  <a:lnTo>
                    <a:pt x="18" y="60"/>
                  </a:lnTo>
                  <a:lnTo>
                    <a:pt x="14" y="60"/>
                  </a:lnTo>
                  <a:lnTo>
                    <a:pt x="8" y="58"/>
                  </a:lnTo>
                  <a:lnTo>
                    <a:pt x="6" y="56"/>
                  </a:lnTo>
                  <a:lnTo>
                    <a:pt x="2" y="52"/>
                  </a:lnTo>
                  <a:lnTo>
                    <a:pt x="0" y="46"/>
                  </a:lnTo>
                  <a:lnTo>
                    <a:pt x="2" y="42"/>
                  </a:lnTo>
                  <a:lnTo>
                    <a:pt x="4" y="38"/>
                  </a:lnTo>
                  <a:lnTo>
                    <a:pt x="8" y="34"/>
                  </a:lnTo>
                  <a:lnTo>
                    <a:pt x="12" y="32"/>
                  </a:lnTo>
                  <a:lnTo>
                    <a:pt x="6" y="26"/>
                  </a:lnTo>
                  <a:lnTo>
                    <a:pt x="4" y="22"/>
                  </a:lnTo>
                  <a:lnTo>
                    <a:pt x="2" y="20"/>
                  </a:lnTo>
                  <a:lnTo>
                    <a:pt x="2" y="16"/>
                  </a:lnTo>
                  <a:lnTo>
                    <a:pt x="2" y="10"/>
                  </a:lnTo>
                  <a:lnTo>
                    <a:pt x="6" y="4"/>
                  </a:lnTo>
                  <a:lnTo>
                    <a:pt x="10" y="2"/>
                  </a:lnTo>
                  <a:lnTo>
                    <a:pt x="14" y="0"/>
                  </a:lnTo>
                  <a:lnTo>
                    <a:pt x="20" y="0"/>
                  </a:lnTo>
                  <a:lnTo>
                    <a:pt x="28" y="2"/>
                  </a:lnTo>
                  <a:lnTo>
                    <a:pt x="32" y="4"/>
                  </a:lnTo>
                  <a:lnTo>
                    <a:pt x="36" y="8"/>
                  </a:lnTo>
                  <a:lnTo>
                    <a:pt x="38" y="14"/>
                  </a:lnTo>
                  <a:lnTo>
                    <a:pt x="36" y="18"/>
                  </a:lnTo>
                  <a:lnTo>
                    <a:pt x="34" y="22"/>
                  </a:lnTo>
                  <a:lnTo>
                    <a:pt x="32" y="24"/>
                  </a:lnTo>
                  <a:lnTo>
                    <a:pt x="28" y="26"/>
                  </a:lnTo>
                  <a:close/>
                  <a:moveTo>
                    <a:pt x="24" y="24"/>
                  </a:moveTo>
                  <a:lnTo>
                    <a:pt x="26" y="22"/>
                  </a:lnTo>
                  <a:lnTo>
                    <a:pt x="26" y="20"/>
                  </a:lnTo>
                  <a:lnTo>
                    <a:pt x="26" y="16"/>
                  </a:lnTo>
                  <a:lnTo>
                    <a:pt x="28" y="14"/>
                  </a:lnTo>
                  <a:lnTo>
                    <a:pt x="26" y="8"/>
                  </a:lnTo>
                  <a:lnTo>
                    <a:pt x="24" y="6"/>
                  </a:lnTo>
                  <a:lnTo>
                    <a:pt x="22" y="4"/>
                  </a:lnTo>
                  <a:lnTo>
                    <a:pt x="20" y="4"/>
                  </a:lnTo>
                  <a:lnTo>
                    <a:pt x="18" y="4"/>
                  </a:lnTo>
                  <a:lnTo>
                    <a:pt x="16" y="6"/>
                  </a:lnTo>
                  <a:lnTo>
                    <a:pt x="14" y="8"/>
                  </a:lnTo>
                  <a:lnTo>
                    <a:pt x="14" y="10"/>
                  </a:lnTo>
                  <a:lnTo>
                    <a:pt x="14" y="14"/>
                  </a:lnTo>
                  <a:lnTo>
                    <a:pt x="16" y="16"/>
                  </a:lnTo>
                  <a:lnTo>
                    <a:pt x="20" y="20"/>
                  </a:lnTo>
                  <a:lnTo>
                    <a:pt x="24" y="24"/>
                  </a:lnTo>
                  <a:close/>
                  <a:moveTo>
                    <a:pt x="16" y="34"/>
                  </a:moveTo>
                  <a:lnTo>
                    <a:pt x="14" y="34"/>
                  </a:lnTo>
                  <a:lnTo>
                    <a:pt x="14" y="36"/>
                  </a:lnTo>
                  <a:lnTo>
                    <a:pt x="12" y="38"/>
                  </a:lnTo>
                  <a:lnTo>
                    <a:pt x="12" y="40"/>
                  </a:lnTo>
                  <a:lnTo>
                    <a:pt x="10" y="44"/>
                  </a:lnTo>
                  <a:lnTo>
                    <a:pt x="10" y="46"/>
                  </a:lnTo>
                  <a:lnTo>
                    <a:pt x="10" y="50"/>
                  </a:lnTo>
                  <a:lnTo>
                    <a:pt x="12" y="52"/>
                  </a:lnTo>
                  <a:lnTo>
                    <a:pt x="14" y="56"/>
                  </a:lnTo>
                  <a:lnTo>
                    <a:pt x="16" y="58"/>
                  </a:lnTo>
                  <a:lnTo>
                    <a:pt x="18" y="58"/>
                  </a:lnTo>
                  <a:lnTo>
                    <a:pt x="22" y="58"/>
                  </a:lnTo>
                  <a:lnTo>
                    <a:pt x="24" y="56"/>
                  </a:lnTo>
                  <a:lnTo>
                    <a:pt x="26" y="54"/>
                  </a:lnTo>
                  <a:lnTo>
                    <a:pt x="26" y="50"/>
                  </a:lnTo>
                  <a:lnTo>
                    <a:pt x="24" y="44"/>
                  </a:lnTo>
                  <a:lnTo>
                    <a:pt x="22" y="38"/>
                  </a:lnTo>
                  <a:lnTo>
                    <a:pt x="16" y="34"/>
                  </a:lnTo>
                  <a:close/>
                </a:path>
              </a:pathLst>
            </a:custGeom>
            <a:solidFill>
              <a:srgbClr val="000000"/>
            </a:solidFill>
            <a:ln w="0">
              <a:solidFill>
                <a:srgbClr val="000000"/>
              </a:solidFill>
              <a:round/>
              <a:headEnd/>
              <a:tailEnd/>
            </a:ln>
          </p:spPr>
          <p:txBody>
            <a:bodyPr/>
            <a:lstStyle/>
            <a:p>
              <a:endParaRPr lang="en-CA"/>
            </a:p>
          </p:txBody>
        </p:sp>
        <p:sp>
          <p:nvSpPr>
            <p:cNvPr id="14469" name="Freeform 297"/>
            <p:cNvSpPr>
              <a:spLocks noEditPoints="1"/>
            </p:cNvSpPr>
            <p:nvPr/>
          </p:nvSpPr>
          <p:spPr bwMode="auto">
            <a:xfrm>
              <a:off x="4098" y="2678"/>
              <a:ext cx="76" cy="60"/>
            </a:xfrm>
            <a:custGeom>
              <a:avLst/>
              <a:gdLst>
                <a:gd name="T0" fmla="*/ 22 w 76"/>
                <a:gd name="T1" fmla="*/ 60 h 60"/>
                <a:gd name="T2" fmla="*/ 56 w 76"/>
                <a:gd name="T3" fmla="*/ 0 h 60"/>
                <a:gd name="T4" fmla="*/ 14 w 76"/>
                <a:gd name="T5" fmla="*/ 0 h 60"/>
                <a:gd name="T6" fmla="*/ 26 w 76"/>
                <a:gd name="T7" fmla="*/ 4 h 60"/>
                <a:gd name="T8" fmla="*/ 30 w 76"/>
                <a:gd name="T9" fmla="*/ 16 h 60"/>
                <a:gd name="T10" fmla="*/ 26 w 76"/>
                <a:gd name="T11" fmla="*/ 26 h 60"/>
                <a:gd name="T12" fmla="*/ 14 w 76"/>
                <a:gd name="T13" fmla="*/ 30 h 60"/>
                <a:gd name="T14" fmla="*/ 4 w 76"/>
                <a:gd name="T15" fmla="*/ 26 h 60"/>
                <a:gd name="T16" fmla="*/ 0 w 76"/>
                <a:gd name="T17" fmla="*/ 16 h 60"/>
                <a:gd name="T18" fmla="*/ 4 w 76"/>
                <a:gd name="T19" fmla="*/ 4 h 60"/>
                <a:gd name="T20" fmla="*/ 14 w 76"/>
                <a:gd name="T21" fmla="*/ 0 h 60"/>
                <a:gd name="T22" fmla="*/ 14 w 76"/>
                <a:gd name="T23" fmla="*/ 2 h 60"/>
                <a:gd name="T24" fmla="*/ 12 w 76"/>
                <a:gd name="T25" fmla="*/ 4 h 60"/>
                <a:gd name="T26" fmla="*/ 12 w 76"/>
                <a:gd name="T27" fmla="*/ 10 h 60"/>
                <a:gd name="T28" fmla="*/ 12 w 76"/>
                <a:gd name="T29" fmla="*/ 22 h 60"/>
                <a:gd name="T30" fmla="*/ 12 w 76"/>
                <a:gd name="T31" fmla="*/ 28 h 60"/>
                <a:gd name="T32" fmla="*/ 14 w 76"/>
                <a:gd name="T33" fmla="*/ 28 h 60"/>
                <a:gd name="T34" fmla="*/ 16 w 76"/>
                <a:gd name="T35" fmla="*/ 28 h 60"/>
                <a:gd name="T36" fmla="*/ 18 w 76"/>
                <a:gd name="T37" fmla="*/ 28 h 60"/>
                <a:gd name="T38" fmla="*/ 18 w 76"/>
                <a:gd name="T39" fmla="*/ 22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6 h 60"/>
                <a:gd name="T52" fmla="*/ 72 w 76"/>
                <a:gd name="T53" fmla="*/ 56 h 60"/>
                <a:gd name="T54" fmla="*/ 62 w 76"/>
                <a:gd name="T55" fmla="*/ 60 h 60"/>
                <a:gd name="T56" fmla="*/ 52 w 76"/>
                <a:gd name="T57" fmla="*/ 56 h 60"/>
                <a:gd name="T58" fmla="*/ 48 w 76"/>
                <a:gd name="T59" fmla="*/ 46 h 60"/>
                <a:gd name="T60" fmla="*/ 52 w 76"/>
                <a:gd name="T61" fmla="*/ 34 h 60"/>
                <a:gd name="T62" fmla="*/ 62 w 76"/>
                <a:gd name="T63" fmla="*/ 30 h 60"/>
                <a:gd name="T64" fmla="*/ 62 w 76"/>
                <a:gd name="T65" fmla="*/ 32 h 60"/>
                <a:gd name="T66" fmla="*/ 60 w 76"/>
                <a:gd name="T67" fmla="*/ 34 h 60"/>
                <a:gd name="T68" fmla="*/ 58 w 76"/>
                <a:gd name="T69" fmla="*/ 40 h 60"/>
                <a:gd name="T70" fmla="*/ 58 w 76"/>
                <a:gd name="T71" fmla="*/ 52 h 60"/>
                <a:gd name="T72" fmla="*/ 60 w 76"/>
                <a:gd name="T73" fmla="*/ 58 h 60"/>
                <a:gd name="T74" fmla="*/ 62 w 76"/>
                <a:gd name="T75" fmla="*/ 58 h 60"/>
                <a:gd name="T76" fmla="*/ 62 w 76"/>
                <a:gd name="T77" fmla="*/ 58 h 60"/>
                <a:gd name="T78" fmla="*/ 64 w 76"/>
                <a:gd name="T79" fmla="*/ 58 h 60"/>
                <a:gd name="T80" fmla="*/ 66 w 76"/>
                <a:gd name="T81" fmla="*/ 52 h 60"/>
                <a:gd name="T82" fmla="*/ 66 w 76"/>
                <a:gd name="T83" fmla="*/ 40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2"/>
                  </a:lnTo>
                  <a:lnTo>
                    <a:pt x="26" y="4"/>
                  </a:lnTo>
                  <a:lnTo>
                    <a:pt x="28" y="10"/>
                  </a:lnTo>
                  <a:lnTo>
                    <a:pt x="30" y="16"/>
                  </a:lnTo>
                  <a:lnTo>
                    <a:pt x="28" y="22"/>
                  </a:lnTo>
                  <a:lnTo>
                    <a:pt x="26" y="26"/>
                  </a:lnTo>
                  <a:lnTo>
                    <a:pt x="20" y="30"/>
                  </a:lnTo>
                  <a:lnTo>
                    <a:pt x="14" y="30"/>
                  </a:lnTo>
                  <a:lnTo>
                    <a:pt x="8" y="30"/>
                  </a:lnTo>
                  <a:lnTo>
                    <a:pt x="4" y="26"/>
                  </a:lnTo>
                  <a:lnTo>
                    <a:pt x="2" y="22"/>
                  </a:lnTo>
                  <a:lnTo>
                    <a:pt x="0" y="16"/>
                  </a:lnTo>
                  <a:lnTo>
                    <a:pt x="2" y="10"/>
                  </a:lnTo>
                  <a:lnTo>
                    <a:pt x="4" y="4"/>
                  </a:lnTo>
                  <a:lnTo>
                    <a:pt x="10" y="2"/>
                  </a:lnTo>
                  <a:lnTo>
                    <a:pt x="14" y="0"/>
                  </a:lnTo>
                  <a:close/>
                  <a:moveTo>
                    <a:pt x="14" y="2"/>
                  </a:moveTo>
                  <a:lnTo>
                    <a:pt x="14" y="2"/>
                  </a:lnTo>
                  <a:lnTo>
                    <a:pt x="12" y="4"/>
                  </a:lnTo>
                  <a:lnTo>
                    <a:pt x="12" y="6"/>
                  </a:lnTo>
                  <a:lnTo>
                    <a:pt x="12" y="10"/>
                  </a:lnTo>
                  <a:lnTo>
                    <a:pt x="12" y="16"/>
                  </a:lnTo>
                  <a:lnTo>
                    <a:pt x="12" y="22"/>
                  </a:lnTo>
                  <a:lnTo>
                    <a:pt x="12" y="26"/>
                  </a:lnTo>
                  <a:lnTo>
                    <a:pt x="12" y="28"/>
                  </a:lnTo>
                  <a:lnTo>
                    <a:pt x="14" y="28"/>
                  </a:lnTo>
                  <a:lnTo>
                    <a:pt x="16" y="28"/>
                  </a:lnTo>
                  <a:lnTo>
                    <a:pt x="18" y="28"/>
                  </a:lnTo>
                  <a:lnTo>
                    <a:pt x="18" y="26"/>
                  </a:lnTo>
                  <a:lnTo>
                    <a:pt x="18" y="22"/>
                  </a:lnTo>
                  <a:lnTo>
                    <a:pt x="18" y="16"/>
                  </a:lnTo>
                  <a:lnTo>
                    <a:pt x="18" y="10"/>
                  </a:lnTo>
                  <a:lnTo>
                    <a:pt x="18" y="6"/>
                  </a:lnTo>
                  <a:lnTo>
                    <a:pt x="18" y="4"/>
                  </a:lnTo>
                  <a:lnTo>
                    <a:pt x="16" y="2"/>
                  </a:lnTo>
                  <a:lnTo>
                    <a:pt x="14" y="2"/>
                  </a:lnTo>
                  <a:close/>
                  <a:moveTo>
                    <a:pt x="62" y="30"/>
                  </a:moveTo>
                  <a:lnTo>
                    <a:pt x="68" y="32"/>
                  </a:lnTo>
                  <a:lnTo>
                    <a:pt x="72" y="34"/>
                  </a:lnTo>
                  <a:lnTo>
                    <a:pt x="76" y="40"/>
                  </a:lnTo>
                  <a:lnTo>
                    <a:pt x="76" y="46"/>
                  </a:lnTo>
                  <a:lnTo>
                    <a:pt x="76" y="52"/>
                  </a:lnTo>
                  <a:lnTo>
                    <a:pt x="72" y="56"/>
                  </a:lnTo>
                  <a:lnTo>
                    <a:pt x="68" y="60"/>
                  </a:lnTo>
                  <a:lnTo>
                    <a:pt x="62" y="60"/>
                  </a:lnTo>
                  <a:lnTo>
                    <a:pt x="56" y="60"/>
                  </a:lnTo>
                  <a:lnTo>
                    <a:pt x="52" y="56"/>
                  </a:lnTo>
                  <a:lnTo>
                    <a:pt x="48" y="52"/>
                  </a:lnTo>
                  <a:lnTo>
                    <a:pt x="48" y="46"/>
                  </a:lnTo>
                  <a:lnTo>
                    <a:pt x="48" y="40"/>
                  </a:lnTo>
                  <a:lnTo>
                    <a:pt x="52" y="34"/>
                  </a:lnTo>
                  <a:lnTo>
                    <a:pt x="56" y="32"/>
                  </a:lnTo>
                  <a:lnTo>
                    <a:pt x="62" y="30"/>
                  </a:lnTo>
                  <a:close/>
                  <a:moveTo>
                    <a:pt x="62" y="32"/>
                  </a:moveTo>
                  <a:lnTo>
                    <a:pt x="62" y="32"/>
                  </a:lnTo>
                  <a:lnTo>
                    <a:pt x="60" y="32"/>
                  </a:lnTo>
                  <a:lnTo>
                    <a:pt x="60" y="34"/>
                  </a:lnTo>
                  <a:lnTo>
                    <a:pt x="60" y="36"/>
                  </a:lnTo>
                  <a:lnTo>
                    <a:pt x="58" y="40"/>
                  </a:lnTo>
                  <a:lnTo>
                    <a:pt x="58" y="46"/>
                  </a:lnTo>
                  <a:lnTo>
                    <a:pt x="58" y="52"/>
                  </a:lnTo>
                  <a:lnTo>
                    <a:pt x="60" y="56"/>
                  </a:lnTo>
                  <a:lnTo>
                    <a:pt x="60" y="58"/>
                  </a:lnTo>
                  <a:lnTo>
                    <a:pt x="62" y="58"/>
                  </a:lnTo>
                  <a:lnTo>
                    <a:pt x="64" y="58"/>
                  </a:lnTo>
                  <a:lnTo>
                    <a:pt x="66" y="56"/>
                  </a:lnTo>
                  <a:lnTo>
                    <a:pt x="66" y="52"/>
                  </a:lnTo>
                  <a:lnTo>
                    <a:pt x="66" y="46"/>
                  </a:lnTo>
                  <a:lnTo>
                    <a:pt x="66" y="40"/>
                  </a:lnTo>
                  <a:lnTo>
                    <a:pt x="66" y="36"/>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470" name="Rectangle 298"/>
            <p:cNvSpPr>
              <a:spLocks noChangeArrowheads="1"/>
            </p:cNvSpPr>
            <p:nvPr/>
          </p:nvSpPr>
          <p:spPr bwMode="auto">
            <a:xfrm>
              <a:off x="4200" y="26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1" name="Rectangle 299"/>
            <p:cNvSpPr>
              <a:spLocks noChangeArrowheads="1"/>
            </p:cNvSpPr>
            <p:nvPr/>
          </p:nvSpPr>
          <p:spPr bwMode="auto">
            <a:xfrm>
              <a:off x="155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2" name="Freeform 300"/>
            <p:cNvSpPr>
              <a:spLocks noEditPoints="1"/>
            </p:cNvSpPr>
            <p:nvPr/>
          </p:nvSpPr>
          <p:spPr bwMode="auto">
            <a:xfrm>
              <a:off x="1586" y="2806"/>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2" y="18"/>
                  </a:lnTo>
                  <a:lnTo>
                    <a:pt x="22" y="14"/>
                  </a:lnTo>
                  <a:lnTo>
                    <a:pt x="22" y="8"/>
                  </a:lnTo>
                  <a:lnTo>
                    <a:pt x="20" y="6"/>
                  </a:lnTo>
                  <a:lnTo>
                    <a:pt x="18" y="4"/>
                  </a:lnTo>
                  <a:lnTo>
                    <a:pt x="14" y="2"/>
                  </a:lnTo>
                  <a:lnTo>
                    <a:pt x="12" y="4"/>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30" y="32"/>
                  </a:lnTo>
                  <a:lnTo>
                    <a:pt x="30" y="34"/>
                  </a:lnTo>
                  <a:lnTo>
                    <a:pt x="30" y="36"/>
                  </a:lnTo>
                  <a:lnTo>
                    <a:pt x="32" y="36"/>
                  </a:lnTo>
                  <a:lnTo>
                    <a:pt x="34" y="34"/>
                  </a:lnTo>
                  <a:lnTo>
                    <a:pt x="36" y="32"/>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8" y="34"/>
                  </a:lnTo>
                  <a:lnTo>
                    <a:pt x="10" y="36"/>
                  </a:lnTo>
                  <a:lnTo>
                    <a:pt x="14" y="36"/>
                  </a:lnTo>
                  <a:lnTo>
                    <a:pt x="16" y="34"/>
                  </a:lnTo>
                  <a:lnTo>
                    <a:pt x="22" y="32"/>
                  </a:lnTo>
                  <a:close/>
                </a:path>
              </a:pathLst>
            </a:custGeom>
            <a:solidFill>
              <a:srgbClr val="000000"/>
            </a:solidFill>
            <a:ln w="0">
              <a:solidFill>
                <a:srgbClr val="000000"/>
              </a:solidFill>
              <a:round/>
              <a:headEnd/>
              <a:tailEnd/>
            </a:ln>
          </p:spPr>
          <p:txBody>
            <a:bodyPr/>
            <a:lstStyle/>
            <a:p>
              <a:endParaRPr lang="en-CA"/>
            </a:p>
          </p:txBody>
        </p:sp>
        <p:sp>
          <p:nvSpPr>
            <p:cNvPr id="14473" name="Freeform 301"/>
            <p:cNvSpPr>
              <a:spLocks/>
            </p:cNvSpPr>
            <p:nvPr/>
          </p:nvSpPr>
          <p:spPr bwMode="auto">
            <a:xfrm>
              <a:off x="1626" y="2806"/>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4 h 42"/>
                <a:gd name="T22" fmla="*/ 2 w 32"/>
                <a:gd name="T23" fmla="*/ 10 h 42"/>
                <a:gd name="T24" fmla="*/ 4 w 32"/>
                <a:gd name="T25" fmla="*/ 6 h 42"/>
                <a:gd name="T26" fmla="*/ 10 w 32"/>
                <a:gd name="T27" fmla="*/ 2 h 42"/>
                <a:gd name="T28" fmla="*/ 18 w 32"/>
                <a:gd name="T29" fmla="*/ 0 h 42"/>
                <a:gd name="T30" fmla="*/ 22 w 32"/>
                <a:gd name="T31" fmla="*/ 0 h 42"/>
                <a:gd name="T32" fmla="*/ 26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2 h 42"/>
                <a:gd name="T62" fmla="*/ 12 w 32"/>
                <a:gd name="T63" fmla="*/ 4 h 42"/>
                <a:gd name="T64" fmla="*/ 10 w 32"/>
                <a:gd name="T65" fmla="*/ 6 h 42"/>
                <a:gd name="T66" fmla="*/ 8 w 32"/>
                <a:gd name="T67" fmla="*/ 10 h 42"/>
                <a:gd name="T68" fmla="*/ 6 w 32"/>
                <a:gd name="T69" fmla="*/ 16 h 42"/>
                <a:gd name="T70" fmla="*/ 8 w 32"/>
                <a:gd name="T71" fmla="*/ 24 h 42"/>
                <a:gd name="T72" fmla="*/ 10 w 32"/>
                <a:gd name="T73" fmla="*/ 28 h 42"/>
                <a:gd name="T74" fmla="*/ 14 w 32"/>
                <a:gd name="T75" fmla="*/ 32 h 42"/>
                <a:gd name="T76" fmla="*/ 18 w 32"/>
                <a:gd name="T77" fmla="*/ 34 h 42"/>
                <a:gd name="T78" fmla="*/ 22 w 32"/>
                <a:gd name="T79" fmla="*/ 34 h 42"/>
                <a:gd name="T80" fmla="*/ 26 w 32"/>
                <a:gd name="T81" fmla="*/ 32 h 42"/>
                <a:gd name="T82" fmla="*/ 28 w 32"/>
                <a:gd name="T83" fmla="*/ 28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0"/>
                  </a:lnTo>
                  <a:lnTo>
                    <a:pt x="0" y="14"/>
                  </a:lnTo>
                  <a:lnTo>
                    <a:pt x="2" y="10"/>
                  </a:lnTo>
                  <a:lnTo>
                    <a:pt x="4" y="6"/>
                  </a:lnTo>
                  <a:lnTo>
                    <a:pt x="10" y="2"/>
                  </a:lnTo>
                  <a:lnTo>
                    <a:pt x="18" y="0"/>
                  </a:lnTo>
                  <a:lnTo>
                    <a:pt x="22" y="0"/>
                  </a:lnTo>
                  <a:lnTo>
                    <a:pt x="26" y="4"/>
                  </a:lnTo>
                  <a:lnTo>
                    <a:pt x="30" y="6"/>
                  </a:lnTo>
                  <a:lnTo>
                    <a:pt x="30" y="10"/>
                  </a:lnTo>
                  <a:lnTo>
                    <a:pt x="30" y="12"/>
                  </a:lnTo>
                  <a:lnTo>
                    <a:pt x="28" y="12"/>
                  </a:lnTo>
                  <a:lnTo>
                    <a:pt x="26" y="12"/>
                  </a:lnTo>
                  <a:lnTo>
                    <a:pt x="24" y="12"/>
                  </a:lnTo>
                  <a:lnTo>
                    <a:pt x="22" y="10"/>
                  </a:lnTo>
                  <a:lnTo>
                    <a:pt x="22" y="8"/>
                  </a:lnTo>
                  <a:lnTo>
                    <a:pt x="22" y="6"/>
                  </a:lnTo>
                  <a:lnTo>
                    <a:pt x="20" y="4"/>
                  </a:lnTo>
                  <a:lnTo>
                    <a:pt x="18" y="4"/>
                  </a:lnTo>
                  <a:lnTo>
                    <a:pt x="16" y="2"/>
                  </a:lnTo>
                  <a:lnTo>
                    <a:pt x="12" y="4"/>
                  </a:lnTo>
                  <a:lnTo>
                    <a:pt x="10" y="6"/>
                  </a:lnTo>
                  <a:lnTo>
                    <a:pt x="8" y="10"/>
                  </a:lnTo>
                  <a:lnTo>
                    <a:pt x="6" y="16"/>
                  </a:lnTo>
                  <a:lnTo>
                    <a:pt x="8" y="24"/>
                  </a:lnTo>
                  <a:lnTo>
                    <a:pt x="10" y="28"/>
                  </a:lnTo>
                  <a:lnTo>
                    <a:pt x="14" y="32"/>
                  </a:lnTo>
                  <a:lnTo>
                    <a:pt x="18" y="34"/>
                  </a:lnTo>
                  <a:lnTo>
                    <a:pt x="22" y="34"/>
                  </a:lnTo>
                  <a:lnTo>
                    <a:pt x="26" y="32"/>
                  </a:lnTo>
                  <a:lnTo>
                    <a:pt x="28" y="28"/>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474" name="Freeform 302"/>
            <p:cNvSpPr>
              <a:spLocks/>
            </p:cNvSpPr>
            <p:nvPr/>
          </p:nvSpPr>
          <p:spPr bwMode="auto">
            <a:xfrm>
              <a:off x="1662" y="2806"/>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475" name="Freeform 303"/>
            <p:cNvSpPr>
              <a:spLocks noEditPoints="1"/>
            </p:cNvSpPr>
            <p:nvPr/>
          </p:nvSpPr>
          <p:spPr bwMode="auto">
            <a:xfrm>
              <a:off x="1694" y="2806"/>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CA"/>
            </a:p>
          </p:txBody>
        </p:sp>
        <p:sp>
          <p:nvSpPr>
            <p:cNvPr id="14476" name="Freeform 304"/>
            <p:cNvSpPr>
              <a:spLocks/>
            </p:cNvSpPr>
            <p:nvPr/>
          </p:nvSpPr>
          <p:spPr bwMode="auto">
            <a:xfrm>
              <a:off x="1734" y="2806"/>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2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0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6 w 26"/>
                <a:gd name="T85" fmla="*/ 26 h 42"/>
                <a:gd name="T86" fmla="*/ 10 w 26"/>
                <a:gd name="T87" fmla="*/ 22 h 42"/>
                <a:gd name="T88" fmla="*/ 6 w 26"/>
                <a:gd name="T89" fmla="*/ 20 h 42"/>
                <a:gd name="T90" fmla="*/ 2 w 26"/>
                <a:gd name="T91" fmla="*/ 18 h 42"/>
                <a:gd name="T92" fmla="*/ 2 w 26"/>
                <a:gd name="T93" fmla="*/ 14 h 42"/>
                <a:gd name="T94" fmla="*/ 0 w 26"/>
                <a:gd name="T95" fmla="*/ 12 h 42"/>
                <a:gd name="T96" fmla="*/ 2 w 26"/>
                <a:gd name="T97" fmla="*/ 6 h 42"/>
                <a:gd name="T98" fmla="*/ 4 w 26"/>
                <a:gd name="T99" fmla="*/ 4 h 42"/>
                <a:gd name="T100" fmla="*/ 8 w 26"/>
                <a:gd name="T101" fmla="*/ 0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2"/>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0"/>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6"/>
                  </a:lnTo>
                  <a:lnTo>
                    <a:pt x="20" y="34"/>
                  </a:lnTo>
                  <a:lnTo>
                    <a:pt x="20" y="32"/>
                  </a:lnTo>
                  <a:lnTo>
                    <a:pt x="20" y="30"/>
                  </a:lnTo>
                  <a:lnTo>
                    <a:pt x="18" y="28"/>
                  </a:lnTo>
                  <a:lnTo>
                    <a:pt x="16" y="26"/>
                  </a:lnTo>
                  <a:lnTo>
                    <a:pt x="10" y="22"/>
                  </a:lnTo>
                  <a:lnTo>
                    <a:pt x="6" y="20"/>
                  </a:lnTo>
                  <a:lnTo>
                    <a:pt x="2" y="18"/>
                  </a:lnTo>
                  <a:lnTo>
                    <a:pt x="2" y="14"/>
                  </a:lnTo>
                  <a:lnTo>
                    <a:pt x="0" y="12"/>
                  </a:lnTo>
                  <a:lnTo>
                    <a:pt x="2" y="6"/>
                  </a:lnTo>
                  <a:lnTo>
                    <a:pt x="4" y="4"/>
                  </a:lnTo>
                  <a:lnTo>
                    <a:pt x="8" y="0"/>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477" name="Rectangle 305"/>
            <p:cNvSpPr>
              <a:spLocks noChangeArrowheads="1"/>
            </p:cNvSpPr>
            <p:nvPr/>
          </p:nvSpPr>
          <p:spPr bwMode="auto">
            <a:xfrm>
              <a:off x="184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8" name="Rectangle 306"/>
            <p:cNvSpPr>
              <a:spLocks noChangeArrowheads="1"/>
            </p:cNvSpPr>
            <p:nvPr/>
          </p:nvSpPr>
          <p:spPr bwMode="auto">
            <a:xfrm>
              <a:off x="186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79" name="Freeform 307"/>
            <p:cNvSpPr>
              <a:spLocks/>
            </p:cNvSpPr>
            <p:nvPr/>
          </p:nvSpPr>
          <p:spPr bwMode="auto">
            <a:xfrm>
              <a:off x="1966" y="2786"/>
              <a:ext cx="38" cy="60"/>
            </a:xfrm>
            <a:custGeom>
              <a:avLst/>
              <a:gdLst>
                <a:gd name="T0" fmla="*/ 38 w 38"/>
                <a:gd name="T1" fmla="*/ 50 h 60"/>
                <a:gd name="T2" fmla="*/ 34 w 38"/>
                <a:gd name="T3" fmla="*/ 60 h 60"/>
                <a:gd name="T4" fmla="*/ 0 w 38"/>
                <a:gd name="T5" fmla="*/ 60 h 60"/>
                <a:gd name="T6" fmla="*/ 0 w 38"/>
                <a:gd name="T7" fmla="*/ 58 h 60"/>
                <a:gd name="T8" fmla="*/ 8 w 38"/>
                <a:gd name="T9" fmla="*/ 50 h 60"/>
                <a:gd name="T10" fmla="*/ 16 w 38"/>
                <a:gd name="T11" fmla="*/ 42 h 60"/>
                <a:gd name="T12" fmla="*/ 20 w 38"/>
                <a:gd name="T13" fmla="*/ 36 h 60"/>
                <a:gd name="T14" fmla="*/ 26 w 38"/>
                <a:gd name="T15" fmla="*/ 28 h 60"/>
                <a:gd name="T16" fmla="*/ 26 w 38"/>
                <a:gd name="T17" fmla="*/ 20 h 60"/>
                <a:gd name="T18" fmla="*/ 26 w 38"/>
                <a:gd name="T19" fmla="*/ 16 h 60"/>
                <a:gd name="T20" fmla="*/ 24 w 38"/>
                <a:gd name="T21" fmla="*/ 10 h 60"/>
                <a:gd name="T22" fmla="*/ 20 w 38"/>
                <a:gd name="T23" fmla="*/ 8 h 60"/>
                <a:gd name="T24" fmla="*/ 14 w 38"/>
                <a:gd name="T25" fmla="*/ 8 h 60"/>
                <a:gd name="T26" fmla="*/ 10 w 38"/>
                <a:gd name="T27" fmla="*/ 8 h 60"/>
                <a:gd name="T28" fmla="*/ 6 w 38"/>
                <a:gd name="T29" fmla="*/ 10 h 60"/>
                <a:gd name="T30" fmla="*/ 4 w 38"/>
                <a:gd name="T31" fmla="*/ 14 h 60"/>
                <a:gd name="T32" fmla="*/ 2 w 38"/>
                <a:gd name="T33" fmla="*/ 18 h 60"/>
                <a:gd name="T34" fmla="*/ 0 w 38"/>
                <a:gd name="T35" fmla="*/ 18 h 60"/>
                <a:gd name="T36" fmla="*/ 2 w 38"/>
                <a:gd name="T37" fmla="*/ 10 h 60"/>
                <a:gd name="T38" fmla="*/ 6 w 38"/>
                <a:gd name="T39" fmla="*/ 6 h 60"/>
                <a:gd name="T40" fmla="*/ 10 w 38"/>
                <a:gd name="T41" fmla="*/ 2 h 60"/>
                <a:gd name="T42" fmla="*/ 18 w 38"/>
                <a:gd name="T43" fmla="*/ 0 h 60"/>
                <a:gd name="T44" fmla="*/ 24 w 38"/>
                <a:gd name="T45" fmla="*/ 2 h 60"/>
                <a:gd name="T46" fmla="*/ 30 w 38"/>
                <a:gd name="T47" fmla="*/ 6 h 60"/>
                <a:gd name="T48" fmla="*/ 32 w 38"/>
                <a:gd name="T49" fmla="*/ 10 h 60"/>
                <a:gd name="T50" fmla="*/ 34 w 38"/>
                <a:gd name="T51" fmla="*/ 16 h 60"/>
                <a:gd name="T52" fmla="*/ 34 w 38"/>
                <a:gd name="T53" fmla="*/ 20 h 60"/>
                <a:gd name="T54" fmla="*/ 32 w 38"/>
                <a:gd name="T55" fmla="*/ 26 h 60"/>
                <a:gd name="T56" fmla="*/ 28 w 38"/>
                <a:gd name="T57" fmla="*/ 32 h 60"/>
                <a:gd name="T58" fmla="*/ 22 w 38"/>
                <a:gd name="T59" fmla="*/ 40 h 60"/>
                <a:gd name="T60" fmla="*/ 16 w 38"/>
                <a:gd name="T61" fmla="*/ 46 h 60"/>
                <a:gd name="T62" fmla="*/ 10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4 w 38"/>
                <a:gd name="T77" fmla="*/ 50 h 60"/>
                <a:gd name="T78" fmla="*/ 36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8" y="50"/>
                  </a:lnTo>
                  <a:lnTo>
                    <a:pt x="16" y="42"/>
                  </a:lnTo>
                  <a:lnTo>
                    <a:pt x="20" y="36"/>
                  </a:lnTo>
                  <a:lnTo>
                    <a:pt x="26" y="28"/>
                  </a:lnTo>
                  <a:lnTo>
                    <a:pt x="26" y="20"/>
                  </a:lnTo>
                  <a:lnTo>
                    <a:pt x="26" y="16"/>
                  </a:lnTo>
                  <a:lnTo>
                    <a:pt x="24" y="10"/>
                  </a:lnTo>
                  <a:lnTo>
                    <a:pt x="20" y="8"/>
                  </a:lnTo>
                  <a:lnTo>
                    <a:pt x="14" y="8"/>
                  </a:lnTo>
                  <a:lnTo>
                    <a:pt x="10" y="8"/>
                  </a:lnTo>
                  <a:lnTo>
                    <a:pt x="6" y="10"/>
                  </a:lnTo>
                  <a:lnTo>
                    <a:pt x="4" y="14"/>
                  </a:lnTo>
                  <a:lnTo>
                    <a:pt x="2" y="18"/>
                  </a:lnTo>
                  <a:lnTo>
                    <a:pt x="0" y="18"/>
                  </a:lnTo>
                  <a:lnTo>
                    <a:pt x="2" y="10"/>
                  </a:lnTo>
                  <a:lnTo>
                    <a:pt x="6" y="6"/>
                  </a:lnTo>
                  <a:lnTo>
                    <a:pt x="10" y="2"/>
                  </a:lnTo>
                  <a:lnTo>
                    <a:pt x="18" y="0"/>
                  </a:lnTo>
                  <a:lnTo>
                    <a:pt x="24" y="2"/>
                  </a:lnTo>
                  <a:lnTo>
                    <a:pt x="30" y="6"/>
                  </a:lnTo>
                  <a:lnTo>
                    <a:pt x="32" y="10"/>
                  </a:lnTo>
                  <a:lnTo>
                    <a:pt x="34" y="16"/>
                  </a:lnTo>
                  <a:lnTo>
                    <a:pt x="34" y="20"/>
                  </a:lnTo>
                  <a:lnTo>
                    <a:pt x="32" y="26"/>
                  </a:lnTo>
                  <a:lnTo>
                    <a:pt x="28" y="32"/>
                  </a:lnTo>
                  <a:lnTo>
                    <a:pt x="22" y="40"/>
                  </a:lnTo>
                  <a:lnTo>
                    <a:pt x="16" y="46"/>
                  </a:lnTo>
                  <a:lnTo>
                    <a:pt x="10" y="52"/>
                  </a:lnTo>
                  <a:lnTo>
                    <a:pt x="8" y="54"/>
                  </a:lnTo>
                  <a:lnTo>
                    <a:pt x="24" y="54"/>
                  </a:lnTo>
                  <a:lnTo>
                    <a:pt x="28" y="54"/>
                  </a:lnTo>
                  <a:lnTo>
                    <a:pt x="30" y="54"/>
                  </a:lnTo>
                  <a:lnTo>
                    <a:pt x="32" y="52"/>
                  </a:lnTo>
                  <a:lnTo>
                    <a:pt x="34" y="52"/>
                  </a:lnTo>
                  <a:lnTo>
                    <a:pt x="34" y="50"/>
                  </a:lnTo>
                  <a:lnTo>
                    <a:pt x="36" y="50"/>
                  </a:lnTo>
                  <a:lnTo>
                    <a:pt x="38" y="50"/>
                  </a:lnTo>
                  <a:close/>
                </a:path>
              </a:pathLst>
            </a:custGeom>
            <a:solidFill>
              <a:srgbClr val="000000"/>
            </a:solidFill>
            <a:ln w="0">
              <a:solidFill>
                <a:srgbClr val="000000"/>
              </a:solidFill>
              <a:round/>
              <a:headEnd/>
              <a:tailEnd/>
            </a:ln>
          </p:spPr>
          <p:txBody>
            <a:bodyPr/>
            <a:lstStyle/>
            <a:p>
              <a:endParaRPr lang="en-CA"/>
            </a:p>
          </p:txBody>
        </p:sp>
        <p:sp>
          <p:nvSpPr>
            <p:cNvPr id="14480" name="Freeform 308"/>
            <p:cNvSpPr>
              <a:spLocks noEditPoints="1"/>
            </p:cNvSpPr>
            <p:nvPr/>
          </p:nvSpPr>
          <p:spPr bwMode="auto">
            <a:xfrm>
              <a:off x="2012" y="2786"/>
              <a:ext cx="34" cy="62"/>
            </a:xfrm>
            <a:custGeom>
              <a:avLst/>
              <a:gdLst>
                <a:gd name="T0" fmla="*/ 6 w 34"/>
                <a:gd name="T1" fmla="*/ 26 h 62"/>
                <a:gd name="T2" fmla="*/ 2 w 34"/>
                <a:gd name="T3" fmla="*/ 18 h 62"/>
                <a:gd name="T4" fmla="*/ 2 w 34"/>
                <a:gd name="T5" fmla="*/ 10 h 62"/>
                <a:gd name="T6" fmla="*/ 12 w 34"/>
                <a:gd name="T7" fmla="*/ 2 h 62"/>
                <a:gd name="T8" fmla="*/ 24 w 34"/>
                <a:gd name="T9" fmla="*/ 2 h 62"/>
                <a:gd name="T10" fmla="*/ 32 w 34"/>
                <a:gd name="T11" fmla="*/ 8 h 62"/>
                <a:gd name="T12" fmla="*/ 32 w 34"/>
                <a:gd name="T13" fmla="*/ 16 h 62"/>
                <a:gd name="T14" fmla="*/ 28 w 34"/>
                <a:gd name="T15" fmla="*/ 24 h 62"/>
                <a:gd name="T16" fmla="*/ 28 w 34"/>
                <a:gd name="T17" fmla="*/ 34 h 62"/>
                <a:gd name="T18" fmla="*/ 34 w 34"/>
                <a:gd name="T19" fmla="*/ 42 h 62"/>
                <a:gd name="T20" fmla="*/ 34 w 34"/>
                <a:gd name="T21" fmla="*/ 52 h 62"/>
                <a:gd name="T22" fmla="*/ 24 w 34"/>
                <a:gd name="T23" fmla="*/ 60 h 62"/>
                <a:gd name="T24" fmla="*/ 12 w 34"/>
                <a:gd name="T25" fmla="*/ 60 h 62"/>
                <a:gd name="T26" fmla="*/ 4 w 34"/>
                <a:gd name="T27" fmla="*/ 56 h 62"/>
                <a:gd name="T28" fmla="*/ 0 w 34"/>
                <a:gd name="T29" fmla="*/ 46 h 62"/>
                <a:gd name="T30" fmla="*/ 4 w 34"/>
                <a:gd name="T31" fmla="*/ 40 h 62"/>
                <a:gd name="T32" fmla="*/ 12 w 34"/>
                <a:gd name="T33" fmla="*/ 32 h 62"/>
                <a:gd name="T34" fmla="*/ 22 w 34"/>
                <a:gd name="T35" fmla="*/ 22 h 62"/>
                <a:gd name="T36" fmla="*/ 26 w 34"/>
                <a:gd name="T37" fmla="*/ 16 h 62"/>
                <a:gd name="T38" fmla="*/ 24 w 34"/>
                <a:gd name="T39" fmla="*/ 10 h 62"/>
                <a:gd name="T40" fmla="*/ 20 w 34"/>
                <a:gd name="T41" fmla="*/ 4 h 62"/>
                <a:gd name="T42" fmla="*/ 14 w 34"/>
                <a:gd name="T43" fmla="*/ 4 h 62"/>
                <a:gd name="T44" fmla="*/ 10 w 34"/>
                <a:gd name="T45" fmla="*/ 8 h 62"/>
                <a:gd name="T46" fmla="*/ 10 w 34"/>
                <a:gd name="T47" fmla="*/ 14 h 62"/>
                <a:gd name="T48" fmla="*/ 12 w 34"/>
                <a:gd name="T49" fmla="*/ 18 h 62"/>
                <a:gd name="T50" fmla="*/ 20 w 34"/>
                <a:gd name="T51" fmla="*/ 26 h 62"/>
                <a:gd name="T52" fmla="*/ 12 w 34"/>
                <a:gd name="T53" fmla="*/ 36 h 62"/>
                <a:gd name="T54" fmla="*/ 10 w 34"/>
                <a:gd name="T55" fmla="*/ 42 h 62"/>
                <a:gd name="T56" fmla="*/ 10 w 34"/>
                <a:gd name="T57" fmla="*/ 52 h 62"/>
                <a:gd name="T58" fmla="*/ 14 w 34"/>
                <a:gd name="T59" fmla="*/ 58 h 62"/>
                <a:gd name="T60" fmla="*/ 22 w 34"/>
                <a:gd name="T61" fmla="*/ 58 h 62"/>
                <a:gd name="T62" fmla="*/ 26 w 34"/>
                <a:gd name="T63" fmla="*/ 54 h 62"/>
                <a:gd name="T64" fmla="*/ 26 w 34"/>
                <a:gd name="T65" fmla="*/ 46 h 62"/>
                <a:gd name="T66" fmla="*/ 22 w 34"/>
                <a:gd name="T67" fmla="*/ 40 h 62"/>
                <a:gd name="T68" fmla="*/ 14 w 34"/>
                <a:gd name="T69" fmla="*/ 32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2"/>
                <a:gd name="T107" fmla="*/ 34 w 34"/>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2">
                  <a:moveTo>
                    <a:pt x="12" y="32"/>
                  </a:moveTo>
                  <a:lnTo>
                    <a:pt x="6" y="26"/>
                  </a:lnTo>
                  <a:lnTo>
                    <a:pt x="4" y="22"/>
                  </a:lnTo>
                  <a:lnTo>
                    <a:pt x="2" y="18"/>
                  </a:lnTo>
                  <a:lnTo>
                    <a:pt x="2" y="14"/>
                  </a:lnTo>
                  <a:lnTo>
                    <a:pt x="2" y="10"/>
                  </a:lnTo>
                  <a:lnTo>
                    <a:pt x="6" y="6"/>
                  </a:lnTo>
                  <a:lnTo>
                    <a:pt x="12" y="2"/>
                  </a:lnTo>
                  <a:lnTo>
                    <a:pt x="18" y="0"/>
                  </a:lnTo>
                  <a:lnTo>
                    <a:pt x="24" y="2"/>
                  </a:lnTo>
                  <a:lnTo>
                    <a:pt x="30" y="4"/>
                  </a:lnTo>
                  <a:lnTo>
                    <a:pt x="32" y="8"/>
                  </a:lnTo>
                  <a:lnTo>
                    <a:pt x="34" y="14"/>
                  </a:lnTo>
                  <a:lnTo>
                    <a:pt x="32" y="16"/>
                  </a:lnTo>
                  <a:lnTo>
                    <a:pt x="32" y="20"/>
                  </a:lnTo>
                  <a:lnTo>
                    <a:pt x="28" y="24"/>
                  </a:lnTo>
                  <a:lnTo>
                    <a:pt x="22" y="28"/>
                  </a:lnTo>
                  <a:lnTo>
                    <a:pt x="28" y="34"/>
                  </a:lnTo>
                  <a:lnTo>
                    <a:pt x="32" y="38"/>
                  </a:lnTo>
                  <a:lnTo>
                    <a:pt x="34" y="42"/>
                  </a:lnTo>
                  <a:lnTo>
                    <a:pt x="34" y="46"/>
                  </a:lnTo>
                  <a:lnTo>
                    <a:pt x="34" y="52"/>
                  </a:lnTo>
                  <a:lnTo>
                    <a:pt x="30" y="56"/>
                  </a:lnTo>
                  <a:lnTo>
                    <a:pt x="24" y="60"/>
                  </a:lnTo>
                  <a:lnTo>
                    <a:pt x="18" y="62"/>
                  </a:lnTo>
                  <a:lnTo>
                    <a:pt x="12" y="60"/>
                  </a:lnTo>
                  <a:lnTo>
                    <a:pt x="8" y="58"/>
                  </a:lnTo>
                  <a:lnTo>
                    <a:pt x="4" y="56"/>
                  </a:lnTo>
                  <a:lnTo>
                    <a:pt x="2" y="52"/>
                  </a:lnTo>
                  <a:lnTo>
                    <a:pt x="0" y="46"/>
                  </a:lnTo>
                  <a:lnTo>
                    <a:pt x="2" y="44"/>
                  </a:lnTo>
                  <a:lnTo>
                    <a:pt x="4" y="40"/>
                  </a:lnTo>
                  <a:lnTo>
                    <a:pt x="6" y="36"/>
                  </a:lnTo>
                  <a:lnTo>
                    <a:pt x="12" y="32"/>
                  </a:lnTo>
                  <a:close/>
                  <a:moveTo>
                    <a:pt x="20" y="26"/>
                  </a:moveTo>
                  <a:lnTo>
                    <a:pt x="22" y="22"/>
                  </a:lnTo>
                  <a:lnTo>
                    <a:pt x="24" y="20"/>
                  </a:lnTo>
                  <a:lnTo>
                    <a:pt x="26" y="16"/>
                  </a:lnTo>
                  <a:lnTo>
                    <a:pt x="26" y="14"/>
                  </a:lnTo>
                  <a:lnTo>
                    <a:pt x="24" y="10"/>
                  </a:lnTo>
                  <a:lnTo>
                    <a:pt x="24" y="6"/>
                  </a:lnTo>
                  <a:lnTo>
                    <a:pt x="20" y="4"/>
                  </a:lnTo>
                  <a:lnTo>
                    <a:pt x="18" y="4"/>
                  </a:lnTo>
                  <a:lnTo>
                    <a:pt x="14" y="4"/>
                  </a:lnTo>
                  <a:lnTo>
                    <a:pt x="12" y="6"/>
                  </a:lnTo>
                  <a:lnTo>
                    <a:pt x="10" y="8"/>
                  </a:lnTo>
                  <a:lnTo>
                    <a:pt x="10" y="12"/>
                  </a:lnTo>
                  <a:lnTo>
                    <a:pt x="10" y="14"/>
                  </a:lnTo>
                  <a:lnTo>
                    <a:pt x="10" y="16"/>
                  </a:lnTo>
                  <a:lnTo>
                    <a:pt x="12" y="18"/>
                  </a:lnTo>
                  <a:lnTo>
                    <a:pt x="14" y="20"/>
                  </a:lnTo>
                  <a:lnTo>
                    <a:pt x="20" y="26"/>
                  </a:lnTo>
                  <a:close/>
                  <a:moveTo>
                    <a:pt x="14" y="32"/>
                  </a:moveTo>
                  <a:lnTo>
                    <a:pt x="12" y="36"/>
                  </a:lnTo>
                  <a:lnTo>
                    <a:pt x="10" y="40"/>
                  </a:lnTo>
                  <a:lnTo>
                    <a:pt x="10" y="42"/>
                  </a:lnTo>
                  <a:lnTo>
                    <a:pt x="8" y="46"/>
                  </a:lnTo>
                  <a:lnTo>
                    <a:pt x="10" y="52"/>
                  </a:lnTo>
                  <a:lnTo>
                    <a:pt x="12" y="56"/>
                  </a:lnTo>
                  <a:lnTo>
                    <a:pt x="14" y="58"/>
                  </a:lnTo>
                  <a:lnTo>
                    <a:pt x="18" y="58"/>
                  </a:lnTo>
                  <a:lnTo>
                    <a:pt x="22" y="58"/>
                  </a:lnTo>
                  <a:lnTo>
                    <a:pt x="24" y="56"/>
                  </a:lnTo>
                  <a:lnTo>
                    <a:pt x="26" y="54"/>
                  </a:lnTo>
                  <a:lnTo>
                    <a:pt x="26" y="50"/>
                  </a:lnTo>
                  <a:lnTo>
                    <a:pt x="26" y="46"/>
                  </a:lnTo>
                  <a:lnTo>
                    <a:pt x="24" y="44"/>
                  </a:lnTo>
                  <a:lnTo>
                    <a:pt x="22" y="40"/>
                  </a:lnTo>
                  <a:lnTo>
                    <a:pt x="18" y="38"/>
                  </a:lnTo>
                  <a:lnTo>
                    <a:pt x="14" y="32"/>
                  </a:lnTo>
                  <a:close/>
                </a:path>
              </a:pathLst>
            </a:custGeom>
            <a:solidFill>
              <a:srgbClr val="000000"/>
            </a:solidFill>
            <a:ln w="0">
              <a:solidFill>
                <a:srgbClr val="000000"/>
              </a:solidFill>
              <a:round/>
              <a:headEnd/>
              <a:tailEnd/>
            </a:ln>
          </p:spPr>
          <p:txBody>
            <a:bodyPr/>
            <a:lstStyle/>
            <a:p>
              <a:endParaRPr lang="en-CA"/>
            </a:p>
          </p:txBody>
        </p:sp>
        <p:sp>
          <p:nvSpPr>
            <p:cNvPr id="14481" name="Freeform 309"/>
            <p:cNvSpPr>
              <a:spLocks/>
            </p:cNvSpPr>
            <p:nvPr/>
          </p:nvSpPr>
          <p:spPr bwMode="auto">
            <a:xfrm>
              <a:off x="2054" y="2788"/>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0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0"/>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482" name="Freeform 310"/>
            <p:cNvSpPr>
              <a:spLocks noEditPoints="1"/>
            </p:cNvSpPr>
            <p:nvPr/>
          </p:nvSpPr>
          <p:spPr bwMode="auto">
            <a:xfrm>
              <a:off x="2098" y="2786"/>
              <a:ext cx="36" cy="62"/>
            </a:xfrm>
            <a:custGeom>
              <a:avLst/>
              <a:gdLst>
                <a:gd name="T0" fmla="*/ 2 w 36"/>
                <a:gd name="T1" fmla="*/ 62 h 62"/>
                <a:gd name="T2" fmla="*/ 2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8 w 36"/>
                <a:gd name="T15" fmla="*/ 34 h 62"/>
                <a:gd name="T16" fmla="*/ 20 w 36"/>
                <a:gd name="T17" fmla="*/ 38 h 62"/>
                <a:gd name="T18" fmla="*/ 16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4 w 36"/>
                <a:gd name="T35" fmla="*/ 2 h 62"/>
                <a:gd name="T36" fmla="*/ 18 w 36"/>
                <a:gd name="T37" fmla="*/ 0 h 62"/>
                <a:gd name="T38" fmla="*/ 26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2 w 36"/>
                <a:gd name="T61" fmla="*/ 62 h 62"/>
                <a:gd name="T62" fmla="*/ 28 w 36"/>
                <a:gd name="T63" fmla="*/ 32 h 62"/>
                <a:gd name="T64" fmla="*/ 28 w 36"/>
                <a:gd name="T65" fmla="*/ 26 h 62"/>
                <a:gd name="T66" fmla="*/ 28 w 36"/>
                <a:gd name="T67" fmla="*/ 22 h 62"/>
                <a:gd name="T68" fmla="*/ 28 w 36"/>
                <a:gd name="T69" fmla="*/ 18 h 62"/>
                <a:gd name="T70" fmla="*/ 28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2 w 36"/>
                <a:gd name="T83" fmla="*/ 8 h 62"/>
                <a:gd name="T84" fmla="*/ 10 w 36"/>
                <a:gd name="T85" fmla="*/ 12 h 62"/>
                <a:gd name="T86" fmla="*/ 8 w 36"/>
                <a:gd name="T87" fmla="*/ 18 h 62"/>
                <a:gd name="T88" fmla="*/ 10 w 36"/>
                <a:gd name="T89" fmla="*/ 26 h 62"/>
                <a:gd name="T90" fmla="*/ 12 w 36"/>
                <a:gd name="T91" fmla="*/ 32 h 62"/>
                <a:gd name="T92" fmla="*/ 16 w 36"/>
                <a:gd name="T93" fmla="*/ 34 h 62"/>
                <a:gd name="T94" fmla="*/ 18 w 36"/>
                <a:gd name="T95" fmla="*/ 34 h 62"/>
                <a:gd name="T96" fmla="*/ 20 w 36"/>
                <a:gd name="T97" fmla="*/ 34 h 62"/>
                <a:gd name="T98" fmla="*/ 24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2" y="62"/>
                  </a:moveTo>
                  <a:lnTo>
                    <a:pt x="2" y="60"/>
                  </a:lnTo>
                  <a:lnTo>
                    <a:pt x="6" y="60"/>
                  </a:lnTo>
                  <a:lnTo>
                    <a:pt x="12" y="58"/>
                  </a:lnTo>
                  <a:lnTo>
                    <a:pt x="16" y="54"/>
                  </a:lnTo>
                  <a:lnTo>
                    <a:pt x="20" y="48"/>
                  </a:lnTo>
                  <a:lnTo>
                    <a:pt x="24" y="42"/>
                  </a:lnTo>
                  <a:lnTo>
                    <a:pt x="28" y="34"/>
                  </a:lnTo>
                  <a:lnTo>
                    <a:pt x="20" y="38"/>
                  </a:lnTo>
                  <a:lnTo>
                    <a:pt x="16" y="38"/>
                  </a:lnTo>
                  <a:lnTo>
                    <a:pt x="10" y="38"/>
                  </a:lnTo>
                  <a:lnTo>
                    <a:pt x="4" y="34"/>
                  </a:lnTo>
                  <a:lnTo>
                    <a:pt x="2" y="28"/>
                  </a:lnTo>
                  <a:lnTo>
                    <a:pt x="0" y="22"/>
                  </a:lnTo>
                  <a:lnTo>
                    <a:pt x="2" y="14"/>
                  </a:lnTo>
                  <a:lnTo>
                    <a:pt x="4" y="8"/>
                  </a:lnTo>
                  <a:lnTo>
                    <a:pt x="8" y="4"/>
                  </a:lnTo>
                  <a:lnTo>
                    <a:pt x="14" y="2"/>
                  </a:lnTo>
                  <a:lnTo>
                    <a:pt x="18" y="0"/>
                  </a:lnTo>
                  <a:lnTo>
                    <a:pt x="26" y="2"/>
                  </a:lnTo>
                  <a:lnTo>
                    <a:pt x="30" y="6"/>
                  </a:lnTo>
                  <a:lnTo>
                    <a:pt x="34" y="12"/>
                  </a:lnTo>
                  <a:lnTo>
                    <a:pt x="36" y="18"/>
                  </a:lnTo>
                  <a:lnTo>
                    <a:pt x="36" y="24"/>
                  </a:lnTo>
                  <a:lnTo>
                    <a:pt x="36" y="34"/>
                  </a:lnTo>
                  <a:lnTo>
                    <a:pt x="32" y="42"/>
                  </a:lnTo>
                  <a:lnTo>
                    <a:pt x="26" y="50"/>
                  </a:lnTo>
                  <a:lnTo>
                    <a:pt x="18" y="56"/>
                  </a:lnTo>
                  <a:lnTo>
                    <a:pt x="12" y="60"/>
                  </a:lnTo>
                  <a:lnTo>
                    <a:pt x="4" y="62"/>
                  </a:lnTo>
                  <a:lnTo>
                    <a:pt x="2" y="62"/>
                  </a:lnTo>
                  <a:close/>
                  <a:moveTo>
                    <a:pt x="28" y="32"/>
                  </a:moveTo>
                  <a:lnTo>
                    <a:pt x="28" y="26"/>
                  </a:lnTo>
                  <a:lnTo>
                    <a:pt x="28" y="22"/>
                  </a:lnTo>
                  <a:lnTo>
                    <a:pt x="28" y="18"/>
                  </a:lnTo>
                  <a:lnTo>
                    <a:pt x="28" y="14"/>
                  </a:lnTo>
                  <a:lnTo>
                    <a:pt x="26" y="10"/>
                  </a:lnTo>
                  <a:lnTo>
                    <a:pt x="24" y="6"/>
                  </a:lnTo>
                  <a:lnTo>
                    <a:pt x="20" y="4"/>
                  </a:lnTo>
                  <a:lnTo>
                    <a:pt x="18" y="4"/>
                  </a:lnTo>
                  <a:lnTo>
                    <a:pt x="14" y="4"/>
                  </a:lnTo>
                  <a:lnTo>
                    <a:pt x="12" y="8"/>
                  </a:lnTo>
                  <a:lnTo>
                    <a:pt x="10" y="12"/>
                  </a:lnTo>
                  <a:lnTo>
                    <a:pt x="8" y="18"/>
                  </a:lnTo>
                  <a:lnTo>
                    <a:pt x="10" y="26"/>
                  </a:lnTo>
                  <a:lnTo>
                    <a:pt x="12" y="32"/>
                  </a:lnTo>
                  <a:lnTo>
                    <a:pt x="16" y="34"/>
                  </a:lnTo>
                  <a:lnTo>
                    <a:pt x="18" y="34"/>
                  </a:lnTo>
                  <a:lnTo>
                    <a:pt x="20" y="34"/>
                  </a:lnTo>
                  <a:lnTo>
                    <a:pt x="24"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sp>
          <p:nvSpPr>
            <p:cNvPr id="14483" name="Rectangle 311"/>
            <p:cNvSpPr>
              <a:spLocks noChangeArrowheads="1"/>
            </p:cNvSpPr>
            <p:nvPr/>
          </p:nvSpPr>
          <p:spPr bwMode="auto">
            <a:xfrm>
              <a:off x="223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84" name="Freeform 312"/>
            <p:cNvSpPr>
              <a:spLocks/>
            </p:cNvSpPr>
            <p:nvPr/>
          </p:nvSpPr>
          <p:spPr bwMode="auto">
            <a:xfrm>
              <a:off x="2346"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85" name="Freeform 313"/>
            <p:cNvSpPr>
              <a:spLocks noEditPoints="1"/>
            </p:cNvSpPr>
            <p:nvPr/>
          </p:nvSpPr>
          <p:spPr bwMode="auto">
            <a:xfrm>
              <a:off x="236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6" name="Freeform 314"/>
            <p:cNvSpPr>
              <a:spLocks noEditPoints="1"/>
            </p:cNvSpPr>
            <p:nvPr/>
          </p:nvSpPr>
          <p:spPr bwMode="auto">
            <a:xfrm>
              <a:off x="241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7" name="Freeform 315"/>
            <p:cNvSpPr>
              <a:spLocks noEditPoints="1"/>
            </p:cNvSpPr>
            <p:nvPr/>
          </p:nvSpPr>
          <p:spPr bwMode="auto">
            <a:xfrm>
              <a:off x="2454"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8" name="Freeform 316"/>
            <p:cNvSpPr>
              <a:spLocks noEditPoints="1"/>
            </p:cNvSpPr>
            <p:nvPr/>
          </p:nvSpPr>
          <p:spPr bwMode="auto">
            <a:xfrm>
              <a:off x="249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89" name="Freeform 317"/>
            <p:cNvSpPr>
              <a:spLocks noEditPoints="1"/>
            </p:cNvSpPr>
            <p:nvPr/>
          </p:nvSpPr>
          <p:spPr bwMode="auto">
            <a:xfrm>
              <a:off x="2540" y="2786"/>
              <a:ext cx="38" cy="62"/>
            </a:xfrm>
            <a:custGeom>
              <a:avLst/>
              <a:gdLst>
                <a:gd name="T0" fmla="*/ 36 w 38"/>
                <a:gd name="T1" fmla="*/ 0 h 62"/>
                <a:gd name="T2" fmla="*/ 36 w 38"/>
                <a:gd name="T3" fmla="*/ 2 h 62"/>
                <a:gd name="T4" fmla="*/ 32 w 38"/>
                <a:gd name="T5" fmla="*/ 4 h 62"/>
                <a:gd name="T6" fmla="*/ 28 w 38"/>
                <a:gd name="T7" fmla="*/ 4 h 62"/>
                <a:gd name="T8" fmla="*/ 24 w 38"/>
                <a:gd name="T9" fmla="*/ 8 h 62"/>
                <a:gd name="T10" fmla="*/ 20 w 38"/>
                <a:gd name="T11" fmla="*/ 10 h 62"/>
                <a:gd name="T12" fmla="*/ 18 w 38"/>
                <a:gd name="T13" fmla="*/ 14 h 62"/>
                <a:gd name="T14" fmla="*/ 14 w 38"/>
                <a:gd name="T15" fmla="*/ 18 h 62"/>
                <a:gd name="T16" fmla="*/ 12 w 38"/>
                <a:gd name="T17" fmla="*/ 22 h 62"/>
                <a:gd name="T18" fmla="*/ 10 w 38"/>
                <a:gd name="T19" fmla="*/ 28 h 62"/>
                <a:gd name="T20" fmla="*/ 16 w 38"/>
                <a:gd name="T21" fmla="*/ 24 h 62"/>
                <a:gd name="T22" fmla="*/ 22 w 38"/>
                <a:gd name="T23" fmla="*/ 24 h 62"/>
                <a:gd name="T24" fmla="*/ 28 w 38"/>
                <a:gd name="T25" fmla="*/ 24 h 62"/>
                <a:gd name="T26" fmla="*/ 34 w 38"/>
                <a:gd name="T27" fmla="*/ 28 h 62"/>
                <a:gd name="T28" fmla="*/ 36 w 38"/>
                <a:gd name="T29" fmla="*/ 34 h 62"/>
                <a:gd name="T30" fmla="*/ 38 w 38"/>
                <a:gd name="T31" fmla="*/ 40 h 62"/>
                <a:gd name="T32" fmla="*/ 36 w 38"/>
                <a:gd name="T33" fmla="*/ 48 h 62"/>
                <a:gd name="T34" fmla="*/ 34 w 38"/>
                <a:gd name="T35" fmla="*/ 54 h 62"/>
                <a:gd name="T36" fmla="*/ 30 w 38"/>
                <a:gd name="T37" fmla="*/ 58 h 62"/>
                <a:gd name="T38" fmla="*/ 24 w 38"/>
                <a:gd name="T39" fmla="*/ 60 h 62"/>
                <a:gd name="T40" fmla="*/ 20 w 38"/>
                <a:gd name="T41" fmla="*/ 62 h 62"/>
                <a:gd name="T42" fmla="*/ 14 w 38"/>
                <a:gd name="T43" fmla="*/ 60 h 62"/>
                <a:gd name="T44" fmla="*/ 10 w 38"/>
                <a:gd name="T45" fmla="*/ 58 h 62"/>
                <a:gd name="T46" fmla="*/ 4 w 38"/>
                <a:gd name="T47" fmla="*/ 52 h 62"/>
                <a:gd name="T48" fmla="*/ 2 w 38"/>
                <a:gd name="T49" fmla="*/ 44 h 62"/>
                <a:gd name="T50" fmla="*/ 0 w 38"/>
                <a:gd name="T51" fmla="*/ 38 h 62"/>
                <a:gd name="T52" fmla="*/ 2 w 38"/>
                <a:gd name="T53" fmla="*/ 30 h 62"/>
                <a:gd name="T54" fmla="*/ 4 w 38"/>
                <a:gd name="T55" fmla="*/ 22 h 62"/>
                <a:gd name="T56" fmla="*/ 8 w 38"/>
                <a:gd name="T57" fmla="*/ 16 h 62"/>
                <a:gd name="T58" fmla="*/ 14 w 38"/>
                <a:gd name="T59" fmla="*/ 10 h 62"/>
                <a:gd name="T60" fmla="*/ 18 w 38"/>
                <a:gd name="T61" fmla="*/ 6 h 62"/>
                <a:gd name="T62" fmla="*/ 24 w 38"/>
                <a:gd name="T63" fmla="*/ 2 h 62"/>
                <a:gd name="T64" fmla="*/ 30 w 38"/>
                <a:gd name="T65" fmla="*/ 2 h 62"/>
                <a:gd name="T66" fmla="*/ 34 w 38"/>
                <a:gd name="T67" fmla="*/ 0 h 62"/>
                <a:gd name="T68" fmla="*/ 36 w 38"/>
                <a:gd name="T69" fmla="*/ 0 h 62"/>
                <a:gd name="T70" fmla="*/ 10 w 38"/>
                <a:gd name="T71" fmla="*/ 30 h 62"/>
                <a:gd name="T72" fmla="*/ 10 w 38"/>
                <a:gd name="T73" fmla="*/ 36 h 62"/>
                <a:gd name="T74" fmla="*/ 10 w 38"/>
                <a:gd name="T75" fmla="*/ 40 h 62"/>
                <a:gd name="T76" fmla="*/ 10 w 38"/>
                <a:gd name="T77" fmla="*/ 44 h 62"/>
                <a:gd name="T78" fmla="*/ 10 w 38"/>
                <a:gd name="T79" fmla="*/ 48 h 62"/>
                <a:gd name="T80" fmla="*/ 12 w 38"/>
                <a:gd name="T81" fmla="*/ 54 h 62"/>
                <a:gd name="T82" fmla="*/ 14 w 38"/>
                <a:gd name="T83" fmla="*/ 56 h 62"/>
                <a:gd name="T84" fmla="*/ 18 w 38"/>
                <a:gd name="T85" fmla="*/ 58 h 62"/>
                <a:gd name="T86" fmla="*/ 20 w 38"/>
                <a:gd name="T87" fmla="*/ 58 h 62"/>
                <a:gd name="T88" fmla="*/ 24 w 38"/>
                <a:gd name="T89" fmla="*/ 58 h 62"/>
                <a:gd name="T90" fmla="*/ 26 w 38"/>
                <a:gd name="T91" fmla="*/ 54 h 62"/>
                <a:gd name="T92" fmla="*/ 28 w 38"/>
                <a:gd name="T93" fmla="*/ 50 h 62"/>
                <a:gd name="T94" fmla="*/ 30 w 38"/>
                <a:gd name="T95" fmla="*/ 46 h 62"/>
                <a:gd name="T96" fmla="*/ 28 w 38"/>
                <a:gd name="T97" fmla="*/ 38 h 62"/>
                <a:gd name="T98" fmla="*/ 26 w 38"/>
                <a:gd name="T99" fmla="*/ 32 h 62"/>
                <a:gd name="T100" fmla="*/ 24 w 38"/>
                <a:gd name="T101" fmla="*/ 28 h 62"/>
                <a:gd name="T102" fmla="*/ 18 w 38"/>
                <a:gd name="T103" fmla="*/ 28 h 62"/>
                <a:gd name="T104" fmla="*/ 18 w 38"/>
                <a:gd name="T105" fmla="*/ 28 h 62"/>
                <a:gd name="T106" fmla="*/ 16 w 38"/>
                <a:gd name="T107" fmla="*/ 28 h 62"/>
                <a:gd name="T108" fmla="*/ 14 w 38"/>
                <a:gd name="T109" fmla="*/ 30 h 62"/>
                <a:gd name="T110" fmla="*/ 10 w 38"/>
                <a:gd name="T111" fmla="*/ 30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2"/>
                <a:gd name="T170" fmla="*/ 38 w 38"/>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2">
                  <a:moveTo>
                    <a:pt x="36" y="0"/>
                  </a:moveTo>
                  <a:lnTo>
                    <a:pt x="36" y="2"/>
                  </a:lnTo>
                  <a:lnTo>
                    <a:pt x="32" y="4"/>
                  </a:lnTo>
                  <a:lnTo>
                    <a:pt x="28" y="4"/>
                  </a:lnTo>
                  <a:lnTo>
                    <a:pt x="24" y="8"/>
                  </a:lnTo>
                  <a:lnTo>
                    <a:pt x="20" y="10"/>
                  </a:lnTo>
                  <a:lnTo>
                    <a:pt x="18" y="14"/>
                  </a:lnTo>
                  <a:lnTo>
                    <a:pt x="14" y="18"/>
                  </a:lnTo>
                  <a:lnTo>
                    <a:pt x="12" y="22"/>
                  </a:lnTo>
                  <a:lnTo>
                    <a:pt x="10" y="28"/>
                  </a:lnTo>
                  <a:lnTo>
                    <a:pt x="16" y="24"/>
                  </a:lnTo>
                  <a:lnTo>
                    <a:pt x="22" y="24"/>
                  </a:lnTo>
                  <a:lnTo>
                    <a:pt x="28" y="24"/>
                  </a:lnTo>
                  <a:lnTo>
                    <a:pt x="34" y="28"/>
                  </a:lnTo>
                  <a:lnTo>
                    <a:pt x="36" y="34"/>
                  </a:lnTo>
                  <a:lnTo>
                    <a:pt x="38" y="40"/>
                  </a:lnTo>
                  <a:lnTo>
                    <a:pt x="36" y="48"/>
                  </a:lnTo>
                  <a:lnTo>
                    <a:pt x="34" y="54"/>
                  </a:lnTo>
                  <a:lnTo>
                    <a:pt x="30" y="58"/>
                  </a:lnTo>
                  <a:lnTo>
                    <a:pt x="24" y="60"/>
                  </a:lnTo>
                  <a:lnTo>
                    <a:pt x="20" y="62"/>
                  </a:lnTo>
                  <a:lnTo>
                    <a:pt x="14" y="60"/>
                  </a:lnTo>
                  <a:lnTo>
                    <a:pt x="10" y="58"/>
                  </a:lnTo>
                  <a:lnTo>
                    <a:pt x="4" y="52"/>
                  </a:lnTo>
                  <a:lnTo>
                    <a:pt x="2" y="44"/>
                  </a:lnTo>
                  <a:lnTo>
                    <a:pt x="0" y="38"/>
                  </a:lnTo>
                  <a:lnTo>
                    <a:pt x="2" y="30"/>
                  </a:lnTo>
                  <a:lnTo>
                    <a:pt x="4" y="22"/>
                  </a:lnTo>
                  <a:lnTo>
                    <a:pt x="8" y="16"/>
                  </a:lnTo>
                  <a:lnTo>
                    <a:pt x="14" y="10"/>
                  </a:lnTo>
                  <a:lnTo>
                    <a:pt x="18" y="6"/>
                  </a:lnTo>
                  <a:lnTo>
                    <a:pt x="24" y="2"/>
                  </a:lnTo>
                  <a:lnTo>
                    <a:pt x="30" y="2"/>
                  </a:lnTo>
                  <a:lnTo>
                    <a:pt x="34" y="0"/>
                  </a:lnTo>
                  <a:lnTo>
                    <a:pt x="36" y="0"/>
                  </a:lnTo>
                  <a:close/>
                  <a:moveTo>
                    <a:pt x="10" y="30"/>
                  </a:moveTo>
                  <a:lnTo>
                    <a:pt x="10" y="36"/>
                  </a:lnTo>
                  <a:lnTo>
                    <a:pt x="10" y="40"/>
                  </a:lnTo>
                  <a:lnTo>
                    <a:pt x="10" y="44"/>
                  </a:lnTo>
                  <a:lnTo>
                    <a:pt x="10" y="48"/>
                  </a:lnTo>
                  <a:lnTo>
                    <a:pt x="12" y="54"/>
                  </a:lnTo>
                  <a:lnTo>
                    <a:pt x="14" y="56"/>
                  </a:lnTo>
                  <a:lnTo>
                    <a:pt x="18" y="58"/>
                  </a:lnTo>
                  <a:lnTo>
                    <a:pt x="20" y="58"/>
                  </a:lnTo>
                  <a:lnTo>
                    <a:pt x="24" y="58"/>
                  </a:lnTo>
                  <a:lnTo>
                    <a:pt x="26" y="54"/>
                  </a:lnTo>
                  <a:lnTo>
                    <a:pt x="28" y="50"/>
                  </a:lnTo>
                  <a:lnTo>
                    <a:pt x="30" y="46"/>
                  </a:lnTo>
                  <a:lnTo>
                    <a:pt x="28" y="38"/>
                  </a:lnTo>
                  <a:lnTo>
                    <a:pt x="26" y="32"/>
                  </a:lnTo>
                  <a:lnTo>
                    <a:pt x="24" y="28"/>
                  </a:lnTo>
                  <a:lnTo>
                    <a:pt x="18" y="28"/>
                  </a:lnTo>
                  <a:lnTo>
                    <a:pt x="16" y="28"/>
                  </a:lnTo>
                  <a:lnTo>
                    <a:pt x="14" y="30"/>
                  </a:lnTo>
                  <a:lnTo>
                    <a:pt x="10" y="30"/>
                  </a:lnTo>
                  <a:close/>
                </a:path>
              </a:pathLst>
            </a:custGeom>
            <a:solidFill>
              <a:srgbClr val="000000"/>
            </a:solidFill>
            <a:ln w="0">
              <a:solidFill>
                <a:srgbClr val="000000"/>
              </a:solidFill>
              <a:round/>
              <a:headEnd/>
              <a:tailEnd/>
            </a:ln>
          </p:spPr>
          <p:txBody>
            <a:bodyPr/>
            <a:lstStyle/>
            <a:p>
              <a:endParaRPr lang="en-CA"/>
            </a:p>
          </p:txBody>
        </p:sp>
        <p:sp>
          <p:nvSpPr>
            <p:cNvPr id="14490" name="Freeform 318"/>
            <p:cNvSpPr>
              <a:spLocks/>
            </p:cNvSpPr>
            <p:nvPr/>
          </p:nvSpPr>
          <p:spPr bwMode="auto">
            <a:xfrm>
              <a:off x="2586" y="2788"/>
              <a:ext cx="32" cy="60"/>
            </a:xfrm>
            <a:custGeom>
              <a:avLst/>
              <a:gdLst>
                <a:gd name="T0" fmla="*/ 32 w 32"/>
                <a:gd name="T1" fmla="*/ 0 h 60"/>
                <a:gd name="T2" fmla="*/ 30 w 32"/>
                <a:gd name="T3" fmla="*/ 8 h 60"/>
                <a:gd name="T4" fmla="*/ 12 w 32"/>
                <a:gd name="T5" fmla="*/ 8 h 60"/>
                <a:gd name="T6" fmla="*/ 8 w 32"/>
                <a:gd name="T7" fmla="*/ 16 h 60"/>
                <a:gd name="T8" fmla="*/ 16 w 32"/>
                <a:gd name="T9" fmla="*/ 16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4 h 60"/>
                <a:gd name="T28" fmla="*/ 20 w 32"/>
                <a:gd name="T29" fmla="*/ 56 h 60"/>
                <a:gd name="T30" fmla="*/ 14 w 32"/>
                <a:gd name="T31" fmla="*/ 58 h 60"/>
                <a:gd name="T32" fmla="*/ 10 w 32"/>
                <a:gd name="T33" fmla="*/ 60 h 60"/>
                <a:gd name="T34" fmla="*/ 4 w 32"/>
                <a:gd name="T35" fmla="*/ 58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0 h 60"/>
                <a:gd name="T48" fmla="*/ 4 w 32"/>
                <a:gd name="T49" fmla="*/ 50 h 60"/>
                <a:gd name="T50" fmla="*/ 4 w 32"/>
                <a:gd name="T51" fmla="*/ 50 h 60"/>
                <a:gd name="T52" fmla="*/ 6 w 32"/>
                <a:gd name="T53" fmla="*/ 50 h 60"/>
                <a:gd name="T54" fmla="*/ 6 w 32"/>
                <a:gd name="T55" fmla="*/ 52 h 60"/>
                <a:gd name="T56" fmla="*/ 8 w 32"/>
                <a:gd name="T57" fmla="*/ 52 h 60"/>
                <a:gd name="T58" fmla="*/ 10 w 32"/>
                <a:gd name="T59" fmla="*/ 54 h 60"/>
                <a:gd name="T60" fmla="*/ 14 w 32"/>
                <a:gd name="T61" fmla="*/ 54 h 60"/>
                <a:gd name="T62" fmla="*/ 18 w 32"/>
                <a:gd name="T63" fmla="*/ 54 h 60"/>
                <a:gd name="T64" fmla="*/ 22 w 32"/>
                <a:gd name="T65" fmla="*/ 50 h 60"/>
                <a:gd name="T66" fmla="*/ 26 w 32"/>
                <a:gd name="T67" fmla="*/ 46 h 60"/>
                <a:gd name="T68" fmla="*/ 26 w 32"/>
                <a:gd name="T69" fmla="*/ 42 h 60"/>
                <a:gd name="T70" fmla="*/ 26 w 32"/>
                <a:gd name="T71" fmla="*/ 36 h 60"/>
                <a:gd name="T72" fmla="*/ 22 w 32"/>
                <a:gd name="T73" fmla="*/ 32 h 60"/>
                <a:gd name="T74" fmla="*/ 18 w 32"/>
                <a:gd name="T75" fmla="*/ 28 h 60"/>
                <a:gd name="T76" fmla="*/ 14 w 32"/>
                <a:gd name="T77" fmla="*/ 24 h 60"/>
                <a:gd name="T78" fmla="*/ 8 w 32"/>
                <a:gd name="T79" fmla="*/ 24 h 60"/>
                <a:gd name="T80" fmla="*/ 2 w 32"/>
                <a:gd name="T81" fmla="*/ 22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6"/>
                  </a:lnTo>
                  <a:lnTo>
                    <a:pt x="22" y="20"/>
                  </a:lnTo>
                  <a:lnTo>
                    <a:pt x="26" y="24"/>
                  </a:lnTo>
                  <a:lnTo>
                    <a:pt x="30" y="30"/>
                  </a:lnTo>
                  <a:lnTo>
                    <a:pt x="32" y="38"/>
                  </a:lnTo>
                  <a:lnTo>
                    <a:pt x="32" y="42"/>
                  </a:lnTo>
                  <a:lnTo>
                    <a:pt x="30" y="46"/>
                  </a:lnTo>
                  <a:lnTo>
                    <a:pt x="28" y="50"/>
                  </a:lnTo>
                  <a:lnTo>
                    <a:pt x="26" y="52"/>
                  </a:lnTo>
                  <a:lnTo>
                    <a:pt x="22" y="54"/>
                  </a:lnTo>
                  <a:lnTo>
                    <a:pt x="20" y="56"/>
                  </a:lnTo>
                  <a:lnTo>
                    <a:pt x="14" y="58"/>
                  </a:lnTo>
                  <a:lnTo>
                    <a:pt x="10" y="60"/>
                  </a:lnTo>
                  <a:lnTo>
                    <a:pt x="4" y="58"/>
                  </a:lnTo>
                  <a:lnTo>
                    <a:pt x="2" y="58"/>
                  </a:lnTo>
                  <a:lnTo>
                    <a:pt x="0" y="56"/>
                  </a:lnTo>
                  <a:lnTo>
                    <a:pt x="0" y="54"/>
                  </a:lnTo>
                  <a:lnTo>
                    <a:pt x="0" y="52"/>
                  </a:lnTo>
                  <a:lnTo>
                    <a:pt x="2" y="50"/>
                  </a:lnTo>
                  <a:lnTo>
                    <a:pt x="4" y="50"/>
                  </a:lnTo>
                  <a:lnTo>
                    <a:pt x="6" y="50"/>
                  </a:lnTo>
                  <a:lnTo>
                    <a:pt x="6" y="52"/>
                  </a:lnTo>
                  <a:lnTo>
                    <a:pt x="8" y="52"/>
                  </a:lnTo>
                  <a:lnTo>
                    <a:pt x="10" y="54"/>
                  </a:lnTo>
                  <a:lnTo>
                    <a:pt x="14" y="54"/>
                  </a:lnTo>
                  <a:lnTo>
                    <a:pt x="18" y="54"/>
                  </a:lnTo>
                  <a:lnTo>
                    <a:pt x="22" y="50"/>
                  </a:lnTo>
                  <a:lnTo>
                    <a:pt x="26" y="46"/>
                  </a:lnTo>
                  <a:lnTo>
                    <a:pt x="26" y="42"/>
                  </a:lnTo>
                  <a:lnTo>
                    <a:pt x="26" y="36"/>
                  </a:lnTo>
                  <a:lnTo>
                    <a:pt x="22" y="32"/>
                  </a:lnTo>
                  <a:lnTo>
                    <a:pt x="18" y="28"/>
                  </a:lnTo>
                  <a:lnTo>
                    <a:pt x="14" y="24"/>
                  </a:lnTo>
                  <a:lnTo>
                    <a:pt x="8" y="24"/>
                  </a:lnTo>
                  <a:lnTo>
                    <a:pt x="2" y="22"/>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491" name="Rectangle 319"/>
            <p:cNvSpPr>
              <a:spLocks noChangeArrowheads="1"/>
            </p:cNvSpPr>
            <p:nvPr/>
          </p:nvSpPr>
          <p:spPr bwMode="auto">
            <a:xfrm>
              <a:off x="2776"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492" name="Freeform 320"/>
            <p:cNvSpPr>
              <a:spLocks/>
            </p:cNvSpPr>
            <p:nvPr/>
          </p:nvSpPr>
          <p:spPr bwMode="auto">
            <a:xfrm>
              <a:off x="2888" y="2838"/>
              <a:ext cx="10" cy="10"/>
            </a:xfrm>
            <a:custGeom>
              <a:avLst/>
              <a:gdLst>
                <a:gd name="T0" fmla="*/ 6 w 10"/>
                <a:gd name="T1" fmla="*/ 0 h 10"/>
                <a:gd name="T2" fmla="*/ 8 w 10"/>
                <a:gd name="T3" fmla="*/ 0 h 10"/>
                <a:gd name="T4" fmla="*/ 10 w 10"/>
                <a:gd name="T5" fmla="*/ 0 h 10"/>
                <a:gd name="T6" fmla="*/ 10 w 10"/>
                <a:gd name="T7" fmla="*/ 2 h 10"/>
                <a:gd name="T8" fmla="*/ 10 w 10"/>
                <a:gd name="T9" fmla="*/ 4 h 10"/>
                <a:gd name="T10" fmla="*/ 10 w 10"/>
                <a:gd name="T11" fmla="*/ 6 h 10"/>
                <a:gd name="T12" fmla="*/ 10 w 10"/>
                <a:gd name="T13" fmla="*/ 8 h 10"/>
                <a:gd name="T14" fmla="*/ 8 w 10"/>
                <a:gd name="T15" fmla="*/ 8 h 10"/>
                <a:gd name="T16" fmla="*/ 6 w 10"/>
                <a:gd name="T17" fmla="*/ 10 h 10"/>
                <a:gd name="T18" fmla="*/ 4 w 10"/>
                <a:gd name="T19" fmla="*/ 8 h 10"/>
                <a:gd name="T20" fmla="*/ 2 w 10"/>
                <a:gd name="T21" fmla="*/ 8 h 10"/>
                <a:gd name="T22" fmla="*/ 0 w 10"/>
                <a:gd name="T23" fmla="*/ 6 h 10"/>
                <a:gd name="T24" fmla="*/ 0 w 10"/>
                <a:gd name="T25" fmla="*/ 4 h 10"/>
                <a:gd name="T26" fmla="*/ 0 w 10"/>
                <a:gd name="T27" fmla="*/ 2 h 10"/>
                <a:gd name="T28" fmla="*/ 2 w 10"/>
                <a:gd name="T29" fmla="*/ 0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0"/>
                  </a:lnTo>
                  <a:lnTo>
                    <a:pt x="10" y="2"/>
                  </a:lnTo>
                  <a:lnTo>
                    <a:pt x="10" y="4"/>
                  </a:lnTo>
                  <a:lnTo>
                    <a:pt x="10" y="6"/>
                  </a:lnTo>
                  <a:lnTo>
                    <a:pt x="10" y="8"/>
                  </a:lnTo>
                  <a:lnTo>
                    <a:pt x="8" y="8"/>
                  </a:lnTo>
                  <a:lnTo>
                    <a:pt x="6" y="10"/>
                  </a:lnTo>
                  <a:lnTo>
                    <a:pt x="4" y="8"/>
                  </a:lnTo>
                  <a:lnTo>
                    <a:pt x="2" y="8"/>
                  </a:lnTo>
                  <a:lnTo>
                    <a:pt x="0" y="6"/>
                  </a:lnTo>
                  <a:lnTo>
                    <a:pt x="0" y="4"/>
                  </a:lnTo>
                  <a:lnTo>
                    <a:pt x="0" y="2"/>
                  </a:lnTo>
                  <a:lnTo>
                    <a:pt x="2" y="0"/>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493" name="Freeform 321"/>
            <p:cNvSpPr>
              <a:spLocks noEditPoints="1"/>
            </p:cNvSpPr>
            <p:nvPr/>
          </p:nvSpPr>
          <p:spPr bwMode="auto">
            <a:xfrm>
              <a:off x="2908"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0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0"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4" name="Freeform 322"/>
            <p:cNvSpPr>
              <a:spLocks noEditPoints="1"/>
            </p:cNvSpPr>
            <p:nvPr/>
          </p:nvSpPr>
          <p:spPr bwMode="auto">
            <a:xfrm>
              <a:off x="2952"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5" name="Freeform 323"/>
            <p:cNvSpPr>
              <a:spLocks noEditPoints="1"/>
            </p:cNvSpPr>
            <p:nvPr/>
          </p:nvSpPr>
          <p:spPr bwMode="auto">
            <a:xfrm>
              <a:off x="2996"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6 w 36"/>
                <a:gd name="T23" fmla="*/ 22 h 62"/>
                <a:gd name="T24" fmla="*/ 36 w 36"/>
                <a:gd name="T25" fmla="*/ 30 h 62"/>
                <a:gd name="T26" fmla="*/ 36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6" y="22"/>
                  </a:lnTo>
                  <a:lnTo>
                    <a:pt x="36" y="30"/>
                  </a:lnTo>
                  <a:lnTo>
                    <a:pt x="36"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8" y="40"/>
                  </a:lnTo>
                  <a:lnTo>
                    <a:pt x="28" y="28"/>
                  </a:lnTo>
                  <a:lnTo>
                    <a:pt x="28" y="20"/>
                  </a:lnTo>
                  <a:lnTo>
                    <a:pt x="26" y="12"/>
                  </a:lnTo>
                  <a:lnTo>
                    <a:pt x="24" y="8"/>
                  </a:lnTo>
                  <a:lnTo>
                    <a:pt x="22" y="6"/>
                  </a:lnTo>
                  <a:lnTo>
                    <a:pt x="20" y="4"/>
                  </a:lnTo>
                  <a:lnTo>
                    <a:pt x="18" y="4"/>
                  </a:lnTo>
                  <a:lnTo>
                    <a:pt x="16"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6" name="Freeform 324"/>
            <p:cNvSpPr>
              <a:spLocks noEditPoints="1"/>
            </p:cNvSpPr>
            <p:nvPr/>
          </p:nvSpPr>
          <p:spPr bwMode="auto">
            <a:xfrm>
              <a:off x="3040" y="2786"/>
              <a:ext cx="36" cy="62"/>
            </a:xfrm>
            <a:custGeom>
              <a:avLst/>
              <a:gdLst>
                <a:gd name="T0" fmla="*/ 0 w 36"/>
                <a:gd name="T1" fmla="*/ 32 h 62"/>
                <a:gd name="T2" fmla="*/ 0 w 36"/>
                <a:gd name="T3" fmla="*/ 22 h 62"/>
                <a:gd name="T4" fmla="*/ 2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2 w 36"/>
                <a:gd name="T21" fmla="*/ 14 h 62"/>
                <a:gd name="T22" fmla="*/ 34 w 36"/>
                <a:gd name="T23" fmla="*/ 22 h 62"/>
                <a:gd name="T24" fmla="*/ 36 w 36"/>
                <a:gd name="T25" fmla="*/ 30 h 62"/>
                <a:gd name="T26" fmla="*/ 34 w 36"/>
                <a:gd name="T27" fmla="*/ 40 h 62"/>
                <a:gd name="T28" fmla="*/ 32 w 36"/>
                <a:gd name="T29" fmla="*/ 48 h 62"/>
                <a:gd name="T30" fmla="*/ 30 w 36"/>
                <a:gd name="T31" fmla="*/ 54 h 62"/>
                <a:gd name="T32" fmla="*/ 26 w 36"/>
                <a:gd name="T33" fmla="*/ 58 h 62"/>
                <a:gd name="T34" fmla="*/ 22 w 36"/>
                <a:gd name="T35" fmla="*/ 60 h 62"/>
                <a:gd name="T36" fmla="*/ 18 w 36"/>
                <a:gd name="T37" fmla="*/ 62 h 62"/>
                <a:gd name="T38" fmla="*/ 12 w 36"/>
                <a:gd name="T39" fmla="*/ 60 h 62"/>
                <a:gd name="T40" fmla="*/ 8 w 36"/>
                <a:gd name="T41" fmla="*/ 56 h 62"/>
                <a:gd name="T42" fmla="*/ 4 w 36"/>
                <a:gd name="T43" fmla="*/ 52 h 62"/>
                <a:gd name="T44" fmla="*/ 0 w 36"/>
                <a:gd name="T45" fmla="*/ 42 h 62"/>
                <a:gd name="T46" fmla="*/ 0 w 36"/>
                <a:gd name="T47" fmla="*/ 32 h 62"/>
                <a:gd name="T48" fmla="*/ 8 w 36"/>
                <a:gd name="T49" fmla="*/ 32 h 62"/>
                <a:gd name="T50" fmla="*/ 8 w 36"/>
                <a:gd name="T51" fmla="*/ 44 h 62"/>
                <a:gd name="T52" fmla="*/ 10 w 36"/>
                <a:gd name="T53" fmla="*/ 52 h 62"/>
                <a:gd name="T54" fmla="*/ 12 w 36"/>
                <a:gd name="T55" fmla="*/ 56 h 62"/>
                <a:gd name="T56" fmla="*/ 14 w 36"/>
                <a:gd name="T57" fmla="*/ 58 h 62"/>
                <a:gd name="T58" fmla="*/ 18 w 36"/>
                <a:gd name="T59" fmla="*/ 58 h 62"/>
                <a:gd name="T60" fmla="*/ 20 w 36"/>
                <a:gd name="T61" fmla="*/ 58 h 62"/>
                <a:gd name="T62" fmla="*/ 22 w 36"/>
                <a:gd name="T63" fmla="*/ 56 h 62"/>
                <a:gd name="T64" fmla="*/ 24 w 36"/>
                <a:gd name="T65" fmla="*/ 54 h 62"/>
                <a:gd name="T66" fmla="*/ 26 w 36"/>
                <a:gd name="T67" fmla="*/ 50 h 62"/>
                <a:gd name="T68" fmla="*/ 26 w 36"/>
                <a:gd name="T69" fmla="*/ 40 h 62"/>
                <a:gd name="T70" fmla="*/ 28 w 36"/>
                <a:gd name="T71" fmla="*/ 28 h 62"/>
                <a:gd name="T72" fmla="*/ 26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4 w 36"/>
                <a:gd name="T85" fmla="*/ 4 h 62"/>
                <a:gd name="T86" fmla="*/ 12 w 36"/>
                <a:gd name="T87" fmla="*/ 6 h 62"/>
                <a:gd name="T88" fmla="*/ 10 w 36"/>
                <a:gd name="T89" fmla="*/ 10 h 62"/>
                <a:gd name="T90" fmla="*/ 8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2" y="14"/>
                  </a:lnTo>
                  <a:lnTo>
                    <a:pt x="6" y="8"/>
                  </a:lnTo>
                  <a:lnTo>
                    <a:pt x="10" y="4"/>
                  </a:lnTo>
                  <a:lnTo>
                    <a:pt x="14" y="2"/>
                  </a:lnTo>
                  <a:lnTo>
                    <a:pt x="18" y="0"/>
                  </a:lnTo>
                  <a:lnTo>
                    <a:pt x="22" y="2"/>
                  </a:lnTo>
                  <a:lnTo>
                    <a:pt x="26" y="4"/>
                  </a:lnTo>
                  <a:lnTo>
                    <a:pt x="30" y="8"/>
                  </a:lnTo>
                  <a:lnTo>
                    <a:pt x="32" y="14"/>
                  </a:lnTo>
                  <a:lnTo>
                    <a:pt x="34" y="22"/>
                  </a:lnTo>
                  <a:lnTo>
                    <a:pt x="36" y="30"/>
                  </a:lnTo>
                  <a:lnTo>
                    <a:pt x="34" y="40"/>
                  </a:lnTo>
                  <a:lnTo>
                    <a:pt x="32" y="48"/>
                  </a:lnTo>
                  <a:lnTo>
                    <a:pt x="30" y="54"/>
                  </a:lnTo>
                  <a:lnTo>
                    <a:pt x="26" y="58"/>
                  </a:lnTo>
                  <a:lnTo>
                    <a:pt x="22" y="60"/>
                  </a:lnTo>
                  <a:lnTo>
                    <a:pt x="18" y="62"/>
                  </a:lnTo>
                  <a:lnTo>
                    <a:pt x="12" y="60"/>
                  </a:lnTo>
                  <a:lnTo>
                    <a:pt x="8" y="56"/>
                  </a:lnTo>
                  <a:lnTo>
                    <a:pt x="4" y="52"/>
                  </a:lnTo>
                  <a:lnTo>
                    <a:pt x="0" y="42"/>
                  </a:lnTo>
                  <a:lnTo>
                    <a:pt x="0" y="32"/>
                  </a:lnTo>
                  <a:close/>
                  <a:moveTo>
                    <a:pt x="8" y="32"/>
                  </a:moveTo>
                  <a:lnTo>
                    <a:pt x="8" y="44"/>
                  </a:lnTo>
                  <a:lnTo>
                    <a:pt x="10" y="52"/>
                  </a:lnTo>
                  <a:lnTo>
                    <a:pt x="12" y="56"/>
                  </a:lnTo>
                  <a:lnTo>
                    <a:pt x="14" y="58"/>
                  </a:lnTo>
                  <a:lnTo>
                    <a:pt x="18" y="58"/>
                  </a:lnTo>
                  <a:lnTo>
                    <a:pt x="20" y="58"/>
                  </a:lnTo>
                  <a:lnTo>
                    <a:pt x="22" y="56"/>
                  </a:lnTo>
                  <a:lnTo>
                    <a:pt x="24" y="54"/>
                  </a:lnTo>
                  <a:lnTo>
                    <a:pt x="26" y="50"/>
                  </a:lnTo>
                  <a:lnTo>
                    <a:pt x="26" y="40"/>
                  </a:lnTo>
                  <a:lnTo>
                    <a:pt x="28" y="28"/>
                  </a:lnTo>
                  <a:lnTo>
                    <a:pt x="26" y="20"/>
                  </a:lnTo>
                  <a:lnTo>
                    <a:pt x="26" y="12"/>
                  </a:lnTo>
                  <a:lnTo>
                    <a:pt x="24" y="8"/>
                  </a:lnTo>
                  <a:lnTo>
                    <a:pt x="22" y="6"/>
                  </a:lnTo>
                  <a:lnTo>
                    <a:pt x="20" y="4"/>
                  </a:lnTo>
                  <a:lnTo>
                    <a:pt x="18" y="4"/>
                  </a:lnTo>
                  <a:lnTo>
                    <a:pt x="14" y="4"/>
                  </a:lnTo>
                  <a:lnTo>
                    <a:pt x="12" y="6"/>
                  </a:lnTo>
                  <a:lnTo>
                    <a:pt x="10" y="10"/>
                  </a:lnTo>
                  <a:lnTo>
                    <a:pt x="8"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497" name="Freeform 325"/>
            <p:cNvSpPr>
              <a:spLocks/>
            </p:cNvSpPr>
            <p:nvPr/>
          </p:nvSpPr>
          <p:spPr bwMode="auto">
            <a:xfrm>
              <a:off x="3082" y="2786"/>
              <a:ext cx="34" cy="62"/>
            </a:xfrm>
            <a:custGeom>
              <a:avLst/>
              <a:gdLst>
                <a:gd name="T0" fmla="*/ 4 w 34"/>
                <a:gd name="T1" fmla="*/ 8 h 62"/>
                <a:gd name="T2" fmla="*/ 12 w 34"/>
                <a:gd name="T3" fmla="*/ 2 h 62"/>
                <a:gd name="T4" fmla="*/ 24 w 34"/>
                <a:gd name="T5" fmla="*/ 2 h 62"/>
                <a:gd name="T6" fmla="*/ 30 w 34"/>
                <a:gd name="T7" fmla="*/ 8 h 62"/>
                <a:gd name="T8" fmla="*/ 30 w 34"/>
                <a:gd name="T9" fmla="*/ 16 h 62"/>
                <a:gd name="T10" fmla="*/ 22 w 34"/>
                <a:gd name="T11" fmla="*/ 26 h 62"/>
                <a:gd name="T12" fmla="*/ 32 w 34"/>
                <a:gd name="T13" fmla="*/ 32 h 62"/>
                <a:gd name="T14" fmla="*/ 34 w 34"/>
                <a:gd name="T15" fmla="*/ 40 h 62"/>
                <a:gd name="T16" fmla="*/ 28 w 34"/>
                <a:gd name="T17" fmla="*/ 54 h 62"/>
                <a:gd name="T18" fmla="*/ 18 w 34"/>
                <a:gd name="T19" fmla="*/ 60 h 62"/>
                <a:gd name="T20" fmla="*/ 6 w 34"/>
                <a:gd name="T21" fmla="*/ 60 h 62"/>
                <a:gd name="T22" fmla="*/ 2 w 34"/>
                <a:gd name="T23" fmla="*/ 58 h 62"/>
                <a:gd name="T24" fmla="*/ 2 w 34"/>
                <a:gd name="T25" fmla="*/ 56 h 62"/>
                <a:gd name="T26" fmla="*/ 4 w 34"/>
                <a:gd name="T27" fmla="*/ 54 h 62"/>
                <a:gd name="T28" fmla="*/ 6 w 34"/>
                <a:gd name="T29" fmla="*/ 54 h 62"/>
                <a:gd name="T30" fmla="*/ 8 w 34"/>
                <a:gd name="T31" fmla="*/ 54 h 62"/>
                <a:gd name="T32" fmla="*/ 12 w 34"/>
                <a:gd name="T33" fmla="*/ 56 h 62"/>
                <a:gd name="T34" fmla="*/ 14 w 34"/>
                <a:gd name="T35" fmla="*/ 58 h 62"/>
                <a:gd name="T36" fmla="*/ 20 w 34"/>
                <a:gd name="T37" fmla="*/ 56 h 62"/>
                <a:gd name="T38" fmla="*/ 26 w 34"/>
                <a:gd name="T39" fmla="*/ 50 h 62"/>
                <a:gd name="T40" fmla="*/ 28 w 34"/>
                <a:gd name="T41" fmla="*/ 42 h 62"/>
                <a:gd name="T42" fmla="*/ 24 w 34"/>
                <a:gd name="T43" fmla="*/ 38 h 62"/>
                <a:gd name="T44" fmla="*/ 22 w 34"/>
                <a:gd name="T45" fmla="*/ 34 h 62"/>
                <a:gd name="T46" fmla="*/ 16 w 34"/>
                <a:gd name="T47" fmla="*/ 32 h 62"/>
                <a:gd name="T48" fmla="*/ 10 w 34"/>
                <a:gd name="T49" fmla="*/ 32 h 62"/>
                <a:gd name="T50" fmla="*/ 14 w 34"/>
                <a:gd name="T51" fmla="*/ 30 h 62"/>
                <a:gd name="T52" fmla="*/ 20 w 34"/>
                <a:gd name="T53" fmla="*/ 26 h 62"/>
                <a:gd name="T54" fmla="*/ 24 w 34"/>
                <a:gd name="T55" fmla="*/ 20 h 62"/>
                <a:gd name="T56" fmla="*/ 24 w 34"/>
                <a:gd name="T57" fmla="*/ 12 h 62"/>
                <a:gd name="T58" fmla="*/ 18 w 34"/>
                <a:gd name="T59" fmla="*/ 8 h 62"/>
                <a:gd name="T60" fmla="*/ 10 w 34"/>
                <a:gd name="T61" fmla="*/ 8 h 62"/>
                <a:gd name="T62" fmla="*/ 4 w 34"/>
                <a:gd name="T63" fmla="*/ 14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2"/>
                <a:gd name="T98" fmla="*/ 34 w 34"/>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2">
                  <a:moveTo>
                    <a:pt x="2" y="12"/>
                  </a:moveTo>
                  <a:lnTo>
                    <a:pt x="4" y="8"/>
                  </a:lnTo>
                  <a:lnTo>
                    <a:pt x="8" y="4"/>
                  </a:lnTo>
                  <a:lnTo>
                    <a:pt x="12" y="2"/>
                  </a:lnTo>
                  <a:lnTo>
                    <a:pt x="18" y="0"/>
                  </a:lnTo>
                  <a:lnTo>
                    <a:pt x="24" y="2"/>
                  </a:lnTo>
                  <a:lnTo>
                    <a:pt x="28" y="6"/>
                  </a:lnTo>
                  <a:lnTo>
                    <a:pt x="30" y="8"/>
                  </a:lnTo>
                  <a:lnTo>
                    <a:pt x="32" y="12"/>
                  </a:lnTo>
                  <a:lnTo>
                    <a:pt x="30" y="16"/>
                  </a:lnTo>
                  <a:lnTo>
                    <a:pt x="28" y="22"/>
                  </a:lnTo>
                  <a:lnTo>
                    <a:pt x="22" y="26"/>
                  </a:lnTo>
                  <a:lnTo>
                    <a:pt x="28" y="28"/>
                  </a:lnTo>
                  <a:lnTo>
                    <a:pt x="32" y="32"/>
                  </a:lnTo>
                  <a:lnTo>
                    <a:pt x="34" y="36"/>
                  </a:lnTo>
                  <a:lnTo>
                    <a:pt x="34" y="40"/>
                  </a:lnTo>
                  <a:lnTo>
                    <a:pt x="32" y="48"/>
                  </a:lnTo>
                  <a:lnTo>
                    <a:pt x="28" y="54"/>
                  </a:lnTo>
                  <a:lnTo>
                    <a:pt x="24" y="58"/>
                  </a:lnTo>
                  <a:lnTo>
                    <a:pt x="18" y="60"/>
                  </a:lnTo>
                  <a:lnTo>
                    <a:pt x="10" y="62"/>
                  </a:lnTo>
                  <a:lnTo>
                    <a:pt x="6" y="60"/>
                  </a:lnTo>
                  <a:lnTo>
                    <a:pt x="4" y="60"/>
                  </a:lnTo>
                  <a:lnTo>
                    <a:pt x="2" y="58"/>
                  </a:lnTo>
                  <a:lnTo>
                    <a:pt x="0" y="56"/>
                  </a:lnTo>
                  <a:lnTo>
                    <a:pt x="2" y="56"/>
                  </a:lnTo>
                  <a:lnTo>
                    <a:pt x="2" y="54"/>
                  </a:lnTo>
                  <a:lnTo>
                    <a:pt x="4" y="54"/>
                  </a:lnTo>
                  <a:lnTo>
                    <a:pt x="6" y="54"/>
                  </a:lnTo>
                  <a:lnTo>
                    <a:pt x="8" y="54"/>
                  </a:lnTo>
                  <a:lnTo>
                    <a:pt x="10" y="56"/>
                  </a:lnTo>
                  <a:lnTo>
                    <a:pt x="12" y="56"/>
                  </a:lnTo>
                  <a:lnTo>
                    <a:pt x="14" y="58"/>
                  </a:lnTo>
                  <a:lnTo>
                    <a:pt x="16" y="58"/>
                  </a:lnTo>
                  <a:lnTo>
                    <a:pt x="20" y="56"/>
                  </a:lnTo>
                  <a:lnTo>
                    <a:pt x="24" y="54"/>
                  </a:lnTo>
                  <a:lnTo>
                    <a:pt x="26" y="50"/>
                  </a:lnTo>
                  <a:lnTo>
                    <a:pt x="28" y="46"/>
                  </a:lnTo>
                  <a:lnTo>
                    <a:pt x="28" y="42"/>
                  </a:lnTo>
                  <a:lnTo>
                    <a:pt x="26" y="40"/>
                  </a:lnTo>
                  <a:lnTo>
                    <a:pt x="24" y="38"/>
                  </a:lnTo>
                  <a:lnTo>
                    <a:pt x="24" y="36"/>
                  </a:lnTo>
                  <a:lnTo>
                    <a:pt x="22" y="34"/>
                  </a:lnTo>
                  <a:lnTo>
                    <a:pt x="18" y="32"/>
                  </a:lnTo>
                  <a:lnTo>
                    <a:pt x="16" y="32"/>
                  </a:lnTo>
                  <a:lnTo>
                    <a:pt x="12" y="32"/>
                  </a:lnTo>
                  <a:lnTo>
                    <a:pt x="10" y="32"/>
                  </a:lnTo>
                  <a:lnTo>
                    <a:pt x="10" y="30"/>
                  </a:lnTo>
                  <a:lnTo>
                    <a:pt x="14" y="30"/>
                  </a:lnTo>
                  <a:lnTo>
                    <a:pt x="18" y="28"/>
                  </a:lnTo>
                  <a:lnTo>
                    <a:pt x="20" y="26"/>
                  </a:lnTo>
                  <a:lnTo>
                    <a:pt x="24" y="22"/>
                  </a:lnTo>
                  <a:lnTo>
                    <a:pt x="24" y="20"/>
                  </a:lnTo>
                  <a:lnTo>
                    <a:pt x="24" y="16"/>
                  </a:lnTo>
                  <a:lnTo>
                    <a:pt x="24" y="12"/>
                  </a:lnTo>
                  <a:lnTo>
                    <a:pt x="22" y="10"/>
                  </a:lnTo>
                  <a:lnTo>
                    <a:pt x="18" y="8"/>
                  </a:lnTo>
                  <a:lnTo>
                    <a:pt x="14" y="6"/>
                  </a:lnTo>
                  <a:lnTo>
                    <a:pt x="10" y="8"/>
                  </a:lnTo>
                  <a:lnTo>
                    <a:pt x="6" y="10"/>
                  </a:lnTo>
                  <a:lnTo>
                    <a:pt x="4" y="14"/>
                  </a:lnTo>
                  <a:lnTo>
                    <a:pt x="2" y="12"/>
                  </a:lnTo>
                  <a:close/>
                </a:path>
              </a:pathLst>
            </a:custGeom>
            <a:solidFill>
              <a:srgbClr val="000000"/>
            </a:solidFill>
            <a:ln w="0">
              <a:solidFill>
                <a:srgbClr val="000000"/>
              </a:solidFill>
              <a:round/>
              <a:headEnd/>
              <a:tailEnd/>
            </a:ln>
          </p:spPr>
          <p:txBody>
            <a:bodyPr/>
            <a:lstStyle/>
            <a:p>
              <a:endParaRPr lang="en-CA"/>
            </a:p>
          </p:txBody>
        </p:sp>
        <p:sp>
          <p:nvSpPr>
            <p:cNvPr id="14498" name="Freeform 326"/>
            <p:cNvSpPr>
              <a:spLocks/>
            </p:cNvSpPr>
            <p:nvPr/>
          </p:nvSpPr>
          <p:spPr bwMode="auto">
            <a:xfrm>
              <a:off x="3124" y="2786"/>
              <a:ext cx="40" cy="60"/>
            </a:xfrm>
            <a:custGeom>
              <a:avLst/>
              <a:gdLst>
                <a:gd name="T0" fmla="*/ 40 w 40"/>
                <a:gd name="T1" fmla="*/ 50 h 60"/>
                <a:gd name="T2" fmla="*/ 36 w 40"/>
                <a:gd name="T3" fmla="*/ 60 h 60"/>
                <a:gd name="T4" fmla="*/ 0 w 40"/>
                <a:gd name="T5" fmla="*/ 60 h 60"/>
                <a:gd name="T6" fmla="*/ 0 w 40"/>
                <a:gd name="T7" fmla="*/ 58 h 60"/>
                <a:gd name="T8" fmla="*/ 10 w 40"/>
                <a:gd name="T9" fmla="*/ 50 h 60"/>
                <a:gd name="T10" fmla="*/ 18 w 40"/>
                <a:gd name="T11" fmla="*/ 42 h 60"/>
                <a:gd name="T12" fmla="*/ 22 w 40"/>
                <a:gd name="T13" fmla="*/ 36 h 60"/>
                <a:gd name="T14" fmla="*/ 26 w 40"/>
                <a:gd name="T15" fmla="*/ 28 h 60"/>
                <a:gd name="T16" fmla="*/ 28 w 40"/>
                <a:gd name="T17" fmla="*/ 20 h 60"/>
                <a:gd name="T18" fmla="*/ 28 w 40"/>
                <a:gd name="T19" fmla="*/ 16 h 60"/>
                <a:gd name="T20" fmla="*/ 24 w 40"/>
                <a:gd name="T21" fmla="*/ 10 h 60"/>
                <a:gd name="T22" fmla="*/ 20 w 40"/>
                <a:gd name="T23" fmla="*/ 8 h 60"/>
                <a:gd name="T24" fmla="*/ 16 w 40"/>
                <a:gd name="T25" fmla="*/ 8 h 60"/>
                <a:gd name="T26" fmla="*/ 12 w 40"/>
                <a:gd name="T27" fmla="*/ 8 h 60"/>
                <a:gd name="T28" fmla="*/ 8 w 40"/>
                <a:gd name="T29" fmla="*/ 10 h 60"/>
                <a:gd name="T30" fmla="*/ 6 w 40"/>
                <a:gd name="T31" fmla="*/ 14 h 60"/>
                <a:gd name="T32" fmla="*/ 4 w 40"/>
                <a:gd name="T33" fmla="*/ 18 h 60"/>
                <a:gd name="T34" fmla="*/ 2 w 40"/>
                <a:gd name="T35" fmla="*/ 18 h 60"/>
                <a:gd name="T36" fmla="*/ 4 w 40"/>
                <a:gd name="T37" fmla="*/ 10 h 60"/>
                <a:gd name="T38" fmla="*/ 8 w 40"/>
                <a:gd name="T39" fmla="*/ 6 h 60"/>
                <a:gd name="T40" fmla="*/ 12 w 40"/>
                <a:gd name="T41" fmla="*/ 2 h 60"/>
                <a:gd name="T42" fmla="*/ 18 w 40"/>
                <a:gd name="T43" fmla="*/ 0 h 60"/>
                <a:gd name="T44" fmla="*/ 26 w 40"/>
                <a:gd name="T45" fmla="*/ 2 h 60"/>
                <a:gd name="T46" fmla="*/ 30 w 40"/>
                <a:gd name="T47" fmla="*/ 6 h 60"/>
                <a:gd name="T48" fmla="*/ 34 w 40"/>
                <a:gd name="T49" fmla="*/ 10 h 60"/>
                <a:gd name="T50" fmla="*/ 36 w 40"/>
                <a:gd name="T51" fmla="*/ 16 h 60"/>
                <a:gd name="T52" fmla="*/ 36 w 40"/>
                <a:gd name="T53" fmla="*/ 20 h 60"/>
                <a:gd name="T54" fmla="*/ 34 w 40"/>
                <a:gd name="T55" fmla="*/ 26 h 60"/>
                <a:gd name="T56" fmla="*/ 30 w 40"/>
                <a:gd name="T57" fmla="*/ 32 h 60"/>
                <a:gd name="T58" fmla="*/ 24 w 40"/>
                <a:gd name="T59" fmla="*/ 40 h 60"/>
                <a:gd name="T60" fmla="*/ 16 w 40"/>
                <a:gd name="T61" fmla="*/ 46 h 60"/>
                <a:gd name="T62" fmla="*/ 12 w 40"/>
                <a:gd name="T63" fmla="*/ 52 h 60"/>
                <a:gd name="T64" fmla="*/ 10 w 40"/>
                <a:gd name="T65" fmla="*/ 54 h 60"/>
                <a:gd name="T66" fmla="*/ 24 w 40"/>
                <a:gd name="T67" fmla="*/ 54 h 60"/>
                <a:gd name="T68" fmla="*/ 28 w 40"/>
                <a:gd name="T69" fmla="*/ 54 h 60"/>
                <a:gd name="T70" fmla="*/ 32 w 40"/>
                <a:gd name="T71" fmla="*/ 54 h 60"/>
                <a:gd name="T72" fmla="*/ 34 w 40"/>
                <a:gd name="T73" fmla="*/ 52 h 60"/>
                <a:gd name="T74" fmla="*/ 34 w 40"/>
                <a:gd name="T75" fmla="*/ 52 h 60"/>
                <a:gd name="T76" fmla="*/ 36 w 40"/>
                <a:gd name="T77" fmla="*/ 50 h 60"/>
                <a:gd name="T78" fmla="*/ 38 w 40"/>
                <a:gd name="T79" fmla="*/ 50 h 60"/>
                <a:gd name="T80" fmla="*/ 40 w 40"/>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60"/>
                <a:gd name="T125" fmla="*/ 40 w 4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60">
                  <a:moveTo>
                    <a:pt x="40" y="50"/>
                  </a:moveTo>
                  <a:lnTo>
                    <a:pt x="36" y="60"/>
                  </a:lnTo>
                  <a:lnTo>
                    <a:pt x="0" y="60"/>
                  </a:lnTo>
                  <a:lnTo>
                    <a:pt x="0" y="58"/>
                  </a:lnTo>
                  <a:lnTo>
                    <a:pt x="10" y="50"/>
                  </a:lnTo>
                  <a:lnTo>
                    <a:pt x="18"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6" y="20"/>
                  </a:lnTo>
                  <a:lnTo>
                    <a:pt x="34" y="26"/>
                  </a:lnTo>
                  <a:lnTo>
                    <a:pt x="30" y="32"/>
                  </a:lnTo>
                  <a:lnTo>
                    <a:pt x="24" y="40"/>
                  </a:lnTo>
                  <a:lnTo>
                    <a:pt x="16" y="46"/>
                  </a:lnTo>
                  <a:lnTo>
                    <a:pt x="12" y="52"/>
                  </a:lnTo>
                  <a:lnTo>
                    <a:pt x="10" y="54"/>
                  </a:lnTo>
                  <a:lnTo>
                    <a:pt x="24" y="54"/>
                  </a:lnTo>
                  <a:lnTo>
                    <a:pt x="28" y="54"/>
                  </a:lnTo>
                  <a:lnTo>
                    <a:pt x="32" y="54"/>
                  </a:lnTo>
                  <a:lnTo>
                    <a:pt x="34" y="52"/>
                  </a:lnTo>
                  <a:lnTo>
                    <a:pt x="36" y="50"/>
                  </a:lnTo>
                  <a:lnTo>
                    <a:pt x="38" y="50"/>
                  </a:lnTo>
                  <a:lnTo>
                    <a:pt x="40" y="50"/>
                  </a:lnTo>
                  <a:close/>
                </a:path>
              </a:pathLst>
            </a:custGeom>
            <a:solidFill>
              <a:srgbClr val="000000"/>
            </a:solidFill>
            <a:ln w="0">
              <a:solidFill>
                <a:srgbClr val="000000"/>
              </a:solidFill>
              <a:round/>
              <a:headEnd/>
              <a:tailEnd/>
            </a:ln>
          </p:spPr>
          <p:txBody>
            <a:bodyPr/>
            <a:lstStyle/>
            <a:p>
              <a:endParaRPr lang="en-CA"/>
            </a:p>
          </p:txBody>
        </p:sp>
        <p:sp>
          <p:nvSpPr>
            <p:cNvPr id="14499" name="Freeform 327"/>
            <p:cNvSpPr>
              <a:spLocks/>
            </p:cNvSpPr>
            <p:nvPr/>
          </p:nvSpPr>
          <p:spPr bwMode="auto">
            <a:xfrm>
              <a:off x="3176" y="2786"/>
              <a:ext cx="24" cy="60"/>
            </a:xfrm>
            <a:custGeom>
              <a:avLst/>
              <a:gdLst>
                <a:gd name="T0" fmla="*/ 0 w 24"/>
                <a:gd name="T1" fmla="*/ 8 h 60"/>
                <a:gd name="T2" fmla="*/ 14 w 24"/>
                <a:gd name="T3" fmla="*/ 0 h 60"/>
                <a:gd name="T4" fmla="*/ 16 w 24"/>
                <a:gd name="T5" fmla="*/ 0 h 60"/>
                <a:gd name="T6" fmla="*/ 16 w 24"/>
                <a:gd name="T7" fmla="*/ 50 h 60"/>
                <a:gd name="T8" fmla="*/ 16 w 24"/>
                <a:gd name="T9" fmla="*/ 54 h 60"/>
                <a:gd name="T10" fmla="*/ 16 w 24"/>
                <a:gd name="T11" fmla="*/ 56 h 60"/>
                <a:gd name="T12" fmla="*/ 18 w 24"/>
                <a:gd name="T13" fmla="*/ 58 h 60"/>
                <a:gd name="T14" fmla="*/ 18 w 24"/>
                <a:gd name="T15" fmla="*/ 58 h 60"/>
                <a:gd name="T16" fmla="*/ 20 w 24"/>
                <a:gd name="T17" fmla="*/ 60 h 60"/>
                <a:gd name="T18" fmla="*/ 24 w 24"/>
                <a:gd name="T19" fmla="*/ 60 h 60"/>
                <a:gd name="T20" fmla="*/ 24 w 24"/>
                <a:gd name="T21" fmla="*/ 60 h 60"/>
                <a:gd name="T22" fmla="*/ 2 w 24"/>
                <a:gd name="T23" fmla="*/ 60 h 60"/>
                <a:gd name="T24" fmla="*/ 2 w 24"/>
                <a:gd name="T25" fmla="*/ 60 h 60"/>
                <a:gd name="T26" fmla="*/ 6 w 24"/>
                <a:gd name="T27" fmla="*/ 60 h 60"/>
                <a:gd name="T28" fmla="*/ 8 w 24"/>
                <a:gd name="T29" fmla="*/ 58 h 60"/>
                <a:gd name="T30" fmla="*/ 8 w 24"/>
                <a:gd name="T31" fmla="*/ 58 h 60"/>
                <a:gd name="T32" fmla="*/ 8 w 24"/>
                <a:gd name="T33" fmla="*/ 56 h 60"/>
                <a:gd name="T34" fmla="*/ 10 w 24"/>
                <a:gd name="T35" fmla="*/ 54 h 60"/>
                <a:gd name="T36" fmla="*/ 10 w 24"/>
                <a:gd name="T37" fmla="*/ 50 h 60"/>
                <a:gd name="T38" fmla="*/ 10 w 24"/>
                <a:gd name="T39" fmla="*/ 18 h 60"/>
                <a:gd name="T40" fmla="*/ 10 w 24"/>
                <a:gd name="T41" fmla="*/ 12 h 60"/>
                <a:gd name="T42" fmla="*/ 8 w 24"/>
                <a:gd name="T43" fmla="*/ 10 h 60"/>
                <a:gd name="T44" fmla="*/ 8 w 24"/>
                <a:gd name="T45" fmla="*/ 8 h 60"/>
                <a:gd name="T46" fmla="*/ 8 w 24"/>
                <a:gd name="T47" fmla="*/ 8 h 60"/>
                <a:gd name="T48" fmla="*/ 6 w 24"/>
                <a:gd name="T49" fmla="*/ 8 h 60"/>
                <a:gd name="T50" fmla="*/ 6 w 24"/>
                <a:gd name="T51" fmla="*/ 6 h 60"/>
                <a:gd name="T52" fmla="*/ 4 w 24"/>
                <a:gd name="T53" fmla="*/ 8 h 60"/>
                <a:gd name="T54" fmla="*/ 2 w 24"/>
                <a:gd name="T55" fmla="*/ 8 h 60"/>
                <a:gd name="T56" fmla="*/ 0 w 24"/>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60"/>
                <a:gd name="T89" fmla="*/ 24 w 2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60">
                  <a:moveTo>
                    <a:pt x="0" y="8"/>
                  </a:moveTo>
                  <a:lnTo>
                    <a:pt x="14" y="0"/>
                  </a:lnTo>
                  <a:lnTo>
                    <a:pt x="16" y="0"/>
                  </a:lnTo>
                  <a:lnTo>
                    <a:pt x="16" y="50"/>
                  </a:lnTo>
                  <a:lnTo>
                    <a:pt x="16" y="54"/>
                  </a:lnTo>
                  <a:lnTo>
                    <a:pt x="16" y="56"/>
                  </a:lnTo>
                  <a:lnTo>
                    <a:pt x="18" y="58"/>
                  </a:lnTo>
                  <a:lnTo>
                    <a:pt x="20" y="60"/>
                  </a:lnTo>
                  <a:lnTo>
                    <a:pt x="24" y="60"/>
                  </a:lnTo>
                  <a:lnTo>
                    <a:pt x="2" y="60"/>
                  </a:lnTo>
                  <a:lnTo>
                    <a:pt x="6" y="60"/>
                  </a:lnTo>
                  <a:lnTo>
                    <a:pt x="8" y="58"/>
                  </a:lnTo>
                  <a:lnTo>
                    <a:pt x="8" y="56"/>
                  </a:lnTo>
                  <a:lnTo>
                    <a:pt x="10" y="54"/>
                  </a:lnTo>
                  <a:lnTo>
                    <a:pt x="10" y="50"/>
                  </a:lnTo>
                  <a:lnTo>
                    <a:pt x="10" y="18"/>
                  </a:lnTo>
                  <a:lnTo>
                    <a:pt x="10" y="12"/>
                  </a:lnTo>
                  <a:lnTo>
                    <a:pt x="8" y="10"/>
                  </a:lnTo>
                  <a:lnTo>
                    <a:pt x="8" y="8"/>
                  </a:lnTo>
                  <a:lnTo>
                    <a:pt x="6" y="8"/>
                  </a:lnTo>
                  <a:lnTo>
                    <a:pt x="6" y="6"/>
                  </a:lnTo>
                  <a:lnTo>
                    <a:pt x="4" y="8"/>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0" name="Rectangle 328"/>
            <p:cNvSpPr>
              <a:spLocks noChangeArrowheads="1"/>
            </p:cNvSpPr>
            <p:nvPr/>
          </p:nvSpPr>
          <p:spPr bwMode="auto">
            <a:xfrm>
              <a:off x="3312"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01" name="Freeform 329"/>
            <p:cNvSpPr>
              <a:spLocks/>
            </p:cNvSpPr>
            <p:nvPr/>
          </p:nvSpPr>
          <p:spPr bwMode="auto">
            <a:xfrm>
              <a:off x="3426" y="2786"/>
              <a:ext cx="38" cy="60"/>
            </a:xfrm>
            <a:custGeom>
              <a:avLst/>
              <a:gdLst>
                <a:gd name="T0" fmla="*/ 38 w 38"/>
                <a:gd name="T1" fmla="*/ 50 h 60"/>
                <a:gd name="T2" fmla="*/ 34 w 38"/>
                <a:gd name="T3" fmla="*/ 60 h 60"/>
                <a:gd name="T4" fmla="*/ 0 w 38"/>
                <a:gd name="T5" fmla="*/ 60 h 60"/>
                <a:gd name="T6" fmla="*/ 0 w 38"/>
                <a:gd name="T7" fmla="*/ 58 h 60"/>
                <a:gd name="T8" fmla="*/ 10 w 38"/>
                <a:gd name="T9" fmla="*/ 50 h 60"/>
                <a:gd name="T10" fmla="*/ 16 w 38"/>
                <a:gd name="T11" fmla="*/ 42 h 60"/>
                <a:gd name="T12" fmla="*/ 22 w 38"/>
                <a:gd name="T13" fmla="*/ 36 h 60"/>
                <a:gd name="T14" fmla="*/ 26 w 38"/>
                <a:gd name="T15" fmla="*/ 28 h 60"/>
                <a:gd name="T16" fmla="*/ 28 w 38"/>
                <a:gd name="T17" fmla="*/ 20 h 60"/>
                <a:gd name="T18" fmla="*/ 28 w 38"/>
                <a:gd name="T19" fmla="*/ 16 h 60"/>
                <a:gd name="T20" fmla="*/ 24 w 38"/>
                <a:gd name="T21" fmla="*/ 10 h 60"/>
                <a:gd name="T22" fmla="*/ 20 w 38"/>
                <a:gd name="T23" fmla="*/ 8 h 60"/>
                <a:gd name="T24" fmla="*/ 16 w 38"/>
                <a:gd name="T25" fmla="*/ 8 h 60"/>
                <a:gd name="T26" fmla="*/ 12 w 38"/>
                <a:gd name="T27" fmla="*/ 8 h 60"/>
                <a:gd name="T28" fmla="*/ 8 w 38"/>
                <a:gd name="T29" fmla="*/ 10 h 60"/>
                <a:gd name="T30" fmla="*/ 6 w 38"/>
                <a:gd name="T31" fmla="*/ 14 h 60"/>
                <a:gd name="T32" fmla="*/ 4 w 38"/>
                <a:gd name="T33" fmla="*/ 18 h 60"/>
                <a:gd name="T34" fmla="*/ 2 w 38"/>
                <a:gd name="T35" fmla="*/ 18 h 60"/>
                <a:gd name="T36" fmla="*/ 4 w 38"/>
                <a:gd name="T37" fmla="*/ 10 h 60"/>
                <a:gd name="T38" fmla="*/ 8 w 38"/>
                <a:gd name="T39" fmla="*/ 6 h 60"/>
                <a:gd name="T40" fmla="*/ 12 w 38"/>
                <a:gd name="T41" fmla="*/ 2 h 60"/>
                <a:gd name="T42" fmla="*/ 18 w 38"/>
                <a:gd name="T43" fmla="*/ 0 h 60"/>
                <a:gd name="T44" fmla="*/ 26 w 38"/>
                <a:gd name="T45" fmla="*/ 2 h 60"/>
                <a:gd name="T46" fmla="*/ 30 w 38"/>
                <a:gd name="T47" fmla="*/ 6 h 60"/>
                <a:gd name="T48" fmla="*/ 34 w 38"/>
                <a:gd name="T49" fmla="*/ 10 h 60"/>
                <a:gd name="T50" fmla="*/ 36 w 38"/>
                <a:gd name="T51" fmla="*/ 16 h 60"/>
                <a:gd name="T52" fmla="*/ 34 w 38"/>
                <a:gd name="T53" fmla="*/ 20 h 60"/>
                <a:gd name="T54" fmla="*/ 34 w 38"/>
                <a:gd name="T55" fmla="*/ 26 h 60"/>
                <a:gd name="T56" fmla="*/ 28 w 38"/>
                <a:gd name="T57" fmla="*/ 32 h 60"/>
                <a:gd name="T58" fmla="*/ 22 w 38"/>
                <a:gd name="T59" fmla="*/ 40 h 60"/>
                <a:gd name="T60" fmla="*/ 16 w 38"/>
                <a:gd name="T61" fmla="*/ 46 h 60"/>
                <a:gd name="T62" fmla="*/ 12 w 38"/>
                <a:gd name="T63" fmla="*/ 52 h 60"/>
                <a:gd name="T64" fmla="*/ 8 w 38"/>
                <a:gd name="T65" fmla="*/ 54 h 60"/>
                <a:gd name="T66" fmla="*/ 24 w 38"/>
                <a:gd name="T67" fmla="*/ 54 h 60"/>
                <a:gd name="T68" fmla="*/ 28 w 38"/>
                <a:gd name="T69" fmla="*/ 54 h 60"/>
                <a:gd name="T70" fmla="*/ 30 w 38"/>
                <a:gd name="T71" fmla="*/ 54 h 60"/>
                <a:gd name="T72" fmla="*/ 32 w 38"/>
                <a:gd name="T73" fmla="*/ 52 h 60"/>
                <a:gd name="T74" fmla="*/ 34 w 38"/>
                <a:gd name="T75" fmla="*/ 52 h 60"/>
                <a:gd name="T76" fmla="*/ 36 w 38"/>
                <a:gd name="T77" fmla="*/ 50 h 60"/>
                <a:gd name="T78" fmla="*/ 38 w 38"/>
                <a:gd name="T79" fmla="*/ 50 h 60"/>
                <a:gd name="T80" fmla="*/ 38 w 38"/>
                <a:gd name="T81" fmla="*/ 5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8" y="50"/>
                  </a:moveTo>
                  <a:lnTo>
                    <a:pt x="34" y="60"/>
                  </a:lnTo>
                  <a:lnTo>
                    <a:pt x="0" y="60"/>
                  </a:lnTo>
                  <a:lnTo>
                    <a:pt x="0" y="58"/>
                  </a:lnTo>
                  <a:lnTo>
                    <a:pt x="10" y="50"/>
                  </a:lnTo>
                  <a:lnTo>
                    <a:pt x="16" y="42"/>
                  </a:lnTo>
                  <a:lnTo>
                    <a:pt x="22" y="36"/>
                  </a:lnTo>
                  <a:lnTo>
                    <a:pt x="26" y="28"/>
                  </a:lnTo>
                  <a:lnTo>
                    <a:pt x="28" y="20"/>
                  </a:lnTo>
                  <a:lnTo>
                    <a:pt x="28" y="16"/>
                  </a:lnTo>
                  <a:lnTo>
                    <a:pt x="24" y="10"/>
                  </a:lnTo>
                  <a:lnTo>
                    <a:pt x="20" y="8"/>
                  </a:lnTo>
                  <a:lnTo>
                    <a:pt x="16" y="8"/>
                  </a:lnTo>
                  <a:lnTo>
                    <a:pt x="12" y="8"/>
                  </a:lnTo>
                  <a:lnTo>
                    <a:pt x="8" y="10"/>
                  </a:lnTo>
                  <a:lnTo>
                    <a:pt x="6" y="14"/>
                  </a:lnTo>
                  <a:lnTo>
                    <a:pt x="4" y="18"/>
                  </a:lnTo>
                  <a:lnTo>
                    <a:pt x="2" y="18"/>
                  </a:lnTo>
                  <a:lnTo>
                    <a:pt x="4" y="10"/>
                  </a:lnTo>
                  <a:lnTo>
                    <a:pt x="8" y="6"/>
                  </a:lnTo>
                  <a:lnTo>
                    <a:pt x="12" y="2"/>
                  </a:lnTo>
                  <a:lnTo>
                    <a:pt x="18" y="0"/>
                  </a:lnTo>
                  <a:lnTo>
                    <a:pt x="26" y="2"/>
                  </a:lnTo>
                  <a:lnTo>
                    <a:pt x="30" y="6"/>
                  </a:lnTo>
                  <a:lnTo>
                    <a:pt x="34" y="10"/>
                  </a:lnTo>
                  <a:lnTo>
                    <a:pt x="36" y="16"/>
                  </a:lnTo>
                  <a:lnTo>
                    <a:pt x="34" y="20"/>
                  </a:lnTo>
                  <a:lnTo>
                    <a:pt x="34" y="26"/>
                  </a:lnTo>
                  <a:lnTo>
                    <a:pt x="28" y="32"/>
                  </a:lnTo>
                  <a:lnTo>
                    <a:pt x="22" y="40"/>
                  </a:lnTo>
                  <a:lnTo>
                    <a:pt x="16" y="46"/>
                  </a:lnTo>
                  <a:lnTo>
                    <a:pt x="12" y="52"/>
                  </a:lnTo>
                  <a:lnTo>
                    <a:pt x="8" y="54"/>
                  </a:lnTo>
                  <a:lnTo>
                    <a:pt x="24" y="54"/>
                  </a:lnTo>
                  <a:lnTo>
                    <a:pt x="28" y="54"/>
                  </a:lnTo>
                  <a:lnTo>
                    <a:pt x="30" y="54"/>
                  </a:lnTo>
                  <a:lnTo>
                    <a:pt x="32" y="52"/>
                  </a:lnTo>
                  <a:lnTo>
                    <a:pt x="34" y="52"/>
                  </a:lnTo>
                  <a:lnTo>
                    <a:pt x="36" y="50"/>
                  </a:lnTo>
                  <a:lnTo>
                    <a:pt x="38" y="50"/>
                  </a:lnTo>
                  <a:close/>
                </a:path>
              </a:pathLst>
            </a:custGeom>
            <a:solidFill>
              <a:srgbClr val="000000"/>
            </a:solidFill>
            <a:ln w="0">
              <a:solidFill>
                <a:srgbClr val="000000"/>
              </a:solidFill>
              <a:round/>
              <a:headEnd/>
              <a:tailEnd/>
            </a:ln>
          </p:spPr>
          <p:txBody>
            <a:bodyPr/>
            <a:lstStyle/>
            <a:p>
              <a:endParaRPr lang="en-CA"/>
            </a:p>
          </p:txBody>
        </p:sp>
        <p:pic>
          <p:nvPicPr>
            <p:cNvPr id="14502" name="Picture 330"/>
            <p:cNvPicPr>
              <a:picLocks noChangeAspect="1" noChangeArrowheads="1"/>
            </p:cNvPicPr>
            <p:nvPr/>
          </p:nvPicPr>
          <p:blipFill>
            <a:blip r:embed="rId6" cstate="print"/>
            <a:srcRect/>
            <a:stretch>
              <a:fillRect/>
            </a:stretch>
          </p:blipFill>
          <p:spPr bwMode="auto">
            <a:xfrm>
              <a:off x="3476" y="2838"/>
              <a:ext cx="8" cy="8"/>
            </a:xfrm>
            <a:prstGeom prst="rect">
              <a:avLst/>
            </a:prstGeom>
            <a:noFill/>
            <a:ln w="9525">
              <a:noFill/>
              <a:miter lim="800000"/>
              <a:headEnd/>
              <a:tailEnd/>
            </a:ln>
          </p:spPr>
        </p:pic>
        <p:pic>
          <p:nvPicPr>
            <p:cNvPr id="14503" name="Picture 331"/>
            <p:cNvPicPr>
              <a:picLocks noChangeAspect="1" noChangeArrowheads="1"/>
            </p:cNvPicPr>
            <p:nvPr/>
          </p:nvPicPr>
          <p:blipFill>
            <a:blip r:embed="rId7" cstate="print"/>
            <a:srcRect/>
            <a:stretch>
              <a:fillRect/>
            </a:stretch>
          </p:blipFill>
          <p:spPr bwMode="auto">
            <a:xfrm>
              <a:off x="3476" y="2838"/>
              <a:ext cx="8" cy="8"/>
            </a:xfrm>
            <a:prstGeom prst="rect">
              <a:avLst/>
            </a:prstGeom>
            <a:noFill/>
            <a:ln w="9525">
              <a:noFill/>
              <a:miter lim="800000"/>
              <a:headEnd/>
              <a:tailEnd/>
            </a:ln>
          </p:spPr>
        </p:pic>
        <p:sp>
          <p:nvSpPr>
            <p:cNvPr id="14504" name="Freeform 332"/>
            <p:cNvSpPr>
              <a:spLocks noEditPoints="1"/>
            </p:cNvSpPr>
            <p:nvPr/>
          </p:nvSpPr>
          <p:spPr bwMode="auto">
            <a:xfrm>
              <a:off x="3496" y="2786"/>
              <a:ext cx="36" cy="62"/>
            </a:xfrm>
            <a:custGeom>
              <a:avLst/>
              <a:gdLst>
                <a:gd name="T0" fmla="*/ 0 w 36"/>
                <a:gd name="T1" fmla="*/ 32 h 62"/>
                <a:gd name="T2" fmla="*/ 0 w 36"/>
                <a:gd name="T3" fmla="*/ 22 h 62"/>
                <a:gd name="T4" fmla="*/ 4 w 36"/>
                <a:gd name="T5" fmla="*/ 14 h 62"/>
                <a:gd name="T6" fmla="*/ 6 w 36"/>
                <a:gd name="T7" fmla="*/ 8 h 62"/>
                <a:gd name="T8" fmla="*/ 10 w 36"/>
                <a:gd name="T9" fmla="*/ 4 h 62"/>
                <a:gd name="T10" fmla="*/ 14 w 36"/>
                <a:gd name="T11" fmla="*/ 2 h 62"/>
                <a:gd name="T12" fmla="*/ 18 w 36"/>
                <a:gd name="T13" fmla="*/ 0 h 62"/>
                <a:gd name="T14" fmla="*/ 22 w 36"/>
                <a:gd name="T15" fmla="*/ 2 h 62"/>
                <a:gd name="T16" fmla="*/ 26 w 36"/>
                <a:gd name="T17" fmla="*/ 4 h 62"/>
                <a:gd name="T18" fmla="*/ 30 w 36"/>
                <a:gd name="T19" fmla="*/ 8 h 62"/>
                <a:gd name="T20" fmla="*/ 34 w 36"/>
                <a:gd name="T21" fmla="*/ 14 h 62"/>
                <a:gd name="T22" fmla="*/ 36 w 36"/>
                <a:gd name="T23" fmla="*/ 22 h 62"/>
                <a:gd name="T24" fmla="*/ 36 w 36"/>
                <a:gd name="T25" fmla="*/ 30 h 62"/>
                <a:gd name="T26" fmla="*/ 36 w 36"/>
                <a:gd name="T27" fmla="*/ 40 h 62"/>
                <a:gd name="T28" fmla="*/ 34 w 36"/>
                <a:gd name="T29" fmla="*/ 48 h 62"/>
                <a:gd name="T30" fmla="*/ 30 w 36"/>
                <a:gd name="T31" fmla="*/ 54 h 62"/>
                <a:gd name="T32" fmla="*/ 26 w 36"/>
                <a:gd name="T33" fmla="*/ 58 h 62"/>
                <a:gd name="T34" fmla="*/ 22 w 36"/>
                <a:gd name="T35" fmla="*/ 60 h 62"/>
                <a:gd name="T36" fmla="*/ 18 w 36"/>
                <a:gd name="T37" fmla="*/ 62 h 62"/>
                <a:gd name="T38" fmla="*/ 14 w 36"/>
                <a:gd name="T39" fmla="*/ 60 h 62"/>
                <a:gd name="T40" fmla="*/ 8 w 36"/>
                <a:gd name="T41" fmla="*/ 56 h 62"/>
                <a:gd name="T42" fmla="*/ 4 w 36"/>
                <a:gd name="T43" fmla="*/ 52 h 62"/>
                <a:gd name="T44" fmla="*/ 2 w 36"/>
                <a:gd name="T45" fmla="*/ 42 h 62"/>
                <a:gd name="T46" fmla="*/ 0 w 36"/>
                <a:gd name="T47" fmla="*/ 32 h 62"/>
                <a:gd name="T48" fmla="*/ 8 w 36"/>
                <a:gd name="T49" fmla="*/ 32 h 62"/>
                <a:gd name="T50" fmla="*/ 10 w 36"/>
                <a:gd name="T51" fmla="*/ 44 h 62"/>
                <a:gd name="T52" fmla="*/ 12 w 36"/>
                <a:gd name="T53" fmla="*/ 52 h 62"/>
                <a:gd name="T54" fmla="*/ 14 w 36"/>
                <a:gd name="T55" fmla="*/ 56 h 62"/>
                <a:gd name="T56" fmla="*/ 16 w 36"/>
                <a:gd name="T57" fmla="*/ 58 h 62"/>
                <a:gd name="T58" fmla="*/ 18 w 36"/>
                <a:gd name="T59" fmla="*/ 58 h 62"/>
                <a:gd name="T60" fmla="*/ 20 w 36"/>
                <a:gd name="T61" fmla="*/ 58 h 62"/>
                <a:gd name="T62" fmla="*/ 22 w 36"/>
                <a:gd name="T63" fmla="*/ 56 h 62"/>
                <a:gd name="T64" fmla="*/ 26 w 36"/>
                <a:gd name="T65" fmla="*/ 54 h 62"/>
                <a:gd name="T66" fmla="*/ 26 w 36"/>
                <a:gd name="T67" fmla="*/ 50 h 62"/>
                <a:gd name="T68" fmla="*/ 28 w 36"/>
                <a:gd name="T69" fmla="*/ 40 h 62"/>
                <a:gd name="T70" fmla="*/ 28 w 36"/>
                <a:gd name="T71" fmla="*/ 28 h 62"/>
                <a:gd name="T72" fmla="*/ 28 w 36"/>
                <a:gd name="T73" fmla="*/ 20 h 62"/>
                <a:gd name="T74" fmla="*/ 26 w 36"/>
                <a:gd name="T75" fmla="*/ 12 h 62"/>
                <a:gd name="T76" fmla="*/ 24 w 36"/>
                <a:gd name="T77" fmla="*/ 8 h 62"/>
                <a:gd name="T78" fmla="*/ 22 w 36"/>
                <a:gd name="T79" fmla="*/ 6 h 62"/>
                <a:gd name="T80" fmla="*/ 20 w 36"/>
                <a:gd name="T81" fmla="*/ 4 h 62"/>
                <a:gd name="T82" fmla="*/ 18 w 36"/>
                <a:gd name="T83" fmla="*/ 4 h 62"/>
                <a:gd name="T84" fmla="*/ 16 w 36"/>
                <a:gd name="T85" fmla="*/ 4 h 62"/>
                <a:gd name="T86" fmla="*/ 14 w 36"/>
                <a:gd name="T87" fmla="*/ 6 h 62"/>
                <a:gd name="T88" fmla="*/ 12 w 36"/>
                <a:gd name="T89" fmla="*/ 10 h 62"/>
                <a:gd name="T90" fmla="*/ 10 w 36"/>
                <a:gd name="T91" fmla="*/ 18 h 62"/>
                <a:gd name="T92" fmla="*/ 8 w 36"/>
                <a:gd name="T93" fmla="*/ 26 h 62"/>
                <a:gd name="T94" fmla="*/ 8 w 36"/>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2"/>
                <a:gd name="T146" fmla="*/ 36 w 3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2">
                  <a:moveTo>
                    <a:pt x="0" y="32"/>
                  </a:moveTo>
                  <a:lnTo>
                    <a:pt x="0" y="22"/>
                  </a:lnTo>
                  <a:lnTo>
                    <a:pt x="4" y="14"/>
                  </a:lnTo>
                  <a:lnTo>
                    <a:pt x="6" y="8"/>
                  </a:lnTo>
                  <a:lnTo>
                    <a:pt x="10" y="4"/>
                  </a:lnTo>
                  <a:lnTo>
                    <a:pt x="14" y="2"/>
                  </a:lnTo>
                  <a:lnTo>
                    <a:pt x="18" y="0"/>
                  </a:lnTo>
                  <a:lnTo>
                    <a:pt x="22" y="2"/>
                  </a:lnTo>
                  <a:lnTo>
                    <a:pt x="26" y="4"/>
                  </a:lnTo>
                  <a:lnTo>
                    <a:pt x="30" y="8"/>
                  </a:lnTo>
                  <a:lnTo>
                    <a:pt x="34" y="14"/>
                  </a:lnTo>
                  <a:lnTo>
                    <a:pt x="36" y="22"/>
                  </a:lnTo>
                  <a:lnTo>
                    <a:pt x="36" y="30"/>
                  </a:lnTo>
                  <a:lnTo>
                    <a:pt x="36" y="40"/>
                  </a:lnTo>
                  <a:lnTo>
                    <a:pt x="34" y="48"/>
                  </a:lnTo>
                  <a:lnTo>
                    <a:pt x="30" y="54"/>
                  </a:lnTo>
                  <a:lnTo>
                    <a:pt x="26" y="58"/>
                  </a:lnTo>
                  <a:lnTo>
                    <a:pt x="22" y="60"/>
                  </a:lnTo>
                  <a:lnTo>
                    <a:pt x="18" y="62"/>
                  </a:lnTo>
                  <a:lnTo>
                    <a:pt x="14" y="60"/>
                  </a:lnTo>
                  <a:lnTo>
                    <a:pt x="8" y="56"/>
                  </a:lnTo>
                  <a:lnTo>
                    <a:pt x="4" y="52"/>
                  </a:lnTo>
                  <a:lnTo>
                    <a:pt x="2" y="42"/>
                  </a:lnTo>
                  <a:lnTo>
                    <a:pt x="0" y="32"/>
                  </a:lnTo>
                  <a:close/>
                  <a:moveTo>
                    <a:pt x="8" y="32"/>
                  </a:moveTo>
                  <a:lnTo>
                    <a:pt x="10" y="44"/>
                  </a:lnTo>
                  <a:lnTo>
                    <a:pt x="12" y="52"/>
                  </a:lnTo>
                  <a:lnTo>
                    <a:pt x="14" y="56"/>
                  </a:lnTo>
                  <a:lnTo>
                    <a:pt x="16" y="58"/>
                  </a:lnTo>
                  <a:lnTo>
                    <a:pt x="18" y="58"/>
                  </a:lnTo>
                  <a:lnTo>
                    <a:pt x="20" y="58"/>
                  </a:lnTo>
                  <a:lnTo>
                    <a:pt x="22" y="56"/>
                  </a:lnTo>
                  <a:lnTo>
                    <a:pt x="26" y="54"/>
                  </a:lnTo>
                  <a:lnTo>
                    <a:pt x="26" y="50"/>
                  </a:lnTo>
                  <a:lnTo>
                    <a:pt x="28" y="40"/>
                  </a:lnTo>
                  <a:lnTo>
                    <a:pt x="28" y="28"/>
                  </a:lnTo>
                  <a:lnTo>
                    <a:pt x="28" y="20"/>
                  </a:lnTo>
                  <a:lnTo>
                    <a:pt x="26" y="12"/>
                  </a:lnTo>
                  <a:lnTo>
                    <a:pt x="24" y="8"/>
                  </a:lnTo>
                  <a:lnTo>
                    <a:pt x="22" y="6"/>
                  </a:lnTo>
                  <a:lnTo>
                    <a:pt x="20" y="4"/>
                  </a:lnTo>
                  <a:lnTo>
                    <a:pt x="18" y="4"/>
                  </a:lnTo>
                  <a:lnTo>
                    <a:pt x="16" y="4"/>
                  </a:lnTo>
                  <a:lnTo>
                    <a:pt x="14" y="6"/>
                  </a:lnTo>
                  <a:lnTo>
                    <a:pt x="12" y="10"/>
                  </a:lnTo>
                  <a:lnTo>
                    <a:pt x="10" y="18"/>
                  </a:lnTo>
                  <a:lnTo>
                    <a:pt x="8" y="26"/>
                  </a:lnTo>
                  <a:lnTo>
                    <a:pt x="8" y="32"/>
                  </a:lnTo>
                  <a:close/>
                </a:path>
              </a:pathLst>
            </a:custGeom>
            <a:solidFill>
              <a:srgbClr val="000000"/>
            </a:solidFill>
            <a:ln w="0">
              <a:solidFill>
                <a:srgbClr val="000000"/>
              </a:solidFill>
              <a:round/>
              <a:headEnd/>
              <a:tailEnd/>
            </a:ln>
          </p:spPr>
          <p:txBody>
            <a:bodyPr/>
            <a:lstStyle/>
            <a:p>
              <a:endParaRPr lang="en-CA"/>
            </a:p>
          </p:txBody>
        </p:sp>
        <p:sp>
          <p:nvSpPr>
            <p:cNvPr id="14505" name="Freeform 333"/>
            <p:cNvSpPr>
              <a:spLocks noEditPoints="1"/>
            </p:cNvSpPr>
            <p:nvPr/>
          </p:nvSpPr>
          <p:spPr bwMode="auto">
            <a:xfrm>
              <a:off x="3540" y="2786"/>
              <a:ext cx="36" cy="62"/>
            </a:xfrm>
            <a:custGeom>
              <a:avLst/>
              <a:gdLst>
                <a:gd name="T0" fmla="*/ 0 w 36"/>
                <a:gd name="T1" fmla="*/ 62 h 62"/>
                <a:gd name="T2" fmla="*/ 0 w 36"/>
                <a:gd name="T3" fmla="*/ 60 h 62"/>
                <a:gd name="T4" fmla="*/ 6 w 36"/>
                <a:gd name="T5" fmla="*/ 60 h 62"/>
                <a:gd name="T6" fmla="*/ 12 w 36"/>
                <a:gd name="T7" fmla="*/ 58 h 62"/>
                <a:gd name="T8" fmla="*/ 16 w 36"/>
                <a:gd name="T9" fmla="*/ 54 h 62"/>
                <a:gd name="T10" fmla="*/ 20 w 36"/>
                <a:gd name="T11" fmla="*/ 48 h 62"/>
                <a:gd name="T12" fmla="*/ 24 w 36"/>
                <a:gd name="T13" fmla="*/ 42 h 62"/>
                <a:gd name="T14" fmla="*/ 26 w 36"/>
                <a:gd name="T15" fmla="*/ 34 h 62"/>
                <a:gd name="T16" fmla="*/ 20 w 36"/>
                <a:gd name="T17" fmla="*/ 38 h 62"/>
                <a:gd name="T18" fmla="*/ 14 w 36"/>
                <a:gd name="T19" fmla="*/ 38 h 62"/>
                <a:gd name="T20" fmla="*/ 10 w 36"/>
                <a:gd name="T21" fmla="*/ 38 h 62"/>
                <a:gd name="T22" fmla="*/ 4 w 36"/>
                <a:gd name="T23" fmla="*/ 34 h 62"/>
                <a:gd name="T24" fmla="*/ 2 w 36"/>
                <a:gd name="T25" fmla="*/ 28 h 62"/>
                <a:gd name="T26" fmla="*/ 0 w 36"/>
                <a:gd name="T27" fmla="*/ 22 h 62"/>
                <a:gd name="T28" fmla="*/ 2 w 36"/>
                <a:gd name="T29" fmla="*/ 14 h 62"/>
                <a:gd name="T30" fmla="*/ 4 w 36"/>
                <a:gd name="T31" fmla="*/ 8 h 62"/>
                <a:gd name="T32" fmla="*/ 8 w 36"/>
                <a:gd name="T33" fmla="*/ 4 h 62"/>
                <a:gd name="T34" fmla="*/ 12 w 36"/>
                <a:gd name="T35" fmla="*/ 2 h 62"/>
                <a:gd name="T36" fmla="*/ 18 w 36"/>
                <a:gd name="T37" fmla="*/ 0 h 62"/>
                <a:gd name="T38" fmla="*/ 24 w 36"/>
                <a:gd name="T39" fmla="*/ 2 h 62"/>
                <a:gd name="T40" fmla="*/ 30 w 36"/>
                <a:gd name="T41" fmla="*/ 6 h 62"/>
                <a:gd name="T42" fmla="*/ 34 w 36"/>
                <a:gd name="T43" fmla="*/ 12 h 62"/>
                <a:gd name="T44" fmla="*/ 36 w 36"/>
                <a:gd name="T45" fmla="*/ 18 h 62"/>
                <a:gd name="T46" fmla="*/ 36 w 36"/>
                <a:gd name="T47" fmla="*/ 24 h 62"/>
                <a:gd name="T48" fmla="*/ 36 w 36"/>
                <a:gd name="T49" fmla="*/ 34 h 62"/>
                <a:gd name="T50" fmla="*/ 32 w 36"/>
                <a:gd name="T51" fmla="*/ 42 h 62"/>
                <a:gd name="T52" fmla="*/ 26 w 36"/>
                <a:gd name="T53" fmla="*/ 50 h 62"/>
                <a:gd name="T54" fmla="*/ 18 w 36"/>
                <a:gd name="T55" fmla="*/ 56 h 62"/>
                <a:gd name="T56" fmla="*/ 12 w 36"/>
                <a:gd name="T57" fmla="*/ 60 h 62"/>
                <a:gd name="T58" fmla="*/ 4 w 36"/>
                <a:gd name="T59" fmla="*/ 62 h 62"/>
                <a:gd name="T60" fmla="*/ 0 w 36"/>
                <a:gd name="T61" fmla="*/ 62 h 62"/>
                <a:gd name="T62" fmla="*/ 28 w 36"/>
                <a:gd name="T63" fmla="*/ 32 h 62"/>
                <a:gd name="T64" fmla="*/ 28 w 36"/>
                <a:gd name="T65" fmla="*/ 26 h 62"/>
                <a:gd name="T66" fmla="*/ 28 w 36"/>
                <a:gd name="T67" fmla="*/ 22 h 62"/>
                <a:gd name="T68" fmla="*/ 28 w 36"/>
                <a:gd name="T69" fmla="*/ 18 h 62"/>
                <a:gd name="T70" fmla="*/ 26 w 36"/>
                <a:gd name="T71" fmla="*/ 14 h 62"/>
                <a:gd name="T72" fmla="*/ 26 w 36"/>
                <a:gd name="T73" fmla="*/ 10 h 62"/>
                <a:gd name="T74" fmla="*/ 24 w 36"/>
                <a:gd name="T75" fmla="*/ 6 h 62"/>
                <a:gd name="T76" fmla="*/ 20 w 36"/>
                <a:gd name="T77" fmla="*/ 4 h 62"/>
                <a:gd name="T78" fmla="*/ 18 w 36"/>
                <a:gd name="T79" fmla="*/ 4 h 62"/>
                <a:gd name="T80" fmla="*/ 14 w 36"/>
                <a:gd name="T81" fmla="*/ 4 h 62"/>
                <a:gd name="T82" fmla="*/ 10 w 36"/>
                <a:gd name="T83" fmla="*/ 8 h 62"/>
                <a:gd name="T84" fmla="*/ 8 w 36"/>
                <a:gd name="T85" fmla="*/ 12 h 62"/>
                <a:gd name="T86" fmla="*/ 8 w 36"/>
                <a:gd name="T87" fmla="*/ 18 h 62"/>
                <a:gd name="T88" fmla="*/ 10 w 36"/>
                <a:gd name="T89" fmla="*/ 26 h 62"/>
                <a:gd name="T90" fmla="*/ 12 w 36"/>
                <a:gd name="T91" fmla="*/ 32 h 62"/>
                <a:gd name="T92" fmla="*/ 14 w 36"/>
                <a:gd name="T93" fmla="*/ 34 h 62"/>
                <a:gd name="T94" fmla="*/ 18 w 36"/>
                <a:gd name="T95" fmla="*/ 34 h 62"/>
                <a:gd name="T96" fmla="*/ 20 w 36"/>
                <a:gd name="T97" fmla="*/ 34 h 62"/>
                <a:gd name="T98" fmla="*/ 22 w 36"/>
                <a:gd name="T99" fmla="*/ 34 h 62"/>
                <a:gd name="T100" fmla="*/ 26 w 36"/>
                <a:gd name="T101" fmla="*/ 32 h 62"/>
                <a:gd name="T102" fmla="*/ 28 w 36"/>
                <a:gd name="T103" fmla="*/ 32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2"/>
                <a:gd name="T158" fmla="*/ 36 w 36"/>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2">
                  <a:moveTo>
                    <a:pt x="0" y="62"/>
                  </a:moveTo>
                  <a:lnTo>
                    <a:pt x="0" y="60"/>
                  </a:lnTo>
                  <a:lnTo>
                    <a:pt x="6" y="60"/>
                  </a:lnTo>
                  <a:lnTo>
                    <a:pt x="12" y="58"/>
                  </a:lnTo>
                  <a:lnTo>
                    <a:pt x="16" y="54"/>
                  </a:lnTo>
                  <a:lnTo>
                    <a:pt x="20" y="48"/>
                  </a:lnTo>
                  <a:lnTo>
                    <a:pt x="24" y="42"/>
                  </a:lnTo>
                  <a:lnTo>
                    <a:pt x="26" y="34"/>
                  </a:lnTo>
                  <a:lnTo>
                    <a:pt x="20" y="38"/>
                  </a:lnTo>
                  <a:lnTo>
                    <a:pt x="14" y="38"/>
                  </a:lnTo>
                  <a:lnTo>
                    <a:pt x="10" y="38"/>
                  </a:lnTo>
                  <a:lnTo>
                    <a:pt x="4" y="34"/>
                  </a:lnTo>
                  <a:lnTo>
                    <a:pt x="2" y="28"/>
                  </a:lnTo>
                  <a:lnTo>
                    <a:pt x="0" y="22"/>
                  </a:lnTo>
                  <a:lnTo>
                    <a:pt x="2" y="14"/>
                  </a:lnTo>
                  <a:lnTo>
                    <a:pt x="4" y="8"/>
                  </a:lnTo>
                  <a:lnTo>
                    <a:pt x="8" y="4"/>
                  </a:lnTo>
                  <a:lnTo>
                    <a:pt x="12" y="2"/>
                  </a:lnTo>
                  <a:lnTo>
                    <a:pt x="18" y="0"/>
                  </a:lnTo>
                  <a:lnTo>
                    <a:pt x="24" y="2"/>
                  </a:lnTo>
                  <a:lnTo>
                    <a:pt x="30" y="6"/>
                  </a:lnTo>
                  <a:lnTo>
                    <a:pt x="34" y="12"/>
                  </a:lnTo>
                  <a:lnTo>
                    <a:pt x="36" y="18"/>
                  </a:lnTo>
                  <a:lnTo>
                    <a:pt x="36" y="24"/>
                  </a:lnTo>
                  <a:lnTo>
                    <a:pt x="36" y="34"/>
                  </a:lnTo>
                  <a:lnTo>
                    <a:pt x="32" y="42"/>
                  </a:lnTo>
                  <a:lnTo>
                    <a:pt x="26" y="50"/>
                  </a:lnTo>
                  <a:lnTo>
                    <a:pt x="18" y="56"/>
                  </a:lnTo>
                  <a:lnTo>
                    <a:pt x="12" y="60"/>
                  </a:lnTo>
                  <a:lnTo>
                    <a:pt x="4" y="62"/>
                  </a:lnTo>
                  <a:lnTo>
                    <a:pt x="0" y="62"/>
                  </a:lnTo>
                  <a:close/>
                  <a:moveTo>
                    <a:pt x="28" y="32"/>
                  </a:moveTo>
                  <a:lnTo>
                    <a:pt x="28" y="26"/>
                  </a:lnTo>
                  <a:lnTo>
                    <a:pt x="28" y="22"/>
                  </a:lnTo>
                  <a:lnTo>
                    <a:pt x="28" y="18"/>
                  </a:lnTo>
                  <a:lnTo>
                    <a:pt x="26" y="14"/>
                  </a:lnTo>
                  <a:lnTo>
                    <a:pt x="26" y="10"/>
                  </a:lnTo>
                  <a:lnTo>
                    <a:pt x="24" y="6"/>
                  </a:lnTo>
                  <a:lnTo>
                    <a:pt x="20" y="4"/>
                  </a:lnTo>
                  <a:lnTo>
                    <a:pt x="18" y="4"/>
                  </a:lnTo>
                  <a:lnTo>
                    <a:pt x="14" y="4"/>
                  </a:lnTo>
                  <a:lnTo>
                    <a:pt x="10" y="8"/>
                  </a:lnTo>
                  <a:lnTo>
                    <a:pt x="8" y="12"/>
                  </a:lnTo>
                  <a:lnTo>
                    <a:pt x="8" y="18"/>
                  </a:lnTo>
                  <a:lnTo>
                    <a:pt x="10" y="26"/>
                  </a:lnTo>
                  <a:lnTo>
                    <a:pt x="12" y="32"/>
                  </a:lnTo>
                  <a:lnTo>
                    <a:pt x="14" y="34"/>
                  </a:lnTo>
                  <a:lnTo>
                    <a:pt x="18" y="34"/>
                  </a:lnTo>
                  <a:lnTo>
                    <a:pt x="20" y="34"/>
                  </a:lnTo>
                  <a:lnTo>
                    <a:pt x="22" y="34"/>
                  </a:lnTo>
                  <a:lnTo>
                    <a:pt x="26" y="32"/>
                  </a:lnTo>
                  <a:lnTo>
                    <a:pt x="28" y="32"/>
                  </a:lnTo>
                  <a:close/>
                </a:path>
              </a:pathLst>
            </a:custGeom>
            <a:solidFill>
              <a:srgbClr val="000000"/>
            </a:solidFill>
            <a:ln w="0">
              <a:solidFill>
                <a:srgbClr val="000000"/>
              </a:solidFill>
              <a:round/>
              <a:headEnd/>
              <a:tailEnd/>
            </a:ln>
          </p:spPr>
          <p:txBody>
            <a:bodyPr/>
            <a:lstStyle/>
            <a:p>
              <a:endParaRPr lang="en-CA"/>
            </a:p>
          </p:txBody>
        </p:sp>
        <p:pic>
          <p:nvPicPr>
            <p:cNvPr id="14506" name="Picture 334"/>
            <p:cNvPicPr>
              <a:picLocks noChangeAspect="1" noChangeArrowheads="1"/>
            </p:cNvPicPr>
            <p:nvPr/>
          </p:nvPicPr>
          <p:blipFill>
            <a:blip r:embed="rId8" cstate="print"/>
            <a:srcRect/>
            <a:stretch>
              <a:fillRect/>
            </a:stretch>
          </p:blipFill>
          <p:spPr bwMode="auto">
            <a:xfrm>
              <a:off x="3606" y="2806"/>
              <a:ext cx="42" cy="42"/>
            </a:xfrm>
            <a:prstGeom prst="rect">
              <a:avLst/>
            </a:prstGeom>
            <a:noFill/>
            <a:ln w="9525">
              <a:noFill/>
              <a:miter lim="800000"/>
              <a:headEnd/>
              <a:tailEnd/>
            </a:ln>
          </p:spPr>
        </p:pic>
        <p:pic>
          <p:nvPicPr>
            <p:cNvPr id="14507" name="Picture 335"/>
            <p:cNvPicPr>
              <a:picLocks noChangeAspect="1" noChangeArrowheads="1"/>
            </p:cNvPicPr>
            <p:nvPr/>
          </p:nvPicPr>
          <p:blipFill>
            <a:blip r:embed="rId9" cstate="print"/>
            <a:srcRect/>
            <a:stretch>
              <a:fillRect/>
            </a:stretch>
          </p:blipFill>
          <p:spPr bwMode="auto">
            <a:xfrm>
              <a:off x="3606" y="2806"/>
              <a:ext cx="42" cy="42"/>
            </a:xfrm>
            <a:prstGeom prst="rect">
              <a:avLst/>
            </a:prstGeom>
            <a:noFill/>
            <a:ln w="9525">
              <a:noFill/>
              <a:miter lim="800000"/>
              <a:headEnd/>
              <a:tailEnd/>
            </a:ln>
          </p:spPr>
        </p:pic>
        <p:sp>
          <p:nvSpPr>
            <p:cNvPr id="14508" name="Freeform 336"/>
            <p:cNvSpPr>
              <a:spLocks/>
            </p:cNvSpPr>
            <p:nvPr/>
          </p:nvSpPr>
          <p:spPr bwMode="auto">
            <a:xfrm>
              <a:off x="3684" y="2786"/>
              <a:ext cx="22" cy="60"/>
            </a:xfrm>
            <a:custGeom>
              <a:avLst/>
              <a:gdLst>
                <a:gd name="T0" fmla="*/ 0 w 22"/>
                <a:gd name="T1" fmla="*/ 8 h 60"/>
                <a:gd name="T2" fmla="*/ 14 w 22"/>
                <a:gd name="T3" fmla="*/ 0 h 60"/>
                <a:gd name="T4" fmla="*/ 14 w 22"/>
                <a:gd name="T5" fmla="*/ 0 h 60"/>
                <a:gd name="T6" fmla="*/ 14 w 22"/>
                <a:gd name="T7" fmla="*/ 50 h 60"/>
                <a:gd name="T8" fmla="*/ 14 w 22"/>
                <a:gd name="T9" fmla="*/ 54 h 60"/>
                <a:gd name="T10" fmla="*/ 16 w 22"/>
                <a:gd name="T11" fmla="*/ 56 h 60"/>
                <a:gd name="T12" fmla="*/ 16 w 22"/>
                <a:gd name="T13" fmla="*/ 58 h 60"/>
                <a:gd name="T14" fmla="*/ 16 w 22"/>
                <a:gd name="T15" fmla="*/ 58 h 60"/>
                <a:gd name="T16" fmla="*/ 18 w 22"/>
                <a:gd name="T17" fmla="*/ 60 h 60"/>
                <a:gd name="T18" fmla="*/ 22 w 22"/>
                <a:gd name="T19" fmla="*/ 60 h 60"/>
                <a:gd name="T20" fmla="*/ 22 w 22"/>
                <a:gd name="T21" fmla="*/ 60 h 60"/>
                <a:gd name="T22" fmla="*/ 0 w 22"/>
                <a:gd name="T23" fmla="*/ 60 h 60"/>
                <a:gd name="T24" fmla="*/ 0 w 22"/>
                <a:gd name="T25" fmla="*/ 60 h 60"/>
                <a:gd name="T26" fmla="*/ 4 w 22"/>
                <a:gd name="T27" fmla="*/ 60 h 60"/>
                <a:gd name="T28" fmla="*/ 6 w 22"/>
                <a:gd name="T29" fmla="*/ 58 h 60"/>
                <a:gd name="T30" fmla="*/ 6 w 22"/>
                <a:gd name="T31" fmla="*/ 58 h 60"/>
                <a:gd name="T32" fmla="*/ 8 w 22"/>
                <a:gd name="T33" fmla="*/ 56 h 60"/>
                <a:gd name="T34" fmla="*/ 8 w 22"/>
                <a:gd name="T35" fmla="*/ 54 h 60"/>
                <a:gd name="T36" fmla="*/ 8 w 22"/>
                <a:gd name="T37" fmla="*/ 50 h 60"/>
                <a:gd name="T38" fmla="*/ 8 w 22"/>
                <a:gd name="T39" fmla="*/ 18 h 60"/>
                <a:gd name="T40" fmla="*/ 8 w 22"/>
                <a:gd name="T41" fmla="*/ 12 h 60"/>
                <a:gd name="T42" fmla="*/ 8 w 22"/>
                <a:gd name="T43" fmla="*/ 10 h 60"/>
                <a:gd name="T44" fmla="*/ 6 w 22"/>
                <a:gd name="T45" fmla="*/ 8 h 60"/>
                <a:gd name="T46" fmla="*/ 6 w 22"/>
                <a:gd name="T47" fmla="*/ 8 h 60"/>
                <a:gd name="T48" fmla="*/ 6 w 22"/>
                <a:gd name="T49" fmla="*/ 8 h 60"/>
                <a:gd name="T50" fmla="*/ 4 w 22"/>
                <a:gd name="T51" fmla="*/ 6 h 60"/>
                <a:gd name="T52" fmla="*/ 2 w 22"/>
                <a:gd name="T53" fmla="*/ 8 h 60"/>
                <a:gd name="T54" fmla="*/ 0 w 22"/>
                <a:gd name="T55" fmla="*/ 8 h 60"/>
                <a:gd name="T56" fmla="*/ 0 w 22"/>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60"/>
                <a:gd name="T89" fmla="*/ 22 w 22"/>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60">
                  <a:moveTo>
                    <a:pt x="0" y="8"/>
                  </a:moveTo>
                  <a:lnTo>
                    <a:pt x="14" y="0"/>
                  </a:lnTo>
                  <a:lnTo>
                    <a:pt x="14" y="50"/>
                  </a:lnTo>
                  <a:lnTo>
                    <a:pt x="14" y="54"/>
                  </a:lnTo>
                  <a:lnTo>
                    <a:pt x="16" y="56"/>
                  </a:lnTo>
                  <a:lnTo>
                    <a:pt x="16" y="58"/>
                  </a:lnTo>
                  <a:lnTo>
                    <a:pt x="18" y="60"/>
                  </a:lnTo>
                  <a:lnTo>
                    <a:pt x="22" y="60"/>
                  </a:lnTo>
                  <a:lnTo>
                    <a:pt x="0" y="60"/>
                  </a:lnTo>
                  <a:lnTo>
                    <a:pt x="4" y="60"/>
                  </a:lnTo>
                  <a:lnTo>
                    <a:pt x="6" y="58"/>
                  </a:lnTo>
                  <a:lnTo>
                    <a:pt x="8" y="56"/>
                  </a:lnTo>
                  <a:lnTo>
                    <a:pt x="8" y="54"/>
                  </a:lnTo>
                  <a:lnTo>
                    <a:pt x="8" y="50"/>
                  </a:lnTo>
                  <a:lnTo>
                    <a:pt x="8" y="18"/>
                  </a:lnTo>
                  <a:lnTo>
                    <a:pt x="8" y="12"/>
                  </a:lnTo>
                  <a:lnTo>
                    <a:pt x="8" y="10"/>
                  </a:lnTo>
                  <a:lnTo>
                    <a:pt x="6" y="8"/>
                  </a:lnTo>
                  <a:lnTo>
                    <a:pt x="4" y="6"/>
                  </a:lnTo>
                  <a:lnTo>
                    <a:pt x="2" y="8"/>
                  </a:lnTo>
                  <a:lnTo>
                    <a:pt x="0" y="8"/>
                  </a:lnTo>
                  <a:close/>
                </a:path>
              </a:pathLst>
            </a:custGeom>
            <a:solidFill>
              <a:srgbClr val="000000"/>
            </a:solidFill>
            <a:ln w="0">
              <a:solidFill>
                <a:srgbClr val="000000"/>
              </a:solidFill>
              <a:round/>
              <a:headEnd/>
              <a:tailEnd/>
            </a:ln>
          </p:spPr>
          <p:txBody>
            <a:bodyPr/>
            <a:lstStyle/>
            <a:p>
              <a:endParaRPr lang="en-CA"/>
            </a:p>
          </p:txBody>
        </p:sp>
        <p:sp>
          <p:nvSpPr>
            <p:cNvPr id="14509" name="Freeform 337"/>
            <p:cNvSpPr>
              <a:spLocks noEditPoints="1"/>
            </p:cNvSpPr>
            <p:nvPr/>
          </p:nvSpPr>
          <p:spPr bwMode="auto">
            <a:xfrm>
              <a:off x="3720" y="2786"/>
              <a:ext cx="38" cy="62"/>
            </a:xfrm>
            <a:custGeom>
              <a:avLst/>
              <a:gdLst>
                <a:gd name="T0" fmla="*/ 0 w 38"/>
                <a:gd name="T1" fmla="*/ 32 h 62"/>
                <a:gd name="T2" fmla="*/ 2 w 38"/>
                <a:gd name="T3" fmla="*/ 22 h 62"/>
                <a:gd name="T4" fmla="*/ 4 w 38"/>
                <a:gd name="T5" fmla="*/ 14 h 62"/>
                <a:gd name="T6" fmla="*/ 8 w 38"/>
                <a:gd name="T7" fmla="*/ 8 h 62"/>
                <a:gd name="T8" fmla="*/ 12 w 38"/>
                <a:gd name="T9" fmla="*/ 4 h 62"/>
                <a:gd name="T10" fmla="*/ 16 w 38"/>
                <a:gd name="T11" fmla="*/ 2 h 62"/>
                <a:gd name="T12" fmla="*/ 20 w 38"/>
                <a:gd name="T13" fmla="*/ 0 h 62"/>
                <a:gd name="T14" fmla="*/ 24 w 38"/>
                <a:gd name="T15" fmla="*/ 2 h 62"/>
                <a:gd name="T16" fmla="*/ 28 w 38"/>
                <a:gd name="T17" fmla="*/ 4 h 62"/>
                <a:gd name="T18" fmla="*/ 30 w 38"/>
                <a:gd name="T19" fmla="*/ 8 h 62"/>
                <a:gd name="T20" fmla="*/ 34 w 38"/>
                <a:gd name="T21" fmla="*/ 14 h 62"/>
                <a:gd name="T22" fmla="*/ 36 w 38"/>
                <a:gd name="T23" fmla="*/ 22 h 62"/>
                <a:gd name="T24" fmla="*/ 38 w 38"/>
                <a:gd name="T25" fmla="*/ 30 h 62"/>
                <a:gd name="T26" fmla="*/ 36 w 38"/>
                <a:gd name="T27" fmla="*/ 40 h 62"/>
                <a:gd name="T28" fmla="*/ 34 w 38"/>
                <a:gd name="T29" fmla="*/ 48 h 62"/>
                <a:gd name="T30" fmla="*/ 32 w 38"/>
                <a:gd name="T31" fmla="*/ 54 h 62"/>
                <a:gd name="T32" fmla="*/ 28 w 38"/>
                <a:gd name="T33" fmla="*/ 58 h 62"/>
                <a:gd name="T34" fmla="*/ 22 w 38"/>
                <a:gd name="T35" fmla="*/ 60 h 62"/>
                <a:gd name="T36" fmla="*/ 18 w 38"/>
                <a:gd name="T37" fmla="*/ 62 h 62"/>
                <a:gd name="T38" fmla="*/ 14 w 38"/>
                <a:gd name="T39" fmla="*/ 60 h 62"/>
                <a:gd name="T40" fmla="*/ 10 w 38"/>
                <a:gd name="T41" fmla="*/ 56 h 62"/>
                <a:gd name="T42" fmla="*/ 6 w 38"/>
                <a:gd name="T43" fmla="*/ 52 h 62"/>
                <a:gd name="T44" fmla="*/ 2 w 38"/>
                <a:gd name="T45" fmla="*/ 42 h 62"/>
                <a:gd name="T46" fmla="*/ 0 w 38"/>
                <a:gd name="T47" fmla="*/ 32 h 62"/>
                <a:gd name="T48" fmla="*/ 8 w 38"/>
                <a:gd name="T49" fmla="*/ 32 h 62"/>
                <a:gd name="T50" fmla="*/ 10 w 38"/>
                <a:gd name="T51" fmla="*/ 44 h 62"/>
                <a:gd name="T52" fmla="*/ 12 w 38"/>
                <a:gd name="T53" fmla="*/ 52 h 62"/>
                <a:gd name="T54" fmla="*/ 14 w 38"/>
                <a:gd name="T55" fmla="*/ 56 h 62"/>
                <a:gd name="T56" fmla="*/ 16 w 38"/>
                <a:gd name="T57" fmla="*/ 58 h 62"/>
                <a:gd name="T58" fmla="*/ 18 w 38"/>
                <a:gd name="T59" fmla="*/ 58 h 62"/>
                <a:gd name="T60" fmla="*/ 22 w 38"/>
                <a:gd name="T61" fmla="*/ 58 h 62"/>
                <a:gd name="T62" fmla="*/ 24 w 38"/>
                <a:gd name="T63" fmla="*/ 56 h 62"/>
                <a:gd name="T64" fmla="*/ 26 w 38"/>
                <a:gd name="T65" fmla="*/ 54 h 62"/>
                <a:gd name="T66" fmla="*/ 28 w 38"/>
                <a:gd name="T67" fmla="*/ 50 h 62"/>
                <a:gd name="T68" fmla="*/ 28 w 38"/>
                <a:gd name="T69" fmla="*/ 40 h 62"/>
                <a:gd name="T70" fmla="*/ 30 w 38"/>
                <a:gd name="T71" fmla="*/ 28 h 62"/>
                <a:gd name="T72" fmla="*/ 28 w 38"/>
                <a:gd name="T73" fmla="*/ 20 h 62"/>
                <a:gd name="T74" fmla="*/ 28 w 38"/>
                <a:gd name="T75" fmla="*/ 12 h 62"/>
                <a:gd name="T76" fmla="*/ 26 w 38"/>
                <a:gd name="T77" fmla="*/ 8 h 62"/>
                <a:gd name="T78" fmla="*/ 24 w 38"/>
                <a:gd name="T79" fmla="*/ 6 h 62"/>
                <a:gd name="T80" fmla="*/ 22 w 38"/>
                <a:gd name="T81" fmla="*/ 4 h 62"/>
                <a:gd name="T82" fmla="*/ 20 w 38"/>
                <a:gd name="T83" fmla="*/ 4 h 62"/>
                <a:gd name="T84" fmla="*/ 16 w 38"/>
                <a:gd name="T85" fmla="*/ 4 h 62"/>
                <a:gd name="T86" fmla="*/ 14 w 38"/>
                <a:gd name="T87" fmla="*/ 6 h 62"/>
                <a:gd name="T88" fmla="*/ 12 w 38"/>
                <a:gd name="T89" fmla="*/ 10 h 62"/>
                <a:gd name="T90" fmla="*/ 10 w 38"/>
                <a:gd name="T91" fmla="*/ 18 h 62"/>
                <a:gd name="T92" fmla="*/ 10 w 38"/>
                <a:gd name="T93" fmla="*/ 26 h 62"/>
                <a:gd name="T94" fmla="*/ 8 w 38"/>
                <a:gd name="T95" fmla="*/ 32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2"/>
                <a:gd name="T146" fmla="*/ 38 w 38"/>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2">
                  <a:moveTo>
                    <a:pt x="0" y="32"/>
                  </a:moveTo>
                  <a:lnTo>
                    <a:pt x="2" y="22"/>
                  </a:lnTo>
                  <a:lnTo>
                    <a:pt x="4" y="14"/>
                  </a:lnTo>
                  <a:lnTo>
                    <a:pt x="8" y="8"/>
                  </a:lnTo>
                  <a:lnTo>
                    <a:pt x="12" y="4"/>
                  </a:lnTo>
                  <a:lnTo>
                    <a:pt x="16" y="2"/>
                  </a:lnTo>
                  <a:lnTo>
                    <a:pt x="20" y="0"/>
                  </a:lnTo>
                  <a:lnTo>
                    <a:pt x="24" y="2"/>
                  </a:lnTo>
                  <a:lnTo>
                    <a:pt x="28" y="4"/>
                  </a:lnTo>
                  <a:lnTo>
                    <a:pt x="30" y="8"/>
                  </a:lnTo>
                  <a:lnTo>
                    <a:pt x="34" y="14"/>
                  </a:lnTo>
                  <a:lnTo>
                    <a:pt x="36" y="22"/>
                  </a:lnTo>
                  <a:lnTo>
                    <a:pt x="38" y="30"/>
                  </a:lnTo>
                  <a:lnTo>
                    <a:pt x="36" y="40"/>
                  </a:lnTo>
                  <a:lnTo>
                    <a:pt x="34" y="48"/>
                  </a:lnTo>
                  <a:lnTo>
                    <a:pt x="32" y="54"/>
                  </a:lnTo>
                  <a:lnTo>
                    <a:pt x="28" y="58"/>
                  </a:lnTo>
                  <a:lnTo>
                    <a:pt x="22" y="60"/>
                  </a:lnTo>
                  <a:lnTo>
                    <a:pt x="18" y="62"/>
                  </a:lnTo>
                  <a:lnTo>
                    <a:pt x="14" y="60"/>
                  </a:lnTo>
                  <a:lnTo>
                    <a:pt x="10" y="56"/>
                  </a:lnTo>
                  <a:lnTo>
                    <a:pt x="6" y="52"/>
                  </a:lnTo>
                  <a:lnTo>
                    <a:pt x="2" y="42"/>
                  </a:lnTo>
                  <a:lnTo>
                    <a:pt x="0" y="32"/>
                  </a:lnTo>
                  <a:close/>
                  <a:moveTo>
                    <a:pt x="8" y="32"/>
                  </a:moveTo>
                  <a:lnTo>
                    <a:pt x="10" y="44"/>
                  </a:lnTo>
                  <a:lnTo>
                    <a:pt x="12" y="52"/>
                  </a:lnTo>
                  <a:lnTo>
                    <a:pt x="14" y="56"/>
                  </a:lnTo>
                  <a:lnTo>
                    <a:pt x="16" y="58"/>
                  </a:lnTo>
                  <a:lnTo>
                    <a:pt x="18" y="58"/>
                  </a:lnTo>
                  <a:lnTo>
                    <a:pt x="22" y="58"/>
                  </a:lnTo>
                  <a:lnTo>
                    <a:pt x="24" y="56"/>
                  </a:lnTo>
                  <a:lnTo>
                    <a:pt x="26" y="54"/>
                  </a:lnTo>
                  <a:lnTo>
                    <a:pt x="28" y="50"/>
                  </a:lnTo>
                  <a:lnTo>
                    <a:pt x="28" y="40"/>
                  </a:lnTo>
                  <a:lnTo>
                    <a:pt x="30" y="28"/>
                  </a:lnTo>
                  <a:lnTo>
                    <a:pt x="28" y="20"/>
                  </a:lnTo>
                  <a:lnTo>
                    <a:pt x="28" y="12"/>
                  </a:lnTo>
                  <a:lnTo>
                    <a:pt x="26" y="8"/>
                  </a:lnTo>
                  <a:lnTo>
                    <a:pt x="24" y="6"/>
                  </a:lnTo>
                  <a:lnTo>
                    <a:pt x="22" y="4"/>
                  </a:lnTo>
                  <a:lnTo>
                    <a:pt x="20" y="4"/>
                  </a:lnTo>
                  <a:lnTo>
                    <a:pt x="16" y="4"/>
                  </a:lnTo>
                  <a:lnTo>
                    <a:pt x="14" y="6"/>
                  </a:lnTo>
                  <a:lnTo>
                    <a:pt x="12" y="10"/>
                  </a:lnTo>
                  <a:lnTo>
                    <a:pt x="10" y="18"/>
                  </a:lnTo>
                  <a:lnTo>
                    <a:pt x="10" y="26"/>
                  </a:lnTo>
                  <a:lnTo>
                    <a:pt x="8" y="32"/>
                  </a:lnTo>
                  <a:close/>
                </a:path>
              </a:pathLst>
            </a:custGeom>
            <a:solidFill>
              <a:srgbClr val="000000"/>
            </a:solidFill>
            <a:ln w="0">
              <a:solidFill>
                <a:srgbClr val="000000"/>
              </a:solidFill>
              <a:round/>
              <a:headEnd/>
              <a:tailEnd/>
            </a:ln>
          </p:spPr>
          <p:txBody>
            <a:bodyPr/>
            <a:lstStyle/>
            <a:p>
              <a:endParaRPr lang="en-CA"/>
            </a:p>
          </p:txBody>
        </p:sp>
        <p:pic>
          <p:nvPicPr>
            <p:cNvPr id="14510" name="Picture 338"/>
            <p:cNvPicPr>
              <a:picLocks noChangeAspect="1" noChangeArrowheads="1"/>
            </p:cNvPicPr>
            <p:nvPr/>
          </p:nvPicPr>
          <p:blipFill>
            <a:blip r:embed="rId10" cstate="print"/>
            <a:srcRect/>
            <a:stretch>
              <a:fillRect/>
            </a:stretch>
          </p:blipFill>
          <p:spPr bwMode="auto">
            <a:xfrm>
              <a:off x="3750" y="2800"/>
              <a:ext cx="38" cy="2"/>
            </a:xfrm>
            <a:prstGeom prst="rect">
              <a:avLst/>
            </a:prstGeom>
            <a:noFill/>
            <a:ln w="9525">
              <a:noFill/>
              <a:miter lim="800000"/>
              <a:headEnd/>
              <a:tailEnd/>
            </a:ln>
          </p:spPr>
        </p:pic>
        <p:pic>
          <p:nvPicPr>
            <p:cNvPr id="14511" name="Picture 339"/>
            <p:cNvPicPr>
              <a:picLocks noChangeAspect="1" noChangeArrowheads="1"/>
            </p:cNvPicPr>
            <p:nvPr/>
          </p:nvPicPr>
          <p:blipFill>
            <a:blip r:embed="rId11" cstate="print"/>
            <a:srcRect/>
            <a:stretch>
              <a:fillRect/>
            </a:stretch>
          </p:blipFill>
          <p:spPr bwMode="auto">
            <a:xfrm>
              <a:off x="3750" y="2800"/>
              <a:ext cx="38" cy="2"/>
            </a:xfrm>
            <a:prstGeom prst="rect">
              <a:avLst/>
            </a:prstGeom>
            <a:noFill/>
            <a:ln w="9525">
              <a:noFill/>
              <a:miter lim="800000"/>
              <a:headEnd/>
              <a:tailEnd/>
            </a:ln>
          </p:spPr>
        </p:pic>
        <p:sp>
          <p:nvSpPr>
            <p:cNvPr id="14512" name="Freeform 340"/>
            <p:cNvSpPr>
              <a:spLocks noEditPoints="1"/>
            </p:cNvSpPr>
            <p:nvPr/>
          </p:nvSpPr>
          <p:spPr bwMode="auto">
            <a:xfrm>
              <a:off x="3798" y="2772"/>
              <a:ext cx="26" cy="44"/>
            </a:xfrm>
            <a:custGeom>
              <a:avLst/>
              <a:gdLst>
                <a:gd name="T0" fmla="*/ 0 w 26"/>
                <a:gd name="T1" fmla="*/ 44 h 44"/>
                <a:gd name="T2" fmla="*/ 0 w 26"/>
                <a:gd name="T3" fmla="*/ 42 h 44"/>
                <a:gd name="T4" fmla="*/ 4 w 26"/>
                <a:gd name="T5" fmla="*/ 42 h 44"/>
                <a:gd name="T6" fmla="*/ 8 w 26"/>
                <a:gd name="T7" fmla="*/ 40 h 44"/>
                <a:gd name="T8" fmla="*/ 12 w 26"/>
                <a:gd name="T9" fmla="*/ 38 h 44"/>
                <a:gd name="T10" fmla="*/ 14 w 26"/>
                <a:gd name="T11" fmla="*/ 34 h 44"/>
                <a:gd name="T12" fmla="*/ 18 w 26"/>
                <a:gd name="T13" fmla="*/ 28 h 44"/>
                <a:gd name="T14" fmla="*/ 20 w 26"/>
                <a:gd name="T15" fmla="*/ 24 h 44"/>
                <a:gd name="T16" fmla="*/ 14 w 26"/>
                <a:gd name="T17" fmla="*/ 26 h 44"/>
                <a:gd name="T18" fmla="*/ 10 w 26"/>
                <a:gd name="T19" fmla="*/ 26 h 44"/>
                <a:gd name="T20" fmla="*/ 6 w 26"/>
                <a:gd name="T21" fmla="*/ 26 h 44"/>
                <a:gd name="T22" fmla="*/ 2 w 26"/>
                <a:gd name="T23" fmla="*/ 24 h 44"/>
                <a:gd name="T24" fmla="*/ 0 w 26"/>
                <a:gd name="T25" fmla="*/ 20 h 44"/>
                <a:gd name="T26" fmla="*/ 0 w 26"/>
                <a:gd name="T27" fmla="*/ 14 h 44"/>
                <a:gd name="T28" fmla="*/ 0 w 26"/>
                <a:gd name="T29" fmla="*/ 8 h 44"/>
                <a:gd name="T30" fmla="*/ 2 w 26"/>
                <a:gd name="T31" fmla="*/ 4 h 44"/>
                <a:gd name="T32" fmla="*/ 8 w 26"/>
                <a:gd name="T33" fmla="*/ 0 h 44"/>
                <a:gd name="T34" fmla="*/ 12 w 26"/>
                <a:gd name="T35" fmla="*/ 0 h 44"/>
                <a:gd name="T36" fmla="*/ 18 w 26"/>
                <a:gd name="T37" fmla="*/ 0 h 44"/>
                <a:gd name="T38" fmla="*/ 22 w 26"/>
                <a:gd name="T39" fmla="*/ 4 h 44"/>
                <a:gd name="T40" fmla="*/ 26 w 26"/>
                <a:gd name="T41" fmla="*/ 10 h 44"/>
                <a:gd name="T42" fmla="*/ 26 w 26"/>
                <a:gd name="T43" fmla="*/ 16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4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6 h 44"/>
                <a:gd name="T82" fmla="*/ 6 w 26"/>
                <a:gd name="T83" fmla="*/ 12 h 44"/>
                <a:gd name="T84" fmla="*/ 6 w 26"/>
                <a:gd name="T85" fmla="*/ 16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2"/>
                  </a:lnTo>
                  <a:lnTo>
                    <a:pt x="4" y="42"/>
                  </a:lnTo>
                  <a:lnTo>
                    <a:pt x="8" y="40"/>
                  </a:lnTo>
                  <a:lnTo>
                    <a:pt x="12" y="38"/>
                  </a:lnTo>
                  <a:lnTo>
                    <a:pt x="14" y="34"/>
                  </a:lnTo>
                  <a:lnTo>
                    <a:pt x="18" y="28"/>
                  </a:lnTo>
                  <a:lnTo>
                    <a:pt x="20" y="24"/>
                  </a:lnTo>
                  <a:lnTo>
                    <a:pt x="14" y="26"/>
                  </a:lnTo>
                  <a:lnTo>
                    <a:pt x="10" y="26"/>
                  </a:lnTo>
                  <a:lnTo>
                    <a:pt x="6" y="26"/>
                  </a:lnTo>
                  <a:lnTo>
                    <a:pt x="2" y="24"/>
                  </a:lnTo>
                  <a:lnTo>
                    <a:pt x="0" y="20"/>
                  </a:lnTo>
                  <a:lnTo>
                    <a:pt x="0" y="14"/>
                  </a:lnTo>
                  <a:lnTo>
                    <a:pt x="0" y="8"/>
                  </a:lnTo>
                  <a:lnTo>
                    <a:pt x="2" y="4"/>
                  </a:lnTo>
                  <a:lnTo>
                    <a:pt x="8" y="0"/>
                  </a:lnTo>
                  <a:lnTo>
                    <a:pt x="12" y="0"/>
                  </a:lnTo>
                  <a:lnTo>
                    <a:pt x="18" y="0"/>
                  </a:lnTo>
                  <a:lnTo>
                    <a:pt x="22" y="4"/>
                  </a:lnTo>
                  <a:lnTo>
                    <a:pt x="26" y="10"/>
                  </a:lnTo>
                  <a:lnTo>
                    <a:pt x="26" y="16"/>
                  </a:lnTo>
                  <a:lnTo>
                    <a:pt x="26" y="24"/>
                  </a:lnTo>
                  <a:lnTo>
                    <a:pt x="22" y="30"/>
                  </a:lnTo>
                  <a:lnTo>
                    <a:pt x="18" y="36"/>
                  </a:lnTo>
                  <a:lnTo>
                    <a:pt x="14" y="40"/>
                  </a:lnTo>
                  <a:lnTo>
                    <a:pt x="8" y="42"/>
                  </a:lnTo>
                  <a:lnTo>
                    <a:pt x="2" y="44"/>
                  </a:lnTo>
                  <a:lnTo>
                    <a:pt x="0" y="44"/>
                  </a:lnTo>
                  <a:close/>
                  <a:moveTo>
                    <a:pt x="20" y="22"/>
                  </a:moveTo>
                  <a:lnTo>
                    <a:pt x="20" y="18"/>
                  </a:lnTo>
                  <a:lnTo>
                    <a:pt x="20" y="14"/>
                  </a:lnTo>
                  <a:lnTo>
                    <a:pt x="20" y="12"/>
                  </a:lnTo>
                  <a:lnTo>
                    <a:pt x="20" y="8"/>
                  </a:lnTo>
                  <a:lnTo>
                    <a:pt x="18" y="6"/>
                  </a:lnTo>
                  <a:lnTo>
                    <a:pt x="16" y="4"/>
                  </a:lnTo>
                  <a:lnTo>
                    <a:pt x="14" y="2"/>
                  </a:lnTo>
                  <a:lnTo>
                    <a:pt x="12" y="2"/>
                  </a:lnTo>
                  <a:lnTo>
                    <a:pt x="10" y="2"/>
                  </a:lnTo>
                  <a:lnTo>
                    <a:pt x="8" y="4"/>
                  </a:lnTo>
                  <a:lnTo>
                    <a:pt x="6" y="6"/>
                  </a:lnTo>
                  <a:lnTo>
                    <a:pt x="6" y="12"/>
                  </a:lnTo>
                  <a:lnTo>
                    <a:pt x="6" y="16"/>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13" name="Rectangle 341"/>
            <p:cNvSpPr>
              <a:spLocks noChangeArrowheads="1"/>
            </p:cNvSpPr>
            <p:nvPr/>
          </p:nvSpPr>
          <p:spPr bwMode="auto">
            <a:xfrm>
              <a:off x="3888"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4" name="Rectangle 342"/>
            <p:cNvSpPr>
              <a:spLocks noChangeArrowheads="1"/>
            </p:cNvSpPr>
            <p:nvPr/>
          </p:nvSpPr>
          <p:spPr bwMode="auto">
            <a:xfrm>
              <a:off x="3904"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5" name="Freeform 343"/>
            <p:cNvSpPr>
              <a:spLocks/>
            </p:cNvSpPr>
            <p:nvPr/>
          </p:nvSpPr>
          <p:spPr bwMode="auto">
            <a:xfrm>
              <a:off x="4006" y="2786"/>
              <a:ext cx="38" cy="60"/>
            </a:xfrm>
            <a:custGeom>
              <a:avLst/>
              <a:gdLst>
                <a:gd name="T0" fmla="*/ 34 w 38"/>
                <a:gd name="T1" fmla="*/ 60 h 60"/>
                <a:gd name="T2" fmla="*/ 0 w 38"/>
                <a:gd name="T3" fmla="*/ 60 h 60"/>
                <a:gd name="T4" fmla="*/ 0 w 38"/>
                <a:gd name="T5" fmla="*/ 60 h 60"/>
                <a:gd name="T6" fmla="*/ 6 w 38"/>
                <a:gd name="T7" fmla="*/ 50 h 60"/>
                <a:gd name="T8" fmla="*/ 12 w 38"/>
                <a:gd name="T9" fmla="*/ 44 h 60"/>
                <a:gd name="T10" fmla="*/ 18 w 38"/>
                <a:gd name="T11" fmla="*/ 38 h 60"/>
                <a:gd name="T12" fmla="*/ 20 w 38"/>
                <a:gd name="T13" fmla="*/ 34 h 60"/>
                <a:gd name="T14" fmla="*/ 22 w 38"/>
                <a:gd name="T15" fmla="*/ 28 h 60"/>
                <a:gd name="T16" fmla="*/ 22 w 38"/>
                <a:gd name="T17" fmla="*/ 22 h 60"/>
                <a:gd name="T18" fmla="*/ 22 w 38"/>
                <a:gd name="T19" fmla="*/ 18 h 60"/>
                <a:gd name="T20" fmla="*/ 20 w 38"/>
                <a:gd name="T21" fmla="*/ 14 h 60"/>
                <a:gd name="T22" fmla="*/ 16 w 38"/>
                <a:gd name="T23" fmla="*/ 12 h 60"/>
                <a:gd name="T24" fmla="*/ 12 w 38"/>
                <a:gd name="T25" fmla="*/ 10 h 60"/>
                <a:gd name="T26" fmla="*/ 8 w 38"/>
                <a:gd name="T27" fmla="*/ 12 h 60"/>
                <a:gd name="T28" fmla="*/ 4 w 38"/>
                <a:gd name="T29" fmla="*/ 14 h 60"/>
                <a:gd name="T30" fmla="*/ 2 w 38"/>
                <a:gd name="T31" fmla="*/ 18 h 60"/>
                <a:gd name="T32" fmla="*/ 0 w 38"/>
                <a:gd name="T33" fmla="*/ 18 h 60"/>
                <a:gd name="T34" fmla="*/ 4 w 38"/>
                <a:gd name="T35" fmla="*/ 10 h 60"/>
                <a:gd name="T36" fmla="*/ 8 w 38"/>
                <a:gd name="T37" fmla="*/ 4 h 60"/>
                <a:gd name="T38" fmla="*/ 12 w 38"/>
                <a:gd name="T39" fmla="*/ 2 h 60"/>
                <a:gd name="T40" fmla="*/ 18 w 38"/>
                <a:gd name="T41" fmla="*/ 0 h 60"/>
                <a:gd name="T42" fmla="*/ 22 w 38"/>
                <a:gd name="T43" fmla="*/ 2 h 60"/>
                <a:gd name="T44" fmla="*/ 26 w 38"/>
                <a:gd name="T45" fmla="*/ 2 h 60"/>
                <a:gd name="T46" fmla="*/ 30 w 38"/>
                <a:gd name="T47" fmla="*/ 6 h 60"/>
                <a:gd name="T48" fmla="*/ 32 w 38"/>
                <a:gd name="T49" fmla="*/ 8 h 60"/>
                <a:gd name="T50" fmla="*/ 34 w 38"/>
                <a:gd name="T51" fmla="*/ 12 h 60"/>
                <a:gd name="T52" fmla="*/ 34 w 38"/>
                <a:gd name="T53" fmla="*/ 16 h 60"/>
                <a:gd name="T54" fmla="*/ 34 w 38"/>
                <a:gd name="T55" fmla="*/ 22 h 60"/>
                <a:gd name="T56" fmla="*/ 32 w 38"/>
                <a:gd name="T57" fmla="*/ 28 h 60"/>
                <a:gd name="T58" fmla="*/ 28 w 38"/>
                <a:gd name="T59" fmla="*/ 34 h 60"/>
                <a:gd name="T60" fmla="*/ 22 w 38"/>
                <a:gd name="T61" fmla="*/ 40 h 60"/>
                <a:gd name="T62" fmla="*/ 12 w 38"/>
                <a:gd name="T63" fmla="*/ 50 h 60"/>
                <a:gd name="T64" fmla="*/ 26 w 38"/>
                <a:gd name="T65" fmla="*/ 50 h 60"/>
                <a:gd name="T66" fmla="*/ 30 w 38"/>
                <a:gd name="T67" fmla="*/ 50 h 60"/>
                <a:gd name="T68" fmla="*/ 32 w 38"/>
                <a:gd name="T69" fmla="*/ 48 h 60"/>
                <a:gd name="T70" fmla="*/ 32 w 38"/>
                <a:gd name="T71" fmla="*/ 48 h 60"/>
                <a:gd name="T72" fmla="*/ 34 w 38"/>
                <a:gd name="T73" fmla="*/ 48 h 60"/>
                <a:gd name="T74" fmla="*/ 34 w 38"/>
                <a:gd name="T75" fmla="*/ 46 h 60"/>
                <a:gd name="T76" fmla="*/ 36 w 38"/>
                <a:gd name="T77" fmla="*/ 44 h 60"/>
                <a:gd name="T78" fmla="*/ 38 w 38"/>
                <a:gd name="T79" fmla="*/ 44 h 60"/>
                <a:gd name="T80" fmla="*/ 34 w 38"/>
                <a:gd name="T81" fmla="*/ 60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60"/>
                <a:gd name="T125" fmla="*/ 38 w 3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60">
                  <a:moveTo>
                    <a:pt x="34" y="60"/>
                  </a:moveTo>
                  <a:lnTo>
                    <a:pt x="0" y="60"/>
                  </a:lnTo>
                  <a:lnTo>
                    <a:pt x="6" y="50"/>
                  </a:lnTo>
                  <a:lnTo>
                    <a:pt x="12" y="44"/>
                  </a:lnTo>
                  <a:lnTo>
                    <a:pt x="18" y="38"/>
                  </a:lnTo>
                  <a:lnTo>
                    <a:pt x="20" y="34"/>
                  </a:lnTo>
                  <a:lnTo>
                    <a:pt x="22" y="28"/>
                  </a:lnTo>
                  <a:lnTo>
                    <a:pt x="22" y="22"/>
                  </a:lnTo>
                  <a:lnTo>
                    <a:pt x="22" y="18"/>
                  </a:lnTo>
                  <a:lnTo>
                    <a:pt x="20" y="14"/>
                  </a:lnTo>
                  <a:lnTo>
                    <a:pt x="16" y="12"/>
                  </a:lnTo>
                  <a:lnTo>
                    <a:pt x="12" y="10"/>
                  </a:lnTo>
                  <a:lnTo>
                    <a:pt x="8" y="12"/>
                  </a:lnTo>
                  <a:lnTo>
                    <a:pt x="4" y="14"/>
                  </a:lnTo>
                  <a:lnTo>
                    <a:pt x="2" y="18"/>
                  </a:lnTo>
                  <a:lnTo>
                    <a:pt x="0" y="18"/>
                  </a:lnTo>
                  <a:lnTo>
                    <a:pt x="4" y="10"/>
                  </a:lnTo>
                  <a:lnTo>
                    <a:pt x="8" y="4"/>
                  </a:lnTo>
                  <a:lnTo>
                    <a:pt x="12" y="2"/>
                  </a:lnTo>
                  <a:lnTo>
                    <a:pt x="18" y="0"/>
                  </a:lnTo>
                  <a:lnTo>
                    <a:pt x="22" y="2"/>
                  </a:lnTo>
                  <a:lnTo>
                    <a:pt x="26" y="2"/>
                  </a:lnTo>
                  <a:lnTo>
                    <a:pt x="30" y="6"/>
                  </a:lnTo>
                  <a:lnTo>
                    <a:pt x="32" y="8"/>
                  </a:lnTo>
                  <a:lnTo>
                    <a:pt x="34" y="12"/>
                  </a:lnTo>
                  <a:lnTo>
                    <a:pt x="34" y="16"/>
                  </a:lnTo>
                  <a:lnTo>
                    <a:pt x="34" y="22"/>
                  </a:lnTo>
                  <a:lnTo>
                    <a:pt x="32" y="28"/>
                  </a:lnTo>
                  <a:lnTo>
                    <a:pt x="28" y="34"/>
                  </a:lnTo>
                  <a:lnTo>
                    <a:pt x="22" y="40"/>
                  </a:lnTo>
                  <a:lnTo>
                    <a:pt x="12" y="50"/>
                  </a:lnTo>
                  <a:lnTo>
                    <a:pt x="26" y="50"/>
                  </a:lnTo>
                  <a:lnTo>
                    <a:pt x="30" y="50"/>
                  </a:lnTo>
                  <a:lnTo>
                    <a:pt x="32" y="48"/>
                  </a:lnTo>
                  <a:lnTo>
                    <a:pt x="34" y="48"/>
                  </a:lnTo>
                  <a:lnTo>
                    <a:pt x="34" y="46"/>
                  </a:lnTo>
                  <a:lnTo>
                    <a:pt x="36" y="44"/>
                  </a:lnTo>
                  <a:lnTo>
                    <a:pt x="38" y="44"/>
                  </a:lnTo>
                  <a:lnTo>
                    <a:pt x="34" y="60"/>
                  </a:lnTo>
                  <a:close/>
                </a:path>
              </a:pathLst>
            </a:custGeom>
            <a:solidFill>
              <a:srgbClr val="000000"/>
            </a:solidFill>
            <a:ln w="0">
              <a:solidFill>
                <a:srgbClr val="000000"/>
              </a:solidFill>
              <a:round/>
              <a:headEnd/>
              <a:tailEnd/>
            </a:ln>
          </p:spPr>
          <p:txBody>
            <a:bodyPr/>
            <a:lstStyle/>
            <a:p>
              <a:endParaRPr lang="en-CA"/>
            </a:p>
          </p:txBody>
        </p:sp>
        <p:sp>
          <p:nvSpPr>
            <p:cNvPr id="14516" name="Freeform 344"/>
            <p:cNvSpPr>
              <a:spLocks/>
            </p:cNvSpPr>
            <p:nvPr/>
          </p:nvSpPr>
          <p:spPr bwMode="auto">
            <a:xfrm>
              <a:off x="4054" y="2786"/>
              <a:ext cx="30" cy="60"/>
            </a:xfrm>
            <a:custGeom>
              <a:avLst/>
              <a:gdLst>
                <a:gd name="T0" fmla="*/ 22 w 30"/>
                <a:gd name="T1" fmla="*/ 0 h 60"/>
                <a:gd name="T2" fmla="*/ 22 w 30"/>
                <a:gd name="T3" fmla="*/ 48 h 60"/>
                <a:gd name="T4" fmla="*/ 22 w 30"/>
                <a:gd name="T5" fmla="*/ 52 h 60"/>
                <a:gd name="T6" fmla="*/ 22 w 30"/>
                <a:gd name="T7" fmla="*/ 56 h 60"/>
                <a:gd name="T8" fmla="*/ 24 w 30"/>
                <a:gd name="T9" fmla="*/ 56 h 60"/>
                <a:gd name="T10" fmla="*/ 24 w 30"/>
                <a:gd name="T11" fmla="*/ 58 h 60"/>
                <a:gd name="T12" fmla="*/ 26 w 30"/>
                <a:gd name="T13" fmla="*/ 58 h 60"/>
                <a:gd name="T14" fmla="*/ 30 w 30"/>
                <a:gd name="T15" fmla="*/ 58 h 60"/>
                <a:gd name="T16" fmla="*/ 30 w 30"/>
                <a:gd name="T17" fmla="*/ 58 h 60"/>
                <a:gd name="T18" fmla="*/ 30 w 30"/>
                <a:gd name="T19" fmla="*/ 60 h 60"/>
                <a:gd name="T20" fmla="*/ 0 w 30"/>
                <a:gd name="T21" fmla="*/ 60 h 60"/>
                <a:gd name="T22" fmla="*/ 0 w 30"/>
                <a:gd name="T23" fmla="*/ 58 h 60"/>
                <a:gd name="T24" fmla="*/ 2 w 30"/>
                <a:gd name="T25" fmla="*/ 58 h 60"/>
                <a:gd name="T26" fmla="*/ 4 w 30"/>
                <a:gd name="T27" fmla="*/ 58 h 60"/>
                <a:gd name="T28" fmla="*/ 6 w 30"/>
                <a:gd name="T29" fmla="*/ 58 h 60"/>
                <a:gd name="T30" fmla="*/ 8 w 30"/>
                <a:gd name="T31" fmla="*/ 56 h 60"/>
                <a:gd name="T32" fmla="*/ 8 w 30"/>
                <a:gd name="T33" fmla="*/ 56 h 60"/>
                <a:gd name="T34" fmla="*/ 10 w 30"/>
                <a:gd name="T35" fmla="*/ 52 h 60"/>
                <a:gd name="T36" fmla="*/ 10 w 30"/>
                <a:gd name="T37" fmla="*/ 48 h 60"/>
                <a:gd name="T38" fmla="*/ 10 w 30"/>
                <a:gd name="T39" fmla="*/ 18 h 60"/>
                <a:gd name="T40" fmla="*/ 10 w 30"/>
                <a:gd name="T41" fmla="*/ 16 h 60"/>
                <a:gd name="T42" fmla="*/ 10 w 30"/>
                <a:gd name="T43" fmla="*/ 14 h 60"/>
                <a:gd name="T44" fmla="*/ 8 w 30"/>
                <a:gd name="T45" fmla="*/ 12 h 60"/>
                <a:gd name="T46" fmla="*/ 8 w 30"/>
                <a:gd name="T47" fmla="*/ 12 h 60"/>
                <a:gd name="T48" fmla="*/ 6 w 30"/>
                <a:gd name="T49" fmla="*/ 12 h 60"/>
                <a:gd name="T50" fmla="*/ 6 w 30"/>
                <a:gd name="T51" fmla="*/ 12 h 60"/>
                <a:gd name="T52" fmla="*/ 4 w 30"/>
                <a:gd name="T53" fmla="*/ 12 h 60"/>
                <a:gd name="T54" fmla="*/ 2 w 30"/>
                <a:gd name="T55" fmla="*/ 12 h 60"/>
                <a:gd name="T56" fmla="*/ 0 w 30"/>
                <a:gd name="T57" fmla="*/ 10 h 60"/>
                <a:gd name="T58" fmla="*/ 20 w 30"/>
                <a:gd name="T59" fmla="*/ 0 h 60"/>
                <a:gd name="T60" fmla="*/ 22 w 30"/>
                <a:gd name="T61" fmla="*/ 0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60"/>
                <a:gd name="T95" fmla="*/ 30 w 3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60">
                  <a:moveTo>
                    <a:pt x="22" y="0"/>
                  </a:moveTo>
                  <a:lnTo>
                    <a:pt x="22" y="48"/>
                  </a:lnTo>
                  <a:lnTo>
                    <a:pt x="22" y="52"/>
                  </a:lnTo>
                  <a:lnTo>
                    <a:pt x="22" y="56"/>
                  </a:lnTo>
                  <a:lnTo>
                    <a:pt x="24" y="56"/>
                  </a:lnTo>
                  <a:lnTo>
                    <a:pt x="24" y="58"/>
                  </a:lnTo>
                  <a:lnTo>
                    <a:pt x="26" y="58"/>
                  </a:lnTo>
                  <a:lnTo>
                    <a:pt x="30" y="58"/>
                  </a:lnTo>
                  <a:lnTo>
                    <a:pt x="30" y="60"/>
                  </a:lnTo>
                  <a:lnTo>
                    <a:pt x="0" y="60"/>
                  </a:lnTo>
                  <a:lnTo>
                    <a:pt x="0" y="58"/>
                  </a:lnTo>
                  <a:lnTo>
                    <a:pt x="2" y="58"/>
                  </a:lnTo>
                  <a:lnTo>
                    <a:pt x="4" y="58"/>
                  </a:lnTo>
                  <a:lnTo>
                    <a:pt x="6" y="58"/>
                  </a:lnTo>
                  <a:lnTo>
                    <a:pt x="8" y="56"/>
                  </a:lnTo>
                  <a:lnTo>
                    <a:pt x="10" y="52"/>
                  </a:lnTo>
                  <a:lnTo>
                    <a:pt x="10" y="48"/>
                  </a:lnTo>
                  <a:lnTo>
                    <a:pt x="10" y="18"/>
                  </a:lnTo>
                  <a:lnTo>
                    <a:pt x="10" y="16"/>
                  </a:lnTo>
                  <a:lnTo>
                    <a:pt x="10" y="14"/>
                  </a:lnTo>
                  <a:lnTo>
                    <a:pt x="8" y="12"/>
                  </a:lnTo>
                  <a:lnTo>
                    <a:pt x="6" y="12"/>
                  </a:lnTo>
                  <a:lnTo>
                    <a:pt x="4" y="12"/>
                  </a:lnTo>
                  <a:lnTo>
                    <a:pt x="2" y="12"/>
                  </a:lnTo>
                  <a:lnTo>
                    <a:pt x="0" y="10"/>
                  </a:lnTo>
                  <a:lnTo>
                    <a:pt x="20" y="0"/>
                  </a:lnTo>
                  <a:lnTo>
                    <a:pt x="22" y="0"/>
                  </a:lnTo>
                  <a:close/>
                </a:path>
              </a:pathLst>
            </a:custGeom>
            <a:solidFill>
              <a:srgbClr val="000000"/>
            </a:solidFill>
            <a:ln w="0">
              <a:solidFill>
                <a:srgbClr val="000000"/>
              </a:solidFill>
              <a:round/>
              <a:headEnd/>
              <a:tailEnd/>
            </a:ln>
          </p:spPr>
          <p:txBody>
            <a:bodyPr/>
            <a:lstStyle/>
            <a:p>
              <a:endParaRPr lang="en-CA"/>
            </a:p>
          </p:txBody>
        </p:sp>
        <p:sp>
          <p:nvSpPr>
            <p:cNvPr id="14517" name="Freeform 345"/>
            <p:cNvSpPr>
              <a:spLocks noEditPoints="1"/>
            </p:cNvSpPr>
            <p:nvPr/>
          </p:nvSpPr>
          <p:spPr bwMode="auto">
            <a:xfrm>
              <a:off x="4098" y="2786"/>
              <a:ext cx="76" cy="62"/>
            </a:xfrm>
            <a:custGeom>
              <a:avLst/>
              <a:gdLst>
                <a:gd name="T0" fmla="*/ 22 w 76"/>
                <a:gd name="T1" fmla="*/ 62 h 62"/>
                <a:gd name="T2" fmla="*/ 56 w 76"/>
                <a:gd name="T3" fmla="*/ 0 h 62"/>
                <a:gd name="T4" fmla="*/ 14 w 76"/>
                <a:gd name="T5" fmla="*/ 0 h 62"/>
                <a:gd name="T6" fmla="*/ 26 w 76"/>
                <a:gd name="T7" fmla="*/ 6 h 62"/>
                <a:gd name="T8" fmla="*/ 30 w 76"/>
                <a:gd name="T9" fmla="*/ 16 h 62"/>
                <a:gd name="T10" fmla="*/ 26 w 76"/>
                <a:gd name="T11" fmla="*/ 26 h 62"/>
                <a:gd name="T12" fmla="*/ 14 w 76"/>
                <a:gd name="T13" fmla="*/ 32 h 62"/>
                <a:gd name="T14" fmla="*/ 4 w 76"/>
                <a:gd name="T15" fmla="*/ 26 h 62"/>
                <a:gd name="T16" fmla="*/ 0 w 76"/>
                <a:gd name="T17" fmla="*/ 16 h 62"/>
                <a:gd name="T18" fmla="*/ 4 w 76"/>
                <a:gd name="T19" fmla="*/ 6 h 62"/>
                <a:gd name="T20" fmla="*/ 14 w 76"/>
                <a:gd name="T21" fmla="*/ 0 h 62"/>
                <a:gd name="T22" fmla="*/ 14 w 76"/>
                <a:gd name="T23" fmla="*/ 2 h 62"/>
                <a:gd name="T24" fmla="*/ 12 w 76"/>
                <a:gd name="T25" fmla="*/ 4 h 62"/>
                <a:gd name="T26" fmla="*/ 12 w 76"/>
                <a:gd name="T27" fmla="*/ 10 h 62"/>
                <a:gd name="T28" fmla="*/ 12 w 76"/>
                <a:gd name="T29" fmla="*/ 22 h 62"/>
                <a:gd name="T30" fmla="*/ 12 w 76"/>
                <a:gd name="T31" fmla="*/ 28 h 62"/>
                <a:gd name="T32" fmla="*/ 14 w 76"/>
                <a:gd name="T33" fmla="*/ 30 h 62"/>
                <a:gd name="T34" fmla="*/ 16 w 76"/>
                <a:gd name="T35" fmla="*/ 30 h 62"/>
                <a:gd name="T36" fmla="*/ 18 w 76"/>
                <a:gd name="T37" fmla="*/ 28 h 62"/>
                <a:gd name="T38" fmla="*/ 18 w 76"/>
                <a:gd name="T39" fmla="*/ 22 h 62"/>
                <a:gd name="T40" fmla="*/ 18 w 76"/>
                <a:gd name="T41" fmla="*/ 10 h 62"/>
                <a:gd name="T42" fmla="*/ 18 w 76"/>
                <a:gd name="T43" fmla="*/ 4 h 62"/>
                <a:gd name="T44" fmla="*/ 16 w 76"/>
                <a:gd name="T45" fmla="*/ 2 h 62"/>
                <a:gd name="T46" fmla="*/ 62 w 76"/>
                <a:gd name="T47" fmla="*/ 32 h 62"/>
                <a:gd name="T48" fmla="*/ 72 w 76"/>
                <a:gd name="T49" fmla="*/ 36 h 62"/>
                <a:gd name="T50" fmla="*/ 76 w 76"/>
                <a:gd name="T51" fmla="*/ 46 h 62"/>
                <a:gd name="T52" fmla="*/ 72 w 76"/>
                <a:gd name="T53" fmla="*/ 56 h 62"/>
                <a:gd name="T54" fmla="*/ 62 w 76"/>
                <a:gd name="T55" fmla="*/ 62 h 62"/>
                <a:gd name="T56" fmla="*/ 52 w 76"/>
                <a:gd name="T57" fmla="*/ 56 h 62"/>
                <a:gd name="T58" fmla="*/ 48 w 76"/>
                <a:gd name="T59" fmla="*/ 46 h 62"/>
                <a:gd name="T60" fmla="*/ 52 w 76"/>
                <a:gd name="T61" fmla="*/ 36 h 62"/>
                <a:gd name="T62" fmla="*/ 62 w 76"/>
                <a:gd name="T63" fmla="*/ 32 h 62"/>
                <a:gd name="T64" fmla="*/ 62 w 76"/>
                <a:gd name="T65" fmla="*/ 32 h 62"/>
                <a:gd name="T66" fmla="*/ 60 w 76"/>
                <a:gd name="T67" fmla="*/ 34 h 62"/>
                <a:gd name="T68" fmla="*/ 58 w 76"/>
                <a:gd name="T69" fmla="*/ 40 h 62"/>
                <a:gd name="T70" fmla="*/ 58 w 76"/>
                <a:gd name="T71" fmla="*/ 52 h 62"/>
                <a:gd name="T72" fmla="*/ 60 w 76"/>
                <a:gd name="T73" fmla="*/ 58 h 62"/>
                <a:gd name="T74" fmla="*/ 62 w 76"/>
                <a:gd name="T75" fmla="*/ 60 h 62"/>
                <a:gd name="T76" fmla="*/ 62 w 76"/>
                <a:gd name="T77" fmla="*/ 60 h 62"/>
                <a:gd name="T78" fmla="*/ 64 w 76"/>
                <a:gd name="T79" fmla="*/ 58 h 62"/>
                <a:gd name="T80" fmla="*/ 66 w 76"/>
                <a:gd name="T81" fmla="*/ 52 h 62"/>
                <a:gd name="T82" fmla="*/ 66 w 76"/>
                <a:gd name="T83" fmla="*/ 40 h 62"/>
                <a:gd name="T84" fmla="*/ 64 w 76"/>
                <a:gd name="T85" fmla="*/ 34 h 62"/>
                <a:gd name="T86" fmla="*/ 62 w 76"/>
                <a:gd name="T87" fmla="*/ 32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2"/>
                <a:gd name="T134" fmla="*/ 76 w 7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2">
                  <a:moveTo>
                    <a:pt x="62" y="0"/>
                  </a:moveTo>
                  <a:lnTo>
                    <a:pt x="22" y="62"/>
                  </a:lnTo>
                  <a:lnTo>
                    <a:pt x="16" y="62"/>
                  </a:lnTo>
                  <a:lnTo>
                    <a:pt x="56" y="0"/>
                  </a:lnTo>
                  <a:lnTo>
                    <a:pt x="62" y="0"/>
                  </a:lnTo>
                  <a:close/>
                  <a:moveTo>
                    <a:pt x="14" y="0"/>
                  </a:moveTo>
                  <a:lnTo>
                    <a:pt x="20" y="2"/>
                  </a:lnTo>
                  <a:lnTo>
                    <a:pt x="26" y="6"/>
                  </a:lnTo>
                  <a:lnTo>
                    <a:pt x="28" y="10"/>
                  </a:lnTo>
                  <a:lnTo>
                    <a:pt x="30" y="16"/>
                  </a:lnTo>
                  <a:lnTo>
                    <a:pt x="28" y="22"/>
                  </a:lnTo>
                  <a:lnTo>
                    <a:pt x="26" y="26"/>
                  </a:lnTo>
                  <a:lnTo>
                    <a:pt x="20" y="30"/>
                  </a:lnTo>
                  <a:lnTo>
                    <a:pt x="14" y="32"/>
                  </a:lnTo>
                  <a:lnTo>
                    <a:pt x="8" y="30"/>
                  </a:lnTo>
                  <a:lnTo>
                    <a:pt x="4" y="26"/>
                  </a:lnTo>
                  <a:lnTo>
                    <a:pt x="2" y="22"/>
                  </a:lnTo>
                  <a:lnTo>
                    <a:pt x="0" y="16"/>
                  </a:lnTo>
                  <a:lnTo>
                    <a:pt x="2" y="10"/>
                  </a:lnTo>
                  <a:lnTo>
                    <a:pt x="4" y="6"/>
                  </a:lnTo>
                  <a:lnTo>
                    <a:pt x="10" y="2"/>
                  </a:lnTo>
                  <a:lnTo>
                    <a:pt x="14" y="0"/>
                  </a:lnTo>
                  <a:close/>
                  <a:moveTo>
                    <a:pt x="14" y="2"/>
                  </a:moveTo>
                  <a:lnTo>
                    <a:pt x="14" y="2"/>
                  </a:lnTo>
                  <a:lnTo>
                    <a:pt x="14" y="4"/>
                  </a:lnTo>
                  <a:lnTo>
                    <a:pt x="12" y="4"/>
                  </a:lnTo>
                  <a:lnTo>
                    <a:pt x="12" y="6"/>
                  </a:lnTo>
                  <a:lnTo>
                    <a:pt x="12" y="10"/>
                  </a:lnTo>
                  <a:lnTo>
                    <a:pt x="12" y="16"/>
                  </a:lnTo>
                  <a:lnTo>
                    <a:pt x="12" y="22"/>
                  </a:lnTo>
                  <a:lnTo>
                    <a:pt x="12" y="26"/>
                  </a:lnTo>
                  <a:lnTo>
                    <a:pt x="12" y="28"/>
                  </a:lnTo>
                  <a:lnTo>
                    <a:pt x="14" y="28"/>
                  </a:lnTo>
                  <a:lnTo>
                    <a:pt x="14" y="30"/>
                  </a:lnTo>
                  <a:lnTo>
                    <a:pt x="16" y="30"/>
                  </a:lnTo>
                  <a:lnTo>
                    <a:pt x="16" y="28"/>
                  </a:lnTo>
                  <a:lnTo>
                    <a:pt x="18" y="28"/>
                  </a:lnTo>
                  <a:lnTo>
                    <a:pt x="18" y="26"/>
                  </a:lnTo>
                  <a:lnTo>
                    <a:pt x="18" y="22"/>
                  </a:lnTo>
                  <a:lnTo>
                    <a:pt x="18" y="16"/>
                  </a:lnTo>
                  <a:lnTo>
                    <a:pt x="18" y="10"/>
                  </a:lnTo>
                  <a:lnTo>
                    <a:pt x="18" y="6"/>
                  </a:lnTo>
                  <a:lnTo>
                    <a:pt x="18" y="4"/>
                  </a:lnTo>
                  <a:lnTo>
                    <a:pt x="16" y="4"/>
                  </a:lnTo>
                  <a:lnTo>
                    <a:pt x="16" y="2"/>
                  </a:lnTo>
                  <a:lnTo>
                    <a:pt x="14" y="2"/>
                  </a:lnTo>
                  <a:close/>
                  <a:moveTo>
                    <a:pt x="62" y="32"/>
                  </a:moveTo>
                  <a:lnTo>
                    <a:pt x="68" y="32"/>
                  </a:lnTo>
                  <a:lnTo>
                    <a:pt x="72" y="36"/>
                  </a:lnTo>
                  <a:lnTo>
                    <a:pt x="76" y="40"/>
                  </a:lnTo>
                  <a:lnTo>
                    <a:pt x="76" y="46"/>
                  </a:lnTo>
                  <a:lnTo>
                    <a:pt x="76" y="52"/>
                  </a:lnTo>
                  <a:lnTo>
                    <a:pt x="72" y="56"/>
                  </a:lnTo>
                  <a:lnTo>
                    <a:pt x="68" y="60"/>
                  </a:lnTo>
                  <a:lnTo>
                    <a:pt x="62" y="62"/>
                  </a:lnTo>
                  <a:lnTo>
                    <a:pt x="56" y="60"/>
                  </a:lnTo>
                  <a:lnTo>
                    <a:pt x="52" y="56"/>
                  </a:lnTo>
                  <a:lnTo>
                    <a:pt x="48" y="52"/>
                  </a:lnTo>
                  <a:lnTo>
                    <a:pt x="48" y="46"/>
                  </a:lnTo>
                  <a:lnTo>
                    <a:pt x="48" y="40"/>
                  </a:lnTo>
                  <a:lnTo>
                    <a:pt x="52" y="36"/>
                  </a:lnTo>
                  <a:lnTo>
                    <a:pt x="56" y="32"/>
                  </a:lnTo>
                  <a:lnTo>
                    <a:pt x="62" y="32"/>
                  </a:lnTo>
                  <a:close/>
                  <a:moveTo>
                    <a:pt x="62" y="32"/>
                  </a:moveTo>
                  <a:lnTo>
                    <a:pt x="62" y="32"/>
                  </a:lnTo>
                  <a:lnTo>
                    <a:pt x="60" y="34"/>
                  </a:lnTo>
                  <a:lnTo>
                    <a:pt x="60" y="36"/>
                  </a:lnTo>
                  <a:lnTo>
                    <a:pt x="58" y="40"/>
                  </a:lnTo>
                  <a:lnTo>
                    <a:pt x="58" y="46"/>
                  </a:lnTo>
                  <a:lnTo>
                    <a:pt x="58" y="52"/>
                  </a:lnTo>
                  <a:lnTo>
                    <a:pt x="60" y="56"/>
                  </a:lnTo>
                  <a:lnTo>
                    <a:pt x="60" y="58"/>
                  </a:lnTo>
                  <a:lnTo>
                    <a:pt x="62" y="60"/>
                  </a:lnTo>
                  <a:lnTo>
                    <a:pt x="64" y="58"/>
                  </a:lnTo>
                  <a:lnTo>
                    <a:pt x="66" y="56"/>
                  </a:lnTo>
                  <a:lnTo>
                    <a:pt x="66" y="52"/>
                  </a:lnTo>
                  <a:lnTo>
                    <a:pt x="66" y="46"/>
                  </a:lnTo>
                  <a:lnTo>
                    <a:pt x="66" y="40"/>
                  </a:lnTo>
                  <a:lnTo>
                    <a:pt x="66" y="36"/>
                  </a:lnTo>
                  <a:lnTo>
                    <a:pt x="64" y="34"/>
                  </a:lnTo>
                  <a:lnTo>
                    <a:pt x="62" y="32"/>
                  </a:lnTo>
                  <a:close/>
                </a:path>
              </a:pathLst>
            </a:custGeom>
            <a:solidFill>
              <a:srgbClr val="000000"/>
            </a:solidFill>
            <a:ln w="0">
              <a:solidFill>
                <a:srgbClr val="000000"/>
              </a:solidFill>
              <a:round/>
              <a:headEnd/>
              <a:tailEnd/>
            </a:ln>
          </p:spPr>
          <p:txBody>
            <a:bodyPr/>
            <a:lstStyle/>
            <a:p>
              <a:endParaRPr lang="en-CA"/>
            </a:p>
          </p:txBody>
        </p:sp>
        <p:sp>
          <p:nvSpPr>
            <p:cNvPr id="14518" name="Rectangle 346"/>
            <p:cNvSpPr>
              <a:spLocks noChangeArrowheads="1"/>
            </p:cNvSpPr>
            <p:nvPr/>
          </p:nvSpPr>
          <p:spPr bwMode="auto">
            <a:xfrm>
              <a:off x="4200" y="2768"/>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19" name="Rectangle 347"/>
            <p:cNvSpPr>
              <a:spLocks noChangeArrowheads="1"/>
            </p:cNvSpPr>
            <p:nvPr/>
          </p:nvSpPr>
          <p:spPr bwMode="auto">
            <a:xfrm>
              <a:off x="155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0" name="Freeform 348"/>
            <p:cNvSpPr>
              <a:spLocks noEditPoints="1"/>
            </p:cNvSpPr>
            <p:nvPr/>
          </p:nvSpPr>
          <p:spPr bwMode="auto">
            <a:xfrm>
              <a:off x="1586" y="291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8 w 36"/>
                <a:gd name="T25" fmla="*/ 10 h 42"/>
                <a:gd name="T26" fmla="*/ 8 w 36"/>
                <a:gd name="T27" fmla="*/ 14 h 42"/>
                <a:gd name="T28" fmla="*/ 6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8 w 36"/>
                <a:gd name="T69" fmla="*/ 30 h 42"/>
                <a:gd name="T70" fmla="*/ 8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2" y="18"/>
                  </a:lnTo>
                  <a:lnTo>
                    <a:pt x="22" y="16"/>
                  </a:lnTo>
                  <a:lnTo>
                    <a:pt x="22" y="14"/>
                  </a:lnTo>
                  <a:lnTo>
                    <a:pt x="22" y="8"/>
                  </a:lnTo>
                  <a:lnTo>
                    <a:pt x="20" y="6"/>
                  </a:lnTo>
                  <a:lnTo>
                    <a:pt x="18" y="4"/>
                  </a:lnTo>
                  <a:lnTo>
                    <a:pt x="14" y="4"/>
                  </a:lnTo>
                  <a:lnTo>
                    <a:pt x="12" y="4"/>
                  </a:lnTo>
                  <a:lnTo>
                    <a:pt x="10" y="4"/>
                  </a:lnTo>
                  <a:lnTo>
                    <a:pt x="10" y="6"/>
                  </a:lnTo>
                  <a:lnTo>
                    <a:pt x="8" y="8"/>
                  </a:lnTo>
                  <a:lnTo>
                    <a:pt x="8" y="10"/>
                  </a:lnTo>
                  <a:lnTo>
                    <a:pt x="8" y="12"/>
                  </a:lnTo>
                  <a:lnTo>
                    <a:pt x="8" y="14"/>
                  </a:lnTo>
                  <a:lnTo>
                    <a:pt x="6" y="14"/>
                  </a:lnTo>
                  <a:lnTo>
                    <a:pt x="6"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30" y="32"/>
                  </a:lnTo>
                  <a:lnTo>
                    <a:pt x="30" y="34"/>
                  </a:lnTo>
                  <a:lnTo>
                    <a:pt x="30" y="36"/>
                  </a:lnTo>
                  <a:lnTo>
                    <a:pt x="32" y="36"/>
                  </a:lnTo>
                  <a:lnTo>
                    <a:pt x="34"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8" y="30"/>
                  </a:lnTo>
                  <a:lnTo>
                    <a:pt x="8" y="32"/>
                  </a:lnTo>
                  <a:lnTo>
                    <a:pt x="8" y="34"/>
                  </a:lnTo>
                  <a:lnTo>
                    <a:pt x="10" y="36"/>
                  </a:lnTo>
                  <a:lnTo>
                    <a:pt x="14" y="36"/>
                  </a:lnTo>
                  <a:lnTo>
                    <a:pt x="16" y="36"/>
                  </a:lnTo>
                  <a:lnTo>
                    <a:pt x="22" y="32"/>
                  </a:lnTo>
                  <a:close/>
                </a:path>
              </a:pathLst>
            </a:custGeom>
            <a:solidFill>
              <a:srgbClr val="000000"/>
            </a:solidFill>
            <a:ln w="0">
              <a:solidFill>
                <a:srgbClr val="000000"/>
              </a:solidFill>
              <a:round/>
              <a:headEnd/>
              <a:tailEnd/>
            </a:ln>
          </p:spPr>
          <p:txBody>
            <a:bodyPr/>
            <a:lstStyle/>
            <a:p>
              <a:endParaRPr lang="en-CA"/>
            </a:p>
          </p:txBody>
        </p:sp>
        <p:sp>
          <p:nvSpPr>
            <p:cNvPr id="14521" name="Freeform 349"/>
            <p:cNvSpPr>
              <a:spLocks/>
            </p:cNvSpPr>
            <p:nvPr/>
          </p:nvSpPr>
          <p:spPr bwMode="auto">
            <a:xfrm>
              <a:off x="1626" y="2914"/>
              <a:ext cx="32" cy="42"/>
            </a:xfrm>
            <a:custGeom>
              <a:avLst/>
              <a:gdLst>
                <a:gd name="T0" fmla="*/ 32 w 32"/>
                <a:gd name="T1" fmla="*/ 24 h 42"/>
                <a:gd name="T2" fmla="*/ 30 w 32"/>
                <a:gd name="T3" fmla="*/ 32 h 42"/>
                <a:gd name="T4" fmla="*/ 26 w 32"/>
                <a:gd name="T5" fmla="*/ 38 h 42"/>
                <a:gd name="T6" fmla="*/ 20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18 w 32"/>
                <a:gd name="T77" fmla="*/ 34 h 42"/>
                <a:gd name="T78" fmla="*/ 22 w 32"/>
                <a:gd name="T79" fmla="*/ 34 h 42"/>
                <a:gd name="T80" fmla="*/ 26 w 32"/>
                <a:gd name="T81" fmla="*/ 32 h 42"/>
                <a:gd name="T82" fmla="*/ 28 w 32"/>
                <a:gd name="T83" fmla="*/ 30 h 42"/>
                <a:gd name="T84" fmla="*/ 30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0"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18" y="34"/>
                  </a:lnTo>
                  <a:lnTo>
                    <a:pt x="22" y="34"/>
                  </a:lnTo>
                  <a:lnTo>
                    <a:pt x="26" y="32"/>
                  </a:lnTo>
                  <a:lnTo>
                    <a:pt x="28" y="30"/>
                  </a:lnTo>
                  <a:lnTo>
                    <a:pt x="30" y="24"/>
                  </a:lnTo>
                  <a:lnTo>
                    <a:pt x="32" y="24"/>
                  </a:lnTo>
                  <a:close/>
                </a:path>
              </a:pathLst>
            </a:custGeom>
            <a:solidFill>
              <a:srgbClr val="000000"/>
            </a:solidFill>
            <a:ln w="0">
              <a:solidFill>
                <a:srgbClr val="000000"/>
              </a:solidFill>
              <a:round/>
              <a:headEnd/>
              <a:tailEnd/>
            </a:ln>
          </p:spPr>
          <p:txBody>
            <a:bodyPr/>
            <a:lstStyle/>
            <a:p>
              <a:endParaRPr lang="en-CA"/>
            </a:p>
          </p:txBody>
        </p:sp>
        <p:sp>
          <p:nvSpPr>
            <p:cNvPr id="14522" name="Freeform 350"/>
            <p:cNvSpPr>
              <a:spLocks/>
            </p:cNvSpPr>
            <p:nvPr/>
          </p:nvSpPr>
          <p:spPr bwMode="auto">
            <a:xfrm>
              <a:off x="1662" y="2914"/>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CA"/>
            </a:p>
          </p:txBody>
        </p:sp>
        <p:sp>
          <p:nvSpPr>
            <p:cNvPr id="14523" name="Freeform 351"/>
            <p:cNvSpPr>
              <a:spLocks noEditPoints="1"/>
            </p:cNvSpPr>
            <p:nvPr/>
          </p:nvSpPr>
          <p:spPr bwMode="auto">
            <a:xfrm>
              <a:off x="1694" y="2914"/>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CA"/>
            </a:p>
          </p:txBody>
        </p:sp>
        <p:sp>
          <p:nvSpPr>
            <p:cNvPr id="14524" name="Freeform 352"/>
            <p:cNvSpPr>
              <a:spLocks/>
            </p:cNvSpPr>
            <p:nvPr/>
          </p:nvSpPr>
          <p:spPr bwMode="auto">
            <a:xfrm>
              <a:off x="1734" y="2914"/>
              <a:ext cx="26" cy="42"/>
            </a:xfrm>
            <a:custGeom>
              <a:avLst/>
              <a:gdLst>
                <a:gd name="T0" fmla="*/ 24 w 26"/>
                <a:gd name="T1" fmla="*/ 0 h 42"/>
                <a:gd name="T2" fmla="*/ 24 w 26"/>
                <a:gd name="T3" fmla="*/ 14 h 42"/>
                <a:gd name="T4" fmla="*/ 24 w 26"/>
                <a:gd name="T5" fmla="*/ 14 h 42"/>
                <a:gd name="T6" fmla="*/ 22 w 26"/>
                <a:gd name="T7" fmla="*/ 8 h 42"/>
                <a:gd name="T8" fmla="*/ 20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8 w 26"/>
                <a:gd name="T25" fmla="*/ 12 h 42"/>
                <a:gd name="T26" fmla="*/ 8 w 26"/>
                <a:gd name="T27" fmla="*/ 14 h 42"/>
                <a:gd name="T28" fmla="*/ 12 w 26"/>
                <a:gd name="T29" fmla="*/ 16 h 42"/>
                <a:gd name="T30" fmla="*/ 18 w 26"/>
                <a:gd name="T31" fmla="*/ 18 h 42"/>
                <a:gd name="T32" fmla="*/ 24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4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2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20" y="6"/>
                  </a:lnTo>
                  <a:lnTo>
                    <a:pt x="16" y="4"/>
                  </a:lnTo>
                  <a:lnTo>
                    <a:pt x="12" y="4"/>
                  </a:lnTo>
                  <a:lnTo>
                    <a:pt x="10" y="4"/>
                  </a:lnTo>
                  <a:lnTo>
                    <a:pt x="8" y="4"/>
                  </a:lnTo>
                  <a:lnTo>
                    <a:pt x="6" y="6"/>
                  </a:lnTo>
                  <a:lnTo>
                    <a:pt x="6" y="8"/>
                  </a:lnTo>
                  <a:lnTo>
                    <a:pt x="6" y="10"/>
                  </a:lnTo>
                  <a:lnTo>
                    <a:pt x="8" y="12"/>
                  </a:lnTo>
                  <a:lnTo>
                    <a:pt x="8" y="14"/>
                  </a:lnTo>
                  <a:lnTo>
                    <a:pt x="12" y="16"/>
                  </a:lnTo>
                  <a:lnTo>
                    <a:pt x="18" y="18"/>
                  </a:lnTo>
                  <a:lnTo>
                    <a:pt x="24"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4"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2"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CA"/>
            </a:p>
          </p:txBody>
        </p:sp>
        <p:sp>
          <p:nvSpPr>
            <p:cNvPr id="14525" name="Rectangle 353"/>
            <p:cNvSpPr>
              <a:spLocks noChangeArrowheads="1"/>
            </p:cNvSpPr>
            <p:nvPr/>
          </p:nvSpPr>
          <p:spPr bwMode="auto">
            <a:xfrm>
              <a:off x="184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6" name="Rectangle 354"/>
            <p:cNvSpPr>
              <a:spLocks noChangeArrowheads="1"/>
            </p:cNvSpPr>
            <p:nvPr/>
          </p:nvSpPr>
          <p:spPr bwMode="auto">
            <a:xfrm>
              <a:off x="186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27" name="Freeform 355"/>
            <p:cNvSpPr>
              <a:spLocks/>
            </p:cNvSpPr>
            <p:nvPr/>
          </p:nvSpPr>
          <p:spPr bwMode="auto">
            <a:xfrm>
              <a:off x="1966" y="2896"/>
              <a:ext cx="38" cy="58"/>
            </a:xfrm>
            <a:custGeom>
              <a:avLst/>
              <a:gdLst>
                <a:gd name="T0" fmla="*/ 38 w 38"/>
                <a:gd name="T1" fmla="*/ 48 h 58"/>
                <a:gd name="T2" fmla="*/ 34 w 38"/>
                <a:gd name="T3" fmla="*/ 58 h 58"/>
                <a:gd name="T4" fmla="*/ 0 w 38"/>
                <a:gd name="T5" fmla="*/ 58 h 58"/>
                <a:gd name="T6" fmla="*/ 0 w 38"/>
                <a:gd name="T7" fmla="*/ 58 h 58"/>
                <a:gd name="T8" fmla="*/ 8 w 38"/>
                <a:gd name="T9" fmla="*/ 48 h 58"/>
                <a:gd name="T10" fmla="*/ 16 w 38"/>
                <a:gd name="T11" fmla="*/ 42 h 58"/>
                <a:gd name="T12" fmla="*/ 20 w 38"/>
                <a:gd name="T13" fmla="*/ 34 h 58"/>
                <a:gd name="T14" fmla="*/ 26 w 38"/>
                <a:gd name="T15" fmla="*/ 26 h 58"/>
                <a:gd name="T16" fmla="*/ 26 w 38"/>
                <a:gd name="T17" fmla="*/ 18 h 58"/>
                <a:gd name="T18" fmla="*/ 26 w 38"/>
                <a:gd name="T19" fmla="*/ 14 h 58"/>
                <a:gd name="T20" fmla="*/ 24 w 38"/>
                <a:gd name="T21" fmla="*/ 10 h 58"/>
                <a:gd name="T22" fmla="*/ 20 w 38"/>
                <a:gd name="T23" fmla="*/ 6 h 58"/>
                <a:gd name="T24" fmla="*/ 14 w 38"/>
                <a:gd name="T25" fmla="*/ 6 h 58"/>
                <a:gd name="T26" fmla="*/ 10 w 38"/>
                <a:gd name="T27" fmla="*/ 6 h 58"/>
                <a:gd name="T28" fmla="*/ 6 w 38"/>
                <a:gd name="T29" fmla="*/ 8 h 58"/>
                <a:gd name="T30" fmla="*/ 4 w 38"/>
                <a:gd name="T31" fmla="*/ 12 h 58"/>
                <a:gd name="T32" fmla="*/ 2 w 38"/>
                <a:gd name="T33" fmla="*/ 16 h 58"/>
                <a:gd name="T34" fmla="*/ 0 w 38"/>
                <a:gd name="T35" fmla="*/ 16 h 58"/>
                <a:gd name="T36" fmla="*/ 2 w 38"/>
                <a:gd name="T37" fmla="*/ 8 h 58"/>
                <a:gd name="T38" fmla="*/ 6 w 38"/>
                <a:gd name="T39" fmla="*/ 4 h 58"/>
                <a:gd name="T40" fmla="*/ 10 w 38"/>
                <a:gd name="T41" fmla="*/ 0 h 58"/>
                <a:gd name="T42" fmla="*/ 18 w 38"/>
                <a:gd name="T43" fmla="*/ 0 h 58"/>
                <a:gd name="T44" fmla="*/ 24 w 38"/>
                <a:gd name="T45" fmla="*/ 0 h 58"/>
                <a:gd name="T46" fmla="*/ 30 w 38"/>
                <a:gd name="T47" fmla="*/ 4 h 58"/>
                <a:gd name="T48" fmla="*/ 32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0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4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8" y="48"/>
                  </a:lnTo>
                  <a:lnTo>
                    <a:pt x="16" y="42"/>
                  </a:lnTo>
                  <a:lnTo>
                    <a:pt x="20" y="34"/>
                  </a:lnTo>
                  <a:lnTo>
                    <a:pt x="26" y="26"/>
                  </a:lnTo>
                  <a:lnTo>
                    <a:pt x="26" y="18"/>
                  </a:lnTo>
                  <a:lnTo>
                    <a:pt x="26" y="14"/>
                  </a:lnTo>
                  <a:lnTo>
                    <a:pt x="24" y="10"/>
                  </a:lnTo>
                  <a:lnTo>
                    <a:pt x="20" y="6"/>
                  </a:lnTo>
                  <a:lnTo>
                    <a:pt x="14" y="6"/>
                  </a:lnTo>
                  <a:lnTo>
                    <a:pt x="10" y="6"/>
                  </a:lnTo>
                  <a:lnTo>
                    <a:pt x="6" y="8"/>
                  </a:lnTo>
                  <a:lnTo>
                    <a:pt x="4" y="12"/>
                  </a:lnTo>
                  <a:lnTo>
                    <a:pt x="2" y="16"/>
                  </a:lnTo>
                  <a:lnTo>
                    <a:pt x="0" y="16"/>
                  </a:lnTo>
                  <a:lnTo>
                    <a:pt x="2" y="8"/>
                  </a:lnTo>
                  <a:lnTo>
                    <a:pt x="6" y="4"/>
                  </a:lnTo>
                  <a:lnTo>
                    <a:pt x="10" y="0"/>
                  </a:lnTo>
                  <a:lnTo>
                    <a:pt x="18" y="0"/>
                  </a:lnTo>
                  <a:lnTo>
                    <a:pt x="24" y="0"/>
                  </a:lnTo>
                  <a:lnTo>
                    <a:pt x="30" y="4"/>
                  </a:lnTo>
                  <a:lnTo>
                    <a:pt x="32" y="8"/>
                  </a:lnTo>
                  <a:lnTo>
                    <a:pt x="34" y="14"/>
                  </a:lnTo>
                  <a:lnTo>
                    <a:pt x="34" y="20"/>
                  </a:lnTo>
                  <a:lnTo>
                    <a:pt x="32" y="24"/>
                  </a:lnTo>
                  <a:lnTo>
                    <a:pt x="28" y="30"/>
                  </a:lnTo>
                  <a:lnTo>
                    <a:pt x="22" y="38"/>
                  </a:lnTo>
                  <a:lnTo>
                    <a:pt x="16" y="44"/>
                  </a:lnTo>
                  <a:lnTo>
                    <a:pt x="10" y="50"/>
                  </a:lnTo>
                  <a:lnTo>
                    <a:pt x="8" y="52"/>
                  </a:lnTo>
                  <a:lnTo>
                    <a:pt x="24" y="52"/>
                  </a:lnTo>
                  <a:lnTo>
                    <a:pt x="28" y="52"/>
                  </a:lnTo>
                  <a:lnTo>
                    <a:pt x="30" y="52"/>
                  </a:lnTo>
                  <a:lnTo>
                    <a:pt x="32" y="52"/>
                  </a:lnTo>
                  <a:lnTo>
                    <a:pt x="34"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28" name="Freeform 356"/>
            <p:cNvSpPr>
              <a:spLocks noEditPoints="1"/>
            </p:cNvSpPr>
            <p:nvPr/>
          </p:nvSpPr>
          <p:spPr bwMode="auto">
            <a:xfrm>
              <a:off x="2012" y="2896"/>
              <a:ext cx="34" cy="60"/>
            </a:xfrm>
            <a:custGeom>
              <a:avLst/>
              <a:gdLst>
                <a:gd name="T0" fmla="*/ 6 w 34"/>
                <a:gd name="T1" fmla="*/ 24 h 60"/>
                <a:gd name="T2" fmla="*/ 2 w 34"/>
                <a:gd name="T3" fmla="*/ 16 h 60"/>
                <a:gd name="T4" fmla="*/ 2 w 34"/>
                <a:gd name="T5" fmla="*/ 8 h 60"/>
                <a:gd name="T6" fmla="*/ 12 w 34"/>
                <a:gd name="T7" fmla="*/ 0 h 60"/>
                <a:gd name="T8" fmla="*/ 24 w 34"/>
                <a:gd name="T9" fmla="*/ 0 h 60"/>
                <a:gd name="T10" fmla="*/ 32 w 34"/>
                <a:gd name="T11" fmla="*/ 8 h 60"/>
                <a:gd name="T12" fmla="*/ 32 w 34"/>
                <a:gd name="T13" fmla="*/ 16 h 60"/>
                <a:gd name="T14" fmla="*/ 28 w 34"/>
                <a:gd name="T15" fmla="*/ 22 h 60"/>
                <a:gd name="T16" fmla="*/ 28 w 34"/>
                <a:gd name="T17" fmla="*/ 32 h 60"/>
                <a:gd name="T18" fmla="*/ 34 w 34"/>
                <a:gd name="T19" fmla="*/ 40 h 60"/>
                <a:gd name="T20" fmla="*/ 34 w 34"/>
                <a:gd name="T21" fmla="*/ 50 h 60"/>
                <a:gd name="T22" fmla="*/ 24 w 34"/>
                <a:gd name="T23" fmla="*/ 58 h 60"/>
                <a:gd name="T24" fmla="*/ 12 w 34"/>
                <a:gd name="T25" fmla="*/ 60 h 60"/>
                <a:gd name="T26" fmla="*/ 4 w 34"/>
                <a:gd name="T27" fmla="*/ 54 h 60"/>
                <a:gd name="T28" fmla="*/ 0 w 34"/>
                <a:gd name="T29" fmla="*/ 46 h 60"/>
                <a:gd name="T30" fmla="*/ 4 w 34"/>
                <a:gd name="T31" fmla="*/ 38 h 60"/>
                <a:gd name="T32" fmla="*/ 12 w 34"/>
                <a:gd name="T33" fmla="*/ 30 h 60"/>
                <a:gd name="T34" fmla="*/ 22 w 34"/>
                <a:gd name="T35" fmla="*/ 20 h 60"/>
                <a:gd name="T36" fmla="*/ 26 w 34"/>
                <a:gd name="T37" fmla="*/ 14 h 60"/>
                <a:gd name="T38" fmla="*/ 24 w 34"/>
                <a:gd name="T39" fmla="*/ 8 h 60"/>
                <a:gd name="T40" fmla="*/ 20 w 34"/>
                <a:gd name="T41" fmla="*/ 2 h 60"/>
                <a:gd name="T42" fmla="*/ 14 w 34"/>
                <a:gd name="T43" fmla="*/ 2 h 60"/>
                <a:gd name="T44" fmla="*/ 10 w 34"/>
                <a:gd name="T45" fmla="*/ 8 h 60"/>
                <a:gd name="T46" fmla="*/ 10 w 34"/>
                <a:gd name="T47" fmla="*/ 12 h 60"/>
                <a:gd name="T48" fmla="*/ 12 w 34"/>
                <a:gd name="T49" fmla="*/ 18 h 60"/>
                <a:gd name="T50" fmla="*/ 20 w 34"/>
                <a:gd name="T51" fmla="*/ 24 h 60"/>
                <a:gd name="T52" fmla="*/ 12 w 34"/>
                <a:gd name="T53" fmla="*/ 34 h 60"/>
                <a:gd name="T54" fmla="*/ 10 w 34"/>
                <a:gd name="T55" fmla="*/ 42 h 60"/>
                <a:gd name="T56" fmla="*/ 10 w 34"/>
                <a:gd name="T57" fmla="*/ 50 h 60"/>
                <a:gd name="T58" fmla="*/ 14 w 34"/>
                <a:gd name="T59" fmla="*/ 56 h 60"/>
                <a:gd name="T60" fmla="*/ 22 w 34"/>
                <a:gd name="T61" fmla="*/ 56 h 60"/>
                <a:gd name="T62" fmla="*/ 26 w 34"/>
                <a:gd name="T63" fmla="*/ 52 h 60"/>
                <a:gd name="T64" fmla="*/ 26 w 34"/>
                <a:gd name="T65" fmla="*/ 46 h 60"/>
                <a:gd name="T66" fmla="*/ 22 w 34"/>
                <a:gd name="T67" fmla="*/ 40 h 60"/>
                <a:gd name="T68" fmla="*/ 14 w 34"/>
                <a:gd name="T69" fmla="*/ 3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60"/>
                <a:gd name="T107" fmla="*/ 34 w 34"/>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60">
                  <a:moveTo>
                    <a:pt x="12" y="30"/>
                  </a:moveTo>
                  <a:lnTo>
                    <a:pt x="6" y="24"/>
                  </a:lnTo>
                  <a:lnTo>
                    <a:pt x="4" y="20"/>
                  </a:lnTo>
                  <a:lnTo>
                    <a:pt x="2" y="16"/>
                  </a:lnTo>
                  <a:lnTo>
                    <a:pt x="2" y="14"/>
                  </a:lnTo>
                  <a:lnTo>
                    <a:pt x="2" y="8"/>
                  </a:lnTo>
                  <a:lnTo>
                    <a:pt x="6" y="4"/>
                  </a:lnTo>
                  <a:lnTo>
                    <a:pt x="12" y="0"/>
                  </a:lnTo>
                  <a:lnTo>
                    <a:pt x="18" y="0"/>
                  </a:lnTo>
                  <a:lnTo>
                    <a:pt x="24" y="0"/>
                  </a:lnTo>
                  <a:lnTo>
                    <a:pt x="30" y="4"/>
                  </a:lnTo>
                  <a:lnTo>
                    <a:pt x="32" y="8"/>
                  </a:lnTo>
                  <a:lnTo>
                    <a:pt x="34" y="12"/>
                  </a:lnTo>
                  <a:lnTo>
                    <a:pt x="32" y="16"/>
                  </a:lnTo>
                  <a:lnTo>
                    <a:pt x="32" y="18"/>
                  </a:lnTo>
                  <a:lnTo>
                    <a:pt x="28" y="22"/>
                  </a:lnTo>
                  <a:lnTo>
                    <a:pt x="22" y="26"/>
                  </a:lnTo>
                  <a:lnTo>
                    <a:pt x="28" y="32"/>
                  </a:lnTo>
                  <a:lnTo>
                    <a:pt x="32" y="36"/>
                  </a:lnTo>
                  <a:lnTo>
                    <a:pt x="34" y="40"/>
                  </a:lnTo>
                  <a:lnTo>
                    <a:pt x="34" y="44"/>
                  </a:lnTo>
                  <a:lnTo>
                    <a:pt x="34" y="50"/>
                  </a:lnTo>
                  <a:lnTo>
                    <a:pt x="30" y="56"/>
                  </a:lnTo>
                  <a:lnTo>
                    <a:pt x="24" y="58"/>
                  </a:lnTo>
                  <a:lnTo>
                    <a:pt x="18" y="60"/>
                  </a:lnTo>
                  <a:lnTo>
                    <a:pt x="12" y="60"/>
                  </a:lnTo>
                  <a:lnTo>
                    <a:pt x="8" y="58"/>
                  </a:lnTo>
                  <a:lnTo>
                    <a:pt x="4" y="54"/>
                  </a:lnTo>
                  <a:lnTo>
                    <a:pt x="2" y="50"/>
                  </a:lnTo>
                  <a:lnTo>
                    <a:pt x="0" y="46"/>
                  </a:lnTo>
                  <a:lnTo>
                    <a:pt x="2" y="42"/>
                  </a:lnTo>
                  <a:lnTo>
                    <a:pt x="4" y="38"/>
                  </a:lnTo>
                  <a:lnTo>
                    <a:pt x="6" y="34"/>
                  </a:lnTo>
                  <a:lnTo>
                    <a:pt x="12" y="30"/>
                  </a:lnTo>
                  <a:close/>
                  <a:moveTo>
                    <a:pt x="20" y="24"/>
                  </a:moveTo>
                  <a:lnTo>
                    <a:pt x="22" y="20"/>
                  </a:lnTo>
                  <a:lnTo>
                    <a:pt x="24" y="18"/>
                  </a:lnTo>
                  <a:lnTo>
                    <a:pt x="26" y="14"/>
                  </a:lnTo>
                  <a:lnTo>
                    <a:pt x="26" y="12"/>
                  </a:lnTo>
                  <a:lnTo>
                    <a:pt x="24" y="8"/>
                  </a:lnTo>
                  <a:lnTo>
                    <a:pt x="24" y="4"/>
                  </a:lnTo>
                  <a:lnTo>
                    <a:pt x="20" y="2"/>
                  </a:lnTo>
                  <a:lnTo>
                    <a:pt x="18" y="2"/>
                  </a:lnTo>
                  <a:lnTo>
                    <a:pt x="14" y="2"/>
                  </a:lnTo>
                  <a:lnTo>
                    <a:pt x="12" y="4"/>
                  </a:lnTo>
                  <a:lnTo>
                    <a:pt x="10" y="8"/>
                  </a:lnTo>
                  <a:lnTo>
                    <a:pt x="10" y="10"/>
                  </a:lnTo>
                  <a:lnTo>
                    <a:pt x="10" y="12"/>
                  </a:lnTo>
                  <a:lnTo>
                    <a:pt x="10" y="14"/>
                  </a:lnTo>
                  <a:lnTo>
                    <a:pt x="12" y="18"/>
                  </a:lnTo>
                  <a:lnTo>
                    <a:pt x="14" y="20"/>
                  </a:lnTo>
                  <a:lnTo>
                    <a:pt x="20" y="24"/>
                  </a:lnTo>
                  <a:close/>
                  <a:moveTo>
                    <a:pt x="14" y="32"/>
                  </a:moveTo>
                  <a:lnTo>
                    <a:pt x="12" y="34"/>
                  </a:lnTo>
                  <a:lnTo>
                    <a:pt x="10" y="38"/>
                  </a:lnTo>
                  <a:lnTo>
                    <a:pt x="10" y="42"/>
                  </a:lnTo>
                  <a:lnTo>
                    <a:pt x="8" y="46"/>
                  </a:lnTo>
                  <a:lnTo>
                    <a:pt x="10" y="50"/>
                  </a:lnTo>
                  <a:lnTo>
                    <a:pt x="12" y="54"/>
                  </a:lnTo>
                  <a:lnTo>
                    <a:pt x="14" y="56"/>
                  </a:lnTo>
                  <a:lnTo>
                    <a:pt x="18" y="56"/>
                  </a:lnTo>
                  <a:lnTo>
                    <a:pt x="22" y="56"/>
                  </a:lnTo>
                  <a:lnTo>
                    <a:pt x="24" y="54"/>
                  </a:lnTo>
                  <a:lnTo>
                    <a:pt x="26" y="52"/>
                  </a:lnTo>
                  <a:lnTo>
                    <a:pt x="26" y="48"/>
                  </a:lnTo>
                  <a:lnTo>
                    <a:pt x="26" y="46"/>
                  </a:lnTo>
                  <a:lnTo>
                    <a:pt x="24" y="42"/>
                  </a:lnTo>
                  <a:lnTo>
                    <a:pt x="22" y="40"/>
                  </a:lnTo>
                  <a:lnTo>
                    <a:pt x="18" y="36"/>
                  </a:lnTo>
                  <a:lnTo>
                    <a:pt x="14" y="32"/>
                  </a:lnTo>
                  <a:close/>
                </a:path>
              </a:pathLst>
            </a:custGeom>
            <a:solidFill>
              <a:srgbClr val="000000"/>
            </a:solidFill>
            <a:ln w="0">
              <a:solidFill>
                <a:srgbClr val="000000"/>
              </a:solidFill>
              <a:round/>
              <a:headEnd/>
              <a:tailEnd/>
            </a:ln>
          </p:spPr>
          <p:txBody>
            <a:bodyPr/>
            <a:lstStyle/>
            <a:p>
              <a:endParaRPr lang="en-CA"/>
            </a:p>
          </p:txBody>
        </p:sp>
        <p:sp>
          <p:nvSpPr>
            <p:cNvPr id="14529" name="Freeform 357"/>
            <p:cNvSpPr>
              <a:spLocks/>
            </p:cNvSpPr>
            <p:nvPr/>
          </p:nvSpPr>
          <p:spPr bwMode="auto">
            <a:xfrm>
              <a:off x="2054" y="2896"/>
              <a:ext cx="38" cy="60"/>
            </a:xfrm>
            <a:custGeom>
              <a:avLst/>
              <a:gdLst>
                <a:gd name="T0" fmla="*/ 6 w 38"/>
                <a:gd name="T1" fmla="*/ 0 h 60"/>
                <a:gd name="T2" fmla="*/ 38 w 38"/>
                <a:gd name="T3" fmla="*/ 0 h 60"/>
                <a:gd name="T4" fmla="*/ 38 w 38"/>
                <a:gd name="T5" fmla="*/ 2 h 60"/>
                <a:gd name="T6" fmla="*/ 18 w 38"/>
                <a:gd name="T7" fmla="*/ 60 h 60"/>
                <a:gd name="T8" fmla="*/ 12 w 38"/>
                <a:gd name="T9" fmla="*/ 60 h 60"/>
                <a:gd name="T10" fmla="*/ 30 w 38"/>
                <a:gd name="T11" fmla="*/ 8 h 60"/>
                <a:gd name="T12" fmla="*/ 14 w 38"/>
                <a:gd name="T13" fmla="*/ 8 h 60"/>
                <a:gd name="T14" fmla="*/ 10 w 38"/>
                <a:gd name="T15" fmla="*/ 8 h 60"/>
                <a:gd name="T16" fmla="*/ 8 w 38"/>
                <a:gd name="T17" fmla="*/ 8 h 60"/>
                <a:gd name="T18" fmla="*/ 4 w 38"/>
                <a:gd name="T19" fmla="*/ 12 h 60"/>
                <a:gd name="T20" fmla="*/ 2 w 38"/>
                <a:gd name="T21" fmla="*/ 14 h 60"/>
                <a:gd name="T22" fmla="*/ 0 w 38"/>
                <a:gd name="T23" fmla="*/ 14 h 60"/>
                <a:gd name="T24" fmla="*/ 6 w 3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0"/>
                <a:gd name="T41" fmla="*/ 38 w 3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0">
                  <a:moveTo>
                    <a:pt x="6" y="0"/>
                  </a:moveTo>
                  <a:lnTo>
                    <a:pt x="38" y="0"/>
                  </a:lnTo>
                  <a:lnTo>
                    <a:pt x="38" y="2"/>
                  </a:lnTo>
                  <a:lnTo>
                    <a:pt x="18" y="60"/>
                  </a:lnTo>
                  <a:lnTo>
                    <a:pt x="12" y="60"/>
                  </a:lnTo>
                  <a:lnTo>
                    <a:pt x="30" y="8"/>
                  </a:lnTo>
                  <a:lnTo>
                    <a:pt x="14" y="8"/>
                  </a:lnTo>
                  <a:lnTo>
                    <a:pt x="10" y="8"/>
                  </a:lnTo>
                  <a:lnTo>
                    <a:pt x="8" y="8"/>
                  </a:lnTo>
                  <a:lnTo>
                    <a:pt x="4" y="12"/>
                  </a:lnTo>
                  <a:lnTo>
                    <a:pt x="2" y="14"/>
                  </a:lnTo>
                  <a:lnTo>
                    <a:pt x="0" y="14"/>
                  </a:lnTo>
                  <a:lnTo>
                    <a:pt x="6" y="0"/>
                  </a:lnTo>
                  <a:close/>
                </a:path>
              </a:pathLst>
            </a:custGeom>
            <a:solidFill>
              <a:srgbClr val="000000"/>
            </a:solidFill>
            <a:ln w="0">
              <a:solidFill>
                <a:srgbClr val="000000"/>
              </a:solidFill>
              <a:round/>
              <a:headEnd/>
              <a:tailEnd/>
            </a:ln>
          </p:spPr>
          <p:txBody>
            <a:bodyPr/>
            <a:lstStyle/>
            <a:p>
              <a:endParaRPr lang="en-CA"/>
            </a:p>
          </p:txBody>
        </p:sp>
        <p:sp>
          <p:nvSpPr>
            <p:cNvPr id="14530" name="Freeform 358"/>
            <p:cNvSpPr>
              <a:spLocks noEditPoints="1"/>
            </p:cNvSpPr>
            <p:nvPr/>
          </p:nvSpPr>
          <p:spPr bwMode="auto">
            <a:xfrm>
              <a:off x="2098" y="2896"/>
              <a:ext cx="36" cy="60"/>
            </a:xfrm>
            <a:custGeom>
              <a:avLst/>
              <a:gdLst>
                <a:gd name="T0" fmla="*/ 2 w 36"/>
                <a:gd name="T1" fmla="*/ 60 h 60"/>
                <a:gd name="T2" fmla="*/ 2 w 36"/>
                <a:gd name="T3" fmla="*/ 58 h 60"/>
                <a:gd name="T4" fmla="*/ 6 w 36"/>
                <a:gd name="T5" fmla="*/ 58 h 60"/>
                <a:gd name="T6" fmla="*/ 12 w 36"/>
                <a:gd name="T7" fmla="*/ 56 h 60"/>
                <a:gd name="T8" fmla="*/ 16 w 36"/>
                <a:gd name="T9" fmla="*/ 52 h 60"/>
                <a:gd name="T10" fmla="*/ 20 w 36"/>
                <a:gd name="T11" fmla="*/ 46 h 60"/>
                <a:gd name="T12" fmla="*/ 24 w 36"/>
                <a:gd name="T13" fmla="*/ 40 h 60"/>
                <a:gd name="T14" fmla="*/ 28 w 36"/>
                <a:gd name="T15" fmla="*/ 32 h 60"/>
                <a:gd name="T16" fmla="*/ 20 w 36"/>
                <a:gd name="T17" fmla="*/ 36 h 60"/>
                <a:gd name="T18" fmla="*/ 16 w 36"/>
                <a:gd name="T19" fmla="*/ 36 h 60"/>
                <a:gd name="T20" fmla="*/ 10 w 36"/>
                <a:gd name="T21" fmla="*/ 36 h 60"/>
                <a:gd name="T22" fmla="*/ 4 w 36"/>
                <a:gd name="T23" fmla="*/ 32 h 60"/>
                <a:gd name="T24" fmla="*/ 2 w 36"/>
                <a:gd name="T25" fmla="*/ 26 h 60"/>
                <a:gd name="T26" fmla="*/ 0 w 36"/>
                <a:gd name="T27" fmla="*/ 20 h 60"/>
                <a:gd name="T28" fmla="*/ 2 w 36"/>
                <a:gd name="T29" fmla="*/ 12 h 60"/>
                <a:gd name="T30" fmla="*/ 4 w 36"/>
                <a:gd name="T31" fmla="*/ 6 h 60"/>
                <a:gd name="T32" fmla="*/ 8 w 36"/>
                <a:gd name="T33" fmla="*/ 2 h 60"/>
                <a:gd name="T34" fmla="*/ 14 w 36"/>
                <a:gd name="T35" fmla="*/ 0 h 60"/>
                <a:gd name="T36" fmla="*/ 18 w 36"/>
                <a:gd name="T37" fmla="*/ 0 h 60"/>
                <a:gd name="T38" fmla="*/ 26 w 36"/>
                <a:gd name="T39" fmla="*/ 0 h 60"/>
                <a:gd name="T40" fmla="*/ 30 w 36"/>
                <a:gd name="T41" fmla="*/ 6 h 60"/>
                <a:gd name="T42" fmla="*/ 34 w 36"/>
                <a:gd name="T43" fmla="*/ 10 h 60"/>
                <a:gd name="T44" fmla="*/ 36 w 36"/>
                <a:gd name="T45" fmla="*/ 16 h 60"/>
                <a:gd name="T46" fmla="*/ 36 w 36"/>
                <a:gd name="T47" fmla="*/ 24 h 60"/>
                <a:gd name="T48" fmla="*/ 36 w 36"/>
                <a:gd name="T49" fmla="*/ 32 h 60"/>
                <a:gd name="T50" fmla="*/ 32 w 36"/>
                <a:gd name="T51" fmla="*/ 42 h 60"/>
                <a:gd name="T52" fmla="*/ 26 w 36"/>
                <a:gd name="T53" fmla="*/ 48 h 60"/>
                <a:gd name="T54" fmla="*/ 18 w 36"/>
                <a:gd name="T55" fmla="*/ 56 h 60"/>
                <a:gd name="T56" fmla="*/ 12 w 36"/>
                <a:gd name="T57" fmla="*/ 58 h 60"/>
                <a:gd name="T58" fmla="*/ 4 w 36"/>
                <a:gd name="T59" fmla="*/ 60 h 60"/>
                <a:gd name="T60" fmla="*/ 2 w 36"/>
                <a:gd name="T61" fmla="*/ 60 h 60"/>
                <a:gd name="T62" fmla="*/ 28 w 36"/>
                <a:gd name="T63" fmla="*/ 30 h 60"/>
                <a:gd name="T64" fmla="*/ 28 w 36"/>
                <a:gd name="T65" fmla="*/ 24 h 60"/>
                <a:gd name="T66" fmla="*/ 28 w 36"/>
                <a:gd name="T67" fmla="*/ 20 h 60"/>
                <a:gd name="T68" fmla="*/ 28 w 36"/>
                <a:gd name="T69" fmla="*/ 16 h 60"/>
                <a:gd name="T70" fmla="*/ 28 w 36"/>
                <a:gd name="T71" fmla="*/ 12 h 60"/>
                <a:gd name="T72" fmla="*/ 26 w 36"/>
                <a:gd name="T73" fmla="*/ 8 h 60"/>
                <a:gd name="T74" fmla="*/ 24 w 36"/>
                <a:gd name="T75" fmla="*/ 4 h 60"/>
                <a:gd name="T76" fmla="*/ 20 w 36"/>
                <a:gd name="T77" fmla="*/ 2 h 60"/>
                <a:gd name="T78" fmla="*/ 18 w 36"/>
                <a:gd name="T79" fmla="*/ 2 h 60"/>
                <a:gd name="T80" fmla="*/ 14 w 36"/>
                <a:gd name="T81" fmla="*/ 2 h 60"/>
                <a:gd name="T82" fmla="*/ 12 w 36"/>
                <a:gd name="T83" fmla="*/ 6 h 60"/>
                <a:gd name="T84" fmla="*/ 10 w 36"/>
                <a:gd name="T85" fmla="*/ 10 h 60"/>
                <a:gd name="T86" fmla="*/ 8 w 36"/>
                <a:gd name="T87" fmla="*/ 16 h 60"/>
                <a:gd name="T88" fmla="*/ 10 w 36"/>
                <a:gd name="T89" fmla="*/ 24 h 60"/>
                <a:gd name="T90" fmla="*/ 12 w 36"/>
                <a:gd name="T91" fmla="*/ 30 h 60"/>
                <a:gd name="T92" fmla="*/ 16 w 36"/>
                <a:gd name="T93" fmla="*/ 32 h 60"/>
                <a:gd name="T94" fmla="*/ 18 w 36"/>
                <a:gd name="T95" fmla="*/ 34 h 60"/>
                <a:gd name="T96" fmla="*/ 20 w 36"/>
                <a:gd name="T97" fmla="*/ 32 h 60"/>
                <a:gd name="T98" fmla="*/ 24 w 36"/>
                <a:gd name="T99" fmla="*/ 32 h 60"/>
                <a:gd name="T100" fmla="*/ 26 w 36"/>
                <a:gd name="T101" fmla="*/ 32 h 60"/>
                <a:gd name="T102" fmla="*/ 28 w 36"/>
                <a:gd name="T103" fmla="*/ 30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60"/>
                <a:gd name="T158" fmla="*/ 36 w 36"/>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60">
                  <a:moveTo>
                    <a:pt x="2" y="60"/>
                  </a:moveTo>
                  <a:lnTo>
                    <a:pt x="2" y="58"/>
                  </a:lnTo>
                  <a:lnTo>
                    <a:pt x="6" y="58"/>
                  </a:lnTo>
                  <a:lnTo>
                    <a:pt x="12" y="56"/>
                  </a:lnTo>
                  <a:lnTo>
                    <a:pt x="16" y="52"/>
                  </a:lnTo>
                  <a:lnTo>
                    <a:pt x="20" y="46"/>
                  </a:lnTo>
                  <a:lnTo>
                    <a:pt x="24" y="40"/>
                  </a:lnTo>
                  <a:lnTo>
                    <a:pt x="28" y="32"/>
                  </a:lnTo>
                  <a:lnTo>
                    <a:pt x="20" y="36"/>
                  </a:lnTo>
                  <a:lnTo>
                    <a:pt x="16" y="36"/>
                  </a:lnTo>
                  <a:lnTo>
                    <a:pt x="10" y="36"/>
                  </a:lnTo>
                  <a:lnTo>
                    <a:pt x="4" y="32"/>
                  </a:lnTo>
                  <a:lnTo>
                    <a:pt x="2" y="26"/>
                  </a:lnTo>
                  <a:lnTo>
                    <a:pt x="0" y="20"/>
                  </a:lnTo>
                  <a:lnTo>
                    <a:pt x="2" y="12"/>
                  </a:lnTo>
                  <a:lnTo>
                    <a:pt x="4" y="6"/>
                  </a:lnTo>
                  <a:lnTo>
                    <a:pt x="8" y="2"/>
                  </a:lnTo>
                  <a:lnTo>
                    <a:pt x="14" y="0"/>
                  </a:lnTo>
                  <a:lnTo>
                    <a:pt x="18" y="0"/>
                  </a:lnTo>
                  <a:lnTo>
                    <a:pt x="26" y="0"/>
                  </a:lnTo>
                  <a:lnTo>
                    <a:pt x="30" y="6"/>
                  </a:lnTo>
                  <a:lnTo>
                    <a:pt x="34" y="10"/>
                  </a:lnTo>
                  <a:lnTo>
                    <a:pt x="36" y="16"/>
                  </a:lnTo>
                  <a:lnTo>
                    <a:pt x="36" y="24"/>
                  </a:lnTo>
                  <a:lnTo>
                    <a:pt x="36" y="32"/>
                  </a:lnTo>
                  <a:lnTo>
                    <a:pt x="32" y="42"/>
                  </a:lnTo>
                  <a:lnTo>
                    <a:pt x="26" y="48"/>
                  </a:lnTo>
                  <a:lnTo>
                    <a:pt x="18" y="56"/>
                  </a:lnTo>
                  <a:lnTo>
                    <a:pt x="12" y="58"/>
                  </a:lnTo>
                  <a:lnTo>
                    <a:pt x="4" y="60"/>
                  </a:lnTo>
                  <a:lnTo>
                    <a:pt x="2" y="60"/>
                  </a:lnTo>
                  <a:close/>
                  <a:moveTo>
                    <a:pt x="28" y="30"/>
                  </a:moveTo>
                  <a:lnTo>
                    <a:pt x="28" y="24"/>
                  </a:lnTo>
                  <a:lnTo>
                    <a:pt x="28" y="20"/>
                  </a:lnTo>
                  <a:lnTo>
                    <a:pt x="28" y="16"/>
                  </a:lnTo>
                  <a:lnTo>
                    <a:pt x="28" y="12"/>
                  </a:lnTo>
                  <a:lnTo>
                    <a:pt x="26" y="8"/>
                  </a:lnTo>
                  <a:lnTo>
                    <a:pt x="24" y="4"/>
                  </a:lnTo>
                  <a:lnTo>
                    <a:pt x="20" y="2"/>
                  </a:lnTo>
                  <a:lnTo>
                    <a:pt x="18" y="2"/>
                  </a:lnTo>
                  <a:lnTo>
                    <a:pt x="14" y="2"/>
                  </a:lnTo>
                  <a:lnTo>
                    <a:pt x="12" y="6"/>
                  </a:lnTo>
                  <a:lnTo>
                    <a:pt x="10" y="10"/>
                  </a:lnTo>
                  <a:lnTo>
                    <a:pt x="8" y="16"/>
                  </a:lnTo>
                  <a:lnTo>
                    <a:pt x="10" y="24"/>
                  </a:lnTo>
                  <a:lnTo>
                    <a:pt x="12" y="30"/>
                  </a:lnTo>
                  <a:lnTo>
                    <a:pt x="16" y="32"/>
                  </a:lnTo>
                  <a:lnTo>
                    <a:pt x="18" y="34"/>
                  </a:lnTo>
                  <a:lnTo>
                    <a:pt x="20" y="32"/>
                  </a:lnTo>
                  <a:lnTo>
                    <a:pt x="24" y="32"/>
                  </a:lnTo>
                  <a:lnTo>
                    <a:pt x="26" y="32"/>
                  </a:lnTo>
                  <a:lnTo>
                    <a:pt x="28" y="30"/>
                  </a:lnTo>
                  <a:close/>
                </a:path>
              </a:pathLst>
            </a:custGeom>
            <a:solidFill>
              <a:srgbClr val="000000"/>
            </a:solidFill>
            <a:ln w="0">
              <a:solidFill>
                <a:srgbClr val="000000"/>
              </a:solidFill>
              <a:round/>
              <a:headEnd/>
              <a:tailEnd/>
            </a:ln>
          </p:spPr>
          <p:txBody>
            <a:bodyPr/>
            <a:lstStyle/>
            <a:p>
              <a:endParaRPr lang="en-CA"/>
            </a:p>
          </p:txBody>
        </p:sp>
        <p:sp>
          <p:nvSpPr>
            <p:cNvPr id="14531" name="Rectangle 359"/>
            <p:cNvSpPr>
              <a:spLocks noChangeArrowheads="1"/>
            </p:cNvSpPr>
            <p:nvPr/>
          </p:nvSpPr>
          <p:spPr bwMode="auto">
            <a:xfrm>
              <a:off x="223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32" name="Freeform 360"/>
            <p:cNvSpPr>
              <a:spLocks/>
            </p:cNvSpPr>
            <p:nvPr/>
          </p:nvSpPr>
          <p:spPr bwMode="auto">
            <a:xfrm>
              <a:off x="2346"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33" name="Freeform 361"/>
            <p:cNvSpPr>
              <a:spLocks noEditPoints="1"/>
            </p:cNvSpPr>
            <p:nvPr/>
          </p:nvSpPr>
          <p:spPr bwMode="auto">
            <a:xfrm>
              <a:off x="236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4" name="Freeform 362"/>
            <p:cNvSpPr>
              <a:spLocks noEditPoints="1"/>
            </p:cNvSpPr>
            <p:nvPr/>
          </p:nvSpPr>
          <p:spPr bwMode="auto">
            <a:xfrm>
              <a:off x="241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5" name="Freeform 363"/>
            <p:cNvSpPr>
              <a:spLocks noEditPoints="1"/>
            </p:cNvSpPr>
            <p:nvPr/>
          </p:nvSpPr>
          <p:spPr bwMode="auto">
            <a:xfrm>
              <a:off x="2454"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6" name="Freeform 364"/>
            <p:cNvSpPr>
              <a:spLocks noEditPoints="1"/>
            </p:cNvSpPr>
            <p:nvPr/>
          </p:nvSpPr>
          <p:spPr bwMode="auto">
            <a:xfrm>
              <a:off x="249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37" name="Freeform 365"/>
            <p:cNvSpPr>
              <a:spLocks noEditPoints="1"/>
            </p:cNvSpPr>
            <p:nvPr/>
          </p:nvSpPr>
          <p:spPr bwMode="auto">
            <a:xfrm>
              <a:off x="2540" y="2896"/>
              <a:ext cx="38" cy="60"/>
            </a:xfrm>
            <a:custGeom>
              <a:avLst/>
              <a:gdLst>
                <a:gd name="T0" fmla="*/ 36 w 38"/>
                <a:gd name="T1" fmla="*/ 0 h 60"/>
                <a:gd name="T2" fmla="*/ 36 w 38"/>
                <a:gd name="T3" fmla="*/ 2 h 60"/>
                <a:gd name="T4" fmla="*/ 32 w 38"/>
                <a:gd name="T5" fmla="*/ 2 h 60"/>
                <a:gd name="T6" fmla="*/ 28 w 38"/>
                <a:gd name="T7" fmla="*/ 4 h 60"/>
                <a:gd name="T8" fmla="*/ 24 w 38"/>
                <a:gd name="T9" fmla="*/ 6 h 60"/>
                <a:gd name="T10" fmla="*/ 20 w 38"/>
                <a:gd name="T11" fmla="*/ 8 h 60"/>
                <a:gd name="T12" fmla="*/ 18 w 38"/>
                <a:gd name="T13" fmla="*/ 12 h 60"/>
                <a:gd name="T14" fmla="*/ 14 w 38"/>
                <a:gd name="T15" fmla="*/ 16 h 60"/>
                <a:gd name="T16" fmla="*/ 12 w 38"/>
                <a:gd name="T17" fmla="*/ 20 h 60"/>
                <a:gd name="T18" fmla="*/ 10 w 38"/>
                <a:gd name="T19" fmla="*/ 26 h 60"/>
                <a:gd name="T20" fmla="*/ 16 w 38"/>
                <a:gd name="T21" fmla="*/ 24 h 60"/>
                <a:gd name="T22" fmla="*/ 22 w 38"/>
                <a:gd name="T23" fmla="*/ 22 h 60"/>
                <a:gd name="T24" fmla="*/ 28 w 38"/>
                <a:gd name="T25" fmla="*/ 24 h 60"/>
                <a:gd name="T26" fmla="*/ 34 w 38"/>
                <a:gd name="T27" fmla="*/ 26 h 60"/>
                <a:gd name="T28" fmla="*/ 36 w 38"/>
                <a:gd name="T29" fmla="*/ 32 h 60"/>
                <a:gd name="T30" fmla="*/ 38 w 38"/>
                <a:gd name="T31" fmla="*/ 40 h 60"/>
                <a:gd name="T32" fmla="*/ 36 w 38"/>
                <a:gd name="T33" fmla="*/ 46 h 60"/>
                <a:gd name="T34" fmla="*/ 34 w 38"/>
                <a:gd name="T35" fmla="*/ 52 h 60"/>
                <a:gd name="T36" fmla="*/ 30 w 38"/>
                <a:gd name="T37" fmla="*/ 56 h 60"/>
                <a:gd name="T38" fmla="*/ 24 w 38"/>
                <a:gd name="T39" fmla="*/ 58 h 60"/>
                <a:gd name="T40" fmla="*/ 20 w 38"/>
                <a:gd name="T41" fmla="*/ 60 h 60"/>
                <a:gd name="T42" fmla="*/ 14 w 38"/>
                <a:gd name="T43" fmla="*/ 58 h 60"/>
                <a:gd name="T44" fmla="*/ 10 w 38"/>
                <a:gd name="T45" fmla="*/ 56 h 60"/>
                <a:gd name="T46" fmla="*/ 4 w 38"/>
                <a:gd name="T47" fmla="*/ 50 h 60"/>
                <a:gd name="T48" fmla="*/ 2 w 38"/>
                <a:gd name="T49" fmla="*/ 44 h 60"/>
                <a:gd name="T50" fmla="*/ 0 w 38"/>
                <a:gd name="T51" fmla="*/ 36 h 60"/>
                <a:gd name="T52" fmla="*/ 2 w 38"/>
                <a:gd name="T53" fmla="*/ 28 h 60"/>
                <a:gd name="T54" fmla="*/ 4 w 38"/>
                <a:gd name="T55" fmla="*/ 22 h 60"/>
                <a:gd name="T56" fmla="*/ 8 w 38"/>
                <a:gd name="T57" fmla="*/ 14 h 60"/>
                <a:gd name="T58" fmla="*/ 14 w 38"/>
                <a:gd name="T59" fmla="*/ 8 h 60"/>
                <a:gd name="T60" fmla="*/ 18 w 38"/>
                <a:gd name="T61" fmla="*/ 4 h 60"/>
                <a:gd name="T62" fmla="*/ 24 w 38"/>
                <a:gd name="T63" fmla="*/ 2 h 60"/>
                <a:gd name="T64" fmla="*/ 30 w 38"/>
                <a:gd name="T65" fmla="*/ 0 h 60"/>
                <a:gd name="T66" fmla="*/ 34 w 38"/>
                <a:gd name="T67" fmla="*/ 0 h 60"/>
                <a:gd name="T68" fmla="*/ 36 w 38"/>
                <a:gd name="T69" fmla="*/ 0 h 60"/>
                <a:gd name="T70" fmla="*/ 10 w 38"/>
                <a:gd name="T71" fmla="*/ 30 h 60"/>
                <a:gd name="T72" fmla="*/ 10 w 38"/>
                <a:gd name="T73" fmla="*/ 34 h 60"/>
                <a:gd name="T74" fmla="*/ 10 w 38"/>
                <a:gd name="T75" fmla="*/ 38 h 60"/>
                <a:gd name="T76" fmla="*/ 10 w 38"/>
                <a:gd name="T77" fmla="*/ 42 h 60"/>
                <a:gd name="T78" fmla="*/ 10 w 38"/>
                <a:gd name="T79" fmla="*/ 48 h 60"/>
                <a:gd name="T80" fmla="*/ 12 w 38"/>
                <a:gd name="T81" fmla="*/ 52 h 60"/>
                <a:gd name="T82" fmla="*/ 14 w 38"/>
                <a:gd name="T83" fmla="*/ 54 h 60"/>
                <a:gd name="T84" fmla="*/ 18 w 38"/>
                <a:gd name="T85" fmla="*/ 56 h 60"/>
                <a:gd name="T86" fmla="*/ 20 w 38"/>
                <a:gd name="T87" fmla="*/ 56 h 60"/>
                <a:gd name="T88" fmla="*/ 24 w 38"/>
                <a:gd name="T89" fmla="*/ 56 h 60"/>
                <a:gd name="T90" fmla="*/ 26 w 38"/>
                <a:gd name="T91" fmla="*/ 54 h 60"/>
                <a:gd name="T92" fmla="*/ 28 w 38"/>
                <a:gd name="T93" fmla="*/ 50 h 60"/>
                <a:gd name="T94" fmla="*/ 30 w 38"/>
                <a:gd name="T95" fmla="*/ 44 h 60"/>
                <a:gd name="T96" fmla="*/ 28 w 38"/>
                <a:gd name="T97" fmla="*/ 36 h 60"/>
                <a:gd name="T98" fmla="*/ 26 w 38"/>
                <a:gd name="T99" fmla="*/ 32 h 60"/>
                <a:gd name="T100" fmla="*/ 24 w 38"/>
                <a:gd name="T101" fmla="*/ 28 h 60"/>
                <a:gd name="T102" fmla="*/ 18 w 38"/>
                <a:gd name="T103" fmla="*/ 26 h 60"/>
                <a:gd name="T104" fmla="*/ 18 w 38"/>
                <a:gd name="T105" fmla="*/ 26 h 60"/>
                <a:gd name="T106" fmla="*/ 16 w 38"/>
                <a:gd name="T107" fmla="*/ 26 h 60"/>
                <a:gd name="T108" fmla="*/ 14 w 38"/>
                <a:gd name="T109" fmla="*/ 28 h 60"/>
                <a:gd name="T110" fmla="*/ 10 w 38"/>
                <a:gd name="T111" fmla="*/ 3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60"/>
                <a:gd name="T170" fmla="*/ 38 w 3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60">
                  <a:moveTo>
                    <a:pt x="36" y="0"/>
                  </a:moveTo>
                  <a:lnTo>
                    <a:pt x="36" y="2"/>
                  </a:lnTo>
                  <a:lnTo>
                    <a:pt x="32" y="2"/>
                  </a:lnTo>
                  <a:lnTo>
                    <a:pt x="28" y="4"/>
                  </a:lnTo>
                  <a:lnTo>
                    <a:pt x="24" y="6"/>
                  </a:lnTo>
                  <a:lnTo>
                    <a:pt x="20" y="8"/>
                  </a:lnTo>
                  <a:lnTo>
                    <a:pt x="18" y="12"/>
                  </a:lnTo>
                  <a:lnTo>
                    <a:pt x="14" y="16"/>
                  </a:lnTo>
                  <a:lnTo>
                    <a:pt x="12" y="20"/>
                  </a:lnTo>
                  <a:lnTo>
                    <a:pt x="10" y="26"/>
                  </a:lnTo>
                  <a:lnTo>
                    <a:pt x="16" y="24"/>
                  </a:lnTo>
                  <a:lnTo>
                    <a:pt x="22" y="22"/>
                  </a:lnTo>
                  <a:lnTo>
                    <a:pt x="28" y="24"/>
                  </a:lnTo>
                  <a:lnTo>
                    <a:pt x="34" y="26"/>
                  </a:lnTo>
                  <a:lnTo>
                    <a:pt x="36" y="32"/>
                  </a:lnTo>
                  <a:lnTo>
                    <a:pt x="38" y="40"/>
                  </a:lnTo>
                  <a:lnTo>
                    <a:pt x="36" y="46"/>
                  </a:lnTo>
                  <a:lnTo>
                    <a:pt x="34" y="52"/>
                  </a:lnTo>
                  <a:lnTo>
                    <a:pt x="30" y="56"/>
                  </a:lnTo>
                  <a:lnTo>
                    <a:pt x="24" y="58"/>
                  </a:lnTo>
                  <a:lnTo>
                    <a:pt x="20" y="60"/>
                  </a:lnTo>
                  <a:lnTo>
                    <a:pt x="14" y="58"/>
                  </a:lnTo>
                  <a:lnTo>
                    <a:pt x="10" y="56"/>
                  </a:lnTo>
                  <a:lnTo>
                    <a:pt x="4" y="50"/>
                  </a:lnTo>
                  <a:lnTo>
                    <a:pt x="2" y="44"/>
                  </a:lnTo>
                  <a:lnTo>
                    <a:pt x="0" y="36"/>
                  </a:lnTo>
                  <a:lnTo>
                    <a:pt x="2" y="28"/>
                  </a:lnTo>
                  <a:lnTo>
                    <a:pt x="4" y="22"/>
                  </a:lnTo>
                  <a:lnTo>
                    <a:pt x="8" y="14"/>
                  </a:lnTo>
                  <a:lnTo>
                    <a:pt x="14" y="8"/>
                  </a:lnTo>
                  <a:lnTo>
                    <a:pt x="18" y="4"/>
                  </a:lnTo>
                  <a:lnTo>
                    <a:pt x="24" y="2"/>
                  </a:lnTo>
                  <a:lnTo>
                    <a:pt x="30" y="0"/>
                  </a:lnTo>
                  <a:lnTo>
                    <a:pt x="34" y="0"/>
                  </a:lnTo>
                  <a:lnTo>
                    <a:pt x="36" y="0"/>
                  </a:lnTo>
                  <a:close/>
                  <a:moveTo>
                    <a:pt x="10" y="30"/>
                  </a:moveTo>
                  <a:lnTo>
                    <a:pt x="10" y="34"/>
                  </a:lnTo>
                  <a:lnTo>
                    <a:pt x="10" y="38"/>
                  </a:lnTo>
                  <a:lnTo>
                    <a:pt x="10" y="42"/>
                  </a:lnTo>
                  <a:lnTo>
                    <a:pt x="10" y="48"/>
                  </a:lnTo>
                  <a:lnTo>
                    <a:pt x="12" y="52"/>
                  </a:lnTo>
                  <a:lnTo>
                    <a:pt x="14" y="54"/>
                  </a:lnTo>
                  <a:lnTo>
                    <a:pt x="18" y="56"/>
                  </a:lnTo>
                  <a:lnTo>
                    <a:pt x="20" y="56"/>
                  </a:lnTo>
                  <a:lnTo>
                    <a:pt x="24" y="56"/>
                  </a:lnTo>
                  <a:lnTo>
                    <a:pt x="26" y="54"/>
                  </a:lnTo>
                  <a:lnTo>
                    <a:pt x="28" y="50"/>
                  </a:lnTo>
                  <a:lnTo>
                    <a:pt x="30" y="44"/>
                  </a:lnTo>
                  <a:lnTo>
                    <a:pt x="28" y="36"/>
                  </a:lnTo>
                  <a:lnTo>
                    <a:pt x="26" y="32"/>
                  </a:lnTo>
                  <a:lnTo>
                    <a:pt x="24" y="28"/>
                  </a:lnTo>
                  <a:lnTo>
                    <a:pt x="18" y="26"/>
                  </a:lnTo>
                  <a:lnTo>
                    <a:pt x="16" y="26"/>
                  </a:lnTo>
                  <a:lnTo>
                    <a:pt x="14" y="28"/>
                  </a:lnTo>
                  <a:lnTo>
                    <a:pt x="10" y="30"/>
                  </a:lnTo>
                  <a:close/>
                </a:path>
              </a:pathLst>
            </a:custGeom>
            <a:solidFill>
              <a:srgbClr val="000000"/>
            </a:solidFill>
            <a:ln w="0">
              <a:solidFill>
                <a:srgbClr val="000000"/>
              </a:solidFill>
              <a:round/>
              <a:headEnd/>
              <a:tailEnd/>
            </a:ln>
          </p:spPr>
          <p:txBody>
            <a:bodyPr/>
            <a:lstStyle/>
            <a:p>
              <a:endParaRPr lang="en-CA"/>
            </a:p>
          </p:txBody>
        </p:sp>
        <p:sp>
          <p:nvSpPr>
            <p:cNvPr id="14538" name="Freeform 366"/>
            <p:cNvSpPr>
              <a:spLocks/>
            </p:cNvSpPr>
            <p:nvPr/>
          </p:nvSpPr>
          <p:spPr bwMode="auto">
            <a:xfrm>
              <a:off x="2586" y="2896"/>
              <a:ext cx="32" cy="60"/>
            </a:xfrm>
            <a:custGeom>
              <a:avLst/>
              <a:gdLst>
                <a:gd name="T0" fmla="*/ 32 w 32"/>
                <a:gd name="T1" fmla="*/ 0 h 60"/>
                <a:gd name="T2" fmla="*/ 30 w 32"/>
                <a:gd name="T3" fmla="*/ 8 h 60"/>
                <a:gd name="T4" fmla="*/ 12 w 32"/>
                <a:gd name="T5" fmla="*/ 8 h 60"/>
                <a:gd name="T6" fmla="*/ 8 w 32"/>
                <a:gd name="T7" fmla="*/ 16 h 60"/>
                <a:gd name="T8" fmla="*/ 16 w 32"/>
                <a:gd name="T9" fmla="*/ 18 h 60"/>
                <a:gd name="T10" fmla="*/ 22 w 32"/>
                <a:gd name="T11" fmla="*/ 20 h 60"/>
                <a:gd name="T12" fmla="*/ 26 w 32"/>
                <a:gd name="T13" fmla="*/ 24 h 60"/>
                <a:gd name="T14" fmla="*/ 30 w 32"/>
                <a:gd name="T15" fmla="*/ 30 h 60"/>
                <a:gd name="T16" fmla="*/ 32 w 32"/>
                <a:gd name="T17" fmla="*/ 38 h 60"/>
                <a:gd name="T18" fmla="*/ 32 w 32"/>
                <a:gd name="T19" fmla="*/ 42 h 60"/>
                <a:gd name="T20" fmla="*/ 30 w 32"/>
                <a:gd name="T21" fmla="*/ 46 h 60"/>
                <a:gd name="T22" fmla="*/ 28 w 32"/>
                <a:gd name="T23" fmla="*/ 50 h 60"/>
                <a:gd name="T24" fmla="*/ 26 w 32"/>
                <a:gd name="T25" fmla="*/ 52 h 60"/>
                <a:gd name="T26" fmla="*/ 22 w 32"/>
                <a:gd name="T27" fmla="*/ 56 h 60"/>
                <a:gd name="T28" fmla="*/ 20 w 32"/>
                <a:gd name="T29" fmla="*/ 58 h 60"/>
                <a:gd name="T30" fmla="*/ 14 w 32"/>
                <a:gd name="T31" fmla="*/ 60 h 60"/>
                <a:gd name="T32" fmla="*/ 10 w 32"/>
                <a:gd name="T33" fmla="*/ 60 h 60"/>
                <a:gd name="T34" fmla="*/ 4 w 32"/>
                <a:gd name="T35" fmla="*/ 60 h 60"/>
                <a:gd name="T36" fmla="*/ 2 w 32"/>
                <a:gd name="T37" fmla="*/ 58 h 60"/>
                <a:gd name="T38" fmla="*/ 0 w 32"/>
                <a:gd name="T39" fmla="*/ 56 h 60"/>
                <a:gd name="T40" fmla="*/ 0 w 32"/>
                <a:gd name="T41" fmla="*/ 54 h 60"/>
                <a:gd name="T42" fmla="*/ 0 w 32"/>
                <a:gd name="T43" fmla="*/ 52 h 60"/>
                <a:gd name="T44" fmla="*/ 0 w 32"/>
                <a:gd name="T45" fmla="*/ 52 h 60"/>
                <a:gd name="T46" fmla="*/ 2 w 32"/>
                <a:gd name="T47" fmla="*/ 52 h 60"/>
                <a:gd name="T48" fmla="*/ 4 w 32"/>
                <a:gd name="T49" fmla="*/ 52 h 60"/>
                <a:gd name="T50" fmla="*/ 4 w 32"/>
                <a:gd name="T51" fmla="*/ 52 h 60"/>
                <a:gd name="T52" fmla="*/ 6 w 32"/>
                <a:gd name="T53" fmla="*/ 52 h 60"/>
                <a:gd name="T54" fmla="*/ 6 w 32"/>
                <a:gd name="T55" fmla="*/ 52 h 60"/>
                <a:gd name="T56" fmla="*/ 8 w 32"/>
                <a:gd name="T57" fmla="*/ 54 h 60"/>
                <a:gd name="T58" fmla="*/ 10 w 32"/>
                <a:gd name="T59" fmla="*/ 54 h 60"/>
                <a:gd name="T60" fmla="*/ 14 w 32"/>
                <a:gd name="T61" fmla="*/ 56 h 60"/>
                <a:gd name="T62" fmla="*/ 18 w 32"/>
                <a:gd name="T63" fmla="*/ 54 h 60"/>
                <a:gd name="T64" fmla="*/ 22 w 32"/>
                <a:gd name="T65" fmla="*/ 52 h 60"/>
                <a:gd name="T66" fmla="*/ 26 w 32"/>
                <a:gd name="T67" fmla="*/ 48 h 60"/>
                <a:gd name="T68" fmla="*/ 26 w 32"/>
                <a:gd name="T69" fmla="*/ 42 h 60"/>
                <a:gd name="T70" fmla="*/ 26 w 32"/>
                <a:gd name="T71" fmla="*/ 38 h 60"/>
                <a:gd name="T72" fmla="*/ 22 w 32"/>
                <a:gd name="T73" fmla="*/ 32 h 60"/>
                <a:gd name="T74" fmla="*/ 18 w 32"/>
                <a:gd name="T75" fmla="*/ 28 h 60"/>
                <a:gd name="T76" fmla="*/ 14 w 32"/>
                <a:gd name="T77" fmla="*/ 26 h 60"/>
                <a:gd name="T78" fmla="*/ 8 w 32"/>
                <a:gd name="T79" fmla="*/ 24 h 60"/>
                <a:gd name="T80" fmla="*/ 2 w 32"/>
                <a:gd name="T81" fmla="*/ 24 h 60"/>
                <a:gd name="T82" fmla="*/ 12 w 32"/>
                <a:gd name="T83" fmla="*/ 0 h 60"/>
                <a:gd name="T84" fmla="*/ 32 w 32"/>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60"/>
                <a:gd name="T131" fmla="*/ 32 w 32"/>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60">
                  <a:moveTo>
                    <a:pt x="32" y="0"/>
                  </a:moveTo>
                  <a:lnTo>
                    <a:pt x="30" y="8"/>
                  </a:lnTo>
                  <a:lnTo>
                    <a:pt x="12" y="8"/>
                  </a:lnTo>
                  <a:lnTo>
                    <a:pt x="8" y="16"/>
                  </a:lnTo>
                  <a:lnTo>
                    <a:pt x="16" y="18"/>
                  </a:lnTo>
                  <a:lnTo>
                    <a:pt x="22" y="20"/>
                  </a:lnTo>
                  <a:lnTo>
                    <a:pt x="26" y="24"/>
                  </a:lnTo>
                  <a:lnTo>
                    <a:pt x="30" y="30"/>
                  </a:lnTo>
                  <a:lnTo>
                    <a:pt x="32" y="38"/>
                  </a:lnTo>
                  <a:lnTo>
                    <a:pt x="32" y="42"/>
                  </a:lnTo>
                  <a:lnTo>
                    <a:pt x="30" y="46"/>
                  </a:lnTo>
                  <a:lnTo>
                    <a:pt x="28" y="50"/>
                  </a:lnTo>
                  <a:lnTo>
                    <a:pt x="26" y="52"/>
                  </a:lnTo>
                  <a:lnTo>
                    <a:pt x="22" y="56"/>
                  </a:lnTo>
                  <a:lnTo>
                    <a:pt x="20" y="58"/>
                  </a:lnTo>
                  <a:lnTo>
                    <a:pt x="14" y="60"/>
                  </a:lnTo>
                  <a:lnTo>
                    <a:pt x="10" y="60"/>
                  </a:lnTo>
                  <a:lnTo>
                    <a:pt x="4" y="60"/>
                  </a:lnTo>
                  <a:lnTo>
                    <a:pt x="2" y="58"/>
                  </a:lnTo>
                  <a:lnTo>
                    <a:pt x="0" y="56"/>
                  </a:lnTo>
                  <a:lnTo>
                    <a:pt x="0" y="54"/>
                  </a:lnTo>
                  <a:lnTo>
                    <a:pt x="0" y="52"/>
                  </a:lnTo>
                  <a:lnTo>
                    <a:pt x="2" y="52"/>
                  </a:lnTo>
                  <a:lnTo>
                    <a:pt x="4" y="52"/>
                  </a:lnTo>
                  <a:lnTo>
                    <a:pt x="6" y="52"/>
                  </a:lnTo>
                  <a:lnTo>
                    <a:pt x="8" y="54"/>
                  </a:lnTo>
                  <a:lnTo>
                    <a:pt x="10" y="54"/>
                  </a:lnTo>
                  <a:lnTo>
                    <a:pt x="14" y="56"/>
                  </a:lnTo>
                  <a:lnTo>
                    <a:pt x="18" y="54"/>
                  </a:lnTo>
                  <a:lnTo>
                    <a:pt x="22" y="52"/>
                  </a:lnTo>
                  <a:lnTo>
                    <a:pt x="26" y="48"/>
                  </a:lnTo>
                  <a:lnTo>
                    <a:pt x="26" y="42"/>
                  </a:lnTo>
                  <a:lnTo>
                    <a:pt x="26" y="38"/>
                  </a:lnTo>
                  <a:lnTo>
                    <a:pt x="22" y="32"/>
                  </a:lnTo>
                  <a:lnTo>
                    <a:pt x="18" y="28"/>
                  </a:lnTo>
                  <a:lnTo>
                    <a:pt x="14" y="26"/>
                  </a:lnTo>
                  <a:lnTo>
                    <a:pt x="8" y="24"/>
                  </a:lnTo>
                  <a:lnTo>
                    <a:pt x="2" y="24"/>
                  </a:lnTo>
                  <a:lnTo>
                    <a:pt x="12" y="0"/>
                  </a:lnTo>
                  <a:lnTo>
                    <a:pt x="32" y="0"/>
                  </a:lnTo>
                  <a:close/>
                </a:path>
              </a:pathLst>
            </a:custGeom>
            <a:solidFill>
              <a:srgbClr val="000000"/>
            </a:solidFill>
            <a:ln w="0">
              <a:solidFill>
                <a:srgbClr val="000000"/>
              </a:solidFill>
              <a:round/>
              <a:headEnd/>
              <a:tailEnd/>
            </a:ln>
          </p:spPr>
          <p:txBody>
            <a:bodyPr/>
            <a:lstStyle/>
            <a:p>
              <a:endParaRPr lang="en-CA"/>
            </a:p>
          </p:txBody>
        </p:sp>
        <p:sp>
          <p:nvSpPr>
            <p:cNvPr id="14539" name="Rectangle 367"/>
            <p:cNvSpPr>
              <a:spLocks noChangeArrowheads="1"/>
            </p:cNvSpPr>
            <p:nvPr/>
          </p:nvSpPr>
          <p:spPr bwMode="auto">
            <a:xfrm>
              <a:off x="2776"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0" name="Freeform 368"/>
            <p:cNvSpPr>
              <a:spLocks/>
            </p:cNvSpPr>
            <p:nvPr/>
          </p:nvSpPr>
          <p:spPr bwMode="auto">
            <a:xfrm>
              <a:off x="2888" y="2946"/>
              <a:ext cx="10" cy="10"/>
            </a:xfrm>
            <a:custGeom>
              <a:avLst/>
              <a:gdLst>
                <a:gd name="T0" fmla="*/ 6 w 10"/>
                <a:gd name="T1" fmla="*/ 0 h 10"/>
                <a:gd name="T2" fmla="*/ 8 w 10"/>
                <a:gd name="T3" fmla="*/ 0 h 10"/>
                <a:gd name="T4" fmla="*/ 10 w 10"/>
                <a:gd name="T5" fmla="*/ 2 h 10"/>
                <a:gd name="T6" fmla="*/ 10 w 10"/>
                <a:gd name="T7" fmla="*/ 2 h 10"/>
                <a:gd name="T8" fmla="*/ 10 w 10"/>
                <a:gd name="T9" fmla="*/ 4 h 10"/>
                <a:gd name="T10" fmla="*/ 10 w 10"/>
                <a:gd name="T11" fmla="*/ 6 h 10"/>
                <a:gd name="T12" fmla="*/ 10 w 10"/>
                <a:gd name="T13" fmla="*/ 8 h 10"/>
                <a:gd name="T14" fmla="*/ 8 w 10"/>
                <a:gd name="T15" fmla="*/ 10 h 10"/>
                <a:gd name="T16" fmla="*/ 6 w 10"/>
                <a:gd name="T17" fmla="*/ 10 h 10"/>
                <a:gd name="T18" fmla="*/ 4 w 10"/>
                <a:gd name="T19" fmla="*/ 10 h 10"/>
                <a:gd name="T20" fmla="*/ 2 w 10"/>
                <a:gd name="T21" fmla="*/ 8 h 10"/>
                <a:gd name="T22" fmla="*/ 0 w 10"/>
                <a:gd name="T23" fmla="*/ 6 h 10"/>
                <a:gd name="T24" fmla="*/ 0 w 10"/>
                <a:gd name="T25" fmla="*/ 4 h 10"/>
                <a:gd name="T26" fmla="*/ 0 w 10"/>
                <a:gd name="T27" fmla="*/ 2 h 10"/>
                <a:gd name="T28" fmla="*/ 2 w 10"/>
                <a:gd name="T29" fmla="*/ 2 h 10"/>
                <a:gd name="T30" fmla="*/ 4 w 10"/>
                <a:gd name="T31" fmla="*/ 0 h 10"/>
                <a:gd name="T32" fmla="*/ 6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8" y="0"/>
                  </a:lnTo>
                  <a:lnTo>
                    <a:pt x="10" y="2"/>
                  </a:lnTo>
                  <a:lnTo>
                    <a:pt x="10" y="4"/>
                  </a:lnTo>
                  <a:lnTo>
                    <a:pt x="10" y="6"/>
                  </a:lnTo>
                  <a:lnTo>
                    <a:pt x="10" y="8"/>
                  </a:lnTo>
                  <a:lnTo>
                    <a:pt x="8" y="10"/>
                  </a:lnTo>
                  <a:lnTo>
                    <a:pt x="6" y="10"/>
                  </a:lnTo>
                  <a:lnTo>
                    <a:pt x="4" y="10"/>
                  </a:lnTo>
                  <a:lnTo>
                    <a:pt x="2" y="8"/>
                  </a:lnTo>
                  <a:lnTo>
                    <a:pt x="0" y="6"/>
                  </a:lnTo>
                  <a:lnTo>
                    <a:pt x="0" y="4"/>
                  </a:lnTo>
                  <a:lnTo>
                    <a:pt x="0" y="2"/>
                  </a:lnTo>
                  <a:lnTo>
                    <a:pt x="2" y="2"/>
                  </a:lnTo>
                  <a:lnTo>
                    <a:pt x="4" y="0"/>
                  </a:lnTo>
                  <a:lnTo>
                    <a:pt x="6" y="0"/>
                  </a:lnTo>
                  <a:close/>
                </a:path>
              </a:pathLst>
            </a:custGeom>
            <a:solidFill>
              <a:srgbClr val="000000"/>
            </a:solidFill>
            <a:ln w="0">
              <a:solidFill>
                <a:srgbClr val="000000"/>
              </a:solidFill>
              <a:round/>
              <a:headEnd/>
              <a:tailEnd/>
            </a:ln>
          </p:spPr>
          <p:txBody>
            <a:bodyPr/>
            <a:lstStyle/>
            <a:p>
              <a:endParaRPr lang="en-CA"/>
            </a:p>
          </p:txBody>
        </p:sp>
        <p:sp>
          <p:nvSpPr>
            <p:cNvPr id="14541" name="Freeform 369"/>
            <p:cNvSpPr>
              <a:spLocks noEditPoints="1"/>
            </p:cNvSpPr>
            <p:nvPr/>
          </p:nvSpPr>
          <p:spPr bwMode="auto">
            <a:xfrm>
              <a:off x="2908"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4 w 36"/>
                <a:gd name="T87" fmla="*/ 4 h 60"/>
                <a:gd name="T88" fmla="*/ 10 w 36"/>
                <a:gd name="T89" fmla="*/ 10 h 60"/>
                <a:gd name="T90" fmla="*/ 10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4" y="4"/>
                  </a:lnTo>
                  <a:lnTo>
                    <a:pt x="10" y="10"/>
                  </a:lnTo>
                  <a:lnTo>
                    <a:pt x="10"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2" name="Freeform 370"/>
            <p:cNvSpPr>
              <a:spLocks noEditPoints="1"/>
            </p:cNvSpPr>
            <p:nvPr/>
          </p:nvSpPr>
          <p:spPr bwMode="auto">
            <a:xfrm>
              <a:off x="2952"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4 w 36"/>
                <a:gd name="T21" fmla="*/ 12 h 60"/>
                <a:gd name="T22" fmla="*/ 36 w 36"/>
                <a:gd name="T23" fmla="*/ 20 h 60"/>
                <a:gd name="T24" fmla="*/ 36 w 36"/>
                <a:gd name="T25" fmla="*/ 30 h 60"/>
                <a:gd name="T26" fmla="*/ 36 w 36"/>
                <a:gd name="T27" fmla="*/ 38 h 60"/>
                <a:gd name="T28" fmla="*/ 34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4" y="12"/>
                  </a:lnTo>
                  <a:lnTo>
                    <a:pt x="36" y="20"/>
                  </a:lnTo>
                  <a:lnTo>
                    <a:pt x="36" y="30"/>
                  </a:lnTo>
                  <a:lnTo>
                    <a:pt x="36" y="38"/>
                  </a:lnTo>
                  <a:lnTo>
                    <a:pt x="34"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3" name="Freeform 371"/>
            <p:cNvSpPr>
              <a:spLocks noEditPoints="1"/>
            </p:cNvSpPr>
            <p:nvPr/>
          </p:nvSpPr>
          <p:spPr bwMode="auto">
            <a:xfrm>
              <a:off x="2996"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6 w 36"/>
                <a:gd name="T23" fmla="*/ 20 h 60"/>
                <a:gd name="T24" fmla="*/ 36 w 36"/>
                <a:gd name="T25" fmla="*/ 30 h 60"/>
                <a:gd name="T26" fmla="*/ 36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8 w 36"/>
                <a:gd name="T69" fmla="*/ 38 h 60"/>
                <a:gd name="T70" fmla="*/ 28 w 36"/>
                <a:gd name="T71" fmla="*/ 28 h 60"/>
                <a:gd name="T72" fmla="*/ 28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6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6" y="20"/>
                  </a:lnTo>
                  <a:lnTo>
                    <a:pt x="36" y="30"/>
                  </a:lnTo>
                  <a:lnTo>
                    <a:pt x="36"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8" y="38"/>
                  </a:lnTo>
                  <a:lnTo>
                    <a:pt x="28" y="28"/>
                  </a:lnTo>
                  <a:lnTo>
                    <a:pt x="28" y="18"/>
                  </a:lnTo>
                  <a:lnTo>
                    <a:pt x="26" y="10"/>
                  </a:lnTo>
                  <a:lnTo>
                    <a:pt x="24" y="6"/>
                  </a:lnTo>
                  <a:lnTo>
                    <a:pt x="22" y="4"/>
                  </a:lnTo>
                  <a:lnTo>
                    <a:pt x="20" y="2"/>
                  </a:lnTo>
                  <a:lnTo>
                    <a:pt x="18" y="2"/>
                  </a:lnTo>
                  <a:lnTo>
                    <a:pt x="16"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4" name="Freeform 372"/>
            <p:cNvSpPr>
              <a:spLocks noEditPoints="1"/>
            </p:cNvSpPr>
            <p:nvPr/>
          </p:nvSpPr>
          <p:spPr bwMode="auto">
            <a:xfrm>
              <a:off x="3040" y="2896"/>
              <a:ext cx="36" cy="60"/>
            </a:xfrm>
            <a:custGeom>
              <a:avLst/>
              <a:gdLst>
                <a:gd name="T0" fmla="*/ 0 w 36"/>
                <a:gd name="T1" fmla="*/ 30 h 60"/>
                <a:gd name="T2" fmla="*/ 0 w 36"/>
                <a:gd name="T3" fmla="*/ 20 h 60"/>
                <a:gd name="T4" fmla="*/ 2 w 36"/>
                <a:gd name="T5" fmla="*/ 12 h 60"/>
                <a:gd name="T6" fmla="*/ 6 w 36"/>
                <a:gd name="T7" fmla="*/ 6 h 60"/>
                <a:gd name="T8" fmla="*/ 10 w 36"/>
                <a:gd name="T9" fmla="*/ 2 h 60"/>
                <a:gd name="T10" fmla="*/ 14 w 36"/>
                <a:gd name="T11" fmla="*/ 0 h 60"/>
                <a:gd name="T12" fmla="*/ 18 w 36"/>
                <a:gd name="T13" fmla="*/ 0 h 60"/>
                <a:gd name="T14" fmla="*/ 22 w 36"/>
                <a:gd name="T15" fmla="*/ 0 h 60"/>
                <a:gd name="T16" fmla="*/ 26 w 36"/>
                <a:gd name="T17" fmla="*/ 2 h 60"/>
                <a:gd name="T18" fmla="*/ 30 w 36"/>
                <a:gd name="T19" fmla="*/ 6 h 60"/>
                <a:gd name="T20" fmla="*/ 32 w 36"/>
                <a:gd name="T21" fmla="*/ 12 h 60"/>
                <a:gd name="T22" fmla="*/ 34 w 36"/>
                <a:gd name="T23" fmla="*/ 20 h 60"/>
                <a:gd name="T24" fmla="*/ 36 w 36"/>
                <a:gd name="T25" fmla="*/ 30 h 60"/>
                <a:gd name="T26" fmla="*/ 34 w 36"/>
                <a:gd name="T27" fmla="*/ 38 h 60"/>
                <a:gd name="T28" fmla="*/ 32 w 36"/>
                <a:gd name="T29" fmla="*/ 46 h 60"/>
                <a:gd name="T30" fmla="*/ 30 w 36"/>
                <a:gd name="T31" fmla="*/ 52 h 60"/>
                <a:gd name="T32" fmla="*/ 26 w 36"/>
                <a:gd name="T33" fmla="*/ 56 h 60"/>
                <a:gd name="T34" fmla="*/ 22 w 36"/>
                <a:gd name="T35" fmla="*/ 58 h 60"/>
                <a:gd name="T36" fmla="*/ 18 w 36"/>
                <a:gd name="T37" fmla="*/ 60 h 60"/>
                <a:gd name="T38" fmla="*/ 12 w 36"/>
                <a:gd name="T39" fmla="*/ 58 h 60"/>
                <a:gd name="T40" fmla="*/ 8 w 36"/>
                <a:gd name="T41" fmla="*/ 56 h 60"/>
                <a:gd name="T42" fmla="*/ 4 w 36"/>
                <a:gd name="T43" fmla="*/ 50 h 60"/>
                <a:gd name="T44" fmla="*/ 0 w 36"/>
                <a:gd name="T45" fmla="*/ 40 h 60"/>
                <a:gd name="T46" fmla="*/ 0 w 36"/>
                <a:gd name="T47" fmla="*/ 30 h 60"/>
                <a:gd name="T48" fmla="*/ 8 w 36"/>
                <a:gd name="T49" fmla="*/ 30 h 60"/>
                <a:gd name="T50" fmla="*/ 8 w 36"/>
                <a:gd name="T51" fmla="*/ 42 h 60"/>
                <a:gd name="T52" fmla="*/ 10 w 36"/>
                <a:gd name="T53" fmla="*/ 50 h 60"/>
                <a:gd name="T54" fmla="*/ 12 w 36"/>
                <a:gd name="T55" fmla="*/ 54 h 60"/>
                <a:gd name="T56" fmla="*/ 14 w 36"/>
                <a:gd name="T57" fmla="*/ 56 h 60"/>
                <a:gd name="T58" fmla="*/ 18 w 36"/>
                <a:gd name="T59" fmla="*/ 56 h 60"/>
                <a:gd name="T60" fmla="*/ 20 w 36"/>
                <a:gd name="T61" fmla="*/ 56 h 60"/>
                <a:gd name="T62" fmla="*/ 22 w 36"/>
                <a:gd name="T63" fmla="*/ 54 h 60"/>
                <a:gd name="T64" fmla="*/ 24 w 36"/>
                <a:gd name="T65" fmla="*/ 52 h 60"/>
                <a:gd name="T66" fmla="*/ 26 w 36"/>
                <a:gd name="T67" fmla="*/ 48 h 60"/>
                <a:gd name="T68" fmla="*/ 26 w 36"/>
                <a:gd name="T69" fmla="*/ 38 h 60"/>
                <a:gd name="T70" fmla="*/ 28 w 36"/>
                <a:gd name="T71" fmla="*/ 28 h 60"/>
                <a:gd name="T72" fmla="*/ 26 w 36"/>
                <a:gd name="T73" fmla="*/ 18 h 60"/>
                <a:gd name="T74" fmla="*/ 26 w 36"/>
                <a:gd name="T75" fmla="*/ 10 h 60"/>
                <a:gd name="T76" fmla="*/ 24 w 36"/>
                <a:gd name="T77" fmla="*/ 6 h 60"/>
                <a:gd name="T78" fmla="*/ 22 w 36"/>
                <a:gd name="T79" fmla="*/ 4 h 60"/>
                <a:gd name="T80" fmla="*/ 20 w 36"/>
                <a:gd name="T81" fmla="*/ 2 h 60"/>
                <a:gd name="T82" fmla="*/ 18 w 36"/>
                <a:gd name="T83" fmla="*/ 2 h 60"/>
                <a:gd name="T84" fmla="*/ 14 w 36"/>
                <a:gd name="T85" fmla="*/ 2 h 60"/>
                <a:gd name="T86" fmla="*/ 12 w 36"/>
                <a:gd name="T87" fmla="*/ 4 h 60"/>
                <a:gd name="T88" fmla="*/ 10 w 36"/>
                <a:gd name="T89" fmla="*/ 10 h 60"/>
                <a:gd name="T90" fmla="*/ 8 w 36"/>
                <a:gd name="T91" fmla="*/ 16 h 60"/>
                <a:gd name="T92" fmla="*/ 8 w 36"/>
                <a:gd name="T93" fmla="*/ 24 h 60"/>
                <a:gd name="T94" fmla="*/ 8 w 36"/>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0"/>
                <a:gd name="T146" fmla="*/ 36 w 36"/>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0">
                  <a:moveTo>
                    <a:pt x="0" y="30"/>
                  </a:moveTo>
                  <a:lnTo>
                    <a:pt x="0" y="20"/>
                  </a:lnTo>
                  <a:lnTo>
                    <a:pt x="2" y="12"/>
                  </a:lnTo>
                  <a:lnTo>
                    <a:pt x="6" y="6"/>
                  </a:lnTo>
                  <a:lnTo>
                    <a:pt x="10" y="2"/>
                  </a:lnTo>
                  <a:lnTo>
                    <a:pt x="14" y="0"/>
                  </a:lnTo>
                  <a:lnTo>
                    <a:pt x="18" y="0"/>
                  </a:lnTo>
                  <a:lnTo>
                    <a:pt x="22" y="0"/>
                  </a:lnTo>
                  <a:lnTo>
                    <a:pt x="26" y="2"/>
                  </a:lnTo>
                  <a:lnTo>
                    <a:pt x="30" y="6"/>
                  </a:lnTo>
                  <a:lnTo>
                    <a:pt x="32" y="12"/>
                  </a:lnTo>
                  <a:lnTo>
                    <a:pt x="34" y="20"/>
                  </a:lnTo>
                  <a:lnTo>
                    <a:pt x="36" y="30"/>
                  </a:lnTo>
                  <a:lnTo>
                    <a:pt x="34" y="38"/>
                  </a:lnTo>
                  <a:lnTo>
                    <a:pt x="32" y="46"/>
                  </a:lnTo>
                  <a:lnTo>
                    <a:pt x="30" y="52"/>
                  </a:lnTo>
                  <a:lnTo>
                    <a:pt x="26" y="56"/>
                  </a:lnTo>
                  <a:lnTo>
                    <a:pt x="22" y="58"/>
                  </a:lnTo>
                  <a:lnTo>
                    <a:pt x="18" y="60"/>
                  </a:lnTo>
                  <a:lnTo>
                    <a:pt x="12" y="58"/>
                  </a:lnTo>
                  <a:lnTo>
                    <a:pt x="8" y="56"/>
                  </a:lnTo>
                  <a:lnTo>
                    <a:pt x="4" y="50"/>
                  </a:lnTo>
                  <a:lnTo>
                    <a:pt x="0" y="40"/>
                  </a:lnTo>
                  <a:lnTo>
                    <a:pt x="0" y="30"/>
                  </a:lnTo>
                  <a:close/>
                  <a:moveTo>
                    <a:pt x="8" y="30"/>
                  </a:moveTo>
                  <a:lnTo>
                    <a:pt x="8" y="42"/>
                  </a:lnTo>
                  <a:lnTo>
                    <a:pt x="10" y="50"/>
                  </a:lnTo>
                  <a:lnTo>
                    <a:pt x="12" y="54"/>
                  </a:lnTo>
                  <a:lnTo>
                    <a:pt x="14" y="56"/>
                  </a:lnTo>
                  <a:lnTo>
                    <a:pt x="18" y="56"/>
                  </a:lnTo>
                  <a:lnTo>
                    <a:pt x="20" y="56"/>
                  </a:lnTo>
                  <a:lnTo>
                    <a:pt x="22" y="54"/>
                  </a:lnTo>
                  <a:lnTo>
                    <a:pt x="24" y="52"/>
                  </a:lnTo>
                  <a:lnTo>
                    <a:pt x="26" y="48"/>
                  </a:lnTo>
                  <a:lnTo>
                    <a:pt x="26" y="38"/>
                  </a:lnTo>
                  <a:lnTo>
                    <a:pt x="28" y="28"/>
                  </a:lnTo>
                  <a:lnTo>
                    <a:pt x="26" y="18"/>
                  </a:lnTo>
                  <a:lnTo>
                    <a:pt x="26" y="10"/>
                  </a:lnTo>
                  <a:lnTo>
                    <a:pt x="24" y="6"/>
                  </a:lnTo>
                  <a:lnTo>
                    <a:pt x="22" y="4"/>
                  </a:lnTo>
                  <a:lnTo>
                    <a:pt x="20" y="2"/>
                  </a:lnTo>
                  <a:lnTo>
                    <a:pt x="18" y="2"/>
                  </a:lnTo>
                  <a:lnTo>
                    <a:pt x="14" y="2"/>
                  </a:lnTo>
                  <a:lnTo>
                    <a:pt x="12" y="4"/>
                  </a:lnTo>
                  <a:lnTo>
                    <a:pt x="10" y="10"/>
                  </a:lnTo>
                  <a:lnTo>
                    <a:pt x="8" y="16"/>
                  </a:lnTo>
                  <a:lnTo>
                    <a:pt x="8" y="24"/>
                  </a:lnTo>
                  <a:lnTo>
                    <a:pt x="8" y="30"/>
                  </a:lnTo>
                  <a:close/>
                </a:path>
              </a:pathLst>
            </a:custGeom>
            <a:solidFill>
              <a:srgbClr val="000000"/>
            </a:solidFill>
            <a:ln w="0">
              <a:solidFill>
                <a:srgbClr val="000000"/>
              </a:solidFill>
              <a:round/>
              <a:headEnd/>
              <a:tailEnd/>
            </a:ln>
          </p:spPr>
          <p:txBody>
            <a:bodyPr/>
            <a:lstStyle/>
            <a:p>
              <a:endParaRPr lang="en-CA"/>
            </a:p>
          </p:txBody>
        </p:sp>
        <p:sp>
          <p:nvSpPr>
            <p:cNvPr id="14545" name="Freeform 373"/>
            <p:cNvSpPr>
              <a:spLocks/>
            </p:cNvSpPr>
            <p:nvPr/>
          </p:nvSpPr>
          <p:spPr bwMode="auto">
            <a:xfrm>
              <a:off x="3082" y="2896"/>
              <a:ext cx="34" cy="60"/>
            </a:xfrm>
            <a:custGeom>
              <a:avLst/>
              <a:gdLst>
                <a:gd name="T0" fmla="*/ 4 w 34"/>
                <a:gd name="T1" fmla="*/ 6 h 60"/>
                <a:gd name="T2" fmla="*/ 12 w 34"/>
                <a:gd name="T3" fmla="*/ 0 h 60"/>
                <a:gd name="T4" fmla="*/ 24 w 34"/>
                <a:gd name="T5" fmla="*/ 0 h 60"/>
                <a:gd name="T6" fmla="*/ 30 w 34"/>
                <a:gd name="T7" fmla="*/ 8 h 60"/>
                <a:gd name="T8" fmla="*/ 30 w 34"/>
                <a:gd name="T9" fmla="*/ 16 h 60"/>
                <a:gd name="T10" fmla="*/ 22 w 34"/>
                <a:gd name="T11" fmla="*/ 24 h 60"/>
                <a:gd name="T12" fmla="*/ 32 w 34"/>
                <a:gd name="T13" fmla="*/ 30 h 60"/>
                <a:gd name="T14" fmla="*/ 34 w 34"/>
                <a:gd name="T15" fmla="*/ 40 h 60"/>
                <a:gd name="T16" fmla="*/ 28 w 34"/>
                <a:gd name="T17" fmla="*/ 52 h 60"/>
                <a:gd name="T18" fmla="*/ 18 w 34"/>
                <a:gd name="T19" fmla="*/ 58 h 60"/>
                <a:gd name="T20" fmla="*/ 6 w 34"/>
                <a:gd name="T21" fmla="*/ 60 h 60"/>
                <a:gd name="T22" fmla="*/ 2 w 34"/>
                <a:gd name="T23" fmla="*/ 56 h 60"/>
                <a:gd name="T24" fmla="*/ 2 w 34"/>
                <a:gd name="T25" fmla="*/ 54 h 60"/>
                <a:gd name="T26" fmla="*/ 4 w 34"/>
                <a:gd name="T27" fmla="*/ 52 h 60"/>
                <a:gd name="T28" fmla="*/ 6 w 34"/>
                <a:gd name="T29" fmla="*/ 52 h 60"/>
                <a:gd name="T30" fmla="*/ 8 w 34"/>
                <a:gd name="T31" fmla="*/ 54 h 60"/>
                <a:gd name="T32" fmla="*/ 12 w 34"/>
                <a:gd name="T33" fmla="*/ 56 h 60"/>
                <a:gd name="T34" fmla="*/ 14 w 34"/>
                <a:gd name="T35" fmla="*/ 56 h 60"/>
                <a:gd name="T36" fmla="*/ 20 w 34"/>
                <a:gd name="T37" fmla="*/ 56 h 60"/>
                <a:gd name="T38" fmla="*/ 26 w 34"/>
                <a:gd name="T39" fmla="*/ 48 h 60"/>
                <a:gd name="T40" fmla="*/ 28 w 34"/>
                <a:gd name="T41" fmla="*/ 42 h 60"/>
                <a:gd name="T42" fmla="*/ 24 w 34"/>
                <a:gd name="T43" fmla="*/ 36 h 60"/>
                <a:gd name="T44" fmla="*/ 22 w 34"/>
                <a:gd name="T45" fmla="*/ 32 h 60"/>
                <a:gd name="T46" fmla="*/ 16 w 34"/>
                <a:gd name="T47" fmla="*/ 30 h 60"/>
                <a:gd name="T48" fmla="*/ 10 w 34"/>
                <a:gd name="T49" fmla="*/ 30 h 60"/>
                <a:gd name="T50" fmla="*/ 14 w 34"/>
                <a:gd name="T51" fmla="*/ 28 h 60"/>
                <a:gd name="T52" fmla="*/ 20 w 34"/>
                <a:gd name="T53" fmla="*/ 24 h 60"/>
                <a:gd name="T54" fmla="*/ 24 w 34"/>
                <a:gd name="T55" fmla="*/ 18 h 60"/>
                <a:gd name="T56" fmla="*/ 24 w 34"/>
                <a:gd name="T57" fmla="*/ 10 h 60"/>
                <a:gd name="T58" fmla="*/ 18 w 34"/>
                <a:gd name="T59" fmla="*/ 6 h 60"/>
                <a:gd name="T60" fmla="*/ 10 w 34"/>
                <a:gd name="T61" fmla="*/ 6 h 60"/>
                <a:gd name="T62" fmla="*/ 4 w 34"/>
                <a:gd name="T63" fmla="*/ 12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60"/>
                <a:gd name="T98" fmla="*/ 34 w 3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60">
                  <a:moveTo>
                    <a:pt x="2" y="12"/>
                  </a:moveTo>
                  <a:lnTo>
                    <a:pt x="4" y="6"/>
                  </a:lnTo>
                  <a:lnTo>
                    <a:pt x="8" y="2"/>
                  </a:lnTo>
                  <a:lnTo>
                    <a:pt x="12" y="0"/>
                  </a:lnTo>
                  <a:lnTo>
                    <a:pt x="18" y="0"/>
                  </a:lnTo>
                  <a:lnTo>
                    <a:pt x="24" y="0"/>
                  </a:lnTo>
                  <a:lnTo>
                    <a:pt x="28" y="4"/>
                  </a:lnTo>
                  <a:lnTo>
                    <a:pt x="30" y="8"/>
                  </a:lnTo>
                  <a:lnTo>
                    <a:pt x="32" y="12"/>
                  </a:lnTo>
                  <a:lnTo>
                    <a:pt x="30" y="16"/>
                  </a:lnTo>
                  <a:lnTo>
                    <a:pt x="28" y="20"/>
                  </a:lnTo>
                  <a:lnTo>
                    <a:pt x="22" y="24"/>
                  </a:lnTo>
                  <a:lnTo>
                    <a:pt x="28" y="26"/>
                  </a:lnTo>
                  <a:lnTo>
                    <a:pt x="32" y="30"/>
                  </a:lnTo>
                  <a:lnTo>
                    <a:pt x="34" y="34"/>
                  </a:lnTo>
                  <a:lnTo>
                    <a:pt x="34" y="40"/>
                  </a:lnTo>
                  <a:lnTo>
                    <a:pt x="32" y="46"/>
                  </a:lnTo>
                  <a:lnTo>
                    <a:pt x="28" y="52"/>
                  </a:lnTo>
                  <a:lnTo>
                    <a:pt x="24" y="56"/>
                  </a:lnTo>
                  <a:lnTo>
                    <a:pt x="18" y="58"/>
                  </a:lnTo>
                  <a:lnTo>
                    <a:pt x="10" y="60"/>
                  </a:lnTo>
                  <a:lnTo>
                    <a:pt x="6" y="60"/>
                  </a:lnTo>
                  <a:lnTo>
                    <a:pt x="4" y="58"/>
                  </a:lnTo>
                  <a:lnTo>
                    <a:pt x="2" y="56"/>
                  </a:lnTo>
                  <a:lnTo>
                    <a:pt x="0" y="56"/>
                  </a:lnTo>
                  <a:lnTo>
                    <a:pt x="2" y="54"/>
                  </a:lnTo>
                  <a:lnTo>
                    <a:pt x="4" y="52"/>
                  </a:lnTo>
                  <a:lnTo>
                    <a:pt x="6" y="52"/>
                  </a:lnTo>
                  <a:lnTo>
                    <a:pt x="8" y="54"/>
                  </a:lnTo>
                  <a:lnTo>
                    <a:pt x="10" y="54"/>
                  </a:lnTo>
                  <a:lnTo>
                    <a:pt x="12" y="56"/>
                  </a:lnTo>
                  <a:lnTo>
                    <a:pt x="14" y="56"/>
                  </a:lnTo>
                  <a:lnTo>
                    <a:pt x="16" y="56"/>
                  </a:lnTo>
                  <a:lnTo>
                    <a:pt x="20" y="56"/>
                  </a:lnTo>
                  <a:lnTo>
                    <a:pt x="24" y="52"/>
                  </a:lnTo>
                  <a:lnTo>
                    <a:pt x="26" y="48"/>
                  </a:lnTo>
                  <a:lnTo>
                    <a:pt x="28" y="44"/>
                  </a:lnTo>
                  <a:lnTo>
                    <a:pt x="28" y="42"/>
                  </a:lnTo>
                  <a:lnTo>
                    <a:pt x="26" y="38"/>
                  </a:lnTo>
                  <a:lnTo>
                    <a:pt x="24" y="36"/>
                  </a:lnTo>
                  <a:lnTo>
                    <a:pt x="24" y="34"/>
                  </a:lnTo>
                  <a:lnTo>
                    <a:pt x="22" y="32"/>
                  </a:lnTo>
                  <a:lnTo>
                    <a:pt x="18" y="30"/>
                  </a:lnTo>
                  <a:lnTo>
                    <a:pt x="16" y="30"/>
                  </a:lnTo>
                  <a:lnTo>
                    <a:pt x="12" y="30"/>
                  </a:lnTo>
                  <a:lnTo>
                    <a:pt x="10" y="30"/>
                  </a:lnTo>
                  <a:lnTo>
                    <a:pt x="10" y="28"/>
                  </a:lnTo>
                  <a:lnTo>
                    <a:pt x="14" y="28"/>
                  </a:lnTo>
                  <a:lnTo>
                    <a:pt x="18" y="26"/>
                  </a:lnTo>
                  <a:lnTo>
                    <a:pt x="20" y="24"/>
                  </a:lnTo>
                  <a:lnTo>
                    <a:pt x="24" y="22"/>
                  </a:lnTo>
                  <a:lnTo>
                    <a:pt x="24" y="18"/>
                  </a:lnTo>
                  <a:lnTo>
                    <a:pt x="24" y="14"/>
                  </a:lnTo>
                  <a:lnTo>
                    <a:pt x="24" y="10"/>
                  </a:lnTo>
                  <a:lnTo>
                    <a:pt x="22" y="8"/>
                  </a:lnTo>
                  <a:lnTo>
                    <a:pt x="18" y="6"/>
                  </a:lnTo>
                  <a:lnTo>
                    <a:pt x="14" y="4"/>
                  </a:lnTo>
                  <a:lnTo>
                    <a:pt x="10" y="6"/>
                  </a:lnTo>
                  <a:lnTo>
                    <a:pt x="6" y="8"/>
                  </a:lnTo>
                  <a:lnTo>
                    <a:pt x="4" y="12"/>
                  </a:lnTo>
                  <a:lnTo>
                    <a:pt x="2" y="12"/>
                  </a:lnTo>
                  <a:close/>
                </a:path>
              </a:pathLst>
            </a:custGeom>
            <a:solidFill>
              <a:srgbClr val="000000"/>
            </a:solidFill>
            <a:ln w="0">
              <a:solidFill>
                <a:srgbClr val="000000"/>
              </a:solidFill>
              <a:round/>
              <a:headEnd/>
              <a:tailEnd/>
            </a:ln>
          </p:spPr>
          <p:txBody>
            <a:bodyPr/>
            <a:lstStyle/>
            <a:p>
              <a:endParaRPr lang="en-CA"/>
            </a:p>
          </p:txBody>
        </p:sp>
        <p:sp>
          <p:nvSpPr>
            <p:cNvPr id="14546" name="Freeform 374"/>
            <p:cNvSpPr>
              <a:spLocks noEditPoints="1"/>
            </p:cNvSpPr>
            <p:nvPr/>
          </p:nvSpPr>
          <p:spPr bwMode="auto">
            <a:xfrm>
              <a:off x="3124" y="2896"/>
              <a:ext cx="40" cy="58"/>
            </a:xfrm>
            <a:custGeom>
              <a:avLst/>
              <a:gdLst>
                <a:gd name="T0" fmla="*/ 40 w 40"/>
                <a:gd name="T1" fmla="*/ 38 h 58"/>
                <a:gd name="T2" fmla="*/ 40 w 40"/>
                <a:gd name="T3" fmla="*/ 44 h 58"/>
                <a:gd name="T4" fmla="*/ 32 w 40"/>
                <a:gd name="T5" fmla="*/ 44 h 58"/>
                <a:gd name="T6" fmla="*/ 32 w 40"/>
                <a:gd name="T7" fmla="*/ 58 h 58"/>
                <a:gd name="T8" fmla="*/ 24 w 40"/>
                <a:gd name="T9" fmla="*/ 58 h 58"/>
                <a:gd name="T10" fmla="*/ 24 w 40"/>
                <a:gd name="T11" fmla="*/ 44 h 58"/>
                <a:gd name="T12" fmla="*/ 0 w 40"/>
                <a:gd name="T13" fmla="*/ 44 h 58"/>
                <a:gd name="T14" fmla="*/ 0 w 40"/>
                <a:gd name="T15" fmla="*/ 38 h 58"/>
                <a:gd name="T16" fmla="*/ 26 w 40"/>
                <a:gd name="T17" fmla="*/ 0 h 58"/>
                <a:gd name="T18" fmla="*/ 32 w 40"/>
                <a:gd name="T19" fmla="*/ 0 h 58"/>
                <a:gd name="T20" fmla="*/ 32 w 40"/>
                <a:gd name="T21" fmla="*/ 38 h 58"/>
                <a:gd name="T22" fmla="*/ 40 w 40"/>
                <a:gd name="T23" fmla="*/ 38 h 58"/>
                <a:gd name="T24" fmla="*/ 24 w 40"/>
                <a:gd name="T25" fmla="*/ 38 h 58"/>
                <a:gd name="T26" fmla="*/ 24 w 40"/>
                <a:gd name="T27" fmla="*/ 8 h 58"/>
                <a:gd name="T28" fmla="*/ 4 w 40"/>
                <a:gd name="T29" fmla="*/ 38 h 58"/>
                <a:gd name="T30" fmla="*/ 24 w 40"/>
                <a:gd name="T31" fmla="*/ 3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58"/>
                <a:gd name="T50" fmla="*/ 40 w 40"/>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58">
                  <a:moveTo>
                    <a:pt x="40" y="38"/>
                  </a:moveTo>
                  <a:lnTo>
                    <a:pt x="40" y="44"/>
                  </a:lnTo>
                  <a:lnTo>
                    <a:pt x="32" y="44"/>
                  </a:lnTo>
                  <a:lnTo>
                    <a:pt x="32" y="58"/>
                  </a:lnTo>
                  <a:lnTo>
                    <a:pt x="24" y="58"/>
                  </a:lnTo>
                  <a:lnTo>
                    <a:pt x="24" y="44"/>
                  </a:lnTo>
                  <a:lnTo>
                    <a:pt x="0" y="44"/>
                  </a:lnTo>
                  <a:lnTo>
                    <a:pt x="0" y="38"/>
                  </a:lnTo>
                  <a:lnTo>
                    <a:pt x="26" y="0"/>
                  </a:lnTo>
                  <a:lnTo>
                    <a:pt x="32" y="0"/>
                  </a:lnTo>
                  <a:lnTo>
                    <a:pt x="32" y="38"/>
                  </a:lnTo>
                  <a:lnTo>
                    <a:pt x="40" y="38"/>
                  </a:lnTo>
                  <a:close/>
                  <a:moveTo>
                    <a:pt x="24" y="38"/>
                  </a:moveTo>
                  <a:lnTo>
                    <a:pt x="24" y="8"/>
                  </a:lnTo>
                  <a:lnTo>
                    <a:pt x="4" y="38"/>
                  </a:lnTo>
                  <a:lnTo>
                    <a:pt x="24" y="38"/>
                  </a:lnTo>
                  <a:close/>
                </a:path>
              </a:pathLst>
            </a:custGeom>
            <a:solidFill>
              <a:srgbClr val="000000"/>
            </a:solidFill>
            <a:ln w="0">
              <a:solidFill>
                <a:srgbClr val="000000"/>
              </a:solidFill>
              <a:round/>
              <a:headEnd/>
              <a:tailEnd/>
            </a:ln>
          </p:spPr>
          <p:txBody>
            <a:bodyPr/>
            <a:lstStyle/>
            <a:p>
              <a:endParaRPr lang="en-CA"/>
            </a:p>
          </p:txBody>
        </p:sp>
        <p:sp>
          <p:nvSpPr>
            <p:cNvPr id="14547" name="Freeform 375"/>
            <p:cNvSpPr>
              <a:spLocks/>
            </p:cNvSpPr>
            <p:nvPr/>
          </p:nvSpPr>
          <p:spPr bwMode="auto">
            <a:xfrm>
              <a:off x="3168" y="2896"/>
              <a:ext cx="40" cy="58"/>
            </a:xfrm>
            <a:custGeom>
              <a:avLst/>
              <a:gdLst>
                <a:gd name="T0" fmla="*/ 40 w 40"/>
                <a:gd name="T1" fmla="*/ 48 h 58"/>
                <a:gd name="T2" fmla="*/ 34 w 40"/>
                <a:gd name="T3" fmla="*/ 58 h 58"/>
                <a:gd name="T4" fmla="*/ 0 w 40"/>
                <a:gd name="T5" fmla="*/ 58 h 58"/>
                <a:gd name="T6" fmla="*/ 0 w 40"/>
                <a:gd name="T7" fmla="*/ 58 h 58"/>
                <a:gd name="T8" fmla="*/ 10 w 40"/>
                <a:gd name="T9" fmla="*/ 48 h 58"/>
                <a:gd name="T10" fmla="*/ 16 w 40"/>
                <a:gd name="T11" fmla="*/ 42 h 58"/>
                <a:gd name="T12" fmla="*/ 22 w 40"/>
                <a:gd name="T13" fmla="*/ 34 h 58"/>
                <a:gd name="T14" fmla="*/ 26 w 40"/>
                <a:gd name="T15" fmla="*/ 26 h 58"/>
                <a:gd name="T16" fmla="*/ 28 w 40"/>
                <a:gd name="T17" fmla="*/ 18 h 58"/>
                <a:gd name="T18" fmla="*/ 28 w 40"/>
                <a:gd name="T19" fmla="*/ 14 h 58"/>
                <a:gd name="T20" fmla="*/ 24 w 40"/>
                <a:gd name="T21" fmla="*/ 10 h 58"/>
                <a:gd name="T22" fmla="*/ 20 w 40"/>
                <a:gd name="T23" fmla="*/ 6 h 58"/>
                <a:gd name="T24" fmla="*/ 16 w 40"/>
                <a:gd name="T25" fmla="*/ 6 h 58"/>
                <a:gd name="T26" fmla="*/ 12 w 40"/>
                <a:gd name="T27" fmla="*/ 6 h 58"/>
                <a:gd name="T28" fmla="*/ 8 w 40"/>
                <a:gd name="T29" fmla="*/ 8 h 58"/>
                <a:gd name="T30" fmla="*/ 6 w 40"/>
                <a:gd name="T31" fmla="*/ 12 h 58"/>
                <a:gd name="T32" fmla="*/ 4 w 40"/>
                <a:gd name="T33" fmla="*/ 16 h 58"/>
                <a:gd name="T34" fmla="*/ 2 w 40"/>
                <a:gd name="T35" fmla="*/ 16 h 58"/>
                <a:gd name="T36" fmla="*/ 4 w 40"/>
                <a:gd name="T37" fmla="*/ 8 h 58"/>
                <a:gd name="T38" fmla="*/ 8 w 40"/>
                <a:gd name="T39" fmla="*/ 4 h 58"/>
                <a:gd name="T40" fmla="*/ 12 w 40"/>
                <a:gd name="T41" fmla="*/ 0 h 58"/>
                <a:gd name="T42" fmla="*/ 18 w 40"/>
                <a:gd name="T43" fmla="*/ 0 h 58"/>
                <a:gd name="T44" fmla="*/ 26 w 40"/>
                <a:gd name="T45" fmla="*/ 0 h 58"/>
                <a:gd name="T46" fmla="*/ 30 w 40"/>
                <a:gd name="T47" fmla="*/ 4 h 58"/>
                <a:gd name="T48" fmla="*/ 34 w 40"/>
                <a:gd name="T49" fmla="*/ 8 h 58"/>
                <a:gd name="T50" fmla="*/ 36 w 40"/>
                <a:gd name="T51" fmla="*/ 14 h 58"/>
                <a:gd name="T52" fmla="*/ 34 w 40"/>
                <a:gd name="T53" fmla="*/ 20 h 58"/>
                <a:gd name="T54" fmla="*/ 34 w 40"/>
                <a:gd name="T55" fmla="*/ 24 h 58"/>
                <a:gd name="T56" fmla="*/ 30 w 40"/>
                <a:gd name="T57" fmla="*/ 30 h 58"/>
                <a:gd name="T58" fmla="*/ 22 w 40"/>
                <a:gd name="T59" fmla="*/ 38 h 58"/>
                <a:gd name="T60" fmla="*/ 16 w 40"/>
                <a:gd name="T61" fmla="*/ 44 h 58"/>
                <a:gd name="T62" fmla="*/ 12 w 40"/>
                <a:gd name="T63" fmla="*/ 50 h 58"/>
                <a:gd name="T64" fmla="*/ 10 w 40"/>
                <a:gd name="T65" fmla="*/ 52 h 58"/>
                <a:gd name="T66" fmla="*/ 24 w 40"/>
                <a:gd name="T67" fmla="*/ 52 h 58"/>
                <a:gd name="T68" fmla="*/ 28 w 40"/>
                <a:gd name="T69" fmla="*/ 52 h 58"/>
                <a:gd name="T70" fmla="*/ 32 w 40"/>
                <a:gd name="T71" fmla="*/ 52 h 58"/>
                <a:gd name="T72" fmla="*/ 32 w 40"/>
                <a:gd name="T73" fmla="*/ 52 h 58"/>
                <a:gd name="T74" fmla="*/ 34 w 40"/>
                <a:gd name="T75" fmla="*/ 50 h 58"/>
                <a:gd name="T76" fmla="*/ 36 w 40"/>
                <a:gd name="T77" fmla="*/ 50 h 58"/>
                <a:gd name="T78" fmla="*/ 38 w 40"/>
                <a:gd name="T79" fmla="*/ 48 h 58"/>
                <a:gd name="T80" fmla="*/ 40 w 40"/>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58"/>
                <a:gd name="T125" fmla="*/ 40 w 40"/>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58">
                  <a:moveTo>
                    <a:pt x="40"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30" y="30"/>
                  </a:lnTo>
                  <a:lnTo>
                    <a:pt x="22" y="38"/>
                  </a:lnTo>
                  <a:lnTo>
                    <a:pt x="16" y="44"/>
                  </a:lnTo>
                  <a:lnTo>
                    <a:pt x="12" y="50"/>
                  </a:lnTo>
                  <a:lnTo>
                    <a:pt x="10" y="52"/>
                  </a:lnTo>
                  <a:lnTo>
                    <a:pt x="24" y="52"/>
                  </a:lnTo>
                  <a:lnTo>
                    <a:pt x="28" y="52"/>
                  </a:lnTo>
                  <a:lnTo>
                    <a:pt x="32" y="52"/>
                  </a:lnTo>
                  <a:lnTo>
                    <a:pt x="34" y="50"/>
                  </a:lnTo>
                  <a:lnTo>
                    <a:pt x="36" y="50"/>
                  </a:lnTo>
                  <a:lnTo>
                    <a:pt x="38" y="48"/>
                  </a:lnTo>
                  <a:lnTo>
                    <a:pt x="40" y="48"/>
                  </a:lnTo>
                  <a:close/>
                </a:path>
              </a:pathLst>
            </a:custGeom>
            <a:solidFill>
              <a:srgbClr val="000000"/>
            </a:solidFill>
            <a:ln w="0">
              <a:solidFill>
                <a:srgbClr val="000000"/>
              </a:solidFill>
              <a:round/>
              <a:headEnd/>
              <a:tailEnd/>
            </a:ln>
          </p:spPr>
          <p:txBody>
            <a:bodyPr/>
            <a:lstStyle/>
            <a:p>
              <a:endParaRPr lang="en-CA"/>
            </a:p>
          </p:txBody>
        </p:sp>
        <p:sp>
          <p:nvSpPr>
            <p:cNvPr id="14548" name="Rectangle 376"/>
            <p:cNvSpPr>
              <a:spLocks noChangeArrowheads="1"/>
            </p:cNvSpPr>
            <p:nvPr/>
          </p:nvSpPr>
          <p:spPr bwMode="auto">
            <a:xfrm>
              <a:off x="3312"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49" name="Freeform 377"/>
            <p:cNvSpPr>
              <a:spLocks/>
            </p:cNvSpPr>
            <p:nvPr/>
          </p:nvSpPr>
          <p:spPr bwMode="auto">
            <a:xfrm>
              <a:off x="3426"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8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4 w 38"/>
                <a:gd name="T33" fmla="*/ 16 h 58"/>
                <a:gd name="T34" fmla="*/ 2 w 38"/>
                <a:gd name="T35" fmla="*/ 16 h 58"/>
                <a:gd name="T36" fmla="*/ 4 w 38"/>
                <a:gd name="T37" fmla="*/ 8 h 58"/>
                <a:gd name="T38" fmla="*/ 8 w 38"/>
                <a:gd name="T39" fmla="*/ 4 h 58"/>
                <a:gd name="T40" fmla="*/ 12 w 38"/>
                <a:gd name="T41" fmla="*/ 0 h 58"/>
                <a:gd name="T42" fmla="*/ 18 w 38"/>
                <a:gd name="T43" fmla="*/ 0 h 58"/>
                <a:gd name="T44" fmla="*/ 26 w 38"/>
                <a:gd name="T45" fmla="*/ 0 h 58"/>
                <a:gd name="T46" fmla="*/ 30 w 38"/>
                <a:gd name="T47" fmla="*/ 4 h 58"/>
                <a:gd name="T48" fmla="*/ 34 w 38"/>
                <a:gd name="T49" fmla="*/ 8 h 58"/>
                <a:gd name="T50" fmla="*/ 36 w 38"/>
                <a:gd name="T51" fmla="*/ 14 h 58"/>
                <a:gd name="T52" fmla="*/ 34 w 38"/>
                <a:gd name="T53" fmla="*/ 20 h 58"/>
                <a:gd name="T54" fmla="*/ 34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8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8" y="14"/>
                  </a:lnTo>
                  <a:lnTo>
                    <a:pt x="24" y="10"/>
                  </a:lnTo>
                  <a:lnTo>
                    <a:pt x="20" y="6"/>
                  </a:lnTo>
                  <a:lnTo>
                    <a:pt x="16" y="6"/>
                  </a:lnTo>
                  <a:lnTo>
                    <a:pt x="12" y="6"/>
                  </a:lnTo>
                  <a:lnTo>
                    <a:pt x="8" y="8"/>
                  </a:lnTo>
                  <a:lnTo>
                    <a:pt x="6" y="12"/>
                  </a:lnTo>
                  <a:lnTo>
                    <a:pt x="4" y="16"/>
                  </a:lnTo>
                  <a:lnTo>
                    <a:pt x="2" y="16"/>
                  </a:lnTo>
                  <a:lnTo>
                    <a:pt x="4" y="8"/>
                  </a:lnTo>
                  <a:lnTo>
                    <a:pt x="8" y="4"/>
                  </a:lnTo>
                  <a:lnTo>
                    <a:pt x="12" y="0"/>
                  </a:lnTo>
                  <a:lnTo>
                    <a:pt x="18" y="0"/>
                  </a:lnTo>
                  <a:lnTo>
                    <a:pt x="26" y="0"/>
                  </a:lnTo>
                  <a:lnTo>
                    <a:pt x="30" y="4"/>
                  </a:lnTo>
                  <a:lnTo>
                    <a:pt x="34" y="8"/>
                  </a:lnTo>
                  <a:lnTo>
                    <a:pt x="36" y="14"/>
                  </a:lnTo>
                  <a:lnTo>
                    <a:pt x="34" y="20"/>
                  </a:lnTo>
                  <a:lnTo>
                    <a:pt x="34"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8" y="48"/>
                  </a:lnTo>
                  <a:close/>
                </a:path>
              </a:pathLst>
            </a:custGeom>
            <a:solidFill>
              <a:srgbClr val="000000"/>
            </a:solidFill>
            <a:ln w="0">
              <a:solidFill>
                <a:srgbClr val="000000"/>
              </a:solidFill>
              <a:round/>
              <a:headEnd/>
              <a:tailEnd/>
            </a:ln>
          </p:spPr>
          <p:txBody>
            <a:bodyPr/>
            <a:lstStyle/>
            <a:p>
              <a:endParaRPr lang="en-CA"/>
            </a:p>
          </p:txBody>
        </p:sp>
        <p:pic>
          <p:nvPicPr>
            <p:cNvPr id="14550" name="Picture 378"/>
            <p:cNvPicPr>
              <a:picLocks noChangeAspect="1" noChangeArrowheads="1"/>
            </p:cNvPicPr>
            <p:nvPr/>
          </p:nvPicPr>
          <p:blipFill>
            <a:blip r:embed="rId6" cstate="print"/>
            <a:srcRect/>
            <a:stretch>
              <a:fillRect/>
            </a:stretch>
          </p:blipFill>
          <p:spPr bwMode="auto">
            <a:xfrm>
              <a:off x="3476" y="2948"/>
              <a:ext cx="8" cy="8"/>
            </a:xfrm>
            <a:prstGeom prst="rect">
              <a:avLst/>
            </a:prstGeom>
            <a:noFill/>
            <a:ln w="9525">
              <a:noFill/>
              <a:miter lim="800000"/>
              <a:headEnd/>
              <a:tailEnd/>
            </a:ln>
          </p:spPr>
        </p:pic>
        <p:pic>
          <p:nvPicPr>
            <p:cNvPr id="14551" name="Picture 379"/>
            <p:cNvPicPr>
              <a:picLocks noChangeAspect="1" noChangeArrowheads="1"/>
            </p:cNvPicPr>
            <p:nvPr/>
          </p:nvPicPr>
          <p:blipFill>
            <a:blip r:embed="rId7" cstate="print"/>
            <a:srcRect/>
            <a:stretch>
              <a:fillRect/>
            </a:stretch>
          </p:blipFill>
          <p:spPr bwMode="auto">
            <a:xfrm>
              <a:off x="3476" y="2948"/>
              <a:ext cx="8" cy="8"/>
            </a:xfrm>
            <a:prstGeom prst="rect">
              <a:avLst/>
            </a:prstGeom>
            <a:noFill/>
            <a:ln w="9525">
              <a:noFill/>
              <a:miter lim="800000"/>
              <a:headEnd/>
              <a:tailEnd/>
            </a:ln>
          </p:spPr>
        </p:pic>
        <p:sp>
          <p:nvSpPr>
            <p:cNvPr id="14552" name="Freeform 380"/>
            <p:cNvSpPr>
              <a:spLocks/>
            </p:cNvSpPr>
            <p:nvPr/>
          </p:nvSpPr>
          <p:spPr bwMode="auto">
            <a:xfrm>
              <a:off x="3494"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6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6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6" y="12"/>
                  </a:lnTo>
                  <a:lnTo>
                    <a:pt x="2" y="16"/>
                  </a:lnTo>
                  <a:lnTo>
                    <a:pt x="4" y="8"/>
                  </a:lnTo>
                  <a:lnTo>
                    <a:pt x="6" y="4"/>
                  </a:lnTo>
                  <a:lnTo>
                    <a:pt x="12" y="0"/>
                  </a:lnTo>
                  <a:lnTo>
                    <a:pt x="18" y="0"/>
                  </a:lnTo>
                  <a:lnTo>
                    <a:pt x="24" y="0"/>
                  </a:lnTo>
                  <a:lnTo>
                    <a:pt x="30" y="4"/>
                  </a:lnTo>
                  <a:lnTo>
                    <a:pt x="34" y="8"/>
                  </a:lnTo>
                  <a:lnTo>
                    <a:pt x="36"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sp>
          <p:nvSpPr>
            <p:cNvPr id="14553" name="Freeform 381"/>
            <p:cNvSpPr>
              <a:spLocks/>
            </p:cNvSpPr>
            <p:nvPr/>
          </p:nvSpPr>
          <p:spPr bwMode="auto">
            <a:xfrm>
              <a:off x="3538" y="2896"/>
              <a:ext cx="38" cy="58"/>
            </a:xfrm>
            <a:custGeom>
              <a:avLst/>
              <a:gdLst>
                <a:gd name="T0" fmla="*/ 38 w 38"/>
                <a:gd name="T1" fmla="*/ 48 h 58"/>
                <a:gd name="T2" fmla="*/ 34 w 38"/>
                <a:gd name="T3" fmla="*/ 58 h 58"/>
                <a:gd name="T4" fmla="*/ 0 w 38"/>
                <a:gd name="T5" fmla="*/ 58 h 58"/>
                <a:gd name="T6" fmla="*/ 0 w 38"/>
                <a:gd name="T7" fmla="*/ 58 h 58"/>
                <a:gd name="T8" fmla="*/ 10 w 38"/>
                <a:gd name="T9" fmla="*/ 48 h 58"/>
                <a:gd name="T10" fmla="*/ 16 w 38"/>
                <a:gd name="T11" fmla="*/ 42 h 58"/>
                <a:gd name="T12" fmla="*/ 22 w 38"/>
                <a:gd name="T13" fmla="*/ 34 h 58"/>
                <a:gd name="T14" fmla="*/ 26 w 38"/>
                <a:gd name="T15" fmla="*/ 26 h 58"/>
                <a:gd name="T16" fmla="*/ 28 w 38"/>
                <a:gd name="T17" fmla="*/ 18 h 58"/>
                <a:gd name="T18" fmla="*/ 26 w 38"/>
                <a:gd name="T19" fmla="*/ 14 h 58"/>
                <a:gd name="T20" fmla="*/ 24 w 38"/>
                <a:gd name="T21" fmla="*/ 10 h 58"/>
                <a:gd name="T22" fmla="*/ 20 w 38"/>
                <a:gd name="T23" fmla="*/ 6 h 58"/>
                <a:gd name="T24" fmla="*/ 16 w 38"/>
                <a:gd name="T25" fmla="*/ 6 h 58"/>
                <a:gd name="T26" fmla="*/ 12 w 38"/>
                <a:gd name="T27" fmla="*/ 6 h 58"/>
                <a:gd name="T28" fmla="*/ 8 w 38"/>
                <a:gd name="T29" fmla="*/ 8 h 58"/>
                <a:gd name="T30" fmla="*/ 4 w 38"/>
                <a:gd name="T31" fmla="*/ 12 h 58"/>
                <a:gd name="T32" fmla="*/ 2 w 38"/>
                <a:gd name="T33" fmla="*/ 16 h 58"/>
                <a:gd name="T34" fmla="*/ 2 w 38"/>
                <a:gd name="T35" fmla="*/ 16 h 58"/>
                <a:gd name="T36" fmla="*/ 4 w 38"/>
                <a:gd name="T37" fmla="*/ 8 h 58"/>
                <a:gd name="T38" fmla="*/ 6 w 38"/>
                <a:gd name="T39" fmla="*/ 4 h 58"/>
                <a:gd name="T40" fmla="*/ 12 w 38"/>
                <a:gd name="T41" fmla="*/ 0 h 58"/>
                <a:gd name="T42" fmla="*/ 18 w 38"/>
                <a:gd name="T43" fmla="*/ 0 h 58"/>
                <a:gd name="T44" fmla="*/ 24 w 38"/>
                <a:gd name="T45" fmla="*/ 0 h 58"/>
                <a:gd name="T46" fmla="*/ 30 w 38"/>
                <a:gd name="T47" fmla="*/ 4 h 58"/>
                <a:gd name="T48" fmla="*/ 34 w 38"/>
                <a:gd name="T49" fmla="*/ 8 h 58"/>
                <a:gd name="T50" fmla="*/ 34 w 38"/>
                <a:gd name="T51" fmla="*/ 14 h 58"/>
                <a:gd name="T52" fmla="*/ 34 w 38"/>
                <a:gd name="T53" fmla="*/ 20 h 58"/>
                <a:gd name="T54" fmla="*/ 32 w 38"/>
                <a:gd name="T55" fmla="*/ 24 h 58"/>
                <a:gd name="T56" fmla="*/ 28 w 38"/>
                <a:gd name="T57" fmla="*/ 30 h 58"/>
                <a:gd name="T58" fmla="*/ 22 w 38"/>
                <a:gd name="T59" fmla="*/ 38 h 58"/>
                <a:gd name="T60" fmla="*/ 16 w 38"/>
                <a:gd name="T61" fmla="*/ 44 h 58"/>
                <a:gd name="T62" fmla="*/ 12 w 38"/>
                <a:gd name="T63" fmla="*/ 50 h 58"/>
                <a:gd name="T64" fmla="*/ 8 w 38"/>
                <a:gd name="T65" fmla="*/ 52 h 58"/>
                <a:gd name="T66" fmla="*/ 24 w 38"/>
                <a:gd name="T67" fmla="*/ 52 h 58"/>
                <a:gd name="T68" fmla="*/ 28 w 38"/>
                <a:gd name="T69" fmla="*/ 52 h 58"/>
                <a:gd name="T70" fmla="*/ 30 w 38"/>
                <a:gd name="T71" fmla="*/ 52 h 58"/>
                <a:gd name="T72" fmla="*/ 32 w 38"/>
                <a:gd name="T73" fmla="*/ 52 h 58"/>
                <a:gd name="T74" fmla="*/ 34 w 38"/>
                <a:gd name="T75" fmla="*/ 50 h 58"/>
                <a:gd name="T76" fmla="*/ 36 w 38"/>
                <a:gd name="T77" fmla="*/ 50 h 58"/>
                <a:gd name="T78" fmla="*/ 36 w 38"/>
                <a:gd name="T79" fmla="*/ 48 h 58"/>
                <a:gd name="T80" fmla="*/ 38 w 38"/>
                <a:gd name="T81" fmla="*/ 4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8" y="48"/>
                  </a:moveTo>
                  <a:lnTo>
                    <a:pt x="34" y="58"/>
                  </a:lnTo>
                  <a:lnTo>
                    <a:pt x="0" y="58"/>
                  </a:lnTo>
                  <a:lnTo>
                    <a:pt x="10" y="48"/>
                  </a:lnTo>
                  <a:lnTo>
                    <a:pt x="16" y="42"/>
                  </a:lnTo>
                  <a:lnTo>
                    <a:pt x="22" y="34"/>
                  </a:lnTo>
                  <a:lnTo>
                    <a:pt x="26" y="26"/>
                  </a:lnTo>
                  <a:lnTo>
                    <a:pt x="28" y="18"/>
                  </a:lnTo>
                  <a:lnTo>
                    <a:pt x="26" y="14"/>
                  </a:lnTo>
                  <a:lnTo>
                    <a:pt x="24" y="10"/>
                  </a:lnTo>
                  <a:lnTo>
                    <a:pt x="20" y="6"/>
                  </a:lnTo>
                  <a:lnTo>
                    <a:pt x="16" y="6"/>
                  </a:lnTo>
                  <a:lnTo>
                    <a:pt x="12" y="6"/>
                  </a:lnTo>
                  <a:lnTo>
                    <a:pt x="8" y="8"/>
                  </a:lnTo>
                  <a:lnTo>
                    <a:pt x="4" y="12"/>
                  </a:lnTo>
                  <a:lnTo>
                    <a:pt x="2" y="16"/>
                  </a:lnTo>
                  <a:lnTo>
                    <a:pt x="4" y="8"/>
                  </a:lnTo>
                  <a:lnTo>
                    <a:pt x="6" y="4"/>
                  </a:lnTo>
                  <a:lnTo>
                    <a:pt x="12" y="0"/>
                  </a:lnTo>
                  <a:lnTo>
                    <a:pt x="18" y="0"/>
                  </a:lnTo>
                  <a:lnTo>
                    <a:pt x="24" y="0"/>
                  </a:lnTo>
                  <a:lnTo>
                    <a:pt x="30" y="4"/>
                  </a:lnTo>
                  <a:lnTo>
                    <a:pt x="34" y="8"/>
                  </a:lnTo>
                  <a:lnTo>
                    <a:pt x="34" y="14"/>
                  </a:lnTo>
                  <a:lnTo>
                    <a:pt x="34" y="20"/>
                  </a:lnTo>
                  <a:lnTo>
                    <a:pt x="32" y="24"/>
                  </a:lnTo>
                  <a:lnTo>
                    <a:pt x="28" y="30"/>
                  </a:lnTo>
                  <a:lnTo>
                    <a:pt x="22" y="38"/>
                  </a:lnTo>
                  <a:lnTo>
                    <a:pt x="16" y="44"/>
                  </a:lnTo>
                  <a:lnTo>
                    <a:pt x="12" y="50"/>
                  </a:lnTo>
                  <a:lnTo>
                    <a:pt x="8" y="52"/>
                  </a:lnTo>
                  <a:lnTo>
                    <a:pt x="24" y="52"/>
                  </a:lnTo>
                  <a:lnTo>
                    <a:pt x="28" y="52"/>
                  </a:lnTo>
                  <a:lnTo>
                    <a:pt x="30" y="52"/>
                  </a:lnTo>
                  <a:lnTo>
                    <a:pt x="32" y="52"/>
                  </a:lnTo>
                  <a:lnTo>
                    <a:pt x="34" y="50"/>
                  </a:lnTo>
                  <a:lnTo>
                    <a:pt x="36" y="50"/>
                  </a:lnTo>
                  <a:lnTo>
                    <a:pt x="36" y="48"/>
                  </a:lnTo>
                  <a:lnTo>
                    <a:pt x="38" y="48"/>
                  </a:lnTo>
                  <a:close/>
                </a:path>
              </a:pathLst>
            </a:custGeom>
            <a:solidFill>
              <a:srgbClr val="000000"/>
            </a:solidFill>
            <a:ln w="0">
              <a:solidFill>
                <a:srgbClr val="000000"/>
              </a:solidFill>
              <a:round/>
              <a:headEnd/>
              <a:tailEnd/>
            </a:ln>
          </p:spPr>
          <p:txBody>
            <a:bodyPr/>
            <a:lstStyle/>
            <a:p>
              <a:endParaRPr lang="en-CA"/>
            </a:p>
          </p:txBody>
        </p:sp>
        <p:pic>
          <p:nvPicPr>
            <p:cNvPr id="14554" name="Picture 382"/>
            <p:cNvPicPr>
              <a:picLocks noChangeAspect="1" noChangeArrowheads="1"/>
            </p:cNvPicPr>
            <p:nvPr/>
          </p:nvPicPr>
          <p:blipFill>
            <a:blip r:embed="rId8" cstate="print"/>
            <a:srcRect/>
            <a:stretch>
              <a:fillRect/>
            </a:stretch>
          </p:blipFill>
          <p:spPr bwMode="auto">
            <a:xfrm>
              <a:off x="3606" y="2914"/>
              <a:ext cx="42" cy="42"/>
            </a:xfrm>
            <a:prstGeom prst="rect">
              <a:avLst/>
            </a:prstGeom>
            <a:noFill/>
            <a:ln w="9525">
              <a:noFill/>
              <a:miter lim="800000"/>
              <a:headEnd/>
              <a:tailEnd/>
            </a:ln>
          </p:spPr>
        </p:pic>
        <p:pic>
          <p:nvPicPr>
            <p:cNvPr id="14555" name="Picture 383"/>
            <p:cNvPicPr>
              <a:picLocks noChangeAspect="1" noChangeArrowheads="1"/>
            </p:cNvPicPr>
            <p:nvPr/>
          </p:nvPicPr>
          <p:blipFill>
            <a:blip r:embed="rId9" cstate="print"/>
            <a:srcRect/>
            <a:stretch>
              <a:fillRect/>
            </a:stretch>
          </p:blipFill>
          <p:spPr bwMode="auto">
            <a:xfrm>
              <a:off x="3606" y="2914"/>
              <a:ext cx="42" cy="42"/>
            </a:xfrm>
            <a:prstGeom prst="rect">
              <a:avLst/>
            </a:prstGeom>
            <a:noFill/>
            <a:ln w="9525">
              <a:noFill/>
              <a:miter lim="800000"/>
              <a:headEnd/>
              <a:tailEnd/>
            </a:ln>
          </p:spPr>
        </p:pic>
        <p:sp>
          <p:nvSpPr>
            <p:cNvPr id="14556" name="Freeform 384"/>
            <p:cNvSpPr>
              <a:spLocks/>
            </p:cNvSpPr>
            <p:nvPr/>
          </p:nvSpPr>
          <p:spPr bwMode="auto">
            <a:xfrm>
              <a:off x="3684" y="2896"/>
              <a:ext cx="22" cy="58"/>
            </a:xfrm>
            <a:custGeom>
              <a:avLst/>
              <a:gdLst>
                <a:gd name="T0" fmla="*/ 0 w 22"/>
                <a:gd name="T1" fmla="*/ 6 h 58"/>
                <a:gd name="T2" fmla="*/ 14 w 22"/>
                <a:gd name="T3" fmla="*/ 0 h 58"/>
                <a:gd name="T4" fmla="*/ 14 w 22"/>
                <a:gd name="T5" fmla="*/ 0 h 58"/>
                <a:gd name="T6" fmla="*/ 14 w 22"/>
                <a:gd name="T7" fmla="*/ 48 h 58"/>
                <a:gd name="T8" fmla="*/ 14 w 22"/>
                <a:gd name="T9" fmla="*/ 52 h 58"/>
                <a:gd name="T10" fmla="*/ 16 w 22"/>
                <a:gd name="T11" fmla="*/ 56 h 58"/>
                <a:gd name="T12" fmla="*/ 16 w 22"/>
                <a:gd name="T13" fmla="*/ 56 h 58"/>
                <a:gd name="T14" fmla="*/ 16 w 22"/>
                <a:gd name="T15" fmla="*/ 58 h 58"/>
                <a:gd name="T16" fmla="*/ 18 w 22"/>
                <a:gd name="T17" fmla="*/ 58 h 58"/>
                <a:gd name="T18" fmla="*/ 22 w 22"/>
                <a:gd name="T19" fmla="*/ 58 h 58"/>
                <a:gd name="T20" fmla="*/ 22 w 22"/>
                <a:gd name="T21" fmla="*/ 58 h 58"/>
                <a:gd name="T22" fmla="*/ 0 w 22"/>
                <a:gd name="T23" fmla="*/ 58 h 58"/>
                <a:gd name="T24" fmla="*/ 0 w 22"/>
                <a:gd name="T25" fmla="*/ 58 h 58"/>
                <a:gd name="T26" fmla="*/ 4 w 22"/>
                <a:gd name="T27" fmla="*/ 58 h 58"/>
                <a:gd name="T28" fmla="*/ 6 w 22"/>
                <a:gd name="T29" fmla="*/ 58 h 58"/>
                <a:gd name="T30" fmla="*/ 6 w 22"/>
                <a:gd name="T31" fmla="*/ 56 h 58"/>
                <a:gd name="T32" fmla="*/ 8 w 22"/>
                <a:gd name="T33" fmla="*/ 56 h 58"/>
                <a:gd name="T34" fmla="*/ 8 w 22"/>
                <a:gd name="T35" fmla="*/ 54 h 58"/>
                <a:gd name="T36" fmla="*/ 8 w 22"/>
                <a:gd name="T37" fmla="*/ 48 h 58"/>
                <a:gd name="T38" fmla="*/ 8 w 22"/>
                <a:gd name="T39" fmla="*/ 16 h 58"/>
                <a:gd name="T40" fmla="*/ 8 w 22"/>
                <a:gd name="T41" fmla="*/ 10 h 58"/>
                <a:gd name="T42" fmla="*/ 8 w 22"/>
                <a:gd name="T43" fmla="*/ 8 h 58"/>
                <a:gd name="T44" fmla="*/ 6 w 22"/>
                <a:gd name="T45" fmla="*/ 6 h 58"/>
                <a:gd name="T46" fmla="*/ 6 w 22"/>
                <a:gd name="T47" fmla="*/ 6 h 58"/>
                <a:gd name="T48" fmla="*/ 6 w 22"/>
                <a:gd name="T49" fmla="*/ 6 h 58"/>
                <a:gd name="T50" fmla="*/ 4 w 22"/>
                <a:gd name="T51" fmla="*/ 6 h 58"/>
                <a:gd name="T52" fmla="*/ 2 w 22"/>
                <a:gd name="T53" fmla="*/ 6 h 58"/>
                <a:gd name="T54" fmla="*/ 0 w 22"/>
                <a:gd name="T55" fmla="*/ 6 h 58"/>
                <a:gd name="T56" fmla="*/ 0 w 22"/>
                <a:gd name="T57" fmla="*/ 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58"/>
                <a:gd name="T89" fmla="*/ 22 w 22"/>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58">
                  <a:moveTo>
                    <a:pt x="0" y="6"/>
                  </a:moveTo>
                  <a:lnTo>
                    <a:pt x="14" y="0"/>
                  </a:lnTo>
                  <a:lnTo>
                    <a:pt x="14" y="48"/>
                  </a:lnTo>
                  <a:lnTo>
                    <a:pt x="14" y="52"/>
                  </a:lnTo>
                  <a:lnTo>
                    <a:pt x="16" y="56"/>
                  </a:lnTo>
                  <a:lnTo>
                    <a:pt x="16" y="58"/>
                  </a:lnTo>
                  <a:lnTo>
                    <a:pt x="18" y="58"/>
                  </a:lnTo>
                  <a:lnTo>
                    <a:pt x="22" y="58"/>
                  </a:lnTo>
                  <a:lnTo>
                    <a:pt x="0" y="58"/>
                  </a:lnTo>
                  <a:lnTo>
                    <a:pt x="4" y="58"/>
                  </a:lnTo>
                  <a:lnTo>
                    <a:pt x="6" y="58"/>
                  </a:lnTo>
                  <a:lnTo>
                    <a:pt x="6" y="56"/>
                  </a:lnTo>
                  <a:lnTo>
                    <a:pt x="8" y="56"/>
                  </a:lnTo>
                  <a:lnTo>
                    <a:pt x="8" y="54"/>
                  </a:lnTo>
                  <a:lnTo>
                    <a:pt x="8" y="48"/>
                  </a:lnTo>
                  <a:lnTo>
                    <a:pt x="8" y="16"/>
                  </a:lnTo>
                  <a:lnTo>
                    <a:pt x="8" y="10"/>
                  </a:lnTo>
                  <a:lnTo>
                    <a:pt x="8" y="8"/>
                  </a:lnTo>
                  <a:lnTo>
                    <a:pt x="6" y="6"/>
                  </a:lnTo>
                  <a:lnTo>
                    <a:pt x="4" y="6"/>
                  </a:lnTo>
                  <a:lnTo>
                    <a:pt x="2" y="6"/>
                  </a:lnTo>
                  <a:lnTo>
                    <a:pt x="0" y="6"/>
                  </a:lnTo>
                  <a:close/>
                </a:path>
              </a:pathLst>
            </a:custGeom>
            <a:solidFill>
              <a:srgbClr val="000000"/>
            </a:solidFill>
            <a:ln w="0">
              <a:solidFill>
                <a:srgbClr val="000000"/>
              </a:solidFill>
              <a:round/>
              <a:headEnd/>
              <a:tailEnd/>
            </a:ln>
          </p:spPr>
          <p:txBody>
            <a:bodyPr/>
            <a:lstStyle/>
            <a:p>
              <a:endParaRPr lang="en-CA"/>
            </a:p>
          </p:txBody>
        </p:sp>
        <p:sp>
          <p:nvSpPr>
            <p:cNvPr id="14557" name="Freeform 385"/>
            <p:cNvSpPr>
              <a:spLocks noEditPoints="1"/>
            </p:cNvSpPr>
            <p:nvPr/>
          </p:nvSpPr>
          <p:spPr bwMode="auto">
            <a:xfrm>
              <a:off x="3720" y="2896"/>
              <a:ext cx="38" cy="60"/>
            </a:xfrm>
            <a:custGeom>
              <a:avLst/>
              <a:gdLst>
                <a:gd name="T0" fmla="*/ 0 w 38"/>
                <a:gd name="T1" fmla="*/ 30 h 60"/>
                <a:gd name="T2" fmla="*/ 2 w 38"/>
                <a:gd name="T3" fmla="*/ 20 h 60"/>
                <a:gd name="T4" fmla="*/ 4 w 38"/>
                <a:gd name="T5" fmla="*/ 12 h 60"/>
                <a:gd name="T6" fmla="*/ 8 w 38"/>
                <a:gd name="T7" fmla="*/ 6 h 60"/>
                <a:gd name="T8" fmla="*/ 12 w 38"/>
                <a:gd name="T9" fmla="*/ 2 h 60"/>
                <a:gd name="T10" fmla="*/ 16 w 38"/>
                <a:gd name="T11" fmla="*/ 0 h 60"/>
                <a:gd name="T12" fmla="*/ 20 w 38"/>
                <a:gd name="T13" fmla="*/ 0 h 60"/>
                <a:gd name="T14" fmla="*/ 24 w 38"/>
                <a:gd name="T15" fmla="*/ 0 h 60"/>
                <a:gd name="T16" fmla="*/ 28 w 38"/>
                <a:gd name="T17" fmla="*/ 2 h 60"/>
                <a:gd name="T18" fmla="*/ 30 w 38"/>
                <a:gd name="T19" fmla="*/ 6 h 60"/>
                <a:gd name="T20" fmla="*/ 34 w 38"/>
                <a:gd name="T21" fmla="*/ 12 h 60"/>
                <a:gd name="T22" fmla="*/ 36 w 38"/>
                <a:gd name="T23" fmla="*/ 20 h 60"/>
                <a:gd name="T24" fmla="*/ 38 w 38"/>
                <a:gd name="T25" fmla="*/ 30 h 60"/>
                <a:gd name="T26" fmla="*/ 36 w 38"/>
                <a:gd name="T27" fmla="*/ 38 h 60"/>
                <a:gd name="T28" fmla="*/ 34 w 38"/>
                <a:gd name="T29" fmla="*/ 46 h 60"/>
                <a:gd name="T30" fmla="*/ 32 w 38"/>
                <a:gd name="T31" fmla="*/ 52 h 60"/>
                <a:gd name="T32" fmla="*/ 28 w 38"/>
                <a:gd name="T33" fmla="*/ 56 h 60"/>
                <a:gd name="T34" fmla="*/ 22 w 38"/>
                <a:gd name="T35" fmla="*/ 58 h 60"/>
                <a:gd name="T36" fmla="*/ 18 w 38"/>
                <a:gd name="T37" fmla="*/ 60 h 60"/>
                <a:gd name="T38" fmla="*/ 14 w 38"/>
                <a:gd name="T39" fmla="*/ 58 h 60"/>
                <a:gd name="T40" fmla="*/ 10 w 38"/>
                <a:gd name="T41" fmla="*/ 56 h 60"/>
                <a:gd name="T42" fmla="*/ 6 w 38"/>
                <a:gd name="T43" fmla="*/ 50 h 60"/>
                <a:gd name="T44" fmla="*/ 2 w 38"/>
                <a:gd name="T45" fmla="*/ 40 h 60"/>
                <a:gd name="T46" fmla="*/ 0 w 38"/>
                <a:gd name="T47" fmla="*/ 30 h 60"/>
                <a:gd name="T48" fmla="*/ 8 w 38"/>
                <a:gd name="T49" fmla="*/ 30 h 60"/>
                <a:gd name="T50" fmla="*/ 10 w 38"/>
                <a:gd name="T51" fmla="*/ 42 h 60"/>
                <a:gd name="T52" fmla="*/ 12 w 38"/>
                <a:gd name="T53" fmla="*/ 50 h 60"/>
                <a:gd name="T54" fmla="*/ 14 w 38"/>
                <a:gd name="T55" fmla="*/ 54 h 60"/>
                <a:gd name="T56" fmla="*/ 16 w 38"/>
                <a:gd name="T57" fmla="*/ 56 h 60"/>
                <a:gd name="T58" fmla="*/ 18 w 38"/>
                <a:gd name="T59" fmla="*/ 56 h 60"/>
                <a:gd name="T60" fmla="*/ 22 w 38"/>
                <a:gd name="T61" fmla="*/ 56 h 60"/>
                <a:gd name="T62" fmla="*/ 24 w 38"/>
                <a:gd name="T63" fmla="*/ 54 h 60"/>
                <a:gd name="T64" fmla="*/ 26 w 38"/>
                <a:gd name="T65" fmla="*/ 52 h 60"/>
                <a:gd name="T66" fmla="*/ 28 w 38"/>
                <a:gd name="T67" fmla="*/ 48 h 60"/>
                <a:gd name="T68" fmla="*/ 28 w 38"/>
                <a:gd name="T69" fmla="*/ 38 h 60"/>
                <a:gd name="T70" fmla="*/ 30 w 38"/>
                <a:gd name="T71" fmla="*/ 28 h 60"/>
                <a:gd name="T72" fmla="*/ 28 w 38"/>
                <a:gd name="T73" fmla="*/ 18 h 60"/>
                <a:gd name="T74" fmla="*/ 28 w 38"/>
                <a:gd name="T75" fmla="*/ 10 h 60"/>
                <a:gd name="T76" fmla="*/ 26 w 38"/>
                <a:gd name="T77" fmla="*/ 6 h 60"/>
                <a:gd name="T78" fmla="*/ 24 w 38"/>
                <a:gd name="T79" fmla="*/ 4 h 60"/>
                <a:gd name="T80" fmla="*/ 22 w 38"/>
                <a:gd name="T81" fmla="*/ 2 h 60"/>
                <a:gd name="T82" fmla="*/ 20 w 38"/>
                <a:gd name="T83" fmla="*/ 2 h 60"/>
                <a:gd name="T84" fmla="*/ 16 w 38"/>
                <a:gd name="T85" fmla="*/ 2 h 60"/>
                <a:gd name="T86" fmla="*/ 14 w 38"/>
                <a:gd name="T87" fmla="*/ 4 h 60"/>
                <a:gd name="T88" fmla="*/ 12 w 38"/>
                <a:gd name="T89" fmla="*/ 10 h 60"/>
                <a:gd name="T90" fmla="*/ 10 w 38"/>
                <a:gd name="T91" fmla="*/ 16 h 60"/>
                <a:gd name="T92" fmla="*/ 10 w 38"/>
                <a:gd name="T93" fmla="*/ 24 h 60"/>
                <a:gd name="T94" fmla="*/ 8 w 38"/>
                <a:gd name="T95" fmla="*/ 30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0"/>
                <a:gd name="T146" fmla="*/ 38 w 3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0">
                  <a:moveTo>
                    <a:pt x="0" y="30"/>
                  </a:moveTo>
                  <a:lnTo>
                    <a:pt x="2" y="20"/>
                  </a:lnTo>
                  <a:lnTo>
                    <a:pt x="4" y="12"/>
                  </a:lnTo>
                  <a:lnTo>
                    <a:pt x="8" y="6"/>
                  </a:lnTo>
                  <a:lnTo>
                    <a:pt x="12" y="2"/>
                  </a:lnTo>
                  <a:lnTo>
                    <a:pt x="16" y="0"/>
                  </a:lnTo>
                  <a:lnTo>
                    <a:pt x="20" y="0"/>
                  </a:lnTo>
                  <a:lnTo>
                    <a:pt x="24" y="0"/>
                  </a:lnTo>
                  <a:lnTo>
                    <a:pt x="28" y="2"/>
                  </a:lnTo>
                  <a:lnTo>
                    <a:pt x="30" y="6"/>
                  </a:lnTo>
                  <a:lnTo>
                    <a:pt x="34" y="12"/>
                  </a:lnTo>
                  <a:lnTo>
                    <a:pt x="36" y="20"/>
                  </a:lnTo>
                  <a:lnTo>
                    <a:pt x="38" y="30"/>
                  </a:lnTo>
                  <a:lnTo>
                    <a:pt x="36" y="38"/>
                  </a:lnTo>
                  <a:lnTo>
                    <a:pt x="34" y="46"/>
                  </a:lnTo>
                  <a:lnTo>
                    <a:pt x="32" y="52"/>
                  </a:lnTo>
                  <a:lnTo>
                    <a:pt x="28" y="56"/>
                  </a:lnTo>
                  <a:lnTo>
                    <a:pt x="22" y="58"/>
                  </a:lnTo>
                  <a:lnTo>
                    <a:pt x="18" y="60"/>
                  </a:lnTo>
                  <a:lnTo>
                    <a:pt x="14" y="58"/>
                  </a:lnTo>
                  <a:lnTo>
                    <a:pt x="10" y="56"/>
                  </a:lnTo>
                  <a:lnTo>
                    <a:pt x="6" y="50"/>
                  </a:lnTo>
                  <a:lnTo>
                    <a:pt x="2" y="40"/>
                  </a:lnTo>
                  <a:lnTo>
                    <a:pt x="0" y="30"/>
                  </a:lnTo>
                  <a:close/>
                  <a:moveTo>
                    <a:pt x="8" y="30"/>
                  </a:moveTo>
                  <a:lnTo>
                    <a:pt x="10" y="42"/>
                  </a:lnTo>
                  <a:lnTo>
                    <a:pt x="12" y="50"/>
                  </a:lnTo>
                  <a:lnTo>
                    <a:pt x="14" y="54"/>
                  </a:lnTo>
                  <a:lnTo>
                    <a:pt x="16" y="56"/>
                  </a:lnTo>
                  <a:lnTo>
                    <a:pt x="18" y="56"/>
                  </a:lnTo>
                  <a:lnTo>
                    <a:pt x="22" y="56"/>
                  </a:lnTo>
                  <a:lnTo>
                    <a:pt x="24" y="54"/>
                  </a:lnTo>
                  <a:lnTo>
                    <a:pt x="26" y="52"/>
                  </a:lnTo>
                  <a:lnTo>
                    <a:pt x="28" y="48"/>
                  </a:lnTo>
                  <a:lnTo>
                    <a:pt x="28" y="38"/>
                  </a:lnTo>
                  <a:lnTo>
                    <a:pt x="30" y="28"/>
                  </a:lnTo>
                  <a:lnTo>
                    <a:pt x="28" y="18"/>
                  </a:lnTo>
                  <a:lnTo>
                    <a:pt x="28" y="10"/>
                  </a:lnTo>
                  <a:lnTo>
                    <a:pt x="26" y="6"/>
                  </a:lnTo>
                  <a:lnTo>
                    <a:pt x="24" y="4"/>
                  </a:lnTo>
                  <a:lnTo>
                    <a:pt x="22" y="2"/>
                  </a:lnTo>
                  <a:lnTo>
                    <a:pt x="20" y="2"/>
                  </a:lnTo>
                  <a:lnTo>
                    <a:pt x="16" y="2"/>
                  </a:lnTo>
                  <a:lnTo>
                    <a:pt x="14" y="4"/>
                  </a:lnTo>
                  <a:lnTo>
                    <a:pt x="12" y="10"/>
                  </a:lnTo>
                  <a:lnTo>
                    <a:pt x="10" y="16"/>
                  </a:lnTo>
                  <a:lnTo>
                    <a:pt x="10" y="24"/>
                  </a:lnTo>
                  <a:lnTo>
                    <a:pt x="8" y="30"/>
                  </a:lnTo>
                  <a:close/>
                </a:path>
              </a:pathLst>
            </a:custGeom>
            <a:solidFill>
              <a:srgbClr val="000000"/>
            </a:solidFill>
            <a:ln w="0">
              <a:solidFill>
                <a:srgbClr val="000000"/>
              </a:solidFill>
              <a:round/>
              <a:headEnd/>
              <a:tailEnd/>
            </a:ln>
          </p:spPr>
          <p:txBody>
            <a:bodyPr/>
            <a:lstStyle/>
            <a:p>
              <a:endParaRPr lang="en-CA"/>
            </a:p>
          </p:txBody>
        </p:sp>
        <p:pic>
          <p:nvPicPr>
            <p:cNvPr id="14558" name="Picture 386"/>
            <p:cNvPicPr>
              <a:picLocks noChangeAspect="1" noChangeArrowheads="1"/>
            </p:cNvPicPr>
            <p:nvPr/>
          </p:nvPicPr>
          <p:blipFill>
            <a:blip r:embed="rId10" cstate="print"/>
            <a:srcRect/>
            <a:stretch>
              <a:fillRect/>
            </a:stretch>
          </p:blipFill>
          <p:spPr bwMode="auto">
            <a:xfrm>
              <a:off x="3750" y="2908"/>
              <a:ext cx="38" cy="2"/>
            </a:xfrm>
            <a:prstGeom prst="rect">
              <a:avLst/>
            </a:prstGeom>
            <a:noFill/>
            <a:ln w="9525">
              <a:noFill/>
              <a:miter lim="800000"/>
              <a:headEnd/>
              <a:tailEnd/>
            </a:ln>
          </p:spPr>
        </p:pic>
        <p:pic>
          <p:nvPicPr>
            <p:cNvPr id="14559" name="Picture 387"/>
            <p:cNvPicPr>
              <a:picLocks noChangeAspect="1" noChangeArrowheads="1"/>
            </p:cNvPicPr>
            <p:nvPr/>
          </p:nvPicPr>
          <p:blipFill>
            <a:blip r:embed="rId11" cstate="print"/>
            <a:srcRect/>
            <a:stretch>
              <a:fillRect/>
            </a:stretch>
          </p:blipFill>
          <p:spPr bwMode="auto">
            <a:xfrm>
              <a:off x="3750" y="2908"/>
              <a:ext cx="38" cy="2"/>
            </a:xfrm>
            <a:prstGeom prst="rect">
              <a:avLst/>
            </a:prstGeom>
            <a:noFill/>
            <a:ln w="9525">
              <a:noFill/>
              <a:miter lim="800000"/>
              <a:headEnd/>
              <a:tailEnd/>
            </a:ln>
          </p:spPr>
        </p:pic>
        <p:sp>
          <p:nvSpPr>
            <p:cNvPr id="14560" name="Freeform 388"/>
            <p:cNvSpPr>
              <a:spLocks noEditPoints="1"/>
            </p:cNvSpPr>
            <p:nvPr/>
          </p:nvSpPr>
          <p:spPr bwMode="auto">
            <a:xfrm>
              <a:off x="3798" y="2880"/>
              <a:ext cx="26" cy="44"/>
            </a:xfrm>
            <a:custGeom>
              <a:avLst/>
              <a:gdLst>
                <a:gd name="T0" fmla="*/ 0 w 26"/>
                <a:gd name="T1" fmla="*/ 44 h 44"/>
                <a:gd name="T2" fmla="*/ 0 w 26"/>
                <a:gd name="T3" fmla="*/ 44 h 44"/>
                <a:gd name="T4" fmla="*/ 4 w 26"/>
                <a:gd name="T5" fmla="*/ 42 h 44"/>
                <a:gd name="T6" fmla="*/ 8 w 26"/>
                <a:gd name="T7" fmla="*/ 42 h 44"/>
                <a:gd name="T8" fmla="*/ 12 w 26"/>
                <a:gd name="T9" fmla="*/ 38 h 44"/>
                <a:gd name="T10" fmla="*/ 14 w 26"/>
                <a:gd name="T11" fmla="*/ 34 h 44"/>
                <a:gd name="T12" fmla="*/ 18 w 26"/>
                <a:gd name="T13" fmla="*/ 30 h 44"/>
                <a:gd name="T14" fmla="*/ 20 w 26"/>
                <a:gd name="T15" fmla="*/ 24 h 44"/>
                <a:gd name="T16" fmla="*/ 14 w 26"/>
                <a:gd name="T17" fmla="*/ 26 h 44"/>
                <a:gd name="T18" fmla="*/ 10 w 26"/>
                <a:gd name="T19" fmla="*/ 28 h 44"/>
                <a:gd name="T20" fmla="*/ 6 w 26"/>
                <a:gd name="T21" fmla="*/ 26 h 44"/>
                <a:gd name="T22" fmla="*/ 2 w 26"/>
                <a:gd name="T23" fmla="*/ 24 h 44"/>
                <a:gd name="T24" fmla="*/ 0 w 26"/>
                <a:gd name="T25" fmla="*/ 20 h 44"/>
                <a:gd name="T26" fmla="*/ 0 w 26"/>
                <a:gd name="T27" fmla="*/ 14 h 44"/>
                <a:gd name="T28" fmla="*/ 0 w 26"/>
                <a:gd name="T29" fmla="*/ 10 h 44"/>
                <a:gd name="T30" fmla="*/ 2 w 26"/>
                <a:gd name="T31" fmla="*/ 4 h 44"/>
                <a:gd name="T32" fmla="*/ 8 w 26"/>
                <a:gd name="T33" fmla="*/ 2 h 44"/>
                <a:gd name="T34" fmla="*/ 12 w 26"/>
                <a:gd name="T35" fmla="*/ 0 h 44"/>
                <a:gd name="T36" fmla="*/ 18 w 26"/>
                <a:gd name="T37" fmla="*/ 0 h 44"/>
                <a:gd name="T38" fmla="*/ 22 w 26"/>
                <a:gd name="T39" fmla="*/ 4 h 44"/>
                <a:gd name="T40" fmla="*/ 26 w 26"/>
                <a:gd name="T41" fmla="*/ 10 h 44"/>
                <a:gd name="T42" fmla="*/ 26 w 26"/>
                <a:gd name="T43" fmla="*/ 18 h 44"/>
                <a:gd name="T44" fmla="*/ 26 w 26"/>
                <a:gd name="T45" fmla="*/ 24 h 44"/>
                <a:gd name="T46" fmla="*/ 22 w 26"/>
                <a:gd name="T47" fmla="*/ 30 h 44"/>
                <a:gd name="T48" fmla="*/ 18 w 26"/>
                <a:gd name="T49" fmla="*/ 36 h 44"/>
                <a:gd name="T50" fmla="*/ 14 w 26"/>
                <a:gd name="T51" fmla="*/ 40 h 44"/>
                <a:gd name="T52" fmla="*/ 8 w 26"/>
                <a:gd name="T53" fmla="*/ 42 h 44"/>
                <a:gd name="T54" fmla="*/ 2 w 26"/>
                <a:gd name="T55" fmla="*/ 44 h 44"/>
                <a:gd name="T56" fmla="*/ 0 w 26"/>
                <a:gd name="T57" fmla="*/ 44 h 44"/>
                <a:gd name="T58" fmla="*/ 20 w 26"/>
                <a:gd name="T59" fmla="*/ 22 h 44"/>
                <a:gd name="T60" fmla="*/ 20 w 26"/>
                <a:gd name="T61" fmla="*/ 18 h 44"/>
                <a:gd name="T62" fmla="*/ 20 w 26"/>
                <a:gd name="T63" fmla="*/ 16 h 44"/>
                <a:gd name="T64" fmla="*/ 20 w 26"/>
                <a:gd name="T65" fmla="*/ 12 h 44"/>
                <a:gd name="T66" fmla="*/ 20 w 26"/>
                <a:gd name="T67" fmla="*/ 8 h 44"/>
                <a:gd name="T68" fmla="*/ 18 w 26"/>
                <a:gd name="T69" fmla="*/ 6 h 44"/>
                <a:gd name="T70" fmla="*/ 16 w 26"/>
                <a:gd name="T71" fmla="*/ 4 h 44"/>
                <a:gd name="T72" fmla="*/ 14 w 26"/>
                <a:gd name="T73" fmla="*/ 2 h 44"/>
                <a:gd name="T74" fmla="*/ 12 w 26"/>
                <a:gd name="T75" fmla="*/ 2 h 44"/>
                <a:gd name="T76" fmla="*/ 10 w 26"/>
                <a:gd name="T77" fmla="*/ 2 h 44"/>
                <a:gd name="T78" fmla="*/ 8 w 26"/>
                <a:gd name="T79" fmla="*/ 4 h 44"/>
                <a:gd name="T80" fmla="*/ 6 w 26"/>
                <a:gd name="T81" fmla="*/ 8 h 44"/>
                <a:gd name="T82" fmla="*/ 6 w 26"/>
                <a:gd name="T83" fmla="*/ 12 h 44"/>
                <a:gd name="T84" fmla="*/ 6 w 26"/>
                <a:gd name="T85" fmla="*/ 18 h 44"/>
                <a:gd name="T86" fmla="*/ 8 w 26"/>
                <a:gd name="T87" fmla="*/ 22 h 44"/>
                <a:gd name="T88" fmla="*/ 10 w 26"/>
                <a:gd name="T89" fmla="*/ 24 h 44"/>
                <a:gd name="T90" fmla="*/ 12 w 26"/>
                <a:gd name="T91" fmla="*/ 24 h 44"/>
                <a:gd name="T92" fmla="*/ 14 w 26"/>
                <a:gd name="T93" fmla="*/ 24 h 44"/>
                <a:gd name="T94" fmla="*/ 16 w 26"/>
                <a:gd name="T95" fmla="*/ 24 h 44"/>
                <a:gd name="T96" fmla="*/ 18 w 26"/>
                <a:gd name="T97" fmla="*/ 22 h 44"/>
                <a:gd name="T98" fmla="*/ 20 w 26"/>
                <a:gd name="T99" fmla="*/ 22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
                <a:gd name="T151" fmla="*/ 0 h 44"/>
                <a:gd name="T152" fmla="*/ 26 w 26"/>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 h="44">
                  <a:moveTo>
                    <a:pt x="0" y="44"/>
                  </a:moveTo>
                  <a:lnTo>
                    <a:pt x="0" y="44"/>
                  </a:lnTo>
                  <a:lnTo>
                    <a:pt x="4" y="42"/>
                  </a:lnTo>
                  <a:lnTo>
                    <a:pt x="8" y="42"/>
                  </a:lnTo>
                  <a:lnTo>
                    <a:pt x="12" y="38"/>
                  </a:lnTo>
                  <a:lnTo>
                    <a:pt x="14" y="34"/>
                  </a:lnTo>
                  <a:lnTo>
                    <a:pt x="18" y="30"/>
                  </a:lnTo>
                  <a:lnTo>
                    <a:pt x="20" y="24"/>
                  </a:lnTo>
                  <a:lnTo>
                    <a:pt x="14" y="26"/>
                  </a:lnTo>
                  <a:lnTo>
                    <a:pt x="10" y="28"/>
                  </a:lnTo>
                  <a:lnTo>
                    <a:pt x="6" y="26"/>
                  </a:lnTo>
                  <a:lnTo>
                    <a:pt x="2" y="24"/>
                  </a:lnTo>
                  <a:lnTo>
                    <a:pt x="0" y="20"/>
                  </a:lnTo>
                  <a:lnTo>
                    <a:pt x="0" y="14"/>
                  </a:lnTo>
                  <a:lnTo>
                    <a:pt x="0" y="10"/>
                  </a:lnTo>
                  <a:lnTo>
                    <a:pt x="2" y="4"/>
                  </a:lnTo>
                  <a:lnTo>
                    <a:pt x="8" y="2"/>
                  </a:lnTo>
                  <a:lnTo>
                    <a:pt x="12" y="0"/>
                  </a:lnTo>
                  <a:lnTo>
                    <a:pt x="18" y="0"/>
                  </a:lnTo>
                  <a:lnTo>
                    <a:pt x="22" y="4"/>
                  </a:lnTo>
                  <a:lnTo>
                    <a:pt x="26" y="10"/>
                  </a:lnTo>
                  <a:lnTo>
                    <a:pt x="26" y="18"/>
                  </a:lnTo>
                  <a:lnTo>
                    <a:pt x="26" y="24"/>
                  </a:lnTo>
                  <a:lnTo>
                    <a:pt x="22" y="30"/>
                  </a:lnTo>
                  <a:lnTo>
                    <a:pt x="18" y="36"/>
                  </a:lnTo>
                  <a:lnTo>
                    <a:pt x="14" y="40"/>
                  </a:lnTo>
                  <a:lnTo>
                    <a:pt x="8" y="42"/>
                  </a:lnTo>
                  <a:lnTo>
                    <a:pt x="2" y="44"/>
                  </a:lnTo>
                  <a:lnTo>
                    <a:pt x="0" y="44"/>
                  </a:lnTo>
                  <a:close/>
                  <a:moveTo>
                    <a:pt x="20" y="22"/>
                  </a:moveTo>
                  <a:lnTo>
                    <a:pt x="20" y="18"/>
                  </a:lnTo>
                  <a:lnTo>
                    <a:pt x="20" y="16"/>
                  </a:lnTo>
                  <a:lnTo>
                    <a:pt x="20" y="12"/>
                  </a:lnTo>
                  <a:lnTo>
                    <a:pt x="20" y="8"/>
                  </a:lnTo>
                  <a:lnTo>
                    <a:pt x="18" y="6"/>
                  </a:lnTo>
                  <a:lnTo>
                    <a:pt x="16" y="4"/>
                  </a:lnTo>
                  <a:lnTo>
                    <a:pt x="14" y="2"/>
                  </a:lnTo>
                  <a:lnTo>
                    <a:pt x="12" y="2"/>
                  </a:lnTo>
                  <a:lnTo>
                    <a:pt x="10" y="2"/>
                  </a:lnTo>
                  <a:lnTo>
                    <a:pt x="8" y="4"/>
                  </a:lnTo>
                  <a:lnTo>
                    <a:pt x="6" y="8"/>
                  </a:lnTo>
                  <a:lnTo>
                    <a:pt x="6" y="12"/>
                  </a:lnTo>
                  <a:lnTo>
                    <a:pt x="6" y="18"/>
                  </a:lnTo>
                  <a:lnTo>
                    <a:pt x="8" y="22"/>
                  </a:lnTo>
                  <a:lnTo>
                    <a:pt x="10" y="24"/>
                  </a:lnTo>
                  <a:lnTo>
                    <a:pt x="12" y="24"/>
                  </a:lnTo>
                  <a:lnTo>
                    <a:pt x="14" y="24"/>
                  </a:lnTo>
                  <a:lnTo>
                    <a:pt x="16" y="24"/>
                  </a:lnTo>
                  <a:lnTo>
                    <a:pt x="18" y="22"/>
                  </a:lnTo>
                  <a:lnTo>
                    <a:pt x="20" y="22"/>
                  </a:lnTo>
                  <a:close/>
                </a:path>
              </a:pathLst>
            </a:custGeom>
            <a:solidFill>
              <a:srgbClr val="000000"/>
            </a:solidFill>
            <a:ln w="0">
              <a:solidFill>
                <a:srgbClr val="000000"/>
              </a:solidFill>
              <a:round/>
              <a:headEnd/>
              <a:tailEnd/>
            </a:ln>
          </p:spPr>
          <p:txBody>
            <a:bodyPr/>
            <a:lstStyle/>
            <a:p>
              <a:endParaRPr lang="en-CA"/>
            </a:p>
          </p:txBody>
        </p:sp>
        <p:sp>
          <p:nvSpPr>
            <p:cNvPr id="14561" name="Rectangle 389"/>
            <p:cNvSpPr>
              <a:spLocks noChangeArrowheads="1"/>
            </p:cNvSpPr>
            <p:nvPr/>
          </p:nvSpPr>
          <p:spPr bwMode="auto">
            <a:xfrm>
              <a:off x="3888"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2" name="Rectangle 390"/>
            <p:cNvSpPr>
              <a:spLocks noChangeArrowheads="1"/>
            </p:cNvSpPr>
            <p:nvPr/>
          </p:nvSpPr>
          <p:spPr bwMode="auto">
            <a:xfrm>
              <a:off x="3904"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3" name="Freeform 391"/>
            <p:cNvSpPr>
              <a:spLocks/>
            </p:cNvSpPr>
            <p:nvPr/>
          </p:nvSpPr>
          <p:spPr bwMode="auto">
            <a:xfrm>
              <a:off x="4006" y="2896"/>
              <a:ext cx="38" cy="58"/>
            </a:xfrm>
            <a:custGeom>
              <a:avLst/>
              <a:gdLst>
                <a:gd name="T0" fmla="*/ 34 w 38"/>
                <a:gd name="T1" fmla="*/ 58 h 58"/>
                <a:gd name="T2" fmla="*/ 0 w 38"/>
                <a:gd name="T3" fmla="*/ 58 h 58"/>
                <a:gd name="T4" fmla="*/ 0 w 38"/>
                <a:gd name="T5" fmla="*/ 58 h 58"/>
                <a:gd name="T6" fmla="*/ 6 w 38"/>
                <a:gd name="T7" fmla="*/ 50 h 58"/>
                <a:gd name="T8" fmla="*/ 12 w 38"/>
                <a:gd name="T9" fmla="*/ 42 h 58"/>
                <a:gd name="T10" fmla="*/ 18 w 38"/>
                <a:gd name="T11" fmla="*/ 36 h 58"/>
                <a:gd name="T12" fmla="*/ 20 w 38"/>
                <a:gd name="T13" fmla="*/ 32 h 58"/>
                <a:gd name="T14" fmla="*/ 22 w 38"/>
                <a:gd name="T15" fmla="*/ 26 h 58"/>
                <a:gd name="T16" fmla="*/ 22 w 38"/>
                <a:gd name="T17" fmla="*/ 20 h 58"/>
                <a:gd name="T18" fmla="*/ 22 w 38"/>
                <a:gd name="T19" fmla="*/ 16 h 58"/>
                <a:gd name="T20" fmla="*/ 20 w 38"/>
                <a:gd name="T21" fmla="*/ 12 h 58"/>
                <a:gd name="T22" fmla="*/ 16 w 38"/>
                <a:gd name="T23" fmla="*/ 10 h 58"/>
                <a:gd name="T24" fmla="*/ 12 w 38"/>
                <a:gd name="T25" fmla="*/ 10 h 58"/>
                <a:gd name="T26" fmla="*/ 8 w 38"/>
                <a:gd name="T27" fmla="*/ 10 h 58"/>
                <a:gd name="T28" fmla="*/ 4 w 38"/>
                <a:gd name="T29" fmla="*/ 12 h 58"/>
                <a:gd name="T30" fmla="*/ 2 w 38"/>
                <a:gd name="T31" fmla="*/ 16 h 58"/>
                <a:gd name="T32" fmla="*/ 0 w 38"/>
                <a:gd name="T33" fmla="*/ 16 h 58"/>
                <a:gd name="T34" fmla="*/ 4 w 38"/>
                <a:gd name="T35" fmla="*/ 8 h 58"/>
                <a:gd name="T36" fmla="*/ 8 w 38"/>
                <a:gd name="T37" fmla="*/ 4 h 58"/>
                <a:gd name="T38" fmla="*/ 12 w 38"/>
                <a:gd name="T39" fmla="*/ 0 h 58"/>
                <a:gd name="T40" fmla="*/ 18 w 38"/>
                <a:gd name="T41" fmla="*/ 0 h 58"/>
                <a:gd name="T42" fmla="*/ 22 w 38"/>
                <a:gd name="T43" fmla="*/ 0 h 58"/>
                <a:gd name="T44" fmla="*/ 26 w 38"/>
                <a:gd name="T45" fmla="*/ 2 h 58"/>
                <a:gd name="T46" fmla="*/ 30 w 38"/>
                <a:gd name="T47" fmla="*/ 4 h 58"/>
                <a:gd name="T48" fmla="*/ 32 w 38"/>
                <a:gd name="T49" fmla="*/ 8 h 58"/>
                <a:gd name="T50" fmla="*/ 34 w 38"/>
                <a:gd name="T51" fmla="*/ 10 h 58"/>
                <a:gd name="T52" fmla="*/ 34 w 38"/>
                <a:gd name="T53" fmla="*/ 14 h 58"/>
                <a:gd name="T54" fmla="*/ 34 w 38"/>
                <a:gd name="T55" fmla="*/ 20 h 58"/>
                <a:gd name="T56" fmla="*/ 32 w 38"/>
                <a:gd name="T57" fmla="*/ 26 h 58"/>
                <a:gd name="T58" fmla="*/ 28 w 38"/>
                <a:gd name="T59" fmla="*/ 32 h 58"/>
                <a:gd name="T60" fmla="*/ 22 w 38"/>
                <a:gd name="T61" fmla="*/ 38 h 58"/>
                <a:gd name="T62" fmla="*/ 12 w 38"/>
                <a:gd name="T63" fmla="*/ 48 h 58"/>
                <a:gd name="T64" fmla="*/ 26 w 38"/>
                <a:gd name="T65" fmla="*/ 48 h 58"/>
                <a:gd name="T66" fmla="*/ 30 w 38"/>
                <a:gd name="T67" fmla="*/ 48 h 58"/>
                <a:gd name="T68" fmla="*/ 32 w 38"/>
                <a:gd name="T69" fmla="*/ 48 h 58"/>
                <a:gd name="T70" fmla="*/ 32 w 38"/>
                <a:gd name="T71" fmla="*/ 46 h 58"/>
                <a:gd name="T72" fmla="*/ 34 w 38"/>
                <a:gd name="T73" fmla="*/ 46 h 58"/>
                <a:gd name="T74" fmla="*/ 34 w 38"/>
                <a:gd name="T75" fmla="*/ 44 h 58"/>
                <a:gd name="T76" fmla="*/ 36 w 38"/>
                <a:gd name="T77" fmla="*/ 42 h 58"/>
                <a:gd name="T78" fmla="*/ 38 w 38"/>
                <a:gd name="T79" fmla="*/ 42 h 58"/>
                <a:gd name="T80" fmla="*/ 34 w 38"/>
                <a:gd name="T81" fmla="*/ 5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58"/>
                <a:gd name="T125" fmla="*/ 38 w 3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58">
                  <a:moveTo>
                    <a:pt x="34" y="58"/>
                  </a:moveTo>
                  <a:lnTo>
                    <a:pt x="0" y="58"/>
                  </a:lnTo>
                  <a:lnTo>
                    <a:pt x="6" y="50"/>
                  </a:lnTo>
                  <a:lnTo>
                    <a:pt x="12" y="42"/>
                  </a:lnTo>
                  <a:lnTo>
                    <a:pt x="18" y="36"/>
                  </a:lnTo>
                  <a:lnTo>
                    <a:pt x="20" y="32"/>
                  </a:lnTo>
                  <a:lnTo>
                    <a:pt x="22" y="26"/>
                  </a:lnTo>
                  <a:lnTo>
                    <a:pt x="22" y="20"/>
                  </a:lnTo>
                  <a:lnTo>
                    <a:pt x="22" y="16"/>
                  </a:lnTo>
                  <a:lnTo>
                    <a:pt x="20" y="12"/>
                  </a:lnTo>
                  <a:lnTo>
                    <a:pt x="16" y="10"/>
                  </a:lnTo>
                  <a:lnTo>
                    <a:pt x="12" y="10"/>
                  </a:lnTo>
                  <a:lnTo>
                    <a:pt x="8" y="10"/>
                  </a:lnTo>
                  <a:lnTo>
                    <a:pt x="4" y="12"/>
                  </a:lnTo>
                  <a:lnTo>
                    <a:pt x="2" y="16"/>
                  </a:lnTo>
                  <a:lnTo>
                    <a:pt x="0" y="16"/>
                  </a:lnTo>
                  <a:lnTo>
                    <a:pt x="4" y="8"/>
                  </a:lnTo>
                  <a:lnTo>
                    <a:pt x="8" y="4"/>
                  </a:lnTo>
                  <a:lnTo>
                    <a:pt x="12" y="0"/>
                  </a:lnTo>
                  <a:lnTo>
                    <a:pt x="18" y="0"/>
                  </a:lnTo>
                  <a:lnTo>
                    <a:pt x="22" y="0"/>
                  </a:lnTo>
                  <a:lnTo>
                    <a:pt x="26" y="2"/>
                  </a:lnTo>
                  <a:lnTo>
                    <a:pt x="30" y="4"/>
                  </a:lnTo>
                  <a:lnTo>
                    <a:pt x="32" y="8"/>
                  </a:lnTo>
                  <a:lnTo>
                    <a:pt x="34" y="10"/>
                  </a:lnTo>
                  <a:lnTo>
                    <a:pt x="34" y="14"/>
                  </a:lnTo>
                  <a:lnTo>
                    <a:pt x="34" y="20"/>
                  </a:lnTo>
                  <a:lnTo>
                    <a:pt x="32" y="26"/>
                  </a:lnTo>
                  <a:lnTo>
                    <a:pt x="28" y="32"/>
                  </a:lnTo>
                  <a:lnTo>
                    <a:pt x="22" y="38"/>
                  </a:lnTo>
                  <a:lnTo>
                    <a:pt x="12" y="48"/>
                  </a:lnTo>
                  <a:lnTo>
                    <a:pt x="26" y="48"/>
                  </a:lnTo>
                  <a:lnTo>
                    <a:pt x="30" y="48"/>
                  </a:lnTo>
                  <a:lnTo>
                    <a:pt x="32" y="48"/>
                  </a:lnTo>
                  <a:lnTo>
                    <a:pt x="32" y="46"/>
                  </a:lnTo>
                  <a:lnTo>
                    <a:pt x="34" y="46"/>
                  </a:lnTo>
                  <a:lnTo>
                    <a:pt x="34" y="44"/>
                  </a:lnTo>
                  <a:lnTo>
                    <a:pt x="36" y="42"/>
                  </a:lnTo>
                  <a:lnTo>
                    <a:pt x="38" y="42"/>
                  </a:lnTo>
                  <a:lnTo>
                    <a:pt x="34" y="58"/>
                  </a:lnTo>
                  <a:close/>
                </a:path>
              </a:pathLst>
            </a:custGeom>
            <a:solidFill>
              <a:srgbClr val="000000"/>
            </a:solidFill>
            <a:ln w="0">
              <a:solidFill>
                <a:srgbClr val="000000"/>
              </a:solidFill>
              <a:round/>
              <a:headEnd/>
              <a:tailEnd/>
            </a:ln>
          </p:spPr>
          <p:txBody>
            <a:bodyPr/>
            <a:lstStyle/>
            <a:p>
              <a:endParaRPr lang="en-CA"/>
            </a:p>
          </p:txBody>
        </p:sp>
        <p:sp>
          <p:nvSpPr>
            <p:cNvPr id="14564" name="Freeform 392"/>
            <p:cNvSpPr>
              <a:spLocks/>
            </p:cNvSpPr>
            <p:nvPr/>
          </p:nvSpPr>
          <p:spPr bwMode="auto">
            <a:xfrm>
              <a:off x="4048" y="2896"/>
              <a:ext cx="40" cy="60"/>
            </a:xfrm>
            <a:custGeom>
              <a:avLst/>
              <a:gdLst>
                <a:gd name="T0" fmla="*/ 12 w 40"/>
                <a:gd name="T1" fmla="*/ 28 h 60"/>
                <a:gd name="T2" fmla="*/ 12 w 40"/>
                <a:gd name="T3" fmla="*/ 26 h 60"/>
                <a:gd name="T4" fmla="*/ 16 w 40"/>
                <a:gd name="T5" fmla="*/ 26 h 60"/>
                <a:gd name="T6" fmla="*/ 18 w 40"/>
                <a:gd name="T7" fmla="*/ 24 h 60"/>
                <a:gd name="T8" fmla="*/ 20 w 40"/>
                <a:gd name="T9" fmla="*/ 22 h 60"/>
                <a:gd name="T10" fmla="*/ 22 w 40"/>
                <a:gd name="T11" fmla="*/ 20 h 60"/>
                <a:gd name="T12" fmla="*/ 24 w 40"/>
                <a:gd name="T13" fmla="*/ 18 h 60"/>
                <a:gd name="T14" fmla="*/ 24 w 40"/>
                <a:gd name="T15" fmla="*/ 14 h 60"/>
                <a:gd name="T16" fmla="*/ 24 w 40"/>
                <a:gd name="T17" fmla="*/ 12 h 60"/>
                <a:gd name="T18" fmla="*/ 20 w 40"/>
                <a:gd name="T19" fmla="*/ 8 h 60"/>
                <a:gd name="T20" fmla="*/ 18 w 40"/>
                <a:gd name="T21" fmla="*/ 6 h 60"/>
                <a:gd name="T22" fmla="*/ 14 w 40"/>
                <a:gd name="T23" fmla="*/ 6 h 60"/>
                <a:gd name="T24" fmla="*/ 8 w 40"/>
                <a:gd name="T25" fmla="*/ 8 h 60"/>
                <a:gd name="T26" fmla="*/ 4 w 40"/>
                <a:gd name="T27" fmla="*/ 12 h 60"/>
                <a:gd name="T28" fmla="*/ 2 w 40"/>
                <a:gd name="T29" fmla="*/ 12 h 60"/>
                <a:gd name="T30" fmla="*/ 6 w 40"/>
                <a:gd name="T31" fmla="*/ 6 h 60"/>
                <a:gd name="T32" fmla="*/ 10 w 40"/>
                <a:gd name="T33" fmla="*/ 2 h 60"/>
                <a:gd name="T34" fmla="*/ 16 w 40"/>
                <a:gd name="T35" fmla="*/ 0 h 60"/>
                <a:gd name="T36" fmla="*/ 22 w 40"/>
                <a:gd name="T37" fmla="*/ 0 h 60"/>
                <a:gd name="T38" fmla="*/ 28 w 40"/>
                <a:gd name="T39" fmla="*/ 0 h 60"/>
                <a:gd name="T40" fmla="*/ 32 w 40"/>
                <a:gd name="T41" fmla="*/ 2 h 60"/>
                <a:gd name="T42" fmla="*/ 36 w 40"/>
                <a:gd name="T43" fmla="*/ 6 h 60"/>
                <a:gd name="T44" fmla="*/ 36 w 40"/>
                <a:gd name="T45" fmla="*/ 10 h 60"/>
                <a:gd name="T46" fmla="*/ 36 w 40"/>
                <a:gd name="T47" fmla="*/ 14 h 60"/>
                <a:gd name="T48" fmla="*/ 34 w 40"/>
                <a:gd name="T49" fmla="*/ 16 h 60"/>
                <a:gd name="T50" fmla="*/ 32 w 40"/>
                <a:gd name="T51" fmla="*/ 18 h 60"/>
                <a:gd name="T52" fmla="*/ 26 w 40"/>
                <a:gd name="T53" fmla="*/ 22 h 60"/>
                <a:gd name="T54" fmla="*/ 32 w 40"/>
                <a:gd name="T55" fmla="*/ 24 h 60"/>
                <a:gd name="T56" fmla="*/ 36 w 40"/>
                <a:gd name="T57" fmla="*/ 28 h 60"/>
                <a:gd name="T58" fmla="*/ 38 w 40"/>
                <a:gd name="T59" fmla="*/ 32 h 60"/>
                <a:gd name="T60" fmla="*/ 40 w 40"/>
                <a:gd name="T61" fmla="*/ 36 h 60"/>
                <a:gd name="T62" fmla="*/ 38 w 40"/>
                <a:gd name="T63" fmla="*/ 42 h 60"/>
                <a:gd name="T64" fmla="*/ 36 w 40"/>
                <a:gd name="T65" fmla="*/ 48 h 60"/>
                <a:gd name="T66" fmla="*/ 32 w 40"/>
                <a:gd name="T67" fmla="*/ 52 h 60"/>
                <a:gd name="T68" fmla="*/ 28 w 40"/>
                <a:gd name="T69" fmla="*/ 56 h 60"/>
                <a:gd name="T70" fmla="*/ 22 w 40"/>
                <a:gd name="T71" fmla="*/ 58 h 60"/>
                <a:gd name="T72" fmla="*/ 14 w 40"/>
                <a:gd name="T73" fmla="*/ 60 h 60"/>
                <a:gd name="T74" fmla="*/ 8 w 40"/>
                <a:gd name="T75" fmla="*/ 58 h 60"/>
                <a:gd name="T76" fmla="*/ 4 w 40"/>
                <a:gd name="T77" fmla="*/ 56 h 60"/>
                <a:gd name="T78" fmla="*/ 2 w 40"/>
                <a:gd name="T79" fmla="*/ 54 h 60"/>
                <a:gd name="T80" fmla="*/ 0 w 40"/>
                <a:gd name="T81" fmla="*/ 52 h 60"/>
                <a:gd name="T82" fmla="*/ 2 w 40"/>
                <a:gd name="T83" fmla="*/ 50 h 60"/>
                <a:gd name="T84" fmla="*/ 2 w 40"/>
                <a:gd name="T85" fmla="*/ 48 h 60"/>
                <a:gd name="T86" fmla="*/ 4 w 40"/>
                <a:gd name="T87" fmla="*/ 46 h 60"/>
                <a:gd name="T88" fmla="*/ 6 w 40"/>
                <a:gd name="T89" fmla="*/ 46 h 60"/>
                <a:gd name="T90" fmla="*/ 8 w 40"/>
                <a:gd name="T91" fmla="*/ 46 h 60"/>
                <a:gd name="T92" fmla="*/ 8 w 40"/>
                <a:gd name="T93" fmla="*/ 46 h 60"/>
                <a:gd name="T94" fmla="*/ 10 w 40"/>
                <a:gd name="T95" fmla="*/ 48 h 60"/>
                <a:gd name="T96" fmla="*/ 14 w 40"/>
                <a:gd name="T97" fmla="*/ 50 h 60"/>
                <a:gd name="T98" fmla="*/ 18 w 40"/>
                <a:gd name="T99" fmla="*/ 52 h 60"/>
                <a:gd name="T100" fmla="*/ 22 w 40"/>
                <a:gd name="T101" fmla="*/ 54 h 60"/>
                <a:gd name="T102" fmla="*/ 24 w 40"/>
                <a:gd name="T103" fmla="*/ 52 h 60"/>
                <a:gd name="T104" fmla="*/ 26 w 40"/>
                <a:gd name="T105" fmla="*/ 50 h 60"/>
                <a:gd name="T106" fmla="*/ 28 w 40"/>
                <a:gd name="T107" fmla="*/ 48 h 60"/>
                <a:gd name="T108" fmla="*/ 30 w 40"/>
                <a:gd name="T109" fmla="*/ 44 h 60"/>
                <a:gd name="T110" fmla="*/ 28 w 40"/>
                <a:gd name="T111" fmla="*/ 40 h 60"/>
                <a:gd name="T112" fmla="*/ 24 w 40"/>
                <a:gd name="T113" fmla="*/ 34 h 60"/>
                <a:gd name="T114" fmla="*/ 20 w 40"/>
                <a:gd name="T115" fmla="*/ 30 h 60"/>
                <a:gd name="T116" fmla="*/ 12 w 40"/>
                <a:gd name="T117" fmla="*/ 28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0"/>
                <a:gd name="T179" fmla="*/ 40 w 40"/>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0">
                  <a:moveTo>
                    <a:pt x="12" y="28"/>
                  </a:moveTo>
                  <a:lnTo>
                    <a:pt x="12" y="26"/>
                  </a:lnTo>
                  <a:lnTo>
                    <a:pt x="16" y="26"/>
                  </a:lnTo>
                  <a:lnTo>
                    <a:pt x="18" y="24"/>
                  </a:lnTo>
                  <a:lnTo>
                    <a:pt x="20" y="22"/>
                  </a:lnTo>
                  <a:lnTo>
                    <a:pt x="22" y="20"/>
                  </a:lnTo>
                  <a:lnTo>
                    <a:pt x="24" y="18"/>
                  </a:lnTo>
                  <a:lnTo>
                    <a:pt x="24" y="14"/>
                  </a:lnTo>
                  <a:lnTo>
                    <a:pt x="24" y="12"/>
                  </a:lnTo>
                  <a:lnTo>
                    <a:pt x="20" y="8"/>
                  </a:lnTo>
                  <a:lnTo>
                    <a:pt x="18" y="6"/>
                  </a:lnTo>
                  <a:lnTo>
                    <a:pt x="14" y="6"/>
                  </a:lnTo>
                  <a:lnTo>
                    <a:pt x="8" y="8"/>
                  </a:lnTo>
                  <a:lnTo>
                    <a:pt x="4" y="12"/>
                  </a:lnTo>
                  <a:lnTo>
                    <a:pt x="2" y="12"/>
                  </a:lnTo>
                  <a:lnTo>
                    <a:pt x="6" y="6"/>
                  </a:lnTo>
                  <a:lnTo>
                    <a:pt x="10" y="2"/>
                  </a:lnTo>
                  <a:lnTo>
                    <a:pt x="16" y="0"/>
                  </a:lnTo>
                  <a:lnTo>
                    <a:pt x="22" y="0"/>
                  </a:lnTo>
                  <a:lnTo>
                    <a:pt x="28" y="0"/>
                  </a:lnTo>
                  <a:lnTo>
                    <a:pt x="32" y="2"/>
                  </a:lnTo>
                  <a:lnTo>
                    <a:pt x="36" y="6"/>
                  </a:lnTo>
                  <a:lnTo>
                    <a:pt x="36" y="10"/>
                  </a:lnTo>
                  <a:lnTo>
                    <a:pt x="36" y="14"/>
                  </a:lnTo>
                  <a:lnTo>
                    <a:pt x="34" y="16"/>
                  </a:lnTo>
                  <a:lnTo>
                    <a:pt x="32" y="18"/>
                  </a:lnTo>
                  <a:lnTo>
                    <a:pt x="26" y="22"/>
                  </a:lnTo>
                  <a:lnTo>
                    <a:pt x="32" y="24"/>
                  </a:lnTo>
                  <a:lnTo>
                    <a:pt x="36" y="28"/>
                  </a:lnTo>
                  <a:lnTo>
                    <a:pt x="38" y="32"/>
                  </a:lnTo>
                  <a:lnTo>
                    <a:pt x="40" y="36"/>
                  </a:lnTo>
                  <a:lnTo>
                    <a:pt x="38" y="42"/>
                  </a:lnTo>
                  <a:lnTo>
                    <a:pt x="36" y="48"/>
                  </a:lnTo>
                  <a:lnTo>
                    <a:pt x="32" y="52"/>
                  </a:lnTo>
                  <a:lnTo>
                    <a:pt x="28" y="56"/>
                  </a:lnTo>
                  <a:lnTo>
                    <a:pt x="22" y="58"/>
                  </a:lnTo>
                  <a:lnTo>
                    <a:pt x="14" y="60"/>
                  </a:lnTo>
                  <a:lnTo>
                    <a:pt x="8" y="58"/>
                  </a:lnTo>
                  <a:lnTo>
                    <a:pt x="4" y="56"/>
                  </a:lnTo>
                  <a:lnTo>
                    <a:pt x="2" y="54"/>
                  </a:lnTo>
                  <a:lnTo>
                    <a:pt x="0" y="52"/>
                  </a:lnTo>
                  <a:lnTo>
                    <a:pt x="2" y="50"/>
                  </a:lnTo>
                  <a:lnTo>
                    <a:pt x="2" y="48"/>
                  </a:lnTo>
                  <a:lnTo>
                    <a:pt x="4" y="46"/>
                  </a:lnTo>
                  <a:lnTo>
                    <a:pt x="6" y="46"/>
                  </a:lnTo>
                  <a:lnTo>
                    <a:pt x="8" y="46"/>
                  </a:lnTo>
                  <a:lnTo>
                    <a:pt x="10" y="48"/>
                  </a:lnTo>
                  <a:lnTo>
                    <a:pt x="14" y="50"/>
                  </a:lnTo>
                  <a:lnTo>
                    <a:pt x="18" y="52"/>
                  </a:lnTo>
                  <a:lnTo>
                    <a:pt x="22" y="54"/>
                  </a:lnTo>
                  <a:lnTo>
                    <a:pt x="24" y="52"/>
                  </a:lnTo>
                  <a:lnTo>
                    <a:pt x="26" y="50"/>
                  </a:lnTo>
                  <a:lnTo>
                    <a:pt x="28" y="48"/>
                  </a:lnTo>
                  <a:lnTo>
                    <a:pt x="30" y="44"/>
                  </a:lnTo>
                  <a:lnTo>
                    <a:pt x="28" y="40"/>
                  </a:lnTo>
                  <a:lnTo>
                    <a:pt x="24" y="34"/>
                  </a:lnTo>
                  <a:lnTo>
                    <a:pt x="20" y="30"/>
                  </a:lnTo>
                  <a:lnTo>
                    <a:pt x="12" y="28"/>
                  </a:lnTo>
                  <a:close/>
                </a:path>
              </a:pathLst>
            </a:custGeom>
            <a:solidFill>
              <a:srgbClr val="000000"/>
            </a:solidFill>
            <a:ln w="0">
              <a:solidFill>
                <a:srgbClr val="000000"/>
              </a:solidFill>
              <a:round/>
              <a:headEnd/>
              <a:tailEnd/>
            </a:ln>
          </p:spPr>
          <p:txBody>
            <a:bodyPr/>
            <a:lstStyle/>
            <a:p>
              <a:endParaRPr lang="en-CA"/>
            </a:p>
          </p:txBody>
        </p:sp>
        <p:sp>
          <p:nvSpPr>
            <p:cNvPr id="14565" name="Freeform 393"/>
            <p:cNvSpPr>
              <a:spLocks noEditPoints="1"/>
            </p:cNvSpPr>
            <p:nvPr/>
          </p:nvSpPr>
          <p:spPr bwMode="auto">
            <a:xfrm>
              <a:off x="4098" y="2896"/>
              <a:ext cx="76" cy="60"/>
            </a:xfrm>
            <a:custGeom>
              <a:avLst/>
              <a:gdLst>
                <a:gd name="T0" fmla="*/ 22 w 76"/>
                <a:gd name="T1" fmla="*/ 60 h 60"/>
                <a:gd name="T2" fmla="*/ 56 w 76"/>
                <a:gd name="T3" fmla="*/ 0 h 60"/>
                <a:gd name="T4" fmla="*/ 14 w 76"/>
                <a:gd name="T5" fmla="*/ 0 h 60"/>
                <a:gd name="T6" fmla="*/ 26 w 76"/>
                <a:gd name="T7" fmla="*/ 4 h 60"/>
                <a:gd name="T8" fmla="*/ 30 w 76"/>
                <a:gd name="T9" fmla="*/ 14 h 60"/>
                <a:gd name="T10" fmla="*/ 26 w 76"/>
                <a:gd name="T11" fmla="*/ 26 h 60"/>
                <a:gd name="T12" fmla="*/ 14 w 76"/>
                <a:gd name="T13" fmla="*/ 30 h 60"/>
                <a:gd name="T14" fmla="*/ 4 w 76"/>
                <a:gd name="T15" fmla="*/ 26 h 60"/>
                <a:gd name="T16" fmla="*/ 0 w 76"/>
                <a:gd name="T17" fmla="*/ 14 h 60"/>
                <a:gd name="T18" fmla="*/ 4 w 76"/>
                <a:gd name="T19" fmla="*/ 4 h 60"/>
                <a:gd name="T20" fmla="*/ 14 w 76"/>
                <a:gd name="T21" fmla="*/ 0 h 60"/>
                <a:gd name="T22" fmla="*/ 14 w 76"/>
                <a:gd name="T23" fmla="*/ 2 h 60"/>
                <a:gd name="T24" fmla="*/ 12 w 76"/>
                <a:gd name="T25" fmla="*/ 4 h 60"/>
                <a:gd name="T26" fmla="*/ 12 w 76"/>
                <a:gd name="T27" fmla="*/ 8 h 60"/>
                <a:gd name="T28" fmla="*/ 12 w 76"/>
                <a:gd name="T29" fmla="*/ 20 h 60"/>
                <a:gd name="T30" fmla="*/ 12 w 76"/>
                <a:gd name="T31" fmla="*/ 26 h 60"/>
                <a:gd name="T32" fmla="*/ 14 w 76"/>
                <a:gd name="T33" fmla="*/ 28 h 60"/>
                <a:gd name="T34" fmla="*/ 16 w 76"/>
                <a:gd name="T35" fmla="*/ 28 h 60"/>
                <a:gd name="T36" fmla="*/ 18 w 76"/>
                <a:gd name="T37" fmla="*/ 26 h 60"/>
                <a:gd name="T38" fmla="*/ 18 w 76"/>
                <a:gd name="T39" fmla="*/ 20 h 60"/>
                <a:gd name="T40" fmla="*/ 18 w 76"/>
                <a:gd name="T41" fmla="*/ 10 h 60"/>
                <a:gd name="T42" fmla="*/ 18 w 76"/>
                <a:gd name="T43" fmla="*/ 4 h 60"/>
                <a:gd name="T44" fmla="*/ 16 w 76"/>
                <a:gd name="T45" fmla="*/ 2 h 60"/>
                <a:gd name="T46" fmla="*/ 62 w 76"/>
                <a:gd name="T47" fmla="*/ 30 h 60"/>
                <a:gd name="T48" fmla="*/ 72 w 76"/>
                <a:gd name="T49" fmla="*/ 34 h 60"/>
                <a:gd name="T50" fmla="*/ 76 w 76"/>
                <a:gd name="T51" fmla="*/ 44 h 60"/>
                <a:gd name="T52" fmla="*/ 72 w 76"/>
                <a:gd name="T53" fmla="*/ 56 h 60"/>
                <a:gd name="T54" fmla="*/ 62 w 76"/>
                <a:gd name="T55" fmla="*/ 60 h 60"/>
                <a:gd name="T56" fmla="*/ 52 w 76"/>
                <a:gd name="T57" fmla="*/ 56 h 60"/>
                <a:gd name="T58" fmla="*/ 48 w 76"/>
                <a:gd name="T59" fmla="*/ 44 h 60"/>
                <a:gd name="T60" fmla="*/ 52 w 76"/>
                <a:gd name="T61" fmla="*/ 34 h 60"/>
                <a:gd name="T62" fmla="*/ 62 w 76"/>
                <a:gd name="T63" fmla="*/ 30 h 60"/>
                <a:gd name="T64" fmla="*/ 62 w 76"/>
                <a:gd name="T65" fmla="*/ 32 h 60"/>
                <a:gd name="T66" fmla="*/ 60 w 76"/>
                <a:gd name="T67" fmla="*/ 34 h 60"/>
                <a:gd name="T68" fmla="*/ 58 w 76"/>
                <a:gd name="T69" fmla="*/ 38 h 60"/>
                <a:gd name="T70" fmla="*/ 58 w 76"/>
                <a:gd name="T71" fmla="*/ 50 h 60"/>
                <a:gd name="T72" fmla="*/ 60 w 76"/>
                <a:gd name="T73" fmla="*/ 56 h 60"/>
                <a:gd name="T74" fmla="*/ 62 w 76"/>
                <a:gd name="T75" fmla="*/ 58 h 60"/>
                <a:gd name="T76" fmla="*/ 62 w 76"/>
                <a:gd name="T77" fmla="*/ 58 h 60"/>
                <a:gd name="T78" fmla="*/ 64 w 76"/>
                <a:gd name="T79" fmla="*/ 56 h 60"/>
                <a:gd name="T80" fmla="*/ 66 w 76"/>
                <a:gd name="T81" fmla="*/ 50 h 60"/>
                <a:gd name="T82" fmla="*/ 66 w 76"/>
                <a:gd name="T83" fmla="*/ 38 h 60"/>
                <a:gd name="T84" fmla="*/ 64 w 76"/>
                <a:gd name="T85" fmla="*/ 34 h 60"/>
                <a:gd name="T86" fmla="*/ 62 w 76"/>
                <a:gd name="T87" fmla="*/ 32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60"/>
                <a:gd name="T134" fmla="*/ 76 w 76"/>
                <a:gd name="T135" fmla="*/ 60 h 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60">
                  <a:moveTo>
                    <a:pt x="62" y="0"/>
                  </a:moveTo>
                  <a:lnTo>
                    <a:pt x="22" y="60"/>
                  </a:lnTo>
                  <a:lnTo>
                    <a:pt x="16" y="60"/>
                  </a:lnTo>
                  <a:lnTo>
                    <a:pt x="56" y="0"/>
                  </a:lnTo>
                  <a:lnTo>
                    <a:pt x="62" y="0"/>
                  </a:lnTo>
                  <a:close/>
                  <a:moveTo>
                    <a:pt x="14" y="0"/>
                  </a:moveTo>
                  <a:lnTo>
                    <a:pt x="20" y="0"/>
                  </a:lnTo>
                  <a:lnTo>
                    <a:pt x="26" y="4"/>
                  </a:lnTo>
                  <a:lnTo>
                    <a:pt x="28" y="8"/>
                  </a:lnTo>
                  <a:lnTo>
                    <a:pt x="30" y="14"/>
                  </a:lnTo>
                  <a:lnTo>
                    <a:pt x="28" y="20"/>
                  </a:lnTo>
                  <a:lnTo>
                    <a:pt x="26" y="26"/>
                  </a:lnTo>
                  <a:lnTo>
                    <a:pt x="20" y="28"/>
                  </a:lnTo>
                  <a:lnTo>
                    <a:pt x="14" y="30"/>
                  </a:lnTo>
                  <a:lnTo>
                    <a:pt x="8" y="28"/>
                  </a:lnTo>
                  <a:lnTo>
                    <a:pt x="4" y="26"/>
                  </a:lnTo>
                  <a:lnTo>
                    <a:pt x="2" y="20"/>
                  </a:lnTo>
                  <a:lnTo>
                    <a:pt x="0" y="14"/>
                  </a:lnTo>
                  <a:lnTo>
                    <a:pt x="2" y="8"/>
                  </a:lnTo>
                  <a:lnTo>
                    <a:pt x="4" y="4"/>
                  </a:lnTo>
                  <a:lnTo>
                    <a:pt x="10" y="0"/>
                  </a:lnTo>
                  <a:lnTo>
                    <a:pt x="14" y="0"/>
                  </a:lnTo>
                  <a:close/>
                  <a:moveTo>
                    <a:pt x="14" y="2"/>
                  </a:moveTo>
                  <a:lnTo>
                    <a:pt x="14" y="2"/>
                  </a:lnTo>
                  <a:lnTo>
                    <a:pt x="12" y="4"/>
                  </a:lnTo>
                  <a:lnTo>
                    <a:pt x="12" y="6"/>
                  </a:lnTo>
                  <a:lnTo>
                    <a:pt x="12" y="8"/>
                  </a:lnTo>
                  <a:lnTo>
                    <a:pt x="12" y="16"/>
                  </a:lnTo>
                  <a:lnTo>
                    <a:pt x="12" y="20"/>
                  </a:lnTo>
                  <a:lnTo>
                    <a:pt x="12" y="24"/>
                  </a:lnTo>
                  <a:lnTo>
                    <a:pt x="12" y="26"/>
                  </a:lnTo>
                  <a:lnTo>
                    <a:pt x="14" y="28"/>
                  </a:lnTo>
                  <a:lnTo>
                    <a:pt x="16" y="28"/>
                  </a:lnTo>
                  <a:lnTo>
                    <a:pt x="18" y="26"/>
                  </a:lnTo>
                  <a:lnTo>
                    <a:pt x="18" y="24"/>
                  </a:lnTo>
                  <a:lnTo>
                    <a:pt x="18" y="20"/>
                  </a:lnTo>
                  <a:lnTo>
                    <a:pt x="18" y="16"/>
                  </a:lnTo>
                  <a:lnTo>
                    <a:pt x="18" y="10"/>
                  </a:lnTo>
                  <a:lnTo>
                    <a:pt x="18" y="4"/>
                  </a:lnTo>
                  <a:lnTo>
                    <a:pt x="16" y="2"/>
                  </a:lnTo>
                  <a:lnTo>
                    <a:pt x="14" y="2"/>
                  </a:lnTo>
                  <a:close/>
                  <a:moveTo>
                    <a:pt x="62" y="30"/>
                  </a:moveTo>
                  <a:lnTo>
                    <a:pt x="68" y="30"/>
                  </a:lnTo>
                  <a:lnTo>
                    <a:pt x="72" y="34"/>
                  </a:lnTo>
                  <a:lnTo>
                    <a:pt x="76" y="38"/>
                  </a:lnTo>
                  <a:lnTo>
                    <a:pt x="76" y="44"/>
                  </a:lnTo>
                  <a:lnTo>
                    <a:pt x="76" y="50"/>
                  </a:lnTo>
                  <a:lnTo>
                    <a:pt x="72" y="56"/>
                  </a:lnTo>
                  <a:lnTo>
                    <a:pt x="68" y="58"/>
                  </a:lnTo>
                  <a:lnTo>
                    <a:pt x="62" y="60"/>
                  </a:lnTo>
                  <a:lnTo>
                    <a:pt x="56" y="58"/>
                  </a:lnTo>
                  <a:lnTo>
                    <a:pt x="52" y="56"/>
                  </a:lnTo>
                  <a:lnTo>
                    <a:pt x="48" y="50"/>
                  </a:lnTo>
                  <a:lnTo>
                    <a:pt x="48" y="44"/>
                  </a:lnTo>
                  <a:lnTo>
                    <a:pt x="48" y="38"/>
                  </a:lnTo>
                  <a:lnTo>
                    <a:pt x="52" y="34"/>
                  </a:lnTo>
                  <a:lnTo>
                    <a:pt x="56" y="30"/>
                  </a:lnTo>
                  <a:lnTo>
                    <a:pt x="62" y="30"/>
                  </a:lnTo>
                  <a:close/>
                  <a:moveTo>
                    <a:pt x="62" y="32"/>
                  </a:moveTo>
                  <a:lnTo>
                    <a:pt x="62" y="32"/>
                  </a:lnTo>
                  <a:lnTo>
                    <a:pt x="60" y="32"/>
                  </a:lnTo>
                  <a:lnTo>
                    <a:pt x="60" y="34"/>
                  </a:lnTo>
                  <a:lnTo>
                    <a:pt x="60" y="36"/>
                  </a:lnTo>
                  <a:lnTo>
                    <a:pt x="58" y="38"/>
                  </a:lnTo>
                  <a:lnTo>
                    <a:pt x="58" y="44"/>
                  </a:lnTo>
                  <a:lnTo>
                    <a:pt x="58" y="50"/>
                  </a:lnTo>
                  <a:lnTo>
                    <a:pt x="60" y="54"/>
                  </a:lnTo>
                  <a:lnTo>
                    <a:pt x="60" y="56"/>
                  </a:lnTo>
                  <a:lnTo>
                    <a:pt x="60" y="58"/>
                  </a:lnTo>
                  <a:lnTo>
                    <a:pt x="62" y="58"/>
                  </a:lnTo>
                  <a:lnTo>
                    <a:pt x="64" y="58"/>
                  </a:lnTo>
                  <a:lnTo>
                    <a:pt x="64" y="56"/>
                  </a:lnTo>
                  <a:lnTo>
                    <a:pt x="66" y="54"/>
                  </a:lnTo>
                  <a:lnTo>
                    <a:pt x="66" y="50"/>
                  </a:lnTo>
                  <a:lnTo>
                    <a:pt x="66" y="44"/>
                  </a:lnTo>
                  <a:lnTo>
                    <a:pt x="66" y="38"/>
                  </a:lnTo>
                  <a:lnTo>
                    <a:pt x="66" y="34"/>
                  </a:lnTo>
                  <a:lnTo>
                    <a:pt x="64" y="34"/>
                  </a:lnTo>
                  <a:lnTo>
                    <a:pt x="64" y="32"/>
                  </a:lnTo>
                  <a:lnTo>
                    <a:pt x="62" y="32"/>
                  </a:lnTo>
                  <a:close/>
                </a:path>
              </a:pathLst>
            </a:custGeom>
            <a:solidFill>
              <a:srgbClr val="000000"/>
            </a:solidFill>
            <a:ln w="0">
              <a:solidFill>
                <a:srgbClr val="000000"/>
              </a:solidFill>
              <a:round/>
              <a:headEnd/>
              <a:tailEnd/>
            </a:ln>
          </p:spPr>
          <p:txBody>
            <a:bodyPr/>
            <a:lstStyle/>
            <a:p>
              <a:endParaRPr lang="en-CA"/>
            </a:p>
          </p:txBody>
        </p:sp>
        <p:sp>
          <p:nvSpPr>
            <p:cNvPr id="14566" name="Rectangle 394"/>
            <p:cNvSpPr>
              <a:spLocks noChangeArrowheads="1"/>
            </p:cNvSpPr>
            <p:nvPr/>
          </p:nvSpPr>
          <p:spPr bwMode="auto">
            <a:xfrm>
              <a:off x="4200" y="28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14567" name="Rectangle 395"/>
            <p:cNvSpPr>
              <a:spLocks noChangeArrowheads="1"/>
            </p:cNvSpPr>
            <p:nvPr/>
          </p:nvSpPr>
          <p:spPr bwMode="auto">
            <a:xfrm>
              <a:off x="1552" y="2984"/>
              <a:ext cx="2650" cy="4"/>
            </a:xfrm>
            <a:prstGeom prst="rect">
              <a:avLst/>
            </a:prstGeom>
            <a:solidFill>
              <a:srgbClr val="000000"/>
            </a:solidFill>
            <a:ln w="0">
              <a:solidFill>
                <a:srgbClr val="000000"/>
              </a:solidFill>
              <a:miter lim="800000"/>
              <a:headEnd/>
              <a:tailEnd/>
            </a:ln>
          </p:spPr>
          <p:txBody>
            <a:bodyPr/>
            <a:lstStyle/>
            <a:p>
              <a:endParaRPr lang="en-US"/>
            </a:p>
          </p:txBody>
        </p:sp>
      </p:grpSp>
      <p:graphicFrame>
        <p:nvGraphicFramePr>
          <p:cNvPr id="14338" name="Object 398"/>
          <p:cNvGraphicFramePr>
            <a:graphicFrameLocks noChangeAspect="1"/>
          </p:cNvGraphicFramePr>
          <p:nvPr/>
        </p:nvGraphicFramePr>
        <p:xfrm>
          <a:off x="2743200" y="1828800"/>
          <a:ext cx="711200" cy="412750"/>
        </p:xfrm>
        <a:graphic>
          <a:graphicData uri="http://schemas.openxmlformats.org/presentationml/2006/ole">
            <mc:AlternateContent xmlns:mc="http://schemas.openxmlformats.org/markup-compatibility/2006">
              <mc:Choice xmlns:v="urn:schemas-microsoft-com:vml" Requires="v">
                <p:oleObj spid="_x0000_s14526" name="Equation" r:id="rId12" imgW="393480" imgH="228600" progId="Equation.3">
                  <p:embed/>
                </p:oleObj>
              </mc:Choice>
              <mc:Fallback>
                <p:oleObj name="Equation" r:id="rId12" imgW="393480" imgH="228600" progId="Equation.3">
                  <p:embed/>
                  <p:pic>
                    <p:nvPicPr>
                      <p:cNvPr id="0" name="Object 3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1828800"/>
                        <a:ext cx="711200" cy="412750"/>
                      </a:xfrm>
                      <a:prstGeom prst="rect">
                        <a:avLst/>
                      </a:prstGeom>
                      <a:solidFill>
                        <a:schemeClr val="bg1"/>
                      </a:solidFill>
                    </p:spPr>
                  </p:pic>
                </p:oleObj>
              </mc:Fallback>
            </mc:AlternateContent>
          </a:graphicData>
        </a:graphic>
      </p:graphicFrame>
      <p:graphicFrame>
        <p:nvGraphicFramePr>
          <p:cNvPr id="14339" name="Object 399"/>
          <p:cNvGraphicFramePr>
            <a:graphicFrameLocks noChangeAspect="1"/>
          </p:cNvGraphicFramePr>
          <p:nvPr/>
        </p:nvGraphicFramePr>
        <p:xfrm>
          <a:off x="6096000" y="1905000"/>
          <a:ext cx="1524000" cy="371475"/>
        </p:xfrm>
        <a:graphic>
          <a:graphicData uri="http://schemas.openxmlformats.org/presentationml/2006/ole">
            <mc:AlternateContent xmlns:mc="http://schemas.openxmlformats.org/markup-compatibility/2006">
              <mc:Choice xmlns:v="urn:schemas-microsoft-com:vml" Requires="v">
                <p:oleObj spid="_x0000_s14527" name="Equation" r:id="rId14" imgW="939600" imgH="228600" progId="Equation.3">
                  <p:embed/>
                </p:oleObj>
              </mc:Choice>
              <mc:Fallback>
                <p:oleObj name="Equation" r:id="rId14" imgW="939600" imgH="228600" progId="Equation.3">
                  <p:embed/>
                  <p:pic>
                    <p:nvPicPr>
                      <p:cNvPr id="0" name="Object 39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1905000"/>
                        <a:ext cx="1524000" cy="371475"/>
                      </a:xfrm>
                      <a:prstGeom prst="rect">
                        <a:avLst/>
                      </a:prstGeom>
                      <a:solidFill>
                        <a:schemeClr val="bg1"/>
                      </a:solidFill>
                    </p:spPr>
                  </p:pic>
                </p:oleObj>
              </mc:Fallback>
            </mc:AlternateContent>
          </a:graphicData>
        </a:graphic>
      </p:graphicFrame>
      <p:graphicFrame>
        <p:nvGraphicFramePr>
          <p:cNvPr id="14340" name="Object 400"/>
          <p:cNvGraphicFramePr>
            <a:graphicFrameLocks noChangeAspect="1"/>
          </p:cNvGraphicFramePr>
          <p:nvPr/>
        </p:nvGraphicFramePr>
        <p:xfrm>
          <a:off x="4572000" y="1855788"/>
          <a:ext cx="914400" cy="349250"/>
        </p:xfrm>
        <a:graphic>
          <a:graphicData uri="http://schemas.openxmlformats.org/presentationml/2006/ole">
            <mc:AlternateContent xmlns:mc="http://schemas.openxmlformats.org/markup-compatibility/2006">
              <mc:Choice xmlns:v="urn:schemas-microsoft-com:vml" Requires="v">
                <p:oleObj spid="_x0000_s14528" name="Equation" r:id="rId16" imgW="596880" imgH="228600" progId="Equation.3">
                  <p:embed/>
                </p:oleObj>
              </mc:Choice>
              <mc:Fallback>
                <p:oleObj name="Equation" r:id="rId16" imgW="596880" imgH="228600" progId="Equation.3">
                  <p:embed/>
                  <p:pic>
                    <p:nvPicPr>
                      <p:cNvPr id="0" name="Object 4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1855788"/>
                        <a:ext cx="914400" cy="349250"/>
                      </a:xfrm>
                      <a:prstGeom prst="rect">
                        <a:avLst/>
                      </a:prstGeom>
                      <a:solidFill>
                        <a:schemeClr val="bg1"/>
                      </a:solidFill>
                    </p:spPr>
                  </p:pic>
                </p:oleObj>
              </mc:Fallback>
            </mc:AlternateContent>
          </a:graphicData>
        </a:graphic>
      </p:graphicFrame>
      <p:graphicFrame>
        <p:nvGraphicFramePr>
          <p:cNvPr id="14341" name="Object 401"/>
          <p:cNvGraphicFramePr>
            <a:graphicFrameLocks noChangeAspect="1"/>
          </p:cNvGraphicFramePr>
          <p:nvPr/>
        </p:nvGraphicFramePr>
        <p:xfrm>
          <a:off x="1600200" y="1828800"/>
          <a:ext cx="914400" cy="395288"/>
        </p:xfrm>
        <a:graphic>
          <a:graphicData uri="http://schemas.openxmlformats.org/presentationml/2006/ole">
            <mc:AlternateContent xmlns:mc="http://schemas.openxmlformats.org/markup-compatibility/2006">
              <mc:Choice xmlns:v="urn:schemas-microsoft-com:vml" Requires="v">
                <p:oleObj spid="_x0000_s14529" name="Equation" r:id="rId18" imgW="406080" imgH="228600" progId="Equation.3">
                  <p:embed/>
                </p:oleObj>
              </mc:Choice>
              <mc:Fallback>
                <p:oleObj name="Equation" r:id="rId18" imgW="406080" imgH="228600" progId="Equation.3">
                  <p:embed/>
                  <p:pic>
                    <p:nvPicPr>
                      <p:cNvPr id="0" name="Object 4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1828800"/>
                        <a:ext cx="914400" cy="395288"/>
                      </a:xfrm>
                      <a:prstGeom prst="rect">
                        <a:avLst/>
                      </a:prstGeom>
                      <a:solidFill>
                        <a:schemeClr val="bg1"/>
                      </a:solidFill>
                    </p:spPr>
                  </p:pic>
                </p:oleObj>
              </mc:Fallback>
            </mc:AlternateContent>
          </a:graphicData>
        </a:graphic>
      </p:graphicFrame>
      <p:graphicFrame>
        <p:nvGraphicFramePr>
          <p:cNvPr id="14342" name="Object 402"/>
          <p:cNvGraphicFramePr>
            <a:graphicFrameLocks noChangeAspect="1"/>
          </p:cNvGraphicFramePr>
          <p:nvPr/>
        </p:nvGraphicFramePr>
        <p:xfrm>
          <a:off x="381000" y="1752600"/>
          <a:ext cx="355600" cy="457200"/>
        </p:xfrm>
        <a:graphic>
          <a:graphicData uri="http://schemas.openxmlformats.org/presentationml/2006/ole">
            <mc:AlternateContent xmlns:mc="http://schemas.openxmlformats.org/markup-compatibility/2006">
              <mc:Choice xmlns:v="urn:schemas-microsoft-com:vml" Requires="v">
                <p:oleObj spid="_x0000_s14530" name="Equation" r:id="rId20" imgW="177480" imgH="228600" progId="Equation.3">
                  <p:embed/>
                </p:oleObj>
              </mc:Choice>
              <mc:Fallback>
                <p:oleObj name="Equation" r:id="rId20" imgW="177480" imgH="228600" progId="Equation.3">
                  <p:embed/>
                  <p:pic>
                    <p:nvPicPr>
                      <p:cNvPr id="0" name="Object 4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 y="1752600"/>
                        <a:ext cx="355600" cy="457200"/>
                      </a:xfrm>
                      <a:prstGeom prst="rect">
                        <a:avLst/>
                      </a:prstGeom>
                      <a:solidFill>
                        <a:schemeClr val="bg1"/>
                      </a:solidFill>
                    </p:spPr>
                  </p:pic>
                </p:oleObj>
              </mc:Fallback>
            </mc:AlternateContent>
          </a:graphicData>
        </a:graphic>
      </p:graphicFrame>
      <p:sp>
        <p:nvSpPr>
          <p:cNvPr id="133523" name="Rectangle 403"/>
          <p:cNvSpPr>
            <a:spLocks noChangeArrowheads="1"/>
          </p:cNvSpPr>
          <p:nvPr/>
        </p:nvSpPr>
        <p:spPr bwMode="auto">
          <a:xfrm>
            <a:off x="8077200" y="3962400"/>
            <a:ext cx="762000" cy="990600"/>
          </a:xfrm>
          <a:prstGeom prst="rect">
            <a:avLst/>
          </a:prstGeom>
          <a:noFill/>
          <a:ln w="38100">
            <a:solidFill>
              <a:schemeClr val="accent2"/>
            </a:solidFill>
            <a:miter lim="800000"/>
            <a:headEnd/>
            <a:tailEnd/>
          </a:ln>
        </p:spPr>
        <p:txBody>
          <a:bodyPr wrap="none" anchor="ctr"/>
          <a:lstStyle/>
          <a:p>
            <a:endParaRPr lang="en-US"/>
          </a:p>
        </p:txBody>
      </p:sp>
      <p:sp>
        <p:nvSpPr>
          <p:cNvPr id="133524" name="Rectangle 404"/>
          <p:cNvSpPr>
            <a:spLocks noChangeArrowheads="1"/>
          </p:cNvSpPr>
          <p:nvPr/>
        </p:nvSpPr>
        <p:spPr bwMode="auto">
          <a:xfrm>
            <a:off x="1524000" y="5257800"/>
            <a:ext cx="5791200" cy="53340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…stellar and versatile </a:t>
            </a:r>
            <a:r>
              <a:rPr lang="en-US" sz="2400" i="1" u="sng">
                <a:solidFill>
                  <a:schemeClr val="accent2"/>
                </a:solidFill>
                <a:latin typeface="Comic Sans MS" pitchFamily="66" charset="0"/>
              </a:rPr>
              <a:t>acress</a:t>
            </a:r>
            <a:r>
              <a:rPr lang="en-US" sz="2400" i="1">
                <a:solidFill>
                  <a:schemeClr val="accent2"/>
                </a:solidFill>
                <a:latin typeface="Comic Sans MS" pitchFamily="66" charset="0"/>
              </a:rPr>
              <a:t> whose…</a:t>
            </a:r>
          </a:p>
        </p:txBody>
      </p:sp>
      <p:sp>
        <p:nvSpPr>
          <p:cNvPr id="14373" name="Text Box 405"/>
          <p:cNvSpPr txBox="1">
            <a:spLocks noChangeArrowheads="1"/>
          </p:cNvSpPr>
          <p:nvPr/>
        </p:nvSpPr>
        <p:spPr bwMode="auto">
          <a:xfrm>
            <a:off x="7391400" y="3505200"/>
            <a:ext cx="285750" cy="336550"/>
          </a:xfrm>
          <a:prstGeom prst="rect">
            <a:avLst/>
          </a:prstGeom>
          <a:noFill/>
          <a:ln w="9525">
            <a:noFill/>
            <a:miter lim="800000"/>
            <a:headEnd/>
            <a:tailEnd/>
          </a:ln>
        </p:spPr>
        <p:txBody>
          <a:bodyPr wrap="none">
            <a:spAutoFit/>
          </a:bodyPr>
          <a:lstStyle/>
          <a:p>
            <a:r>
              <a:rPr lang="en-US"/>
              <a:t>_</a:t>
            </a:r>
          </a:p>
        </p:txBody>
      </p:sp>
      <p:sp>
        <p:nvSpPr>
          <p:cNvPr id="14374" name="Text Box 406"/>
          <p:cNvSpPr txBox="1">
            <a:spLocks noChangeArrowheads="1"/>
          </p:cNvSpPr>
          <p:nvPr/>
        </p:nvSpPr>
        <p:spPr bwMode="auto">
          <a:xfrm>
            <a:off x="7391400" y="3810000"/>
            <a:ext cx="285750" cy="336550"/>
          </a:xfrm>
          <a:prstGeom prst="rect">
            <a:avLst/>
          </a:prstGeom>
          <a:noFill/>
          <a:ln w="9525">
            <a:noFill/>
            <a:miter lim="800000"/>
            <a:headEnd/>
            <a:tailEnd/>
          </a:ln>
        </p:spPr>
        <p:txBody>
          <a:bodyPr wrap="none">
            <a:spAutoFit/>
          </a:bodyPr>
          <a:lstStyle/>
          <a:p>
            <a:r>
              <a:rPr lang="en-US"/>
              <a:t>_</a:t>
            </a:r>
          </a:p>
        </p:txBody>
      </p:sp>
      <p:sp>
        <p:nvSpPr>
          <p:cNvPr id="14375" name="Text Box 407"/>
          <p:cNvSpPr txBox="1">
            <a:spLocks noChangeArrowheads="1"/>
          </p:cNvSpPr>
          <p:nvPr/>
        </p:nvSpPr>
        <p:spPr bwMode="auto">
          <a:xfrm>
            <a:off x="7391400" y="4191000"/>
            <a:ext cx="285750" cy="336550"/>
          </a:xfrm>
          <a:prstGeom prst="rect">
            <a:avLst/>
          </a:prstGeom>
          <a:noFill/>
          <a:ln w="9525">
            <a:noFill/>
            <a:miter lim="800000"/>
            <a:headEnd/>
            <a:tailEnd/>
          </a:ln>
        </p:spPr>
        <p:txBody>
          <a:bodyPr wrap="none">
            <a:spAutoFit/>
          </a:bodyPr>
          <a:lstStyle/>
          <a:p>
            <a:r>
              <a:rPr lang="en-US"/>
              <a:t>_</a:t>
            </a:r>
          </a:p>
        </p:txBody>
      </p:sp>
      <p:sp>
        <p:nvSpPr>
          <p:cNvPr id="14376" name="Text Box 408"/>
          <p:cNvSpPr txBox="1">
            <a:spLocks noChangeArrowheads="1"/>
          </p:cNvSpPr>
          <p:nvPr/>
        </p:nvSpPr>
        <p:spPr bwMode="auto">
          <a:xfrm>
            <a:off x="7391400" y="3200400"/>
            <a:ext cx="285750" cy="336550"/>
          </a:xfrm>
          <a:prstGeom prst="rect">
            <a:avLst/>
          </a:prstGeom>
          <a:noFill/>
          <a:ln w="9525">
            <a:noFill/>
            <a:miter lim="800000"/>
            <a:headEnd/>
            <a:tailEnd/>
          </a:ln>
        </p:spPr>
        <p:txBody>
          <a:bodyPr wrap="none">
            <a:spAutoFit/>
          </a:bodyPr>
          <a:lstStyle/>
          <a:p>
            <a:r>
              <a:rPr lang="en-US"/>
              <a:t>_</a:t>
            </a:r>
          </a:p>
        </p:txBody>
      </p:sp>
      <p:sp>
        <p:nvSpPr>
          <p:cNvPr id="14377" name="Text Box 409"/>
          <p:cNvSpPr txBox="1">
            <a:spLocks noChangeArrowheads="1"/>
          </p:cNvSpPr>
          <p:nvPr/>
        </p:nvSpPr>
        <p:spPr bwMode="auto">
          <a:xfrm>
            <a:off x="7391400" y="2438400"/>
            <a:ext cx="285750" cy="336550"/>
          </a:xfrm>
          <a:prstGeom prst="rect">
            <a:avLst/>
          </a:prstGeom>
          <a:noFill/>
          <a:ln w="9525">
            <a:noFill/>
            <a:miter lim="800000"/>
            <a:headEnd/>
            <a:tailEnd/>
          </a:ln>
        </p:spPr>
        <p:txBody>
          <a:bodyPr wrap="none">
            <a:spAutoFit/>
          </a:bodyPr>
          <a:lstStyle/>
          <a:p>
            <a:r>
              <a:rPr lang="en-US"/>
              <a:t>_</a:t>
            </a:r>
          </a:p>
        </p:txBody>
      </p:sp>
      <p:sp>
        <p:nvSpPr>
          <p:cNvPr id="14378" name="Rectangle 410"/>
          <p:cNvSpPr>
            <a:spLocks noChangeArrowheads="1"/>
          </p:cNvSpPr>
          <p:nvPr/>
        </p:nvSpPr>
        <p:spPr bwMode="auto">
          <a:xfrm>
            <a:off x="304800" y="1066800"/>
            <a:ext cx="6781800" cy="533400"/>
          </a:xfrm>
          <a:prstGeom prst="rect">
            <a:avLst/>
          </a:prstGeom>
          <a:noFill/>
          <a:ln w="9525">
            <a:noFill/>
            <a:miter lim="800000"/>
            <a:headEnd/>
            <a:tailEnd/>
          </a:ln>
        </p:spPr>
        <p:txBody>
          <a:bodyPr/>
          <a:lstStyle/>
          <a:p>
            <a:pPr marL="342900" indent="-342900">
              <a:spcBef>
                <a:spcPct val="20000"/>
              </a:spcBef>
            </a:pPr>
            <a:r>
              <a:rPr lang="en-US" sz="2400">
                <a:solidFill>
                  <a:schemeClr val="tx2"/>
                </a:solidFill>
                <a:latin typeface="Comic Sans MS" pitchFamily="66" charset="0"/>
              </a:rPr>
              <a:t>1988 AP newswire corpus 44 million words</a:t>
            </a:r>
          </a:p>
        </p:txBody>
      </p:sp>
      <mc:AlternateContent xmlns:mc="http://schemas.openxmlformats.org/markup-compatibility/2006" xmlns:p14="http://schemas.microsoft.com/office/powerpoint/2010/main">
        <mc:Choice Requires="p14">
          <p:contentPart p14:bwMode="auto" r:id="rId22">
            <p14:nvContentPartPr>
              <p14:cNvPr id="14343" name="Ink 425"/>
              <p14:cNvContentPartPr>
                <a14:cpLocks xmlns:a14="http://schemas.microsoft.com/office/drawing/2010/main" noRot="1" noChangeAspect="1" noEditPoints="1" noChangeArrowheads="1" noChangeShapeType="1"/>
              </p14:cNvContentPartPr>
              <p14:nvPr/>
            </p14:nvContentPartPr>
            <p14:xfrm>
              <a:off x="906463" y="3976688"/>
              <a:ext cx="114300" cy="149225"/>
            </p14:xfrm>
          </p:contentPart>
        </mc:Choice>
        <mc:Fallback xmlns="">
          <p:pic>
            <p:nvPicPr>
              <p:cNvPr id="14343" name="Ink 425"/>
              <p:cNvPicPr>
                <a:picLocks noRot="1" noChangeAspect="1" noEditPoints="1" noChangeArrowheads="1" noChangeShapeType="1"/>
              </p:cNvPicPr>
              <p:nvPr/>
            </p:nvPicPr>
            <p:blipFill>
              <a:blip r:embed="rId23"/>
              <a:stretch>
                <a:fillRect/>
              </a:stretch>
            </p:blipFill>
            <p:spPr>
              <a:xfrm>
                <a:off x="897477" y="3966620"/>
                <a:ext cx="133350" cy="16648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4" name="Ink 428"/>
              <p14:cNvContentPartPr>
                <a14:cpLocks xmlns:a14="http://schemas.microsoft.com/office/drawing/2010/main" noRot="1" noChangeAspect="1" noEditPoints="1" noChangeArrowheads="1" noChangeShapeType="1"/>
              </p14:cNvContentPartPr>
              <p14:nvPr/>
            </p14:nvContentPartPr>
            <p14:xfrm>
              <a:off x="1035050" y="4365625"/>
              <a:ext cx="136525" cy="160338"/>
            </p14:xfrm>
          </p:contentPart>
        </mc:Choice>
        <mc:Fallback xmlns="">
          <p:pic>
            <p:nvPicPr>
              <p:cNvPr id="14344" name="Ink 428"/>
              <p:cNvPicPr>
                <a:picLocks noRot="1" noChangeAspect="1" noEditPoints="1" noChangeArrowheads="1" noChangeShapeType="1"/>
              </p:cNvPicPr>
              <p:nvPr/>
            </p:nvPicPr>
            <p:blipFill>
              <a:blip r:embed="rId25"/>
              <a:stretch>
                <a:fillRect/>
              </a:stretch>
            </p:blipFill>
            <p:spPr>
              <a:xfrm>
                <a:off x="1030007" y="4356637"/>
                <a:ext cx="150574" cy="17435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45" name="Ink 429"/>
              <p14:cNvContentPartPr>
                <a14:cpLocks xmlns:a14="http://schemas.microsoft.com/office/drawing/2010/main" noRot="1" noChangeAspect="1" noEditPoints="1" noChangeArrowheads="1" noChangeShapeType="1"/>
              </p14:cNvContentPartPr>
              <p14:nvPr/>
            </p14:nvContentPartPr>
            <p14:xfrm>
              <a:off x="1003300" y="4491038"/>
              <a:ext cx="112713" cy="96837"/>
            </p14:xfrm>
          </p:contentPart>
        </mc:Choice>
        <mc:Fallback xmlns="">
          <p:pic>
            <p:nvPicPr>
              <p:cNvPr id="14345" name="Ink 429"/>
              <p:cNvPicPr>
                <a:picLocks noRot="1" noChangeAspect="1" noEditPoints="1" noChangeArrowheads="1" noChangeShapeType="1"/>
              </p:cNvPicPr>
              <p:nvPr/>
            </p:nvPicPr>
            <p:blipFill>
              <a:blip r:embed="rId27"/>
              <a:stretch>
                <a:fillRect/>
              </a:stretch>
            </p:blipFill>
            <p:spPr>
              <a:xfrm>
                <a:off x="994297" y="4488518"/>
                <a:ext cx="126397" cy="10943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46" name="Ink 431"/>
              <p14:cNvContentPartPr>
                <a14:cpLocks xmlns:a14="http://schemas.microsoft.com/office/drawing/2010/main" noRot="1" noChangeAspect="1" noEditPoints="1" noChangeArrowheads="1" noChangeShapeType="1"/>
              </p14:cNvContentPartPr>
              <p14:nvPr/>
            </p14:nvContentPartPr>
            <p14:xfrm>
              <a:off x="3527425" y="2197100"/>
              <a:ext cx="9525" cy="6350"/>
            </p14:xfrm>
          </p:contentPart>
        </mc:Choice>
        <mc:Fallback xmlns="">
          <p:pic>
            <p:nvPicPr>
              <p:cNvPr id="14346" name="Ink 431"/>
              <p:cNvPicPr>
                <a:picLocks noRot="1" noChangeAspect="1" noEditPoints="1" noChangeArrowheads="1" noChangeShapeType="1"/>
              </p:cNvPicPr>
              <p:nvPr/>
            </p:nvPicPr>
            <p:blipFill>
              <a:blip r:embed="rId29"/>
              <a:stretch>
                <a:fillRect/>
              </a:stretch>
            </p:blipFill>
            <p:spPr>
              <a:xfrm>
                <a:off x="3524956" y="2194631"/>
                <a:ext cx="14464" cy="1128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47" name="Ink 413"/>
              <p14:cNvContentPartPr>
                <a14:cpLocks xmlns:a14="http://schemas.microsoft.com/office/drawing/2010/main" noRot="1" noChangeAspect="1" noEditPoints="1" noChangeArrowheads="1" noChangeShapeType="1"/>
              </p14:cNvContentPartPr>
              <p14:nvPr/>
            </p14:nvContentPartPr>
            <p14:xfrm>
              <a:off x="684213" y="5021263"/>
              <a:ext cx="25400" cy="12700"/>
            </p14:xfrm>
          </p:contentPart>
        </mc:Choice>
        <mc:Fallback xmlns="">
          <p:pic>
            <p:nvPicPr>
              <p:cNvPr id="14347" name="Ink 413"/>
              <p:cNvPicPr>
                <a:picLocks noRot="1" noChangeAspect="1" noEditPoints="1" noChangeArrowheads="1" noChangeShapeType="1"/>
              </p:cNvPicPr>
              <p:nvPr/>
            </p:nvPicPr>
            <p:blipFill>
              <a:blip r:embed="rId31"/>
              <a:stretch>
                <a:fillRect/>
              </a:stretch>
            </p:blipFill>
            <p:spPr>
              <a:xfrm>
                <a:off x="673481" y="5017634"/>
                <a:ext cx="39710" cy="264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48" name="Ink 414"/>
              <p14:cNvContentPartPr>
                <a14:cpLocks xmlns:a14="http://schemas.microsoft.com/office/drawing/2010/main" noRot="1" noChangeAspect="1" noEditPoints="1" noChangeArrowheads="1" noChangeShapeType="1"/>
              </p14:cNvContentPartPr>
              <p14:nvPr/>
            </p14:nvContentPartPr>
            <p14:xfrm>
              <a:off x="871538" y="4967288"/>
              <a:ext cx="31750" cy="26987"/>
            </p14:xfrm>
          </p:contentPart>
        </mc:Choice>
        <mc:Fallback xmlns="">
          <p:pic>
            <p:nvPicPr>
              <p:cNvPr id="14348" name="Ink 414"/>
              <p:cNvPicPr>
                <a:picLocks noRot="1" noChangeAspect="1" noEditPoints="1" noChangeArrowheads="1" noChangeShapeType="1"/>
              </p:cNvPicPr>
              <p:nvPr/>
            </p:nvPicPr>
            <p:blipFill>
              <a:blip r:embed="rId33"/>
              <a:stretch>
                <a:fillRect/>
              </a:stretch>
            </p:blipFill>
            <p:spPr>
              <a:xfrm>
                <a:off x="866848" y="4962610"/>
                <a:ext cx="39327" cy="3598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49" name="Ink 415"/>
              <p14:cNvContentPartPr>
                <a14:cpLocks xmlns:a14="http://schemas.microsoft.com/office/drawing/2010/main" noRot="1" noChangeAspect="1" noEditPoints="1" noChangeArrowheads="1" noChangeShapeType="1"/>
              </p14:cNvContentPartPr>
              <p14:nvPr/>
            </p14:nvContentPartPr>
            <p14:xfrm>
              <a:off x="1041400" y="4964113"/>
              <a:ext cx="20638" cy="42862"/>
            </p14:xfrm>
          </p:contentPart>
        </mc:Choice>
        <mc:Fallback xmlns="">
          <p:pic>
            <p:nvPicPr>
              <p:cNvPr id="14349" name="Ink 415"/>
              <p:cNvPicPr>
                <a:picLocks noRot="1" noChangeAspect="1" noEditPoints="1" noChangeArrowheads="1" noChangeShapeType="1"/>
              </p:cNvPicPr>
              <p:nvPr/>
            </p:nvPicPr>
            <p:blipFill>
              <a:blip r:embed="rId35"/>
              <a:stretch>
                <a:fillRect/>
              </a:stretch>
            </p:blipFill>
            <p:spPr>
              <a:xfrm>
                <a:off x="1035969" y="4958710"/>
                <a:ext cx="31862" cy="5402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50" name="Ink 416"/>
              <p14:cNvContentPartPr>
                <a14:cpLocks xmlns:a14="http://schemas.microsoft.com/office/drawing/2010/main" noRot="1" noChangeAspect="1" noEditPoints="1" noChangeArrowheads="1" noChangeShapeType="1"/>
              </p14:cNvContentPartPr>
              <p14:nvPr/>
            </p14:nvContentPartPr>
            <p14:xfrm>
              <a:off x="1541463" y="5033963"/>
              <a:ext cx="34925" cy="6350"/>
            </p14:xfrm>
          </p:contentPart>
        </mc:Choice>
        <mc:Fallback xmlns="">
          <p:pic>
            <p:nvPicPr>
              <p:cNvPr id="14350" name="Ink 416"/>
              <p:cNvPicPr>
                <a:picLocks noRot="1" noChangeAspect="1" noEditPoints="1" noChangeArrowheads="1" noChangeShapeType="1"/>
              </p:cNvPicPr>
              <p:nvPr/>
            </p:nvPicPr>
            <p:blipFill>
              <a:blip r:embed="rId37"/>
              <a:stretch>
                <a:fillRect/>
              </a:stretch>
            </p:blipFill>
            <p:spPr>
              <a:xfrm>
                <a:off x="1533542" y="5026492"/>
                <a:ext cx="47527" cy="2614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51" name="Ink 417"/>
              <p14:cNvContentPartPr>
                <a14:cpLocks xmlns:a14="http://schemas.microsoft.com/office/drawing/2010/main" noRot="1" noChangeAspect="1" noEditPoints="1" noChangeArrowheads="1" noChangeShapeType="1"/>
              </p14:cNvContentPartPr>
              <p14:nvPr/>
            </p14:nvContentPartPr>
            <p14:xfrm>
              <a:off x="1797050" y="5038725"/>
              <a:ext cx="23813" cy="9525"/>
            </p14:xfrm>
          </p:contentPart>
        </mc:Choice>
        <mc:Fallback xmlns="">
          <p:pic>
            <p:nvPicPr>
              <p:cNvPr id="14351" name="Ink 417"/>
              <p:cNvPicPr>
                <a:picLocks noRot="1" noChangeAspect="1" noEditPoints="1" noChangeArrowheads="1" noChangeShapeType="1"/>
              </p:cNvPicPr>
              <p:nvPr/>
            </p:nvPicPr>
            <p:blipFill>
              <a:blip r:embed="rId39"/>
              <a:stretch>
                <a:fillRect/>
              </a:stretch>
            </p:blipFill>
            <p:spPr>
              <a:xfrm>
                <a:off x="1790556" y="5031764"/>
                <a:ext cx="34637" cy="2417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52" name="Ink 418"/>
              <p14:cNvContentPartPr>
                <a14:cpLocks xmlns:a14="http://schemas.microsoft.com/office/drawing/2010/main" noRot="1" noChangeAspect="1" noEditPoints="1" noChangeArrowheads="1" noChangeShapeType="1"/>
              </p14:cNvContentPartPr>
              <p14:nvPr/>
            </p14:nvContentPartPr>
            <p14:xfrm>
              <a:off x="2019300" y="5021263"/>
              <a:ext cx="23813" cy="39687"/>
            </p14:xfrm>
          </p:contentPart>
        </mc:Choice>
        <mc:Fallback xmlns="">
          <p:pic>
            <p:nvPicPr>
              <p:cNvPr id="14352" name="Ink 418"/>
              <p:cNvPicPr>
                <a:picLocks noRot="1" noChangeAspect="1" noEditPoints="1" noChangeArrowheads="1" noChangeShapeType="1"/>
              </p:cNvPicPr>
              <p:nvPr/>
            </p:nvPicPr>
            <p:blipFill>
              <a:blip r:embed="rId41"/>
              <a:stretch>
                <a:fillRect/>
              </a:stretch>
            </p:blipFill>
            <p:spPr>
              <a:xfrm>
                <a:off x="2012806" y="5014769"/>
                <a:ext cx="33915" cy="5015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353" name="Ink 419"/>
              <p14:cNvContentPartPr>
                <a14:cpLocks xmlns:a14="http://schemas.microsoft.com/office/drawing/2010/main" noRot="1" noChangeAspect="1" noEditPoints="1" noChangeArrowheads="1" noChangeShapeType="1"/>
              </p14:cNvContentPartPr>
              <p14:nvPr/>
            </p14:nvContentPartPr>
            <p14:xfrm>
              <a:off x="2239963" y="5053013"/>
              <a:ext cx="22225" cy="22225"/>
            </p14:xfrm>
          </p:contentPart>
        </mc:Choice>
        <mc:Fallback xmlns="">
          <p:pic>
            <p:nvPicPr>
              <p:cNvPr id="14353" name="Ink 419"/>
              <p:cNvPicPr>
                <a:picLocks noRot="1" noChangeAspect="1" noEditPoints="1" noChangeArrowheads="1" noChangeShapeType="1"/>
              </p:cNvPicPr>
              <p:nvPr/>
            </p:nvPicPr>
            <p:blipFill>
              <a:blip r:embed="rId43"/>
              <a:stretch>
                <a:fillRect/>
              </a:stretch>
            </p:blipFill>
            <p:spPr>
              <a:xfrm>
                <a:off x="2235303" y="5049005"/>
                <a:ext cx="31545" cy="3096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354" name="Ink 420"/>
              <p14:cNvContentPartPr>
                <a14:cpLocks xmlns:a14="http://schemas.microsoft.com/office/drawing/2010/main" noRot="1" noChangeAspect="1" noEditPoints="1" noChangeArrowheads="1" noChangeShapeType="1"/>
              </p14:cNvContentPartPr>
              <p14:nvPr/>
            </p14:nvContentPartPr>
            <p14:xfrm>
              <a:off x="2524125" y="5113338"/>
              <a:ext cx="4763" cy="15875"/>
            </p14:xfrm>
          </p:contentPart>
        </mc:Choice>
        <mc:Fallback xmlns="">
          <p:pic>
            <p:nvPicPr>
              <p:cNvPr id="14354" name="Ink 420"/>
              <p:cNvPicPr>
                <a:picLocks noRot="1" noChangeAspect="1" noEditPoints="1" noChangeArrowheads="1" noChangeShapeType="1"/>
              </p:cNvPicPr>
              <p:nvPr/>
            </p:nvPicPr>
            <p:blipFill>
              <a:blip r:embed="rId45"/>
              <a:stretch>
                <a:fillRect/>
              </a:stretch>
            </p:blipFill>
            <p:spPr>
              <a:xfrm>
                <a:off x="2518263" y="5110091"/>
                <a:ext cx="21250" cy="2958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355" name="Ink 421"/>
              <p14:cNvContentPartPr>
                <a14:cpLocks xmlns:a14="http://schemas.microsoft.com/office/drawing/2010/main" noRot="1" noChangeAspect="1" noEditPoints="1" noChangeArrowheads="1" noChangeShapeType="1"/>
              </p14:cNvContentPartPr>
              <p14:nvPr/>
            </p14:nvContentPartPr>
            <p14:xfrm>
              <a:off x="1635125" y="2538413"/>
              <a:ext cx="454025" cy="33337"/>
            </p14:xfrm>
          </p:contentPart>
        </mc:Choice>
        <mc:Fallback xmlns="">
          <p:pic>
            <p:nvPicPr>
              <p:cNvPr id="14355" name="Ink 421"/>
              <p:cNvPicPr>
                <a:picLocks noRot="1" noChangeAspect="1" noEditPoints="1" noChangeArrowheads="1" noChangeShapeType="1"/>
              </p:cNvPicPr>
              <p:nvPr/>
            </p:nvPicPr>
            <p:blipFill>
              <a:blip r:embed="rId47"/>
              <a:stretch>
                <a:fillRect/>
              </a:stretch>
            </p:blipFill>
            <p:spPr>
              <a:xfrm>
                <a:off x="1631885" y="2530885"/>
                <a:ext cx="464827" cy="4409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356" name="Ink 422"/>
              <p14:cNvContentPartPr>
                <a14:cpLocks xmlns:a14="http://schemas.microsoft.com/office/drawing/2010/main" noRot="1" noChangeAspect="1" noEditPoints="1" noChangeArrowheads="1" noChangeShapeType="1"/>
              </p14:cNvContentPartPr>
              <p14:nvPr/>
            </p14:nvContentPartPr>
            <p14:xfrm>
              <a:off x="1631950" y="2889250"/>
              <a:ext cx="385763" cy="19050"/>
            </p14:xfrm>
          </p:contentPart>
        </mc:Choice>
        <mc:Fallback xmlns="">
          <p:pic>
            <p:nvPicPr>
              <p:cNvPr id="14356" name="Ink 422"/>
              <p:cNvPicPr>
                <a:picLocks noRot="1" noChangeAspect="1" noEditPoints="1" noChangeArrowheads="1" noChangeShapeType="1"/>
              </p:cNvPicPr>
              <p:nvPr/>
            </p:nvPicPr>
            <p:blipFill>
              <a:blip r:embed="rId49"/>
              <a:stretch>
                <a:fillRect/>
              </a:stretch>
            </p:blipFill>
            <p:spPr>
              <a:xfrm>
                <a:off x="1627632" y="2885296"/>
                <a:ext cx="394759"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357" name="Ink 423"/>
              <p14:cNvContentPartPr>
                <a14:cpLocks xmlns:a14="http://schemas.microsoft.com/office/drawing/2010/main" noRot="1" noChangeAspect="1" noEditPoints="1" noChangeArrowheads="1" noChangeShapeType="1"/>
              </p14:cNvContentPartPr>
              <p14:nvPr/>
            </p14:nvContentPartPr>
            <p14:xfrm>
              <a:off x="1571625" y="3248025"/>
              <a:ext cx="454025" cy="28575"/>
            </p14:xfrm>
          </p:contentPart>
        </mc:Choice>
        <mc:Fallback xmlns="">
          <p:pic>
            <p:nvPicPr>
              <p:cNvPr id="14357" name="Ink 423"/>
              <p:cNvPicPr>
                <a:picLocks noRot="1" noChangeAspect="1" noEditPoints="1" noChangeArrowheads="1" noChangeShapeType="1"/>
              </p:cNvPicPr>
              <p:nvPr/>
            </p:nvPicPr>
            <p:blipFill>
              <a:blip r:embed="rId51"/>
              <a:stretch>
                <a:fillRect/>
              </a:stretch>
            </p:blipFill>
            <p:spPr>
              <a:xfrm>
                <a:off x="1568385" y="3240067"/>
                <a:ext cx="462666" cy="397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358" name="Ink 424"/>
              <p14:cNvContentPartPr>
                <a14:cpLocks xmlns:a14="http://schemas.microsoft.com/office/drawing/2010/main" noRot="1" noChangeAspect="1" noEditPoints="1" noChangeArrowheads="1" noChangeShapeType="1"/>
              </p14:cNvContentPartPr>
              <p14:nvPr/>
            </p14:nvContentPartPr>
            <p14:xfrm>
              <a:off x="1643063" y="3622675"/>
              <a:ext cx="534987" cy="28575"/>
            </p14:xfrm>
          </p:contentPart>
        </mc:Choice>
        <mc:Fallback xmlns="">
          <p:pic>
            <p:nvPicPr>
              <p:cNvPr id="14358" name="Ink 424"/>
              <p:cNvPicPr>
                <a:picLocks noRot="1" noChangeAspect="1" noEditPoints="1" noChangeArrowheads="1" noChangeShapeType="1"/>
              </p:cNvPicPr>
              <p:nvPr/>
            </p:nvPicPr>
            <p:blipFill>
              <a:blip r:embed="rId53"/>
              <a:stretch>
                <a:fillRect/>
              </a:stretch>
            </p:blipFill>
            <p:spPr>
              <a:xfrm>
                <a:off x="1640183" y="3614356"/>
                <a:ext cx="542547" cy="4015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359" name="Ink 23"/>
              <p14:cNvContentPartPr>
                <a14:cpLocks xmlns:a14="http://schemas.microsoft.com/office/drawing/2010/main" noRot="1" noChangeAspect="1" noEditPoints="1" noChangeArrowheads="1" noChangeShapeType="1"/>
              </p14:cNvContentPartPr>
              <p14:nvPr/>
            </p14:nvContentPartPr>
            <p14:xfrm>
              <a:off x="1636713" y="3979863"/>
              <a:ext cx="519112" cy="25400"/>
            </p14:xfrm>
          </p:contentPart>
        </mc:Choice>
        <mc:Fallback xmlns="">
          <p:pic>
            <p:nvPicPr>
              <p:cNvPr id="14359" name="Ink 23"/>
              <p:cNvPicPr>
                <a:picLocks noRot="1" noChangeAspect="1" noEditPoints="1" noChangeArrowheads="1" noChangeShapeType="1"/>
              </p:cNvPicPr>
              <p:nvPr/>
            </p:nvPicPr>
            <p:blipFill>
              <a:blip r:embed="rId55"/>
              <a:stretch>
                <a:fillRect/>
              </a:stretch>
            </p:blipFill>
            <p:spPr>
              <a:xfrm>
                <a:off x="1632750" y="3971164"/>
                <a:ext cx="528118" cy="3792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360" name="Ink 426"/>
              <p14:cNvContentPartPr>
                <a14:cpLocks xmlns:a14="http://schemas.microsoft.com/office/drawing/2010/main" noRot="1" noChangeAspect="1" noEditPoints="1" noChangeArrowheads="1" noChangeShapeType="1"/>
              </p14:cNvContentPartPr>
              <p14:nvPr/>
            </p14:nvContentPartPr>
            <p14:xfrm>
              <a:off x="1727200" y="4314825"/>
              <a:ext cx="366713" cy="12700"/>
            </p14:xfrm>
          </p:contentPart>
        </mc:Choice>
        <mc:Fallback xmlns="">
          <p:pic>
            <p:nvPicPr>
              <p:cNvPr id="14360" name="Ink 426"/>
              <p:cNvPicPr>
                <a:picLocks noRot="1" noChangeAspect="1" noEditPoints="1" noChangeArrowheads="1" noChangeShapeType="1"/>
              </p:cNvPicPr>
              <p:nvPr/>
            </p:nvPicPr>
            <p:blipFill>
              <a:blip r:embed="rId57"/>
              <a:stretch>
                <a:fillRect/>
              </a:stretch>
            </p:blipFill>
            <p:spPr>
              <a:xfrm>
                <a:off x="1723601" y="4307205"/>
                <a:ext cx="375350" cy="2431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361" name="Ink 427"/>
              <p14:cNvContentPartPr>
                <a14:cpLocks xmlns:a14="http://schemas.microsoft.com/office/drawing/2010/main" noRot="1" noChangeAspect="1" noEditPoints="1" noChangeArrowheads="1" noChangeShapeType="1"/>
              </p14:cNvContentPartPr>
              <p14:nvPr/>
            </p14:nvContentPartPr>
            <p14:xfrm>
              <a:off x="255588" y="1546225"/>
              <a:ext cx="2936875" cy="1339850"/>
            </p14:xfrm>
          </p:contentPart>
        </mc:Choice>
        <mc:Fallback xmlns="">
          <p:pic>
            <p:nvPicPr>
              <p:cNvPr id="14361" name="Ink 427"/>
              <p:cNvPicPr>
                <a:picLocks noRot="1" noChangeAspect="1" noEditPoints="1" noChangeArrowheads="1" noChangeShapeType="1"/>
              </p:cNvPicPr>
              <p:nvPr/>
            </p:nvPicPr>
            <p:blipFill>
              <a:blip r:embed="rId59"/>
              <a:stretch>
                <a:fillRect/>
              </a:stretch>
            </p:blipFill>
            <p:spPr>
              <a:xfrm>
                <a:off x="245508" y="1539745"/>
                <a:ext cx="2955955" cy="135532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362" name="Ink 26"/>
              <p14:cNvContentPartPr>
                <a14:cpLocks xmlns:a14="http://schemas.microsoft.com/office/drawing/2010/main" noRot="1" noChangeAspect="1" noEditPoints="1" noChangeArrowheads="1" noChangeShapeType="1"/>
              </p14:cNvContentPartPr>
              <p14:nvPr/>
            </p14:nvContentPartPr>
            <p14:xfrm>
              <a:off x="4556125" y="2200275"/>
              <a:ext cx="1189038" cy="428625"/>
            </p14:xfrm>
          </p:contentPart>
        </mc:Choice>
        <mc:Fallback xmlns="">
          <p:pic>
            <p:nvPicPr>
              <p:cNvPr id="14362" name="Ink 26"/>
              <p:cNvPicPr>
                <a:picLocks noRot="1" noChangeAspect="1" noEditPoints="1" noChangeArrowheads="1" noChangeShapeType="1"/>
              </p:cNvPicPr>
              <p:nvPr/>
            </p:nvPicPr>
            <p:blipFill>
              <a:blip r:embed="rId61"/>
              <a:stretch>
                <a:fillRect/>
              </a:stretch>
            </p:blipFill>
            <p:spPr>
              <a:xfrm>
                <a:off x="4550005" y="2190957"/>
                <a:ext cx="1204877" cy="44618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363" name="Ink 27"/>
              <p14:cNvContentPartPr>
                <a14:cpLocks xmlns:a14="http://schemas.microsoft.com/office/drawing/2010/main" noRot="1" noChangeAspect="1" noEditPoints="1" noChangeArrowheads="1" noChangeShapeType="1"/>
              </p14:cNvContentPartPr>
              <p14:nvPr/>
            </p14:nvContentPartPr>
            <p14:xfrm>
              <a:off x="152400" y="3981450"/>
              <a:ext cx="1055688" cy="869950"/>
            </p14:xfrm>
          </p:contentPart>
        </mc:Choice>
        <mc:Fallback xmlns="">
          <p:pic>
            <p:nvPicPr>
              <p:cNvPr id="14363" name="Ink 27"/>
              <p:cNvPicPr>
                <a:picLocks noRot="1" noChangeAspect="1" noEditPoints="1" noChangeArrowheads="1" noChangeShapeType="1"/>
              </p:cNvPicPr>
              <p:nvPr/>
            </p:nvPicPr>
            <p:blipFill>
              <a:blip r:embed="rId63"/>
              <a:stretch>
                <a:fillRect/>
              </a:stretch>
            </p:blipFill>
            <p:spPr>
              <a:xfrm>
                <a:off x="141958" y="3973891"/>
                <a:ext cx="1075491" cy="88758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364" name="Ink 430"/>
              <p14:cNvContentPartPr>
                <a14:cpLocks xmlns:a14="http://schemas.microsoft.com/office/drawing/2010/main" noRot="1" noChangeAspect="1" noEditPoints="1" noChangeArrowheads="1" noChangeShapeType="1"/>
              </p14:cNvContentPartPr>
              <p14:nvPr/>
            </p14:nvContentPartPr>
            <p14:xfrm>
              <a:off x="8358188" y="4013200"/>
              <a:ext cx="620712" cy="1420813"/>
            </p14:xfrm>
          </p:contentPart>
        </mc:Choice>
        <mc:Fallback xmlns="">
          <p:pic>
            <p:nvPicPr>
              <p:cNvPr id="14364" name="Ink 430"/>
              <p:cNvPicPr>
                <a:picLocks noRot="1" noChangeAspect="1" noEditPoints="1" noChangeArrowheads="1" noChangeShapeType="1"/>
              </p:cNvPicPr>
              <p:nvPr/>
            </p:nvPicPr>
            <p:blipFill>
              <a:blip r:embed="rId65"/>
              <a:stretch>
                <a:fillRect/>
              </a:stretch>
            </p:blipFill>
            <p:spPr>
              <a:xfrm>
                <a:off x="8347387" y="4009600"/>
                <a:ext cx="642315" cy="142765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365" name="Ink 29"/>
              <p14:cNvContentPartPr>
                <a14:cpLocks xmlns:a14="http://schemas.microsoft.com/office/drawing/2010/main" noRot="1" noChangeAspect="1" noEditPoints="1" noChangeArrowheads="1" noChangeShapeType="1"/>
              </p14:cNvContentPartPr>
              <p14:nvPr/>
            </p14:nvContentPartPr>
            <p14:xfrm>
              <a:off x="4343400" y="192088"/>
              <a:ext cx="2687638" cy="782637"/>
            </p14:xfrm>
          </p:contentPart>
        </mc:Choice>
        <mc:Fallback xmlns="">
          <p:pic>
            <p:nvPicPr>
              <p:cNvPr id="14365" name="Ink 29"/>
              <p:cNvPicPr>
                <a:picLocks noRot="1" noChangeAspect="1" noEditPoints="1" noChangeArrowheads="1" noChangeShapeType="1"/>
              </p:cNvPicPr>
              <p:nvPr/>
            </p:nvPicPr>
            <p:blipFill>
              <a:blip r:embed="rId67"/>
              <a:stretch>
                <a:fillRect/>
              </a:stretch>
            </p:blipFill>
            <p:spPr>
              <a:xfrm>
                <a:off x="4334400" y="183088"/>
                <a:ext cx="2707437" cy="802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3" grpId="0" animBg="1"/>
      <p:bldP spid="13352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Date Placeholder 3"/>
          <p:cNvSpPr>
            <a:spLocks noGrp="1"/>
          </p:cNvSpPr>
          <p:nvPr>
            <p:ph type="dt" sz="quarter" idx="10"/>
          </p:nvPr>
        </p:nvSpPr>
        <p:spPr>
          <a:noFill/>
        </p:spPr>
        <p:txBody>
          <a:bodyPr/>
          <a:lstStyle/>
          <a:p>
            <a:fld id="{43644596-B9C0-44AD-BB32-25C9EE07F8CA}" type="datetime1">
              <a:rPr lang="en-US" smtClean="0"/>
              <a:t>1/15/2020</a:t>
            </a:fld>
            <a:endParaRPr lang="en-US"/>
          </a:p>
        </p:txBody>
      </p:sp>
      <p:sp>
        <p:nvSpPr>
          <p:cNvPr id="15368" name="Footer Placeholder 4"/>
          <p:cNvSpPr>
            <a:spLocks noGrp="1"/>
          </p:cNvSpPr>
          <p:nvPr>
            <p:ph type="ftr" sz="quarter" idx="11"/>
          </p:nvPr>
        </p:nvSpPr>
        <p:spPr>
          <a:noFill/>
        </p:spPr>
        <p:txBody>
          <a:bodyPr/>
          <a:lstStyle/>
          <a:p>
            <a:r>
              <a:rPr lang="en-US"/>
              <a:t>CPSC503 Winter 2020</a:t>
            </a:r>
          </a:p>
        </p:txBody>
      </p:sp>
      <p:sp>
        <p:nvSpPr>
          <p:cNvPr id="15369" name="Slide Number Placeholder 5"/>
          <p:cNvSpPr>
            <a:spLocks noGrp="1"/>
          </p:cNvSpPr>
          <p:nvPr>
            <p:ph type="sldNum" sz="quarter" idx="12"/>
          </p:nvPr>
        </p:nvSpPr>
        <p:spPr>
          <a:noFill/>
        </p:spPr>
        <p:txBody>
          <a:bodyPr/>
          <a:lstStyle/>
          <a:p>
            <a:fld id="{35D32477-8CD8-42AC-A5E2-DDE6810301FB}" type="slidenum">
              <a:rPr lang="en-US" smtClean="0"/>
              <a:pPr/>
              <a:t>39</a:t>
            </a:fld>
            <a:endParaRPr lang="en-US"/>
          </a:p>
        </p:txBody>
      </p:sp>
      <p:sp>
        <p:nvSpPr>
          <p:cNvPr id="15370" name="Rectangle 2"/>
          <p:cNvSpPr>
            <a:spLocks noGrp="1" noChangeArrowheads="1"/>
          </p:cNvSpPr>
          <p:nvPr>
            <p:ph type="title"/>
          </p:nvPr>
        </p:nvSpPr>
        <p:spPr>
          <a:xfrm>
            <a:off x="685800" y="0"/>
            <a:ext cx="7772400" cy="1143000"/>
          </a:xfrm>
        </p:spPr>
        <p:txBody>
          <a:bodyPr/>
          <a:lstStyle/>
          <a:p>
            <a:pPr eaLnBrk="1" hangingPunct="1"/>
            <a:r>
              <a:rPr lang="en-US"/>
              <a:t>Evaluation “correct” system</a:t>
            </a:r>
          </a:p>
        </p:txBody>
      </p:sp>
      <p:pic>
        <p:nvPicPr>
          <p:cNvPr id="15371" name="Picture 5"/>
          <p:cNvPicPr>
            <a:picLocks noChangeAspect="1" noChangeArrowheads="1"/>
          </p:cNvPicPr>
          <p:nvPr/>
        </p:nvPicPr>
        <p:blipFill>
          <a:blip r:embed="rId3" cstate="print"/>
          <a:srcRect/>
          <a:stretch>
            <a:fillRect/>
          </a:stretch>
        </p:blipFill>
        <p:spPr bwMode="auto">
          <a:xfrm>
            <a:off x="1270000" y="2203450"/>
            <a:ext cx="7086600" cy="3887788"/>
          </a:xfrm>
          <a:prstGeom prst="rect">
            <a:avLst/>
          </a:prstGeom>
          <a:noFill/>
          <a:ln w="9525">
            <a:noFill/>
            <a:miter lim="800000"/>
            <a:headEnd/>
            <a:tailEnd/>
          </a:ln>
        </p:spPr>
      </p:pic>
      <p:sp>
        <p:nvSpPr>
          <p:cNvPr id="15373" name="Rectangle 9"/>
          <p:cNvSpPr>
            <a:spLocks noChangeArrowheads="1"/>
          </p:cNvSpPr>
          <p:nvPr/>
        </p:nvSpPr>
        <p:spPr bwMode="auto">
          <a:xfrm>
            <a:off x="3708400" y="2432050"/>
            <a:ext cx="2514600" cy="3429000"/>
          </a:xfrm>
          <a:prstGeom prst="rect">
            <a:avLst/>
          </a:prstGeom>
          <a:solidFill>
            <a:schemeClr val="bg1"/>
          </a:solidFill>
          <a:ln w="9525">
            <a:noFill/>
            <a:miter lim="800000"/>
            <a:headEnd/>
            <a:tailEn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4">
            <p14:nvContentPartPr>
              <p14:cNvPr id="15362" name="Ink 11"/>
              <p14:cNvContentPartPr>
                <a14:cpLocks xmlns:a14="http://schemas.microsoft.com/office/drawing/2010/main" noRot="1" noChangeAspect="1" noEditPoints="1" noChangeArrowheads="1" noChangeShapeType="1"/>
              </p14:cNvContentPartPr>
              <p14:nvPr/>
            </p14:nvContentPartPr>
            <p14:xfrm>
              <a:off x="457200" y="2579688"/>
              <a:ext cx="1131888" cy="785812"/>
            </p14:xfrm>
          </p:contentPart>
        </mc:Choice>
        <mc:Fallback xmlns="">
          <p:pic>
            <p:nvPicPr>
              <p:cNvPr id="15362" name="Ink 11"/>
              <p:cNvPicPr>
                <a:picLocks noRot="1" noChangeAspect="1" noEditPoints="1" noChangeArrowheads="1" noChangeShapeType="1"/>
              </p:cNvPicPr>
              <p:nvPr/>
            </p:nvPicPr>
            <p:blipFill>
              <a:blip r:embed="rId5"/>
              <a:stretch>
                <a:fillRect/>
              </a:stretch>
            </p:blipFill>
            <p:spPr>
              <a:xfrm>
                <a:off x="449640" y="2576808"/>
                <a:ext cx="1148809" cy="79949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363" name="Ink 12"/>
              <p14:cNvContentPartPr>
                <a14:cpLocks xmlns:a14="http://schemas.microsoft.com/office/drawing/2010/main" noRot="1" noChangeAspect="1" noEditPoints="1" noChangeArrowheads="1" noChangeShapeType="1"/>
              </p14:cNvContentPartPr>
              <p14:nvPr/>
            </p14:nvContentPartPr>
            <p14:xfrm>
              <a:off x="314325" y="2763838"/>
              <a:ext cx="2684463" cy="1717675"/>
            </p14:xfrm>
          </p:contentPart>
        </mc:Choice>
        <mc:Fallback xmlns="">
          <p:pic>
            <p:nvPicPr>
              <p:cNvPr id="15363" name="Ink 12"/>
              <p:cNvPicPr>
                <a:picLocks noRot="1" noChangeAspect="1" noEditPoints="1" noChangeArrowheads="1" noChangeShapeType="1"/>
              </p:cNvPicPr>
              <p:nvPr/>
            </p:nvPicPr>
            <p:blipFill>
              <a:blip r:embed="rId7"/>
              <a:stretch>
                <a:fillRect/>
              </a:stretch>
            </p:blipFill>
            <p:spPr>
              <a:xfrm>
                <a:off x="310725" y="2755199"/>
                <a:ext cx="2698863" cy="17367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64" name="Ink 13"/>
              <p14:cNvContentPartPr>
                <a14:cpLocks xmlns:a14="http://schemas.microsoft.com/office/drawing/2010/main" noRot="1" noChangeAspect="1" noEditPoints="1" noChangeArrowheads="1" noChangeShapeType="1"/>
              </p14:cNvContentPartPr>
              <p14:nvPr/>
            </p14:nvContentPartPr>
            <p14:xfrm>
              <a:off x="6083300" y="3003550"/>
              <a:ext cx="330200" cy="196850"/>
            </p14:xfrm>
          </p:contentPart>
        </mc:Choice>
        <mc:Fallback xmlns="">
          <p:pic>
            <p:nvPicPr>
              <p:cNvPr id="15364" name="Ink 13"/>
              <p:cNvPicPr>
                <a:picLocks noRot="1" noChangeAspect="1" noEditPoints="1" noChangeArrowheads="1" noChangeShapeType="1"/>
              </p:cNvPicPr>
              <p:nvPr/>
            </p:nvPicPr>
            <p:blipFill>
              <a:blip r:embed="rId9"/>
              <a:stretch>
                <a:fillRect/>
              </a:stretch>
            </p:blipFill>
            <p:spPr>
              <a:xfrm>
                <a:off x="6078619" y="2998872"/>
                <a:ext cx="343523" cy="2094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65" name="Ink 14"/>
              <p14:cNvContentPartPr>
                <a14:cpLocks xmlns:a14="http://schemas.microsoft.com/office/drawing/2010/main" noRot="1" noChangeAspect="1" noEditPoints="1" noChangeArrowheads="1" noChangeShapeType="1"/>
              </p14:cNvContentPartPr>
              <p14:nvPr/>
            </p14:nvContentPartPr>
            <p14:xfrm>
              <a:off x="1597025" y="2901950"/>
              <a:ext cx="1385888" cy="395288"/>
            </p14:xfrm>
          </p:contentPart>
        </mc:Choice>
        <mc:Fallback xmlns="">
          <p:pic>
            <p:nvPicPr>
              <p:cNvPr id="15365" name="Ink 14"/>
              <p:cNvPicPr>
                <a:picLocks noRot="1" noChangeAspect="1" noEditPoints="1" noChangeArrowheads="1" noChangeShapeType="1"/>
              </p:cNvPicPr>
              <p:nvPr/>
            </p:nvPicPr>
            <p:blipFill>
              <a:blip r:embed="rId11"/>
              <a:stretch>
                <a:fillRect/>
              </a:stretch>
            </p:blipFill>
            <p:spPr>
              <a:xfrm>
                <a:off x="1590546" y="2891510"/>
                <a:ext cx="1402807" cy="41508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66" name="Ink 15"/>
              <p14:cNvContentPartPr>
                <a14:cpLocks xmlns:a14="http://schemas.microsoft.com/office/drawing/2010/main" noRot="1" noChangeAspect="1" noEditPoints="1" noChangeArrowheads="1" noChangeShapeType="1"/>
              </p14:cNvContentPartPr>
              <p14:nvPr/>
            </p14:nvContentPartPr>
            <p14:xfrm>
              <a:off x="5995988" y="4478338"/>
              <a:ext cx="2112962" cy="1622425"/>
            </p14:xfrm>
          </p:contentPart>
        </mc:Choice>
        <mc:Fallback xmlns="">
          <p:pic>
            <p:nvPicPr>
              <p:cNvPr id="15366" name="Ink 15"/>
              <p:cNvPicPr>
                <a:picLocks noRot="1" noChangeAspect="1" noEditPoints="1" noChangeArrowheads="1" noChangeShapeType="1"/>
              </p:cNvPicPr>
              <p:nvPr/>
            </p:nvPicPr>
            <p:blipFill>
              <a:blip r:embed="rId13"/>
              <a:stretch>
                <a:fillRect/>
              </a:stretch>
            </p:blipFill>
            <p:spPr>
              <a:xfrm>
                <a:off x="5990228" y="4474738"/>
                <a:ext cx="2123763" cy="163286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1644480" y="1087560"/>
              <a:ext cx="6183720" cy="2236320"/>
            </p14:xfrm>
          </p:contentPart>
        </mc:Choice>
        <mc:Fallback xmlns="">
          <p:pic>
            <p:nvPicPr>
              <p:cNvPr id="2" name="Ink 1"/>
              <p:cNvPicPr/>
              <p:nvPr/>
            </p:nvPicPr>
            <p:blipFill>
              <a:blip r:embed="rId15"/>
              <a:stretch>
                <a:fillRect/>
              </a:stretch>
            </p:blipFill>
            <p:spPr>
              <a:xfrm>
                <a:off x="1634040" y="1082520"/>
                <a:ext cx="6203880" cy="225432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noFill/>
        </p:spPr>
        <p:txBody>
          <a:bodyPr/>
          <a:lstStyle/>
          <a:p>
            <a:fld id="{B63625FA-8E4D-482F-994C-241799350776}" type="datetime1">
              <a:rPr lang="en-US" smtClean="0"/>
              <a:t>1/15/2020</a:t>
            </a:fld>
            <a:endParaRPr lang="en-US"/>
          </a:p>
        </p:txBody>
      </p:sp>
      <p:sp>
        <p:nvSpPr>
          <p:cNvPr id="11268" name="Footer Placeholder 4"/>
          <p:cNvSpPr>
            <a:spLocks noGrp="1"/>
          </p:cNvSpPr>
          <p:nvPr>
            <p:ph type="ftr" sz="quarter" idx="11"/>
          </p:nvPr>
        </p:nvSpPr>
        <p:spPr>
          <a:noFill/>
        </p:spPr>
        <p:txBody>
          <a:bodyPr/>
          <a:lstStyle/>
          <a:p>
            <a:r>
              <a:rPr lang="en-US"/>
              <a:t>CPSC503 Winter 2020</a:t>
            </a:r>
          </a:p>
        </p:txBody>
      </p:sp>
      <p:sp>
        <p:nvSpPr>
          <p:cNvPr id="11269" name="Slide Number Placeholder 5"/>
          <p:cNvSpPr>
            <a:spLocks noGrp="1"/>
          </p:cNvSpPr>
          <p:nvPr>
            <p:ph type="sldNum" sz="quarter" idx="12"/>
          </p:nvPr>
        </p:nvSpPr>
        <p:spPr>
          <a:noFill/>
        </p:spPr>
        <p:txBody>
          <a:bodyPr/>
          <a:lstStyle/>
          <a:p>
            <a:fld id="{6EC0D900-55FA-491C-B3E1-83F8528FC857}" type="slidenum">
              <a:rPr lang="en-US" smtClean="0"/>
              <a:pPr/>
              <a:t>4</a:t>
            </a:fld>
            <a:endParaRPr lang="en-US"/>
          </a:p>
        </p:txBody>
      </p:sp>
      <p:sp>
        <p:nvSpPr>
          <p:cNvPr id="11270" name="Rectangle 2"/>
          <p:cNvSpPr>
            <a:spLocks noGrp="1" noChangeArrowheads="1"/>
          </p:cNvSpPr>
          <p:nvPr>
            <p:ph type="title"/>
          </p:nvPr>
        </p:nvSpPr>
        <p:spPr>
          <a:xfrm>
            <a:off x="685800" y="304800"/>
            <a:ext cx="7772400" cy="1143000"/>
          </a:xfrm>
        </p:spPr>
        <p:txBody>
          <a:bodyPr/>
          <a:lstStyle/>
          <a:p>
            <a:pPr eaLnBrk="1" hangingPunct="1"/>
            <a:r>
              <a:rPr lang="en-US"/>
              <a:t>Computational problems in Morphology</a:t>
            </a:r>
          </a:p>
        </p:txBody>
      </p:sp>
      <p:sp>
        <p:nvSpPr>
          <p:cNvPr id="11271"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a:solidFill>
                  <a:schemeClr val="accent2"/>
                </a:solidFill>
              </a:rPr>
              <a:t>Recognition</a:t>
            </a:r>
            <a:r>
              <a:rPr lang="en-US" sz="3200"/>
              <a:t>: recognize whether a string is an English word (FSA)</a:t>
            </a:r>
          </a:p>
          <a:p>
            <a:pPr marL="533400" indent="-533400" eaLnBrk="1" hangingPunct="1"/>
            <a:r>
              <a:rPr lang="en-US" sz="3200">
                <a:solidFill>
                  <a:schemeClr val="accent2"/>
                </a:solidFill>
              </a:rPr>
              <a:t>Parsing/Generation</a:t>
            </a:r>
            <a:r>
              <a:rPr lang="en-US" sz="3200"/>
              <a:t>: </a:t>
            </a:r>
          </a:p>
        </p:txBody>
      </p:sp>
      <p:sp>
        <p:nvSpPr>
          <p:cNvPr id="11272"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11273"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11274"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75"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76" name="Line 8"/>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77" name="Text Box 9"/>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11278" name="Text Box 10"/>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11279" name="Text Box 11"/>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11280" name="Text Box 12"/>
          <p:cNvSpPr txBox="1">
            <a:spLocks noChangeArrowheads="1"/>
          </p:cNvSpPr>
          <p:nvPr/>
        </p:nvSpPr>
        <p:spPr bwMode="auto">
          <a:xfrm>
            <a:off x="1171575" y="4276725"/>
            <a:ext cx="914400" cy="457200"/>
          </a:xfrm>
          <a:prstGeom prst="rect">
            <a:avLst/>
          </a:prstGeom>
          <a:noFill/>
          <a:ln w="9525">
            <a:noFill/>
            <a:miter lim="800000"/>
            <a:headEnd/>
            <a:tailEnd/>
          </a:ln>
        </p:spPr>
        <p:txBody>
          <a:bodyPr wrap="none">
            <a:spAutoFit/>
          </a:bodyPr>
          <a:lstStyle/>
          <a:p>
            <a:r>
              <a:rPr lang="en-US" sz="2400" b="1">
                <a:latin typeface="Courier New" pitchFamily="49" charset="0"/>
              </a:rPr>
              <a:t>lies</a:t>
            </a:r>
          </a:p>
        </p:txBody>
      </p:sp>
      <p:sp>
        <p:nvSpPr>
          <p:cNvPr id="11281" name="Oval 13"/>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11282" name="Line 14"/>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1283" name="Line 15"/>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1284" name="Line 16"/>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1285" name="Text Box 17"/>
          <p:cNvSpPr txBox="1">
            <a:spLocks noChangeArrowheads="1"/>
          </p:cNvSpPr>
          <p:nvPr/>
        </p:nvSpPr>
        <p:spPr bwMode="auto">
          <a:xfrm>
            <a:off x="5102225" y="3898900"/>
            <a:ext cx="2009775" cy="457200"/>
          </a:xfrm>
          <a:prstGeom prst="rect">
            <a:avLst/>
          </a:prstGeom>
          <a:noFill/>
          <a:ln w="9525">
            <a:noFill/>
            <a:miter lim="800000"/>
            <a:headEnd/>
            <a:tailEnd/>
          </a:ln>
        </p:spPr>
        <p:txBody>
          <a:bodyPr wrap="none">
            <a:spAutoFit/>
          </a:bodyPr>
          <a:lstStyle/>
          <a:p>
            <a:r>
              <a:rPr lang="en-US" sz="2400" b="1">
                <a:latin typeface="Courier New" pitchFamily="49" charset="0"/>
              </a:rPr>
              <a:t>lie +N +PL</a:t>
            </a:r>
          </a:p>
        </p:txBody>
      </p:sp>
      <p:sp>
        <p:nvSpPr>
          <p:cNvPr id="11286" name="Text Box 18"/>
          <p:cNvSpPr txBox="1">
            <a:spLocks noChangeArrowheads="1"/>
          </p:cNvSpPr>
          <p:nvPr/>
        </p:nvSpPr>
        <p:spPr bwMode="auto">
          <a:xfrm>
            <a:off x="5102225" y="4468813"/>
            <a:ext cx="2192338" cy="458787"/>
          </a:xfrm>
          <a:prstGeom prst="rect">
            <a:avLst/>
          </a:prstGeom>
          <a:noFill/>
          <a:ln w="9525">
            <a:noFill/>
            <a:miter lim="800000"/>
            <a:headEnd/>
            <a:tailEnd/>
          </a:ln>
        </p:spPr>
        <p:txBody>
          <a:bodyPr wrap="none">
            <a:spAutoFit/>
          </a:bodyPr>
          <a:lstStyle/>
          <a:p>
            <a:r>
              <a:rPr lang="en-US" sz="2400" b="1">
                <a:latin typeface="Courier New" pitchFamily="49" charset="0"/>
              </a:rPr>
              <a:t>lie +V +3SG</a:t>
            </a:r>
          </a:p>
        </p:txBody>
      </p:sp>
      <p:sp>
        <p:nvSpPr>
          <p:cNvPr id="11287" name="Rectangle 19"/>
          <p:cNvSpPr>
            <a:spLocks noChangeArrowheads="1"/>
          </p:cNvSpPr>
          <p:nvPr/>
        </p:nvSpPr>
        <p:spPr bwMode="auto">
          <a:xfrm>
            <a:off x="381000" y="4800600"/>
            <a:ext cx="8534400" cy="914400"/>
          </a:xfrm>
          <a:prstGeom prst="rect">
            <a:avLst/>
          </a:prstGeom>
          <a:noFill/>
          <a:ln w="9525">
            <a:noFill/>
            <a:miter lim="800000"/>
            <a:headEnd/>
            <a:tailEnd/>
          </a:ln>
        </p:spPr>
        <p:txBody>
          <a:bodyPr/>
          <a:lstStyle/>
          <a:p>
            <a:pPr marL="533400" indent="-533400">
              <a:spcBef>
                <a:spcPct val="20000"/>
              </a:spcBef>
              <a:buFontTx/>
              <a:buChar char="•"/>
            </a:pPr>
            <a:r>
              <a:rPr lang="en-US" sz="3200" b="1">
                <a:solidFill>
                  <a:schemeClr val="accent2"/>
                </a:solidFill>
                <a:latin typeface="Comic Sans MS" pitchFamily="66" charset="0"/>
              </a:rPr>
              <a:t>Stemming</a:t>
            </a:r>
            <a:r>
              <a:rPr lang="en-US" sz="3200" b="1">
                <a:latin typeface="Comic Sans MS" pitchFamily="66" charset="0"/>
              </a:rPr>
              <a:t>:</a:t>
            </a:r>
          </a:p>
        </p:txBody>
      </p:sp>
      <p:sp>
        <p:nvSpPr>
          <p:cNvPr id="11288" name="Text Box 20"/>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11289" name="Oval 21"/>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11290" name="Line 22"/>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11291" name="Line 23"/>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11292" name="Line 24"/>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11293" name="Text Box 25"/>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11294" name="Text Box 26"/>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11295" name="Text Box 27"/>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mc:AlternateContent xmlns:mc="http://schemas.openxmlformats.org/markup-compatibility/2006" xmlns:p14="http://schemas.microsoft.com/office/powerpoint/2010/main">
        <mc:Choice Requires="p14">
          <p:contentPart p14:bwMode="auto" r:id="rId3">
            <p14:nvContentPartPr>
              <p14:cNvPr id="11266" name="Ink 31"/>
              <p14:cNvContentPartPr>
                <a14:cpLocks xmlns:a14="http://schemas.microsoft.com/office/drawing/2010/main" noRot="1" noChangeAspect="1" noEditPoints="1" noChangeArrowheads="1" noChangeShapeType="1"/>
              </p14:cNvContentPartPr>
              <p14:nvPr/>
            </p14:nvContentPartPr>
            <p14:xfrm>
              <a:off x="5854700" y="4348163"/>
              <a:ext cx="1208088" cy="565150"/>
            </p14:xfrm>
          </p:contentPart>
        </mc:Choice>
        <mc:Fallback xmlns="">
          <p:pic>
            <p:nvPicPr>
              <p:cNvPr id="11266" name="Ink 31"/>
              <p:cNvPicPr>
                <a:picLocks noRot="1" noChangeAspect="1" noEditPoints="1" noChangeArrowheads="1" noChangeShapeType="1"/>
              </p:cNvPicPr>
              <p:nvPr/>
            </p:nvPicPr>
            <p:blipFill>
              <a:blip r:embed="rId4"/>
              <a:stretch>
                <a:fillRect/>
              </a:stretch>
            </p:blipFill>
            <p:spPr>
              <a:xfrm>
                <a:off x="5847860" y="4341324"/>
                <a:ext cx="1224647" cy="581349"/>
              </a:xfrm>
              <a:prstGeom prst="rect">
                <a:avLst/>
              </a:prstGeom>
            </p:spPr>
          </p:pic>
        </mc:Fallback>
      </mc:AlternateContent>
    </p:spTree>
    <p:extLst>
      <p:ext uri="{BB962C8B-B14F-4D97-AF65-F5344CB8AC3E}">
        <p14:creationId xmlns:p14="http://schemas.microsoft.com/office/powerpoint/2010/main" val="2948318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443AC802-CC59-4D76-8A42-17DC1969E4F1}" type="datetime1">
              <a:rPr lang="en-US" smtClean="0"/>
              <a:t>1/15/2020</a:t>
            </a:fld>
            <a:endParaRPr lang="en-US"/>
          </a:p>
        </p:txBody>
      </p:sp>
      <p:sp>
        <p:nvSpPr>
          <p:cNvPr id="30723" name="Footer Placeholder 4"/>
          <p:cNvSpPr>
            <a:spLocks noGrp="1"/>
          </p:cNvSpPr>
          <p:nvPr>
            <p:ph type="ftr" sz="quarter" idx="11"/>
          </p:nvPr>
        </p:nvSpPr>
        <p:spPr>
          <a:noFill/>
        </p:spPr>
        <p:txBody>
          <a:bodyPr/>
          <a:lstStyle/>
          <a:p>
            <a:r>
              <a:rPr lang="en-US"/>
              <a:t>CPSC503 Winter 2020</a:t>
            </a:r>
            <a:endParaRPr lang="en-US" dirty="0"/>
          </a:p>
        </p:txBody>
      </p:sp>
      <p:sp>
        <p:nvSpPr>
          <p:cNvPr id="30724" name="Slide Number Placeholder 5"/>
          <p:cNvSpPr>
            <a:spLocks noGrp="1"/>
          </p:cNvSpPr>
          <p:nvPr>
            <p:ph type="sldNum" sz="quarter" idx="12"/>
          </p:nvPr>
        </p:nvSpPr>
        <p:spPr>
          <a:noFill/>
        </p:spPr>
        <p:txBody>
          <a:bodyPr/>
          <a:lstStyle/>
          <a:p>
            <a:fld id="{F86DEAF4-33C7-4AFB-A7FE-26C4646C6C61}" type="slidenum">
              <a:rPr lang="en-US" smtClean="0"/>
              <a:pPr/>
              <a:t>40</a:t>
            </a:fld>
            <a:endParaRPr lang="en-US"/>
          </a:p>
        </p:txBody>
      </p:sp>
      <p:sp>
        <p:nvSpPr>
          <p:cNvPr id="30725" name="Rectangle 2"/>
          <p:cNvSpPr>
            <a:spLocks noGrp="1" noChangeArrowheads="1"/>
          </p:cNvSpPr>
          <p:nvPr>
            <p:ph type="title"/>
          </p:nvPr>
        </p:nvSpPr>
        <p:spPr>
          <a:xfrm>
            <a:off x="304800" y="2057400"/>
            <a:ext cx="7772400" cy="1143000"/>
          </a:xfrm>
        </p:spPr>
        <p:txBody>
          <a:bodyPr/>
          <a:lstStyle/>
          <a:p>
            <a:pPr eaLnBrk="1" hangingPunct="1"/>
            <a:r>
              <a:rPr lang="en-US" sz="3600" dirty="0"/>
              <a:t>Corpora: issues to remember</a:t>
            </a:r>
          </a:p>
        </p:txBody>
      </p:sp>
      <p:sp>
        <p:nvSpPr>
          <p:cNvPr id="30726" name="Rectangle 3"/>
          <p:cNvSpPr>
            <a:spLocks noGrp="1" noChangeArrowheads="1"/>
          </p:cNvSpPr>
          <p:nvPr>
            <p:ph type="body" idx="1"/>
          </p:nvPr>
        </p:nvSpPr>
        <p:spPr>
          <a:xfrm>
            <a:off x="609600" y="2971800"/>
            <a:ext cx="7772400" cy="4114800"/>
          </a:xfrm>
        </p:spPr>
        <p:txBody>
          <a:bodyPr/>
          <a:lstStyle/>
          <a:p>
            <a:pPr eaLnBrk="1" hangingPunct="1"/>
            <a:r>
              <a:rPr lang="en-US" dirty="0">
                <a:solidFill>
                  <a:schemeClr val="accent2"/>
                </a:solidFill>
              </a:rPr>
              <a:t>Zero counts</a:t>
            </a:r>
            <a:r>
              <a:rPr lang="en-US" dirty="0"/>
              <a:t> in the corpus: Just because an event didn’t happen in the corpus doesn’t mean it won’t happen</a:t>
            </a:r>
          </a:p>
          <a:p>
            <a:pPr lvl="1" eaLnBrk="1" hangingPunct="1">
              <a:buFontTx/>
              <a:buNone/>
            </a:pPr>
            <a:r>
              <a:rPr lang="en-US" sz="2800" b="0" dirty="0"/>
              <a:t>e.g., </a:t>
            </a:r>
            <a:r>
              <a:rPr lang="en-US" sz="2800" b="0" i="1" dirty="0">
                <a:solidFill>
                  <a:schemeClr val="accent2"/>
                </a:solidFill>
              </a:rPr>
              <a:t>cress</a:t>
            </a:r>
            <a:r>
              <a:rPr lang="en-US" sz="2800" b="0" dirty="0"/>
              <a:t> has not really zero probability</a:t>
            </a:r>
            <a:r>
              <a:rPr lang="en-US" dirty="0"/>
              <a:t> </a:t>
            </a:r>
          </a:p>
        </p:txBody>
      </p:sp>
      <p:sp>
        <p:nvSpPr>
          <p:cNvPr id="30727" name="Rectangle 4"/>
          <p:cNvSpPr>
            <a:spLocks noChangeArrowheads="1"/>
          </p:cNvSpPr>
          <p:nvPr/>
        </p:nvSpPr>
        <p:spPr bwMode="auto">
          <a:xfrm>
            <a:off x="914400" y="4876800"/>
            <a:ext cx="7391400" cy="1384995"/>
          </a:xfrm>
          <a:prstGeom prst="rect">
            <a:avLst/>
          </a:prstGeom>
          <a:noFill/>
          <a:ln w="9525">
            <a:noFill/>
            <a:miter lim="800000"/>
            <a:headEnd/>
            <a:tailEnd/>
          </a:ln>
        </p:spPr>
        <p:txBody>
          <a:bodyPr>
            <a:spAutoFit/>
          </a:bodyPr>
          <a:lstStyle/>
          <a:p>
            <a:pPr>
              <a:spcBef>
                <a:spcPct val="50000"/>
              </a:spcBef>
              <a:buFontTx/>
              <a:buChar char="•"/>
            </a:pPr>
            <a:r>
              <a:rPr lang="en-US" sz="2800" b="1" dirty="0">
                <a:latin typeface="Comic Sans MS" pitchFamily="66" charset="0"/>
              </a:rPr>
              <a:t> Getting a corpus that matches the actual use.  </a:t>
            </a:r>
            <a:r>
              <a:rPr lang="en-US" sz="2800" dirty="0">
                <a:latin typeface="Comic Sans MS" pitchFamily="66" charset="0"/>
              </a:rPr>
              <a:t>e.g., Kids don’t misspell the same way that adults do</a:t>
            </a:r>
            <a:endParaRPr lang="en-US" sz="2400" b="1" dirty="0">
              <a:latin typeface="Comic Sans MS" pitchFamily="66" charset="0"/>
            </a:endParaRPr>
          </a:p>
        </p:txBody>
      </p:sp>
      <p:sp>
        <p:nvSpPr>
          <p:cNvPr id="8" name="Rectangle 4"/>
          <p:cNvSpPr>
            <a:spLocks noChangeArrowheads="1"/>
          </p:cNvSpPr>
          <p:nvPr/>
        </p:nvSpPr>
        <p:spPr bwMode="auto">
          <a:xfrm>
            <a:off x="381000" y="304800"/>
            <a:ext cx="8534400" cy="1877437"/>
          </a:xfrm>
          <a:prstGeom prst="rect">
            <a:avLst/>
          </a:prstGeom>
          <a:noFill/>
          <a:ln w="9525">
            <a:noFill/>
            <a:miter lim="800000"/>
            <a:headEnd/>
            <a:tailEnd/>
          </a:ln>
        </p:spPr>
        <p:txBody>
          <a:bodyPr wrap="square">
            <a:spAutoFit/>
          </a:bodyPr>
          <a:lstStyle/>
          <a:p>
            <a:pPr>
              <a:spcBef>
                <a:spcPts val="0"/>
              </a:spcBef>
            </a:pPr>
            <a:r>
              <a:rPr lang="en-US" sz="2800" b="1" dirty="0">
                <a:latin typeface="Comic Sans MS" pitchFamily="66" charset="0"/>
              </a:rPr>
              <a:t> </a:t>
            </a:r>
            <a:r>
              <a:rPr lang="en-US" sz="3200" b="1" dirty="0">
                <a:solidFill>
                  <a:schemeClr val="accent6"/>
                </a:solidFill>
                <a:latin typeface="Comic Sans MS" pitchFamily="66" charset="0"/>
              </a:rPr>
              <a:t>Spelling Corpora</a:t>
            </a:r>
            <a:endParaRPr lang="en-US" sz="2800" b="1" dirty="0">
              <a:solidFill>
                <a:schemeClr val="accent6"/>
              </a:solidFill>
              <a:latin typeface="Comic Sans MS" pitchFamily="66" charset="0"/>
            </a:endParaRPr>
          </a:p>
          <a:p>
            <a:pPr lvl="1">
              <a:spcBef>
                <a:spcPts val="0"/>
              </a:spcBef>
              <a:buFontTx/>
              <a:buChar char="•"/>
            </a:pPr>
            <a:r>
              <a:rPr lang="en-US" sz="2800" b="1" dirty="0">
                <a:latin typeface="Comic Sans MS" pitchFamily="66" charset="0"/>
              </a:rPr>
              <a:t>Wikipedia’s list of common misspellings</a:t>
            </a:r>
          </a:p>
          <a:p>
            <a:pPr lvl="1">
              <a:spcBef>
                <a:spcPts val="0"/>
              </a:spcBef>
              <a:buFontTx/>
              <a:buChar char="•"/>
            </a:pPr>
            <a:r>
              <a:rPr lang="en-US" sz="2800" b="1" dirty="0" err="1">
                <a:latin typeface="Comic Sans MS" pitchFamily="66" charset="0"/>
              </a:rPr>
              <a:t>Aspell</a:t>
            </a:r>
            <a:r>
              <a:rPr lang="en-US" sz="2800" b="1" dirty="0">
                <a:latin typeface="Comic Sans MS" pitchFamily="66" charset="0"/>
              </a:rPr>
              <a:t> filtered version of above</a:t>
            </a:r>
          </a:p>
          <a:p>
            <a:pPr lvl="1">
              <a:spcBef>
                <a:spcPts val="0"/>
              </a:spcBef>
              <a:buFontTx/>
              <a:buChar char="•"/>
            </a:pPr>
            <a:r>
              <a:rPr lang="en-US" sz="2800" b="1" dirty="0" err="1">
                <a:latin typeface="Comic Sans MS" pitchFamily="66" charset="0"/>
              </a:rPr>
              <a:t>Birbeck</a:t>
            </a:r>
            <a:r>
              <a:rPr lang="en-US" sz="2800" b="1" dirty="0">
                <a:latin typeface="Comic Sans MS" pitchFamily="66" charset="0"/>
              </a:rPr>
              <a:t> corpus</a:t>
            </a:r>
            <a:endParaRPr lang="en-US" sz="2400" b="1" dirty="0">
              <a:latin typeface="Comic Sans MS" pitchFamily="66" charset="0"/>
            </a:endParaRPr>
          </a:p>
        </p:txBody>
      </p:sp>
    </p:spTree>
    <p:extLst>
      <p:ext uri="{BB962C8B-B14F-4D97-AF65-F5344CB8AC3E}">
        <p14:creationId xmlns:p14="http://schemas.microsoft.com/office/powerpoint/2010/main" val="902705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FBE443DF-56EB-4955-A22B-E4DC16704EFF}" type="datetime1">
              <a:rPr lang="en-US" smtClean="0"/>
              <a:t>1/15/2020</a:t>
            </a:fld>
            <a:endParaRPr lang="en-US"/>
          </a:p>
        </p:txBody>
      </p:sp>
      <p:sp>
        <p:nvSpPr>
          <p:cNvPr id="31747" name="Footer Placeholder 4"/>
          <p:cNvSpPr>
            <a:spLocks noGrp="1"/>
          </p:cNvSpPr>
          <p:nvPr>
            <p:ph type="ftr" sz="quarter" idx="11"/>
          </p:nvPr>
        </p:nvSpPr>
        <p:spPr>
          <a:noFill/>
        </p:spPr>
        <p:txBody>
          <a:bodyPr/>
          <a:lstStyle/>
          <a:p>
            <a:r>
              <a:rPr lang="en-US"/>
              <a:t>CPSC503 Winter 2020</a:t>
            </a:r>
          </a:p>
        </p:txBody>
      </p:sp>
      <p:sp>
        <p:nvSpPr>
          <p:cNvPr id="31748" name="Slide Number Placeholder 5"/>
          <p:cNvSpPr>
            <a:spLocks noGrp="1"/>
          </p:cNvSpPr>
          <p:nvPr>
            <p:ph type="sldNum" sz="quarter" idx="12"/>
          </p:nvPr>
        </p:nvSpPr>
        <p:spPr>
          <a:noFill/>
        </p:spPr>
        <p:txBody>
          <a:bodyPr/>
          <a:lstStyle/>
          <a:p>
            <a:fld id="{A46A2E7D-39E9-491B-B724-21E819BEC420}" type="slidenum">
              <a:rPr lang="en-US" smtClean="0"/>
              <a:pPr/>
              <a:t>41</a:t>
            </a:fld>
            <a:endParaRPr lang="en-US"/>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a:t>Multiple Spelling Errors</a:t>
            </a:r>
          </a:p>
        </p:txBody>
      </p:sp>
      <p:sp>
        <p:nvSpPr>
          <p:cNvPr id="31750" name="Rectangle 3"/>
          <p:cNvSpPr>
            <a:spLocks noGrp="1" noChangeArrowheads="1"/>
          </p:cNvSpPr>
          <p:nvPr>
            <p:ph type="body" idx="1"/>
          </p:nvPr>
        </p:nvSpPr>
        <p:spPr>
          <a:xfrm>
            <a:off x="685800" y="914400"/>
            <a:ext cx="7772400" cy="2667000"/>
          </a:xfrm>
        </p:spPr>
        <p:txBody>
          <a:bodyPr/>
          <a:lstStyle/>
          <a:p>
            <a:pPr eaLnBrk="1" hangingPunct="1"/>
            <a:r>
              <a:rPr lang="en-US" dirty="0">
                <a:solidFill>
                  <a:schemeClr val="accent2"/>
                </a:solidFill>
              </a:rPr>
              <a:t>(BEFORE)</a:t>
            </a:r>
            <a:r>
              <a:rPr lang="en-US" dirty="0"/>
              <a:t> Given O collect all the </a:t>
            </a:r>
            <a:r>
              <a:rPr lang="en-US" dirty="0" err="1"/>
              <a:t>w</a:t>
            </a:r>
            <a:r>
              <a:rPr lang="en-US" baseline="-25000" dirty="0" err="1"/>
              <a:t>i</a:t>
            </a:r>
            <a:r>
              <a:rPr lang="en-US" dirty="0"/>
              <a:t> that could have generated O by </a:t>
            </a:r>
            <a:r>
              <a:rPr lang="en-US" dirty="0">
                <a:solidFill>
                  <a:schemeClr val="accent2"/>
                </a:solidFill>
              </a:rPr>
              <a:t>one error</a:t>
            </a:r>
            <a:r>
              <a:rPr lang="en-US" dirty="0"/>
              <a:t>…….</a:t>
            </a:r>
          </a:p>
          <a:p>
            <a:pPr eaLnBrk="1" hangingPunct="1"/>
            <a:r>
              <a:rPr lang="en-US" dirty="0">
                <a:solidFill>
                  <a:schemeClr val="accent2"/>
                </a:solidFill>
              </a:rPr>
              <a:t>(NOW)</a:t>
            </a:r>
            <a:r>
              <a:rPr lang="en-US" dirty="0"/>
              <a:t> Given O collect all the </a:t>
            </a:r>
            <a:r>
              <a:rPr lang="en-US" dirty="0" err="1"/>
              <a:t>w</a:t>
            </a:r>
            <a:r>
              <a:rPr lang="en-US" baseline="-25000" dirty="0" err="1"/>
              <a:t>i</a:t>
            </a:r>
            <a:r>
              <a:rPr lang="en-US" dirty="0"/>
              <a:t> that could have generated O by </a:t>
            </a:r>
            <a:r>
              <a:rPr lang="en-US" dirty="0">
                <a:solidFill>
                  <a:schemeClr val="accent2"/>
                </a:solidFill>
              </a:rPr>
              <a:t>1..k errors</a:t>
            </a:r>
            <a:r>
              <a:rPr lang="en-US" dirty="0"/>
              <a:t> </a:t>
            </a:r>
          </a:p>
          <a:p>
            <a:pPr eaLnBrk="1" hangingPunct="1">
              <a:buFontTx/>
              <a:buNone/>
            </a:pPr>
            <a:endParaRPr lang="en-US" baseline="-25000" dirty="0"/>
          </a:p>
        </p:txBody>
      </p:sp>
      <p:sp>
        <p:nvSpPr>
          <p:cNvPr id="36872" name="Rectangle 6"/>
          <p:cNvSpPr>
            <a:spLocks noChangeArrowheads="1"/>
          </p:cNvSpPr>
          <p:nvPr/>
        </p:nvSpPr>
        <p:spPr bwMode="auto">
          <a:xfrm>
            <a:off x="609600" y="3124200"/>
            <a:ext cx="8229600" cy="2209800"/>
          </a:xfrm>
          <a:prstGeom prst="rect">
            <a:avLst/>
          </a:prstGeom>
          <a:noFill/>
          <a:ln w="9525">
            <a:noFill/>
            <a:miter lim="800000"/>
            <a:headEnd/>
            <a:tailEnd/>
          </a:ln>
        </p:spPr>
        <p:txBody>
          <a:bodyPr/>
          <a:lstStyle/>
          <a:p>
            <a:pPr marL="342900" indent="-342900">
              <a:spcBef>
                <a:spcPct val="20000"/>
              </a:spcBef>
              <a:defRPr/>
            </a:pPr>
            <a:r>
              <a:rPr lang="en-US" sz="2800" b="1" dirty="0">
                <a:solidFill>
                  <a:schemeClr val="accent2"/>
                </a:solidFill>
                <a:latin typeface="Comic Sans MS" pitchFamily="66" charset="0"/>
              </a:rPr>
              <a:t>How? (</a:t>
            </a:r>
            <a:r>
              <a:rPr lang="en-US" sz="2800" b="1" dirty="0">
                <a:solidFill>
                  <a:schemeClr val="tx2"/>
                </a:solidFill>
                <a:latin typeface="Comic Sans MS" pitchFamily="66" charset="0"/>
              </a:rPr>
              <a:t>for two errors</a:t>
            </a:r>
            <a:r>
              <a:rPr lang="en-US" sz="2800" b="1" dirty="0">
                <a:solidFill>
                  <a:schemeClr val="accent2"/>
                </a:solidFill>
                <a:latin typeface="Comic Sans MS" pitchFamily="66" charset="0"/>
              </a:rPr>
              <a:t>): </a:t>
            </a:r>
            <a:r>
              <a:rPr lang="en-US" sz="2800" b="1" dirty="0">
                <a:solidFill>
                  <a:schemeClr val="tx2"/>
                </a:solidFill>
                <a:latin typeface="Comic Sans MS" pitchFamily="66" charset="0"/>
              </a:rPr>
              <a:t>Collect all the </a:t>
            </a:r>
            <a:r>
              <a:rPr lang="en-US" sz="2800" b="1" dirty="0">
                <a:solidFill>
                  <a:schemeClr val="accent2"/>
                </a:solidFill>
                <a:latin typeface="Comic Sans MS" pitchFamily="66" charset="0"/>
              </a:rPr>
              <a:t>strings </a:t>
            </a:r>
            <a:r>
              <a:rPr lang="en-US" sz="2800" b="1" dirty="0">
                <a:solidFill>
                  <a:schemeClr val="tx2"/>
                </a:solidFill>
                <a:latin typeface="Comic Sans MS" pitchFamily="66" charset="0"/>
              </a:rPr>
              <a:t>that could have generated O</a:t>
            </a:r>
            <a:r>
              <a:rPr lang="en-US" sz="2800" b="1" dirty="0">
                <a:solidFill>
                  <a:schemeClr val="accent2"/>
                </a:solidFill>
                <a:latin typeface="Comic Sans MS" pitchFamily="66" charset="0"/>
              </a:rPr>
              <a:t> by one error, then collect</a:t>
            </a:r>
            <a:r>
              <a:rPr lang="en-US" sz="2800" b="1" kern="0" dirty="0">
                <a:solidFill>
                  <a:srgbClr val="000000"/>
                </a:solidFill>
                <a:latin typeface="Comic Sans MS"/>
              </a:rPr>
              <a:t> all the </a:t>
            </a:r>
            <a:r>
              <a:rPr lang="en-US" sz="2800" b="1" kern="0" dirty="0" err="1">
                <a:solidFill>
                  <a:srgbClr val="000000"/>
                </a:solidFill>
                <a:latin typeface="Comic Sans MS"/>
              </a:rPr>
              <a:t>w</a:t>
            </a:r>
            <a:r>
              <a:rPr lang="en-US" sz="2800" b="1" kern="0" baseline="-25000" dirty="0" err="1">
                <a:solidFill>
                  <a:srgbClr val="000000"/>
                </a:solidFill>
                <a:latin typeface="Comic Sans MS"/>
              </a:rPr>
              <a:t>i</a:t>
            </a:r>
            <a:r>
              <a:rPr lang="en-US" sz="2800" b="1" kern="0" dirty="0">
                <a:solidFill>
                  <a:srgbClr val="000000"/>
                </a:solidFill>
                <a:latin typeface="Comic Sans MS"/>
              </a:rPr>
              <a:t> that could have generated each of those strings by </a:t>
            </a:r>
            <a:r>
              <a:rPr lang="en-US" sz="2800" b="1" kern="0" dirty="0">
                <a:solidFill>
                  <a:srgbClr val="3333CC"/>
                </a:solidFill>
                <a:latin typeface="Comic Sans MS"/>
              </a:rPr>
              <a:t>one error</a:t>
            </a:r>
            <a:r>
              <a:rPr lang="en-US" sz="2800" b="1" dirty="0">
                <a:solidFill>
                  <a:schemeClr val="accent2"/>
                </a:solidFill>
                <a:latin typeface="Comic Sans MS" pitchFamily="66" charset="0"/>
              </a:rPr>
              <a:t> </a:t>
            </a:r>
          </a:p>
          <a:p>
            <a:pPr marL="342900" indent="-342900">
              <a:spcBef>
                <a:spcPct val="20000"/>
              </a:spcBef>
              <a:defRPr/>
            </a:pPr>
            <a:r>
              <a:rPr lang="en-US" sz="2800" b="1" baseline="-25000" dirty="0">
                <a:solidFill>
                  <a:schemeClr val="accent2"/>
                </a:solidFill>
                <a:latin typeface="Comic Sans MS" pitchFamily="66" charset="0"/>
              </a:rPr>
              <a:t>Etc.</a:t>
            </a:r>
            <a:endParaRPr lang="en-US" sz="2800" b="1" baseline="-25000" dirty="0">
              <a:latin typeface="Comic Sans MS" pitchFamily="66" charset="0"/>
            </a:endParaRPr>
          </a:p>
        </p:txBody>
      </p:sp>
    </p:spTree>
    <p:extLst>
      <p:ext uri="{BB962C8B-B14F-4D97-AF65-F5344CB8AC3E}">
        <p14:creationId xmlns:p14="http://schemas.microsoft.com/office/powerpoint/2010/main" val="17634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7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Date Placeholder 3"/>
          <p:cNvSpPr>
            <a:spLocks noGrp="1"/>
          </p:cNvSpPr>
          <p:nvPr>
            <p:ph type="dt" sz="quarter" idx="10"/>
          </p:nvPr>
        </p:nvSpPr>
        <p:spPr>
          <a:noFill/>
        </p:spPr>
        <p:txBody>
          <a:bodyPr/>
          <a:lstStyle/>
          <a:p>
            <a:fld id="{7B0E8040-CAAB-4306-A9B3-3CAAD0040A68}" type="datetime1">
              <a:rPr lang="en-US" smtClean="0"/>
              <a:t>1/15/2020</a:t>
            </a:fld>
            <a:endParaRPr lang="en-US"/>
          </a:p>
        </p:txBody>
      </p:sp>
      <p:sp>
        <p:nvSpPr>
          <p:cNvPr id="16390" name="Footer Placeholder 4"/>
          <p:cNvSpPr>
            <a:spLocks noGrp="1"/>
          </p:cNvSpPr>
          <p:nvPr>
            <p:ph type="ftr" sz="quarter" idx="11"/>
          </p:nvPr>
        </p:nvSpPr>
        <p:spPr>
          <a:noFill/>
        </p:spPr>
        <p:txBody>
          <a:bodyPr/>
          <a:lstStyle/>
          <a:p>
            <a:r>
              <a:rPr lang="en-US"/>
              <a:t>CPSC503 Winter 2020</a:t>
            </a:r>
          </a:p>
        </p:txBody>
      </p:sp>
      <p:sp>
        <p:nvSpPr>
          <p:cNvPr id="16391" name="Slide Number Placeholder 5"/>
          <p:cNvSpPr>
            <a:spLocks noGrp="1"/>
          </p:cNvSpPr>
          <p:nvPr>
            <p:ph type="sldNum" sz="quarter" idx="12"/>
          </p:nvPr>
        </p:nvSpPr>
        <p:spPr>
          <a:noFill/>
        </p:spPr>
        <p:txBody>
          <a:bodyPr/>
          <a:lstStyle/>
          <a:p>
            <a:fld id="{9A835204-098F-473A-AADE-BC50712C1412}" type="slidenum">
              <a:rPr lang="en-US" smtClean="0"/>
              <a:pPr/>
              <a:t>42</a:t>
            </a:fld>
            <a:endParaRPr lang="en-US"/>
          </a:p>
        </p:txBody>
      </p:sp>
      <p:sp>
        <p:nvSpPr>
          <p:cNvPr id="16392" name="Rectangle 2"/>
          <p:cNvSpPr>
            <a:spLocks noGrp="1" noChangeArrowheads="1"/>
          </p:cNvSpPr>
          <p:nvPr>
            <p:ph type="title"/>
          </p:nvPr>
        </p:nvSpPr>
        <p:spPr>
          <a:xfrm>
            <a:off x="685800" y="152400"/>
            <a:ext cx="7772400" cy="1143000"/>
          </a:xfrm>
        </p:spPr>
        <p:txBody>
          <a:bodyPr/>
          <a:lstStyle/>
          <a:p>
            <a:pPr eaLnBrk="1" hangingPunct="1"/>
            <a:r>
              <a:rPr lang="en-US"/>
              <a:t>Final Method multiple errors</a:t>
            </a:r>
          </a:p>
        </p:txBody>
      </p:sp>
      <p:sp>
        <p:nvSpPr>
          <p:cNvPr id="16393" name="Rectangle 3"/>
          <p:cNvSpPr>
            <a:spLocks noGrp="1" noChangeArrowheads="1"/>
          </p:cNvSpPr>
          <p:nvPr>
            <p:ph type="body" idx="1"/>
          </p:nvPr>
        </p:nvSpPr>
        <p:spPr>
          <a:xfrm>
            <a:off x="685800" y="1066800"/>
            <a:ext cx="7772400" cy="1981200"/>
          </a:xfrm>
        </p:spPr>
        <p:txBody>
          <a:bodyPr/>
          <a:lstStyle/>
          <a:p>
            <a:pPr eaLnBrk="1" hangingPunct="1">
              <a:buFontTx/>
              <a:buNone/>
            </a:pPr>
            <a:r>
              <a:rPr lang="en-US"/>
              <a:t>(1) Given O, for each w</a:t>
            </a:r>
            <a:r>
              <a:rPr lang="en-US" baseline="-25000"/>
              <a:t>i</a:t>
            </a:r>
            <a:r>
              <a:rPr lang="en-US"/>
              <a:t> that can be generated from O by a sequence of edit operations EdOp</a:t>
            </a:r>
            <a:r>
              <a:rPr lang="en-US" baseline="-25000"/>
              <a:t>i </a:t>
            </a:r>
            <a:r>
              <a:rPr lang="en-US"/>
              <a:t>,save EdOp</a:t>
            </a:r>
            <a:r>
              <a:rPr lang="en-US" baseline="-25000"/>
              <a:t>i </a:t>
            </a:r>
            <a:r>
              <a:rPr lang="en-US"/>
              <a:t>. </a:t>
            </a:r>
          </a:p>
          <a:p>
            <a:pPr eaLnBrk="1" hangingPunct="1">
              <a:buFontTx/>
              <a:buNone/>
            </a:pPr>
            <a:endParaRPr lang="en-US" b="0"/>
          </a:p>
        </p:txBody>
      </p:sp>
      <p:sp>
        <p:nvSpPr>
          <p:cNvPr id="271364" name="Rectangle 4"/>
          <p:cNvSpPr>
            <a:spLocks noChangeArrowheads="1"/>
          </p:cNvSpPr>
          <p:nvPr/>
        </p:nvSpPr>
        <p:spPr bwMode="auto">
          <a:xfrm>
            <a:off x="533400" y="5562600"/>
            <a:ext cx="77724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(3) Sort and display top-n to user </a:t>
            </a:r>
          </a:p>
        </p:txBody>
      </p:sp>
      <p:grpSp>
        <p:nvGrpSpPr>
          <p:cNvPr id="2" name="Group 14"/>
          <p:cNvGrpSpPr>
            <a:grpSpLocks/>
          </p:cNvGrpSpPr>
          <p:nvPr/>
        </p:nvGrpSpPr>
        <p:grpSpPr bwMode="auto">
          <a:xfrm>
            <a:off x="609600" y="2895600"/>
            <a:ext cx="7086600" cy="2590800"/>
            <a:chOff x="384" y="1824"/>
            <a:chExt cx="4464" cy="1632"/>
          </a:xfrm>
        </p:grpSpPr>
        <p:graphicFrame>
          <p:nvGraphicFramePr>
            <p:cNvPr id="16387" name="Object 6"/>
            <p:cNvGraphicFramePr>
              <a:graphicFrameLocks noChangeAspect="1"/>
            </p:cNvGraphicFramePr>
            <p:nvPr/>
          </p:nvGraphicFramePr>
          <p:xfrm>
            <a:off x="1824" y="2112"/>
            <a:ext cx="1762" cy="429"/>
          </p:xfrm>
          <a:graphic>
            <a:graphicData uri="http://schemas.openxmlformats.org/presentationml/2006/ole">
              <mc:AlternateContent xmlns:mc="http://schemas.openxmlformats.org/markup-compatibility/2006">
                <mc:Choice xmlns:v="urn:schemas-microsoft-com:vml" Requires="v">
                  <p:oleObj spid="_x0000_s104492" name="Equation" r:id="rId4" imgW="939600" imgH="228600" progId="Equation.3">
                    <p:embed/>
                  </p:oleObj>
                </mc:Choice>
                <mc:Fallback>
                  <p:oleObj name="Equation" r:id="rId4" imgW="939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 y="2112"/>
                          <a:ext cx="1762" cy="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Line 7"/>
            <p:cNvSpPr>
              <a:spLocks noChangeShapeType="1"/>
            </p:cNvSpPr>
            <p:nvPr/>
          </p:nvSpPr>
          <p:spPr bwMode="auto">
            <a:xfrm flipV="1">
              <a:off x="1680" y="2496"/>
              <a:ext cx="480" cy="144"/>
            </a:xfrm>
            <a:prstGeom prst="line">
              <a:avLst/>
            </a:prstGeom>
            <a:noFill/>
            <a:ln w="9525">
              <a:solidFill>
                <a:schemeClr val="tx1"/>
              </a:solidFill>
              <a:round/>
              <a:headEnd/>
              <a:tailEnd type="triangle" w="med" len="med"/>
            </a:ln>
          </p:spPr>
          <p:txBody>
            <a:bodyPr/>
            <a:lstStyle/>
            <a:p>
              <a:endParaRPr lang="en-CA"/>
            </a:p>
          </p:txBody>
        </p:sp>
        <p:sp>
          <p:nvSpPr>
            <p:cNvPr id="16397" name="Line 8"/>
            <p:cNvSpPr>
              <a:spLocks noChangeShapeType="1"/>
            </p:cNvSpPr>
            <p:nvPr/>
          </p:nvSpPr>
          <p:spPr bwMode="auto">
            <a:xfrm flipH="1" flipV="1">
              <a:off x="3264" y="2448"/>
              <a:ext cx="480" cy="144"/>
            </a:xfrm>
            <a:prstGeom prst="line">
              <a:avLst/>
            </a:prstGeom>
            <a:noFill/>
            <a:ln w="9525">
              <a:solidFill>
                <a:schemeClr val="tx1"/>
              </a:solidFill>
              <a:round/>
              <a:headEnd/>
              <a:tailEnd type="triangle" w="med" len="med"/>
            </a:ln>
          </p:spPr>
          <p:txBody>
            <a:bodyPr/>
            <a:lstStyle/>
            <a:p>
              <a:endParaRPr lang="en-CA"/>
            </a:p>
          </p:txBody>
        </p:sp>
        <p:sp>
          <p:nvSpPr>
            <p:cNvPr id="16398" name="Rectangle 9"/>
            <p:cNvSpPr>
              <a:spLocks noChangeArrowheads="1"/>
            </p:cNvSpPr>
            <p:nvPr/>
          </p:nvSpPr>
          <p:spPr bwMode="auto">
            <a:xfrm>
              <a:off x="3744" y="2352"/>
              <a:ext cx="1104" cy="336"/>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word prior</a:t>
              </a:r>
            </a:p>
          </p:txBody>
        </p:sp>
        <p:sp>
          <p:nvSpPr>
            <p:cNvPr id="16399" name="Rectangle 10"/>
            <p:cNvSpPr>
              <a:spLocks noChangeArrowheads="1"/>
            </p:cNvSpPr>
            <p:nvPr/>
          </p:nvSpPr>
          <p:spPr bwMode="auto">
            <a:xfrm>
              <a:off x="480" y="2976"/>
              <a:ext cx="2400" cy="480"/>
            </a:xfrm>
            <a:prstGeom prst="rect">
              <a:avLst/>
            </a:prstGeom>
            <a:noFill/>
            <a:ln w="9525">
              <a:noFill/>
              <a:miter lim="800000"/>
              <a:headEnd/>
              <a:tailEnd/>
            </a:ln>
          </p:spPr>
          <p:txBody>
            <a:bodyPr/>
            <a:lstStyle/>
            <a:p>
              <a:pPr marL="342900" indent="-342900">
                <a:spcBef>
                  <a:spcPct val="20000"/>
                </a:spcBef>
              </a:pPr>
              <a:r>
                <a:rPr lang="en-US" sz="2400" i="1">
                  <a:solidFill>
                    <a:schemeClr val="accent2"/>
                  </a:solidFill>
                  <a:latin typeface="Comic Sans MS" pitchFamily="66" charset="0"/>
                </a:rPr>
                <a:t>Probability of the errors generating O from </a:t>
              </a:r>
              <a:r>
                <a:rPr lang="en-US" sz="2400" b="1" i="1">
                  <a:solidFill>
                    <a:schemeClr val="accent2"/>
                  </a:solidFill>
                  <a:latin typeface="Comic Sans MS" pitchFamily="66" charset="0"/>
                </a:rPr>
                <a:t>w</a:t>
              </a:r>
              <a:r>
                <a:rPr lang="en-US" sz="2400" b="1" i="1" baseline="-25000">
                  <a:solidFill>
                    <a:schemeClr val="accent2"/>
                  </a:solidFill>
                  <a:latin typeface="Comic Sans MS" pitchFamily="66" charset="0"/>
                </a:rPr>
                <a:t>i</a:t>
              </a:r>
            </a:p>
          </p:txBody>
        </p:sp>
        <p:sp>
          <p:nvSpPr>
            <p:cNvPr id="16400" name="Rectangle 11"/>
            <p:cNvSpPr>
              <a:spLocks noChangeArrowheads="1"/>
            </p:cNvSpPr>
            <p:nvPr/>
          </p:nvSpPr>
          <p:spPr bwMode="auto">
            <a:xfrm>
              <a:off x="384" y="1824"/>
              <a:ext cx="3456" cy="384"/>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(2) For all the w</a:t>
              </a:r>
              <a:r>
                <a:rPr lang="en-US" sz="2800" b="1" baseline="-25000">
                  <a:latin typeface="Comic Sans MS" pitchFamily="66" charset="0"/>
                </a:rPr>
                <a:t>i</a:t>
              </a:r>
              <a:r>
                <a:rPr lang="en-US" sz="2800" b="1">
                  <a:latin typeface="Comic Sans MS" pitchFamily="66" charset="0"/>
                </a:rPr>
                <a:t> compute:</a:t>
              </a:r>
            </a:p>
          </p:txBody>
        </p:sp>
        <p:graphicFrame>
          <p:nvGraphicFramePr>
            <p:cNvPr id="16388" name="Object 13"/>
            <p:cNvGraphicFramePr>
              <a:graphicFrameLocks noChangeAspect="1"/>
            </p:cNvGraphicFramePr>
            <p:nvPr/>
          </p:nvGraphicFramePr>
          <p:xfrm>
            <a:off x="1200" y="2592"/>
            <a:ext cx="816" cy="456"/>
          </p:xfrm>
          <a:graphic>
            <a:graphicData uri="http://schemas.openxmlformats.org/presentationml/2006/ole">
              <mc:AlternateContent xmlns:mc="http://schemas.openxmlformats.org/markup-compatibility/2006">
                <mc:Choice xmlns:v="urn:schemas-microsoft-com:vml" Requires="v">
                  <p:oleObj spid="_x0000_s104493" name="Equation" r:id="rId6" imgW="660240" imgH="368280" progId="Equation.3">
                    <p:embed/>
                  </p:oleObj>
                </mc:Choice>
                <mc:Fallback>
                  <p:oleObj name="Equation" r:id="rId6" imgW="6602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592"/>
                          <a:ext cx="816" cy="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8">
            <p14:nvContentPartPr>
              <p14:cNvPr id="214018" name="Ink 21"/>
              <p14:cNvContentPartPr>
                <a14:cpLocks xmlns:a14="http://schemas.microsoft.com/office/drawing/2010/main" noRot="1" noChangeAspect="1" noEditPoints="1" noChangeArrowheads="1" noChangeShapeType="1"/>
              </p14:cNvContentPartPr>
              <p14:nvPr/>
            </p14:nvContentPartPr>
            <p14:xfrm>
              <a:off x="2849563" y="3400425"/>
              <a:ext cx="3175" cy="38100"/>
            </p14:xfrm>
          </p:contentPart>
        </mc:Choice>
        <mc:Fallback xmlns="">
          <p:pic>
            <p:nvPicPr>
              <p:cNvPr id="214018" name="Ink 21"/>
              <p:cNvPicPr>
                <a:picLocks noRot="1" noChangeAspect="1" noEditPoints="1" noChangeArrowheads="1" noChangeShapeType="1"/>
              </p:cNvPicPr>
              <p:nvPr/>
            </p:nvPicPr>
            <p:blipFill>
              <a:blip r:embed="rId9"/>
              <a:stretch>
                <a:fillRect/>
              </a:stretch>
            </p:blipFill>
            <p:spPr>
              <a:xfrm>
                <a:off x="2846741" y="3397550"/>
                <a:ext cx="8819" cy="43851"/>
              </a:xfrm>
              <a:prstGeom prst="rect">
                <a:avLst/>
              </a:prstGeom>
            </p:spPr>
          </p:pic>
        </mc:Fallback>
      </mc:AlternateContent>
    </p:spTree>
    <p:extLst>
      <p:ext uri="{BB962C8B-B14F-4D97-AF65-F5344CB8AC3E}">
        <p14:creationId xmlns:p14="http://schemas.microsoft.com/office/powerpoint/2010/main" val="13494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4"/>
          <p:cNvSpPr>
            <a:spLocks noGrp="1"/>
          </p:cNvSpPr>
          <p:nvPr>
            <p:ph type="dt" sz="quarter" idx="10"/>
          </p:nvPr>
        </p:nvSpPr>
        <p:spPr>
          <a:noFill/>
        </p:spPr>
        <p:txBody>
          <a:bodyPr/>
          <a:lstStyle/>
          <a:p>
            <a:fld id="{1C43BAAE-D2FF-4D70-8EAA-60DCB08F0564}" type="datetime1">
              <a:rPr lang="en-US" smtClean="0"/>
              <a:t>1/15/2020</a:t>
            </a:fld>
            <a:endParaRPr lang="en-US"/>
          </a:p>
        </p:txBody>
      </p:sp>
      <p:sp>
        <p:nvSpPr>
          <p:cNvPr id="17413" name="Footer Placeholder 5"/>
          <p:cNvSpPr>
            <a:spLocks noGrp="1"/>
          </p:cNvSpPr>
          <p:nvPr>
            <p:ph type="ftr" sz="quarter" idx="11"/>
          </p:nvPr>
        </p:nvSpPr>
        <p:spPr>
          <a:noFill/>
        </p:spPr>
        <p:txBody>
          <a:bodyPr/>
          <a:lstStyle/>
          <a:p>
            <a:r>
              <a:rPr lang="en-US"/>
              <a:t>CPSC503 Winter 2020</a:t>
            </a:r>
          </a:p>
        </p:txBody>
      </p:sp>
      <p:sp>
        <p:nvSpPr>
          <p:cNvPr id="17414" name="Slide Number Placeholder 6"/>
          <p:cNvSpPr>
            <a:spLocks noGrp="1"/>
          </p:cNvSpPr>
          <p:nvPr>
            <p:ph type="sldNum" sz="quarter" idx="12"/>
          </p:nvPr>
        </p:nvSpPr>
        <p:spPr>
          <a:noFill/>
        </p:spPr>
        <p:txBody>
          <a:bodyPr/>
          <a:lstStyle/>
          <a:p>
            <a:fld id="{5BB0AAE7-1B81-469A-8902-F94E487C6153}" type="slidenum">
              <a:rPr lang="en-US" smtClean="0"/>
              <a:pPr/>
              <a:t>43</a:t>
            </a:fld>
            <a:endParaRPr lang="en-US"/>
          </a:p>
        </p:txBody>
      </p:sp>
      <p:sp>
        <p:nvSpPr>
          <p:cNvPr id="17415" name="Rectangle 23"/>
          <p:cNvSpPr>
            <a:spLocks noChangeArrowheads="1"/>
          </p:cNvSpPr>
          <p:nvPr/>
        </p:nvSpPr>
        <p:spPr bwMode="auto">
          <a:xfrm>
            <a:off x="4114800" y="1066800"/>
            <a:ext cx="5029200" cy="1600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16" name="Rectangle 2"/>
          <p:cNvSpPr>
            <a:spLocks noGrp="1" noChangeArrowheads="1"/>
          </p:cNvSpPr>
          <p:nvPr>
            <p:ph type="title"/>
          </p:nvPr>
        </p:nvSpPr>
        <p:spPr>
          <a:xfrm>
            <a:off x="685800" y="0"/>
            <a:ext cx="7772400" cy="1143000"/>
          </a:xfrm>
        </p:spPr>
        <p:txBody>
          <a:bodyPr/>
          <a:lstStyle/>
          <a:p>
            <a:pPr eaLnBrk="1" hangingPunct="1"/>
            <a:r>
              <a:rPr lang="en-US"/>
              <a:t>Spelling: the problem(s)</a:t>
            </a:r>
          </a:p>
        </p:txBody>
      </p:sp>
      <p:sp>
        <p:nvSpPr>
          <p:cNvPr id="17417" name="Rectangle 3"/>
          <p:cNvSpPr>
            <a:spLocks noGrp="1" noChangeArrowheads="1"/>
          </p:cNvSpPr>
          <p:nvPr>
            <p:ph type="body" sz="half" idx="1"/>
          </p:nvPr>
        </p:nvSpPr>
        <p:spPr>
          <a:xfrm>
            <a:off x="0" y="1676400"/>
            <a:ext cx="1963738" cy="609600"/>
          </a:xfrm>
        </p:spPr>
        <p:txBody>
          <a:bodyPr/>
          <a:lstStyle/>
          <a:p>
            <a:pPr eaLnBrk="1" hangingPunct="1">
              <a:lnSpc>
                <a:spcPct val="80000"/>
              </a:lnSpc>
              <a:buFontTx/>
              <a:buNone/>
            </a:pPr>
            <a:r>
              <a:rPr lang="en-US" sz="2400"/>
              <a:t>Non-word </a:t>
            </a:r>
          </a:p>
          <a:p>
            <a:pPr eaLnBrk="1" hangingPunct="1">
              <a:lnSpc>
                <a:spcPct val="80000"/>
              </a:lnSpc>
              <a:buFontTx/>
              <a:buNone/>
            </a:pPr>
            <a:r>
              <a:rPr lang="en-US" sz="2400"/>
              <a:t>isolated</a:t>
            </a:r>
          </a:p>
        </p:txBody>
      </p:sp>
      <p:sp>
        <p:nvSpPr>
          <p:cNvPr id="17418" name="Rectangle 4"/>
          <p:cNvSpPr>
            <a:spLocks noChangeArrowheads="1"/>
          </p:cNvSpPr>
          <p:nvPr/>
        </p:nvSpPr>
        <p:spPr bwMode="auto">
          <a:xfrm>
            <a:off x="0" y="26670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Non-word </a:t>
            </a:r>
          </a:p>
          <a:p>
            <a:pPr marL="342900" indent="-342900">
              <a:lnSpc>
                <a:spcPct val="80000"/>
              </a:lnSpc>
              <a:spcBef>
                <a:spcPct val="20000"/>
              </a:spcBef>
            </a:pPr>
            <a:r>
              <a:rPr lang="en-US" sz="2400" b="1">
                <a:latin typeface="Comic Sans MS" pitchFamily="66" charset="0"/>
              </a:rPr>
              <a:t>context</a:t>
            </a:r>
          </a:p>
        </p:txBody>
      </p:sp>
      <p:sp>
        <p:nvSpPr>
          <p:cNvPr id="17419" name="Rectangle 5"/>
          <p:cNvSpPr>
            <a:spLocks noChangeArrowheads="1"/>
          </p:cNvSpPr>
          <p:nvPr/>
        </p:nvSpPr>
        <p:spPr bwMode="auto">
          <a:xfrm>
            <a:off x="1981200" y="1066800"/>
            <a:ext cx="16002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Detection</a:t>
            </a:r>
          </a:p>
        </p:txBody>
      </p:sp>
      <p:sp>
        <p:nvSpPr>
          <p:cNvPr id="17420" name="Rectangle 6"/>
          <p:cNvSpPr>
            <a:spLocks noChangeArrowheads="1"/>
          </p:cNvSpPr>
          <p:nvPr/>
        </p:nvSpPr>
        <p:spPr bwMode="auto">
          <a:xfrm>
            <a:off x="5334000" y="990600"/>
            <a:ext cx="1905000" cy="6096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Correction</a:t>
            </a:r>
          </a:p>
        </p:txBody>
      </p:sp>
      <p:grpSp>
        <p:nvGrpSpPr>
          <p:cNvPr id="2" name="Group 7"/>
          <p:cNvGrpSpPr>
            <a:grpSpLocks/>
          </p:cNvGrpSpPr>
          <p:nvPr/>
        </p:nvGrpSpPr>
        <p:grpSpPr bwMode="auto">
          <a:xfrm>
            <a:off x="1752600" y="1676400"/>
            <a:ext cx="2057400" cy="1600200"/>
            <a:chOff x="1104" y="1056"/>
            <a:chExt cx="1296" cy="1008"/>
          </a:xfrm>
        </p:grpSpPr>
        <p:sp>
          <p:nvSpPr>
            <p:cNvPr id="17435" name="Rectangle 8"/>
            <p:cNvSpPr>
              <a:spLocks noChangeArrowheads="1"/>
            </p:cNvSpPr>
            <p:nvPr/>
          </p:nvSpPr>
          <p:spPr bwMode="auto">
            <a:xfrm>
              <a:off x="1104" y="1056"/>
              <a:ext cx="1296" cy="1008"/>
            </a:xfrm>
            <a:prstGeom prst="rect">
              <a:avLst/>
            </a:prstGeom>
            <a:noFill/>
            <a:ln w="9525">
              <a:solidFill>
                <a:schemeClr val="tx1"/>
              </a:solidFill>
              <a:miter lim="800000"/>
              <a:headEnd/>
              <a:tailEnd/>
            </a:ln>
          </p:spPr>
          <p:txBody>
            <a:bodyPr wrap="none" anchor="ctr"/>
            <a:lstStyle/>
            <a:p>
              <a:endParaRPr lang="en-US"/>
            </a:p>
          </p:txBody>
        </p:sp>
        <p:graphicFrame>
          <p:nvGraphicFramePr>
            <p:cNvPr id="17411" name="Object 9"/>
            <p:cNvGraphicFramePr>
              <a:graphicFrameLocks noChangeAspect="1"/>
            </p:cNvGraphicFramePr>
            <p:nvPr/>
          </p:nvGraphicFramePr>
          <p:xfrm>
            <a:off x="1344" y="1200"/>
            <a:ext cx="807" cy="569"/>
          </p:xfrm>
          <a:graphic>
            <a:graphicData uri="http://schemas.openxmlformats.org/presentationml/2006/ole">
              <mc:AlternateContent xmlns:mc="http://schemas.openxmlformats.org/markup-compatibility/2006">
                <mc:Choice xmlns:v="urn:schemas-microsoft-com:vml" Requires="v">
                  <p:oleObj spid="_x0000_s105495" name="Equation" r:id="rId4" imgW="431640" imgH="304560" progId="Equation.3">
                    <p:embed/>
                  </p:oleObj>
                </mc:Choice>
                <mc:Fallback>
                  <p:oleObj name="Equation" r:id="rId4" imgW="43164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1200"/>
                          <a:ext cx="807" cy="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0"/>
          <p:cNvGrpSpPr>
            <a:grpSpLocks/>
          </p:cNvGrpSpPr>
          <p:nvPr/>
        </p:nvGrpSpPr>
        <p:grpSpPr bwMode="auto">
          <a:xfrm>
            <a:off x="4114800" y="1371600"/>
            <a:ext cx="5029200" cy="1143000"/>
            <a:chOff x="2592" y="864"/>
            <a:chExt cx="3168" cy="720"/>
          </a:xfrm>
        </p:grpSpPr>
        <p:sp>
          <p:nvSpPr>
            <p:cNvPr id="17433" name="Rectangle 11"/>
            <p:cNvSpPr>
              <a:spLocks noChangeArrowheads="1"/>
            </p:cNvSpPr>
            <p:nvPr/>
          </p:nvSpPr>
          <p:spPr bwMode="auto">
            <a:xfrm>
              <a:off x="2592" y="1008"/>
              <a:ext cx="1968" cy="57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correct word</a:t>
              </a:r>
            </a:p>
          </p:txBody>
        </p:sp>
        <p:sp>
          <p:nvSpPr>
            <p:cNvPr id="17434" name="Rectangle 12"/>
            <p:cNvSpPr>
              <a:spLocks noChangeArrowheads="1"/>
            </p:cNvSpPr>
            <p:nvPr/>
          </p:nvSpPr>
          <p:spPr bwMode="auto">
            <a:xfrm>
              <a:off x="4560" y="864"/>
              <a:ext cx="1200" cy="528"/>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r>
                <a:rPr lang="en-US" sz="2400" i="1">
                  <a:solidFill>
                    <a:schemeClr val="accent2"/>
                  </a:solidFill>
                  <a:latin typeface="Comic Sans MS" pitchFamily="66" charset="0"/>
                </a:rPr>
                <a:t>funn</a:t>
              </a:r>
              <a:r>
                <a:rPr lang="en-US" sz="2400" i="1">
                  <a:latin typeface="Comic Sans MS" pitchFamily="66" charset="0"/>
                </a:rPr>
                <a:t> -&gt; funny, funnel...</a:t>
              </a:r>
              <a:endParaRPr lang="en-US" sz="2400">
                <a:latin typeface="Comic Sans MS" pitchFamily="66" charset="0"/>
              </a:endParaRPr>
            </a:p>
          </p:txBody>
        </p:sp>
      </p:grpSp>
      <p:grpSp>
        <p:nvGrpSpPr>
          <p:cNvPr id="4" name="Group 13"/>
          <p:cNvGrpSpPr>
            <a:grpSpLocks/>
          </p:cNvGrpSpPr>
          <p:nvPr/>
        </p:nvGrpSpPr>
        <p:grpSpPr bwMode="auto">
          <a:xfrm>
            <a:off x="4038600" y="2590800"/>
            <a:ext cx="5257800" cy="838200"/>
            <a:chOff x="2544" y="1632"/>
            <a:chExt cx="3312" cy="528"/>
          </a:xfrm>
        </p:grpSpPr>
        <p:sp>
          <p:nvSpPr>
            <p:cNvPr id="17431" name="Rectangle 14"/>
            <p:cNvSpPr>
              <a:spLocks noChangeArrowheads="1"/>
            </p:cNvSpPr>
            <p:nvPr/>
          </p:nvSpPr>
          <p:spPr bwMode="auto">
            <a:xfrm>
              <a:off x="2544" y="1680"/>
              <a:ext cx="1968" cy="336"/>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…in this context</a:t>
              </a:r>
            </a:p>
          </p:txBody>
        </p:sp>
        <p:sp>
          <p:nvSpPr>
            <p:cNvPr id="17432" name="Rectangle 15"/>
            <p:cNvSpPr>
              <a:spLocks noChangeArrowheads="1"/>
            </p:cNvSpPr>
            <p:nvPr/>
          </p:nvSpPr>
          <p:spPr bwMode="auto">
            <a:xfrm>
              <a:off x="3984" y="1632"/>
              <a:ext cx="1872" cy="528"/>
            </a:xfrm>
            <a:prstGeom prst="rect">
              <a:avLst/>
            </a:prstGeom>
            <a:noFill/>
            <a:ln w="9525">
              <a:noFill/>
              <a:miter lim="800000"/>
              <a:headEnd/>
              <a:tailEnd/>
            </a:ln>
          </p:spPr>
          <p:txBody>
            <a:bodyPr/>
            <a:lstStyle/>
            <a:p>
              <a:pPr marL="742950" lvl="1" indent="-285750">
                <a:spcBef>
                  <a:spcPct val="20000"/>
                </a:spcBef>
                <a:buFontTx/>
                <a:buChar char="–"/>
              </a:pPr>
              <a:r>
                <a:rPr lang="en-US" sz="2400" i="1">
                  <a:latin typeface="Comic Sans MS" pitchFamily="66" charset="0"/>
                </a:rPr>
                <a:t>trust </a:t>
              </a:r>
              <a:r>
                <a:rPr lang="en-US" sz="2400" i="1">
                  <a:solidFill>
                    <a:schemeClr val="accent2"/>
                  </a:solidFill>
                  <a:latin typeface="Comic Sans MS" pitchFamily="66" charset="0"/>
                </a:rPr>
                <a:t>funn</a:t>
              </a:r>
              <a:r>
                <a:rPr lang="en-US" sz="2400" i="1">
                  <a:latin typeface="Comic Sans MS" pitchFamily="66" charset="0"/>
                </a:rPr>
                <a:t> </a:t>
              </a:r>
            </a:p>
            <a:p>
              <a:pPr marL="742950" lvl="1" indent="-285750">
                <a:spcBef>
                  <a:spcPct val="20000"/>
                </a:spcBef>
                <a:buFontTx/>
                <a:buChar char="–"/>
              </a:pPr>
              <a:r>
                <a:rPr lang="en-US" sz="2400" i="1">
                  <a:latin typeface="Comic Sans MS" pitchFamily="66" charset="0"/>
                </a:rPr>
                <a:t>a lot of </a:t>
              </a:r>
              <a:r>
                <a:rPr lang="en-US" sz="2400" i="1">
                  <a:solidFill>
                    <a:schemeClr val="accent2"/>
                  </a:solidFill>
                  <a:latin typeface="Comic Sans MS" pitchFamily="66" charset="0"/>
                </a:rPr>
                <a:t>funn</a:t>
              </a:r>
              <a:endParaRPr lang="en-US" sz="2000">
                <a:latin typeface="Comic Sans MS" pitchFamily="66" charset="0"/>
              </a:endParaRPr>
            </a:p>
          </p:txBody>
        </p:sp>
      </p:grpSp>
      <p:sp>
        <p:nvSpPr>
          <p:cNvPr id="17424" name="Rectangle 16"/>
          <p:cNvSpPr>
            <a:spLocks noChangeArrowheads="1"/>
          </p:cNvSpPr>
          <p:nvPr/>
        </p:nvSpPr>
        <p:spPr bwMode="auto">
          <a:xfrm>
            <a:off x="76200" y="3581400"/>
            <a:ext cx="2525713"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isolated</a:t>
            </a:r>
          </a:p>
        </p:txBody>
      </p:sp>
      <p:sp>
        <p:nvSpPr>
          <p:cNvPr id="17425" name="Rectangle 17"/>
          <p:cNvSpPr>
            <a:spLocks noChangeArrowheads="1"/>
          </p:cNvSpPr>
          <p:nvPr/>
        </p:nvSpPr>
        <p:spPr bwMode="auto">
          <a:xfrm>
            <a:off x="0" y="4648200"/>
            <a:ext cx="2057400" cy="609600"/>
          </a:xfrm>
          <a:prstGeom prst="rect">
            <a:avLst/>
          </a:prstGeom>
          <a:noFill/>
          <a:ln w="9525">
            <a:noFill/>
            <a:miter lim="800000"/>
            <a:headEnd/>
            <a:tailEnd/>
          </a:ln>
        </p:spPr>
        <p:txBody>
          <a:bodyPr/>
          <a:lstStyle/>
          <a:p>
            <a:pPr marL="342900" indent="-342900">
              <a:lnSpc>
                <a:spcPct val="80000"/>
              </a:lnSpc>
              <a:spcBef>
                <a:spcPct val="20000"/>
              </a:spcBef>
            </a:pPr>
            <a:r>
              <a:rPr lang="en-US" sz="2400" b="1">
                <a:latin typeface="Comic Sans MS" pitchFamily="66" charset="0"/>
              </a:rPr>
              <a:t>Real-word </a:t>
            </a:r>
          </a:p>
          <a:p>
            <a:pPr marL="342900" indent="-342900">
              <a:lnSpc>
                <a:spcPct val="80000"/>
              </a:lnSpc>
              <a:spcBef>
                <a:spcPct val="20000"/>
              </a:spcBef>
            </a:pPr>
            <a:r>
              <a:rPr lang="en-US" sz="2400" b="1">
                <a:latin typeface="Comic Sans MS" pitchFamily="66" charset="0"/>
              </a:rPr>
              <a:t>context</a:t>
            </a:r>
          </a:p>
        </p:txBody>
      </p:sp>
      <p:sp>
        <p:nvSpPr>
          <p:cNvPr id="17426" name="Rectangle 18"/>
          <p:cNvSpPr>
            <a:spLocks noChangeArrowheads="1"/>
          </p:cNvSpPr>
          <p:nvPr/>
        </p:nvSpPr>
        <p:spPr bwMode="auto">
          <a:xfrm>
            <a:off x="1828800" y="3581400"/>
            <a:ext cx="1981200" cy="609600"/>
          </a:xfrm>
          <a:prstGeom prst="rect">
            <a:avLst/>
          </a:prstGeom>
          <a:noFill/>
          <a:ln w="9525">
            <a:noFill/>
            <a:miter lim="800000"/>
            <a:headEnd/>
            <a:tailEnd/>
          </a:ln>
        </p:spPr>
        <p:txBody>
          <a:bodyPr/>
          <a:lstStyle/>
          <a:p>
            <a:pPr marL="342900" indent="-342900" algn="ctr">
              <a:spcBef>
                <a:spcPct val="20000"/>
              </a:spcBef>
            </a:pPr>
            <a:r>
              <a:rPr lang="en-US" sz="3200">
                <a:latin typeface="Comic Sans MS" pitchFamily="66" charset="0"/>
              </a:rPr>
              <a:t>?!</a:t>
            </a:r>
            <a:endParaRPr lang="en-US" sz="2400">
              <a:latin typeface="Comic Sans MS" pitchFamily="66" charset="0"/>
            </a:endParaRPr>
          </a:p>
        </p:txBody>
      </p:sp>
      <p:grpSp>
        <p:nvGrpSpPr>
          <p:cNvPr id="5" name="Group 19"/>
          <p:cNvGrpSpPr>
            <a:grpSpLocks/>
          </p:cNvGrpSpPr>
          <p:nvPr/>
        </p:nvGrpSpPr>
        <p:grpSpPr bwMode="auto">
          <a:xfrm>
            <a:off x="1600200" y="4419600"/>
            <a:ext cx="3657600" cy="2133600"/>
            <a:chOff x="1008" y="2784"/>
            <a:chExt cx="2304" cy="1344"/>
          </a:xfrm>
        </p:grpSpPr>
        <p:sp>
          <p:nvSpPr>
            <p:cNvPr id="17429" name="Rectangle 20"/>
            <p:cNvSpPr>
              <a:spLocks noChangeArrowheads="1"/>
            </p:cNvSpPr>
            <p:nvPr/>
          </p:nvSpPr>
          <p:spPr bwMode="auto">
            <a:xfrm>
              <a:off x="1008" y="2784"/>
              <a:ext cx="2304" cy="57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Is it an impossible </a:t>
              </a:r>
            </a:p>
            <a:p>
              <a:pPr marL="342900" indent="-342900">
                <a:spcBef>
                  <a:spcPct val="20000"/>
                </a:spcBef>
              </a:pPr>
              <a:r>
                <a:rPr lang="en-US" sz="2400">
                  <a:latin typeface="Comic Sans MS" pitchFamily="66" charset="0"/>
                </a:rPr>
                <a:t>(or very unlikely) word in this context?</a:t>
              </a:r>
            </a:p>
          </p:txBody>
        </p:sp>
        <p:sp>
          <p:nvSpPr>
            <p:cNvPr id="17430" name="Rectangle 21"/>
            <p:cNvSpPr>
              <a:spLocks noChangeArrowheads="1"/>
            </p:cNvSpPr>
            <p:nvPr/>
          </p:nvSpPr>
          <p:spPr bwMode="auto">
            <a:xfrm>
              <a:off x="1008" y="3600"/>
              <a:ext cx="1872" cy="528"/>
            </a:xfrm>
            <a:prstGeom prst="rect">
              <a:avLst/>
            </a:prstGeom>
            <a:noFill/>
            <a:ln w="9525">
              <a:noFill/>
              <a:miter lim="800000"/>
              <a:headEnd/>
              <a:tailEnd/>
            </a:ln>
          </p:spPr>
          <p:txBody>
            <a:bodyPr/>
            <a:lstStyle/>
            <a:p>
              <a:pPr marL="742950" lvl="1" indent="-285750">
                <a:spcBef>
                  <a:spcPct val="20000"/>
                </a:spcBef>
              </a:pPr>
              <a:r>
                <a:rPr lang="en-US" sz="2400" i="1">
                  <a:solidFill>
                    <a:schemeClr val="accent2"/>
                  </a:solidFill>
                  <a:latin typeface="Comic Sans MS" pitchFamily="66" charset="0"/>
                </a:rPr>
                <a:t>.. a wild dig.</a:t>
              </a:r>
              <a:endParaRPr lang="en-US" sz="2000">
                <a:latin typeface="Comic Sans MS" pitchFamily="66" charset="0"/>
              </a:endParaRPr>
            </a:p>
          </p:txBody>
        </p:sp>
      </p:grpSp>
      <p:sp>
        <p:nvSpPr>
          <p:cNvPr id="17428" name="Rectangle 22"/>
          <p:cNvSpPr>
            <a:spLocks noChangeArrowheads="1"/>
          </p:cNvSpPr>
          <p:nvPr/>
        </p:nvSpPr>
        <p:spPr bwMode="auto">
          <a:xfrm>
            <a:off x="5029200" y="4419600"/>
            <a:ext cx="3657600" cy="914400"/>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Find the most likely sub word in this context</a:t>
            </a:r>
          </a:p>
        </p:txBody>
      </p:sp>
    </p:spTree>
    <p:extLst>
      <p:ext uri="{BB962C8B-B14F-4D97-AF65-F5344CB8AC3E}">
        <p14:creationId xmlns:p14="http://schemas.microsoft.com/office/powerpoint/2010/main" val="3458357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ate Placeholder 3"/>
          <p:cNvSpPr>
            <a:spLocks noGrp="1"/>
          </p:cNvSpPr>
          <p:nvPr>
            <p:ph type="dt" sz="quarter" idx="10"/>
          </p:nvPr>
        </p:nvSpPr>
        <p:spPr>
          <a:noFill/>
        </p:spPr>
        <p:txBody>
          <a:bodyPr/>
          <a:lstStyle/>
          <a:p>
            <a:fld id="{C85DF30F-E3E5-43E7-8519-3557207F2F41}" type="datetime1">
              <a:rPr lang="en-US" smtClean="0"/>
              <a:t>1/15/2020</a:t>
            </a:fld>
            <a:endParaRPr lang="en-US"/>
          </a:p>
        </p:txBody>
      </p:sp>
      <p:sp>
        <p:nvSpPr>
          <p:cNvPr id="18436" name="Footer Placeholder 4"/>
          <p:cNvSpPr>
            <a:spLocks noGrp="1"/>
          </p:cNvSpPr>
          <p:nvPr>
            <p:ph type="ftr" sz="quarter" idx="11"/>
          </p:nvPr>
        </p:nvSpPr>
        <p:spPr>
          <a:noFill/>
        </p:spPr>
        <p:txBody>
          <a:bodyPr/>
          <a:lstStyle/>
          <a:p>
            <a:r>
              <a:rPr lang="en-US"/>
              <a:t>CPSC503 Winter 2020</a:t>
            </a:r>
          </a:p>
        </p:txBody>
      </p:sp>
      <p:sp>
        <p:nvSpPr>
          <p:cNvPr id="18437" name="Slide Number Placeholder 5"/>
          <p:cNvSpPr>
            <a:spLocks noGrp="1"/>
          </p:cNvSpPr>
          <p:nvPr>
            <p:ph type="sldNum" sz="quarter" idx="12"/>
          </p:nvPr>
        </p:nvSpPr>
        <p:spPr>
          <a:noFill/>
        </p:spPr>
        <p:txBody>
          <a:bodyPr/>
          <a:lstStyle/>
          <a:p>
            <a:fld id="{BBE64E60-B71D-40E1-B37E-E65F6BD9D505}" type="slidenum">
              <a:rPr lang="en-US" smtClean="0"/>
              <a:pPr/>
              <a:t>44</a:t>
            </a:fld>
            <a:endParaRPr lang="en-US"/>
          </a:p>
        </p:txBody>
      </p:sp>
      <p:sp>
        <p:nvSpPr>
          <p:cNvPr id="18438" name="Rectangle 2"/>
          <p:cNvSpPr>
            <a:spLocks noGrp="1" noChangeArrowheads="1"/>
          </p:cNvSpPr>
          <p:nvPr>
            <p:ph type="title"/>
          </p:nvPr>
        </p:nvSpPr>
        <p:spPr>
          <a:xfrm>
            <a:off x="685800" y="228600"/>
            <a:ext cx="7772400" cy="1143000"/>
          </a:xfrm>
        </p:spPr>
        <p:txBody>
          <a:bodyPr/>
          <a:lstStyle/>
          <a:p>
            <a:pPr eaLnBrk="1" hangingPunct="1"/>
            <a:r>
              <a:rPr lang="en-US" dirty="0"/>
              <a:t>Real Word Spelling Errors </a:t>
            </a:r>
            <a:r>
              <a:rPr lang="en-US" sz="2000" dirty="0"/>
              <a:t>(20-40%)</a:t>
            </a:r>
            <a:endParaRPr lang="en-US" dirty="0"/>
          </a:p>
        </p:txBody>
      </p:sp>
      <p:sp>
        <p:nvSpPr>
          <p:cNvPr id="18439" name="Rectangle 3"/>
          <p:cNvSpPr>
            <a:spLocks noGrp="1" noChangeArrowheads="1"/>
          </p:cNvSpPr>
          <p:nvPr>
            <p:ph type="body" idx="1"/>
          </p:nvPr>
        </p:nvSpPr>
        <p:spPr>
          <a:xfrm>
            <a:off x="304800" y="1066800"/>
            <a:ext cx="8534400" cy="1981200"/>
          </a:xfrm>
        </p:spPr>
        <p:txBody>
          <a:bodyPr/>
          <a:lstStyle/>
          <a:p>
            <a:pPr eaLnBrk="1" hangingPunct="1"/>
            <a:r>
              <a:rPr lang="en-US" dirty="0"/>
              <a:t>Collect a set of common sets of confusions: C={C</a:t>
            </a:r>
            <a:r>
              <a:rPr lang="en-US" baseline="-25000" dirty="0"/>
              <a:t>1 </a:t>
            </a:r>
            <a:r>
              <a:rPr lang="en-US" dirty="0"/>
              <a:t>..</a:t>
            </a:r>
            <a:r>
              <a:rPr lang="en-US" baseline="-25000" dirty="0"/>
              <a:t> </a:t>
            </a:r>
            <a:r>
              <a:rPr lang="en-US" dirty="0" err="1"/>
              <a:t>C</a:t>
            </a:r>
            <a:r>
              <a:rPr lang="en-US" baseline="-25000" dirty="0" err="1"/>
              <a:t>n</a:t>
            </a:r>
            <a:r>
              <a:rPr lang="en-US" dirty="0"/>
              <a:t>} </a:t>
            </a:r>
          </a:p>
          <a:p>
            <a:pPr eaLnBrk="1" hangingPunct="1">
              <a:buFontTx/>
              <a:buNone/>
            </a:pPr>
            <a:r>
              <a:rPr lang="en-US" dirty="0"/>
              <a:t>e.g</a:t>
            </a:r>
            <a:r>
              <a:rPr lang="en-US" b="0" i="1" dirty="0"/>
              <a:t>.,{(Their/they’re/there), (To/too/two), (Weather/whether), (lave, have)</a:t>
            </a:r>
            <a:r>
              <a:rPr lang="en-US" dirty="0"/>
              <a:t>..</a:t>
            </a:r>
            <a:r>
              <a:rPr lang="en-US" b="0" i="1" dirty="0"/>
              <a:t>}</a:t>
            </a:r>
            <a:endParaRPr lang="en-US" dirty="0"/>
          </a:p>
          <a:p>
            <a:pPr eaLnBrk="1" hangingPunct="1"/>
            <a:endParaRPr lang="en-US" dirty="0"/>
          </a:p>
        </p:txBody>
      </p:sp>
      <p:sp>
        <p:nvSpPr>
          <p:cNvPr id="23566" name="Rectangle 4"/>
          <p:cNvSpPr>
            <a:spLocks noChangeArrowheads="1"/>
          </p:cNvSpPr>
          <p:nvPr/>
        </p:nvSpPr>
        <p:spPr bwMode="auto">
          <a:xfrm>
            <a:off x="838200" y="3048000"/>
            <a:ext cx="7772400" cy="3048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Whenever c’ </a:t>
            </a:r>
            <a:r>
              <a:rPr lang="en-US" sz="3200" b="1">
                <a:latin typeface="Comic Sans MS" pitchFamily="66" charset="0"/>
                <a:sym typeface="Symbol" pitchFamily="18" charset="2"/>
              </a:rPr>
              <a:t> </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rPr>
              <a:t>is encountered </a:t>
            </a:r>
          </a:p>
          <a:p>
            <a:pPr marL="342900" indent="-342900">
              <a:lnSpc>
                <a:spcPct val="90000"/>
              </a:lnSpc>
              <a:spcBef>
                <a:spcPct val="20000"/>
              </a:spcBef>
              <a:buFontTx/>
              <a:buChar char="•"/>
            </a:pPr>
            <a:r>
              <a:rPr lang="en-US" sz="2800" b="1">
                <a:latin typeface="Comic Sans MS" pitchFamily="66" charset="0"/>
              </a:rPr>
              <a:t>Compute the </a:t>
            </a:r>
            <a:r>
              <a:rPr lang="en-US" sz="2800" b="1">
                <a:solidFill>
                  <a:schemeClr val="accent2"/>
                </a:solidFill>
                <a:latin typeface="Comic Sans MS" pitchFamily="66" charset="0"/>
              </a:rPr>
              <a:t>probability of the sentence</a:t>
            </a:r>
            <a:r>
              <a:rPr lang="en-US" sz="2800" b="1">
                <a:latin typeface="Comic Sans MS" pitchFamily="66" charset="0"/>
              </a:rPr>
              <a:t> in which it appears</a:t>
            </a:r>
          </a:p>
          <a:p>
            <a:pPr marL="342900" indent="-342900">
              <a:lnSpc>
                <a:spcPct val="90000"/>
              </a:lnSpc>
              <a:spcBef>
                <a:spcPct val="20000"/>
              </a:spcBef>
              <a:buFontTx/>
              <a:buChar char="•"/>
            </a:pPr>
            <a:r>
              <a:rPr lang="en-US" sz="2800" b="1">
                <a:latin typeface="Comic Sans MS" pitchFamily="66" charset="0"/>
              </a:rPr>
              <a:t>Substitute all c</a:t>
            </a:r>
            <a:r>
              <a:rPr lang="en-US" sz="3200" b="1">
                <a:latin typeface="Comic Sans MS" pitchFamily="66" charset="0"/>
                <a:sym typeface="Symbol" pitchFamily="18" charset="2"/>
              </a:rPr>
              <a:t></a:t>
            </a:r>
            <a:r>
              <a:rPr lang="en-US" sz="2800" b="1">
                <a:latin typeface="Comic Sans MS" pitchFamily="66" charset="0"/>
              </a:rPr>
              <a:t>C</a:t>
            </a:r>
            <a:r>
              <a:rPr lang="en-US" sz="2800" b="1" baseline="-25000">
                <a:latin typeface="Comic Sans MS" pitchFamily="66" charset="0"/>
              </a:rPr>
              <a:t>i</a:t>
            </a:r>
            <a:r>
              <a:rPr lang="en-US" sz="3200" b="1">
                <a:latin typeface="Comic Sans MS" pitchFamily="66" charset="0"/>
                <a:sym typeface="Symbol" pitchFamily="18" charset="2"/>
              </a:rPr>
              <a:t> </a:t>
            </a:r>
            <a:r>
              <a:rPr lang="en-US" sz="2800" b="1">
                <a:latin typeface="Comic Sans MS" pitchFamily="66" charset="0"/>
                <a:sym typeface="Symbol" pitchFamily="18" charset="2"/>
              </a:rPr>
              <a:t>(c </a:t>
            </a:r>
            <a:r>
              <a:rPr lang="en-US" sz="3200" b="1">
                <a:cs typeface="Times New Roman" pitchFamily="18" charset="0"/>
                <a:sym typeface="Math1" pitchFamily="2" charset="2"/>
              </a:rPr>
              <a:t>≠ </a:t>
            </a:r>
            <a:r>
              <a:rPr lang="en-US" sz="2800" b="1">
                <a:latin typeface="Comic Sans MS" pitchFamily="66" charset="0"/>
                <a:sym typeface="Symbol" pitchFamily="18" charset="2"/>
              </a:rPr>
              <a:t>c’) </a:t>
            </a:r>
            <a:r>
              <a:rPr lang="en-US" sz="2800" b="1">
                <a:latin typeface="Comic Sans MS" pitchFamily="66" charset="0"/>
              </a:rPr>
              <a:t>and </a:t>
            </a:r>
            <a:r>
              <a:rPr lang="en-US" sz="2800" b="1">
                <a:solidFill>
                  <a:schemeClr val="accent2"/>
                </a:solidFill>
                <a:latin typeface="Comic Sans MS" pitchFamily="66" charset="0"/>
              </a:rPr>
              <a:t>compute the probability of the resulting sentence</a:t>
            </a:r>
          </a:p>
          <a:p>
            <a:pPr marL="342900" indent="-342900">
              <a:lnSpc>
                <a:spcPct val="90000"/>
              </a:lnSpc>
              <a:spcBef>
                <a:spcPct val="20000"/>
              </a:spcBef>
              <a:buFontTx/>
              <a:buChar char="•"/>
            </a:pPr>
            <a:r>
              <a:rPr lang="en-US" sz="2800" b="1">
                <a:latin typeface="Comic Sans MS" pitchFamily="66" charset="0"/>
              </a:rPr>
              <a:t>Choose the highest one</a:t>
            </a:r>
          </a:p>
        </p:txBody>
      </p:sp>
    </p:spTree>
    <p:extLst>
      <p:ext uri="{BB962C8B-B14F-4D97-AF65-F5344CB8AC3E}">
        <p14:creationId xmlns:p14="http://schemas.microsoft.com/office/powerpoint/2010/main" val="13400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609600"/>
            <a:ext cx="8686800" cy="1676400"/>
          </a:xfrm>
        </p:spPr>
        <p:txBody>
          <a:bodyPr/>
          <a:lstStyle/>
          <a:p>
            <a:pPr eaLnBrk="1" hangingPunct="1"/>
            <a:r>
              <a:rPr lang="en-US" sz="3200" dirty="0"/>
              <a:t>Want to play  with  Spelling Correction: minimal noisy channel model implementation by P. </a:t>
            </a:r>
            <a:r>
              <a:rPr lang="en-US" sz="3200" dirty="0" err="1"/>
              <a:t>Norvig</a:t>
            </a:r>
            <a:endParaRPr lang="en-US" sz="3200" dirty="0"/>
          </a:p>
        </p:txBody>
      </p:sp>
      <p:sp>
        <p:nvSpPr>
          <p:cNvPr id="32771" name="Content Placeholder 2"/>
          <p:cNvSpPr>
            <a:spLocks noGrp="1"/>
          </p:cNvSpPr>
          <p:nvPr>
            <p:ph idx="1"/>
          </p:nvPr>
        </p:nvSpPr>
        <p:spPr>
          <a:xfrm>
            <a:off x="304800" y="2819400"/>
            <a:ext cx="9525000" cy="762000"/>
          </a:xfrm>
        </p:spPr>
        <p:txBody>
          <a:bodyPr/>
          <a:lstStyle/>
          <a:p>
            <a:pPr eaLnBrk="1" hangingPunct="1"/>
            <a:r>
              <a:rPr lang="en-US" i="1" dirty="0"/>
              <a:t>(Python) </a:t>
            </a:r>
          </a:p>
          <a:p>
            <a:pPr eaLnBrk="1" hangingPunct="1">
              <a:buFontTx/>
              <a:buNone/>
            </a:pPr>
            <a:r>
              <a:rPr lang="en-US" i="1" dirty="0"/>
              <a:t>http://www.norvig.com/spell-correct.html</a:t>
            </a:r>
            <a:endParaRPr lang="en-US" dirty="0"/>
          </a:p>
        </p:txBody>
      </p:sp>
      <p:sp>
        <p:nvSpPr>
          <p:cNvPr id="32772" name="Date Placeholder 3"/>
          <p:cNvSpPr>
            <a:spLocks noGrp="1"/>
          </p:cNvSpPr>
          <p:nvPr>
            <p:ph type="dt" sz="quarter" idx="10"/>
          </p:nvPr>
        </p:nvSpPr>
        <p:spPr>
          <a:noFill/>
        </p:spPr>
        <p:txBody>
          <a:bodyPr/>
          <a:lstStyle/>
          <a:p>
            <a:fld id="{E6A5E26A-43E2-46CF-BFBA-9CC2551EFE89}" type="datetime1">
              <a:rPr lang="en-US" smtClean="0"/>
              <a:t>1/15/2020</a:t>
            </a:fld>
            <a:endParaRPr lang="en-US"/>
          </a:p>
        </p:txBody>
      </p:sp>
      <p:sp>
        <p:nvSpPr>
          <p:cNvPr id="32773" name="Footer Placeholder 4"/>
          <p:cNvSpPr>
            <a:spLocks noGrp="1"/>
          </p:cNvSpPr>
          <p:nvPr>
            <p:ph type="ftr" sz="quarter" idx="11"/>
          </p:nvPr>
        </p:nvSpPr>
        <p:spPr>
          <a:noFill/>
        </p:spPr>
        <p:txBody>
          <a:bodyPr/>
          <a:lstStyle/>
          <a:p>
            <a:r>
              <a:rPr lang="en-US"/>
              <a:t>CPSC503 Winter 2020</a:t>
            </a:r>
          </a:p>
        </p:txBody>
      </p:sp>
      <p:sp>
        <p:nvSpPr>
          <p:cNvPr id="32774" name="Slide Number Placeholder 5"/>
          <p:cNvSpPr>
            <a:spLocks noGrp="1"/>
          </p:cNvSpPr>
          <p:nvPr>
            <p:ph type="sldNum" sz="quarter" idx="12"/>
          </p:nvPr>
        </p:nvSpPr>
        <p:spPr>
          <a:noFill/>
        </p:spPr>
        <p:txBody>
          <a:bodyPr/>
          <a:lstStyle/>
          <a:p>
            <a:fld id="{3562CA56-8691-459A-A1C1-7DED09CF7E13}" type="slidenum">
              <a:rPr lang="en-US" smtClean="0"/>
              <a:pPr/>
              <a:t>45</a:t>
            </a:fld>
            <a:endParaRPr lang="en-US"/>
          </a:p>
        </p:txBody>
      </p:sp>
      <p:sp>
        <p:nvSpPr>
          <p:cNvPr id="7" name="Content Placeholder 2"/>
          <p:cNvSpPr txBox="1">
            <a:spLocks/>
          </p:cNvSpPr>
          <p:nvPr/>
        </p:nvSpPr>
        <p:spPr bwMode="auto">
          <a:xfrm>
            <a:off x="533400" y="4038600"/>
            <a:ext cx="7696200" cy="1676400"/>
          </a:xfrm>
          <a:prstGeom prst="rect">
            <a:avLst/>
          </a:prstGeom>
          <a:noFill/>
          <a:ln w="9525">
            <a:noFill/>
            <a:miter lim="800000"/>
            <a:headEnd/>
            <a:tailEnd/>
          </a:ln>
          <a:effectLst/>
        </p:spPr>
        <p:txBody>
          <a:bodyPr/>
          <a:lstStyle/>
          <a:p>
            <a:pPr marL="342900" indent="-342900">
              <a:spcBef>
                <a:spcPct val="20000"/>
              </a:spcBef>
              <a:buFontTx/>
              <a:buChar char="•"/>
              <a:defRPr/>
            </a:pPr>
            <a:r>
              <a:rPr lang="en-US" sz="2800" b="1" i="1" kern="0" dirty="0">
                <a:latin typeface="+mn-lt"/>
              </a:rPr>
              <a:t>By the way,  Peter </a:t>
            </a:r>
            <a:r>
              <a:rPr lang="en-US" sz="2800" b="1" i="1" kern="0" dirty="0" err="1">
                <a:latin typeface="+mn-lt"/>
              </a:rPr>
              <a:t>Norvig</a:t>
            </a:r>
            <a:r>
              <a:rPr lang="en-US" sz="2800" b="1" kern="0" dirty="0">
                <a:latin typeface="+mn-lt"/>
              </a:rPr>
              <a:t> is a Director of Research at Google Inc. and used to be its director of search quality</a:t>
            </a:r>
          </a:p>
        </p:txBody>
      </p:sp>
    </p:spTree>
    <p:extLst>
      <p:ext uri="{BB962C8B-B14F-4D97-AF65-F5344CB8AC3E}">
        <p14:creationId xmlns:p14="http://schemas.microsoft.com/office/powerpoint/2010/main" val="2341614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30C8A2B6-1E5D-4801-8E05-68439C09A36D}" type="datetime1">
              <a:rPr lang="en-US" smtClean="0"/>
              <a:t>1/15/2020</a:t>
            </a:fld>
            <a:endParaRPr lang="en-US"/>
          </a:p>
        </p:txBody>
      </p:sp>
      <p:sp>
        <p:nvSpPr>
          <p:cNvPr id="40963" name="Footer Placeholder 4"/>
          <p:cNvSpPr>
            <a:spLocks noGrp="1"/>
          </p:cNvSpPr>
          <p:nvPr>
            <p:ph type="ftr" sz="quarter" idx="11"/>
          </p:nvPr>
        </p:nvSpPr>
        <p:spPr>
          <a:noFill/>
        </p:spPr>
        <p:txBody>
          <a:bodyPr/>
          <a:lstStyle/>
          <a:p>
            <a:r>
              <a:rPr lang="en-US"/>
              <a:t>CPSC503 Winter 2020</a:t>
            </a:r>
          </a:p>
        </p:txBody>
      </p:sp>
      <p:sp>
        <p:nvSpPr>
          <p:cNvPr id="40964" name="Slide Number Placeholder 5"/>
          <p:cNvSpPr>
            <a:spLocks noGrp="1"/>
          </p:cNvSpPr>
          <p:nvPr>
            <p:ph type="sldNum" sz="quarter" idx="12"/>
          </p:nvPr>
        </p:nvSpPr>
        <p:spPr>
          <a:noFill/>
        </p:spPr>
        <p:txBody>
          <a:bodyPr/>
          <a:lstStyle/>
          <a:p>
            <a:fld id="{B2A24483-AE24-4A7D-868B-8EEE9F68D640}" type="slidenum">
              <a:rPr lang="en-US" smtClean="0"/>
              <a:pPr/>
              <a:t>46</a:t>
            </a:fld>
            <a:endParaRPr lang="en-US"/>
          </a:p>
        </p:txBody>
      </p:sp>
      <p:sp>
        <p:nvSpPr>
          <p:cNvPr id="40965" name="Rectangle 2"/>
          <p:cNvSpPr>
            <a:spLocks noGrp="1" noChangeArrowheads="1"/>
          </p:cNvSpPr>
          <p:nvPr>
            <p:ph type="title"/>
          </p:nvPr>
        </p:nvSpPr>
        <p:spPr>
          <a:xfrm>
            <a:off x="533400" y="2057400"/>
            <a:ext cx="7772400" cy="1143000"/>
          </a:xfrm>
          <a:solidFill>
            <a:schemeClr val="hlink"/>
          </a:solidFill>
        </p:spPr>
        <p:txBody>
          <a:bodyPr/>
          <a:lstStyle/>
          <a:p>
            <a:pPr eaLnBrk="1" hangingPunct="1"/>
            <a:r>
              <a:rPr lang="en-US" dirty="0"/>
              <a:t>Next Time: Key Transition</a:t>
            </a:r>
          </a:p>
        </p:txBody>
      </p:sp>
      <p:sp>
        <p:nvSpPr>
          <p:cNvPr id="40966" name="Rectangle 3"/>
          <p:cNvSpPr>
            <a:spLocks noGrp="1" noChangeArrowheads="1"/>
          </p:cNvSpPr>
          <p:nvPr>
            <p:ph type="body" idx="1"/>
          </p:nvPr>
        </p:nvSpPr>
        <p:spPr>
          <a:xfrm>
            <a:off x="609600" y="3200400"/>
            <a:ext cx="7772400" cy="4114800"/>
          </a:xfrm>
        </p:spPr>
        <p:txBody>
          <a:bodyPr/>
          <a:lstStyle/>
          <a:p>
            <a:pPr eaLnBrk="1" hangingPunct="1"/>
            <a:r>
              <a:rPr lang="en-US" dirty="0"/>
              <a:t>Up to this point we’ve mostly been discussing </a:t>
            </a:r>
            <a:r>
              <a:rPr lang="en-US" dirty="0">
                <a:solidFill>
                  <a:schemeClr val="accent2"/>
                </a:solidFill>
              </a:rPr>
              <a:t>words in isolation</a:t>
            </a:r>
          </a:p>
          <a:p>
            <a:pPr eaLnBrk="1" hangingPunct="1"/>
            <a:r>
              <a:rPr lang="en-US" dirty="0"/>
              <a:t>Now we’re switching to </a:t>
            </a:r>
            <a:r>
              <a:rPr lang="en-US" dirty="0">
                <a:solidFill>
                  <a:schemeClr val="accent2"/>
                </a:solidFill>
              </a:rPr>
              <a:t>sequences of words</a:t>
            </a:r>
          </a:p>
          <a:p>
            <a:pPr eaLnBrk="1" hangingPunct="1"/>
            <a:r>
              <a:rPr lang="en-US" dirty="0"/>
              <a:t>And we’re going to worry about assigning </a:t>
            </a:r>
            <a:r>
              <a:rPr lang="en-US" dirty="0">
                <a:solidFill>
                  <a:schemeClr val="accent2"/>
                </a:solidFill>
              </a:rPr>
              <a:t>probabilities to sequences of words</a:t>
            </a:r>
          </a:p>
          <a:p>
            <a:pPr eaLnBrk="1" hangingPunct="1">
              <a:buFontTx/>
              <a:buNone/>
            </a:pPr>
            <a:endParaRPr lang="en-US" dirty="0"/>
          </a:p>
        </p:txBody>
      </p:sp>
      <p:sp>
        <p:nvSpPr>
          <p:cNvPr id="7" name="Rectangle 3"/>
          <p:cNvSpPr txBox="1">
            <a:spLocks noChangeArrowheads="1"/>
          </p:cNvSpPr>
          <p:nvPr/>
        </p:nvSpPr>
        <p:spPr bwMode="auto">
          <a:xfrm>
            <a:off x="609600" y="1447800"/>
            <a:ext cx="7086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US" kern="0" dirty="0"/>
              <a:t>(if needed) Finish Spelling</a:t>
            </a:r>
            <a:endParaRPr lang="en-US" kern="0" dirty="0">
              <a:solidFill>
                <a:schemeClr val="accent2"/>
              </a:solidFill>
            </a:endParaRPr>
          </a:p>
          <a:p>
            <a:pPr eaLnBrk="1" hangingPunct="1">
              <a:buFontTx/>
              <a:buNone/>
            </a:pPr>
            <a:endParaRPr lang="en-US" kern="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83FD2417-3145-430A-B78C-9C75AC34B105}" type="datetime1">
              <a:rPr lang="en-US" smtClean="0"/>
              <a:t>1/15/2020</a:t>
            </a:fld>
            <a:endParaRPr lang="en-US"/>
          </a:p>
        </p:txBody>
      </p:sp>
      <p:sp>
        <p:nvSpPr>
          <p:cNvPr id="44035" name="Footer Placeholder 4"/>
          <p:cNvSpPr>
            <a:spLocks noGrp="1"/>
          </p:cNvSpPr>
          <p:nvPr>
            <p:ph type="ftr" sz="quarter" idx="11"/>
          </p:nvPr>
        </p:nvSpPr>
        <p:spPr>
          <a:noFill/>
        </p:spPr>
        <p:txBody>
          <a:bodyPr/>
          <a:lstStyle/>
          <a:p>
            <a:r>
              <a:rPr lang="en-US"/>
              <a:t>CPSC503 Winter 2020</a:t>
            </a:r>
          </a:p>
        </p:txBody>
      </p:sp>
      <p:sp>
        <p:nvSpPr>
          <p:cNvPr id="44036" name="Slide Number Placeholder 5"/>
          <p:cNvSpPr>
            <a:spLocks noGrp="1"/>
          </p:cNvSpPr>
          <p:nvPr>
            <p:ph type="sldNum" sz="quarter" idx="12"/>
          </p:nvPr>
        </p:nvSpPr>
        <p:spPr>
          <a:noFill/>
        </p:spPr>
        <p:txBody>
          <a:bodyPr/>
          <a:lstStyle/>
          <a:p>
            <a:fld id="{5FC9C591-471B-4317-BAC6-DF2F29624BCE}" type="slidenum">
              <a:rPr lang="en-US" smtClean="0"/>
              <a:pPr/>
              <a:t>47</a:t>
            </a:fld>
            <a:endParaRPr lang="en-US"/>
          </a:p>
        </p:txBody>
      </p:sp>
      <p:sp>
        <p:nvSpPr>
          <p:cNvPr id="44037" name="Rectangle 2"/>
          <p:cNvSpPr>
            <a:spLocks noGrp="1" noChangeArrowheads="1"/>
          </p:cNvSpPr>
          <p:nvPr>
            <p:ph type="title"/>
          </p:nvPr>
        </p:nvSpPr>
        <p:spPr/>
        <p:txBody>
          <a:bodyPr/>
          <a:lstStyle/>
          <a:p>
            <a:pPr eaLnBrk="1" hangingPunct="1"/>
            <a:r>
              <a:rPr lang="en-US" dirty="0"/>
              <a:t>Next Time</a:t>
            </a:r>
          </a:p>
        </p:txBody>
      </p:sp>
      <p:sp>
        <p:nvSpPr>
          <p:cNvPr id="44038" name="Rectangle 3"/>
          <p:cNvSpPr>
            <a:spLocks noGrp="1" noChangeArrowheads="1"/>
          </p:cNvSpPr>
          <p:nvPr>
            <p:ph type="body" idx="1"/>
          </p:nvPr>
        </p:nvSpPr>
        <p:spPr/>
        <p:txBody>
          <a:bodyPr/>
          <a:lstStyle/>
          <a:p>
            <a:pPr eaLnBrk="1" hangingPunct="1"/>
            <a:endParaRPr lang="en-US" dirty="0"/>
          </a:p>
          <a:p>
            <a:pPr marL="0" indent="0" eaLnBrk="1" hangingPunct="1">
              <a:buNone/>
            </a:pPr>
            <a:r>
              <a:rPr lang="en-US" dirty="0">
                <a:solidFill>
                  <a:schemeClr val="bg2">
                    <a:lumMod val="75000"/>
                  </a:schemeClr>
                </a:solidFill>
              </a:rPr>
              <a:t>2</a:t>
            </a:r>
            <a:r>
              <a:rPr lang="en-US" baseline="30000" dirty="0">
                <a:solidFill>
                  <a:schemeClr val="bg2">
                    <a:lumMod val="75000"/>
                  </a:schemeClr>
                </a:solidFill>
              </a:rPr>
              <a:t>nd</a:t>
            </a:r>
            <a:r>
              <a:rPr lang="en-US" dirty="0">
                <a:solidFill>
                  <a:schemeClr val="bg2">
                    <a:lumMod val="75000"/>
                  </a:schemeClr>
                </a:solidFill>
              </a:rPr>
              <a:t> Ed.</a:t>
            </a:r>
          </a:p>
          <a:p>
            <a:pPr eaLnBrk="1" hangingPunct="1"/>
            <a:r>
              <a:rPr lang="en-US" dirty="0">
                <a:solidFill>
                  <a:schemeClr val="bg2">
                    <a:lumMod val="75000"/>
                  </a:schemeClr>
                </a:solidFill>
              </a:rPr>
              <a:t>N-Grams (</a:t>
            </a:r>
            <a:r>
              <a:rPr lang="en-US" dirty="0" err="1">
                <a:solidFill>
                  <a:schemeClr val="bg2">
                    <a:lumMod val="75000"/>
                  </a:schemeClr>
                </a:solidFill>
              </a:rPr>
              <a:t>Chp</a:t>
            </a:r>
            <a:r>
              <a:rPr lang="en-US" dirty="0">
                <a:solidFill>
                  <a:schemeClr val="bg2">
                    <a:lumMod val="75000"/>
                  </a:schemeClr>
                </a:solidFill>
              </a:rPr>
              <a:t>. 4)</a:t>
            </a:r>
          </a:p>
          <a:p>
            <a:pPr eaLnBrk="1" hangingPunct="1"/>
            <a:r>
              <a:rPr lang="en-US" dirty="0">
                <a:solidFill>
                  <a:schemeClr val="bg2">
                    <a:lumMod val="75000"/>
                  </a:schemeClr>
                </a:solidFill>
              </a:rPr>
              <a:t>Up to 4.3 included</a:t>
            </a:r>
          </a:p>
          <a:p>
            <a:pPr marL="0" indent="0" eaLnBrk="1" hangingPunct="1">
              <a:buNone/>
            </a:pPr>
            <a:r>
              <a:rPr lang="en-US" dirty="0"/>
              <a:t>3</a:t>
            </a:r>
            <a:r>
              <a:rPr lang="en-US" baseline="30000" dirty="0"/>
              <a:t>rd</a:t>
            </a:r>
            <a:r>
              <a:rPr lang="en-US" dirty="0"/>
              <a:t>  Ed.</a:t>
            </a:r>
          </a:p>
          <a:p>
            <a:pPr eaLnBrk="1" hangingPunct="1"/>
            <a:r>
              <a:rPr lang="en-US" dirty="0"/>
              <a:t>N-Grams (</a:t>
            </a:r>
            <a:r>
              <a:rPr lang="en-US" dirty="0" err="1"/>
              <a:t>Chp</a:t>
            </a:r>
            <a:r>
              <a:rPr lang="en-US" dirty="0"/>
              <a:t>. 3)</a:t>
            </a:r>
          </a:p>
          <a:p>
            <a:pPr eaLnBrk="1" hangingPunct="1"/>
            <a:r>
              <a:rPr lang="en-US" dirty="0"/>
              <a:t>Up to 3.3 included</a:t>
            </a:r>
          </a:p>
          <a:p>
            <a:pPr eaLnBrk="1" hangingPunct="1"/>
            <a:endParaRPr lang="en-US" dirty="0"/>
          </a:p>
          <a:p>
            <a:pPr eaLnBrk="1" hangingPunct="1"/>
            <a:endParaRPr lang="en-US" dirty="0"/>
          </a:p>
          <a:p>
            <a:pPr eaLnBrk="1" hangingPunct="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D3BB1F3D-5F22-4B64-BA02-1855E7EF76F0}" type="datetime1">
              <a:rPr lang="en-US" smtClean="0"/>
              <a:t>1/15/2020</a:t>
            </a:fld>
            <a:endParaRPr lang="en-US"/>
          </a:p>
        </p:txBody>
      </p:sp>
      <p:sp>
        <p:nvSpPr>
          <p:cNvPr id="12291" name="Footer Placeholder 4"/>
          <p:cNvSpPr>
            <a:spLocks noGrp="1"/>
          </p:cNvSpPr>
          <p:nvPr>
            <p:ph type="ftr" sz="quarter" idx="11"/>
          </p:nvPr>
        </p:nvSpPr>
        <p:spPr>
          <a:noFill/>
        </p:spPr>
        <p:txBody>
          <a:bodyPr/>
          <a:lstStyle/>
          <a:p>
            <a:r>
              <a:rPr lang="en-US"/>
              <a:t>CPSC503 Winter 2020</a:t>
            </a:r>
          </a:p>
        </p:txBody>
      </p:sp>
      <p:sp>
        <p:nvSpPr>
          <p:cNvPr id="12292" name="Slide Number Placeholder 5"/>
          <p:cNvSpPr>
            <a:spLocks noGrp="1"/>
          </p:cNvSpPr>
          <p:nvPr>
            <p:ph type="sldNum" sz="quarter" idx="12"/>
          </p:nvPr>
        </p:nvSpPr>
        <p:spPr>
          <a:noFill/>
        </p:spPr>
        <p:txBody>
          <a:bodyPr/>
          <a:lstStyle/>
          <a:p>
            <a:fld id="{8E4A53FF-6087-4771-8454-33C45B515984}" type="slidenum">
              <a:rPr lang="en-US" smtClean="0"/>
              <a:pPr/>
              <a:t>5</a:t>
            </a:fld>
            <a:endParaRPr lang="en-US"/>
          </a:p>
        </p:txBody>
      </p:sp>
      <p:sp>
        <p:nvSpPr>
          <p:cNvPr id="12293" name="Rectangle 2"/>
          <p:cNvSpPr>
            <a:spLocks noGrp="1" noChangeArrowheads="1"/>
          </p:cNvSpPr>
          <p:nvPr>
            <p:ph type="title"/>
          </p:nvPr>
        </p:nvSpPr>
        <p:spPr>
          <a:xfrm>
            <a:off x="685800" y="304800"/>
            <a:ext cx="7772400" cy="1143000"/>
          </a:xfrm>
        </p:spPr>
        <p:txBody>
          <a:bodyPr/>
          <a:lstStyle/>
          <a:p>
            <a:pPr eaLnBrk="1" hangingPunct="1"/>
            <a:r>
              <a:rPr lang="en-US"/>
              <a:t>Computational tasks in Morphology</a:t>
            </a:r>
          </a:p>
        </p:txBody>
      </p:sp>
      <p:sp>
        <p:nvSpPr>
          <p:cNvPr id="96259" name="Rectangle 3"/>
          <p:cNvSpPr>
            <a:spLocks noGrp="1" noChangeArrowheads="1"/>
          </p:cNvSpPr>
          <p:nvPr>
            <p:ph type="body" idx="1"/>
          </p:nvPr>
        </p:nvSpPr>
        <p:spPr>
          <a:xfrm>
            <a:off x="304800" y="1524000"/>
            <a:ext cx="8534400" cy="1676400"/>
          </a:xfrm>
        </p:spPr>
        <p:txBody>
          <a:bodyPr/>
          <a:lstStyle/>
          <a:p>
            <a:pPr marL="533400" indent="-533400" eaLnBrk="1" hangingPunct="1"/>
            <a:r>
              <a:rPr lang="en-US" sz="3200">
                <a:solidFill>
                  <a:schemeClr val="accent2"/>
                </a:solidFill>
              </a:rPr>
              <a:t>Recognition</a:t>
            </a:r>
            <a:r>
              <a:rPr lang="en-US" sz="3200"/>
              <a:t>: recognize whether a string is an English/… word (FSA)</a:t>
            </a:r>
          </a:p>
          <a:p>
            <a:pPr marL="533400" indent="-533400" eaLnBrk="1" hangingPunct="1"/>
            <a:r>
              <a:rPr lang="en-US" sz="3200">
                <a:solidFill>
                  <a:schemeClr val="accent2"/>
                </a:solidFill>
              </a:rPr>
              <a:t>Parsing/Generation</a:t>
            </a:r>
            <a:r>
              <a:rPr lang="en-US" sz="3200"/>
              <a:t>: </a:t>
            </a:r>
          </a:p>
        </p:txBody>
      </p:sp>
      <p:sp>
        <p:nvSpPr>
          <p:cNvPr id="12295" name="Text Box 4"/>
          <p:cNvSpPr txBox="1">
            <a:spLocks noChangeArrowheads="1"/>
          </p:cNvSpPr>
          <p:nvPr/>
        </p:nvSpPr>
        <p:spPr bwMode="auto">
          <a:xfrm>
            <a:off x="1219200" y="3276600"/>
            <a:ext cx="811213" cy="457200"/>
          </a:xfrm>
          <a:prstGeom prst="rect">
            <a:avLst/>
          </a:prstGeom>
          <a:noFill/>
          <a:ln w="9525">
            <a:noFill/>
            <a:miter lim="800000"/>
            <a:headEnd/>
            <a:tailEnd/>
          </a:ln>
        </p:spPr>
        <p:txBody>
          <a:bodyPr wrap="none">
            <a:spAutoFit/>
          </a:bodyPr>
          <a:lstStyle/>
          <a:p>
            <a:r>
              <a:rPr lang="en-US" sz="2400" i="1"/>
              <a:t>word</a:t>
            </a:r>
          </a:p>
        </p:txBody>
      </p:sp>
      <p:sp>
        <p:nvSpPr>
          <p:cNvPr id="12296" name="Oval 5"/>
          <p:cNvSpPr>
            <a:spLocks noChangeArrowheads="1"/>
          </p:cNvSpPr>
          <p:nvPr/>
        </p:nvSpPr>
        <p:spPr bwMode="auto">
          <a:xfrm>
            <a:off x="2714625" y="3206750"/>
            <a:ext cx="1379538" cy="573088"/>
          </a:xfrm>
          <a:prstGeom prst="ellipse">
            <a:avLst/>
          </a:prstGeom>
          <a:noFill/>
          <a:ln w="9525">
            <a:solidFill>
              <a:schemeClr val="tx1"/>
            </a:solidFill>
            <a:round/>
            <a:headEnd/>
            <a:tailEnd/>
          </a:ln>
        </p:spPr>
        <p:txBody>
          <a:bodyPr wrap="none" anchor="ctr"/>
          <a:lstStyle/>
          <a:p>
            <a:endParaRPr lang="en-US"/>
          </a:p>
        </p:txBody>
      </p:sp>
      <p:sp>
        <p:nvSpPr>
          <p:cNvPr id="12297" name="Line 6"/>
          <p:cNvSpPr>
            <a:spLocks noChangeShapeType="1"/>
          </p:cNvSpPr>
          <p:nvPr/>
        </p:nvSpPr>
        <p:spPr bwMode="auto">
          <a:xfrm>
            <a:off x="2025650" y="3492500"/>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2298" name="Line 7"/>
          <p:cNvSpPr>
            <a:spLocks noChangeShapeType="1"/>
          </p:cNvSpPr>
          <p:nvPr/>
        </p:nvSpPr>
        <p:spPr bwMode="auto">
          <a:xfrm flipV="1">
            <a:off x="4094163" y="3149600"/>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2299" name="Line 9"/>
          <p:cNvSpPr>
            <a:spLocks noChangeShapeType="1"/>
          </p:cNvSpPr>
          <p:nvPr/>
        </p:nvSpPr>
        <p:spPr bwMode="auto">
          <a:xfrm>
            <a:off x="4094163" y="349250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2300" name="Text Box 10"/>
          <p:cNvSpPr txBox="1">
            <a:spLocks noChangeArrowheads="1"/>
          </p:cNvSpPr>
          <p:nvPr/>
        </p:nvSpPr>
        <p:spPr bwMode="auto">
          <a:xfrm>
            <a:off x="4800600" y="2895600"/>
            <a:ext cx="3524250" cy="457200"/>
          </a:xfrm>
          <a:prstGeom prst="rect">
            <a:avLst/>
          </a:prstGeom>
          <a:noFill/>
          <a:ln w="9525">
            <a:noFill/>
            <a:miter lim="800000"/>
            <a:headEnd/>
            <a:tailEnd/>
          </a:ln>
        </p:spPr>
        <p:txBody>
          <a:bodyPr wrap="none">
            <a:spAutoFit/>
          </a:bodyPr>
          <a:lstStyle/>
          <a:p>
            <a:r>
              <a:rPr lang="en-US" sz="2400" i="1"/>
              <a:t>stem, class, lexical features</a:t>
            </a:r>
          </a:p>
        </p:txBody>
      </p:sp>
      <p:sp>
        <p:nvSpPr>
          <p:cNvPr id="12301" name="Text Box 13"/>
          <p:cNvSpPr txBox="1">
            <a:spLocks noChangeArrowheads="1"/>
          </p:cNvSpPr>
          <p:nvPr/>
        </p:nvSpPr>
        <p:spPr bwMode="auto">
          <a:xfrm>
            <a:off x="4953000" y="3505200"/>
            <a:ext cx="565150" cy="457200"/>
          </a:xfrm>
          <a:prstGeom prst="rect">
            <a:avLst/>
          </a:prstGeom>
          <a:noFill/>
          <a:ln w="9525">
            <a:noFill/>
            <a:miter lim="800000"/>
            <a:headEnd/>
            <a:tailEnd/>
          </a:ln>
        </p:spPr>
        <p:txBody>
          <a:bodyPr wrap="none">
            <a:spAutoFit/>
          </a:bodyPr>
          <a:lstStyle/>
          <a:p>
            <a:r>
              <a:rPr lang="en-US" sz="2400"/>
              <a:t>….</a:t>
            </a:r>
          </a:p>
        </p:txBody>
      </p:sp>
      <p:sp>
        <p:nvSpPr>
          <p:cNvPr id="12302" name="Text Box 14"/>
          <p:cNvSpPr txBox="1">
            <a:spLocks noChangeArrowheads="1"/>
          </p:cNvSpPr>
          <p:nvPr/>
        </p:nvSpPr>
        <p:spPr bwMode="auto">
          <a:xfrm>
            <a:off x="4267200" y="3200400"/>
            <a:ext cx="565150" cy="457200"/>
          </a:xfrm>
          <a:prstGeom prst="rect">
            <a:avLst/>
          </a:prstGeom>
          <a:noFill/>
          <a:ln w="9525">
            <a:noFill/>
            <a:miter lim="800000"/>
            <a:headEnd/>
            <a:tailEnd/>
          </a:ln>
        </p:spPr>
        <p:txBody>
          <a:bodyPr wrap="none">
            <a:spAutoFit/>
          </a:bodyPr>
          <a:lstStyle/>
          <a:p>
            <a:r>
              <a:rPr lang="en-US" sz="2400"/>
              <a:t>….</a:t>
            </a:r>
          </a:p>
        </p:txBody>
      </p:sp>
      <p:sp>
        <p:nvSpPr>
          <p:cNvPr id="12303" name="Text Box 16"/>
          <p:cNvSpPr txBox="1">
            <a:spLocks noChangeArrowheads="1"/>
          </p:cNvSpPr>
          <p:nvPr/>
        </p:nvSpPr>
        <p:spPr bwMode="auto">
          <a:xfrm>
            <a:off x="1004888" y="4187825"/>
            <a:ext cx="1279525" cy="457200"/>
          </a:xfrm>
          <a:prstGeom prst="rect">
            <a:avLst/>
          </a:prstGeom>
          <a:noFill/>
          <a:ln w="9525">
            <a:noFill/>
            <a:miter lim="800000"/>
            <a:headEnd/>
            <a:tailEnd/>
          </a:ln>
        </p:spPr>
        <p:txBody>
          <a:bodyPr wrap="none">
            <a:spAutoFit/>
          </a:bodyPr>
          <a:lstStyle/>
          <a:p>
            <a:r>
              <a:rPr lang="en-US" sz="2400" b="1">
                <a:latin typeface="Courier New" pitchFamily="49" charset="0"/>
              </a:rPr>
              <a:t>bought</a:t>
            </a:r>
          </a:p>
        </p:txBody>
      </p:sp>
      <p:sp>
        <p:nvSpPr>
          <p:cNvPr id="12304" name="Oval 17"/>
          <p:cNvSpPr>
            <a:spLocks noChangeArrowheads="1"/>
          </p:cNvSpPr>
          <p:nvPr/>
        </p:nvSpPr>
        <p:spPr bwMode="auto">
          <a:xfrm>
            <a:off x="2895600" y="4114800"/>
            <a:ext cx="1379538" cy="573088"/>
          </a:xfrm>
          <a:prstGeom prst="ellipse">
            <a:avLst/>
          </a:prstGeom>
          <a:noFill/>
          <a:ln w="9525">
            <a:solidFill>
              <a:schemeClr val="tx1"/>
            </a:solidFill>
            <a:round/>
            <a:headEnd/>
            <a:tailEnd/>
          </a:ln>
        </p:spPr>
        <p:txBody>
          <a:bodyPr wrap="none" anchor="ctr"/>
          <a:lstStyle/>
          <a:p>
            <a:endParaRPr lang="en-US"/>
          </a:p>
        </p:txBody>
      </p:sp>
      <p:sp>
        <p:nvSpPr>
          <p:cNvPr id="12305" name="Line 18"/>
          <p:cNvSpPr>
            <a:spLocks noChangeShapeType="1"/>
          </p:cNvSpPr>
          <p:nvPr/>
        </p:nvSpPr>
        <p:spPr bwMode="auto">
          <a:xfrm>
            <a:off x="2206625" y="4402138"/>
            <a:ext cx="688975" cy="0"/>
          </a:xfrm>
          <a:prstGeom prst="line">
            <a:avLst/>
          </a:prstGeom>
          <a:noFill/>
          <a:ln w="9525">
            <a:solidFill>
              <a:schemeClr val="tx1"/>
            </a:solidFill>
            <a:round/>
            <a:headEnd type="triangle" w="med" len="med"/>
            <a:tailEnd type="triangle" w="med" len="med"/>
          </a:ln>
        </p:spPr>
        <p:txBody>
          <a:bodyPr/>
          <a:lstStyle/>
          <a:p>
            <a:endParaRPr lang="en-CA"/>
          </a:p>
        </p:txBody>
      </p:sp>
      <p:sp>
        <p:nvSpPr>
          <p:cNvPr id="12306" name="Line 19"/>
          <p:cNvSpPr>
            <a:spLocks noChangeShapeType="1"/>
          </p:cNvSpPr>
          <p:nvPr/>
        </p:nvSpPr>
        <p:spPr bwMode="auto">
          <a:xfrm flipV="1">
            <a:off x="4275138" y="4057650"/>
            <a:ext cx="620712" cy="344488"/>
          </a:xfrm>
          <a:prstGeom prst="line">
            <a:avLst/>
          </a:prstGeom>
          <a:noFill/>
          <a:ln w="9525">
            <a:solidFill>
              <a:schemeClr val="tx1"/>
            </a:solidFill>
            <a:round/>
            <a:headEnd type="triangle" w="med" len="med"/>
            <a:tailEnd type="triangle" w="med" len="med"/>
          </a:ln>
        </p:spPr>
        <p:txBody>
          <a:bodyPr/>
          <a:lstStyle/>
          <a:p>
            <a:endParaRPr lang="en-CA"/>
          </a:p>
        </p:txBody>
      </p:sp>
      <p:sp>
        <p:nvSpPr>
          <p:cNvPr id="12307" name="Line 20"/>
          <p:cNvSpPr>
            <a:spLocks noChangeShapeType="1"/>
          </p:cNvSpPr>
          <p:nvPr/>
        </p:nvSpPr>
        <p:spPr bwMode="auto">
          <a:xfrm>
            <a:off x="4275138" y="4402138"/>
            <a:ext cx="620712" cy="342900"/>
          </a:xfrm>
          <a:prstGeom prst="line">
            <a:avLst/>
          </a:prstGeom>
          <a:noFill/>
          <a:ln w="9525">
            <a:solidFill>
              <a:schemeClr val="tx1"/>
            </a:solidFill>
            <a:round/>
            <a:headEnd type="triangle" w="med" len="med"/>
            <a:tailEnd type="triangle" w="med" len="med"/>
          </a:ln>
        </p:spPr>
        <p:txBody>
          <a:bodyPr/>
          <a:lstStyle/>
          <a:p>
            <a:endParaRPr lang="en-CA"/>
          </a:p>
        </p:txBody>
      </p:sp>
      <p:sp>
        <p:nvSpPr>
          <p:cNvPr id="12308" name="Text Box 21"/>
          <p:cNvSpPr txBox="1">
            <a:spLocks noChangeArrowheads="1"/>
          </p:cNvSpPr>
          <p:nvPr/>
        </p:nvSpPr>
        <p:spPr bwMode="auto">
          <a:xfrm>
            <a:off x="5102225" y="3898900"/>
            <a:ext cx="3287713" cy="457200"/>
          </a:xfrm>
          <a:prstGeom prst="rect">
            <a:avLst/>
          </a:prstGeom>
          <a:noFill/>
          <a:ln w="9525">
            <a:noFill/>
            <a:miter lim="800000"/>
            <a:headEnd/>
            <a:tailEnd/>
          </a:ln>
        </p:spPr>
        <p:txBody>
          <a:bodyPr wrap="none">
            <a:spAutoFit/>
          </a:bodyPr>
          <a:lstStyle/>
          <a:p>
            <a:r>
              <a:rPr lang="en-US" sz="2400" b="1">
                <a:latin typeface="Courier New" pitchFamily="49" charset="0"/>
              </a:rPr>
              <a:t>buy +V +PAST-PART</a:t>
            </a:r>
          </a:p>
        </p:txBody>
      </p:sp>
      <p:sp>
        <p:nvSpPr>
          <p:cNvPr id="12309" name="Text Box 24"/>
          <p:cNvSpPr txBox="1">
            <a:spLocks noChangeArrowheads="1"/>
          </p:cNvSpPr>
          <p:nvPr/>
        </p:nvSpPr>
        <p:spPr bwMode="auto">
          <a:xfrm>
            <a:off x="5102225" y="4468813"/>
            <a:ext cx="2374900" cy="457200"/>
          </a:xfrm>
          <a:prstGeom prst="rect">
            <a:avLst/>
          </a:prstGeom>
          <a:noFill/>
          <a:ln w="9525">
            <a:noFill/>
            <a:miter lim="800000"/>
            <a:headEnd/>
            <a:tailEnd/>
          </a:ln>
        </p:spPr>
        <p:txBody>
          <a:bodyPr wrap="none">
            <a:spAutoFit/>
          </a:bodyPr>
          <a:lstStyle/>
          <a:p>
            <a:r>
              <a:rPr lang="en-US" sz="2400" b="1">
                <a:latin typeface="Courier New" pitchFamily="49" charset="0"/>
              </a:rPr>
              <a:t>buy +V +PAST</a:t>
            </a:r>
          </a:p>
        </p:txBody>
      </p:sp>
      <p:sp>
        <p:nvSpPr>
          <p:cNvPr id="96282" name="Rectangle 26"/>
          <p:cNvSpPr>
            <a:spLocks noChangeArrowheads="1"/>
          </p:cNvSpPr>
          <p:nvPr/>
        </p:nvSpPr>
        <p:spPr bwMode="auto">
          <a:xfrm>
            <a:off x="381000" y="4800600"/>
            <a:ext cx="8534400" cy="914400"/>
          </a:xfrm>
          <a:prstGeom prst="rect">
            <a:avLst/>
          </a:prstGeom>
          <a:noFill/>
          <a:ln w="9525">
            <a:noFill/>
            <a:miter lim="800000"/>
            <a:headEnd/>
            <a:tailEnd/>
          </a:ln>
        </p:spPr>
        <p:txBody>
          <a:bodyPr/>
          <a:lstStyle/>
          <a:p>
            <a:pPr marL="533400" indent="-533400">
              <a:spcBef>
                <a:spcPct val="20000"/>
              </a:spcBef>
              <a:buFontTx/>
              <a:buChar char="•"/>
            </a:pPr>
            <a:r>
              <a:rPr lang="en-US" sz="3200" b="1">
                <a:solidFill>
                  <a:schemeClr val="accent2"/>
                </a:solidFill>
                <a:latin typeface="Comic Sans MS" pitchFamily="66" charset="0"/>
              </a:rPr>
              <a:t>Stemming</a:t>
            </a:r>
            <a:r>
              <a:rPr lang="en-US" sz="3200" b="1">
                <a:latin typeface="Comic Sans MS" pitchFamily="66" charset="0"/>
              </a:rPr>
              <a:t>:</a:t>
            </a:r>
          </a:p>
        </p:txBody>
      </p:sp>
      <p:sp>
        <p:nvSpPr>
          <p:cNvPr id="12311" name="Text Box 27"/>
          <p:cNvSpPr txBox="1">
            <a:spLocks noChangeArrowheads="1"/>
          </p:cNvSpPr>
          <p:nvPr/>
        </p:nvSpPr>
        <p:spPr bwMode="auto">
          <a:xfrm>
            <a:off x="1247775" y="5403850"/>
            <a:ext cx="811213" cy="457200"/>
          </a:xfrm>
          <a:prstGeom prst="rect">
            <a:avLst/>
          </a:prstGeom>
          <a:noFill/>
          <a:ln w="9525">
            <a:noFill/>
            <a:miter lim="800000"/>
            <a:headEnd/>
            <a:tailEnd/>
          </a:ln>
        </p:spPr>
        <p:txBody>
          <a:bodyPr wrap="none">
            <a:spAutoFit/>
          </a:bodyPr>
          <a:lstStyle/>
          <a:p>
            <a:r>
              <a:rPr lang="en-US" sz="2400" i="1"/>
              <a:t>word</a:t>
            </a:r>
          </a:p>
        </p:txBody>
      </p:sp>
      <p:sp>
        <p:nvSpPr>
          <p:cNvPr id="12312" name="Oval 28"/>
          <p:cNvSpPr>
            <a:spLocks noChangeArrowheads="1"/>
          </p:cNvSpPr>
          <p:nvPr/>
        </p:nvSpPr>
        <p:spPr bwMode="auto">
          <a:xfrm>
            <a:off x="2743200" y="5334000"/>
            <a:ext cx="1379538" cy="573088"/>
          </a:xfrm>
          <a:prstGeom prst="ellipse">
            <a:avLst/>
          </a:prstGeom>
          <a:noFill/>
          <a:ln w="9525">
            <a:solidFill>
              <a:schemeClr val="tx1"/>
            </a:solidFill>
            <a:round/>
            <a:headEnd/>
            <a:tailEnd/>
          </a:ln>
        </p:spPr>
        <p:txBody>
          <a:bodyPr wrap="none" anchor="ctr"/>
          <a:lstStyle/>
          <a:p>
            <a:endParaRPr lang="en-US"/>
          </a:p>
        </p:txBody>
      </p:sp>
      <p:sp>
        <p:nvSpPr>
          <p:cNvPr id="12313" name="Line 29"/>
          <p:cNvSpPr>
            <a:spLocks noChangeShapeType="1"/>
          </p:cNvSpPr>
          <p:nvPr/>
        </p:nvSpPr>
        <p:spPr bwMode="auto">
          <a:xfrm>
            <a:off x="2054225" y="5619750"/>
            <a:ext cx="688975" cy="0"/>
          </a:xfrm>
          <a:prstGeom prst="line">
            <a:avLst/>
          </a:prstGeom>
          <a:noFill/>
          <a:ln w="9525">
            <a:solidFill>
              <a:schemeClr val="tx1"/>
            </a:solidFill>
            <a:round/>
            <a:headEnd/>
            <a:tailEnd type="triangle" w="med" len="med"/>
          </a:ln>
        </p:spPr>
        <p:txBody>
          <a:bodyPr/>
          <a:lstStyle/>
          <a:p>
            <a:endParaRPr lang="en-CA"/>
          </a:p>
        </p:txBody>
      </p:sp>
      <p:sp>
        <p:nvSpPr>
          <p:cNvPr id="12314" name="Line 30"/>
          <p:cNvSpPr>
            <a:spLocks noChangeShapeType="1"/>
          </p:cNvSpPr>
          <p:nvPr/>
        </p:nvSpPr>
        <p:spPr bwMode="auto">
          <a:xfrm flipV="1">
            <a:off x="4122738" y="5276850"/>
            <a:ext cx="620712" cy="342900"/>
          </a:xfrm>
          <a:prstGeom prst="line">
            <a:avLst/>
          </a:prstGeom>
          <a:noFill/>
          <a:ln w="9525">
            <a:solidFill>
              <a:schemeClr val="tx1"/>
            </a:solidFill>
            <a:round/>
            <a:headEnd/>
            <a:tailEnd type="triangle" w="med" len="med"/>
          </a:ln>
        </p:spPr>
        <p:txBody>
          <a:bodyPr/>
          <a:lstStyle/>
          <a:p>
            <a:endParaRPr lang="en-CA"/>
          </a:p>
        </p:txBody>
      </p:sp>
      <p:sp>
        <p:nvSpPr>
          <p:cNvPr id="12315" name="Line 31"/>
          <p:cNvSpPr>
            <a:spLocks noChangeShapeType="1"/>
          </p:cNvSpPr>
          <p:nvPr/>
        </p:nvSpPr>
        <p:spPr bwMode="auto">
          <a:xfrm>
            <a:off x="4122738" y="5619750"/>
            <a:ext cx="620712" cy="344488"/>
          </a:xfrm>
          <a:prstGeom prst="line">
            <a:avLst/>
          </a:prstGeom>
          <a:noFill/>
          <a:ln w="9525">
            <a:solidFill>
              <a:schemeClr val="tx1"/>
            </a:solidFill>
            <a:round/>
            <a:headEnd/>
            <a:tailEnd type="triangle" w="med" len="med"/>
          </a:ln>
        </p:spPr>
        <p:txBody>
          <a:bodyPr/>
          <a:lstStyle/>
          <a:p>
            <a:endParaRPr lang="en-CA"/>
          </a:p>
        </p:txBody>
      </p:sp>
      <p:sp>
        <p:nvSpPr>
          <p:cNvPr id="12316" name="Text Box 32"/>
          <p:cNvSpPr txBox="1">
            <a:spLocks noChangeArrowheads="1"/>
          </p:cNvSpPr>
          <p:nvPr/>
        </p:nvSpPr>
        <p:spPr bwMode="auto">
          <a:xfrm>
            <a:off x="4829175" y="5022850"/>
            <a:ext cx="742950" cy="457200"/>
          </a:xfrm>
          <a:prstGeom prst="rect">
            <a:avLst/>
          </a:prstGeom>
          <a:noFill/>
          <a:ln w="9525">
            <a:noFill/>
            <a:miter lim="800000"/>
            <a:headEnd/>
            <a:tailEnd/>
          </a:ln>
        </p:spPr>
        <p:txBody>
          <a:bodyPr wrap="none">
            <a:spAutoFit/>
          </a:bodyPr>
          <a:lstStyle/>
          <a:p>
            <a:r>
              <a:rPr lang="en-US" sz="2400" i="1"/>
              <a:t>stem</a:t>
            </a:r>
          </a:p>
        </p:txBody>
      </p:sp>
      <p:sp>
        <p:nvSpPr>
          <p:cNvPr id="12317" name="Text Box 33"/>
          <p:cNvSpPr txBox="1">
            <a:spLocks noChangeArrowheads="1"/>
          </p:cNvSpPr>
          <p:nvPr/>
        </p:nvSpPr>
        <p:spPr bwMode="auto">
          <a:xfrm>
            <a:off x="4981575" y="5632450"/>
            <a:ext cx="565150" cy="457200"/>
          </a:xfrm>
          <a:prstGeom prst="rect">
            <a:avLst/>
          </a:prstGeom>
          <a:noFill/>
          <a:ln w="9525">
            <a:noFill/>
            <a:miter lim="800000"/>
            <a:headEnd/>
            <a:tailEnd/>
          </a:ln>
        </p:spPr>
        <p:txBody>
          <a:bodyPr wrap="none">
            <a:spAutoFit/>
          </a:bodyPr>
          <a:lstStyle/>
          <a:p>
            <a:r>
              <a:rPr lang="en-US" sz="2400"/>
              <a:t>….</a:t>
            </a:r>
          </a:p>
        </p:txBody>
      </p:sp>
      <p:sp>
        <p:nvSpPr>
          <p:cNvPr id="12318" name="Text Box 35"/>
          <p:cNvSpPr txBox="1">
            <a:spLocks noChangeArrowheads="1"/>
          </p:cNvSpPr>
          <p:nvPr/>
        </p:nvSpPr>
        <p:spPr bwMode="auto">
          <a:xfrm>
            <a:off x="228600" y="4191000"/>
            <a:ext cx="911225" cy="457200"/>
          </a:xfrm>
          <a:prstGeom prst="rect">
            <a:avLst/>
          </a:prstGeom>
          <a:noFill/>
          <a:ln w="9525">
            <a:noFill/>
            <a:miter lim="800000"/>
            <a:headEnd/>
            <a:tailEnd/>
          </a:ln>
        </p:spPr>
        <p:txBody>
          <a:bodyPr wrap="none">
            <a:spAutoFit/>
          </a:bodyPr>
          <a:lstStyle/>
          <a:p>
            <a:r>
              <a:rPr lang="en-US" sz="2400" b="1">
                <a:solidFill>
                  <a:schemeClr val="accent2"/>
                </a:solidFill>
                <a:latin typeface="Comic Sans MS" pitchFamily="66" charset="0"/>
              </a:rPr>
              <a:t>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82"/>
                                        </p:tgtEl>
                                        <p:attrNameLst>
                                          <p:attrName>style.visibility</p:attrName>
                                        </p:attrNameLst>
                                      </p:cBhvr>
                                      <p:to>
                                        <p:strVal val="visible"/>
                                      </p:to>
                                    </p:set>
                                    <p:animEffect transition="in" filter="blinds(horizontal)">
                                      <p:cBhvr>
                                        <p:cTn id="12" dur="500"/>
                                        <p:tgtEl>
                                          <p:spTgt spid="96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P spid="962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3A96C7DB-711B-4E31-AF5C-001B41282195}" type="datetime1">
              <a:rPr lang="en-US" smtClean="0"/>
              <a:t>1/15/2020</a:t>
            </a:fld>
            <a:endParaRPr lang="en-US"/>
          </a:p>
        </p:txBody>
      </p:sp>
      <p:sp>
        <p:nvSpPr>
          <p:cNvPr id="24579" name="Footer Placeholder 4"/>
          <p:cNvSpPr>
            <a:spLocks noGrp="1"/>
          </p:cNvSpPr>
          <p:nvPr>
            <p:ph type="ftr" sz="quarter" idx="11"/>
          </p:nvPr>
        </p:nvSpPr>
        <p:spPr>
          <a:noFill/>
        </p:spPr>
        <p:txBody>
          <a:bodyPr/>
          <a:lstStyle/>
          <a:p>
            <a:r>
              <a:rPr lang="en-US"/>
              <a:t>CPSC503 Winter 2020</a:t>
            </a:r>
          </a:p>
        </p:txBody>
      </p:sp>
      <p:sp>
        <p:nvSpPr>
          <p:cNvPr id="24580" name="Slide Number Placeholder 5"/>
          <p:cNvSpPr>
            <a:spLocks noGrp="1"/>
          </p:cNvSpPr>
          <p:nvPr>
            <p:ph type="sldNum" sz="quarter" idx="12"/>
          </p:nvPr>
        </p:nvSpPr>
        <p:spPr>
          <a:noFill/>
        </p:spPr>
        <p:txBody>
          <a:bodyPr/>
          <a:lstStyle/>
          <a:p>
            <a:fld id="{AF78CA84-2AD0-43B1-BC2B-311BD33BCDB3}" type="slidenum">
              <a:rPr lang="en-US" smtClean="0"/>
              <a:pPr/>
              <a:t>6</a:t>
            </a:fld>
            <a:endParaRPr lang="en-US"/>
          </a:p>
        </p:txBody>
      </p:sp>
      <p:sp>
        <p:nvSpPr>
          <p:cNvPr id="24581" name="Rectangle 2"/>
          <p:cNvSpPr>
            <a:spLocks noGrp="1" noChangeArrowheads="1"/>
          </p:cNvSpPr>
          <p:nvPr>
            <p:ph type="title"/>
          </p:nvPr>
        </p:nvSpPr>
        <p:spPr/>
        <p:txBody>
          <a:bodyPr/>
          <a:lstStyle/>
          <a:p>
            <a:pPr eaLnBrk="1" hangingPunct="1"/>
            <a:r>
              <a:rPr lang="en-US"/>
              <a:t>Where are we?</a:t>
            </a:r>
          </a:p>
        </p:txBody>
      </p:sp>
      <p:sp>
        <p:nvSpPr>
          <p:cNvPr id="24582" name="AutoShape 3"/>
          <p:cNvSpPr>
            <a:spLocks noChangeAspect="1" noChangeArrowheads="1" noTextEdit="1"/>
          </p:cNvSpPr>
          <p:nvPr/>
        </p:nvSpPr>
        <p:spPr bwMode="auto">
          <a:xfrm>
            <a:off x="1514475" y="1981200"/>
            <a:ext cx="6113463" cy="4114800"/>
          </a:xfrm>
          <a:prstGeom prst="rect">
            <a:avLst/>
          </a:prstGeom>
          <a:noFill/>
          <a:ln w="9525">
            <a:noFill/>
            <a:miter lim="800000"/>
            <a:headEnd/>
            <a:tailEnd/>
          </a:ln>
        </p:spPr>
        <p:txBody>
          <a:bodyPr/>
          <a:lstStyle/>
          <a:p>
            <a:endParaRPr lang="en-CA"/>
          </a:p>
        </p:txBody>
      </p:sp>
      <p:sp>
        <p:nvSpPr>
          <p:cNvPr id="24583" name="Line 4"/>
          <p:cNvSpPr>
            <a:spLocks noChangeShapeType="1"/>
          </p:cNvSpPr>
          <p:nvPr/>
        </p:nvSpPr>
        <p:spPr bwMode="auto">
          <a:xfrm>
            <a:off x="3094038" y="5680075"/>
            <a:ext cx="4445000" cy="1588"/>
          </a:xfrm>
          <a:prstGeom prst="line">
            <a:avLst/>
          </a:prstGeom>
          <a:noFill/>
          <a:ln w="15875">
            <a:solidFill>
              <a:srgbClr val="000000"/>
            </a:solidFill>
            <a:round/>
            <a:headEnd/>
            <a:tailEnd/>
          </a:ln>
        </p:spPr>
        <p:txBody>
          <a:bodyPr/>
          <a:lstStyle/>
          <a:p>
            <a:endParaRPr lang="en-CA"/>
          </a:p>
        </p:txBody>
      </p:sp>
      <p:sp>
        <p:nvSpPr>
          <p:cNvPr id="24584" name="Line 5"/>
          <p:cNvSpPr>
            <a:spLocks noChangeShapeType="1"/>
          </p:cNvSpPr>
          <p:nvPr/>
        </p:nvSpPr>
        <p:spPr bwMode="auto">
          <a:xfrm>
            <a:off x="3055938" y="6053138"/>
            <a:ext cx="4448175" cy="1587"/>
          </a:xfrm>
          <a:prstGeom prst="line">
            <a:avLst/>
          </a:prstGeom>
          <a:noFill/>
          <a:ln w="15875">
            <a:solidFill>
              <a:srgbClr val="000000"/>
            </a:solidFill>
            <a:round/>
            <a:headEnd/>
            <a:tailEnd/>
          </a:ln>
        </p:spPr>
        <p:txBody>
          <a:bodyPr/>
          <a:lstStyle/>
          <a:p>
            <a:endParaRPr lang="en-CA"/>
          </a:p>
        </p:txBody>
      </p:sp>
      <p:sp>
        <p:nvSpPr>
          <p:cNvPr id="24585" name="Line 6"/>
          <p:cNvSpPr>
            <a:spLocks noChangeShapeType="1"/>
          </p:cNvSpPr>
          <p:nvPr/>
        </p:nvSpPr>
        <p:spPr bwMode="auto">
          <a:xfrm>
            <a:off x="3494088" y="5667375"/>
            <a:ext cx="1587" cy="398463"/>
          </a:xfrm>
          <a:prstGeom prst="line">
            <a:avLst/>
          </a:prstGeom>
          <a:noFill/>
          <a:ln w="15875">
            <a:solidFill>
              <a:srgbClr val="000000"/>
            </a:solidFill>
            <a:round/>
            <a:headEnd/>
            <a:tailEnd/>
          </a:ln>
        </p:spPr>
        <p:txBody>
          <a:bodyPr/>
          <a:lstStyle/>
          <a:p>
            <a:endParaRPr lang="en-CA"/>
          </a:p>
        </p:txBody>
      </p:sp>
      <p:sp>
        <p:nvSpPr>
          <p:cNvPr id="24586" name="Line 7"/>
          <p:cNvSpPr>
            <a:spLocks noChangeShapeType="1"/>
          </p:cNvSpPr>
          <p:nvPr/>
        </p:nvSpPr>
        <p:spPr bwMode="auto">
          <a:xfrm>
            <a:off x="4017963" y="5667375"/>
            <a:ext cx="1587" cy="398463"/>
          </a:xfrm>
          <a:prstGeom prst="line">
            <a:avLst/>
          </a:prstGeom>
          <a:noFill/>
          <a:ln w="15875">
            <a:solidFill>
              <a:srgbClr val="000000"/>
            </a:solidFill>
            <a:round/>
            <a:headEnd/>
            <a:tailEnd/>
          </a:ln>
        </p:spPr>
        <p:txBody>
          <a:bodyPr/>
          <a:lstStyle/>
          <a:p>
            <a:endParaRPr lang="en-CA"/>
          </a:p>
        </p:txBody>
      </p:sp>
      <p:sp>
        <p:nvSpPr>
          <p:cNvPr id="24587" name="Line 8"/>
          <p:cNvSpPr>
            <a:spLocks noChangeShapeType="1"/>
          </p:cNvSpPr>
          <p:nvPr/>
        </p:nvSpPr>
        <p:spPr bwMode="auto">
          <a:xfrm>
            <a:off x="4519613" y="5667375"/>
            <a:ext cx="1587" cy="398463"/>
          </a:xfrm>
          <a:prstGeom prst="line">
            <a:avLst/>
          </a:prstGeom>
          <a:noFill/>
          <a:ln w="15875">
            <a:solidFill>
              <a:srgbClr val="000000"/>
            </a:solidFill>
            <a:round/>
            <a:headEnd/>
            <a:tailEnd/>
          </a:ln>
        </p:spPr>
        <p:txBody>
          <a:bodyPr/>
          <a:lstStyle/>
          <a:p>
            <a:endParaRPr lang="en-CA"/>
          </a:p>
        </p:txBody>
      </p:sp>
      <p:sp>
        <p:nvSpPr>
          <p:cNvPr id="24588" name="Line 9"/>
          <p:cNvSpPr>
            <a:spLocks noChangeShapeType="1"/>
          </p:cNvSpPr>
          <p:nvPr/>
        </p:nvSpPr>
        <p:spPr bwMode="auto">
          <a:xfrm>
            <a:off x="5040313" y="5667375"/>
            <a:ext cx="1587" cy="398463"/>
          </a:xfrm>
          <a:prstGeom prst="line">
            <a:avLst/>
          </a:prstGeom>
          <a:noFill/>
          <a:ln w="15875">
            <a:solidFill>
              <a:srgbClr val="000000"/>
            </a:solidFill>
            <a:round/>
            <a:headEnd/>
            <a:tailEnd/>
          </a:ln>
        </p:spPr>
        <p:txBody>
          <a:bodyPr/>
          <a:lstStyle/>
          <a:p>
            <a:endParaRPr lang="en-CA"/>
          </a:p>
        </p:txBody>
      </p:sp>
      <p:sp>
        <p:nvSpPr>
          <p:cNvPr id="24589" name="Line 10"/>
          <p:cNvSpPr>
            <a:spLocks noChangeShapeType="1"/>
          </p:cNvSpPr>
          <p:nvPr/>
        </p:nvSpPr>
        <p:spPr bwMode="auto">
          <a:xfrm>
            <a:off x="5573713" y="5684838"/>
            <a:ext cx="1587" cy="361950"/>
          </a:xfrm>
          <a:prstGeom prst="line">
            <a:avLst/>
          </a:prstGeom>
          <a:noFill/>
          <a:ln w="15875">
            <a:solidFill>
              <a:srgbClr val="000000"/>
            </a:solidFill>
            <a:round/>
            <a:headEnd/>
            <a:tailEnd/>
          </a:ln>
        </p:spPr>
        <p:txBody>
          <a:bodyPr/>
          <a:lstStyle/>
          <a:p>
            <a:endParaRPr lang="en-CA"/>
          </a:p>
        </p:txBody>
      </p:sp>
      <p:sp>
        <p:nvSpPr>
          <p:cNvPr id="24590" name="Line 11"/>
          <p:cNvSpPr>
            <a:spLocks noChangeShapeType="1"/>
          </p:cNvSpPr>
          <p:nvPr/>
        </p:nvSpPr>
        <p:spPr bwMode="auto">
          <a:xfrm>
            <a:off x="6094413" y="5684838"/>
            <a:ext cx="1587" cy="361950"/>
          </a:xfrm>
          <a:prstGeom prst="line">
            <a:avLst/>
          </a:prstGeom>
          <a:noFill/>
          <a:ln w="15875">
            <a:solidFill>
              <a:srgbClr val="000000"/>
            </a:solidFill>
            <a:round/>
            <a:headEnd/>
            <a:tailEnd/>
          </a:ln>
        </p:spPr>
        <p:txBody>
          <a:bodyPr/>
          <a:lstStyle/>
          <a:p>
            <a:endParaRPr lang="en-CA"/>
          </a:p>
        </p:txBody>
      </p:sp>
      <p:sp>
        <p:nvSpPr>
          <p:cNvPr id="24591" name="Line 12"/>
          <p:cNvSpPr>
            <a:spLocks noChangeShapeType="1"/>
          </p:cNvSpPr>
          <p:nvPr/>
        </p:nvSpPr>
        <p:spPr bwMode="auto">
          <a:xfrm>
            <a:off x="6599238" y="5684838"/>
            <a:ext cx="1587" cy="361950"/>
          </a:xfrm>
          <a:prstGeom prst="line">
            <a:avLst/>
          </a:prstGeom>
          <a:noFill/>
          <a:ln w="15875">
            <a:solidFill>
              <a:srgbClr val="000000"/>
            </a:solidFill>
            <a:round/>
            <a:headEnd/>
            <a:tailEnd/>
          </a:ln>
        </p:spPr>
        <p:txBody>
          <a:bodyPr/>
          <a:lstStyle/>
          <a:p>
            <a:endParaRPr lang="en-CA"/>
          </a:p>
        </p:txBody>
      </p:sp>
      <p:sp>
        <p:nvSpPr>
          <p:cNvPr id="24592" name="Line 13"/>
          <p:cNvSpPr>
            <a:spLocks noChangeShapeType="1"/>
          </p:cNvSpPr>
          <p:nvPr/>
        </p:nvSpPr>
        <p:spPr bwMode="auto">
          <a:xfrm>
            <a:off x="7119938" y="5684838"/>
            <a:ext cx="1587" cy="361950"/>
          </a:xfrm>
          <a:prstGeom prst="line">
            <a:avLst/>
          </a:prstGeom>
          <a:noFill/>
          <a:ln w="15875">
            <a:solidFill>
              <a:srgbClr val="000000"/>
            </a:solidFill>
            <a:round/>
            <a:headEnd/>
            <a:tailEnd/>
          </a:ln>
        </p:spPr>
        <p:txBody>
          <a:bodyPr/>
          <a:lstStyle/>
          <a:p>
            <a:endParaRPr lang="en-CA"/>
          </a:p>
        </p:txBody>
      </p:sp>
      <p:sp>
        <p:nvSpPr>
          <p:cNvPr id="24593" name="Freeform 14"/>
          <p:cNvSpPr>
            <a:spLocks/>
          </p:cNvSpPr>
          <p:nvPr/>
        </p:nvSpPr>
        <p:spPr bwMode="auto">
          <a:xfrm>
            <a:off x="3024188" y="5676900"/>
            <a:ext cx="115887" cy="369888"/>
          </a:xfrm>
          <a:custGeom>
            <a:avLst/>
            <a:gdLst>
              <a:gd name="T0" fmla="*/ 2147483647 w 73"/>
              <a:gd name="T1" fmla="*/ 0 h 233"/>
              <a:gd name="T2" fmla="*/ 2147483647 w 73"/>
              <a:gd name="T3" fmla="*/ 0 h 233"/>
              <a:gd name="T4" fmla="*/ 2147483647 w 73"/>
              <a:gd name="T5" fmla="*/ 0 h 233"/>
              <a:gd name="T6" fmla="*/ 2147483647 w 73"/>
              <a:gd name="T7" fmla="*/ 2147483647 h 233"/>
              <a:gd name="T8" fmla="*/ 2147483647 w 73"/>
              <a:gd name="T9" fmla="*/ 2147483647 h 233"/>
              <a:gd name="T10" fmla="*/ 2147483647 w 73"/>
              <a:gd name="T11" fmla="*/ 2147483647 h 233"/>
              <a:gd name="T12" fmla="*/ 2147483647 w 73"/>
              <a:gd name="T13" fmla="*/ 2147483647 h 233"/>
              <a:gd name="T14" fmla="*/ 2147483647 w 73"/>
              <a:gd name="T15" fmla="*/ 2147483647 h 233"/>
              <a:gd name="T16" fmla="*/ 2147483647 w 73"/>
              <a:gd name="T17" fmla="*/ 2147483647 h 233"/>
              <a:gd name="T18" fmla="*/ 2147483647 w 73"/>
              <a:gd name="T19" fmla="*/ 2147483647 h 233"/>
              <a:gd name="T20" fmla="*/ 2147483647 w 73"/>
              <a:gd name="T21" fmla="*/ 2147483647 h 233"/>
              <a:gd name="T22" fmla="*/ 2147483647 w 73"/>
              <a:gd name="T23" fmla="*/ 2147483647 h 233"/>
              <a:gd name="T24" fmla="*/ 2147483647 w 73"/>
              <a:gd name="T25" fmla="*/ 2147483647 h 233"/>
              <a:gd name="T26" fmla="*/ 2147483647 w 73"/>
              <a:gd name="T27" fmla="*/ 2147483647 h 233"/>
              <a:gd name="T28" fmla="*/ 2147483647 w 73"/>
              <a:gd name="T29" fmla="*/ 2147483647 h 233"/>
              <a:gd name="T30" fmla="*/ 2147483647 w 73"/>
              <a:gd name="T31" fmla="*/ 2147483647 h 233"/>
              <a:gd name="T32" fmla="*/ 2147483647 w 73"/>
              <a:gd name="T33" fmla="*/ 2147483647 h 233"/>
              <a:gd name="T34" fmla="*/ 2147483647 w 73"/>
              <a:gd name="T35" fmla="*/ 2147483647 h 233"/>
              <a:gd name="T36" fmla="*/ 2147483647 w 73"/>
              <a:gd name="T37" fmla="*/ 2147483647 h 233"/>
              <a:gd name="T38" fmla="*/ 2147483647 w 73"/>
              <a:gd name="T39" fmla="*/ 2147483647 h 233"/>
              <a:gd name="T40" fmla="*/ 0 w 73"/>
              <a:gd name="T41" fmla="*/ 2147483647 h 233"/>
              <a:gd name="T42" fmla="*/ 2147483647 w 73"/>
              <a:gd name="T43" fmla="*/ 2147483647 h 233"/>
              <a:gd name="T44" fmla="*/ 2147483647 w 73"/>
              <a:gd name="T45" fmla="*/ 2147483647 h 233"/>
              <a:gd name="T46" fmla="*/ 2147483647 w 73"/>
              <a:gd name="T47" fmla="*/ 2147483647 h 233"/>
              <a:gd name="T48" fmla="*/ 2147483647 w 73"/>
              <a:gd name="T49" fmla="*/ 2147483647 h 233"/>
              <a:gd name="T50" fmla="*/ 2147483647 w 73"/>
              <a:gd name="T51" fmla="*/ 2147483647 h 233"/>
              <a:gd name="T52" fmla="*/ 2147483647 w 73"/>
              <a:gd name="T53" fmla="*/ 2147483647 h 233"/>
              <a:gd name="T54" fmla="*/ 2147483647 w 73"/>
              <a:gd name="T55" fmla="*/ 2147483647 h 233"/>
              <a:gd name="T56" fmla="*/ 2147483647 w 73"/>
              <a:gd name="T57" fmla="*/ 2147483647 h 233"/>
              <a:gd name="T58" fmla="*/ 2147483647 w 73"/>
              <a:gd name="T59" fmla="*/ 2147483647 h 233"/>
              <a:gd name="T60" fmla="*/ 2147483647 w 73"/>
              <a:gd name="T61" fmla="*/ 2147483647 h 233"/>
              <a:gd name="T62" fmla="*/ 2147483647 w 73"/>
              <a:gd name="T63" fmla="*/ 2147483647 h 233"/>
              <a:gd name="T64" fmla="*/ 2147483647 w 73"/>
              <a:gd name="T65" fmla="*/ 2147483647 h 233"/>
              <a:gd name="T66" fmla="*/ 2147483647 w 73"/>
              <a:gd name="T67" fmla="*/ 2147483647 h 233"/>
              <a:gd name="T68" fmla="*/ 2147483647 w 73"/>
              <a:gd name="T69" fmla="*/ 2147483647 h 233"/>
              <a:gd name="T70" fmla="*/ 2147483647 w 73"/>
              <a:gd name="T71" fmla="*/ 2147483647 h 233"/>
              <a:gd name="T72" fmla="*/ 2147483647 w 73"/>
              <a:gd name="T73" fmla="*/ 2147483647 h 233"/>
              <a:gd name="T74" fmla="*/ 2147483647 w 73"/>
              <a:gd name="T75" fmla="*/ 2147483647 h 233"/>
              <a:gd name="T76" fmla="*/ 2147483647 w 73"/>
              <a:gd name="T77" fmla="*/ 2147483647 h 233"/>
              <a:gd name="T78" fmla="*/ 2147483647 w 73"/>
              <a:gd name="T79" fmla="*/ 2147483647 h 233"/>
              <a:gd name="T80" fmla="*/ 2147483647 w 73"/>
              <a:gd name="T81" fmla="*/ 2147483647 h 233"/>
              <a:gd name="T82" fmla="*/ 2147483647 w 73"/>
              <a:gd name="T83" fmla="*/ 2147483647 h 233"/>
              <a:gd name="T84" fmla="*/ 2147483647 w 73"/>
              <a:gd name="T85" fmla="*/ 2147483647 h 233"/>
              <a:gd name="T86" fmla="*/ 2147483647 w 73"/>
              <a:gd name="T87" fmla="*/ 2147483647 h 233"/>
              <a:gd name="T88" fmla="*/ 2147483647 w 73"/>
              <a:gd name="T89" fmla="*/ 2147483647 h 233"/>
              <a:gd name="T90" fmla="*/ 2147483647 w 73"/>
              <a:gd name="T91" fmla="*/ 2147483647 h 233"/>
              <a:gd name="T92" fmla="*/ 2147483647 w 73"/>
              <a:gd name="T93" fmla="*/ 2147483647 h 233"/>
              <a:gd name="T94" fmla="*/ 2147483647 w 73"/>
              <a:gd name="T95" fmla="*/ 2147483647 h 233"/>
              <a:gd name="T96" fmla="*/ 2147483647 w 73"/>
              <a:gd name="T97" fmla="*/ 2147483647 h 233"/>
              <a:gd name="T98" fmla="*/ 2147483647 w 73"/>
              <a:gd name="T99" fmla="*/ 2147483647 h 233"/>
              <a:gd name="T100" fmla="*/ 2147483647 w 73"/>
              <a:gd name="T101" fmla="*/ 2147483647 h 233"/>
              <a:gd name="T102" fmla="*/ 2147483647 w 73"/>
              <a:gd name="T103" fmla="*/ 2147483647 h 233"/>
              <a:gd name="T104" fmla="*/ 2147483647 w 73"/>
              <a:gd name="T105" fmla="*/ 2147483647 h 233"/>
              <a:gd name="T106" fmla="*/ 2147483647 w 73"/>
              <a:gd name="T107" fmla="*/ 2147483647 h 233"/>
              <a:gd name="T108" fmla="*/ 2147483647 w 73"/>
              <a:gd name="T109" fmla="*/ 2147483647 h 233"/>
              <a:gd name="T110" fmla="*/ 2147483647 w 73"/>
              <a:gd name="T111" fmla="*/ 2147483647 h 233"/>
              <a:gd name="T112" fmla="*/ 2147483647 w 73"/>
              <a:gd name="T113" fmla="*/ 2147483647 h 233"/>
              <a:gd name="T114" fmla="*/ 2147483647 w 73"/>
              <a:gd name="T115" fmla="*/ 2147483647 h 233"/>
              <a:gd name="T116" fmla="*/ 2147483647 w 73"/>
              <a:gd name="T117" fmla="*/ 2147483647 h 233"/>
              <a:gd name="T118" fmla="*/ 2147483647 w 73"/>
              <a:gd name="T119" fmla="*/ 2147483647 h 233"/>
              <a:gd name="T120" fmla="*/ 2147483647 w 73"/>
              <a:gd name="T121" fmla="*/ 2147483647 h 233"/>
              <a:gd name="T122" fmla="*/ 2147483647 w 73"/>
              <a:gd name="T123" fmla="*/ 2147483647 h 233"/>
              <a:gd name="T124" fmla="*/ 2147483647 w 73"/>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
              <a:gd name="T190" fmla="*/ 0 h 233"/>
              <a:gd name="T191" fmla="*/ 73 w 73"/>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 h="233">
                <a:moveTo>
                  <a:pt x="49" y="0"/>
                </a:moveTo>
                <a:lnTo>
                  <a:pt x="49" y="0"/>
                </a:lnTo>
                <a:lnTo>
                  <a:pt x="49" y="2"/>
                </a:lnTo>
                <a:lnTo>
                  <a:pt x="47" y="4"/>
                </a:lnTo>
                <a:lnTo>
                  <a:pt x="46" y="9"/>
                </a:lnTo>
                <a:lnTo>
                  <a:pt x="41" y="21"/>
                </a:lnTo>
                <a:lnTo>
                  <a:pt x="39" y="34"/>
                </a:lnTo>
                <a:lnTo>
                  <a:pt x="42" y="50"/>
                </a:lnTo>
                <a:lnTo>
                  <a:pt x="49" y="58"/>
                </a:lnTo>
                <a:lnTo>
                  <a:pt x="59" y="67"/>
                </a:lnTo>
                <a:lnTo>
                  <a:pt x="68" y="74"/>
                </a:lnTo>
                <a:lnTo>
                  <a:pt x="73" y="79"/>
                </a:lnTo>
                <a:lnTo>
                  <a:pt x="73" y="84"/>
                </a:lnTo>
                <a:lnTo>
                  <a:pt x="66" y="89"/>
                </a:lnTo>
                <a:lnTo>
                  <a:pt x="54" y="94"/>
                </a:lnTo>
                <a:lnTo>
                  <a:pt x="41" y="97"/>
                </a:lnTo>
                <a:lnTo>
                  <a:pt x="27" y="102"/>
                </a:lnTo>
                <a:lnTo>
                  <a:pt x="13" y="108"/>
                </a:lnTo>
                <a:lnTo>
                  <a:pt x="3" y="113"/>
                </a:lnTo>
                <a:lnTo>
                  <a:pt x="0" y="118"/>
                </a:lnTo>
                <a:lnTo>
                  <a:pt x="2" y="121"/>
                </a:lnTo>
                <a:lnTo>
                  <a:pt x="10" y="125"/>
                </a:lnTo>
                <a:lnTo>
                  <a:pt x="22" y="126"/>
                </a:lnTo>
                <a:lnTo>
                  <a:pt x="32" y="126"/>
                </a:lnTo>
                <a:lnTo>
                  <a:pt x="46" y="128"/>
                </a:lnTo>
                <a:lnTo>
                  <a:pt x="54" y="128"/>
                </a:lnTo>
                <a:lnTo>
                  <a:pt x="61" y="130"/>
                </a:lnTo>
                <a:lnTo>
                  <a:pt x="63" y="133"/>
                </a:lnTo>
                <a:lnTo>
                  <a:pt x="64" y="136"/>
                </a:lnTo>
                <a:lnTo>
                  <a:pt x="64" y="142"/>
                </a:lnTo>
                <a:lnTo>
                  <a:pt x="63" y="147"/>
                </a:lnTo>
                <a:lnTo>
                  <a:pt x="59" y="153"/>
                </a:lnTo>
                <a:lnTo>
                  <a:pt x="49" y="170"/>
                </a:lnTo>
                <a:lnTo>
                  <a:pt x="39" y="186"/>
                </a:lnTo>
                <a:lnTo>
                  <a:pt x="36" y="189"/>
                </a:lnTo>
                <a:lnTo>
                  <a:pt x="36" y="194"/>
                </a:lnTo>
                <a:lnTo>
                  <a:pt x="36" y="196"/>
                </a:lnTo>
                <a:lnTo>
                  <a:pt x="36" y="198"/>
                </a:lnTo>
                <a:lnTo>
                  <a:pt x="39" y="199"/>
                </a:lnTo>
                <a:lnTo>
                  <a:pt x="42" y="199"/>
                </a:lnTo>
                <a:lnTo>
                  <a:pt x="46" y="199"/>
                </a:lnTo>
                <a:lnTo>
                  <a:pt x="51" y="199"/>
                </a:lnTo>
                <a:lnTo>
                  <a:pt x="54" y="199"/>
                </a:lnTo>
                <a:lnTo>
                  <a:pt x="59" y="198"/>
                </a:lnTo>
                <a:lnTo>
                  <a:pt x="63" y="198"/>
                </a:lnTo>
                <a:lnTo>
                  <a:pt x="66" y="198"/>
                </a:lnTo>
                <a:lnTo>
                  <a:pt x="68" y="198"/>
                </a:lnTo>
                <a:lnTo>
                  <a:pt x="70" y="199"/>
                </a:lnTo>
                <a:lnTo>
                  <a:pt x="68" y="201"/>
                </a:lnTo>
                <a:lnTo>
                  <a:pt x="66" y="204"/>
                </a:lnTo>
                <a:lnTo>
                  <a:pt x="63" y="208"/>
                </a:lnTo>
                <a:lnTo>
                  <a:pt x="59" y="211"/>
                </a:lnTo>
                <a:lnTo>
                  <a:pt x="54" y="215"/>
                </a:lnTo>
                <a:lnTo>
                  <a:pt x="51" y="218"/>
                </a:lnTo>
                <a:lnTo>
                  <a:pt x="46" y="223"/>
                </a:lnTo>
                <a:lnTo>
                  <a:pt x="42" y="225"/>
                </a:lnTo>
                <a:lnTo>
                  <a:pt x="39" y="228"/>
                </a:lnTo>
                <a:lnTo>
                  <a:pt x="36" y="230"/>
                </a:lnTo>
                <a:lnTo>
                  <a:pt x="34" y="232"/>
                </a:lnTo>
                <a:lnTo>
                  <a:pt x="32" y="233"/>
                </a:lnTo>
              </a:path>
            </a:pathLst>
          </a:custGeom>
          <a:noFill/>
          <a:ln w="15875">
            <a:solidFill>
              <a:srgbClr val="000000"/>
            </a:solidFill>
            <a:round/>
            <a:headEnd/>
            <a:tailEnd/>
          </a:ln>
        </p:spPr>
        <p:txBody>
          <a:bodyPr/>
          <a:lstStyle/>
          <a:p>
            <a:endParaRPr lang="en-CA"/>
          </a:p>
        </p:txBody>
      </p:sp>
      <p:sp>
        <p:nvSpPr>
          <p:cNvPr id="24594" name="Freeform 15"/>
          <p:cNvSpPr>
            <a:spLocks/>
          </p:cNvSpPr>
          <p:nvPr/>
        </p:nvSpPr>
        <p:spPr bwMode="auto">
          <a:xfrm>
            <a:off x="7462838" y="5676900"/>
            <a:ext cx="111125" cy="377825"/>
          </a:xfrm>
          <a:custGeom>
            <a:avLst/>
            <a:gdLst>
              <a:gd name="T0" fmla="*/ 2147483647 w 70"/>
              <a:gd name="T1" fmla="*/ 0 h 238"/>
              <a:gd name="T2" fmla="*/ 2147483647 w 70"/>
              <a:gd name="T3" fmla="*/ 0 h 238"/>
              <a:gd name="T4" fmla="*/ 2147483647 w 70"/>
              <a:gd name="T5" fmla="*/ 0 h 238"/>
              <a:gd name="T6" fmla="*/ 2147483647 w 70"/>
              <a:gd name="T7" fmla="*/ 2147483647 h 238"/>
              <a:gd name="T8" fmla="*/ 2147483647 w 70"/>
              <a:gd name="T9" fmla="*/ 2147483647 h 238"/>
              <a:gd name="T10" fmla="*/ 2147483647 w 70"/>
              <a:gd name="T11" fmla="*/ 2147483647 h 238"/>
              <a:gd name="T12" fmla="*/ 2147483647 w 70"/>
              <a:gd name="T13" fmla="*/ 2147483647 h 238"/>
              <a:gd name="T14" fmla="*/ 2147483647 w 70"/>
              <a:gd name="T15" fmla="*/ 2147483647 h 238"/>
              <a:gd name="T16" fmla="*/ 2147483647 w 70"/>
              <a:gd name="T17" fmla="*/ 2147483647 h 238"/>
              <a:gd name="T18" fmla="*/ 2147483647 w 70"/>
              <a:gd name="T19" fmla="*/ 2147483647 h 238"/>
              <a:gd name="T20" fmla="*/ 2147483647 w 70"/>
              <a:gd name="T21" fmla="*/ 2147483647 h 238"/>
              <a:gd name="T22" fmla="*/ 2147483647 w 70"/>
              <a:gd name="T23" fmla="*/ 2147483647 h 238"/>
              <a:gd name="T24" fmla="*/ 2147483647 w 70"/>
              <a:gd name="T25" fmla="*/ 2147483647 h 238"/>
              <a:gd name="T26" fmla="*/ 2147483647 w 70"/>
              <a:gd name="T27" fmla="*/ 2147483647 h 238"/>
              <a:gd name="T28" fmla="*/ 2147483647 w 70"/>
              <a:gd name="T29" fmla="*/ 2147483647 h 238"/>
              <a:gd name="T30" fmla="*/ 2147483647 w 70"/>
              <a:gd name="T31" fmla="*/ 2147483647 h 238"/>
              <a:gd name="T32" fmla="*/ 2147483647 w 70"/>
              <a:gd name="T33" fmla="*/ 2147483647 h 238"/>
              <a:gd name="T34" fmla="*/ 2147483647 w 70"/>
              <a:gd name="T35" fmla="*/ 2147483647 h 238"/>
              <a:gd name="T36" fmla="*/ 0 w 70"/>
              <a:gd name="T37" fmla="*/ 2147483647 h 238"/>
              <a:gd name="T38" fmla="*/ 2147483647 w 70"/>
              <a:gd name="T39" fmla="*/ 2147483647 h 238"/>
              <a:gd name="T40" fmla="*/ 2147483647 w 70"/>
              <a:gd name="T41" fmla="*/ 2147483647 h 238"/>
              <a:gd name="T42" fmla="*/ 2147483647 w 70"/>
              <a:gd name="T43" fmla="*/ 2147483647 h 238"/>
              <a:gd name="T44" fmla="*/ 2147483647 w 70"/>
              <a:gd name="T45" fmla="*/ 2147483647 h 238"/>
              <a:gd name="T46" fmla="*/ 2147483647 w 70"/>
              <a:gd name="T47" fmla="*/ 2147483647 h 238"/>
              <a:gd name="T48" fmla="*/ 2147483647 w 70"/>
              <a:gd name="T49" fmla="*/ 2147483647 h 238"/>
              <a:gd name="T50" fmla="*/ 2147483647 w 70"/>
              <a:gd name="T51" fmla="*/ 2147483647 h 238"/>
              <a:gd name="T52" fmla="*/ 2147483647 w 70"/>
              <a:gd name="T53" fmla="*/ 2147483647 h 238"/>
              <a:gd name="T54" fmla="*/ 2147483647 w 70"/>
              <a:gd name="T55" fmla="*/ 2147483647 h 238"/>
              <a:gd name="T56" fmla="*/ 2147483647 w 70"/>
              <a:gd name="T57" fmla="*/ 2147483647 h 238"/>
              <a:gd name="T58" fmla="*/ 2147483647 w 70"/>
              <a:gd name="T59" fmla="*/ 2147483647 h 238"/>
              <a:gd name="T60" fmla="*/ 2147483647 w 70"/>
              <a:gd name="T61" fmla="*/ 2147483647 h 238"/>
              <a:gd name="T62" fmla="*/ 2147483647 w 70"/>
              <a:gd name="T63" fmla="*/ 2147483647 h 238"/>
              <a:gd name="T64" fmla="*/ 2147483647 w 70"/>
              <a:gd name="T65" fmla="*/ 2147483647 h 238"/>
              <a:gd name="T66" fmla="*/ 2147483647 w 70"/>
              <a:gd name="T67" fmla="*/ 2147483647 h 238"/>
              <a:gd name="T68" fmla="*/ 2147483647 w 70"/>
              <a:gd name="T69" fmla="*/ 2147483647 h 238"/>
              <a:gd name="T70" fmla="*/ 2147483647 w 70"/>
              <a:gd name="T71" fmla="*/ 2147483647 h 238"/>
              <a:gd name="T72" fmla="*/ 2147483647 w 70"/>
              <a:gd name="T73" fmla="*/ 2147483647 h 238"/>
              <a:gd name="T74" fmla="*/ 2147483647 w 70"/>
              <a:gd name="T75" fmla="*/ 2147483647 h 238"/>
              <a:gd name="T76" fmla="*/ 2147483647 w 70"/>
              <a:gd name="T77" fmla="*/ 2147483647 h 238"/>
              <a:gd name="T78" fmla="*/ 2147483647 w 70"/>
              <a:gd name="T79" fmla="*/ 2147483647 h 238"/>
              <a:gd name="T80" fmla="*/ 2147483647 w 70"/>
              <a:gd name="T81" fmla="*/ 2147483647 h 238"/>
              <a:gd name="T82" fmla="*/ 2147483647 w 70"/>
              <a:gd name="T83" fmla="*/ 2147483647 h 238"/>
              <a:gd name="T84" fmla="*/ 2147483647 w 70"/>
              <a:gd name="T85" fmla="*/ 2147483647 h 238"/>
              <a:gd name="T86" fmla="*/ 2147483647 w 70"/>
              <a:gd name="T87" fmla="*/ 2147483647 h 238"/>
              <a:gd name="T88" fmla="*/ 2147483647 w 70"/>
              <a:gd name="T89" fmla="*/ 2147483647 h 238"/>
              <a:gd name="T90" fmla="*/ 2147483647 w 70"/>
              <a:gd name="T91" fmla="*/ 2147483647 h 238"/>
              <a:gd name="T92" fmla="*/ 2147483647 w 70"/>
              <a:gd name="T93" fmla="*/ 2147483647 h 238"/>
              <a:gd name="T94" fmla="*/ 2147483647 w 70"/>
              <a:gd name="T95" fmla="*/ 2147483647 h 238"/>
              <a:gd name="T96" fmla="*/ 2147483647 w 70"/>
              <a:gd name="T97" fmla="*/ 2147483647 h 238"/>
              <a:gd name="T98" fmla="*/ 2147483647 w 70"/>
              <a:gd name="T99" fmla="*/ 2147483647 h 238"/>
              <a:gd name="T100" fmla="*/ 2147483647 w 70"/>
              <a:gd name="T101" fmla="*/ 2147483647 h 238"/>
              <a:gd name="T102" fmla="*/ 2147483647 w 70"/>
              <a:gd name="T103" fmla="*/ 2147483647 h 238"/>
              <a:gd name="T104" fmla="*/ 2147483647 w 70"/>
              <a:gd name="T105" fmla="*/ 2147483647 h 238"/>
              <a:gd name="T106" fmla="*/ 2147483647 w 70"/>
              <a:gd name="T107" fmla="*/ 2147483647 h 238"/>
              <a:gd name="T108" fmla="*/ 2147483647 w 70"/>
              <a:gd name="T109" fmla="*/ 2147483647 h 238"/>
              <a:gd name="T110" fmla="*/ 2147483647 w 70"/>
              <a:gd name="T111" fmla="*/ 2147483647 h 238"/>
              <a:gd name="T112" fmla="*/ 2147483647 w 70"/>
              <a:gd name="T113" fmla="*/ 2147483647 h 238"/>
              <a:gd name="T114" fmla="*/ 2147483647 w 70"/>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238"/>
              <a:gd name="T176" fmla="*/ 70 w 70"/>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238">
                <a:moveTo>
                  <a:pt x="50" y="0"/>
                </a:moveTo>
                <a:lnTo>
                  <a:pt x="50" y="0"/>
                </a:lnTo>
                <a:lnTo>
                  <a:pt x="50" y="2"/>
                </a:lnTo>
                <a:lnTo>
                  <a:pt x="48" y="4"/>
                </a:lnTo>
                <a:lnTo>
                  <a:pt x="46" y="7"/>
                </a:lnTo>
                <a:lnTo>
                  <a:pt x="41" y="17"/>
                </a:lnTo>
                <a:lnTo>
                  <a:pt x="36" y="31"/>
                </a:lnTo>
                <a:lnTo>
                  <a:pt x="39" y="45"/>
                </a:lnTo>
                <a:lnTo>
                  <a:pt x="50" y="55"/>
                </a:lnTo>
                <a:lnTo>
                  <a:pt x="61" y="63"/>
                </a:lnTo>
                <a:lnTo>
                  <a:pt x="70" y="70"/>
                </a:lnTo>
                <a:lnTo>
                  <a:pt x="68" y="77"/>
                </a:lnTo>
                <a:lnTo>
                  <a:pt x="58" y="84"/>
                </a:lnTo>
                <a:lnTo>
                  <a:pt x="41" y="92"/>
                </a:lnTo>
                <a:lnTo>
                  <a:pt x="27" y="97"/>
                </a:lnTo>
                <a:lnTo>
                  <a:pt x="14" y="102"/>
                </a:lnTo>
                <a:lnTo>
                  <a:pt x="4" y="108"/>
                </a:lnTo>
                <a:lnTo>
                  <a:pt x="0" y="111"/>
                </a:lnTo>
                <a:lnTo>
                  <a:pt x="2" y="116"/>
                </a:lnTo>
                <a:lnTo>
                  <a:pt x="9" y="118"/>
                </a:lnTo>
                <a:lnTo>
                  <a:pt x="19" y="121"/>
                </a:lnTo>
                <a:lnTo>
                  <a:pt x="31" y="121"/>
                </a:lnTo>
                <a:lnTo>
                  <a:pt x="44" y="121"/>
                </a:lnTo>
                <a:lnTo>
                  <a:pt x="55" y="121"/>
                </a:lnTo>
                <a:lnTo>
                  <a:pt x="61" y="123"/>
                </a:lnTo>
                <a:lnTo>
                  <a:pt x="63" y="126"/>
                </a:lnTo>
                <a:lnTo>
                  <a:pt x="65" y="128"/>
                </a:lnTo>
                <a:lnTo>
                  <a:pt x="65" y="133"/>
                </a:lnTo>
                <a:lnTo>
                  <a:pt x="63" y="138"/>
                </a:lnTo>
                <a:lnTo>
                  <a:pt x="60" y="145"/>
                </a:lnTo>
                <a:lnTo>
                  <a:pt x="53" y="155"/>
                </a:lnTo>
                <a:lnTo>
                  <a:pt x="43" y="169"/>
                </a:lnTo>
                <a:lnTo>
                  <a:pt x="34" y="179"/>
                </a:lnTo>
                <a:lnTo>
                  <a:pt x="33" y="184"/>
                </a:lnTo>
                <a:lnTo>
                  <a:pt x="31" y="187"/>
                </a:lnTo>
                <a:lnTo>
                  <a:pt x="31" y="191"/>
                </a:lnTo>
                <a:lnTo>
                  <a:pt x="31" y="193"/>
                </a:lnTo>
                <a:lnTo>
                  <a:pt x="34" y="194"/>
                </a:lnTo>
                <a:lnTo>
                  <a:pt x="38" y="194"/>
                </a:lnTo>
                <a:lnTo>
                  <a:pt x="41" y="194"/>
                </a:lnTo>
                <a:lnTo>
                  <a:pt x="46" y="194"/>
                </a:lnTo>
                <a:lnTo>
                  <a:pt x="50" y="193"/>
                </a:lnTo>
                <a:lnTo>
                  <a:pt x="55" y="193"/>
                </a:lnTo>
                <a:lnTo>
                  <a:pt x="58" y="193"/>
                </a:lnTo>
                <a:lnTo>
                  <a:pt x="61" y="193"/>
                </a:lnTo>
                <a:lnTo>
                  <a:pt x="63" y="194"/>
                </a:lnTo>
                <a:lnTo>
                  <a:pt x="63" y="196"/>
                </a:lnTo>
                <a:lnTo>
                  <a:pt x="58" y="203"/>
                </a:lnTo>
                <a:lnTo>
                  <a:pt x="50" y="211"/>
                </a:lnTo>
                <a:lnTo>
                  <a:pt x="38" y="221"/>
                </a:lnTo>
                <a:lnTo>
                  <a:pt x="29" y="228"/>
                </a:lnTo>
                <a:lnTo>
                  <a:pt x="24" y="233"/>
                </a:lnTo>
                <a:lnTo>
                  <a:pt x="21" y="235"/>
                </a:lnTo>
                <a:lnTo>
                  <a:pt x="19" y="237"/>
                </a:lnTo>
                <a:lnTo>
                  <a:pt x="19" y="238"/>
                </a:lnTo>
                <a:lnTo>
                  <a:pt x="17" y="238"/>
                </a:lnTo>
              </a:path>
            </a:pathLst>
          </a:custGeom>
          <a:noFill/>
          <a:ln w="15875">
            <a:solidFill>
              <a:srgbClr val="000000"/>
            </a:solidFill>
            <a:round/>
            <a:headEnd/>
            <a:tailEnd/>
          </a:ln>
        </p:spPr>
        <p:txBody>
          <a:bodyPr/>
          <a:lstStyle/>
          <a:p>
            <a:endParaRPr lang="en-CA"/>
          </a:p>
        </p:txBody>
      </p:sp>
      <p:sp>
        <p:nvSpPr>
          <p:cNvPr id="24595" name="Freeform 16"/>
          <p:cNvSpPr>
            <a:spLocks/>
          </p:cNvSpPr>
          <p:nvPr/>
        </p:nvSpPr>
        <p:spPr bwMode="auto">
          <a:xfrm>
            <a:off x="2073275" y="5821363"/>
            <a:ext cx="138113" cy="1746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2147483647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0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2147483647 w 87"/>
              <a:gd name="T83" fmla="*/ 2147483647 h 110"/>
              <a:gd name="T84" fmla="*/ 2147483647 w 87"/>
              <a:gd name="T85" fmla="*/ 2147483647 h 110"/>
              <a:gd name="T86" fmla="*/ 2147483647 w 87"/>
              <a:gd name="T87" fmla="*/ 2147483647 h 110"/>
              <a:gd name="T88" fmla="*/ 0 w 87"/>
              <a:gd name="T89" fmla="*/ 2147483647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10"/>
              <a:gd name="T137" fmla="*/ 87 w 87"/>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10">
                <a:moveTo>
                  <a:pt x="0" y="110"/>
                </a:moveTo>
                <a:lnTo>
                  <a:pt x="9" y="69"/>
                </a:lnTo>
                <a:lnTo>
                  <a:pt x="12" y="69"/>
                </a:lnTo>
                <a:lnTo>
                  <a:pt x="12" y="76"/>
                </a:lnTo>
                <a:lnTo>
                  <a:pt x="12" y="79"/>
                </a:lnTo>
                <a:lnTo>
                  <a:pt x="12" y="88"/>
                </a:lnTo>
                <a:lnTo>
                  <a:pt x="15" y="93"/>
                </a:lnTo>
                <a:lnTo>
                  <a:pt x="19" y="98"/>
                </a:lnTo>
                <a:lnTo>
                  <a:pt x="24" y="103"/>
                </a:lnTo>
                <a:lnTo>
                  <a:pt x="29" y="105"/>
                </a:lnTo>
                <a:lnTo>
                  <a:pt x="38" y="107"/>
                </a:lnTo>
                <a:lnTo>
                  <a:pt x="43" y="105"/>
                </a:lnTo>
                <a:lnTo>
                  <a:pt x="49" y="103"/>
                </a:lnTo>
                <a:lnTo>
                  <a:pt x="53" y="100"/>
                </a:lnTo>
                <a:lnTo>
                  <a:pt x="56" y="95"/>
                </a:lnTo>
                <a:lnTo>
                  <a:pt x="58" y="90"/>
                </a:lnTo>
                <a:lnTo>
                  <a:pt x="58" y="85"/>
                </a:lnTo>
                <a:lnTo>
                  <a:pt x="58" y="79"/>
                </a:lnTo>
                <a:lnTo>
                  <a:pt x="56" y="76"/>
                </a:lnTo>
                <a:lnTo>
                  <a:pt x="53" y="71"/>
                </a:lnTo>
                <a:lnTo>
                  <a:pt x="48" y="66"/>
                </a:lnTo>
                <a:lnTo>
                  <a:pt x="43" y="59"/>
                </a:lnTo>
                <a:lnTo>
                  <a:pt x="34" y="52"/>
                </a:lnTo>
                <a:lnTo>
                  <a:pt x="29" y="47"/>
                </a:lnTo>
                <a:lnTo>
                  <a:pt x="26" y="44"/>
                </a:lnTo>
                <a:lnTo>
                  <a:pt x="24" y="40"/>
                </a:lnTo>
                <a:lnTo>
                  <a:pt x="21" y="34"/>
                </a:lnTo>
                <a:lnTo>
                  <a:pt x="21" y="27"/>
                </a:lnTo>
                <a:lnTo>
                  <a:pt x="21" y="20"/>
                </a:lnTo>
                <a:lnTo>
                  <a:pt x="24" y="13"/>
                </a:lnTo>
                <a:lnTo>
                  <a:pt x="29" y="8"/>
                </a:lnTo>
                <a:lnTo>
                  <a:pt x="34" y="5"/>
                </a:lnTo>
                <a:lnTo>
                  <a:pt x="43" y="1"/>
                </a:lnTo>
                <a:lnTo>
                  <a:pt x="51" y="0"/>
                </a:lnTo>
                <a:lnTo>
                  <a:pt x="55" y="1"/>
                </a:lnTo>
                <a:lnTo>
                  <a:pt x="60" y="1"/>
                </a:lnTo>
                <a:lnTo>
                  <a:pt x="63" y="3"/>
                </a:lnTo>
                <a:lnTo>
                  <a:pt x="68" y="5"/>
                </a:lnTo>
                <a:lnTo>
                  <a:pt x="72" y="6"/>
                </a:lnTo>
                <a:lnTo>
                  <a:pt x="73" y="6"/>
                </a:lnTo>
                <a:lnTo>
                  <a:pt x="75" y="6"/>
                </a:lnTo>
                <a:lnTo>
                  <a:pt x="78" y="6"/>
                </a:lnTo>
                <a:lnTo>
                  <a:pt x="80" y="6"/>
                </a:lnTo>
                <a:lnTo>
                  <a:pt x="82" y="3"/>
                </a:lnTo>
                <a:lnTo>
                  <a:pt x="83" y="0"/>
                </a:lnTo>
                <a:lnTo>
                  <a:pt x="87" y="0"/>
                </a:lnTo>
                <a:lnTo>
                  <a:pt x="78" y="35"/>
                </a:lnTo>
                <a:lnTo>
                  <a:pt x="75" y="35"/>
                </a:lnTo>
                <a:lnTo>
                  <a:pt x="75" y="30"/>
                </a:lnTo>
                <a:lnTo>
                  <a:pt x="75" y="27"/>
                </a:lnTo>
                <a:lnTo>
                  <a:pt x="75" y="22"/>
                </a:lnTo>
                <a:lnTo>
                  <a:pt x="73" y="17"/>
                </a:lnTo>
                <a:lnTo>
                  <a:pt x="68" y="11"/>
                </a:lnTo>
                <a:lnTo>
                  <a:pt x="65" y="8"/>
                </a:lnTo>
                <a:lnTo>
                  <a:pt x="58" y="6"/>
                </a:lnTo>
                <a:lnTo>
                  <a:pt x="53" y="5"/>
                </a:lnTo>
                <a:lnTo>
                  <a:pt x="48" y="6"/>
                </a:lnTo>
                <a:lnTo>
                  <a:pt x="43" y="8"/>
                </a:lnTo>
                <a:lnTo>
                  <a:pt x="39" y="10"/>
                </a:lnTo>
                <a:lnTo>
                  <a:pt x="34" y="15"/>
                </a:lnTo>
                <a:lnTo>
                  <a:pt x="34" y="22"/>
                </a:lnTo>
                <a:lnTo>
                  <a:pt x="34" y="27"/>
                </a:lnTo>
                <a:lnTo>
                  <a:pt x="38" y="32"/>
                </a:lnTo>
                <a:lnTo>
                  <a:pt x="41" y="37"/>
                </a:lnTo>
                <a:lnTo>
                  <a:pt x="46" y="42"/>
                </a:lnTo>
                <a:lnTo>
                  <a:pt x="53" y="49"/>
                </a:lnTo>
                <a:lnTo>
                  <a:pt x="60" y="56"/>
                </a:lnTo>
                <a:lnTo>
                  <a:pt x="65" y="61"/>
                </a:lnTo>
                <a:lnTo>
                  <a:pt x="68" y="66"/>
                </a:lnTo>
                <a:lnTo>
                  <a:pt x="72" y="73"/>
                </a:lnTo>
                <a:lnTo>
                  <a:pt x="72" y="79"/>
                </a:lnTo>
                <a:lnTo>
                  <a:pt x="70" y="86"/>
                </a:lnTo>
                <a:lnTo>
                  <a:pt x="68" y="95"/>
                </a:lnTo>
                <a:lnTo>
                  <a:pt x="65" y="98"/>
                </a:lnTo>
                <a:lnTo>
                  <a:pt x="60" y="103"/>
                </a:lnTo>
                <a:lnTo>
                  <a:pt x="55" y="105"/>
                </a:lnTo>
                <a:lnTo>
                  <a:pt x="46" y="108"/>
                </a:lnTo>
                <a:lnTo>
                  <a:pt x="38" y="110"/>
                </a:lnTo>
                <a:lnTo>
                  <a:pt x="32" y="110"/>
                </a:lnTo>
                <a:lnTo>
                  <a:pt x="29" y="108"/>
                </a:lnTo>
                <a:lnTo>
                  <a:pt x="26" y="108"/>
                </a:lnTo>
                <a:lnTo>
                  <a:pt x="22" y="107"/>
                </a:lnTo>
                <a:lnTo>
                  <a:pt x="15" y="105"/>
                </a:lnTo>
                <a:lnTo>
                  <a:pt x="14" y="103"/>
                </a:lnTo>
                <a:lnTo>
                  <a:pt x="10" y="103"/>
                </a:lnTo>
                <a:lnTo>
                  <a:pt x="9" y="103"/>
                </a:lnTo>
                <a:lnTo>
                  <a:pt x="5" y="107"/>
                </a:lnTo>
                <a:lnTo>
                  <a:pt x="4" y="110"/>
                </a:lnTo>
                <a:lnTo>
                  <a:pt x="0" y="110"/>
                </a:lnTo>
                <a:close/>
              </a:path>
            </a:pathLst>
          </a:custGeom>
          <a:solidFill>
            <a:srgbClr val="000000"/>
          </a:solidFill>
          <a:ln w="0">
            <a:solidFill>
              <a:srgbClr val="000000"/>
            </a:solidFill>
            <a:round/>
            <a:headEnd/>
            <a:tailEnd/>
          </a:ln>
        </p:spPr>
        <p:txBody>
          <a:bodyPr/>
          <a:lstStyle/>
          <a:p>
            <a:endParaRPr lang="en-CA"/>
          </a:p>
        </p:txBody>
      </p:sp>
      <p:sp>
        <p:nvSpPr>
          <p:cNvPr id="24596" name="Freeform 17"/>
          <p:cNvSpPr>
            <a:spLocks/>
          </p:cNvSpPr>
          <p:nvPr/>
        </p:nvSpPr>
        <p:spPr bwMode="auto">
          <a:xfrm>
            <a:off x="2208213" y="5880100"/>
            <a:ext cx="115887" cy="115888"/>
          </a:xfrm>
          <a:custGeom>
            <a:avLst/>
            <a:gdLst>
              <a:gd name="T0" fmla="*/ 2147483647 w 73"/>
              <a:gd name="T1" fmla="*/ 2147483647 h 73"/>
              <a:gd name="T2" fmla="*/ 2147483647 w 73"/>
              <a:gd name="T3" fmla="*/ 2147483647 h 73"/>
              <a:gd name="T4" fmla="*/ 2147483647 w 73"/>
              <a:gd name="T5" fmla="*/ 2147483647 h 73"/>
              <a:gd name="T6" fmla="*/ 2147483647 w 73"/>
              <a:gd name="T7" fmla="*/ 2147483647 h 73"/>
              <a:gd name="T8" fmla="*/ 2147483647 w 73"/>
              <a:gd name="T9" fmla="*/ 2147483647 h 73"/>
              <a:gd name="T10" fmla="*/ 2147483647 w 73"/>
              <a:gd name="T11" fmla="*/ 2147483647 h 73"/>
              <a:gd name="T12" fmla="*/ 2147483647 w 73"/>
              <a:gd name="T13" fmla="*/ 2147483647 h 73"/>
              <a:gd name="T14" fmla="*/ 2147483647 w 73"/>
              <a:gd name="T15" fmla="*/ 2147483647 h 73"/>
              <a:gd name="T16" fmla="*/ 2147483647 w 73"/>
              <a:gd name="T17" fmla="*/ 2147483647 h 73"/>
              <a:gd name="T18" fmla="*/ 2147483647 w 73"/>
              <a:gd name="T19" fmla="*/ 2147483647 h 73"/>
              <a:gd name="T20" fmla="*/ 2147483647 w 73"/>
              <a:gd name="T21" fmla="*/ 2147483647 h 73"/>
              <a:gd name="T22" fmla="*/ 2147483647 w 73"/>
              <a:gd name="T23" fmla="*/ 2147483647 h 73"/>
              <a:gd name="T24" fmla="*/ 2147483647 w 73"/>
              <a:gd name="T25" fmla="*/ 2147483647 h 73"/>
              <a:gd name="T26" fmla="*/ 2147483647 w 73"/>
              <a:gd name="T27" fmla="*/ 2147483647 h 73"/>
              <a:gd name="T28" fmla="*/ 2147483647 w 73"/>
              <a:gd name="T29" fmla="*/ 2147483647 h 73"/>
              <a:gd name="T30" fmla="*/ 2147483647 w 73"/>
              <a:gd name="T31" fmla="*/ 2147483647 h 73"/>
              <a:gd name="T32" fmla="*/ 2147483647 w 73"/>
              <a:gd name="T33" fmla="*/ 2147483647 h 73"/>
              <a:gd name="T34" fmla="*/ 2147483647 w 73"/>
              <a:gd name="T35" fmla="*/ 2147483647 h 73"/>
              <a:gd name="T36" fmla="*/ 2147483647 w 73"/>
              <a:gd name="T37" fmla="*/ 2147483647 h 73"/>
              <a:gd name="T38" fmla="*/ 2147483647 w 73"/>
              <a:gd name="T39" fmla="*/ 2147483647 h 73"/>
              <a:gd name="T40" fmla="*/ 2147483647 w 73"/>
              <a:gd name="T41" fmla="*/ 2147483647 h 73"/>
              <a:gd name="T42" fmla="*/ 2147483647 w 73"/>
              <a:gd name="T43" fmla="*/ 2147483647 h 73"/>
              <a:gd name="T44" fmla="*/ 2147483647 w 73"/>
              <a:gd name="T45" fmla="*/ 2147483647 h 73"/>
              <a:gd name="T46" fmla="*/ 2147483647 w 73"/>
              <a:gd name="T47" fmla="*/ 2147483647 h 73"/>
              <a:gd name="T48" fmla="*/ 2147483647 w 73"/>
              <a:gd name="T49" fmla="*/ 2147483647 h 73"/>
              <a:gd name="T50" fmla="*/ 2147483647 w 73"/>
              <a:gd name="T51" fmla="*/ 2147483647 h 73"/>
              <a:gd name="T52" fmla="*/ 2147483647 w 73"/>
              <a:gd name="T53" fmla="*/ 2147483647 h 73"/>
              <a:gd name="T54" fmla="*/ 2147483647 w 73"/>
              <a:gd name="T55" fmla="*/ 2147483647 h 73"/>
              <a:gd name="T56" fmla="*/ 2147483647 w 73"/>
              <a:gd name="T57" fmla="*/ 0 h 73"/>
              <a:gd name="T58" fmla="*/ 2147483647 w 73"/>
              <a:gd name="T59" fmla="*/ 0 h 73"/>
              <a:gd name="T60" fmla="*/ 2147483647 w 73"/>
              <a:gd name="T61" fmla="*/ 2147483647 h 73"/>
              <a:gd name="T62" fmla="*/ 2147483647 w 73"/>
              <a:gd name="T63" fmla="*/ 2147483647 h 73"/>
              <a:gd name="T64" fmla="*/ 2147483647 w 73"/>
              <a:gd name="T65" fmla="*/ 2147483647 h 73"/>
              <a:gd name="T66" fmla="*/ 2147483647 w 73"/>
              <a:gd name="T67" fmla="*/ 2147483647 h 73"/>
              <a:gd name="T68" fmla="*/ 2147483647 w 73"/>
              <a:gd name="T69" fmla="*/ 2147483647 h 73"/>
              <a:gd name="T70" fmla="*/ 2147483647 w 73"/>
              <a:gd name="T71" fmla="*/ 2147483647 h 73"/>
              <a:gd name="T72" fmla="*/ 2147483647 w 73"/>
              <a:gd name="T73" fmla="*/ 2147483647 h 73"/>
              <a:gd name="T74" fmla="*/ 2147483647 w 73"/>
              <a:gd name="T75" fmla="*/ 2147483647 h 73"/>
              <a:gd name="T76" fmla="*/ 2147483647 w 73"/>
              <a:gd name="T77" fmla="*/ 2147483647 h 73"/>
              <a:gd name="T78" fmla="*/ 2147483647 w 73"/>
              <a:gd name="T79" fmla="*/ 2147483647 h 73"/>
              <a:gd name="T80" fmla="*/ 2147483647 w 73"/>
              <a:gd name="T81" fmla="*/ 2147483647 h 73"/>
              <a:gd name="T82" fmla="*/ 2147483647 w 73"/>
              <a:gd name="T83" fmla="*/ 2147483647 h 73"/>
              <a:gd name="T84" fmla="*/ 2147483647 w 73"/>
              <a:gd name="T85" fmla="*/ 2147483647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73"/>
              <a:gd name="T131" fmla="*/ 73 w 73"/>
              <a:gd name="T132" fmla="*/ 73 h 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73">
                <a:moveTo>
                  <a:pt x="73" y="2"/>
                </a:moveTo>
                <a:lnTo>
                  <a:pt x="60" y="49"/>
                </a:lnTo>
                <a:lnTo>
                  <a:pt x="58" y="56"/>
                </a:lnTo>
                <a:lnTo>
                  <a:pt x="56" y="59"/>
                </a:lnTo>
                <a:lnTo>
                  <a:pt x="56" y="63"/>
                </a:lnTo>
                <a:lnTo>
                  <a:pt x="56" y="65"/>
                </a:lnTo>
                <a:lnTo>
                  <a:pt x="58" y="65"/>
                </a:lnTo>
                <a:lnTo>
                  <a:pt x="60" y="65"/>
                </a:lnTo>
                <a:lnTo>
                  <a:pt x="61" y="63"/>
                </a:lnTo>
                <a:lnTo>
                  <a:pt x="65" y="59"/>
                </a:lnTo>
                <a:lnTo>
                  <a:pt x="68" y="54"/>
                </a:lnTo>
                <a:lnTo>
                  <a:pt x="70" y="56"/>
                </a:lnTo>
                <a:lnTo>
                  <a:pt x="63" y="65"/>
                </a:lnTo>
                <a:lnTo>
                  <a:pt x="58" y="70"/>
                </a:lnTo>
                <a:lnTo>
                  <a:pt x="55" y="71"/>
                </a:lnTo>
                <a:lnTo>
                  <a:pt x="49" y="73"/>
                </a:lnTo>
                <a:lnTo>
                  <a:pt x="48" y="71"/>
                </a:lnTo>
                <a:lnTo>
                  <a:pt x="46" y="71"/>
                </a:lnTo>
                <a:lnTo>
                  <a:pt x="44" y="70"/>
                </a:lnTo>
                <a:lnTo>
                  <a:pt x="44" y="66"/>
                </a:lnTo>
                <a:lnTo>
                  <a:pt x="44" y="63"/>
                </a:lnTo>
                <a:lnTo>
                  <a:pt x="44" y="59"/>
                </a:lnTo>
                <a:lnTo>
                  <a:pt x="46" y="56"/>
                </a:lnTo>
                <a:lnTo>
                  <a:pt x="48" y="51"/>
                </a:lnTo>
                <a:lnTo>
                  <a:pt x="49" y="44"/>
                </a:lnTo>
                <a:lnTo>
                  <a:pt x="51" y="36"/>
                </a:lnTo>
                <a:lnTo>
                  <a:pt x="39" y="54"/>
                </a:lnTo>
                <a:lnTo>
                  <a:pt x="29" y="65"/>
                </a:lnTo>
                <a:lnTo>
                  <a:pt x="24" y="70"/>
                </a:lnTo>
                <a:lnTo>
                  <a:pt x="19" y="71"/>
                </a:lnTo>
                <a:lnTo>
                  <a:pt x="12" y="73"/>
                </a:lnTo>
                <a:lnTo>
                  <a:pt x="9" y="71"/>
                </a:lnTo>
                <a:lnTo>
                  <a:pt x="7" y="70"/>
                </a:lnTo>
                <a:lnTo>
                  <a:pt x="5" y="68"/>
                </a:lnTo>
                <a:lnTo>
                  <a:pt x="4" y="65"/>
                </a:lnTo>
                <a:lnTo>
                  <a:pt x="4" y="59"/>
                </a:lnTo>
                <a:lnTo>
                  <a:pt x="5" y="53"/>
                </a:lnTo>
                <a:lnTo>
                  <a:pt x="7" y="46"/>
                </a:lnTo>
                <a:lnTo>
                  <a:pt x="15" y="22"/>
                </a:lnTo>
                <a:lnTo>
                  <a:pt x="17" y="17"/>
                </a:lnTo>
                <a:lnTo>
                  <a:pt x="19" y="14"/>
                </a:lnTo>
                <a:lnTo>
                  <a:pt x="19" y="10"/>
                </a:lnTo>
                <a:lnTo>
                  <a:pt x="17" y="8"/>
                </a:lnTo>
                <a:lnTo>
                  <a:pt x="15" y="8"/>
                </a:lnTo>
                <a:lnTo>
                  <a:pt x="14" y="8"/>
                </a:lnTo>
                <a:lnTo>
                  <a:pt x="12" y="10"/>
                </a:lnTo>
                <a:lnTo>
                  <a:pt x="10" y="12"/>
                </a:lnTo>
                <a:lnTo>
                  <a:pt x="7" y="14"/>
                </a:lnTo>
                <a:lnTo>
                  <a:pt x="4" y="19"/>
                </a:lnTo>
                <a:lnTo>
                  <a:pt x="0" y="17"/>
                </a:lnTo>
                <a:lnTo>
                  <a:pt x="7" y="8"/>
                </a:lnTo>
                <a:lnTo>
                  <a:pt x="14" y="3"/>
                </a:lnTo>
                <a:lnTo>
                  <a:pt x="19" y="0"/>
                </a:lnTo>
                <a:lnTo>
                  <a:pt x="24" y="0"/>
                </a:lnTo>
                <a:lnTo>
                  <a:pt x="27" y="0"/>
                </a:lnTo>
                <a:lnTo>
                  <a:pt x="29" y="2"/>
                </a:lnTo>
                <a:lnTo>
                  <a:pt x="31" y="5"/>
                </a:lnTo>
                <a:lnTo>
                  <a:pt x="31" y="8"/>
                </a:lnTo>
                <a:lnTo>
                  <a:pt x="31" y="12"/>
                </a:lnTo>
                <a:lnTo>
                  <a:pt x="29" y="17"/>
                </a:lnTo>
                <a:lnTo>
                  <a:pt x="27" y="24"/>
                </a:lnTo>
                <a:lnTo>
                  <a:pt x="21" y="48"/>
                </a:lnTo>
                <a:lnTo>
                  <a:pt x="19" y="54"/>
                </a:lnTo>
                <a:lnTo>
                  <a:pt x="17" y="58"/>
                </a:lnTo>
                <a:lnTo>
                  <a:pt x="17" y="61"/>
                </a:lnTo>
                <a:lnTo>
                  <a:pt x="17" y="63"/>
                </a:lnTo>
                <a:lnTo>
                  <a:pt x="19" y="63"/>
                </a:lnTo>
                <a:lnTo>
                  <a:pt x="21" y="65"/>
                </a:lnTo>
                <a:lnTo>
                  <a:pt x="24" y="63"/>
                </a:lnTo>
                <a:lnTo>
                  <a:pt x="27" y="61"/>
                </a:lnTo>
                <a:lnTo>
                  <a:pt x="31" y="59"/>
                </a:lnTo>
                <a:lnTo>
                  <a:pt x="34" y="54"/>
                </a:lnTo>
                <a:lnTo>
                  <a:pt x="38" y="49"/>
                </a:lnTo>
                <a:lnTo>
                  <a:pt x="44" y="41"/>
                </a:lnTo>
                <a:lnTo>
                  <a:pt x="49" y="34"/>
                </a:lnTo>
                <a:lnTo>
                  <a:pt x="53" y="27"/>
                </a:lnTo>
                <a:lnTo>
                  <a:pt x="56" y="19"/>
                </a:lnTo>
                <a:lnTo>
                  <a:pt x="58" y="8"/>
                </a:lnTo>
                <a:lnTo>
                  <a:pt x="61" y="2"/>
                </a:lnTo>
                <a:lnTo>
                  <a:pt x="73" y="2"/>
                </a:lnTo>
                <a:close/>
              </a:path>
            </a:pathLst>
          </a:custGeom>
          <a:solidFill>
            <a:srgbClr val="000000"/>
          </a:solidFill>
          <a:ln w="0">
            <a:solidFill>
              <a:srgbClr val="000000"/>
            </a:solidFill>
            <a:round/>
            <a:headEnd/>
            <a:tailEnd/>
          </a:ln>
        </p:spPr>
        <p:txBody>
          <a:bodyPr/>
          <a:lstStyle/>
          <a:p>
            <a:endParaRPr lang="en-CA"/>
          </a:p>
        </p:txBody>
      </p:sp>
      <p:sp>
        <p:nvSpPr>
          <p:cNvPr id="24597" name="Freeform 18"/>
          <p:cNvSpPr>
            <a:spLocks/>
          </p:cNvSpPr>
          <p:nvPr/>
        </p:nvSpPr>
        <p:spPr bwMode="auto">
          <a:xfrm>
            <a:off x="2330450" y="5880100"/>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9"/>
                </a:lnTo>
                <a:lnTo>
                  <a:pt x="44" y="5"/>
                </a:lnTo>
                <a:lnTo>
                  <a:pt x="47" y="2"/>
                </a:lnTo>
                <a:lnTo>
                  <a:pt x="51" y="0"/>
                </a:lnTo>
                <a:lnTo>
                  <a:pt x="54" y="0"/>
                </a:lnTo>
                <a:lnTo>
                  <a:pt x="56" y="0"/>
                </a:lnTo>
                <a:lnTo>
                  <a:pt x="58" y="2"/>
                </a:lnTo>
                <a:lnTo>
                  <a:pt x="59" y="3"/>
                </a:lnTo>
                <a:lnTo>
                  <a:pt x="59" y="7"/>
                </a:lnTo>
                <a:lnTo>
                  <a:pt x="58" y="12"/>
                </a:lnTo>
                <a:lnTo>
                  <a:pt x="56" y="17"/>
                </a:lnTo>
                <a:lnTo>
                  <a:pt x="54" y="20"/>
                </a:lnTo>
                <a:lnTo>
                  <a:pt x="51" y="22"/>
                </a:lnTo>
                <a:lnTo>
                  <a:pt x="49" y="20"/>
                </a:lnTo>
                <a:lnTo>
                  <a:pt x="47" y="20"/>
                </a:lnTo>
                <a:lnTo>
                  <a:pt x="47" y="19"/>
                </a:lnTo>
                <a:lnTo>
                  <a:pt x="47" y="15"/>
                </a:lnTo>
                <a:lnTo>
                  <a:pt x="46" y="15"/>
                </a:lnTo>
                <a:lnTo>
                  <a:pt x="46" y="14"/>
                </a:lnTo>
                <a:lnTo>
                  <a:pt x="44" y="14"/>
                </a:lnTo>
                <a:lnTo>
                  <a:pt x="42" y="14"/>
                </a:lnTo>
                <a:lnTo>
                  <a:pt x="41" y="15"/>
                </a:lnTo>
                <a:lnTo>
                  <a:pt x="37" y="20"/>
                </a:lnTo>
                <a:lnTo>
                  <a:pt x="30" y="29"/>
                </a:lnTo>
                <a:lnTo>
                  <a:pt x="24" y="39"/>
                </a:lnTo>
                <a:lnTo>
                  <a:pt x="20" y="44"/>
                </a:lnTo>
                <a:lnTo>
                  <a:pt x="17" y="51"/>
                </a:lnTo>
                <a:lnTo>
                  <a:pt x="15" y="56"/>
                </a:lnTo>
                <a:lnTo>
                  <a:pt x="15" y="59"/>
                </a:lnTo>
                <a:lnTo>
                  <a:pt x="13" y="61"/>
                </a:lnTo>
                <a:lnTo>
                  <a:pt x="12" y="71"/>
                </a:lnTo>
                <a:lnTo>
                  <a:pt x="0" y="71"/>
                </a:lnTo>
                <a:lnTo>
                  <a:pt x="13" y="22"/>
                </a:lnTo>
                <a:lnTo>
                  <a:pt x="15" y="17"/>
                </a:lnTo>
                <a:lnTo>
                  <a:pt x="15" y="12"/>
                </a:lnTo>
                <a:lnTo>
                  <a:pt x="15" y="8"/>
                </a:lnTo>
                <a:lnTo>
                  <a:pt x="15" y="7"/>
                </a:lnTo>
                <a:lnTo>
                  <a:pt x="13" y="7"/>
                </a:lnTo>
                <a:lnTo>
                  <a:pt x="10" y="5"/>
                </a:lnTo>
                <a:lnTo>
                  <a:pt x="8" y="5"/>
                </a:lnTo>
                <a:lnTo>
                  <a:pt x="5" y="7"/>
                </a:lnTo>
                <a:lnTo>
                  <a:pt x="5" y="3"/>
                </a:lnTo>
                <a:close/>
              </a:path>
            </a:pathLst>
          </a:custGeom>
          <a:solidFill>
            <a:srgbClr val="000000"/>
          </a:solidFill>
          <a:ln w="0">
            <a:solidFill>
              <a:srgbClr val="000000"/>
            </a:solidFill>
            <a:round/>
            <a:headEnd/>
            <a:tailEnd/>
          </a:ln>
        </p:spPr>
        <p:txBody>
          <a:bodyPr/>
          <a:lstStyle/>
          <a:p>
            <a:endParaRPr lang="en-CA"/>
          </a:p>
        </p:txBody>
      </p:sp>
      <p:sp>
        <p:nvSpPr>
          <p:cNvPr id="24598" name="Freeform 19"/>
          <p:cNvSpPr>
            <a:spLocks/>
          </p:cNvSpPr>
          <p:nvPr/>
        </p:nvSpPr>
        <p:spPr bwMode="auto">
          <a:xfrm>
            <a:off x="2378075" y="5818188"/>
            <a:ext cx="165100" cy="228600"/>
          </a:xfrm>
          <a:custGeom>
            <a:avLst/>
            <a:gdLst>
              <a:gd name="T0" fmla="*/ 2147483647 w 104"/>
              <a:gd name="T1" fmla="*/ 2147483647 h 144"/>
              <a:gd name="T2" fmla="*/ 2147483647 w 104"/>
              <a:gd name="T3" fmla="*/ 2147483647 h 144"/>
              <a:gd name="T4" fmla="*/ 2147483647 w 104"/>
              <a:gd name="T5" fmla="*/ 2147483647 h 144"/>
              <a:gd name="T6" fmla="*/ 2147483647 w 104"/>
              <a:gd name="T7" fmla="*/ 2147483647 h 144"/>
              <a:gd name="T8" fmla="*/ 2147483647 w 104"/>
              <a:gd name="T9" fmla="*/ 2147483647 h 144"/>
              <a:gd name="T10" fmla="*/ 2147483647 w 104"/>
              <a:gd name="T11" fmla="*/ 2147483647 h 144"/>
              <a:gd name="T12" fmla="*/ 2147483647 w 104"/>
              <a:gd name="T13" fmla="*/ 2147483647 h 144"/>
              <a:gd name="T14" fmla="*/ 0 w 104"/>
              <a:gd name="T15" fmla="*/ 2147483647 h 144"/>
              <a:gd name="T16" fmla="*/ 2147483647 w 104"/>
              <a:gd name="T17" fmla="*/ 2147483647 h 144"/>
              <a:gd name="T18" fmla="*/ 2147483647 w 104"/>
              <a:gd name="T19" fmla="*/ 2147483647 h 144"/>
              <a:gd name="T20" fmla="*/ 2147483647 w 104"/>
              <a:gd name="T21" fmla="*/ 2147483647 h 144"/>
              <a:gd name="T22" fmla="*/ 2147483647 w 104"/>
              <a:gd name="T23" fmla="*/ 2147483647 h 144"/>
              <a:gd name="T24" fmla="*/ 2147483647 w 104"/>
              <a:gd name="T25" fmla="*/ 2147483647 h 144"/>
              <a:gd name="T26" fmla="*/ 2147483647 w 104"/>
              <a:gd name="T27" fmla="*/ 2147483647 h 144"/>
              <a:gd name="T28" fmla="*/ 2147483647 w 104"/>
              <a:gd name="T29" fmla="*/ 2147483647 h 144"/>
              <a:gd name="T30" fmla="*/ 2147483647 w 104"/>
              <a:gd name="T31" fmla="*/ 2147483647 h 144"/>
              <a:gd name="T32" fmla="*/ 2147483647 w 104"/>
              <a:gd name="T33" fmla="*/ 2147483647 h 144"/>
              <a:gd name="T34" fmla="*/ 2147483647 w 104"/>
              <a:gd name="T35" fmla="*/ 2147483647 h 144"/>
              <a:gd name="T36" fmla="*/ 2147483647 w 104"/>
              <a:gd name="T37" fmla="*/ 2147483647 h 144"/>
              <a:gd name="T38" fmla="*/ 2147483647 w 104"/>
              <a:gd name="T39" fmla="*/ 2147483647 h 144"/>
              <a:gd name="T40" fmla="*/ 2147483647 w 104"/>
              <a:gd name="T41" fmla="*/ 2147483647 h 144"/>
              <a:gd name="T42" fmla="*/ 2147483647 w 104"/>
              <a:gd name="T43" fmla="*/ 2147483647 h 144"/>
              <a:gd name="T44" fmla="*/ 2147483647 w 104"/>
              <a:gd name="T45" fmla="*/ 2147483647 h 144"/>
              <a:gd name="T46" fmla="*/ 2147483647 w 104"/>
              <a:gd name="T47" fmla="*/ 2147483647 h 144"/>
              <a:gd name="T48" fmla="*/ 2147483647 w 104"/>
              <a:gd name="T49" fmla="*/ 2147483647 h 144"/>
              <a:gd name="T50" fmla="*/ 2147483647 w 104"/>
              <a:gd name="T51" fmla="*/ 2147483647 h 144"/>
              <a:gd name="T52" fmla="*/ 2147483647 w 104"/>
              <a:gd name="T53" fmla="*/ 2147483647 h 144"/>
              <a:gd name="T54" fmla="*/ 2147483647 w 104"/>
              <a:gd name="T55" fmla="*/ 0 h 144"/>
              <a:gd name="T56" fmla="*/ 2147483647 w 104"/>
              <a:gd name="T57" fmla="*/ 2147483647 h 144"/>
              <a:gd name="T58" fmla="*/ 2147483647 w 104"/>
              <a:gd name="T59" fmla="*/ 2147483647 h 144"/>
              <a:gd name="T60" fmla="*/ 2147483647 w 104"/>
              <a:gd name="T61" fmla="*/ 2147483647 h 144"/>
              <a:gd name="T62" fmla="*/ 2147483647 w 104"/>
              <a:gd name="T63" fmla="*/ 2147483647 h 144"/>
              <a:gd name="T64" fmla="*/ 2147483647 w 104"/>
              <a:gd name="T65" fmla="*/ 2147483647 h 144"/>
              <a:gd name="T66" fmla="*/ 2147483647 w 104"/>
              <a:gd name="T67" fmla="*/ 2147483647 h 144"/>
              <a:gd name="T68" fmla="*/ 2147483647 w 104"/>
              <a:gd name="T69" fmla="*/ 2147483647 h 144"/>
              <a:gd name="T70" fmla="*/ 2147483647 w 104"/>
              <a:gd name="T71" fmla="*/ 2147483647 h 144"/>
              <a:gd name="T72" fmla="*/ 2147483647 w 104"/>
              <a:gd name="T73" fmla="*/ 2147483647 h 144"/>
              <a:gd name="T74" fmla="*/ 2147483647 w 104"/>
              <a:gd name="T75" fmla="*/ 2147483647 h 144"/>
              <a:gd name="T76" fmla="*/ 2147483647 w 104"/>
              <a:gd name="T77" fmla="*/ 2147483647 h 144"/>
              <a:gd name="T78" fmla="*/ 2147483647 w 104"/>
              <a:gd name="T79" fmla="*/ 2147483647 h 144"/>
              <a:gd name="T80" fmla="*/ 2147483647 w 104"/>
              <a:gd name="T81" fmla="*/ 2147483647 h 144"/>
              <a:gd name="T82" fmla="*/ 2147483647 w 104"/>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44"/>
              <a:gd name="T128" fmla="*/ 104 w 104"/>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44">
                <a:moveTo>
                  <a:pt x="79" y="41"/>
                </a:moveTo>
                <a:lnTo>
                  <a:pt x="77" y="47"/>
                </a:lnTo>
                <a:lnTo>
                  <a:pt x="65" y="47"/>
                </a:lnTo>
                <a:lnTo>
                  <a:pt x="55" y="81"/>
                </a:lnTo>
                <a:lnTo>
                  <a:pt x="50" y="100"/>
                </a:lnTo>
                <a:lnTo>
                  <a:pt x="43" y="115"/>
                </a:lnTo>
                <a:lnTo>
                  <a:pt x="38" y="126"/>
                </a:lnTo>
                <a:lnTo>
                  <a:pt x="33" y="134"/>
                </a:lnTo>
                <a:lnTo>
                  <a:pt x="26" y="139"/>
                </a:lnTo>
                <a:lnTo>
                  <a:pt x="19" y="143"/>
                </a:lnTo>
                <a:lnTo>
                  <a:pt x="11" y="144"/>
                </a:lnTo>
                <a:lnTo>
                  <a:pt x="7" y="144"/>
                </a:lnTo>
                <a:lnTo>
                  <a:pt x="4" y="141"/>
                </a:lnTo>
                <a:lnTo>
                  <a:pt x="2" y="139"/>
                </a:lnTo>
                <a:lnTo>
                  <a:pt x="0" y="136"/>
                </a:lnTo>
                <a:lnTo>
                  <a:pt x="0" y="134"/>
                </a:lnTo>
                <a:lnTo>
                  <a:pt x="2" y="132"/>
                </a:lnTo>
                <a:lnTo>
                  <a:pt x="5" y="131"/>
                </a:lnTo>
                <a:lnTo>
                  <a:pt x="7" y="129"/>
                </a:lnTo>
                <a:lnTo>
                  <a:pt x="9" y="131"/>
                </a:lnTo>
                <a:lnTo>
                  <a:pt x="11" y="131"/>
                </a:lnTo>
                <a:lnTo>
                  <a:pt x="12" y="132"/>
                </a:lnTo>
                <a:lnTo>
                  <a:pt x="12" y="134"/>
                </a:lnTo>
                <a:lnTo>
                  <a:pt x="12" y="136"/>
                </a:lnTo>
                <a:lnTo>
                  <a:pt x="11" y="138"/>
                </a:lnTo>
                <a:lnTo>
                  <a:pt x="11" y="139"/>
                </a:lnTo>
                <a:lnTo>
                  <a:pt x="11" y="141"/>
                </a:lnTo>
                <a:lnTo>
                  <a:pt x="12" y="141"/>
                </a:lnTo>
                <a:lnTo>
                  <a:pt x="14" y="141"/>
                </a:lnTo>
                <a:lnTo>
                  <a:pt x="17" y="141"/>
                </a:lnTo>
                <a:lnTo>
                  <a:pt x="21" y="139"/>
                </a:lnTo>
                <a:lnTo>
                  <a:pt x="24" y="136"/>
                </a:lnTo>
                <a:lnTo>
                  <a:pt x="28" y="132"/>
                </a:lnTo>
                <a:lnTo>
                  <a:pt x="29" y="127"/>
                </a:lnTo>
                <a:lnTo>
                  <a:pt x="33" y="121"/>
                </a:lnTo>
                <a:lnTo>
                  <a:pt x="33" y="119"/>
                </a:lnTo>
                <a:lnTo>
                  <a:pt x="34" y="114"/>
                </a:lnTo>
                <a:lnTo>
                  <a:pt x="36" y="107"/>
                </a:lnTo>
                <a:lnTo>
                  <a:pt x="38" y="100"/>
                </a:lnTo>
                <a:lnTo>
                  <a:pt x="53" y="47"/>
                </a:lnTo>
                <a:lnTo>
                  <a:pt x="38" y="47"/>
                </a:lnTo>
                <a:lnTo>
                  <a:pt x="39" y="41"/>
                </a:lnTo>
                <a:lnTo>
                  <a:pt x="45" y="41"/>
                </a:lnTo>
                <a:lnTo>
                  <a:pt x="50" y="39"/>
                </a:lnTo>
                <a:lnTo>
                  <a:pt x="51" y="39"/>
                </a:lnTo>
                <a:lnTo>
                  <a:pt x="55" y="36"/>
                </a:lnTo>
                <a:lnTo>
                  <a:pt x="56" y="32"/>
                </a:lnTo>
                <a:lnTo>
                  <a:pt x="60" y="27"/>
                </a:lnTo>
                <a:lnTo>
                  <a:pt x="63" y="19"/>
                </a:lnTo>
                <a:lnTo>
                  <a:pt x="68" y="13"/>
                </a:lnTo>
                <a:lnTo>
                  <a:pt x="73" y="7"/>
                </a:lnTo>
                <a:lnTo>
                  <a:pt x="80" y="3"/>
                </a:lnTo>
                <a:lnTo>
                  <a:pt x="85" y="0"/>
                </a:lnTo>
                <a:lnTo>
                  <a:pt x="90" y="0"/>
                </a:lnTo>
                <a:lnTo>
                  <a:pt x="96" y="0"/>
                </a:lnTo>
                <a:lnTo>
                  <a:pt x="101" y="2"/>
                </a:lnTo>
                <a:lnTo>
                  <a:pt x="102" y="5"/>
                </a:lnTo>
                <a:lnTo>
                  <a:pt x="104" y="8"/>
                </a:lnTo>
                <a:lnTo>
                  <a:pt x="102" y="10"/>
                </a:lnTo>
                <a:lnTo>
                  <a:pt x="101" y="12"/>
                </a:lnTo>
                <a:lnTo>
                  <a:pt x="99" y="13"/>
                </a:lnTo>
                <a:lnTo>
                  <a:pt x="97" y="13"/>
                </a:lnTo>
                <a:lnTo>
                  <a:pt x="96" y="13"/>
                </a:lnTo>
                <a:lnTo>
                  <a:pt x="94" y="13"/>
                </a:lnTo>
                <a:lnTo>
                  <a:pt x="92" y="12"/>
                </a:lnTo>
                <a:lnTo>
                  <a:pt x="92" y="10"/>
                </a:lnTo>
                <a:lnTo>
                  <a:pt x="92" y="8"/>
                </a:lnTo>
                <a:lnTo>
                  <a:pt x="92" y="7"/>
                </a:lnTo>
                <a:lnTo>
                  <a:pt x="94" y="5"/>
                </a:lnTo>
                <a:lnTo>
                  <a:pt x="94" y="3"/>
                </a:lnTo>
                <a:lnTo>
                  <a:pt x="92" y="3"/>
                </a:lnTo>
                <a:lnTo>
                  <a:pt x="90" y="2"/>
                </a:lnTo>
                <a:lnTo>
                  <a:pt x="85" y="3"/>
                </a:lnTo>
                <a:lnTo>
                  <a:pt x="82" y="5"/>
                </a:lnTo>
                <a:lnTo>
                  <a:pt x="77" y="12"/>
                </a:lnTo>
                <a:lnTo>
                  <a:pt x="73" y="19"/>
                </a:lnTo>
                <a:lnTo>
                  <a:pt x="72" y="24"/>
                </a:lnTo>
                <a:lnTo>
                  <a:pt x="70" y="30"/>
                </a:lnTo>
                <a:lnTo>
                  <a:pt x="67" y="41"/>
                </a:lnTo>
                <a:lnTo>
                  <a:pt x="79" y="41"/>
                </a:lnTo>
                <a:close/>
              </a:path>
            </a:pathLst>
          </a:custGeom>
          <a:solidFill>
            <a:srgbClr val="000000"/>
          </a:solidFill>
          <a:ln w="0">
            <a:solidFill>
              <a:srgbClr val="000000"/>
            </a:solidFill>
            <a:round/>
            <a:headEnd/>
            <a:tailEnd/>
          </a:ln>
        </p:spPr>
        <p:txBody>
          <a:bodyPr/>
          <a:lstStyle/>
          <a:p>
            <a:endParaRPr lang="en-CA"/>
          </a:p>
        </p:txBody>
      </p:sp>
      <p:sp>
        <p:nvSpPr>
          <p:cNvPr id="24599" name="Freeform 20"/>
          <p:cNvSpPr>
            <a:spLocks noEditPoints="1"/>
          </p:cNvSpPr>
          <p:nvPr/>
        </p:nvSpPr>
        <p:spPr bwMode="auto">
          <a:xfrm>
            <a:off x="2500313" y="5880100"/>
            <a:ext cx="119062"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59" y="54"/>
                </a:lnTo>
                <a:lnTo>
                  <a:pt x="58" y="61"/>
                </a:lnTo>
                <a:lnTo>
                  <a:pt x="58" y="63"/>
                </a:lnTo>
                <a:lnTo>
                  <a:pt x="58" y="65"/>
                </a:lnTo>
                <a:lnTo>
                  <a:pt x="59" y="66"/>
                </a:lnTo>
                <a:lnTo>
                  <a:pt x="59" y="65"/>
                </a:lnTo>
                <a:lnTo>
                  <a:pt x="61" y="65"/>
                </a:lnTo>
                <a:lnTo>
                  <a:pt x="63" y="61"/>
                </a:lnTo>
                <a:lnTo>
                  <a:pt x="66" y="54"/>
                </a:lnTo>
                <a:lnTo>
                  <a:pt x="70" y="58"/>
                </a:lnTo>
                <a:lnTo>
                  <a:pt x="64" y="65"/>
                </a:lnTo>
                <a:lnTo>
                  <a:pt x="59" y="68"/>
                </a:lnTo>
                <a:lnTo>
                  <a:pt x="56" y="71"/>
                </a:lnTo>
                <a:lnTo>
                  <a:pt x="51" y="73"/>
                </a:lnTo>
                <a:lnTo>
                  <a:pt x="49" y="71"/>
                </a:lnTo>
                <a:lnTo>
                  <a:pt x="47" y="71"/>
                </a:lnTo>
                <a:lnTo>
                  <a:pt x="46" y="70"/>
                </a:lnTo>
                <a:lnTo>
                  <a:pt x="46" y="66"/>
                </a:lnTo>
                <a:lnTo>
                  <a:pt x="46" y="61"/>
                </a:lnTo>
                <a:lnTo>
                  <a:pt x="47" y="56"/>
                </a:lnTo>
                <a:lnTo>
                  <a:pt x="49" y="51"/>
                </a:lnTo>
                <a:lnTo>
                  <a:pt x="41" y="58"/>
                </a:lnTo>
                <a:lnTo>
                  <a:pt x="34" y="65"/>
                </a:lnTo>
                <a:lnTo>
                  <a:pt x="29" y="68"/>
                </a:lnTo>
                <a:lnTo>
                  <a:pt x="22" y="71"/>
                </a:lnTo>
                <a:lnTo>
                  <a:pt x="15" y="73"/>
                </a:lnTo>
                <a:lnTo>
                  <a:pt x="10" y="71"/>
                </a:lnTo>
                <a:lnTo>
                  <a:pt x="5" y="68"/>
                </a:lnTo>
                <a:lnTo>
                  <a:pt x="2" y="65"/>
                </a:lnTo>
                <a:lnTo>
                  <a:pt x="0" y="59"/>
                </a:lnTo>
                <a:lnTo>
                  <a:pt x="0" y="54"/>
                </a:lnTo>
                <a:lnTo>
                  <a:pt x="0" y="46"/>
                </a:lnTo>
                <a:lnTo>
                  <a:pt x="3" y="37"/>
                </a:lnTo>
                <a:lnTo>
                  <a:pt x="8" y="29"/>
                </a:lnTo>
                <a:lnTo>
                  <a:pt x="13" y="20"/>
                </a:lnTo>
                <a:lnTo>
                  <a:pt x="20" y="12"/>
                </a:lnTo>
                <a:lnTo>
                  <a:pt x="29" y="7"/>
                </a:lnTo>
                <a:lnTo>
                  <a:pt x="34" y="3"/>
                </a:lnTo>
                <a:lnTo>
                  <a:pt x="41" y="0"/>
                </a:lnTo>
                <a:lnTo>
                  <a:pt x="46" y="0"/>
                </a:lnTo>
                <a:lnTo>
                  <a:pt x="51" y="0"/>
                </a:lnTo>
                <a:lnTo>
                  <a:pt x="54" y="3"/>
                </a:lnTo>
                <a:lnTo>
                  <a:pt x="58" y="7"/>
                </a:lnTo>
                <a:lnTo>
                  <a:pt x="59" y="12"/>
                </a:lnTo>
                <a:lnTo>
                  <a:pt x="63" y="3"/>
                </a:lnTo>
                <a:lnTo>
                  <a:pt x="75" y="0"/>
                </a:lnTo>
                <a:close/>
                <a:moveTo>
                  <a:pt x="46" y="3"/>
                </a:moveTo>
                <a:lnTo>
                  <a:pt x="41" y="5"/>
                </a:lnTo>
                <a:lnTo>
                  <a:pt x="36" y="8"/>
                </a:lnTo>
                <a:lnTo>
                  <a:pt x="30" y="14"/>
                </a:lnTo>
                <a:lnTo>
                  <a:pt x="25" y="20"/>
                </a:lnTo>
                <a:lnTo>
                  <a:pt x="20" y="29"/>
                </a:lnTo>
                <a:lnTo>
                  <a:pt x="17" y="37"/>
                </a:lnTo>
                <a:lnTo>
                  <a:pt x="15" y="44"/>
                </a:lnTo>
                <a:lnTo>
                  <a:pt x="13" y="53"/>
                </a:lnTo>
                <a:lnTo>
                  <a:pt x="15" y="58"/>
                </a:lnTo>
                <a:lnTo>
                  <a:pt x="17" y="61"/>
                </a:lnTo>
                <a:lnTo>
                  <a:pt x="20" y="63"/>
                </a:lnTo>
                <a:lnTo>
                  <a:pt x="24" y="65"/>
                </a:lnTo>
                <a:lnTo>
                  <a:pt x="29" y="63"/>
                </a:lnTo>
                <a:lnTo>
                  <a:pt x="36" y="58"/>
                </a:lnTo>
                <a:lnTo>
                  <a:pt x="42" y="51"/>
                </a:lnTo>
                <a:lnTo>
                  <a:pt x="53" y="34"/>
                </a:lnTo>
                <a:lnTo>
                  <a:pt x="56" y="15"/>
                </a:lnTo>
                <a:lnTo>
                  <a:pt x="56" y="10"/>
                </a:lnTo>
                <a:lnTo>
                  <a:pt x="53" y="7"/>
                </a:lnTo>
                <a:lnTo>
                  <a:pt x="51" y="3"/>
                </a:lnTo>
                <a:lnTo>
                  <a:pt x="46" y="3"/>
                </a:lnTo>
                <a:close/>
              </a:path>
            </a:pathLst>
          </a:custGeom>
          <a:solidFill>
            <a:srgbClr val="000000"/>
          </a:solidFill>
          <a:ln w="0">
            <a:solidFill>
              <a:srgbClr val="000000"/>
            </a:solidFill>
            <a:round/>
            <a:headEnd/>
            <a:tailEnd/>
          </a:ln>
        </p:spPr>
        <p:txBody>
          <a:bodyPr/>
          <a:lstStyle/>
          <a:p>
            <a:endParaRPr lang="en-CA"/>
          </a:p>
        </p:txBody>
      </p:sp>
      <p:sp>
        <p:nvSpPr>
          <p:cNvPr id="24600" name="Freeform 21"/>
          <p:cNvSpPr>
            <a:spLocks/>
          </p:cNvSpPr>
          <p:nvPr/>
        </p:nvSpPr>
        <p:spPr bwMode="auto">
          <a:xfrm>
            <a:off x="2630488" y="5880100"/>
            <a:ext cx="98425" cy="115888"/>
          </a:xfrm>
          <a:custGeom>
            <a:avLst/>
            <a:gdLst>
              <a:gd name="T0" fmla="*/ 2147483647 w 62"/>
              <a:gd name="T1" fmla="*/ 2147483647 h 73"/>
              <a:gd name="T2" fmla="*/ 2147483647 w 62"/>
              <a:gd name="T3" fmla="*/ 2147483647 h 73"/>
              <a:gd name="T4" fmla="*/ 2147483647 w 62"/>
              <a:gd name="T5" fmla="*/ 2147483647 h 73"/>
              <a:gd name="T6" fmla="*/ 2147483647 w 62"/>
              <a:gd name="T7" fmla="*/ 2147483647 h 73"/>
              <a:gd name="T8" fmla="*/ 2147483647 w 62"/>
              <a:gd name="T9" fmla="*/ 2147483647 h 73"/>
              <a:gd name="T10" fmla="*/ 2147483647 w 62"/>
              <a:gd name="T11" fmla="*/ 2147483647 h 73"/>
              <a:gd name="T12" fmla="*/ 2147483647 w 62"/>
              <a:gd name="T13" fmla="*/ 2147483647 h 73"/>
              <a:gd name="T14" fmla="*/ 2147483647 w 62"/>
              <a:gd name="T15" fmla="*/ 2147483647 h 73"/>
              <a:gd name="T16" fmla="*/ 2147483647 w 62"/>
              <a:gd name="T17" fmla="*/ 2147483647 h 73"/>
              <a:gd name="T18" fmla="*/ 2147483647 w 62"/>
              <a:gd name="T19" fmla="*/ 2147483647 h 73"/>
              <a:gd name="T20" fmla="*/ 0 w 62"/>
              <a:gd name="T21" fmla="*/ 2147483647 h 73"/>
              <a:gd name="T22" fmla="*/ 0 w 62"/>
              <a:gd name="T23" fmla="*/ 2147483647 h 73"/>
              <a:gd name="T24" fmla="*/ 0 w 62"/>
              <a:gd name="T25" fmla="*/ 2147483647 h 73"/>
              <a:gd name="T26" fmla="*/ 2147483647 w 62"/>
              <a:gd name="T27" fmla="*/ 2147483647 h 73"/>
              <a:gd name="T28" fmla="*/ 2147483647 w 62"/>
              <a:gd name="T29" fmla="*/ 2147483647 h 73"/>
              <a:gd name="T30" fmla="*/ 2147483647 w 62"/>
              <a:gd name="T31" fmla="*/ 2147483647 h 73"/>
              <a:gd name="T32" fmla="*/ 2147483647 w 62"/>
              <a:gd name="T33" fmla="*/ 2147483647 h 73"/>
              <a:gd name="T34" fmla="*/ 2147483647 w 62"/>
              <a:gd name="T35" fmla="*/ 2147483647 h 73"/>
              <a:gd name="T36" fmla="*/ 2147483647 w 62"/>
              <a:gd name="T37" fmla="*/ 2147483647 h 73"/>
              <a:gd name="T38" fmla="*/ 2147483647 w 62"/>
              <a:gd name="T39" fmla="*/ 0 h 73"/>
              <a:gd name="T40" fmla="*/ 2147483647 w 62"/>
              <a:gd name="T41" fmla="*/ 0 h 73"/>
              <a:gd name="T42" fmla="*/ 2147483647 w 62"/>
              <a:gd name="T43" fmla="*/ 0 h 73"/>
              <a:gd name="T44" fmla="*/ 2147483647 w 62"/>
              <a:gd name="T45" fmla="*/ 2147483647 h 73"/>
              <a:gd name="T46" fmla="*/ 2147483647 w 62"/>
              <a:gd name="T47" fmla="*/ 2147483647 h 73"/>
              <a:gd name="T48" fmla="*/ 2147483647 w 62"/>
              <a:gd name="T49" fmla="*/ 2147483647 h 73"/>
              <a:gd name="T50" fmla="*/ 2147483647 w 62"/>
              <a:gd name="T51" fmla="*/ 2147483647 h 73"/>
              <a:gd name="T52" fmla="*/ 2147483647 w 62"/>
              <a:gd name="T53" fmla="*/ 2147483647 h 73"/>
              <a:gd name="T54" fmla="*/ 2147483647 w 62"/>
              <a:gd name="T55" fmla="*/ 2147483647 h 73"/>
              <a:gd name="T56" fmla="*/ 2147483647 w 62"/>
              <a:gd name="T57" fmla="*/ 2147483647 h 73"/>
              <a:gd name="T58" fmla="*/ 2147483647 w 62"/>
              <a:gd name="T59" fmla="*/ 2147483647 h 73"/>
              <a:gd name="T60" fmla="*/ 2147483647 w 62"/>
              <a:gd name="T61" fmla="*/ 2147483647 h 73"/>
              <a:gd name="T62" fmla="*/ 2147483647 w 62"/>
              <a:gd name="T63" fmla="*/ 2147483647 h 73"/>
              <a:gd name="T64" fmla="*/ 2147483647 w 62"/>
              <a:gd name="T65" fmla="*/ 2147483647 h 73"/>
              <a:gd name="T66" fmla="*/ 2147483647 w 62"/>
              <a:gd name="T67" fmla="*/ 2147483647 h 73"/>
              <a:gd name="T68" fmla="*/ 2147483647 w 62"/>
              <a:gd name="T69" fmla="*/ 2147483647 h 73"/>
              <a:gd name="T70" fmla="*/ 2147483647 w 62"/>
              <a:gd name="T71" fmla="*/ 2147483647 h 73"/>
              <a:gd name="T72" fmla="*/ 2147483647 w 62"/>
              <a:gd name="T73" fmla="*/ 2147483647 h 73"/>
              <a:gd name="T74" fmla="*/ 2147483647 w 62"/>
              <a:gd name="T75" fmla="*/ 2147483647 h 73"/>
              <a:gd name="T76" fmla="*/ 2147483647 w 62"/>
              <a:gd name="T77" fmla="*/ 2147483647 h 73"/>
              <a:gd name="T78" fmla="*/ 2147483647 w 62"/>
              <a:gd name="T79" fmla="*/ 2147483647 h 73"/>
              <a:gd name="T80" fmla="*/ 2147483647 w 62"/>
              <a:gd name="T81" fmla="*/ 2147483647 h 73"/>
              <a:gd name="T82" fmla="*/ 2147483647 w 62"/>
              <a:gd name="T83" fmla="*/ 2147483647 h 73"/>
              <a:gd name="T84" fmla="*/ 2147483647 w 62"/>
              <a:gd name="T85" fmla="*/ 2147483647 h 73"/>
              <a:gd name="T86" fmla="*/ 2147483647 w 62"/>
              <a:gd name="T87" fmla="*/ 2147483647 h 73"/>
              <a:gd name="T88" fmla="*/ 2147483647 w 62"/>
              <a:gd name="T89" fmla="*/ 2147483647 h 73"/>
              <a:gd name="T90" fmla="*/ 2147483647 w 62"/>
              <a:gd name="T91" fmla="*/ 2147483647 h 73"/>
              <a:gd name="T92" fmla="*/ 2147483647 w 62"/>
              <a:gd name="T93" fmla="*/ 2147483647 h 73"/>
              <a:gd name="T94" fmla="*/ 2147483647 w 62"/>
              <a:gd name="T95" fmla="*/ 2147483647 h 73"/>
              <a:gd name="T96" fmla="*/ 2147483647 w 62"/>
              <a:gd name="T97" fmla="*/ 2147483647 h 73"/>
              <a:gd name="T98" fmla="*/ 2147483647 w 62"/>
              <a:gd name="T99" fmla="*/ 2147483647 h 73"/>
              <a:gd name="T100" fmla="*/ 2147483647 w 62"/>
              <a:gd name="T101" fmla="*/ 2147483647 h 73"/>
              <a:gd name="T102" fmla="*/ 2147483647 w 62"/>
              <a:gd name="T103" fmla="*/ 2147483647 h 73"/>
              <a:gd name="T104" fmla="*/ 2147483647 w 62"/>
              <a:gd name="T105" fmla="*/ 2147483647 h 73"/>
              <a:gd name="T106" fmla="*/ 2147483647 w 62"/>
              <a:gd name="T107" fmla="*/ 2147483647 h 73"/>
              <a:gd name="T108" fmla="*/ 2147483647 w 62"/>
              <a:gd name="T109" fmla="*/ 2147483647 h 73"/>
              <a:gd name="T110" fmla="*/ 2147483647 w 62"/>
              <a:gd name="T111" fmla="*/ 2147483647 h 73"/>
              <a:gd name="T112" fmla="*/ 2147483647 w 62"/>
              <a:gd name="T113" fmla="*/ 2147483647 h 73"/>
              <a:gd name="T114" fmla="*/ 2147483647 w 62"/>
              <a:gd name="T115" fmla="*/ 2147483647 h 73"/>
              <a:gd name="T116" fmla="*/ 2147483647 w 62"/>
              <a:gd name="T117" fmla="*/ 2147483647 h 73"/>
              <a:gd name="T118" fmla="*/ 2147483647 w 62"/>
              <a:gd name="T119" fmla="*/ 2147483647 h 73"/>
              <a:gd name="T120" fmla="*/ 2147483647 w 62"/>
              <a:gd name="T121" fmla="*/ 2147483647 h 73"/>
              <a:gd name="T122" fmla="*/ 2147483647 w 62"/>
              <a:gd name="T123" fmla="*/ 2147483647 h 73"/>
              <a:gd name="T124" fmla="*/ 2147483647 w 62"/>
              <a:gd name="T125" fmla="*/ 2147483647 h 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73"/>
              <a:gd name="T191" fmla="*/ 62 w 62"/>
              <a:gd name="T192" fmla="*/ 73 h 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73">
                <a:moveTo>
                  <a:pt x="54" y="51"/>
                </a:moveTo>
                <a:lnTo>
                  <a:pt x="47" y="59"/>
                </a:lnTo>
                <a:lnTo>
                  <a:pt x="39" y="66"/>
                </a:lnTo>
                <a:lnTo>
                  <a:pt x="34" y="70"/>
                </a:lnTo>
                <a:lnTo>
                  <a:pt x="27" y="71"/>
                </a:lnTo>
                <a:lnTo>
                  <a:pt x="22" y="73"/>
                </a:lnTo>
                <a:lnTo>
                  <a:pt x="15" y="71"/>
                </a:lnTo>
                <a:lnTo>
                  <a:pt x="10" y="70"/>
                </a:lnTo>
                <a:lnTo>
                  <a:pt x="5" y="66"/>
                </a:lnTo>
                <a:lnTo>
                  <a:pt x="1" y="61"/>
                </a:lnTo>
                <a:lnTo>
                  <a:pt x="0" y="56"/>
                </a:lnTo>
                <a:lnTo>
                  <a:pt x="0" y="49"/>
                </a:lnTo>
                <a:lnTo>
                  <a:pt x="0" y="41"/>
                </a:lnTo>
                <a:lnTo>
                  <a:pt x="1" y="34"/>
                </a:lnTo>
                <a:lnTo>
                  <a:pt x="6" y="25"/>
                </a:lnTo>
                <a:lnTo>
                  <a:pt x="10" y="19"/>
                </a:lnTo>
                <a:lnTo>
                  <a:pt x="17" y="12"/>
                </a:lnTo>
                <a:lnTo>
                  <a:pt x="23" y="7"/>
                </a:lnTo>
                <a:lnTo>
                  <a:pt x="30" y="3"/>
                </a:lnTo>
                <a:lnTo>
                  <a:pt x="39" y="0"/>
                </a:lnTo>
                <a:lnTo>
                  <a:pt x="45" y="0"/>
                </a:lnTo>
                <a:lnTo>
                  <a:pt x="51" y="0"/>
                </a:lnTo>
                <a:lnTo>
                  <a:pt x="54" y="2"/>
                </a:lnTo>
                <a:lnTo>
                  <a:pt x="57" y="3"/>
                </a:lnTo>
                <a:lnTo>
                  <a:pt x="61" y="7"/>
                </a:lnTo>
                <a:lnTo>
                  <a:pt x="62" y="12"/>
                </a:lnTo>
                <a:lnTo>
                  <a:pt x="61" y="17"/>
                </a:lnTo>
                <a:lnTo>
                  <a:pt x="59" y="20"/>
                </a:lnTo>
                <a:lnTo>
                  <a:pt x="56" y="22"/>
                </a:lnTo>
                <a:lnTo>
                  <a:pt x="52" y="24"/>
                </a:lnTo>
                <a:lnTo>
                  <a:pt x="51" y="22"/>
                </a:lnTo>
                <a:lnTo>
                  <a:pt x="49" y="22"/>
                </a:lnTo>
                <a:lnTo>
                  <a:pt x="47" y="20"/>
                </a:lnTo>
                <a:lnTo>
                  <a:pt x="47" y="17"/>
                </a:lnTo>
                <a:lnTo>
                  <a:pt x="47" y="15"/>
                </a:lnTo>
                <a:lnTo>
                  <a:pt x="49" y="14"/>
                </a:lnTo>
                <a:lnTo>
                  <a:pt x="49" y="12"/>
                </a:lnTo>
                <a:lnTo>
                  <a:pt x="51" y="10"/>
                </a:lnTo>
                <a:lnTo>
                  <a:pt x="52" y="8"/>
                </a:lnTo>
                <a:lnTo>
                  <a:pt x="52" y="7"/>
                </a:lnTo>
                <a:lnTo>
                  <a:pt x="52" y="5"/>
                </a:lnTo>
                <a:lnTo>
                  <a:pt x="51" y="5"/>
                </a:lnTo>
                <a:lnTo>
                  <a:pt x="49" y="3"/>
                </a:lnTo>
                <a:lnTo>
                  <a:pt x="45" y="3"/>
                </a:lnTo>
                <a:lnTo>
                  <a:pt x="37" y="5"/>
                </a:lnTo>
                <a:lnTo>
                  <a:pt x="30" y="8"/>
                </a:lnTo>
                <a:lnTo>
                  <a:pt x="25" y="15"/>
                </a:lnTo>
                <a:lnTo>
                  <a:pt x="18" y="24"/>
                </a:lnTo>
                <a:lnTo>
                  <a:pt x="15" y="34"/>
                </a:lnTo>
                <a:lnTo>
                  <a:pt x="13" y="46"/>
                </a:lnTo>
                <a:lnTo>
                  <a:pt x="13" y="51"/>
                </a:lnTo>
                <a:lnTo>
                  <a:pt x="15" y="54"/>
                </a:lnTo>
                <a:lnTo>
                  <a:pt x="17" y="58"/>
                </a:lnTo>
                <a:lnTo>
                  <a:pt x="20" y="61"/>
                </a:lnTo>
                <a:lnTo>
                  <a:pt x="25" y="63"/>
                </a:lnTo>
                <a:lnTo>
                  <a:pt x="28" y="63"/>
                </a:lnTo>
                <a:lnTo>
                  <a:pt x="34" y="61"/>
                </a:lnTo>
                <a:lnTo>
                  <a:pt x="40" y="59"/>
                </a:lnTo>
                <a:lnTo>
                  <a:pt x="45" y="56"/>
                </a:lnTo>
                <a:lnTo>
                  <a:pt x="52" y="49"/>
                </a:lnTo>
                <a:lnTo>
                  <a:pt x="54" y="51"/>
                </a:lnTo>
                <a:close/>
              </a:path>
            </a:pathLst>
          </a:custGeom>
          <a:solidFill>
            <a:srgbClr val="000000"/>
          </a:solidFill>
          <a:ln w="0">
            <a:solidFill>
              <a:srgbClr val="000000"/>
            </a:solidFill>
            <a:round/>
            <a:headEnd/>
            <a:tailEnd/>
          </a:ln>
        </p:spPr>
        <p:txBody>
          <a:bodyPr/>
          <a:lstStyle/>
          <a:p>
            <a:endParaRPr lang="en-CA"/>
          </a:p>
        </p:txBody>
      </p:sp>
      <p:sp>
        <p:nvSpPr>
          <p:cNvPr id="24601" name="Freeform 22"/>
          <p:cNvSpPr>
            <a:spLocks noEditPoints="1"/>
          </p:cNvSpPr>
          <p:nvPr/>
        </p:nvSpPr>
        <p:spPr bwMode="auto">
          <a:xfrm>
            <a:off x="2740025" y="5880100"/>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1"/>
                </a:moveTo>
                <a:lnTo>
                  <a:pt x="14" y="44"/>
                </a:lnTo>
                <a:lnTo>
                  <a:pt x="14" y="48"/>
                </a:lnTo>
                <a:lnTo>
                  <a:pt x="14" y="53"/>
                </a:lnTo>
                <a:lnTo>
                  <a:pt x="17" y="58"/>
                </a:lnTo>
                <a:lnTo>
                  <a:pt x="22" y="61"/>
                </a:lnTo>
                <a:lnTo>
                  <a:pt x="29" y="63"/>
                </a:lnTo>
                <a:lnTo>
                  <a:pt x="34" y="63"/>
                </a:lnTo>
                <a:lnTo>
                  <a:pt x="39" y="61"/>
                </a:lnTo>
                <a:lnTo>
                  <a:pt x="43" y="58"/>
                </a:lnTo>
                <a:lnTo>
                  <a:pt x="48" y="56"/>
                </a:lnTo>
                <a:lnTo>
                  <a:pt x="53" y="51"/>
                </a:lnTo>
                <a:lnTo>
                  <a:pt x="55" y="53"/>
                </a:lnTo>
                <a:lnTo>
                  <a:pt x="38" y="68"/>
                </a:lnTo>
                <a:lnTo>
                  <a:pt x="21" y="73"/>
                </a:lnTo>
                <a:lnTo>
                  <a:pt x="16" y="71"/>
                </a:lnTo>
                <a:lnTo>
                  <a:pt x="9" y="70"/>
                </a:lnTo>
                <a:lnTo>
                  <a:pt x="5" y="65"/>
                </a:lnTo>
                <a:lnTo>
                  <a:pt x="2" y="61"/>
                </a:lnTo>
                <a:lnTo>
                  <a:pt x="0" y="54"/>
                </a:lnTo>
                <a:lnTo>
                  <a:pt x="0" y="49"/>
                </a:lnTo>
                <a:lnTo>
                  <a:pt x="0" y="42"/>
                </a:lnTo>
                <a:lnTo>
                  <a:pt x="2" y="34"/>
                </a:lnTo>
                <a:lnTo>
                  <a:pt x="7" y="25"/>
                </a:lnTo>
                <a:lnTo>
                  <a:pt x="12" y="19"/>
                </a:lnTo>
                <a:lnTo>
                  <a:pt x="17" y="12"/>
                </a:lnTo>
                <a:lnTo>
                  <a:pt x="24" y="7"/>
                </a:lnTo>
                <a:lnTo>
                  <a:pt x="31" y="3"/>
                </a:lnTo>
                <a:lnTo>
                  <a:pt x="38" y="0"/>
                </a:lnTo>
                <a:lnTo>
                  <a:pt x="44" y="0"/>
                </a:lnTo>
                <a:lnTo>
                  <a:pt x="50" y="0"/>
                </a:lnTo>
                <a:lnTo>
                  <a:pt x="55" y="2"/>
                </a:lnTo>
                <a:lnTo>
                  <a:pt x="56" y="3"/>
                </a:lnTo>
                <a:lnTo>
                  <a:pt x="60" y="7"/>
                </a:lnTo>
                <a:lnTo>
                  <a:pt x="61" y="12"/>
                </a:lnTo>
                <a:lnTo>
                  <a:pt x="60" y="17"/>
                </a:lnTo>
                <a:lnTo>
                  <a:pt x="56" y="24"/>
                </a:lnTo>
                <a:lnTo>
                  <a:pt x="51" y="29"/>
                </a:lnTo>
                <a:lnTo>
                  <a:pt x="44" y="32"/>
                </a:lnTo>
                <a:lnTo>
                  <a:pt x="38" y="36"/>
                </a:lnTo>
                <a:lnTo>
                  <a:pt x="31" y="37"/>
                </a:lnTo>
                <a:lnTo>
                  <a:pt x="22" y="39"/>
                </a:lnTo>
                <a:lnTo>
                  <a:pt x="14" y="41"/>
                </a:lnTo>
                <a:close/>
                <a:moveTo>
                  <a:pt x="14" y="37"/>
                </a:moveTo>
                <a:lnTo>
                  <a:pt x="24" y="36"/>
                </a:lnTo>
                <a:lnTo>
                  <a:pt x="31" y="34"/>
                </a:lnTo>
                <a:lnTo>
                  <a:pt x="39" y="29"/>
                </a:lnTo>
                <a:lnTo>
                  <a:pt x="44" y="22"/>
                </a:lnTo>
                <a:lnTo>
                  <a:pt x="48" y="17"/>
                </a:lnTo>
                <a:lnTo>
                  <a:pt x="50" y="10"/>
                </a:lnTo>
                <a:lnTo>
                  <a:pt x="48" y="7"/>
                </a:lnTo>
                <a:lnTo>
                  <a:pt x="48" y="5"/>
                </a:lnTo>
                <a:lnTo>
                  <a:pt x="44" y="3"/>
                </a:lnTo>
                <a:lnTo>
                  <a:pt x="41" y="3"/>
                </a:lnTo>
                <a:lnTo>
                  <a:pt x="38" y="3"/>
                </a:lnTo>
                <a:lnTo>
                  <a:pt x="31" y="7"/>
                </a:lnTo>
                <a:lnTo>
                  <a:pt x="26" y="12"/>
                </a:lnTo>
                <a:lnTo>
                  <a:pt x="21" y="19"/>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602" name="Freeform 23"/>
          <p:cNvSpPr>
            <a:spLocks/>
          </p:cNvSpPr>
          <p:nvPr/>
        </p:nvSpPr>
        <p:spPr bwMode="auto">
          <a:xfrm>
            <a:off x="3675063" y="5811838"/>
            <a:ext cx="101600" cy="219075"/>
          </a:xfrm>
          <a:custGeom>
            <a:avLst/>
            <a:gdLst>
              <a:gd name="T0" fmla="*/ 0 w 64"/>
              <a:gd name="T1" fmla="*/ 2147483647 h 138"/>
              <a:gd name="T2" fmla="*/ 2147483647 w 64"/>
              <a:gd name="T3" fmla="*/ 2147483647 h 138"/>
              <a:gd name="T4" fmla="*/ 2147483647 w 64"/>
              <a:gd name="T5" fmla="*/ 2147483647 h 138"/>
              <a:gd name="T6" fmla="*/ 2147483647 w 64"/>
              <a:gd name="T7" fmla="*/ 2147483647 h 138"/>
              <a:gd name="T8" fmla="*/ 2147483647 w 64"/>
              <a:gd name="T9" fmla="*/ 2147483647 h 138"/>
              <a:gd name="T10" fmla="*/ 2147483647 w 64"/>
              <a:gd name="T11" fmla="*/ 2147483647 h 138"/>
              <a:gd name="T12" fmla="*/ 2147483647 w 64"/>
              <a:gd name="T13" fmla="*/ 2147483647 h 138"/>
              <a:gd name="T14" fmla="*/ 2147483647 w 64"/>
              <a:gd name="T15" fmla="*/ 2147483647 h 138"/>
              <a:gd name="T16" fmla="*/ 2147483647 w 64"/>
              <a:gd name="T17" fmla="*/ 2147483647 h 138"/>
              <a:gd name="T18" fmla="*/ 2147483647 w 64"/>
              <a:gd name="T19" fmla="*/ 0 h 138"/>
              <a:gd name="T20" fmla="*/ 2147483647 w 64"/>
              <a:gd name="T21" fmla="*/ 0 h 138"/>
              <a:gd name="T22" fmla="*/ 2147483647 w 64"/>
              <a:gd name="T23" fmla="*/ 0 h 138"/>
              <a:gd name="T24" fmla="*/ 2147483647 w 64"/>
              <a:gd name="T25" fmla="*/ 2147483647 h 138"/>
              <a:gd name="T26" fmla="*/ 2147483647 w 64"/>
              <a:gd name="T27" fmla="*/ 2147483647 h 138"/>
              <a:gd name="T28" fmla="*/ 2147483647 w 64"/>
              <a:gd name="T29" fmla="*/ 2147483647 h 138"/>
              <a:gd name="T30" fmla="*/ 2147483647 w 64"/>
              <a:gd name="T31" fmla="*/ 2147483647 h 138"/>
              <a:gd name="T32" fmla="*/ 2147483647 w 64"/>
              <a:gd name="T33" fmla="*/ 2147483647 h 138"/>
              <a:gd name="T34" fmla="*/ 2147483647 w 64"/>
              <a:gd name="T35" fmla="*/ 2147483647 h 138"/>
              <a:gd name="T36" fmla="*/ 2147483647 w 64"/>
              <a:gd name="T37" fmla="*/ 2147483647 h 138"/>
              <a:gd name="T38" fmla="*/ 2147483647 w 64"/>
              <a:gd name="T39" fmla="*/ 2147483647 h 138"/>
              <a:gd name="T40" fmla="*/ 2147483647 w 64"/>
              <a:gd name="T41" fmla="*/ 2147483647 h 138"/>
              <a:gd name="T42" fmla="*/ 2147483647 w 64"/>
              <a:gd name="T43" fmla="*/ 2147483647 h 138"/>
              <a:gd name="T44" fmla="*/ 2147483647 w 64"/>
              <a:gd name="T45" fmla="*/ 2147483647 h 138"/>
              <a:gd name="T46" fmla="*/ 2147483647 w 64"/>
              <a:gd name="T47" fmla="*/ 2147483647 h 138"/>
              <a:gd name="T48" fmla="*/ 2147483647 w 64"/>
              <a:gd name="T49" fmla="*/ 2147483647 h 138"/>
              <a:gd name="T50" fmla="*/ 2147483647 w 64"/>
              <a:gd name="T51" fmla="*/ 2147483647 h 138"/>
              <a:gd name="T52" fmla="*/ 2147483647 w 64"/>
              <a:gd name="T53" fmla="*/ 2147483647 h 138"/>
              <a:gd name="T54" fmla="*/ 2147483647 w 64"/>
              <a:gd name="T55" fmla="*/ 2147483647 h 138"/>
              <a:gd name="T56" fmla="*/ 0 w 64"/>
              <a:gd name="T57" fmla="*/ 2147483647 h 138"/>
              <a:gd name="T58" fmla="*/ 0 w 6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138"/>
              <a:gd name="T92" fmla="*/ 64 w 6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138">
                <a:moveTo>
                  <a:pt x="0" y="40"/>
                </a:moveTo>
                <a:lnTo>
                  <a:pt x="13" y="40"/>
                </a:lnTo>
                <a:lnTo>
                  <a:pt x="13" y="31"/>
                </a:lnTo>
                <a:lnTo>
                  <a:pt x="13" y="24"/>
                </a:lnTo>
                <a:lnTo>
                  <a:pt x="15" y="17"/>
                </a:lnTo>
                <a:lnTo>
                  <a:pt x="15" y="14"/>
                </a:lnTo>
                <a:lnTo>
                  <a:pt x="20" y="7"/>
                </a:lnTo>
                <a:lnTo>
                  <a:pt x="25" y="4"/>
                </a:lnTo>
                <a:lnTo>
                  <a:pt x="30" y="2"/>
                </a:lnTo>
                <a:lnTo>
                  <a:pt x="37" y="0"/>
                </a:lnTo>
                <a:lnTo>
                  <a:pt x="44" y="0"/>
                </a:lnTo>
                <a:lnTo>
                  <a:pt x="54" y="0"/>
                </a:lnTo>
                <a:lnTo>
                  <a:pt x="64" y="2"/>
                </a:lnTo>
                <a:lnTo>
                  <a:pt x="63" y="21"/>
                </a:lnTo>
                <a:lnTo>
                  <a:pt x="56" y="19"/>
                </a:lnTo>
                <a:lnTo>
                  <a:pt x="49" y="19"/>
                </a:lnTo>
                <a:lnTo>
                  <a:pt x="46" y="21"/>
                </a:lnTo>
                <a:lnTo>
                  <a:pt x="42" y="23"/>
                </a:lnTo>
                <a:lnTo>
                  <a:pt x="41" y="24"/>
                </a:lnTo>
                <a:lnTo>
                  <a:pt x="39" y="28"/>
                </a:lnTo>
                <a:lnTo>
                  <a:pt x="39" y="33"/>
                </a:lnTo>
                <a:lnTo>
                  <a:pt x="39" y="40"/>
                </a:lnTo>
                <a:lnTo>
                  <a:pt x="59" y="40"/>
                </a:lnTo>
                <a:lnTo>
                  <a:pt x="59" y="60"/>
                </a:lnTo>
                <a:lnTo>
                  <a:pt x="39" y="60"/>
                </a:lnTo>
                <a:lnTo>
                  <a:pt x="39" y="138"/>
                </a:lnTo>
                <a:lnTo>
                  <a:pt x="13" y="138"/>
                </a:lnTo>
                <a:lnTo>
                  <a:pt x="13" y="60"/>
                </a:lnTo>
                <a:lnTo>
                  <a:pt x="0" y="60"/>
                </a:lnTo>
                <a:lnTo>
                  <a:pt x="0" y="40"/>
                </a:lnTo>
                <a:close/>
              </a:path>
            </a:pathLst>
          </a:custGeom>
          <a:solidFill>
            <a:srgbClr val="000000"/>
          </a:solidFill>
          <a:ln w="0">
            <a:solidFill>
              <a:srgbClr val="000000"/>
            </a:solidFill>
            <a:round/>
            <a:headEnd/>
            <a:tailEnd/>
          </a:ln>
        </p:spPr>
        <p:txBody>
          <a:bodyPr/>
          <a:lstStyle/>
          <a:p>
            <a:endParaRPr lang="en-CA"/>
          </a:p>
        </p:txBody>
      </p:sp>
      <p:sp>
        <p:nvSpPr>
          <p:cNvPr id="24603" name="Freeform 24"/>
          <p:cNvSpPr>
            <a:spLocks noEditPoints="1"/>
          </p:cNvSpPr>
          <p:nvPr/>
        </p:nvSpPr>
        <p:spPr bwMode="auto">
          <a:xfrm>
            <a:off x="4206875" y="5872163"/>
            <a:ext cx="161925" cy="161925"/>
          </a:xfrm>
          <a:custGeom>
            <a:avLst/>
            <a:gdLst>
              <a:gd name="T0" fmla="*/ 0 w 102"/>
              <a:gd name="T1" fmla="*/ 2147483647 h 102"/>
              <a:gd name="T2" fmla="*/ 0 w 102"/>
              <a:gd name="T3" fmla="*/ 2147483647 h 102"/>
              <a:gd name="T4" fmla="*/ 2147483647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0 h 102"/>
              <a:gd name="T18" fmla="*/ 2147483647 w 102"/>
              <a:gd name="T19" fmla="*/ 0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2147483647 w 102"/>
              <a:gd name="T37" fmla="*/ 2147483647 h 102"/>
              <a:gd name="T38" fmla="*/ 2147483647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2147483647 h 102"/>
              <a:gd name="T48" fmla="*/ 0 w 102"/>
              <a:gd name="T49" fmla="*/ 2147483647 h 102"/>
              <a:gd name="T50" fmla="*/ 0 w 102"/>
              <a:gd name="T51" fmla="*/ 2147483647 h 102"/>
              <a:gd name="T52" fmla="*/ 2147483647 w 102"/>
              <a:gd name="T53" fmla="*/ 2147483647 h 102"/>
              <a:gd name="T54" fmla="*/ 2147483647 w 102"/>
              <a:gd name="T55" fmla="*/ 2147483647 h 102"/>
              <a:gd name="T56" fmla="*/ 2147483647 w 102"/>
              <a:gd name="T57" fmla="*/ 2147483647 h 102"/>
              <a:gd name="T58" fmla="*/ 2147483647 w 102"/>
              <a:gd name="T59" fmla="*/ 2147483647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2147483647 w 102"/>
              <a:gd name="T77" fmla="*/ 2147483647 h 102"/>
              <a:gd name="T78" fmla="*/ 2147483647 w 102"/>
              <a:gd name="T79" fmla="*/ 2147483647 h 102"/>
              <a:gd name="T80" fmla="*/ 2147483647 w 102"/>
              <a:gd name="T81" fmla="*/ 2147483647 h 102"/>
              <a:gd name="T82" fmla="*/ 2147483647 w 102"/>
              <a:gd name="T83" fmla="*/ 2147483647 h 102"/>
              <a:gd name="T84" fmla="*/ 2147483647 w 102"/>
              <a:gd name="T85" fmla="*/ 2147483647 h 102"/>
              <a:gd name="T86" fmla="*/ 2147483647 w 102"/>
              <a:gd name="T87" fmla="*/ 2147483647 h 102"/>
              <a:gd name="T88" fmla="*/ 2147483647 w 102"/>
              <a:gd name="T89" fmla="*/ 2147483647 h 102"/>
              <a:gd name="T90" fmla="*/ 2147483647 w 102"/>
              <a:gd name="T91" fmla="*/ 2147483647 h 102"/>
              <a:gd name="T92" fmla="*/ 2147483647 w 102"/>
              <a:gd name="T93" fmla="*/ 2147483647 h 102"/>
              <a:gd name="T94" fmla="*/ 2147483647 w 102"/>
              <a:gd name="T95" fmla="*/ 2147483647 h 102"/>
              <a:gd name="T96" fmla="*/ 2147483647 w 102"/>
              <a:gd name="T97" fmla="*/ 2147483647 h 102"/>
              <a:gd name="T98" fmla="*/ 2147483647 w 102"/>
              <a:gd name="T99" fmla="*/ 2147483647 h 102"/>
              <a:gd name="T100" fmla="*/ 2147483647 w 102"/>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
              <a:gd name="T154" fmla="*/ 0 h 102"/>
              <a:gd name="T155" fmla="*/ 102 w 102"/>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 h="102">
                <a:moveTo>
                  <a:pt x="0" y="49"/>
                </a:moveTo>
                <a:lnTo>
                  <a:pt x="0" y="41"/>
                </a:lnTo>
                <a:lnTo>
                  <a:pt x="2" y="32"/>
                </a:lnTo>
                <a:lnTo>
                  <a:pt x="5" y="24"/>
                </a:lnTo>
                <a:lnTo>
                  <a:pt x="10" y="17"/>
                </a:lnTo>
                <a:lnTo>
                  <a:pt x="17" y="10"/>
                </a:lnTo>
                <a:lnTo>
                  <a:pt x="24" y="5"/>
                </a:lnTo>
                <a:lnTo>
                  <a:pt x="32" y="2"/>
                </a:lnTo>
                <a:lnTo>
                  <a:pt x="41" y="0"/>
                </a:lnTo>
                <a:lnTo>
                  <a:pt x="51" y="0"/>
                </a:lnTo>
                <a:lnTo>
                  <a:pt x="71" y="3"/>
                </a:lnTo>
                <a:lnTo>
                  <a:pt x="88" y="13"/>
                </a:lnTo>
                <a:lnTo>
                  <a:pt x="99" y="30"/>
                </a:lnTo>
                <a:lnTo>
                  <a:pt x="102" y="51"/>
                </a:lnTo>
                <a:lnTo>
                  <a:pt x="99" y="71"/>
                </a:lnTo>
                <a:lnTo>
                  <a:pt x="88" y="88"/>
                </a:lnTo>
                <a:lnTo>
                  <a:pt x="71" y="98"/>
                </a:lnTo>
                <a:lnTo>
                  <a:pt x="51" y="102"/>
                </a:lnTo>
                <a:lnTo>
                  <a:pt x="42" y="102"/>
                </a:lnTo>
                <a:lnTo>
                  <a:pt x="32" y="100"/>
                </a:lnTo>
                <a:lnTo>
                  <a:pt x="24" y="97"/>
                </a:lnTo>
                <a:lnTo>
                  <a:pt x="17" y="92"/>
                </a:lnTo>
                <a:lnTo>
                  <a:pt x="10" y="85"/>
                </a:lnTo>
                <a:lnTo>
                  <a:pt x="5" y="78"/>
                </a:lnTo>
                <a:lnTo>
                  <a:pt x="0" y="64"/>
                </a:lnTo>
                <a:lnTo>
                  <a:pt x="0" y="49"/>
                </a:lnTo>
                <a:close/>
                <a:moveTo>
                  <a:pt x="25" y="51"/>
                </a:moveTo>
                <a:lnTo>
                  <a:pt x="25" y="61"/>
                </a:lnTo>
                <a:lnTo>
                  <a:pt x="29" y="68"/>
                </a:lnTo>
                <a:lnTo>
                  <a:pt x="32" y="75"/>
                </a:lnTo>
                <a:lnTo>
                  <a:pt x="37" y="80"/>
                </a:lnTo>
                <a:lnTo>
                  <a:pt x="44" y="81"/>
                </a:lnTo>
                <a:lnTo>
                  <a:pt x="51" y="83"/>
                </a:lnTo>
                <a:lnTo>
                  <a:pt x="58" y="81"/>
                </a:lnTo>
                <a:lnTo>
                  <a:pt x="65" y="80"/>
                </a:lnTo>
                <a:lnTo>
                  <a:pt x="70" y="75"/>
                </a:lnTo>
                <a:lnTo>
                  <a:pt x="73" y="68"/>
                </a:lnTo>
                <a:lnTo>
                  <a:pt x="76" y="61"/>
                </a:lnTo>
                <a:lnTo>
                  <a:pt x="76" y="51"/>
                </a:lnTo>
                <a:lnTo>
                  <a:pt x="76" y="41"/>
                </a:lnTo>
                <a:lnTo>
                  <a:pt x="73" y="34"/>
                </a:lnTo>
                <a:lnTo>
                  <a:pt x="70" y="27"/>
                </a:lnTo>
                <a:lnTo>
                  <a:pt x="65" y="22"/>
                </a:lnTo>
                <a:lnTo>
                  <a:pt x="58" y="20"/>
                </a:lnTo>
                <a:lnTo>
                  <a:pt x="51" y="19"/>
                </a:lnTo>
                <a:lnTo>
                  <a:pt x="44" y="20"/>
                </a:lnTo>
                <a:lnTo>
                  <a:pt x="37" y="22"/>
                </a:lnTo>
                <a:lnTo>
                  <a:pt x="32" y="27"/>
                </a:lnTo>
                <a:lnTo>
                  <a:pt x="29" y="34"/>
                </a:lnTo>
                <a:lnTo>
                  <a:pt x="25"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04" name="Freeform 25"/>
          <p:cNvSpPr>
            <a:spLocks/>
          </p:cNvSpPr>
          <p:nvPr/>
        </p:nvSpPr>
        <p:spPr bwMode="auto">
          <a:xfrm>
            <a:off x="4692650" y="5875338"/>
            <a:ext cx="165100" cy="155575"/>
          </a:xfrm>
          <a:custGeom>
            <a:avLst/>
            <a:gdLst>
              <a:gd name="T0" fmla="*/ 0 w 104"/>
              <a:gd name="T1" fmla="*/ 2147483647 h 98"/>
              <a:gd name="T2" fmla="*/ 2147483647 w 104"/>
              <a:gd name="T3" fmla="*/ 2147483647 h 98"/>
              <a:gd name="T4" fmla="*/ 2147483647 w 104"/>
              <a:gd name="T5" fmla="*/ 0 h 98"/>
              <a:gd name="T6" fmla="*/ 2147483647 w 104"/>
              <a:gd name="T7" fmla="*/ 0 h 98"/>
              <a:gd name="T8" fmla="*/ 2147483647 w 104"/>
              <a:gd name="T9" fmla="*/ 2147483647 h 98"/>
              <a:gd name="T10" fmla="*/ 2147483647 w 104"/>
              <a:gd name="T11" fmla="*/ 0 h 98"/>
              <a:gd name="T12" fmla="*/ 2147483647 w 104"/>
              <a:gd name="T13" fmla="*/ 0 h 98"/>
              <a:gd name="T14" fmla="*/ 2147483647 w 104"/>
              <a:gd name="T15" fmla="*/ 2147483647 h 98"/>
              <a:gd name="T16" fmla="*/ 2147483647 w 104"/>
              <a:gd name="T17" fmla="*/ 2147483647 h 98"/>
              <a:gd name="T18" fmla="*/ 2147483647 w 104"/>
              <a:gd name="T19" fmla="*/ 2147483647 h 98"/>
              <a:gd name="T20" fmla="*/ 2147483647 w 104"/>
              <a:gd name="T21" fmla="*/ 2147483647 h 98"/>
              <a:gd name="T22" fmla="*/ 2147483647 w 104"/>
              <a:gd name="T23" fmla="*/ 2147483647 h 98"/>
              <a:gd name="T24" fmla="*/ 0 w 104"/>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98"/>
              <a:gd name="T41" fmla="*/ 104 w 10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98">
                <a:moveTo>
                  <a:pt x="0" y="98"/>
                </a:moveTo>
                <a:lnTo>
                  <a:pt x="36" y="47"/>
                </a:lnTo>
                <a:lnTo>
                  <a:pt x="5" y="0"/>
                </a:lnTo>
                <a:lnTo>
                  <a:pt x="36" y="0"/>
                </a:lnTo>
                <a:lnTo>
                  <a:pt x="51" y="27"/>
                </a:lnTo>
                <a:lnTo>
                  <a:pt x="68" y="0"/>
                </a:lnTo>
                <a:lnTo>
                  <a:pt x="100" y="0"/>
                </a:lnTo>
                <a:lnTo>
                  <a:pt x="66" y="45"/>
                </a:lnTo>
                <a:lnTo>
                  <a:pt x="104" y="98"/>
                </a:lnTo>
                <a:lnTo>
                  <a:pt x="73" y="98"/>
                </a:lnTo>
                <a:lnTo>
                  <a:pt x="51" y="68"/>
                </a:lnTo>
                <a:lnTo>
                  <a:pt x="32" y="98"/>
                </a:lnTo>
                <a:lnTo>
                  <a:pt x="0" y="98"/>
                </a:lnTo>
                <a:close/>
              </a:path>
            </a:pathLst>
          </a:custGeom>
          <a:solidFill>
            <a:srgbClr val="000000"/>
          </a:solidFill>
          <a:ln w="0">
            <a:solidFill>
              <a:srgbClr val="000000"/>
            </a:solidFill>
            <a:round/>
            <a:headEnd/>
            <a:tailEnd/>
          </a:ln>
        </p:spPr>
        <p:txBody>
          <a:bodyPr/>
          <a:lstStyle/>
          <a:p>
            <a:endParaRPr lang="en-CA"/>
          </a:p>
        </p:txBody>
      </p:sp>
      <p:sp>
        <p:nvSpPr>
          <p:cNvPr id="24605" name="Freeform 26"/>
          <p:cNvSpPr>
            <a:spLocks/>
          </p:cNvSpPr>
          <p:nvPr/>
        </p:nvSpPr>
        <p:spPr bwMode="auto">
          <a:xfrm>
            <a:off x="5710238" y="5872163"/>
            <a:ext cx="149225" cy="161925"/>
          </a:xfrm>
          <a:custGeom>
            <a:avLst/>
            <a:gdLst>
              <a:gd name="T0" fmla="*/ 2147483647 w 94"/>
              <a:gd name="T1" fmla="*/ 2147483647 h 102"/>
              <a:gd name="T2" fmla="*/ 2147483647 w 94"/>
              <a:gd name="T3" fmla="*/ 2147483647 h 102"/>
              <a:gd name="T4" fmla="*/ 2147483647 w 94"/>
              <a:gd name="T5" fmla="*/ 2147483647 h 102"/>
              <a:gd name="T6" fmla="*/ 2147483647 w 94"/>
              <a:gd name="T7" fmla="*/ 2147483647 h 102"/>
              <a:gd name="T8" fmla="*/ 2147483647 w 94"/>
              <a:gd name="T9" fmla="*/ 2147483647 h 102"/>
              <a:gd name="T10" fmla="*/ 2147483647 w 94"/>
              <a:gd name="T11" fmla="*/ 2147483647 h 102"/>
              <a:gd name="T12" fmla="*/ 2147483647 w 94"/>
              <a:gd name="T13" fmla="*/ 2147483647 h 102"/>
              <a:gd name="T14" fmla="*/ 2147483647 w 94"/>
              <a:gd name="T15" fmla="*/ 2147483647 h 102"/>
              <a:gd name="T16" fmla="*/ 2147483647 w 94"/>
              <a:gd name="T17" fmla="*/ 2147483647 h 102"/>
              <a:gd name="T18" fmla="*/ 2147483647 w 94"/>
              <a:gd name="T19" fmla="*/ 2147483647 h 102"/>
              <a:gd name="T20" fmla="*/ 2147483647 w 94"/>
              <a:gd name="T21" fmla="*/ 2147483647 h 102"/>
              <a:gd name="T22" fmla="*/ 2147483647 w 94"/>
              <a:gd name="T23" fmla="*/ 2147483647 h 102"/>
              <a:gd name="T24" fmla="*/ 2147483647 w 94"/>
              <a:gd name="T25" fmla="*/ 2147483647 h 102"/>
              <a:gd name="T26" fmla="*/ 2147483647 w 94"/>
              <a:gd name="T27" fmla="*/ 0 h 102"/>
              <a:gd name="T28" fmla="*/ 2147483647 w 94"/>
              <a:gd name="T29" fmla="*/ 2147483647 h 102"/>
              <a:gd name="T30" fmla="*/ 2147483647 w 94"/>
              <a:gd name="T31" fmla="*/ 2147483647 h 102"/>
              <a:gd name="T32" fmla="*/ 2147483647 w 94"/>
              <a:gd name="T33" fmla="*/ 2147483647 h 102"/>
              <a:gd name="T34" fmla="*/ 2147483647 w 94"/>
              <a:gd name="T35" fmla="*/ 2147483647 h 102"/>
              <a:gd name="T36" fmla="*/ 2147483647 w 94"/>
              <a:gd name="T37" fmla="*/ 2147483647 h 102"/>
              <a:gd name="T38" fmla="*/ 2147483647 w 94"/>
              <a:gd name="T39" fmla="*/ 2147483647 h 102"/>
              <a:gd name="T40" fmla="*/ 2147483647 w 94"/>
              <a:gd name="T41" fmla="*/ 2147483647 h 102"/>
              <a:gd name="T42" fmla="*/ 2147483647 w 94"/>
              <a:gd name="T43" fmla="*/ 2147483647 h 102"/>
              <a:gd name="T44" fmla="*/ 2147483647 w 94"/>
              <a:gd name="T45" fmla="*/ 2147483647 h 102"/>
              <a:gd name="T46" fmla="*/ 2147483647 w 94"/>
              <a:gd name="T47" fmla="*/ 2147483647 h 102"/>
              <a:gd name="T48" fmla="*/ 2147483647 w 94"/>
              <a:gd name="T49" fmla="*/ 2147483647 h 102"/>
              <a:gd name="T50" fmla="*/ 2147483647 w 94"/>
              <a:gd name="T51" fmla="*/ 2147483647 h 102"/>
              <a:gd name="T52" fmla="*/ 2147483647 w 94"/>
              <a:gd name="T53" fmla="*/ 2147483647 h 102"/>
              <a:gd name="T54" fmla="*/ 2147483647 w 94"/>
              <a:gd name="T55" fmla="*/ 2147483647 h 102"/>
              <a:gd name="T56" fmla="*/ 2147483647 w 94"/>
              <a:gd name="T57" fmla="*/ 2147483647 h 102"/>
              <a:gd name="T58" fmla="*/ 2147483647 w 94"/>
              <a:gd name="T59" fmla="*/ 2147483647 h 102"/>
              <a:gd name="T60" fmla="*/ 2147483647 w 94"/>
              <a:gd name="T61" fmla="*/ 2147483647 h 102"/>
              <a:gd name="T62" fmla="*/ 0 w 94"/>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2"/>
              <a:gd name="T98" fmla="*/ 94 w 9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2">
                <a:moveTo>
                  <a:pt x="0" y="71"/>
                </a:moveTo>
                <a:lnTo>
                  <a:pt x="26" y="66"/>
                </a:lnTo>
                <a:lnTo>
                  <a:pt x="28" y="71"/>
                </a:lnTo>
                <a:lnTo>
                  <a:pt x="29" y="75"/>
                </a:lnTo>
                <a:lnTo>
                  <a:pt x="33" y="78"/>
                </a:lnTo>
                <a:lnTo>
                  <a:pt x="38" y="81"/>
                </a:lnTo>
                <a:lnTo>
                  <a:pt x="43" y="81"/>
                </a:lnTo>
                <a:lnTo>
                  <a:pt x="48" y="83"/>
                </a:lnTo>
                <a:lnTo>
                  <a:pt x="55" y="81"/>
                </a:lnTo>
                <a:lnTo>
                  <a:pt x="60" y="81"/>
                </a:lnTo>
                <a:lnTo>
                  <a:pt x="63" y="80"/>
                </a:lnTo>
                <a:lnTo>
                  <a:pt x="67" y="76"/>
                </a:lnTo>
                <a:lnTo>
                  <a:pt x="68" y="73"/>
                </a:lnTo>
                <a:lnTo>
                  <a:pt x="67" y="70"/>
                </a:lnTo>
                <a:lnTo>
                  <a:pt x="65" y="68"/>
                </a:lnTo>
                <a:lnTo>
                  <a:pt x="63" y="66"/>
                </a:lnTo>
                <a:lnTo>
                  <a:pt x="56" y="64"/>
                </a:lnTo>
                <a:lnTo>
                  <a:pt x="31" y="58"/>
                </a:lnTo>
                <a:lnTo>
                  <a:pt x="16" y="51"/>
                </a:lnTo>
                <a:lnTo>
                  <a:pt x="11" y="47"/>
                </a:lnTo>
                <a:lnTo>
                  <a:pt x="7" y="42"/>
                </a:lnTo>
                <a:lnTo>
                  <a:pt x="5" y="36"/>
                </a:lnTo>
                <a:lnTo>
                  <a:pt x="4" y="29"/>
                </a:lnTo>
                <a:lnTo>
                  <a:pt x="5" y="22"/>
                </a:lnTo>
                <a:lnTo>
                  <a:pt x="9" y="13"/>
                </a:lnTo>
                <a:lnTo>
                  <a:pt x="14" y="8"/>
                </a:lnTo>
                <a:lnTo>
                  <a:pt x="28" y="2"/>
                </a:lnTo>
                <a:lnTo>
                  <a:pt x="46" y="0"/>
                </a:lnTo>
                <a:lnTo>
                  <a:pt x="63" y="2"/>
                </a:lnTo>
                <a:lnTo>
                  <a:pt x="75" y="7"/>
                </a:lnTo>
                <a:lnTo>
                  <a:pt x="82" y="12"/>
                </a:lnTo>
                <a:lnTo>
                  <a:pt x="87" y="19"/>
                </a:lnTo>
                <a:lnTo>
                  <a:pt x="89" y="27"/>
                </a:lnTo>
                <a:lnTo>
                  <a:pt x="63" y="30"/>
                </a:lnTo>
                <a:lnTo>
                  <a:pt x="62" y="25"/>
                </a:lnTo>
                <a:lnTo>
                  <a:pt x="58" y="22"/>
                </a:lnTo>
                <a:lnTo>
                  <a:pt x="53" y="20"/>
                </a:lnTo>
                <a:lnTo>
                  <a:pt x="46" y="19"/>
                </a:lnTo>
                <a:lnTo>
                  <a:pt x="41" y="20"/>
                </a:lnTo>
                <a:lnTo>
                  <a:pt x="36" y="20"/>
                </a:lnTo>
                <a:lnTo>
                  <a:pt x="33" y="22"/>
                </a:lnTo>
                <a:lnTo>
                  <a:pt x="31" y="24"/>
                </a:lnTo>
                <a:lnTo>
                  <a:pt x="29" y="27"/>
                </a:lnTo>
                <a:lnTo>
                  <a:pt x="31" y="29"/>
                </a:lnTo>
                <a:lnTo>
                  <a:pt x="33" y="32"/>
                </a:lnTo>
                <a:lnTo>
                  <a:pt x="36" y="34"/>
                </a:lnTo>
                <a:lnTo>
                  <a:pt x="39" y="34"/>
                </a:lnTo>
                <a:lnTo>
                  <a:pt x="48" y="37"/>
                </a:lnTo>
                <a:lnTo>
                  <a:pt x="56" y="39"/>
                </a:lnTo>
                <a:lnTo>
                  <a:pt x="73" y="44"/>
                </a:lnTo>
                <a:lnTo>
                  <a:pt x="85" y="51"/>
                </a:lnTo>
                <a:lnTo>
                  <a:pt x="90" y="56"/>
                </a:lnTo>
                <a:lnTo>
                  <a:pt x="92" y="61"/>
                </a:lnTo>
                <a:lnTo>
                  <a:pt x="94" y="70"/>
                </a:lnTo>
                <a:lnTo>
                  <a:pt x="92" y="78"/>
                </a:lnTo>
                <a:lnTo>
                  <a:pt x="89" y="87"/>
                </a:lnTo>
                <a:lnTo>
                  <a:pt x="82" y="93"/>
                </a:lnTo>
                <a:lnTo>
                  <a:pt x="68" y="100"/>
                </a:lnTo>
                <a:lnTo>
                  <a:pt x="48" y="102"/>
                </a:lnTo>
                <a:lnTo>
                  <a:pt x="29" y="100"/>
                </a:lnTo>
                <a:lnTo>
                  <a:pt x="16" y="93"/>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06" name="Freeform 27"/>
          <p:cNvSpPr>
            <a:spLocks noEditPoints="1"/>
          </p:cNvSpPr>
          <p:nvPr/>
        </p:nvSpPr>
        <p:spPr bwMode="auto">
          <a:xfrm>
            <a:off x="5208588" y="5872163"/>
            <a:ext cx="147637" cy="161925"/>
          </a:xfrm>
          <a:custGeom>
            <a:avLst/>
            <a:gdLst>
              <a:gd name="T0" fmla="*/ 2147483647 w 93"/>
              <a:gd name="T1" fmla="*/ 2147483647 h 102"/>
              <a:gd name="T2" fmla="*/ 2147483647 w 93"/>
              <a:gd name="T3" fmla="*/ 2147483647 h 102"/>
              <a:gd name="T4" fmla="*/ 2147483647 w 93"/>
              <a:gd name="T5" fmla="*/ 2147483647 h 102"/>
              <a:gd name="T6" fmla="*/ 2147483647 w 93"/>
              <a:gd name="T7" fmla="*/ 2147483647 h 102"/>
              <a:gd name="T8" fmla="*/ 2147483647 w 93"/>
              <a:gd name="T9" fmla="*/ 2147483647 h 102"/>
              <a:gd name="T10" fmla="*/ 2147483647 w 93"/>
              <a:gd name="T11" fmla="*/ 2147483647 h 102"/>
              <a:gd name="T12" fmla="*/ 2147483647 w 93"/>
              <a:gd name="T13" fmla="*/ 2147483647 h 102"/>
              <a:gd name="T14" fmla="*/ 2147483647 w 93"/>
              <a:gd name="T15" fmla="*/ 2147483647 h 102"/>
              <a:gd name="T16" fmla="*/ 2147483647 w 93"/>
              <a:gd name="T17" fmla="*/ 2147483647 h 102"/>
              <a:gd name="T18" fmla="*/ 2147483647 w 93"/>
              <a:gd name="T19" fmla="*/ 2147483647 h 102"/>
              <a:gd name="T20" fmla="*/ 2147483647 w 93"/>
              <a:gd name="T21" fmla="*/ 2147483647 h 102"/>
              <a:gd name="T22" fmla="*/ 0 w 93"/>
              <a:gd name="T23" fmla="*/ 2147483647 h 102"/>
              <a:gd name="T24" fmla="*/ 2147483647 w 93"/>
              <a:gd name="T25" fmla="*/ 2147483647 h 102"/>
              <a:gd name="T26" fmla="*/ 2147483647 w 93"/>
              <a:gd name="T27" fmla="*/ 2147483647 h 102"/>
              <a:gd name="T28" fmla="*/ 2147483647 w 93"/>
              <a:gd name="T29" fmla="*/ 2147483647 h 102"/>
              <a:gd name="T30" fmla="*/ 2147483647 w 93"/>
              <a:gd name="T31" fmla="*/ 0 h 102"/>
              <a:gd name="T32" fmla="*/ 2147483647 w 93"/>
              <a:gd name="T33" fmla="*/ 2147483647 h 102"/>
              <a:gd name="T34" fmla="*/ 2147483647 w 93"/>
              <a:gd name="T35" fmla="*/ 2147483647 h 102"/>
              <a:gd name="T36" fmla="*/ 2147483647 w 93"/>
              <a:gd name="T37" fmla="*/ 2147483647 h 102"/>
              <a:gd name="T38" fmla="*/ 2147483647 w 93"/>
              <a:gd name="T39" fmla="*/ 2147483647 h 102"/>
              <a:gd name="T40" fmla="*/ 2147483647 w 93"/>
              <a:gd name="T41" fmla="*/ 2147483647 h 102"/>
              <a:gd name="T42" fmla="*/ 2147483647 w 93"/>
              <a:gd name="T43" fmla="*/ 2147483647 h 102"/>
              <a:gd name="T44" fmla="*/ 2147483647 w 93"/>
              <a:gd name="T45" fmla="*/ 2147483647 h 102"/>
              <a:gd name="T46" fmla="*/ 2147483647 w 93"/>
              <a:gd name="T47" fmla="*/ 2147483647 h 102"/>
              <a:gd name="T48" fmla="*/ 2147483647 w 93"/>
              <a:gd name="T49" fmla="*/ 2147483647 h 102"/>
              <a:gd name="T50" fmla="*/ 2147483647 w 93"/>
              <a:gd name="T51" fmla="*/ 2147483647 h 102"/>
              <a:gd name="T52" fmla="*/ 2147483647 w 93"/>
              <a:gd name="T53" fmla="*/ 2147483647 h 102"/>
              <a:gd name="T54" fmla="*/ 2147483647 w 93"/>
              <a:gd name="T55" fmla="*/ 2147483647 h 102"/>
              <a:gd name="T56" fmla="*/ 2147483647 w 93"/>
              <a:gd name="T57" fmla="*/ 2147483647 h 102"/>
              <a:gd name="T58" fmla="*/ 2147483647 w 93"/>
              <a:gd name="T59" fmla="*/ 2147483647 h 102"/>
              <a:gd name="T60" fmla="*/ 2147483647 w 93"/>
              <a:gd name="T61" fmla="*/ 2147483647 h 102"/>
              <a:gd name="T62" fmla="*/ 2147483647 w 93"/>
              <a:gd name="T63" fmla="*/ 2147483647 h 102"/>
              <a:gd name="T64" fmla="*/ 2147483647 w 93"/>
              <a:gd name="T65" fmla="*/ 2147483647 h 102"/>
              <a:gd name="T66" fmla="*/ 2147483647 w 93"/>
              <a:gd name="T67" fmla="*/ 2147483647 h 102"/>
              <a:gd name="T68" fmla="*/ 2147483647 w 93"/>
              <a:gd name="T69" fmla="*/ 2147483647 h 102"/>
              <a:gd name="T70" fmla="*/ 2147483647 w 93"/>
              <a:gd name="T71" fmla="*/ 2147483647 h 102"/>
              <a:gd name="T72" fmla="*/ 2147483647 w 93"/>
              <a:gd name="T73" fmla="*/ 2147483647 h 102"/>
              <a:gd name="T74" fmla="*/ 2147483647 w 93"/>
              <a:gd name="T75" fmla="*/ 2147483647 h 102"/>
              <a:gd name="T76" fmla="*/ 2147483647 w 93"/>
              <a:gd name="T77" fmla="*/ 2147483647 h 102"/>
              <a:gd name="T78" fmla="*/ 2147483647 w 93"/>
              <a:gd name="T79" fmla="*/ 2147483647 h 102"/>
              <a:gd name="T80" fmla="*/ 2147483647 w 93"/>
              <a:gd name="T81" fmla="*/ 2147483647 h 102"/>
              <a:gd name="T82" fmla="*/ 2147483647 w 93"/>
              <a:gd name="T83" fmla="*/ 2147483647 h 102"/>
              <a:gd name="T84" fmla="*/ 2147483647 w 93"/>
              <a:gd name="T85" fmla="*/ 2147483647 h 102"/>
              <a:gd name="T86" fmla="*/ 2147483647 w 93"/>
              <a:gd name="T87" fmla="*/ 2147483647 h 102"/>
              <a:gd name="T88" fmla="*/ 2147483647 w 93"/>
              <a:gd name="T89" fmla="*/ 2147483647 h 102"/>
              <a:gd name="T90" fmla="*/ 2147483647 w 93"/>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3"/>
              <a:gd name="T139" fmla="*/ 0 h 102"/>
              <a:gd name="T140" fmla="*/ 93 w 93"/>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3" h="102">
                <a:moveTo>
                  <a:pt x="66" y="70"/>
                </a:moveTo>
                <a:lnTo>
                  <a:pt x="92" y="73"/>
                </a:lnTo>
                <a:lnTo>
                  <a:pt x="88" y="81"/>
                </a:lnTo>
                <a:lnTo>
                  <a:pt x="82" y="88"/>
                </a:lnTo>
                <a:lnTo>
                  <a:pt x="76" y="95"/>
                </a:lnTo>
                <a:lnTo>
                  <a:pt x="63" y="100"/>
                </a:lnTo>
                <a:lnTo>
                  <a:pt x="49" y="102"/>
                </a:lnTo>
                <a:lnTo>
                  <a:pt x="32" y="100"/>
                </a:lnTo>
                <a:lnTo>
                  <a:pt x="20" y="95"/>
                </a:lnTo>
                <a:lnTo>
                  <a:pt x="10" y="85"/>
                </a:lnTo>
                <a:lnTo>
                  <a:pt x="3" y="70"/>
                </a:lnTo>
                <a:lnTo>
                  <a:pt x="0" y="51"/>
                </a:lnTo>
                <a:lnTo>
                  <a:pt x="3" y="30"/>
                </a:lnTo>
                <a:lnTo>
                  <a:pt x="14" y="13"/>
                </a:lnTo>
                <a:lnTo>
                  <a:pt x="27" y="3"/>
                </a:lnTo>
                <a:lnTo>
                  <a:pt x="46" y="0"/>
                </a:lnTo>
                <a:lnTo>
                  <a:pt x="66" y="3"/>
                </a:lnTo>
                <a:lnTo>
                  <a:pt x="82" y="13"/>
                </a:lnTo>
                <a:lnTo>
                  <a:pt x="88" y="25"/>
                </a:lnTo>
                <a:lnTo>
                  <a:pt x="92" y="41"/>
                </a:lnTo>
                <a:lnTo>
                  <a:pt x="93" y="59"/>
                </a:lnTo>
                <a:lnTo>
                  <a:pt x="25" y="59"/>
                </a:lnTo>
                <a:lnTo>
                  <a:pt x="27" y="66"/>
                </a:lnTo>
                <a:lnTo>
                  <a:pt x="29" y="71"/>
                </a:lnTo>
                <a:lnTo>
                  <a:pt x="32" y="76"/>
                </a:lnTo>
                <a:lnTo>
                  <a:pt x="37" y="80"/>
                </a:lnTo>
                <a:lnTo>
                  <a:pt x="42" y="81"/>
                </a:lnTo>
                <a:lnTo>
                  <a:pt x="49" y="83"/>
                </a:lnTo>
                <a:lnTo>
                  <a:pt x="54" y="81"/>
                </a:lnTo>
                <a:lnTo>
                  <a:pt x="59" y="80"/>
                </a:lnTo>
                <a:lnTo>
                  <a:pt x="63" y="75"/>
                </a:lnTo>
                <a:lnTo>
                  <a:pt x="66" y="70"/>
                </a:lnTo>
                <a:close/>
                <a:moveTo>
                  <a:pt x="68" y="42"/>
                </a:moveTo>
                <a:lnTo>
                  <a:pt x="66" y="36"/>
                </a:lnTo>
                <a:lnTo>
                  <a:pt x="65" y="30"/>
                </a:lnTo>
                <a:lnTo>
                  <a:pt x="61" y="25"/>
                </a:lnTo>
                <a:lnTo>
                  <a:pt x="58" y="22"/>
                </a:lnTo>
                <a:lnTo>
                  <a:pt x="53" y="20"/>
                </a:lnTo>
                <a:lnTo>
                  <a:pt x="48" y="19"/>
                </a:lnTo>
                <a:lnTo>
                  <a:pt x="42" y="20"/>
                </a:lnTo>
                <a:lnTo>
                  <a:pt x="37" y="22"/>
                </a:lnTo>
                <a:lnTo>
                  <a:pt x="32" y="25"/>
                </a:lnTo>
                <a:lnTo>
                  <a:pt x="29" y="30"/>
                </a:lnTo>
                <a:lnTo>
                  <a:pt x="27" y="36"/>
                </a:lnTo>
                <a:lnTo>
                  <a:pt x="27" y="42"/>
                </a:lnTo>
                <a:lnTo>
                  <a:pt x="68" y="42"/>
                </a:lnTo>
                <a:close/>
              </a:path>
            </a:pathLst>
          </a:custGeom>
          <a:solidFill>
            <a:srgbClr val="000000"/>
          </a:solidFill>
          <a:ln w="0">
            <a:solidFill>
              <a:srgbClr val="000000"/>
            </a:solidFill>
            <a:round/>
            <a:headEnd/>
            <a:tailEnd/>
          </a:ln>
        </p:spPr>
        <p:txBody>
          <a:bodyPr/>
          <a:lstStyle/>
          <a:p>
            <a:endParaRPr lang="en-CA"/>
          </a:p>
        </p:txBody>
      </p:sp>
      <p:sp>
        <p:nvSpPr>
          <p:cNvPr id="24607" name="Freeform 28"/>
          <p:cNvSpPr>
            <a:spLocks/>
          </p:cNvSpPr>
          <p:nvPr/>
        </p:nvSpPr>
        <p:spPr bwMode="auto">
          <a:xfrm>
            <a:off x="2089150" y="2174875"/>
            <a:ext cx="133350" cy="171450"/>
          </a:xfrm>
          <a:custGeom>
            <a:avLst/>
            <a:gdLst>
              <a:gd name="T0" fmla="*/ 2147483647 w 84"/>
              <a:gd name="T1" fmla="*/ 2147483647 h 108"/>
              <a:gd name="T2" fmla="*/ 0 w 84"/>
              <a:gd name="T3" fmla="*/ 2147483647 h 108"/>
              <a:gd name="T4" fmla="*/ 2147483647 w 84"/>
              <a:gd name="T5" fmla="*/ 2147483647 h 108"/>
              <a:gd name="T6" fmla="*/ 2147483647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2147483647 h 108"/>
              <a:gd name="T32" fmla="*/ 2147483647 w 84"/>
              <a:gd name="T33" fmla="*/ 2147483647 h 108"/>
              <a:gd name="T34" fmla="*/ 2147483647 w 84"/>
              <a:gd name="T35" fmla="*/ 2147483647 h 108"/>
              <a:gd name="T36" fmla="*/ 2147483647 w 84"/>
              <a:gd name="T37" fmla="*/ 0 h 108"/>
              <a:gd name="T38" fmla="*/ 2147483647 w 84"/>
              <a:gd name="T39" fmla="*/ 0 h 108"/>
              <a:gd name="T40" fmla="*/ 2147483647 w 84"/>
              <a:gd name="T41" fmla="*/ 2147483647 h 108"/>
              <a:gd name="T42" fmla="*/ 2147483647 w 84"/>
              <a:gd name="T43" fmla="*/ 2147483647 h 108"/>
              <a:gd name="T44" fmla="*/ 2147483647 w 84"/>
              <a:gd name="T45" fmla="*/ 2147483647 h 108"/>
              <a:gd name="T46" fmla="*/ 2147483647 w 84"/>
              <a:gd name="T47" fmla="*/ 2147483647 h 108"/>
              <a:gd name="T48" fmla="*/ 2147483647 w 84"/>
              <a:gd name="T49" fmla="*/ 2147483647 h 108"/>
              <a:gd name="T50" fmla="*/ 2147483647 w 84"/>
              <a:gd name="T51" fmla="*/ 2147483647 h 108"/>
              <a:gd name="T52" fmla="*/ 2147483647 w 84"/>
              <a:gd name="T53" fmla="*/ 2147483647 h 108"/>
              <a:gd name="T54" fmla="*/ 2147483647 w 84"/>
              <a:gd name="T55" fmla="*/ 2147483647 h 108"/>
              <a:gd name="T56" fmla="*/ 2147483647 w 84"/>
              <a:gd name="T57" fmla="*/ 2147483647 h 108"/>
              <a:gd name="T58" fmla="*/ 2147483647 w 84"/>
              <a:gd name="T59" fmla="*/ 2147483647 h 108"/>
              <a:gd name="T60" fmla="*/ 2147483647 w 84"/>
              <a:gd name="T61" fmla="*/ 2147483647 h 108"/>
              <a:gd name="T62" fmla="*/ 2147483647 w 84"/>
              <a:gd name="T63" fmla="*/ 2147483647 h 108"/>
              <a:gd name="T64" fmla="*/ 2147483647 w 84"/>
              <a:gd name="T65" fmla="*/ 2147483647 h 108"/>
              <a:gd name="T66" fmla="*/ 2147483647 w 84"/>
              <a:gd name="T67" fmla="*/ 2147483647 h 108"/>
              <a:gd name="T68" fmla="*/ 2147483647 w 84"/>
              <a:gd name="T69" fmla="*/ 2147483647 h 108"/>
              <a:gd name="T70" fmla="*/ 2147483647 w 84"/>
              <a:gd name="T71" fmla="*/ 2147483647 h 108"/>
              <a:gd name="T72" fmla="*/ 2147483647 w 84"/>
              <a:gd name="T73" fmla="*/ 2147483647 h 108"/>
              <a:gd name="T74" fmla="*/ 2147483647 w 84"/>
              <a:gd name="T75" fmla="*/ 2147483647 h 108"/>
              <a:gd name="T76" fmla="*/ 2147483647 w 84"/>
              <a:gd name="T77" fmla="*/ 2147483647 h 108"/>
              <a:gd name="T78" fmla="*/ 2147483647 w 84"/>
              <a:gd name="T79" fmla="*/ 2147483647 h 108"/>
              <a:gd name="T80" fmla="*/ 2147483647 w 84"/>
              <a:gd name="T81" fmla="*/ 2147483647 h 108"/>
              <a:gd name="T82" fmla="*/ 2147483647 w 84"/>
              <a:gd name="T83" fmla="*/ 2147483647 h 108"/>
              <a:gd name="T84" fmla="*/ 2147483647 w 84"/>
              <a:gd name="T85" fmla="*/ 2147483647 h 108"/>
              <a:gd name="T86" fmla="*/ 2147483647 w 84"/>
              <a:gd name="T87" fmla="*/ 2147483647 h 108"/>
              <a:gd name="T88" fmla="*/ 2147483647 w 84"/>
              <a:gd name="T89" fmla="*/ 2147483647 h 108"/>
              <a:gd name="T90" fmla="*/ 2147483647 w 84"/>
              <a:gd name="T91" fmla="*/ 2147483647 h 108"/>
              <a:gd name="T92" fmla="*/ 2147483647 w 84"/>
              <a:gd name="T93" fmla="*/ 2147483647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
              <a:gd name="T142" fmla="*/ 0 h 108"/>
              <a:gd name="T143" fmla="*/ 84 w 84"/>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 h="108">
                <a:moveTo>
                  <a:pt x="73" y="108"/>
                </a:moveTo>
                <a:lnTo>
                  <a:pt x="0" y="108"/>
                </a:lnTo>
                <a:lnTo>
                  <a:pt x="2" y="104"/>
                </a:lnTo>
                <a:lnTo>
                  <a:pt x="7" y="103"/>
                </a:lnTo>
                <a:lnTo>
                  <a:pt x="11" y="103"/>
                </a:lnTo>
                <a:lnTo>
                  <a:pt x="12" y="101"/>
                </a:lnTo>
                <a:lnTo>
                  <a:pt x="14" y="99"/>
                </a:lnTo>
                <a:lnTo>
                  <a:pt x="17" y="94"/>
                </a:lnTo>
                <a:lnTo>
                  <a:pt x="19" y="87"/>
                </a:lnTo>
                <a:lnTo>
                  <a:pt x="38" y="23"/>
                </a:lnTo>
                <a:lnTo>
                  <a:pt x="39" y="16"/>
                </a:lnTo>
                <a:lnTo>
                  <a:pt x="39" y="11"/>
                </a:lnTo>
                <a:lnTo>
                  <a:pt x="39" y="7"/>
                </a:lnTo>
                <a:lnTo>
                  <a:pt x="38" y="6"/>
                </a:lnTo>
                <a:lnTo>
                  <a:pt x="34" y="4"/>
                </a:lnTo>
                <a:lnTo>
                  <a:pt x="29" y="4"/>
                </a:lnTo>
                <a:lnTo>
                  <a:pt x="28" y="4"/>
                </a:lnTo>
                <a:lnTo>
                  <a:pt x="29" y="0"/>
                </a:lnTo>
                <a:lnTo>
                  <a:pt x="72" y="0"/>
                </a:lnTo>
                <a:lnTo>
                  <a:pt x="70" y="4"/>
                </a:lnTo>
                <a:lnTo>
                  <a:pt x="65" y="4"/>
                </a:lnTo>
                <a:lnTo>
                  <a:pt x="60" y="6"/>
                </a:lnTo>
                <a:lnTo>
                  <a:pt x="58" y="7"/>
                </a:lnTo>
                <a:lnTo>
                  <a:pt x="55" y="11"/>
                </a:lnTo>
                <a:lnTo>
                  <a:pt x="55" y="12"/>
                </a:lnTo>
                <a:lnTo>
                  <a:pt x="53" y="17"/>
                </a:lnTo>
                <a:lnTo>
                  <a:pt x="51" y="24"/>
                </a:lnTo>
                <a:lnTo>
                  <a:pt x="33" y="87"/>
                </a:lnTo>
                <a:lnTo>
                  <a:pt x="31" y="94"/>
                </a:lnTo>
                <a:lnTo>
                  <a:pt x="31" y="97"/>
                </a:lnTo>
                <a:lnTo>
                  <a:pt x="31" y="99"/>
                </a:lnTo>
                <a:lnTo>
                  <a:pt x="33" y="101"/>
                </a:lnTo>
                <a:lnTo>
                  <a:pt x="34" y="101"/>
                </a:lnTo>
                <a:lnTo>
                  <a:pt x="38" y="103"/>
                </a:lnTo>
                <a:lnTo>
                  <a:pt x="48" y="103"/>
                </a:lnTo>
                <a:lnTo>
                  <a:pt x="53" y="101"/>
                </a:lnTo>
                <a:lnTo>
                  <a:pt x="60" y="101"/>
                </a:lnTo>
                <a:lnTo>
                  <a:pt x="63" y="99"/>
                </a:lnTo>
                <a:lnTo>
                  <a:pt x="68" y="97"/>
                </a:lnTo>
                <a:lnTo>
                  <a:pt x="72" y="92"/>
                </a:lnTo>
                <a:lnTo>
                  <a:pt x="73" y="91"/>
                </a:lnTo>
                <a:lnTo>
                  <a:pt x="77" y="87"/>
                </a:lnTo>
                <a:lnTo>
                  <a:pt x="80" y="82"/>
                </a:lnTo>
                <a:lnTo>
                  <a:pt x="82" y="79"/>
                </a:lnTo>
                <a:lnTo>
                  <a:pt x="84" y="79"/>
                </a:lnTo>
                <a:lnTo>
                  <a:pt x="73" y="108"/>
                </a:lnTo>
                <a:close/>
              </a:path>
            </a:pathLst>
          </a:custGeom>
          <a:solidFill>
            <a:srgbClr val="000000"/>
          </a:solidFill>
          <a:ln w="0">
            <a:solidFill>
              <a:srgbClr val="000000"/>
            </a:solidFill>
            <a:round/>
            <a:headEnd/>
            <a:tailEnd/>
          </a:ln>
        </p:spPr>
        <p:txBody>
          <a:bodyPr/>
          <a:lstStyle/>
          <a:p>
            <a:endParaRPr lang="en-CA"/>
          </a:p>
        </p:txBody>
      </p:sp>
      <p:sp>
        <p:nvSpPr>
          <p:cNvPr id="24608" name="Freeform 29"/>
          <p:cNvSpPr>
            <a:spLocks noEditPoints="1"/>
          </p:cNvSpPr>
          <p:nvPr/>
        </p:nvSpPr>
        <p:spPr bwMode="auto">
          <a:xfrm>
            <a:off x="2235200" y="2232025"/>
            <a:ext cx="96838" cy="114300"/>
          </a:xfrm>
          <a:custGeom>
            <a:avLst/>
            <a:gdLst>
              <a:gd name="T0" fmla="*/ 2147483647 w 61"/>
              <a:gd name="T1" fmla="*/ 2147483647 h 72"/>
              <a:gd name="T2" fmla="*/ 2147483647 w 61"/>
              <a:gd name="T3" fmla="*/ 2147483647 h 72"/>
              <a:gd name="T4" fmla="*/ 2147483647 w 61"/>
              <a:gd name="T5" fmla="*/ 2147483647 h 72"/>
              <a:gd name="T6" fmla="*/ 2147483647 w 61"/>
              <a:gd name="T7" fmla="*/ 2147483647 h 72"/>
              <a:gd name="T8" fmla="*/ 2147483647 w 61"/>
              <a:gd name="T9" fmla="*/ 2147483647 h 72"/>
              <a:gd name="T10" fmla="*/ 2147483647 w 61"/>
              <a:gd name="T11" fmla="*/ 2147483647 h 72"/>
              <a:gd name="T12" fmla="*/ 2147483647 w 61"/>
              <a:gd name="T13" fmla="*/ 2147483647 h 72"/>
              <a:gd name="T14" fmla="*/ 2147483647 w 61"/>
              <a:gd name="T15" fmla="*/ 2147483647 h 72"/>
              <a:gd name="T16" fmla="*/ 2147483647 w 61"/>
              <a:gd name="T17" fmla="*/ 2147483647 h 72"/>
              <a:gd name="T18" fmla="*/ 2147483647 w 61"/>
              <a:gd name="T19" fmla="*/ 2147483647 h 72"/>
              <a:gd name="T20" fmla="*/ 2147483647 w 61"/>
              <a:gd name="T21" fmla="*/ 2147483647 h 72"/>
              <a:gd name="T22" fmla="*/ 2147483647 w 61"/>
              <a:gd name="T23" fmla="*/ 2147483647 h 72"/>
              <a:gd name="T24" fmla="*/ 2147483647 w 61"/>
              <a:gd name="T25" fmla="*/ 2147483647 h 72"/>
              <a:gd name="T26" fmla="*/ 2147483647 w 61"/>
              <a:gd name="T27" fmla="*/ 2147483647 h 72"/>
              <a:gd name="T28" fmla="*/ 2147483647 w 61"/>
              <a:gd name="T29" fmla="*/ 2147483647 h 72"/>
              <a:gd name="T30" fmla="*/ 2147483647 w 61"/>
              <a:gd name="T31" fmla="*/ 2147483647 h 72"/>
              <a:gd name="T32" fmla="*/ 2147483647 w 61"/>
              <a:gd name="T33" fmla="*/ 2147483647 h 72"/>
              <a:gd name="T34" fmla="*/ 2147483647 w 61"/>
              <a:gd name="T35" fmla="*/ 2147483647 h 72"/>
              <a:gd name="T36" fmla="*/ 2147483647 w 61"/>
              <a:gd name="T37" fmla="*/ 2147483647 h 72"/>
              <a:gd name="T38" fmla="*/ 2147483647 w 61"/>
              <a:gd name="T39" fmla="*/ 2147483647 h 72"/>
              <a:gd name="T40" fmla="*/ 0 w 61"/>
              <a:gd name="T41" fmla="*/ 2147483647 h 72"/>
              <a:gd name="T42" fmla="*/ 2147483647 w 61"/>
              <a:gd name="T43" fmla="*/ 2147483647 h 72"/>
              <a:gd name="T44" fmla="*/ 2147483647 w 61"/>
              <a:gd name="T45" fmla="*/ 2147483647 h 72"/>
              <a:gd name="T46" fmla="*/ 2147483647 w 61"/>
              <a:gd name="T47" fmla="*/ 2147483647 h 72"/>
              <a:gd name="T48" fmla="*/ 2147483647 w 61"/>
              <a:gd name="T49" fmla="*/ 2147483647 h 72"/>
              <a:gd name="T50" fmla="*/ 2147483647 w 61"/>
              <a:gd name="T51" fmla="*/ 2147483647 h 72"/>
              <a:gd name="T52" fmla="*/ 2147483647 w 61"/>
              <a:gd name="T53" fmla="*/ 2147483647 h 72"/>
              <a:gd name="T54" fmla="*/ 2147483647 w 61"/>
              <a:gd name="T55" fmla="*/ 2147483647 h 72"/>
              <a:gd name="T56" fmla="*/ 2147483647 w 61"/>
              <a:gd name="T57" fmla="*/ 0 h 72"/>
              <a:gd name="T58" fmla="*/ 2147483647 w 61"/>
              <a:gd name="T59" fmla="*/ 0 h 72"/>
              <a:gd name="T60" fmla="*/ 2147483647 w 61"/>
              <a:gd name="T61" fmla="*/ 0 h 72"/>
              <a:gd name="T62" fmla="*/ 2147483647 w 61"/>
              <a:gd name="T63" fmla="*/ 2147483647 h 72"/>
              <a:gd name="T64" fmla="*/ 2147483647 w 61"/>
              <a:gd name="T65" fmla="*/ 2147483647 h 72"/>
              <a:gd name="T66" fmla="*/ 2147483647 w 61"/>
              <a:gd name="T67" fmla="*/ 2147483647 h 72"/>
              <a:gd name="T68" fmla="*/ 2147483647 w 61"/>
              <a:gd name="T69" fmla="*/ 2147483647 h 72"/>
              <a:gd name="T70" fmla="*/ 2147483647 w 61"/>
              <a:gd name="T71" fmla="*/ 2147483647 h 72"/>
              <a:gd name="T72" fmla="*/ 2147483647 w 61"/>
              <a:gd name="T73" fmla="*/ 2147483647 h 72"/>
              <a:gd name="T74" fmla="*/ 2147483647 w 61"/>
              <a:gd name="T75" fmla="*/ 2147483647 h 72"/>
              <a:gd name="T76" fmla="*/ 2147483647 w 61"/>
              <a:gd name="T77" fmla="*/ 2147483647 h 72"/>
              <a:gd name="T78" fmla="*/ 2147483647 w 61"/>
              <a:gd name="T79" fmla="*/ 2147483647 h 72"/>
              <a:gd name="T80" fmla="*/ 2147483647 w 61"/>
              <a:gd name="T81" fmla="*/ 2147483647 h 72"/>
              <a:gd name="T82" fmla="*/ 2147483647 w 61"/>
              <a:gd name="T83" fmla="*/ 2147483647 h 72"/>
              <a:gd name="T84" fmla="*/ 2147483647 w 61"/>
              <a:gd name="T85" fmla="*/ 2147483647 h 72"/>
              <a:gd name="T86" fmla="*/ 2147483647 w 61"/>
              <a:gd name="T87" fmla="*/ 2147483647 h 72"/>
              <a:gd name="T88" fmla="*/ 2147483647 w 61"/>
              <a:gd name="T89" fmla="*/ 2147483647 h 72"/>
              <a:gd name="T90" fmla="*/ 2147483647 w 61"/>
              <a:gd name="T91" fmla="*/ 2147483647 h 72"/>
              <a:gd name="T92" fmla="*/ 2147483647 w 61"/>
              <a:gd name="T93" fmla="*/ 2147483647 h 72"/>
              <a:gd name="T94" fmla="*/ 2147483647 w 61"/>
              <a:gd name="T95" fmla="*/ 2147483647 h 72"/>
              <a:gd name="T96" fmla="*/ 2147483647 w 61"/>
              <a:gd name="T97" fmla="*/ 2147483647 h 72"/>
              <a:gd name="T98" fmla="*/ 2147483647 w 61"/>
              <a:gd name="T99" fmla="*/ 2147483647 h 72"/>
              <a:gd name="T100" fmla="*/ 2147483647 w 61"/>
              <a:gd name="T101" fmla="*/ 2147483647 h 72"/>
              <a:gd name="T102" fmla="*/ 2147483647 w 61"/>
              <a:gd name="T103" fmla="*/ 2147483647 h 72"/>
              <a:gd name="T104" fmla="*/ 2147483647 w 61"/>
              <a:gd name="T105" fmla="*/ 2147483647 h 72"/>
              <a:gd name="T106" fmla="*/ 2147483647 w 61"/>
              <a:gd name="T107" fmla="*/ 2147483647 h 72"/>
              <a:gd name="T108" fmla="*/ 2147483647 w 61"/>
              <a:gd name="T109" fmla="*/ 2147483647 h 72"/>
              <a:gd name="T110" fmla="*/ 2147483647 w 61"/>
              <a:gd name="T111" fmla="*/ 2147483647 h 72"/>
              <a:gd name="T112" fmla="*/ 2147483647 w 61"/>
              <a:gd name="T113" fmla="*/ 2147483647 h 72"/>
              <a:gd name="T114" fmla="*/ 2147483647 w 61"/>
              <a:gd name="T115" fmla="*/ 2147483647 h 72"/>
              <a:gd name="T116" fmla="*/ 2147483647 w 61"/>
              <a:gd name="T117" fmla="*/ 2147483647 h 72"/>
              <a:gd name="T118" fmla="*/ 2147483647 w 61"/>
              <a:gd name="T119" fmla="*/ 2147483647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2"/>
              <a:gd name="T182" fmla="*/ 61 w 61"/>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2">
                <a:moveTo>
                  <a:pt x="15" y="41"/>
                </a:moveTo>
                <a:lnTo>
                  <a:pt x="15" y="44"/>
                </a:lnTo>
                <a:lnTo>
                  <a:pt x="15" y="48"/>
                </a:lnTo>
                <a:lnTo>
                  <a:pt x="15" y="53"/>
                </a:lnTo>
                <a:lnTo>
                  <a:pt x="19" y="58"/>
                </a:lnTo>
                <a:lnTo>
                  <a:pt x="24" y="61"/>
                </a:lnTo>
                <a:lnTo>
                  <a:pt x="31" y="63"/>
                </a:lnTo>
                <a:lnTo>
                  <a:pt x="36" y="61"/>
                </a:lnTo>
                <a:lnTo>
                  <a:pt x="41" y="60"/>
                </a:lnTo>
                <a:lnTo>
                  <a:pt x="44" y="58"/>
                </a:lnTo>
                <a:lnTo>
                  <a:pt x="49" y="55"/>
                </a:lnTo>
                <a:lnTo>
                  <a:pt x="55" y="51"/>
                </a:lnTo>
                <a:lnTo>
                  <a:pt x="56" y="53"/>
                </a:lnTo>
                <a:lnTo>
                  <a:pt x="39" y="68"/>
                </a:lnTo>
                <a:lnTo>
                  <a:pt x="22" y="72"/>
                </a:lnTo>
                <a:lnTo>
                  <a:pt x="15" y="72"/>
                </a:lnTo>
                <a:lnTo>
                  <a:pt x="10" y="70"/>
                </a:lnTo>
                <a:lnTo>
                  <a:pt x="7" y="65"/>
                </a:lnTo>
                <a:lnTo>
                  <a:pt x="4" y="60"/>
                </a:lnTo>
                <a:lnTo>
                  <a:pt x="2" y="55"/>
                </a:lnTo>
                <a:lnTo>
                  <a:pt x="0" y="49"/>
                </a:lnTo>
                <a:lnTo>
                  <a:pt x="2" y="41"/>
                </a:lnTo>
                <a:lnTo>
                  <a:pt x="4" y="34"/>
                </a:lnTo>
                <a:lnTo>
                  <a:pt x="7" y="26"/>
                </a:lnTo>
                <a:lnTo>
                  <a:pt x="12" y="17"/>
                </a:lnTo>
                <a:lnTo>
                  <a:pt x="19" y="12"/>
                </a:lnTo>
                <a:lnTo>
                  <a:pt x="26" y="7"/>
                </a:lnTo>
                <a:lnTo>
                  <a:pt x="32" y="2"/>
                </a:lnTo>
                <a:lnTo>
                  <a:pt x="39" y="0"/>
                </a:lnTo>
                <a:lnTo>
                  <a:pt x="46" y="0"/>
                </a:lnTo>
                <a:lnTo>
                  <a:pt x="51" y="0"/>
                </a:lnTo>
                <a:lnTo>
                  <a:pt x="55" y="2"/>
                </a:lnTo>
                <a:lnTo>
                  <a:pt x="58" y="4"/>
                </a:lnTo>
                <a:lnTo>
                  <a:pt x="61" y="7"/>
                </a:lnTo>
                <a:lnTo>
                  <a:pt x="61" y="10"/>
                </a:lnTo>
                <a:lnTo>
                  <a:pt x="61" y="17"/>
                </a:lnTo>
                <a:lnTo>
                  <a:pt x="58" y="24"/>
                </a:lnTo>
                <a:lnTo>
                  <a:pt x="53" y="29"/>
                </a:lnTo>
                <a:lnTo>
                  <a:pt x="46" y="32"/>
                </a:lnTo>
                <a:lnTo>
                  <a:pt x="38" y="36"/>
                </a:lnTo>
                <a:lnTo>
                  <a:pt x="32" y="38"/>
                </a:lnTo>
                <a:lnTo>
                  <a:pt x="24" y="39"/>
                </a:lnTo>
                <a:lnTo>
                  <a:pt x="15" y="41"/>
                </a:lnTo>
                <a:close/>
                <a:moveTo>
                  <a:pt x="15" y="38"/>
                </a:moveTo>
                <a:lnTo>
                  <a:pt x="26" y="36"/>
                </a:lnTo>
                <a:lnTo>
                  <a:pt x="32" y="32"/>
                </a:lnTo>
                <a:lnTo>
                  <a:pt x="41" y="27"/>
                </a:lnTo>
                <a:lnTo>
                  <a:pt x="46" y="22"/>
                </a:lnTo>
                <a:lnTo>
                  <a:pt x="49" y="15"/>
                </a:lnTo>
                <a:lnTo>
                  <a:pt x="51" y="10"/>
                </a:lnTo>
                <a:lnTo>
                  <a:pt x="49" y="7"/>
                </a:lnTo>
                <a:lnTo>
                  <a:pt x="49" y="5"/>
                </a:lnTo>
                <a:lnTo>
                  <a:pt x="46" y="4"/>
                </a:lnTo>
                <a:lnTo>
                  <a:pt x="43" y="4"/>
                </a:lnTo>
                <a:lnTo>
                  <a:pt x="38" y="4"/>
                </a:lnTo>
                <a:lnTo>
                  <a:pt x="32" y="7"/>
                </a:lnTo>
                <a:lnTo>
                  <a:pt x="27" y="12"/>
                </a:lnTo>
                <a:lnTo>
                  <a:pt x="22" y="19"/>
                </a:lnTo>
                <a:lnTo>
                  <a:pt x="19" y="27"/>
                </a:lnTo>
                <a:lnTo>
                  <a:pt x="15" y="38"/>
                </a:lnTo>
                <a:close/>
              </a:path>
            </a:pathLst>
          </a:custGeom>
          <a:solidFill>
            <a:srgbClr val="000000"/>
          </a:solidFill>
          <a:ln w="0">
            <a:solidFill>
              <a:srgbClr val="000000"/>
            </a:solidFill>
            <a:round/>
            <a:headEnd/>
            <a:tailEnd/>
          </a:ln>
        </p:spPr>
        <p:txBody>
          <a:bodyPr/>
          <a:lstStyle/>
          <a:p>
            <a:endParaRPr lang="en-CA"/>
          </a:p>
        </p:txBody>
      </p:sp>
      <p:sp>
        <p:nvSpPr>
          <p:cNvPr id="24609" name="Freeform 30"/>
          <p:cNvSpPr>
            <a:spLocks/>
          </p:cNvSpPr>
          <p:nvPr/>
        </p:nvSpPr>
        <p:spPr bwMode="auto">
          <a:xfrm>
            <a:off x="2335213" y="2232025"/>
            <a:ext cx="119062" cy="114300"/>
          </a:xfrm>
          <a:custGeom>
            <a:avLst/>
            <a:gdLst>
              <a:gd name="T0" fmla="*/ 2147483647 w 75"/>
              <a:gd name="T1" fmla="*/ 2147483647 h 72"/>
              <a:gd name="T2" fmla="*/ 2147483647 w 75"/>
              <a:gd name="T3" fmla="*/ 2147483647 h 72"/>
              <a:gd name="T4" fmla="*/ 2147483647 w 75"/>
              <a:gd name="T5" fmla="*/ 2147483647 h 72"/>
              <a:gd name="T6" fmla="*/ 2147483647 w 75"/>
              <a:gd name="T7" fmla="*/ 2147483647 h 72"/>
              <a:gd name="T8" fmla="*/ 2147483647 w 75"/>
              <a:gd name="T9" fmla="*/ 2147483647 h 72"/>
              <a:gd name="T10" fmla="*/ 2147483647 w 75"/>
              <a:gd name="T11" fmla="*/ 0 h 72"/>
              <a:gd name="T12" fmla="*/ 2147483647 w 75"/>
              <a:gd name="T13" fmla="*/ 0 h 72"/>
              <a:gd name="T14" fmla="*/ 2147483647 w 75"/>
              <a:gd name="T15" fmla="*/ 2147483647 h 72"/>
              <a:gd name="T16" fmla="*/ 2147483647 w 75"/>
              <a:gd name="T17" fmla="*/ 2147483647 h 72"/>
              <a:gd name="T18" fmla="*/ 2147483647 w 75"/>
              <a:gd name="T19" fmla="*/ 2147483647 h 72"/>
              <a:gd name="T20" fmla="*/ 2147483647 w 75"/>
              <a:gd name="T21" fmla="*/ 2147483647 h 72"/>
              <a:gd name="T22" fmla="*/ 2147483647 w 75"/>
              <a:gd name="T23" fmla="*/ 2147483647 h 72"/>
              <a:gd name="T24" fmla="*/ 2147483647 w 75"/>
              <a:gd name="T25" fmla="*/ 2147483647 h 72"/>
              <a:gd name="T26" fmla="*/ 2147483647 w 75"/>
              <a:gd name="T27" fmla="*/ 2147483647 h 72"/>
              <a:gd name="T28" fmla="*/ 2147483647 w 75"/>
              <a:gd name="T29" fmla="*/ 2147483647 h 72"/>
              <a:gd name="T30" fmla="*/ 2147483647 w 75"/>
              <a:gd name="T31" fmla="*/ 2147483647 h 72"/>
              <a:gd name="T32" fmla="*/ 2147483647 w 75"/>
              <a:gd name="T33" fmla="*/ 2147483647 h 72"/>
              <a:gd name="T34" fmla="*/ 2147483647 w 75"/>
              <a:gd name="T35" fmla="*/ 2147483647 h 72"/>
              <a:gd name="T36" fmla="*/ 2147483647 w 75"/>
              <a:gd name="T37" fmla="*/ 2147483647 h 72"/>
              <a:gd name="T38" fmla="*/ 2147483647 w 75"/>
              <a:gd name="T39" fmla="*/ 2147483647 h 72"/>
              <a:gd name="T40" fmla="*/ 2147483647 w 75"/>
              <a:gd name="T41" fmla="*/ 2147483647 h 72"/>
              <a:gd name="T42" fmla="*/ 2147483647 w 75"/>
              <a:gd name="T43" fmla="*/ 2147483647 h 72"/>
              <a:gd name="T44" fmla="*/ 2147483647 w 75"/>
              <a:gd name="T45" fmla="*/ 2147483647 h 72"/>
              <a:gd name="T46" fmla="*/ 2147483647 w 75"/>
              <a:gd name="T47" fmla="*/ 2147483647 h 72"/>
              <a:gd name="T48" fmla="*/ 2147483647 w 75"/>
              <a:gd name="T49" fmla="*/ 2147483647 h 72"/>
              <a:gd name="T50" fmla="*/ 2147483647 w 75"/>
              <a:gd name="T51" fmla="*/ 2147483647 h 72"/>
              <a:gd name="T52" fmla="*/ 2147483647 w 75"/>
              <a:gd name="T53" fmla="*/ 2147483647 h 72"/>
              <a:gd name="T54" fmla="*/ 2147483647 w 75"/>
              <a:gd name="T55" fmla="*/ 2147483647 h 72"/>
              <a:gd name="T56" fmla="*/ 2147483647 w 75"/>
              <a:gd name="T57" fmla="*/ 2147483647 h 72"/>
              <a:gd name="T58" fmla="*/ 0 w 75"/>
              <a:gd name="T59" fmla="*/ 2147483647 h 72"/>
              <a:gd name="T60" fmla="*/ 2147483647 w 75"/>
              <a:gd name="T61" fmla="*/ 2147483647 h 72"/>
              <a:gd name="T62" fmla="*/ 2147483647 w 75"/>
              <a:gd name="T63" fmla="*/ 2147483647 h 72"/>
              <a:gd name="T64" fmla="*/ 2147483647 w 75"/>
              <a:gd name="T65" fmla="*/ 2147483647 h 72"/>
              <a:gd name="T66" fmla="*/ 2147483647 w 75"/>
              <a:gd name="T67" fmla="*/ 2147483647 h 72"/>
              <a:gd name="T68" fmla="*/ 2147483647 w 75"/>
              <a:gd name="T69" fmla="*/ 2147483647 h 72"/>
              <a:gd name="T70" fmla="*/ 2147483647 w 75"/>
              <a:gd name="T71" fmla="*/ 2147483647 h 72"/>
              <a:gd name="T72" fmla="*/ 2147483647 w 75"/>
              <a:gd name="T73" fmla="*/ 2147483647 h 72"/>
              <a:gd name="T74" fmla="*/ 2147483647 w 75"/>
              <a:gd name="T75" fmla="*/ 2147483647 h 72"/>
              <a:gd name="T76" fmla="*/ 2147483647 w 75"/>
              <a:gd name="T77" fmla="*/ 2147483647 h 72"/>
              <a:gd name="T78" fmla="*/ 2147483647 w 75"/>
              <a:gd name="T79" fmla="*/ 2147483647 h 72"/>
              <a:gd name="T80" fmla="*/ 2147483647 w 75"/>
              <a:gd name="T81" fmla="*/ 2147483647 h 72"/>
              <a:gd name="T82" fmla="*/ 2147483647 w 75"/>
              <a:gd name="T83" fmla="*/ 2147483647 h 72"/>
              <a:gd name="T84" fmla="*/ 2147483647 w 75"/>
              <a:gd name="T85" fmla="*/ 2147483647 h 72"/>
              <a:gd name="T86" fmla="*/ 2147483647 w 75"/>
              <a:gd name="T87" fmla="*/ 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2"/>
              <a:gd name="T134" fmla="*/ 75 w 75"/>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2">
                <a:moveTo>
                  <a:pt x="32" y="0"/>
                </a:moveTo>
                <a:lnTo>
                  <a:pt x="36" y="4"/>
                </a:lnTo>
                <a:lnTo>
                  <a:pt x="39" y="9"/>
                </a:lnTo>
                <a:lnTo>
                  <a:pt x="39" y="12"/>
                </a:lnTo>
                <a:lnTo>
                  <a:pt x="41" y="17"/>
                </a:lnTo>
                <a:lnTo>
                  <a:pt x="43" y="24"/>
                </a:lnTo>
                <a:lnTo>
                  <a:pt x="51" y="14"/>
                </a:lnTo>
                <a:lnTo>
                  <a:pt x="53" y="9"/>
                </a:lnTo>
                <a:lnTo>
                  <a:pt x="56" y="5"/>
                </a:lnTo>
                <a:lnTo>
                  <a:pt x="61" y="2"/>
                </a:lnTo>
                <a:lnTo>
                  <a:pt x="63" y="0"/>
                </a:lnTo>
                <a:lnTo>
                  <a:pt x="66" y="0"/>
                </a:lnTo>
                <a:lnTo>
                  <a:pt x="68" y="0"/>
                </a:lnTo>
                <a:lnTo>
                  <a:pt x="72" y="0"/>
                </a:lnTo>
                <a:lnTo>
                  <a:pt x="73" y="2"/>
                </a:lnTo>
                <a:lnTo>
                  <a:pt x="75" y="4"/>
                </a:lnTo>
                <a:lnTo>
                  <a:pt x="75" y="7"/>
                </a:lnTo>
                <a:lnTo>
                  <a:pt x="75" y="10"/>
                </a:lnTo>
                <a:lnTo>
                  <a:pt x="75" y="12"/>
                </a:lnTo>
                <a:lnTo>
                  <a:pt x="72" y="14"/>
                </a:lnTo>
                <a:lnTo>
                  <a:pt x="70" y="14"/>
                </a:lnTo>
                <a:lnTo>
                  <a:pt x="68" y="14"/>
                </a:lnTo>
                <a:lnTo>
                  <a:pt x="66" y="14"/>
                </a:lnTo>
                <a:lnTo>
                  <a:pt x="63" y="12"/>
                </a:lnTo>
                <a:lnTo>
                  <a:pt x="61" y="10"/>
                </a:lnTo>
                <a:lnTo>
                  <a:pt x="58" y="12"/>
                </a:lnTo>
                <a:lnTo>
                  <a:pt x="56" y="14"/>
                </a:lnTo>
                <a:lnTo>
                  <a:pt x="53" y="17"/>
                </a:lnTo>
                <a:lnTo>
                  <a:pt x="49" y="22"/>
                </a:lnTo>
                <a:lnTo>
                  <a:pt x="44" y="29"/>
                </a:lnTo>
                <a:lnTo>
                  <a:pt x="53" y="55"/>
                </a:lnTo>
                <a:lnTo>
                  <a:pt x="53" y="60"/>
                </a:lnTo>
                <a:lnTo>
                  <a:pt x="55" y="61"/>
                </a:lnTo>
                <a:lnTo>
                  <a:pt x="56" y="63"/>
                </a:lnTo>
                <a:lnTo>
                  <a:pt x="58" y="63"/>
                </a:lnTo>
                <a:lnTo>
                  <a:pt x="60" y="61"/>
                </a:lnTo>
                <a:lnTo>
                  <a:pt x="65" y="56"/>
                </a:lnTo>
                <a:lnTo>
                  <a:pt x="68" y="51"/>
                </a:lnTo>
                <a:lnTo>
                  <a:pt x="70" y="53"/>
                </a:lnTo>
                <a:lnTo>
                  <a:pt x="65" y="61"/>
                </a:lnTo>
                <a:lnTo>
                  <a:pt x="58" y="68"/>
                </a:lnTo>
                <a:lnTo>
                  <a:pt x="55" y="72"/>
                </a:lnTo>
                <a:lnTo>
                  <a:pt x="51" y="72"/>
                </a:lnTo>
                <a:lnTo>
                  <a:pt x="48" y="72"/>
                </a:lnTo>
                <a:lnTo>
                  <a:pt x="44" y="68"/>
                </a:lnTo>
                <a:lnTo>
                  <a:pt x="43" y="65"/>
                </a:lnTo>
                <a:lnTo>
                  <a:pt x="41" y="60"/>
                </a:lnTo>
                <a:lnTo>
                  <a:pt x="39" y="51"/>
                </a:lnTo>
                <a:lnTo>
                  <a:pt x="36" y="41"/>
                </a:lnTo>
                <a:lnTo>
                  <a:pt x="31" y="51"/>
                </a:lnTo>
                <a:lnTo>
                  <a:pt x="26" y="60"/>
                </a:lnTo>
                <a:lnTo>
                  <a:pt x="21" y="65"/>
                </a:lnTo>
                <a:lnTo>
                  <a:pt x="17" y="68"/>
                </a:lnTo>
                <a:lnTo>
                  <a:pt x="12" y="72"/>
                </a:lnTo>
                <a:lnTo>
                  <a:pt x="9" y="72"/>
                </a:lnTo>
                <a:lnTo>
                  <a:pt x="5" y="72"/>
                </a:lnTo>
                <a:lnTo>
                  <a:pt x="3" y="70"/>
                </a:lnTo>
                <a:lnTo>
                  <a:pt x="2" y="68"/>
                </a:lnTo>
                <a:lnTo>
                  <a:pt x="0" y="65"/>
                </a:lnTo>
                <a:lnTo>
                  <a:pt x="2" y="61"/>
                </a:lnTo>
                <a:lnTo>
                  <a:pt x="2" y="60"/>
                </a:lnTo>
                <a:lnTo>
                  <a:pt x="5" y="58"/>
                </a:lnTo>
                <a:lnTo>
                  <a:pt x="7" y="58"/>
                </a:lnTo>
                <a:lnTo>
                  <a:pt x="9" y="58"/>
                </a:lnTo>
                <a:lnTo>
                  <a:pt x="12" y="60"/>
                </a:lnTo>
                <a:lnTo>
                  <a:pt x="14" y="61"/>
                </a:lnTo>
                <a:lnTo>
                  <a:pt x="15" y="63"/>
                </a:lnTo>
                <a:lnTo>
                  <a:pt x="15" y="61"/>
                </a:lnTo>
                <a:lnTo>
                  <a:pt x="17" y="61"/>
                </a:lnTo>
                <a:lnTo>
                  <a:pt x="21" y="60"/>
                </a:lnTo>
                <a:lnTo>
                  <a:pt x="24" y="55"/>
                </a:lnTo>
                <a:lnTo>
                  <a:pt x="27" y="49"/>
                </a:lnTo>
                <a:lnTo>
                  <a:pt x="31" y="44"/>
                </a:lnTo>
                <a:lnTo>
                  <a:pt x="32" y="39"/>
                </a:lnTo>
                <a:lnTo>
                  <a:pt x="36" y="38"/>
                </a:lnTo>
                <a:lnTo>
                  <a:pt x="32" y="29"/>
                </a:lnTo>
                <a:lnTo>
                  <a:pt x="31" y="22"/>
                </a:lnTo>
                <a:lnTo>
                  <a:pt x="29" y="19"/>
                </a:lnTo>
                <a:lnTo>
                  <a:pt x="29" y="17"/>
                </a:lnTo>
                <a:lnTo>
                  <a:pt x="27" y="12"/>
                </a:lnTo>
                <a:lnTo>
                  <a:pt x="24" y="10"/>
                </a:lnTo>
                <a:lnTo>
                  <a:pt x="21" y="9"/>
                </a:lnTo>
                <a:lnTo>
                  <a:pt x="17" y="9"/>
                </a:lnTo>
                <a:lnTo>
                  <a:pt x="14" y="9"/>
                </a:lnTo>
                <a:lnTo>
                  <a:pt x="12" y="9"/>
                </a:lnTo>
                <a:lnTo>
                  <a:pt x="12" y="5"/>
                </a:lnTo>
                <a:lnTo>
                  <a:pt x="32" y="0"/>
                </a:lnTo>
                <a:close/>
              </a:path>
            </a:pathLst>
          </a:custGeom>
          <a:solidFill>
            <a:srgbClr val="000000"/>
          </a:solidFill>
          <a:ln w="0">
            <a:solidFill>
              <a:srgbClr val="000000"/>
            </a:solidFill>
            <a:round/>
            <a:headEnd/>
            <a:tailEnd/>
          </a:ln>
        </p:spPr>
        <p:txBody>
          <a:bodyPr/>
          <a:lstStyle/>
          <a:p>
            <a:endParaRPr lang="en-CA"/>
          </a:p>
        </p:txBody>
      </p:sp>
      <p:sp>
        <p:nvSpPr>
          <p:cNvPr id="24610" name="Freeform 31"/>
          <p:cNvSpPr>
            <a:spLocks noEditPoints="1"/>
          </p:cNvSpPr>
          <p:nvPr/>
        </p:nvSpPr>
        <p:spPr bwMode="auto">
          <a:xfrm>
            <a:off x="2470150" y="2184400"/>
            <a:ext cx="60325" cy="161925"/>
          </a:xfrm>
          <a:custGeom>
            <a:avLst/>
            <a:gdLst>
              <a:gd name="T0" fmla="*/ 2147483647 w 38"/>
              <a:gd name="T1" fmla="*/ 0 h 102"/>
              <a:gd name="T2" fmla="*/ 2147483647 w 38"/>
              <a:gd name="T3" fmla="*/ 0 h 102"/>
              <a:gd name="T4" fmla="*/ 2147483647 w 38"/>
              <a:gd name="T5" fmla="*/ 2147483647 h 102"/>
              <a:gd name="T6" fmla="*/ 2147483647 w 38"/>
              <a:gd name="T7" fmla="*/ 2147483647 h 102"/>
              <a:gd name="T8" fmla="*/ 2147483647 w 38"/>
              <a:gd name="T9" fmla="*/ 2147483647 h 102"/>
              <a:gd name="T10" fmla="*/ 2147483647 w 38"/>
              <a:gd name="T11" fmla="*/ 2147483647 h 102"/>
              <a:gd name="T12" fmla="*/ 2147483647 w 38"/>
              <a:gd name="T13" fmla="*/ 2147483647 h 102"/>
              <a:gd name="T14" fmla="*/ 2147483647 w 38"/>
              <a:gd name="T15" fmla="*/ 2147483647 h 102"/>
              <a:gd name="T16" fmla="*/ 2147483647 w 38"/>
              <a:gd name="T17" fmla="*/ 2147483647 h 102"/>
              <a:gd name="T18" fmla="*/ 2147483647 w 38"/>
              <a:gd name="T19" fmla="*/ 2147483647 h 102"/>
              <a:gd name="T20" fmla="*/ 2147483647 w 38"/>
              <a:gd name="T21" fmla="*/ 2147483647 h 102"/>
              <a:gd name="T22" fmla="*/ 2147483647 w 38"/>
              <a:gd name="T23" fmla="*/ 2147483647 h 102"/>
              <a:gd name="T24" fmla="*/ 2147483647 w 38"/>
              <a:gd name="T25" fmla="*/ 2147483647 h 102"/>
              <a:gd name="T26" fmla="*/ 2147483647 w 38"/>
              <a:gd name="T27" fmla="*/ 2147483647 h 102"/>
              <a:gd name="T28" fmla="*/ 2147483647 w 38"/>
              <a:gd name="T29" fmla="*/ 2147483647 h 102"/>
              <a:gd name="T30" fmla="*/ 2147483647 w 38"/>
              <a:gd name="T31" fmla="*/ 0 h 102"/>
              <a:gd name="T32" fmla="*/ 2147483647 w 38"/>
              <a:gd name="T33" fmla="*/ 0 h 102"/>
              <a:gd name="T34" fmla="*/ 2147483647 w 38"/>
              <a:gd name="T35" fmla="*/ 2147483647 h 102"/>
              <a:gd name="T36" fmla="*/ 2147483647 w 38"/>
              <a:gd name="T37" fmla="*/ 2147483647 h 102"/>
              <a:gd name="T38" fmla="*/ 2147483647 w 38"/>
              <a:gd name="T39" fmla="*/ 2147483647 h 102"/>
              <a:gd name="T40" fmla="*/ 2147483647 w 38"/>
              <a:gd name="T41" fmla="*/ 2147483647 h 102"/>
              <a:gd name="T42" fmla="*/ 2147483647 w 38"/>
              <a:gd name="T43" fmla="*/ 2147483647 h 102"/>
              <a:gd name="T44" fmla="*/ 2147483647 w 38"/>
              <a:gd name="T45" fmla="*/ 2147483647 h 102"/>
              <a:gd name="T46" fmla="*/ 2147483647 w 38"/>
              <a:gd name="T47" fmla="*/ 2147483647 h 102"/>
              <a:gd name="T48" fmla="*/ 2147483647 w 38"/>
              <a:gd name="T49" fmla="*/ 2147483647 h 102"/>
              <a:gd name="T50" fmla="*/ 2147483647 w 38"/>
              <a:gd name="T51" fmla="*/ 2147483647 h 102"/>
              <a:gd name="T52" fmla="*/ 2147483647 w 38"/>
              <a:gd name="T53" fmla="*/ 2147483647 h 102"/>
              <a:gd name="T54" fmla="*/ 2147483647 w 38"/>
              <a:gd name="T55" fmla="*/ 2147483647 h 102"/>
              <a:gd name="T56" fmla="*/ 2147483647 w 38"/>
              <a:gd name="T57" fmla="*/ 2147483647 h 102"/>
              <a:gd name="T58" fmla="*/ 2147483647 w 38"/>
              <a:gd name="T59" fmla="*/ 2147483647 h 102"/>
              <a:gd name="T60" fmla="*/ 2147483647 w 38"/>
              <a:gd name="T61" fmla="*/ 2147483647 h 102"/>
              <a:gd name="T62" fmla="*/ 2147483647 w 38"/>
              <a:gd name="T63" fmla="*/ 2147483647 h 102"/>
              <a:gd name="T64" fmla="*/ 2147483647 w 38"/>
              <a:gd name="T65" fmla="*/ 2147483647 h 102"/>
              <a:gd name="T66" fmla="*/ 2147483647 w 38"/>
              <a:gd name="T67" fmla="*/ 2147483647 h 102"/>
              <a:gd name="T68" fmla="*/ 2147483647 w 38"/>
              <a:gd name="T69" fmla="*/ 2147483647 h 102"/>
              <a:gd name="T70" fmla="*/ 2147483647 w 38"/>
              <a:gd name="T71" fmla="*/ 2147483647 h 102"/>
              <a:gd name="T72" fmla="*/ 0 w 38"/>
              <a:gd name="T73" fmla="*/ 2147483647 h 102"/>
              <a:gd name="T74" fmla="*/ 0 w 38"/>
              <a:gd name="T75" fmla="*/ 2147483647 h 102"/>
              <a:gd name="T76" fmla="*/ 0 w 38"/>
              <a:gd name="T77" fmla="*/ 2147483647 h 102"/>
              <a:gd name="T78" fmla="*/ 2147483647 w 38"/>
              <a:gd name="T79" fmla="*/ 2147483647 h 102"/>
              <a:gd name="T80" fmla="*/ 2147483647 w 38"/>
              <a:gd name="T81" fmla="*/ 2147483647 h 102"/>
              <a:gd name="T82" fmla="*/ 2147483647 w 38"/>
              <a:gd name="T83" fmla="*/ 2147483647 h 102"/>
              <a:gd name="T84" fmla="*/ 2147483647 w 38"/>
              <a:gd name="T85" fmla="*/ 2147483647 h 102"/>
              <a:gd name="T86" fmla="*/ 2147483647 w 38"/>
              <a:gd name="T87" fmla="*/ 2147483647 h 102"/>
              <a:gd name="T88" fmla="*/ 2147483647 w 38"/>
              <a:gd name="T89" fmla="*/ 2147483647 h 102"/>
              <a:gd name="T90" fmla="*/ 2147483647 w 38"/>
              <a:gd name="T91" fmla="*/ 2147483647 h 102"/>
              <a:gd name="T92" fmla="*/ 2147483647 w 38"/>
              <a:gd name="T93" fmla="*/ 2147483647 h 102"/>
              <a:gd name="T94" fmla="*/ 2147483647 w 38"/>
              <a:gd name="T95" fmla="*/ 2147483647 h 102"/>
              <a:gd name="T96" fmla="*/ 2147483647 w 38"/>
              <a:gd name="T97" fmla="*/ 2147483647 h 102"/>
              <a:gd name="T98" fmla="*/ 2147483647 w 38"/>
              <a:gd name="T99" fmla="*/ 2147483647 h 102"/>
              <a:gd name="T100" fmla="*/ 2147483647 w 38"/>
              <a:gd name="T101" fmla="*/ 2147483647 h 102"/>
              <a:gd name="T102" fmla="*/ 2147483647 w 38"/>
              <a:gd name="T103" fmla="*/ 2147483647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
              <a:gd name="T157" fmla="*/ 0 h 102"/>
              <a:gd name="T158" fmla="*/ 38 w 38"/>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 h="102">
                <a:moveTo>
                  <a:pt x="29" y="0"/>
                </a:moveTo>
                <a:lnTo>
                  <a:pt x="32" y="0"/>
                </a:lnTo>
                <a:lnTo>
                  <a:pt x="34" y="1"/>
                </a:lnTo>
                <a:lnTo>
                  <a:pt x="36" y="5"/>
                </a:lnTo>
                <a:lnTo>
                  <a:pt x="38" y="8"/>
                </a:lnTo>
                <a:lnTo>
                  <a:pt x="36" y="10"/>
                </a:lnTo>
                <a:lnTo>
                  <a:pt x="34" y="13"/>
                </a:lnTo>
                <a:lnTo>
                  <a:pt x="32" y="15"/>
                </a:lnTo>
                <a:lnTo>
                  <a:pt x="29" y="15"/>
                </a:lnTo>
                <a:lnTo>
                  <a:pt x="26" y="15"/>
                </a:lnTo>
                <a:lnTo>
                  <a:pt x="24" y="13"/>
                </a:lnTo>
                <a:lnTo>
                  <a:pt x="22" y="10"/>
                </a:lnTo>
                <a:lnTo>
                  <a:pt x="22" y="8"/>
                </a:lnTo>
                <a:lnTo>
                  <a:pt x="22" y="5"/>
                </a:lnTo>
                <a:lnTo>
                  <a:pt x="24" y="1"/>
                </a:lnTo>
                <a:lnTo>
                  <a:pt x="26" y="0"/>
                </a:lnTo>
                <a:lnTo>
                  <a:pt x="29" y="0"/>
                </a:lnTo>
                <a:close/>
                <a:moveTo>
                  <a:pt x="31" y="30"/>
                </a:moveTo>
                <a:lnTo>
                  <a:pt x="15" y="85"/>
                </a:lnTo>
                <a:lnTo>
                  <a:pt x="14" y="90"/>
                </a:lnTo>
                <a:lnTo>
                  <a:pt x="14" y="91"/>
                </a:lnTo>
                <a:lnTo>
                  <a:pt x="14" y="93"/>
                </a:lnTo>
                <a:lnTo>
                  <a:pt x="14" y="95"/>
                </a:lnTo>
                <a:lnTo>
                  <a:pt x="15" y="95"/>
                </a:lnTo>
                <a:lnTo>
                  <a:pt x="17" y="93"/>
                </a:lnTo>
                <a:lnTo>
                  <a:pt x="21" y="90"/>
                </a:lnTo>
                <a:lnTo>
                  <a:pt x="24" y="83"/>
                </a:lnTo>
                <a:lnTo>
                  <a:pt x="27" y="85"/>
                </a:lnTo>
                <a:lnTo>
                  <a:pt x="22" y="93"/>
                </a:lnTo>
                <a:lnTo>
                  <a:pt x="15" y="98"/>
                </a:lnTo>
                <a:lnTo>
                  <a:pt x="10" y="102"/>
                </a:lnTo>
                <a:lnTo>
                  <a:pt x="7" y="102"/>
                </a:lnTo>
                <a:lnTo>
                  <a:pt x="4" y="102"/>
                </a:lnTo>
                <a:lnTo>
                  <a:pt x="2" y="100"/>
                </a:lnTo>
                <a:lnTo>
                  <a:pt x="0" y="98"/>
                </a:lnTo>
                <a:lnTo>
                  <a:pt x="0" y="97"/>
                </a:lnTo>
                <a:lnTo>
                  <a:pt x="0" y="91"/>
                </a:lnTo>
                <a:lnTo>
                  <a:pt x="2" y="86"/>
                </a:lnTo>
                <a:lnTo>
                  <a:pt x="14" y="49"/>
                </a:lnTo>
                <a:lnTo>
                  <a:pt x="14" y="45"/>
                </a:lnTo>
                <a:lnTo>
                  <a:pt x="15" y="40"/>
                </a:lnTo>
                <a:lnTo>
                  <a:pt x="15" y="39"/>
                </a:lnTo>
                <a:lnTo>
                  <a:pt x="15" y="37"/>
                </a:lnTo>
                <a:lnTo>
                  <a:pt x="14" y="37"/>
                </a:lnTo>
                <a:lnTo>
                  <a:pt x="14" y="35"/>
                </a:lnTo>
                <a:lnTo>
                  <a:pt x="12" y="35"/>
                </a:lnTo>
                <a:lnTo>
                  <a:pt x="9" y="35"/>
                </a:lnTo>
                <a:lnTo>
                  <a:pt x="5" y="37"/>
                </a:lnTo>
                <a:lnTo>
                  <a:pt x="5" y="34"/>
                </a:lnTo>
                <a:lnTo>
                  <a:pt x="31" y="30"/>
                </a:lnTo>
                <a:close/>
              </a:path>
            </a:pathLst>
          </a:custGeom>
          <a:solidFill>
            <a:srgbClr val="000000"/>
          </a:solidFill>
          <a:ln w="0">
            <a:solidFill>
              <a:srgbClr val="000000"/>
            </a:solidFill>
            <a:round/>
            <a:headEnd/>
            <a:tailEnd/>
          </a:ln>
        </p:spPr>
        <p:txBody>
          <a:bodyPr/>
          <a:lstStyle/>
          <a:p>
            <a:endParaRPr lang="en-CA"/>
          </a:p>
        </p:txBody>
      </p:sp>
      <p:sp>
        <p:nvSpPr>
          <p:cNvPr id="24611" name="Freeform 32"/>
          <p:cNvSpPr>
            <a:spLocks/>
          </p:cNvSpPr>
          <p:nvPr/>
        </p:nvSpPr>
        <p:spPr bwMode="auto">
          <a:xfrm>
            <a:off x="2535238" y="2232025"/>
            <a:ext cx="100012" cy="114300"/>
          </a:xfrm>
          <a:custGeom>
            <a:avLst/>
            <a:gdLst>
              <a:gd name="T0" fmla="*/ 2147483647 w 63"/>
              <a:gd name="T1" fmla="*/ 2147483647 h 72"/>
              <a:gd name="T2" fmla="*/ 2147483647 w 63"/>
              <a:gd name="T3" fmla="*/ 2147483647 h 72"/>
              <a:gd name="T4" fmla="*/ 2147483647 w 63"/>
              <a:gd name="T5" fmla="*/ 2147483647 h 72"/>
              <a:gd name="T6" fmla="*/ 2147483647 w 63"/>
              <a:gd name="T7" fmla="*/ 2147483647 h 72"/>
              <a:gd name="T8" fmla="*/ 2147483647 w 63"/>
              <a:gd name="T9" fmla="*/ 2147483647 h 72"/>
              <a:gd name="T10" fmla="*/ 2147483647 w 63"/>
              <a:gd name="T11" fmla="*/ 2147483647 h 72"/>
              <a:gd name="T12" fmla="*/ 2147483647 w 63"/>
              <a:gd name="T13" fmla="*/ 2147483647 h 72"/>
              <a:gd name="T14" fmla="*/ 2147483647 w 63"/>
              <a:gd name="T15" fmla="*/ 2147483647 h 72"/>
              <a:gd name="T16" fmla="*/ 2147483647 w 63"/>
              <a:gd name="T17" fmla="*/ 2147483647 h 72"/>
              <a:gd name="T18" fmla="*/ 2147483647 w 63"/>
              <a:gd name="T19" fmla="*/ 2147483647 h 72"/>
              <a:gd name="T20" fmla="*/ 2147483647 w 63"/>
              <a:gd name="T21" fmla="*/ 2147483647 h 72"/>
              <a:gd name="T22" fmla="*/ 0 w 63"/>
              <a:gd name="T23" fmla="*/ 2147483647 h 72"/>
              <a:gd name="T24" fmla="*/ 2147483647 w 63"/>
              <a:gd name="T25" fmla="*/ 2147483647 h 72"/>
              <a:gd name="T26" fmla="*/ 2147483647 w 63"/>
              <a:gd name="T27" fmla="*/ 2147483647 h 72"/>
              <a:gd name="T28" fmla="*/ 2147483647 w 63"/>
              <a:gd name="T29" fmla="*/ 2147483647 h 72"/>
              <a:gd name="T30" fmla="*/ 2147483647 w 63"/>
              <a:gd name="T31" fmla="*/ 2147483647 h 72"/>
              <a:gd name="T32" fmla="*/ 2147483647 w 63"/>
              <a:gd name="T33" fmla="*/ 2147483647 h 72"/>
              <a:gd name="T34" fmla="*/ 2147483647 w 63"/>
              <a:gd name="T35" fmla="*/ 2147483647 h 72"/>
              <a:gd name="T36" fmla="*/ 2147483647 w 63"/>
              <a:gd name="T37" fmla="*/ 2147483647 h 72"/>
              <a:gd name="T38" fmla="*/ 2147483647 w 63"/>
              <a:gd name="T39" fmla="*/ 0 h 72"/>
              <a:gd name="T40" fmla="*/ 2147483647 w 63"/>
              <a:gd name="T41" fmla="*/ 0 h 72"/>
              <a:gd name="T42" fmla="*/ 2147483647 w 63"/>
              <a:gd name="T43" fmla="*/ 0 h 72"/>
              <a:gd name="T44" fmla="*/ 2147483647 w 63"/>
              <a:gd name="T45" fmla="*/ 2147483647 h 72"/>
              <a:gd name="T46" fmla="*/ 2147483647 w 63"/>
              <a:gd name="T47" fmla="*/ 2147483647 h 72"/>
              <a:gd name="T48" fmla="*/ 2147483647 w 63"/>
              <a:gd name="T49" fmla="*/ 2147483647 h 72"/>
              <a:gd name="T50" fmla="*/ 2147483647 w 63"/>
              <a:gd name="T51" fmla="*/ 2147483647 h 72"/>
              <a:gd name="T52" fmla="*/ 2147483647 w 63"/>
              <a:gd name="T53" fmla="*/ 2147483647 h 72"/>
              <a:gd name="T54" fmla="*/ 2147483647 w 63"/>
              <a:gd name="T55" fmla="*/ 2147483647 h 72"/>
              <a:gd name="T56" fmla="*/ 2147483647 w 63"/>
              <a:gd name="T57" fmla="*/ 2147483647 h 72"/>
              <a:gd name="T58" fmla="*/ 2147483647 w 63"/>
              <a:gd name="T59" fmla="*/ 2147483647 h 72"/>
              <a:gd name="T60" fmla="*/ 2147483647 w 63"/>
              <a:gd name="T61" fmla="*/ 2147483647 h 72"/>
              <a:gd name="T62" fmla="*/ 2147483647 w 63"/>
              <a:gd name="T63" fmla="*/ 2147483647 h 72"/>
              <a:gd name="T64" fmla="*/ 2147483647 w 63"/>
              <a:gd name="T65" fmla="*/ 2147483647 h 72"/>
              <a:gd name="T66" fmla="*/ 2147483647 w 63"/>
              <a:gd name="T67" fmla="*/ 2147483647 h 72"/>
              <a:gd name="T68" fmla="*/ 2147483647 w 63"/>
              <a:gd name="T69" fmla="*/ 2147483647 h 72"/>
              <a:gd name="T70" fmla="*/ 2147483647 w 63"/>
              <a:gd name="T71" fmla="*/ 2147483647 h 72"/>
              <a:gd name="T72" fmla="*/ 2147483647 w 63"/>
              <a:gd name="T73" fmla="*/ 2147483647 h 72"/>
              <a:gd name="T74" fmla="*/ 2147483647 w 63"/>
              <a:gd name="T75" fmla="*/ 2147483647 h 72"/>
              <a:gd name="T76" fmla="*/ 2147483647 w 63"/>
              <a:gd name="T77" fmla="*/ 2147483647 h 72"/>
              <a:gd name="T78" fmla="*/ 2147483647 w 63"/>
              <a:gd name="T79" fmla="*/ 2147483647 h 72"/>
              <a:gd name="T80" fmla="*/ 2147483647 w 63"/>
              <a:gd name="T81" fmla="*/ 2147483647 h 72"/>
              <a:gd name="T82" fmla="*/ 2147483647 w 63"/>
              <a:gd name="T83" fmla="*/ 2147483647 h 72"/>
              <a:gd name="T84" fmla="*/ 2147483647 w 63"/>
              <a:gd name="T85" fmla="*/ 2147483647 h 72"/>
              <a:gd name="T86" fmla="*/ 2147483647 w 63"/>
              <a:gd name="T87" fmla="*/ 2147483647 h 72"/>
              <a:gd name="T88" fmla="*/ 2147483647 w 63"/>
              <a:gd name="T89" fmla="*/ 2147483647 h 72"/>
              <a:gd name="T90" fmla="*/ 2147483647 w 63"/>
              <a:gd name="T91" fmla="*/ 2147483647 h 72"/>
              <a:gd name="T92" fmla="*/ 2147483647 w 63"/>
              <a:gd name="T93" fmla="*/ 2147483647 h 72"/>
              <a:gd name="T94" fmla="*/ 2147483647 w 63"/>
              <a:gd name="T95" fmla="*/ 2147483647 h 72"/>
              <a:gd name="T96" fmla="*/ 2147483647 w 63"/>
              <a:gd name="T97" fmla="*/ 2147483647 h 72"/>
              <a:gd name="T98" fmla="*/ 2147483647 w 63"/>
              <a:gd name="T99" fmla="*/ 2147483647 h 72"/>
              <a:gd name="T100" fmla="*/ 2147483647 w 63"/>
              <a:gd name="T101" fmla="*/ 2147483647 h 72"/>
              <a:gd name="T102" fmla="*/ 2147483647 w 63"/>
              <a:gd name="T103" fmla="*/ 2147483647 h 72"/>
              <a:gd name="T104" fmla="*/ 2147483647 w 63"/>
              <a:gd name="T105" fmla="*/ 2147483647 h 72"/>
              <a:gd name="T106" fmla="*/ 2147483647 w 63"/>
              <a:gd name="T107" fmla="*/ 2147483647 h 72"/>
              <a:gd name="T108" fmla="*/ 2147483647 w 63"/>
              <a:gd name="T109" fmla="*/ 2147483647 h 72"/>
              <a:gd name="T110" fmla="*/ 2147483647 w 63"/>
              <a:gd name="T111" fmla="*/ 2147483647 h 72"/>
              <a:gd name="T112" fmla="*/ 2147483647 w 63"/>
              <a:gd name="T113" fmla="*/ 2147483647 h 72"/>
              <a:gd name="T114" fmla="*/ 2147483647 w 63"/>
              <a:gd name="T115" fmla="*/ 2147483647 h 72"/>
              <a:gd name="T116" fmla="*/ 2147483647 w 63"/>
              <a:gd name="T117" fmla="*/ 2147483647 h 72"/>
              <a:gd name="T118" fmla="*/ 2147483647 w 63"/>
              <a:gd name="T119" fmla="*/ 2147483647 h 72"/>
              <a:gd name="T120" fmla="*/ 2147483647 w 63"/>
              <a:gd name="T121" fmla="*/ 2147483647 h 72"/>
              <a:gd name="T122" fmla="*/ 2147483647 w 63"/>
              <a:gd name="T123" fmla="*/ 2147483647 h 72"/>
              <a:gd name="T124" fmla="*/ 2147483647 w 63"/>
              <a:gd name="T125" fmla="*/ 2147483647 h 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
              <a:gd name="T190" fmla="*/ 0 h 72"/>
              <a:gd name="T191" fmla="*/ 63 w 63"/>
              <a:gd name="T192" fmla="*/ 72 h 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 h="72">
                <a:moveTo>
                  <a:pt x="56" y="51"/>
                </a:moveTo>
                <a:lnTo>
                  <a:pt x="48" y="60"/>
                </a:lnTo>
                <a:lnTo>
                  <a:pt x="41" y="67"/>
                </a:lnTo>
                <a:lnTo>
                  <a:pt x="36" y="70"/>
                </a:lnTo>
                <a:lnTo>
                  <a:pt x="29" y="72"/>
                </a:lnTo>
                <a:lnTo>
                  <a:pt x="24" y="72"/>
                </a:lnTo>
                <a:lnTo>
                  <a:pt x="17" y="72"/>
                </a:lnTo>
                <a:lnTo>
                  <a:pt x="12" y="70"/>
                </a:lnTo>
                <a:lnTo>
                  <a:pt x="7" y="67"/>
                </a:lnTo>
                <a:lnTo>
                  <a:pt x="3" y="61"/>
                </a:lnTo>
                <a:lnTo>
                  <a:pt x="2" y="56"/>
                </a:lnTo>
                <a:lnTo>
                  <a:pt x="0" y="49"/>
                </a:lnTo>
                <a:lnTo>
                  <a:pt x="2" y="41"/>
                </a:lnTo>
                <a:lnTo>
                  <a:pt x="3" y="34"/>
                </a:lnTo>
                <a:lnTo>
                  <a:pt x="7" y="26"/>
                </a:lnTo>
                <a:lnTo>
                  <a:pt x="12" y="19"/>
                </a:lnTo>
                <a:lnTo>
                  <a:pt x="19" y="12"/>
                </a:lnTo>
                <a:lnTo>
                  <a:pt x="25" y="7"/>
                </a:lnTo>
                <a:lnTo>
                  <a:pt x="32" y="4"/>
                </a:lnTo>
                <a:lnTo>
                  <a:pt x="39" y="0"/>
                </a:lnTo>
                <a:lnTo>
                  <a:pt x="48" y="0"/>
                </a:lnTo>
                <a:lnTo>
                  <a:pt x="53" y="0"/>
                </a:lnTo>
                <a:lnTo>
                  <a:pt x="56" y="2"/>
                </a:lnTo>
                <a:lnTo>
                  <a:pt x="60" y="4"/>
                </a:lnTo>
                <a:lnTo>
                  <a:pt x="63" y="7"/>
                </a:lnTo>
                <a:lnTo>
                  <a:pt x="63" y="12"/>
                </a:lnTo>
                <a:lnTo>
                  <a:pt x="63" y="15"/>
                </a:lnTo>
                <a:lnTo>
                  <a:pt x="61" y="21"/>
                </a:lnTo>
                <a:lnTo>
                  <a:pt x="58" y="22"/>
                </a:lnTo>
                <a:lnTo>
                  <a:pt x="54" y="22"/>
                </a:lnTo>
                <a:lnTo>
                  <a:pt x="53" y="22"/>
                </a:lnTo>
                <a:lnTo>
                  <a:pt x="51" y="21"/>
                </a:lnTo>
                <a:lnTo>
                  <a:pt x="49" y="19"/>
                </a:lnTo>
                <a:lnTo>
                  <a:pt x="49" y="17"/>
                </a:lnTo>
                <a:lnTo>
                  <a:pt x="49" y="15"/>
                </a:lnTo>
                <a:lnTo>
                  <a:pt x="49" y="14"/>
                </a:lnTo>
                <a:lnTo>
                  <a:pt x="51" y="12"/>
                </a:lnTo>
                <a:lnTo>
                  <a:pt x="53" y="10"/>
                </a:lnTo>
                <a:lnTo>
                  <a:pt x="53" y="9"/>
                </a:lnTo>
                <a:lnTo>
                  <a:pt x="54" y="9"/>
                </a:lnTo>
                <a:lnTo>
                  <a:pt x="54" y="7"/>
                </a:lnTo>
                <a:lnTo>
                  <a:pt x="53" y="5"/>
                </a:lnTo>
                <a:lnTo>
                  <a:pt x="49" y="4"/>
                </a:lnTo>
                <a:lnTo>
                  <a:pt x="46" y="4"/>
                </a:lnTo>
                <a:lnTo>
                  <a:pt x="39" y="4"/>
                </a:lnTo>
                <a:lnTo>
                  <a:pt x="32" y="9"/>
                </a:lnTo>
                <a:lnTo>
                  <a:pt x="25" y="14"/>
                </a:lnTo>
                <a:lnTo>
                  <a:pt x="20" y="22"/>
                </a:lnTo>
                <a:lnTo>
                  <a:pt x="17" y="34"/>
                </a:lnTo>
                <a:lnTo>
                  <a:pt x="15" y="46"/>
                </a:lnTo>
                <a:lnTo>
                  <a:pt x="15" y="51"/>
                </a:lnTo>
                <a:lnTo>
                  <a:pt x="17" y="55"/>
                </a:lnTo>
                <a:lnTo>
                  <a:pt x="19" y="58"/>
                </a:lnTo>
                <a:lnTo>
                  <a:pt x="22" y="60"/>
                </a:lnTo>
                <a:lnTo>
                  <a:pt x="25" y="61"/>
                </a:lnTo>
                <a:lnTo>
                  <a:pt x="31" y="63"/>
                </a:lnTo>
                <a:lnTo>
                  <a:pt x="36" y="61"/>
                </a:lnTo>
                <a:lnTo>
                  <a:pt x="41" y="60"/>
                </a:lnTo>
                <a:lnTo>
                  <a:pt x="48" y="55"/>
                </a:lnTo>
                <a:lnTo>
                  <a:pt x="54" y="49"/>
                </a:lnTo>
                <a:lnTo>
                  <a:pt x="56" y="51"/>
                </a:lnTo>
                <a:close/>
              </a:path>
            </a:pathLst>
          </a:custGeom>
          <a:solidFill>
            <a:srgbClr val="000000"/>
          </a:solidFill>
          <a:ln w="0">
            <a:solidFill>
              <a:srgbClr val="000000"/>
            </a:solidFill>
            <a:round/>
            <a:headEnd/>
            <a:tailEnd/>
          </a:ln>
        </p:spPr>
        <p:txBody>
          <a:bodyPr/>
          <a:lstStyle/>
          <a:p>
            <a:endParaRPr lang="en-CA"/>
          </a:p>
        </p:txBody>
      </p:sp>
      <p:sp>
        <p:nvSpPr>
          <p:cNvPr id="24612" name="Freeform 33"/>
          <p:cNvSpPr>
            <a:spLocks noEditPoints="1"/>
          </p:cNvSpPr>
          <p:nvPr/>
        </p:nvSpPr>
        <p:spPr bwMode="auto">
          <a:xfrm>
            <a:off x="2646363" y="2232025"/>
            <a:ext cx="120650" cy="114300"/>
          </a:xfrm>
          <a:custGeom>
            <a:avLst/>
            <a:gdLst>
              <a:gd name="T0" fmla="*/ 2147483647 w 76"/>
              <a:gd name="T1" fmla="*/ 2147483647 h 72"/>
              <a:gd name="T2" fmla="*/ 2147483647 w 76"/>
              <a:gd name="T3" fmla="*/ 2147483647 h 72"/>
              <a:gd name="T4" fmla="*/ 2147483647 w 76"/>
              <a:gd name="T5" fmla="*/ 2147483647 h 72"/>
              <a:gd name="T6" fmla="*/ 2147483647 w 76"/>
              <a:gd name="T7" fmla="*/ 2147483647 h 72"/>
              <a:gd name="T8" fmla="*/ 2147483647 w 76"/>
              <a:gd name="T9" fmla="*/ 2147483647 h 72"/>
              <a:gd name="T10" fmla="*/ 2147483647 w 76"/>
              <a:gd name="T11" fmla="*/ 2147483647 h 72"/>
              <a:gd name="T12" fmla="*/ 2147483647 w 76"/>
              <a:gd name="T13" fmla="*/ 2147483647 h 72"/>
              <a:gd name="T14" fmla="*/ 2147483647 w 76"/>
              <a:gd name="T15" fmla="*/ 2147483647 h 72"/>
              <a:gd name="T16" fmla="*/ 2147483647 w 76"/>
              <a:gd name="T17" fmla="*/ 2147483647 h 72"/>
              <a:gd name="T18" fmla="*/ 2147483647 w 76"/>
              <a:gd name="T19" fmla="*/ 2147483647 h 72"/>
              <a:gd name="T20" fmla="*/ 2147483647 w 76"/>
              <a:gd name="T21" fmla="*/ 2147483647 h 72"/>
              <a:gd name="T22" fmla="*/ 2147483647 w 76"/>
              <a:gd name="T23" fmla="*/ 2147483647 h 72"/>
              <a:gd name="T24" fmla="*/ 2147483647 w 76"/>
              <a:gd name="T25" fmla="*/ 2147483647 h 72"/>
              <a:gd name="T26" fmla="*/ 2147483647 w 76"/>
              <a:gd name="T27" fmla="*/ 2147483647 h 72"/>
              <a:gd name="T28" fmla="*/ 2147483647 w 76"/>
              <a:gd name="T29" fmla="*/ 2147483647 h 72"/>
              <a:gd name="T30" fmla="*/ 2147483647 w 76"/>
              <a:gd name="T31" fmla="*/ 2147483647 h 72"/>
              <a:gd name="T32" fmla="*/ 2147483647 w 76"/>
              <a:gd name="T33" fmla="*/ 2147483647 h 72"/>
              <a:gd name="T34" fmla="*/ 2147483647 w 76"/>
              <a:gd name="T35" fmla="*/ 2147483647 h 72"/>
              <a:gd name="T36" fmla="*/ 2147483647 w 76"/>
              <a:gd name="T37" fmla="*/ 2147483647 h 72"/>
              <a:gd name="T38" fmla="*/ 2147483647 w 76"/>
              <a:gd name="T39" fmla="*/ 2147483647 h 72"/>
              <a:gd name="T40" fmla="*/ 2147483647 w 76"/>
              <a:gd name="T41" fmla="*/ 2147483647 h 72"/>
              <a:gd name="T42" fmla="*/ 2147483647 w 76"/>
              <a:gd name="T43" fmla="*/ 0 h 72"/>
              <a:gd name="T44" fmla="*/ 2147483647 w 76"/>
              <a:gd name="T45" fmla="*/ 2147483647 h 72"/>
              <a:gd name="T46" fmla="*/ 2147483647 w 76"/>
              <a:gd name="T47" fmla="*/ 2147483647 h 72"/>
              <a:gd name="T48" fmla="*/ 2147483647 w 76"/>
              <a:gd name="T49" fmla="*/ 0 h 72"/>
              <a:gd name="T50" fmla="*/ 2147483647 w 76"/>
              <a:gd name="T51" fmla="*/ 2147483647 h 72"/>
              <a:gd name="T52" fmla="*/ 2147483647 w 76"/>
              <a:gd name="T53" fmla="*/ 2147483647 h 72"/>
              <a:gd name="T54" fmla="*/ 2147483647 w 76"/>
              <a:gd name="T55" fmla="*/ 2147483647 h 72"/>
              <a:gd name="T56" fmla="*/ 2147483647 w 76"/>
              <a:gd name="T57" fmla="*/ 2147483647 h 72"/>
              <a:gd name="T58" fmla="*/ 2147483647 w 76"/>
              <a:gd name="T59" fmla="*/ 2147483647 h 72"/>
              <a:gd name="T60" fmla="*/ 2147483647 w 76"/>
              <a:gd name="T61" fmla="*/ 2147483647 h 72"/>
              <a:gd name="T62" fmla="*/ 2147483647 w 76"/>
              <a:gd name="T63" fmla="*/ 2147483647 h 72"/>
              <a:gd name="T64" fmla="*/ 2147483647 w 76"/>
              <a:gd name="T65" fmla="*/ 2147483647 h 72"/>
              <a:gd name="T66" fmla="*/ 2147483647 w 76"/>
              <a:gd name="T67" fmla="*/ 2147483647 h 72"/>
              <a:gd name="T68" fmla="*/ 2147483647 w 76"/>
              <a:gd name="T69" fmla="*/ 2147483647 h 72"/>
              <a:gd name="T70" fmla="*/ 2147483647 w 76"/>
              <a:gd name="T71" fmla="*/ 2147483647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72"/>
              <a:gd name="T110" fmla="*/ 76 w 76"/>
              <a:gd name="T111" fmla="*/ 72 h 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72">
                <a:moveTo>
                  <a:pt x="76" y="0"/>
                </a:moveTo>
                <a:lnTo>
                  <a:pt x="59" y="55"/>
                </a:lnTo>
                <a:lnTo>
                  <a:pt x="58" y="61"/>
                </a:lnTo>
                <a:lnTo>
                  <a:pt x="58" y="63"/>
                </a:lnTo>
                <a:lnTo>
                  <a:pt x="58" y="65"/>
                </a:lnTo>
                <a:lnTo>
                  <a:pt x="59" y="65"/>
                </a:lnTo>
                <a:lnTo>
                  <a:pt x="61" y="65"/>
                </a:lnTo>
                <a:lnTo>
                  <a:pt x="64" y="61"/>
                </a:lnTo>
                <a:lnTo>
                  <a:pt x="68" y="55"/>
                </a:lnTo>
                <a:lnTo>
                  <a:pt x="69" y="56"/>
                </a:lnTo>
                <a:lnTo>
                  <a:pt x="66" y="63"/>
                </a:lnTo>
                <a:lnTo>
                  <a:pt x="61" y="68"/>
                </a:lnTo>
                <a:lnTo>
                  <a:pt x="56" y="72"/>
                </a:lnTo>
                <a:lnTo>
                  <a:pt x="52" y="72"/>
                </a:lnTo>
                <a:lnTo>
                  <a:pt x="49" y="72"/>
                </a:lnTo>
                <a:lnTo>
                  <a:pt x="47" y="72"/>
                </a:lnTo>
                <a:lnTo>
                  <a:pt x="46" y="68"/>
                </a:lnTo>
                <a:lnTo>
                  <a:pt x="46" y="67"/>
                </a:lnTo>
                <a:lnTo>
                  <a:pt x="46" y="61"/>
                </a:lnTo>
                <a:lnTo>
                  <a:pt x="47" y="56"/>
                </a:lnTo>
                <a:lnTo>
                  <a:pt x="49" y="49"/>
                </a:lnTo>
                <a:lnTo>
                  <a:pt x="42" y="58"/>
                </a:lnTo>
                <a:lnTo>
                  <a:pt x="35" y="65"/>
                </a:lnTo>
                <a:lnTo>
                  <a:pt x="29" y="68"/>
                </a:lnTo>
                <a:lnTo>
                  <a:pt x="22" y="72"/>
                </a:lnTo>
                <a:lnTo>
                  <a:pt x="15" y="72"/>
                </a:lnTo>
                <a:lnTo>
                  <a:pt x="10" y="72"/>
                </a:lnTo>
                <a:lnTo>
                  <a:pt x="5" y="68"/>
                </a:lnTo>
                <a:lnTo>
                  <a:pt x="3" y="65"/>
                </a:lnTo>
                <a:lnTo>
                  <a:pt x="1" y="60"/>
                </a:lnTo>
                <a:lnTo>
                  <a:pt x="0" y="55"/>
                </a:lnTo>
                <a:lnTo>
                  <a:pt x="1" y="46"/>
                </a:lnTo>
                <a:lnTo>
                  <a:pt x="3" y="38"/>
                </a:lnTo>
                <a:lnTo>
                  <a:pt x="8" y="29"/>
                </a:lnTo>
                <a:lnTo>
                  <a:pt x="13" y="19"/>
                </a:lnTo>
                <a:lnTo>
                  <a:pt x="20" y="12"/>
                </a:lnTo>
                <a:lnTo>
                  <a:pt x="29" y="7"/>
                </a:lnTo>
                <a:lnTo>
                  <a:pt x="35" y="2"/>
                </a:lnTo>
                <a:lnTo>
                  <a:pt x="41" y="0"/>
                </a:lnTo>
                <a:lnTo>
                  <a:pt x="47" y="0"/>
                </a:lnTo>
                <a:lnTo>
                  <a:pt x="51" y="0"/>
                </a:lnTo>
                <a:lnTo>
                  <a:pt x="56" y="2"/>
                </a:lnTo>
                <a:lnTo>
                  <a:pt x="58" y="5"/>
                </a:lnTo>
                <a:lnTo>
                  <a:pt x="61" y="12"/>
                </a:lnTo>
                <a:lnTo>
                  <a:pt x="63" y="4"/>
                </a:lnTo>
                <a:lnTo>
                  <a:pt x="76" y="0"/>
                </a:lnTo>
                <a:close/>
                <a:moveTo>
                  <a:pt x="47" y="4"/>
                </a:moveTo>
                <a:lnTo>
                  <a:pt x="41" y="4"/>
                </a:lnTo>
                <a:lnTo>
                  <a:pt x="35" y="7"/>
                </a:lnTo>
                <a:lnTo>
                  <a:pt x="30" y="14"/>
                </a:lnTo>
                <a:lnTo>
                  <a:pt x="25" y="21"/>
                </a:lnTo>
                <a:lnTo>
                  <a:pt x="20" y="27"/>
                </a:lnTo>
                <a:lnTo>
                  <a:pt x="17" y="36"/>
                </a:lnTo>
                <a:lnTo>
                  <a:pt x="15" y="44"/>
                </a:lnTo>
                <a:lnTo>
                  <a:pt x="15" y="53"/>
                </a:lnTo>
                <a:lnTo>
                  <a:pt x="15" y="58"/>
                </a:lnTo>
                <a:lnTo>
                  <a:pt x="17" y="61"/>
                </a:lnTo>
                <a:lnTo>
                  <a:pt x="20" y="63"/>
                </a:lnTo>
                <a:lnTo>
                  <a:pt x="24" y="65"/>
                </a:lnTo>
                <a:lnTo>
                  <a:pt x="30" y="63"/>
                </a:lnTo>
                <a:lnTo>
                  <a:pt x="37" y="58"/>
                </a:lnTo>
                <a:lnTo>
                  <a:pt x="44" y="51"/>
                </a:lnTo>
                <a:lnTo>
                  <a:pt x="54" y="34"/>
                </a:lnTo>
                <a:lnTo>
                  <a:pt x="56" y="15"/>
                </a:lnTo>
                <a:lnTo>
                  <a:pt x="56" y="10"/>
                </a:lnTo>
                <a:lnTo>
                  <a:pt x="54" y="5"/>
                </a:lnTo>
                <a:lnTo>
                  <a:pt x="51" y="4"/>
                </a:lnTo>
                <a:lnTo>
                  <a:pt x="47" y="4"/>
                </a:lnTo>
                <a:close/>
              </a:path>
            </a:pathLst>
          </a:custGeom>
          <a:solidFill>
            <a:srgbClr val="000000"/>
          </a:solidFill>
          <a:ln w="0">
            <a:solidFill>
              <a:srgbClr val="000000"/>
            </a:solidFill>
            <a:round/>
            <a:headEnd/>
            <a:tailEnd/>
          </a:ln>
        </p:spPr>
        <p:txBody>
          <a:bodyPr/>
          <a:lstStyle/>
          <a:p>
            <a:endParaRPr lang="en-CA"/>
          </a:p>
        </p:txBody>
      </p:sp>
      <p:sp>
        <p:nvSpPr>
          <p:cNvPr id="24613" name="Freeform 34"/>
          <p:cNvSpPr>
            <a:spLocks/>
          </p:cNvSpPr>
          <p:nvPr/>
        </p:nvSpPr>
        <p:spPr bwMode="auto">
          <a:xfrm>
            <a:off x="2774950" y="2166938"/>
            <a:ext cx="65088" cy="179387"/>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0 w 41"/>
              <a:gd name="T43" fmla="*/ 2147483647 h 113"/>
              <a:gd name="T44" fmla="*/ 0 w 41"/>
              <a:gd name="T45" fmla="*/ 2147483647 h 113"/>
              <a:gd name="T46" fmla="*/ 0 w 41"/>
              <a:gd name="T47" fmla="*/ 2147483647 h 113"/>
              <a:gd name="T48" fmla="*/ 2147483647 w 41"/>
              <a:gd name="T49" fmla="*/ 2147483647 h 113"/>
              <a:gd name="T50" fmla="*/ 2147483647 w 41"/>
              <a:gd name="T51" fmla="*/ 2147483647 h 113"/>
              <a:gd name="T52" fmla="*/ 2147483647 w 41"/>
              <a:gd name="T53" fmla="*/ 2147483647 h 113"/>
              <a:gd name="T54" fmla="*/ 2147483647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113"/>
              <a:gd name="T116" fmla="*/ 41 w 41"/>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113">
                <a:moveTo>
                  <a:pt x="41" y="0"/>
                </a:moveTo>
                <a:lnTo>
                  <a:pt x="16" y="94"/>
                </a:lnTo>
                <a:lnTo>
                  <a:pt x="14" y="97"/>
                </a:lnTo>
                <a:lnTo>
                  <a:pt x="14" y="101"/>
                </a:lnTo>
                <a:lnTo>
                  <a:pt x="14" y="102"/>
                </a:lnTo>
                <a:lnTo>
                  <a:pt x="14" y="104"/>
                </a:lnTo>
                <a:lnTo>
                  <a:pt x="16" y="106"/>
                </a:lnTo>
                <a:lnTo>
                  <a:pt x="17" y="106"/>
                </a:lnTo>
                <a:lnTo>
                  <a:pt x="19" y="104"/>
                </a:lnTo>
                <a:lnTo>
                  <a:pt x="22" y="99"/>
                </a:lnTo>
                <a:lnTo>
                  <a:pt x="28" y="94"/>
                </a:lnTo>
                <a:lnTo>
                  <a:pt x="31" y="96"/>
                </a:lnTo>
                <a:lnTo>
                  <a:pt x="26" y="102"/>
                </a:lnTo>
                <a:lnTo>
                  <a:pt x="21" y="108"/>
                </a:lnTo>
                <a:lnTo>
                  <a:pt x="16" y="111"/>
                </a:lnTo>
                <a:lnTo>
                  <a:pt x="12" y="113"/>
                </a:lnTo>
                <a:lnTo>
                  <a:pt x="7" y="113"/>
                </a:lnTo>
                <a:lnTo>
                  <a:pt x="5" y="113"/>
                </a:lnTo>
                <a:lnTo>
                  <a:pt x="2" y="111"/>
                </a:lnTo>
                <a:lnTo>
                  <a:pt x="0" y="109"/>
                </a:lnTo>
                <a:lnTo>
                  <a:pt x="0" y="108"/>
                </a:lnTo>
                <a:lnTo>
                  <a:pt x="0" y="104"/>
                </a:lnTo>
                <a:lnTo>
                  <a:pt x="2" y="101"/>
                </a:lnTo>
                <a:lnTo>
                  <a:pt x="2" y="96"/>
                </a:lnTo>
                <a:lnTo>
                  <a:pt x="24" y="21"/>
                </a:lnTo>
                <a:lnTo>
                  <a:pt x="26" y="16"/>
                </a:lnTo>
                <a:lnTo>
                  <a:pt x="28" y="12"/>
                </a:lnTo>
                <a:lnTo>
                  <a:pt x="28" y="11"/>
                </a:lnTo>
                <a:lnTo>
                  <a:pt x="28" y="9"/>
                </a:lnTo>
                <a:lnTo>
                  <a:pt x="26" y="9"/>
                </a:lnTo>
                <a:lnTo>
                  <a:pt x="24" y="7"/>
                </a:lnTo>
                <a:lnTo>
                  <a:pt x="21" y="7"/>
                </a:lnTo>
                <a:lnTo>
                  <a:pt x="19" y="7"/>
                </a:lnTo>
                <a:lnTo>
                  <a:pt x="16" y="7"/>
                </a:lnTo>
                <a:lnTo>
                  <a:pt x="16" y="4"/>
                </a:lnTo>
                <a:lnTo>
                  <a:pt x="41" y="0"/>
                </a:lnTo>
                <a:close/>
              </a:path>
            </a:pathLst>
          </a:custGeom>
          <a:solidFill>
            <a:srgbClr val="000000"/>
          </a:solidFill>
          <a:ln w="0">
            <a:solidFill>
              <a:srgbClr val="000000"/>
            </a:solidFill>
            <a:round/>
            <a:headEnd/>
            <a:tailEnd/>
          </a:ln>
        </p:spPr>
        <p:txBody>
          <a:bodyPr/>
          <a:lstStyle/>
          <a:p>
            <a:endParaRPr lang="en-CA"/>
          </a:p>
        </p:txBody>
      </p:sp>
      <p:sp>
        <p:nvSpPr>
          <p:cNvPr id="24614" name="Line 35"/>
          <p:cNvSpPr>
            <a:spLocks noChangeShapeType="1"/>
          </p:cNvSpPr>
          <p:nvPr/>
        </p:nvSpPr>
        <p:spPr bwMode="auto">
          <a:xfrm>
            <a:off x="3067050" y="2012950"/>
            <a:ext cx="4448175" cy="1588"/>
          </a:xfrm>
          <a:prstGeom prst="line">
            <a:avLst/>
          </a:prstGeom>
          <a:noFill/>
          <a:ln w="15875">
            <a:solidFill>
              <a:srgbClr val="000000"/>
            </a:solidFill>
            <a:round/>
            <a:headEnd/>
            <a:tailEnd/>
          </a:ln>
        </p:spPr>
        <p:txBody>
          <a:bodyPr/>
          <a:lstStyle/>
          <a:p>
            <a:endParaRPr lang="en-CA"/>
          </a:p>
        </p:txBody>
      </p:sp>
      <p:sp>
        <p:nvSpPr>
          <p:cNvPr id="24615" name="Line 36"/>
          <p:cNvSpPr>
            <a:spLocks noChangeShapeType="1"/>
          </p:cNvSpPr>
          <p:nvPr/>
        </p:nvSpPr>
        <p:spPr bwMode="auto">
          <a:xfrm>
            <a:off x="3032125" y="2386013"/>
            <a:ext cx="4445000" cy="1587"/>
          </a:xfrm>
          <a:prstGeom prst="line">
            <a:avLst/>
          </a:prstGeom>
          <a:noFill/>
          <a:ln w="15875">
            <a:solidFill>
              <a:srgbClr val="000000"/>
            </a:solidFill>
            <a:round/>
            <a:headEnd/>
            <a:tailEnd/>
          </a:ln>
        </p:spPr>
        <p:txBody>
          <a:bodyPr/>
          <a:lstStyle/>
          <a:p>
            <a:endParaRPr lang="en-CA"/>
          </a:p>
        </p:txBody>
      </p:sp>
      <p:sp>
        <p:nvSpPr>
          <p:cNvPr id="24616" name="Line 37"/>
          <p:cNvSpPr>
            <a:spLocks noChangeShapeType="1"/>
          </p:cNvSpPr>
          <p:nvPr/>
        </p:nvSpPr>
        <p:spPr bwMode="auto">
          <a:xfrm>
            <a:off x="3470275" y="2003425"/>
            <a:ext cx="1588" cy="396875"/>
          </a:xfrm>
          <a:prstGeom prst="line">
            <a:avLst/>
          </a:prstGeom>
          <a:noFill/>
          <a:ln w="15875">
            <a:solidFill>
              <a:srgbClr val="000000"/>
            </a:solidFill>
            <a:round/>
            <a:headEnd/>
            <a:tailEnd/>
          </a:ln>
        </p:spPr>
        <p:txBody>
          <a:bodyPr/>
          <a:lstStyle/>
          <a:p>
            <a:endParaRPr lang="en-CA"/>
          </a:p>
        </p:txBody>
      </p:sp>
      <p:sp>
        <p:nvSpPr>
          <p:cNvPr id="24617" name="Line 38"/>
          <p:cNvSpPr>
            <a:spLocks noChangeShapeType="1"/>
          </p:cNvSpPr>
          <p:nvPr/>
        </p:nvSpPr>
        <p:spPr bwMode="auto">
          <a:xfrm>
            <a:off x="3990975" y="2003425"/>
            <a:ext cx="1588" cy="396875"/>
          </a:xfrm>
          <a:prstGeom prst="line">
            <a:avLst/>
          </a:prstGeom>
          <a:noFill/>
          <a:ln w="15875">
            <a:solidFill>
              <a:srgbClr val="000000"/>
            </a:solidFill>
            <a:round/>
            <a:headEnd/>
            <a:tailEnd/>
          </a:ln>
        </p:spPr>
        <p:txBody>
          <a:bodyPr/>
          <a:lstStyle/>
          <a:p>
            <a:endParaRPr lang="en-CA"/>
          </a:p>
        </p:txBody>
      </p:sp>
      <p:sp>
        <p:nvSpPr>
          <p:cNvPr id="24618" name="Line 39"/>
          <p:cNvSpPr>
            <a:spLocks noChangeShapeType="1"/>
          </p:cNvSpPr>
          <p:nvPr/>
        </p:nvSpPr>
        <p:spPr bwMode="auto">
          <a:xfrm>
            <a:off x="4492625" y="2003425"/>
            <a:ext cx="1588" cy="396875"/>
          </a:xfrm>
          <a:prstGeom prst="line">
            <a:avLst/>
          </a:prstGeom>
          <a:noFill/>
          <a:ln w="15875">
            <a:solidFill>
              <a:srgbClr val="000000"/>
            </a:solidFill>
            <a:round/>
            <a:headEnd/>
            <a:tailEnd/>
          </a:ln>
        </p:spPr>
        <p:txBody>
          <a:bodyPr/>
          <a:lstStyle/>
          <a:p>
            <a:endParaRPr lang="en-CA"/>
          </a:p>
        </p:txBody>
      </p:sp>
      <p:sp>
        <p:nvSpPr>
          <p:cNvPr id="24619" name="Line 40"/>
          <p:cNvSpPr>
            <a:spLocks noChangeShapeType="1"/>
          </p:cNvSpPr>
          <p:nvPr/>
        </p:nvSpPr>
        <p:spPr bwMode="auto">
          <a:xfrm>
            <a:off x="5016500" y="2003425"/>
            <a:ext cx="1588" cy="396875"/>
          </a:xfrm>
          <a:prstGeom prst="line">
            <a:avLst/>
          </a:prstGeom>
          <a:noFill/>
          <a:ln w="15875">
            <a:solidFill>
              <a:srgbClr val="000000"/>
            </a:solidFill>
            <a:round/>
            <a:headEnd/>
            <a:tailEnd/>
          </a:ln>
        </p:spPr>
        <p:txBody>
          <a:bodyPr/>
          <a:lstStyle/>
          <a:p>
            <a:endParaRPr lang="en-CA"/>
          </a:p>
        </p:txBody>
      </p:sp>
      <p:sp>
        <p:nvSpPr>
          <p:cNvPr id="24620" name="Line 41"/>
          <p:cNvSpPr>
            <a:spLocks noChangeShapeType="1"/>
          </p:cNvSpPr>
          <p:nvPr/>
        </p:nvSpPr>
        <p:spPr bwMode="auto">
          <a:xfrm>
            <a:off x="5546725" y="2019300"/>
            <a:ext cx="1588" cy="363538"/>
          </a:xfrm>
          <a:prstGeom prst="line">
            <a:avLst/>
          </a:prstGeom>
          <a:noFill/>
          <a:ln w="15875">
            <a:solidFill>
              <a:srgbClr val="000000"/>
            </a:solidFill>
            <a:round/>
            <a:headEnd/>
            <a:tailEnd/>
          </a:ln>
        </p:spPr>
        <p:txBody>
          <a:bodyPr/>
          <a:lstStyle/>
          <a:p>
            <a:endParaRPr lang="en-CA"/>
          </a:p>
        </p:txBody>
      </p:sp>
      <p:sp>
        <p:nvSpPr>
          <p:cNvPr id="24621" name="Line 42"/>
          <p:cNvSpPr>
            <a:spLocks noChangeShapeType="1"/>
          </p:cNvSpPr>
          <p:nvPr/>
        </p:nvSpPr>
        <p:spPr bwMode="auto">
          <a:xfrm>
            <a:off x="6070600" y="2019300"/>
            <a:ext cx="1588" cy="363538"/>
          </a:xfrm>
          <a:prstGeom prst="line">
            <a:avLst/>
          </a:prstGeom>
          <a:noFill/>
          <a:ln w="15875">
            <a:solidFill>
              <a:srgbClr val="000000"/>
            </a:solidFill>
            <a:round/>
            <a:headEnd/>
            <a:tailEnd/>
          </a:ln>
        </p:spPr>
        <p:txBody>
          <a:bodyPr/>
          <a:lstStyle/>
          <a:p>
            <a:endParaRPr lang="en-CA"/>
          </a:p>
        </p:txBody>
      </p:sp>
      <p:sp>
        <p:nvSpPr>
          <p:cNvPr id="24622" name="Line 43"/>
          <p:cNvSpPr>
            <a:spLocks noChangeShapeType="1"/>
          </p:cNvSpPr>
          <p:nvPr/>
        </p:nvSpPr>
        <p:spPr bwMode="auto">
          <a:xfrm>
            <a:off x="6572250" y="2019300"/>
            <a:ext cx="1588" cy="363538"/>
          </a:xfrm>
          <a:prstGeom prst="line">
            <a:avLst/>
          </a:prstGeom>
          <a:noFill/>
          <a:ln w="15875">
            <a:solidFill>
              <a:srgbClr val="000000"/>
            </a:solidFill>
            <a:round/>
            <a:headEnd/>
            <a:tailEnd/>
          </a:ln>
        </p:spPr>
        <p:txBody>
          <a:bodyPr/>
          <a:lstStyle/>
          <a:p>
            <a:endParaRPr lang="en-CA"/>
          </a:p>
        </p:txBody>
      </p:sp>
      <p:sp>
        <p:nvSpPr>
          <p:cNvPr id="24623" name="Line 44"/>
          <p:cNvSpPr>
            <a:spLocks noChangeShapeType="1"/>
          </p:cNvSpPr>
          <p:nvPr/>
        </p:nvSpPr>
        <p:spPr bwMode="auto">
          <a:xfrm>
            <a:off x="7092950" y="2019300"/>
            <a:ext cx="1588" cy="363538"/>
          </a:xfrm>
          <a:prstGeom prst="line">
            <a:avLst/>
          </a:prstGeom>
          <a:noFill/>
          <a:ln w="15875">
            <a:solidFill>
              <a:srgbClr val="000000"/>
            </a:solidFill>
            <a:round/>
            <a:headEnd/>
            <a:tailEnd/>
          </a:ln>
        </p:spPr>
        <p:txBody>
          <a:bodyPr/>
          <a:lstStyle/>
          <a:p>
            <a:endParaRPr lang="en-CA"/>
          </a:p>
        </p:txBody>
      </p:sp>
      <p:sp>
        <p:nvSpPr>
          <p:cNvPr id="24624" name="Freeform 45"/>
          <p:cNvSpPr>
            <a:spLocks/>
          </p:cNvSpPr>
          <p:nvPr/>
        </p:nvSpPr>
        <p:spPr bwMode="auto">
          <a:xfrm>
            <a:off x="2997200" y="2011363"/>
            <a:ext cx="119063" cy="369887"/>
          </a:xfrm>
          <a:custGeom>
            <a:avLst/>
            <a:gdLst>
              <a:gd name="T0" fmla="*/ 2147483647 w 75"/>
              <a:gd name="T1" fmla="*/ 0 h 233"/>
              <a:gd name="T2" fmla="*/ 2147483647 w 75"/>
              <a:gd name="T3" fmla="*/ 0 h 233"/>
              <a:gd name="T4" fmla="*/ 2147483647 w 75"/>
              <a:gd name="T5" fmla="*/ 0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1"/>
                </a:lnTo>
                <a:lnTo>
                  <a:pt x="47" y="5"/>
                </a:lnTo>
                <a:lnTo>
                  <a:pt x="46" y="8"/>
                </a:lnTo>
                <a:lnTo>
                  <a:pt x="42" y="20"/>
                </a:lnTo>
                <a:lnTo>
                  <a:pt x="39" y="35"/>
                </a:lnTo>
                <a:lnTo>
                  <a:pt x="42" y="49"/>
                </a:lnTo>
                <a:lnTo>
                  <a:pt x="51" y="59"/>
                </a:lnTo>
                <a:lnTo>
                  <a:pt x="61" y="66"/>
                </a:lnTo>
                <a:lnTo>
                  <a:pt x="70" y="73"/>
                </a:lnTo>
                <a:lnTo>
                  <a:pt x="75" y="80"/>
                </a:lnTo>
                <a:lnTo>
                  <a:pt x="73" y="85"/>
                </a:lnTo>
                <a:lnTo>
                  <a:pt x="66" y="88"/>
                </a:lnTo>
                <a:lnTo>
                  <a:pt x="56" y="93"/>
                </a:lnTo>
                <a:lnTo>
                  <a:pt x="42" y="98"/>
                </a:lnTo>
                <a:lnTo>
                  <a:pt x="27" y="103"/>
                </a:lnTo>
                <a:lnTo>
                  <a:pt x="13" y="109"/>
                </a:lnTo>
                <a:lnTo>
                  <a:pt x="5" y="112"/>
                </a:lnTo>
                <a:lnTo>
                  <a:pt x="0" y="117"/>
                </a:lnTo>
                <a:lnTo>
                  <a:pt x="3" y="120"/>
                </a:lnTo>
                <a:lnTo>
                  <a:pt x="12" y="124"/>
                </a:lnTo>
                <a:lnTo>
                  <a:pt x="22" y="126"/>
                </a:lnTo>
                <a:lnTo>
                  <a:pt x="34" y="127"/>
                </a:lnTo>
                <a:lnTo>
                  <a:pt x="46" y="127"/>
                </a:lnTo>
                <a:lnTo>
                  <a:pt x="56" y="127"/>
                </a:lnTo>
                <a:lnTo>
                  <a:pt x="61" y="129"/>
                </a:lnTo>
                <a:lnTo>
                  <a:pt x="64" y="132"/>
                </a:lnTo>
                <a:lnTo>
                  <a:pt x="64" y="136"/>
                </a:lnTo>
                <a:lnTo>
                  <a:pt x="64" y="141"/>
                </a:lnTo>
                <a:lnTo>
                  <a:pt x="63" y="148"/>
                </a:lnTo>
                <a:lnTo>
                  <a:pt x="61" y="153"/>
                </a:lnTo>
                <a:lnTo>
                  <a:pt x="49" y="170"/>
                </a:lnTo>
                <a:lnTo>
                  <a:pt x="39" y="185"/>
                </a:lnTo>
                <a:lnTo>
                  <a:pt x="37" y="190"/>
                </a:lnTo>
                <a:lnTo>
                  <a:pt x="36" y="194"/>
                </a:lnTo>
                <a:lnTo>
                  <a:pt x="36" y="197"/>
                </a:lnTo>
                <a:lnTo>
                  <a:pt x="37" y="199"/>
                </a:lnTo>
                <a:lnTo>
                  <a:pt x="39" y="200"/>
                </a:lnTo>
                <a:lnTo>
                  <a:pt x="42" y="200"/>
                </a:lnTo>
                <a:lnTo>
                  <a:pt x="46" y="200"/>
                </a:lnTo>
                <a:lnTo>
                  <a:pt x="51" y="199"/>
                </a:lnTo>
                <a:lnTo>
                  <a:pt x="56" y="199"/>
                </a:lnTo>
                <a:lnTo>
                  <a:pt x="59" y="199"/>
                </a:lnTo>
                <a:lnTo>
                  <a:pt x="64" y="197"/>
                </a:lnTo>
                <a:lnTo>
                  <a:pt x="66" y="197"/>
                </a:lnTo>
                <a:lnTo>
                  <a:pt x="70" y="199"/>
                </a:lnTo>
                <a:lnTo>
                  <a:pt x="70" y="202"/>
                </a:lnTo>
                <a:lnTo>
                  <a:pt x="66" y="204"/>
                </a:lnTo>
                <a:lnTo>
                  <a:pt x="64" y="207"/>
                </a:lnTo>
                <a:lnTo>
                  <a:pt x="59" y="211"/>
                </a:lnTo>
                <a:lnTo>
                  <a:pt x="56" y="216"/>
                </a:lnTo>
                <a:lnTo>
                  <a:pt x="51" y="219"/>
                </a:lnTo>
                <a:lnTo>
                  <a:pt x="46" y="223"/>
                </a:lnTo>
                <a:lnTo>
                  <a:pt x="42" y="226"/>
                </a:lnTo>
                <a:lnTo>
                  <a:pt x="39" y="229"/>
                </a:lnTo>
                <a:lnTo>
                  <a:pt x="36" y="231"/>
                </a:lnTo>
                <a:lnTo>
                  <a:pt x="34" y="233"/>
                </a:lnTo>
              </a:path>
            </a:pathLst>
          </a:custGeom>
          <a:noFill/>
          <a:ln w="15875">
            <a:solidFill>
              <a:srgbClr val="000000"/>
            </a:solidFill>
            <a:round/>
            <a:headEnd/>
            <a:tailEnd/>
          </a:ln>
        </p:spPr>
        <p:txBody>
          <a:bodyPr/>
          <a:lstStyle/>
          <a:p>
            <a:endParaRPr lang="en-CA"/>
          </a:p>
        </p:txBody>
      </p:sp>
      <p:sp>
        <p:nvSpPr>
          <p:cNvPr id="24625" name="Freeform 46"/>
          <p:cNvSpPr>
            <a:spLocks/>
          </p:cNvSpPr>
          <p:nvPr/>
        </p:nvSpPr>
        <p:spPr bwMode="auto">
          <a:xfrm>
            <a:off x="7435850" y="2011363"/>
            <a:ext cx="114300" cy="377825"/>
          </a:xfrm>
          <a:custGeom>
            <a:avLst/>
            <a:gdLst>
              <a:gd name="T0" fmla="*/ 2147483647 w 72"/>
              <a:gd name="T1" fmla="*/ 0 h 238"/>
              <a:gd name="T2" fmla="*/ 2147483647 w 72"/>
              <a:gd name="T3" fmla="*/ 0 h 238"/>
              <a:gd name="T4" fmla="*/ 2147483647 w 72"/>
              <a:gd name="T5" fmla="*/ 0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0" y="1"/>
                </a:lnTo>
                <a:lnTo>
                  <a:pt x="50" y="3"/>
                </a:lnTo>
                <a:lnTo>
                  <a:pt x="46" y="8"/>
                </a:lnTo>
                <a:lnTo>
                  <a:pt x="41" y="18"/>
                </a:lnTo>
                <a:lnTo>
                  <a:pt x="38" y="30"/>
                </a:lnTo>
                <a:lnTo>
                  <a:pt x="39" y="44"/>
                </a:lnTo>
                <a:lnTo>
                  <a:pt x="50" y="54"/>
                </a:lnTo>
                <a:lnTo>
                  <a:pt x="63" y="63"/>
                </a:lnTo>
                <a:lnTo>
                  <a:pt x="72" y="69"/>
                </a:lnTo>
                <a:lnTo>
                  <a:pt x="68" y="78"/>
                </a:lnTo>
                <a:lnTo>
                  <a:pt x="58" y="85"/>
                </a:lnTo>
                <a:lnTo>
                  <a:pt x="43" y="92"/>
                </a:lnTo>
                <a:lnTo>
                  <a:pt x="27" y="97"/>
                </a:lnTo>
                <a:lnTo>
                  <a:pt x="16" y="102"/>
                </a:lnTo>
                <a:lnTo>
                  <a:pt x="5" y="107"/>
                </a:lnTo>
                <a:lnTo>
                  <a:pt x="0" y="112"/>
                </a:lnTo>
                <a:lnTo>
                  <a:pt x="2" y="115"/>
                </a:lnTo>
                <a:lnTo>
                  <a:pt x="10" y="119"/>
                </a:lnTo>
                <a:lnTo>
                  <a:pt x="21" y="120"/>
                </a:lnTo>
                <a:lnTo>
                  <a:pt x="31" y="122"/>
                </a:lnTo>
                <a:lnTo>
                  <a:pt x="44" y="122"/>
                </a:lnTo>
                <a:lnTo>
                  <a:pt x="55" y="122"/>
                </a:lnTo>
                <a:lnTo>
                  <a:pt x="61" y="124"/>
                </a:lnTo>
                <a:lnTo>
                  <a:pt x="65" y="126"/>
                </a:lnTo>
                <a:lnTo>
                  <a:pt x="67" y="129"/>
                </a:lnTo>
                <a:lnTo>
                  <a:pt x="65" y="132"/>
                </a:lnTo>
                <a:lnTo>
                  <a:pt x="65" y="137"/>
                </a:lnTo>
                <a:lnTo>
                  <a:pt x="61" y="144"/>
                </a:lnTo>
                <a:lnTo>
                  <a:pt x="53" y="156"/>
                </a:lnTo>
                <a:lnTo>
                  <a:pt x="44" y="168"/>
                </a:lnTo>
                <a:lnTo>
                  <a:pt x="36" y="180"/>
                </a:lnTo>
                <a:lnTo>
                  <a:pt x="33" y="183"/>
                </a:lnTo>
                <a:lnTo>
                  <a:pt x="31" y="188"/>
                </a:lnTo>
                <a:lnTo>
                  <a:pt x="31" y="190"/>
                </a:lnTo>
                <a:lnTo>
                  <a:pt x="33" y="194"/>
                </a:lnTo>
                <a:lnTo>
                  <a:pt x="34" y="194"/>
                </a:lnTo>
                <a:lnTo>
                  <a:pt x="38" y="195"/>
                </a:lnTo>
                <a:lnTo>
                  <a:pt x="43" y="195"/>
                </a:lnTo>
                <a:lnTo>
                  <a:pt x="46" y="194"/>
                </a:lnTo>
                <a:lnTo>
                  <a:pt x="51" y="194"/>
                </a:lnTo>
                <a:lnTo>
                  <a:pt x="55" y="194"/>
                </a:lnTo>
                <a:lnTo>
                  <a:pt x="58" y="192"/>
                </a:lnTo>
                <a:lnTo>
                  <a:pt x="61" y="194"/>
                </a:lnTo>
                <a:lnTo>
                  <a:pt x="63" y="194"/>
                </a:lnTo>
                <a:lnTo>
                  <a:pt x="63" y="195"/>
                </a:lnTo>
                <a:lnTo>
                  <a:pt x="60" y="202"/>
                </a:lnTo>
                <a:lnTo>
                  <a:pt x="50" y="211"/>
                </a:lnTo>
                <a:lnTo>
                  <a:pt x="39" y="221"/>
                </a:lnTo>
                <a:lnTo>
                  <a:pt x="29" y="229"/>
                </a:lnTo>
                <a:lnTo>
                  <a:pt x="24" y="233"/>
                </a:lnTo>
                <a:lnTo>
                  <a:pt x="22" y="236"/>
                </a:lnTo>
                <a:lnTo>
                  <a:pt x="21" y="236"/>
                </a:lnTo>
                <a:lnTo>
                  <a:pt x="19" y="238"/>
                </a:lnTo>
              </a:path>
            </a:pathLst>
          </a:custGeom>
          <a:noFill/>
          <a:ln w="15875">
            <a:solidFill>
              <a:srgbClr val="000000"/>
            </a:solidFill>
            <a:round/>
            <a:headEnd/>
            <a:tailEnd/>
          </a:ln>
        </p:spPr>
        <p:txBody>
          <a:bodyPr/>
          <a:lstStyle/>
          <a:p>
            <a:endParaRPr lang="en-CA"/>
          </a:p>
        </p:txBody>
      </p:sp>
      <p:sp>
        <p:nvSpPr>
          <p:cNvPr id="24626" name="Freeform 47"/>
          <p:cNvSpPr>
            <a:spLocks/>
          </p:cNvSpPr>
          <p:nvPr/>
        </p:nvSpPr>
        <p:spPr bwMode="auto">
          <a:xfrm>
            <a:off x="3648075" y="2130425"/>
            <a:ext cx="104775" cy="217488"/>
          </a:xfrm>
          <a:custGeom>
            <a:avLst/>
            <a:gdLst>
              <a:gd name="T0" fmla="*/ 0 w 66"/>
              <a:gd name="T1" fmla="*/ 2147483647 h 137"/>
              <a:gd name="T2" fmla="*/ 2147483647 w 66"/>
              <a:gd name="T3" fmla="*/ 2147483647 h 137"/>
              <a:gd name="T4" fmla="*/ 2147483647 w 66"/>
              <a:gd name="T5" fmla="*/ 2147483647 h 137"/>
              <a:gd name="T6" fmla="*/ 2147483647 w 66"/>
              <a:gd name="T7" fmla="*/ 2147483647 h 137"/>
              <a:gd name="T8" fmla="*/ 2147483647 w 66"/>
              <a:gd name="T9" fmla="*/ 2147483647 h 137"/>
              <a:gd name="T10" fmla="*/ 2147483647 w 66"/>
              <a:gd name="T11" fmla="*/ 2147483647 h 137"/>
              <a:gd name="T12" fmla="*/ 2147483647 w 66"/>
              <a:gd name="T13" fmla="*/ 2147483647 h 137"/>
              <a:gd name="T14" fmla="*/ 2147483647 w 66"/>
              <a:gd name="T15" fmla="*/ 2147483647 h 137"/>
              <a:gd name="T16" fmla="*/ 2147483647 w 66"/>
              <a:gd name="T17" fmla="*/ 2147483647 h 137"/>
              <a:gd name="T18" fmla="*/ 2147483647 w 66"/>
              <a:gd name="T19" fmla="*/ 0 h 137"/>
              <a:gd name="T20" fmla="*/ 2147483647 w 66"/>
              <a:gd name="T21" fmla="*/ 0 h 137"/>
              <a:gd name="T22" fmla="*/ 2147483647 w 66"/>
              <a:gd name="T23" fmla="*/ 0 h 137"/>
              <a:gd name="T24" fmla="*/ 2147483647 w 66"/>
              <a:gd name="T25" fmla="*/ 2147483647 h 137"/>
              <a:gd name="T26" fmla="*/ 2147483647 w 66"/>
              <a:gd name="T27" fmla="*/ 2147483647 h 137"/>
              <a:gd name="T28" fmla="*/ 2147483647 w 66"/>
              <a:gd name="T29" fmla="*/ 2147483647 h 137"/>
              <a:gd name="T30" fmla="*/ 2147483647 w 66"/>
              <a:gd name="T31" fmla="*/ 2147483647 h 137"/>
              <a:gd name="T32" fmla="*/ 2147483647 w 66"/>
              <a:gd name="T33" fmla="*/ 2147483647 h 137"/>
              <a:gd name="T34" fmla="*/ 2147483647 w 66"/>
              <a:gd name="T35" fmla="*/ 2147483647 h 137"/>
              <a:gd name="T36" fmla="*/ 2147483647 w 66"/>
              <a:gd name="T37" fmla="*/ 2147483647 h 137"/>
              <a:gd name="T38" fmla="*/ 2147483647 w 66"/>
              <a:gd name="T39" fmla="*/ 2147483647 h 137"/>
              <a:gd name="T40" fmla="*/ 2147483647 w 66"/>
              <a:gd name="T41" fmla="*/ 2147483647 h 137"/>
              <a:gd name="T42" fmla="*/ 2147483647 w 66"/>
              <a:gd name="T43" fmla="*/ 2147483647 h 137"/>
              <a:gd name="T44" fmla="*/ 2147483647 w 66"/>
              <a:gd name="T45" fmla="*/ 2147483647 h 137"/>
              <a:gd name="T46" fmla="*/ 2147483647 w 66"/>
              <a:gd name="T47" fmla="*/ 2147483647 h 137"/>
              <a:gd name="T48" fmla="*/ 2147483647 w 66"/>
              <a:gd name="T49" fmla="*/ 2147483647 h 137"/>
              <a:gd name="T50" fmla="*/ 2147483647 w 66"/>
              <a:gd name="T51" fmla="*/ 2147483647 h 137"/>
              <a:gd name="T52" fmla="*/ 2147483647 w 66"/>
              <a:gd name="T53" fmla="*/ 2147483647 h 137"/>
              <a:gd name="T54" fmla="*/ 2147483647 w 66"/>
              <a:gd name="T55" fmla="*/ 2147483647 h 137"/>
              <a:gd name="T56" fmla="*/ 0 w 66"/>
              <a:gd name="T57" fmla="*/ 2147483647 h 137"/>
              <a:gd name="T58" fmla="*/ 0 w 66"/>
              <a:gd name="T59" fmla="*/ 2147483647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7"/>
              <a:gd name="T92" fmla="*/ 66 w 66"/>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7">
                <a:moveTo>
                  <a:pt x="0" y="39"/>
                </a:moveTo>
                <a:lnTo>
                  <a:pt x="13" y="39"/>
                </a:lnTo>
                <a:lnTo>
                  <a:pt x="13" y="32"/>
                </a:lnTo>
                <a:lnTo>
                  <a:pt x="15" y="23"/>
                </a:lnTo>
                <a:lnTo>
                  <a:pt x="15" y="17"/>
                </a:lnTo>
                <a:lnTo>
                  <a:pt x="17" y="13"/>
                </a:lnTo>
                <a:lnTo>
                  <a:pt x="20" y="6"/>
                </a:lnTo>
                <a:lnTo>
                  <a:pt x="27" y="3"/>
                </a:lnTo>
                <a:lnTo>
                  <a:pt x="32" y="1"/>
                </a:lnTo>
                <a:lnTo>
                  <a:pt x="37" y="0"/>
                </a:lnTo>
                <a:lnTo>
                  <a:pt x="44" y="0"/>
                </a:lnTo>
                <a:lnTo>
                  <a:pt x="54" y="0"/>
                </a:lnTo>
                <a:lnTo>
                  <a:pt x="66" y="1"/>
                </a:lnTo>
                <a:lnTo>
                  <a:pt x="63" y="20"/>
                </a:lnTo>
                <a:lnTo>
                  <a:pt x="56" y="18"/>
                </a:lnTo>
                <a:lnTo>
                  <a:pt x="51" y="18"/>
                </a:lnTo>
                <a:lnTo>
                  <a:pt x="46" y="20"/>
                </a:lnTo>
                <a:lnTo>
                  <a:pt x="42" y="22"/>
                </a:lnTo>
                <a:lnTo>
                  <a:pt x="41" y="23"/>
                </a:lnTo>
                <a:lnTo>
                  <a:pt x="41" y="27"/>
                </a:lnTo>
                <a:lnTo>
                  <a:pt x="41" y="32"/>
                </a:lnTo>
                <a:lnTo>
                  <a:pt x="41" y="39"/>
                </a:lnTo>
                <a:lnTo>
                  <a:pt x="59" y="39"/>
                </a:lnTo>
                <a:lnTo>
                  <a:pt x="59" y="59"/>
                </a:lnTo>
                <a:lnTo>
                  <a:pt x="41" y="59"/>
                </a:lnTo>
                <a:lnTo>
                  <a:pt x="41" y="137"/>
                </a:lnTo>
                <a:lnTo>
                  <a:pt x="13" y="137"/>
                </a:lnTo>
                <a:lnTo>
                  <a:pt x="13" y="59"/>
                </a:lnTo>
                <a:lnTo>
                  <a:pt x="0" y="59"/>
                </a:lnTo>
                <a:lnTo>
                  <a:pt x="0" y="39"/>
                </a:lnTo>
                <a:close/>
              </a:path>
            </a:pathLst>
          </a:custGeom>
          <a:solidFill>
            <a:srgbClr val="000000"/>
          </a:solidFill>
          <a:ln w="0">
            <a:solidFill>
              <a:srgbClr val="000000"/>
            </a:solidFill>
            <a:round/>
            <a:headEnd/>
            <a:tailEnd/>
          </a:ln>
        </p:spPr>
        <p:txBody>
          <a:bodyPr/>
          <a:lstStyle/>
          <a:p>
            <a:endParaRPr lang="en-CA"/>
          </a:p>
        </p:txBody>
      </p:sp>
      <p:sp>
        <p:nvSpPr>
          <p:cNvPr id="24627" name="Freeform 48"/>
          <p:cNvSpPr>
            <a:spLocks noEditPoints="1"/>
          </p:cNvSpPr>
          <p:nvPr/>
        </p:nvSpPr>
        <p:spPr bwMode="auto">
          <a:xfrm>
            <a:off x="4179888" y="2189163"/>
            <a:ext cx="165100" cy="161925"/>
          </a:xfrm>
          <a:custGeom>
            <a:avLst/>
            <a:gdLst>
              <a:gd name="T0" fmla="*/ 0 w 104"/>
              <a:gd name="T1" fmla="*/ 2147483647 h 102"/>
              <a:gd name="T2" fmla="*/ 0 w 104"/>
              <a:gd name="T3" fmla="*/ 2147483647 h 102"/>
              <a:gd name="T4" fmla="*/ 2147483647 w 104"/>
              <a:gd name="T5" fmla="*/ 2147483647 h 102"/>
              <a:gd name="T6" fmla="*/ 2147483647 w 104"/>
              <a:gd name="T7" fmla="*/ 2147483647 h 102"/>
              <a:gd name="T8" fmla="*/ 2147483647 w 104"/>
              <a:gd name="T9" fmla="*/ 2147483647 h 102"/>
              <a:gd name="T10" fmla="*/ 2147483647 w 104"/>
              <a:gd name="T11" fmla="*/ 2147483647 h 102"/>
              <a:gd name="T12" fmla="*/ 2147483647 w 104"/>
              <a:gd name="T13" fmla="*/ 2147483647 h 102"/>
              <a:gd name="T14" fmla="*/ 2147483647 w 104"/>
              <a:gd name="T15" fmla="*/ 2147483647 h 102"/>
              <a:gd name="T16" fmla="*/ 2147483647 w 104"/>
              <a:gd name="T17" fmla="*/ 0 h 102"/>
              <a:gd name="T18" fmla="*/ 2147483647 w 104"/>
              <a:gd name="T19" fmla="*/ 0 h 102"/>
              <a:gd name="T20" fmla="*/ 2147483647 w 104"/>
              <a:gd name="T21" fmla="*/ 2147483647 h 102"/>
              <a:gd name="T22" fmla="*/ 2147483647 w 104"/>
              <a:gd name="T23" fmla="*/ 2147483647 h 102"/>
              <a:gd name="T24" fmla="*/ 2147483647 w 104"/>
              <a:gd name="T25" fmla="*/ 2147483647 h 102"/>
              <a:gd name="T26" fmla="*/ 2147483647 w 104"/>
              <a:gd name="T27" fmla="*/ 2147483647 h 102"/>
              <a:gd name="T28" fmla="*/ 2147483647 w 104"/>
              <a:gd name="T29" fmla="*/ 2147483647 h 102"/>
              <a:gd name="T30" fmla="*/ 2147483647 w 104"/>
              <a:gd name="T31" fmla="*/ 2147483647 h 102"/>
              <a:gd name="T32" fmla="*/ 2147483647 w 104"/>
              <a:gd name="T33" fmla="*/ 2147483647 h 102"/>
              <a:gd name="T34" fmla="*/ 2147483647 w 104"/>
              <a:gd name="T35" fmla="*/ 2147483647 h 102"/>
              <a:gd name="T36" fmla="*/ 2147483647 w 104"/>
              <a:gd name="T37" fmla="*/ 2147483647 h 102"/>
              <a:gd name="T38" fmla="*/ 2147483647 w 104"/>
              <a:gd name="T39" fmla="*/ 2147483647 h 102"/>
              <a:gd name="T40" fmla="*/ 2147483647 w 104"/>
              <a:gd name="T41" fmla="*/ 2147483647 h 102"/>
              <a:gd name="T42" fmla="*/ 2147483647 w 104"/>
              <a:gd name="T43" fmla="*/ 2147483647 h 102"/>
              <a:gd name="T44" fmla="*/ 2147483647 w 104"/>
              <a:gd name="T45" fmla="*/ 2147483647 h 102"/>
              <a:gd name="T46" fmla="*/ 2147483647 w 104"/>
              <a:gd name="T47" fmla="*/ 2147483647 h 102"/>
              <a:gd name="T48" fmla="*/ 2147483647 w 104"/>
              <a:gd name="T49" fmla="*/ 2147483647 h 102"/>
              <a:gd name="T50" fmla="*/ 0 w 104"/>
              <a:gd name="T51" fmla="*/ 2147483647 h 102"/>
              <a:gd name="T52" fmla="*/ 2147483647 w 104"/>
              <a:gd name="T53" fmla="*/ 2147483647 h 102"/>
              <a:gd name="T54" fmla="*/ 2147483647 w 104"/>
              <a:gd name="T55" fmla="*/ 2147483647 h 102"/>
              <a:gd name="T56" fmla="*/ 2147483647 w 104"/>
              <a:gd name="T57" fmla="*/ 2147483647 h 102"/>
              <a:gd name="T58" fmla="*/ 2147483647 w 104"/>
              <a:gd name="T59" fmla="*/ 2147483647 h 102"/>
              <a:gd name="T60" fmla="*/ 2147483647 w 104"/>
              <a:gd name="T61" fmla="*/ 2147483647 h 102"/>
              <a:gd name="T62" fmla="*/ 2147483647 w 104"/>
              <a:gd name="T63" fmla="*/ 2147483647 h 102"/>
              <a:gd name="T64" fmla="*/ 2147483647 w 104"/>
              <a:gd name="T65" fmla="*/ 2147483647 h 102"/>
              <a:gd name="T66" fmla="*/ 2147483647 w 104"/>
              <a:gd name="T67" fmla="*/ 2147483647 h 102"/>
              <a:gd name="T68" fmla="*/ 2147483647 w 104"/>
              <a:gd name="T69" fmla="*/ 2147483647 h 102"/>
              <a:gd name="T70" fmla="*/ 2147483647 w 104"/>
              <a:gd name="T71" fmla="*/ 2147483647 h 102"/>
              <a:gd name="T72" fmla="*/ 2147483647 w 104"/>
              <a:gd name="T73" fmla="*/ 2147483647 h 102"/>
              <a:gd name="T74" fmla="*/ 2147483647 w 104"/>
              <a:gd name="T75" fmla="*/ 2147483647 h 102"/>
              <a:gd name="T76" fmla="*/ 2147483647 w 104"/>
              <a:gd name="T77" fmla="*/ 2147483647 h 102"/>
              <a:gd name="T78" fmla="*/ 2147483647 w 104"/>
              <a:gd name="T79" fmla="*/ 2147483647 h 102"/>
              <a:gd name="T80" fmla="*/ 2147483647 w 104"/>
              <a:gd name="T81" fmla="*/ 2147483647 h 102"/>
              <a:gd name="T82" fmla="*/ 2147483647 w 104"/>
              <a:gd name="T83" fmla="*/ 2147483647 h 102"/>
              <a:gd name="T84" fmla="*/ 2147483647 w 104"/>
              <a:gd name="T85" fmla="*/ 2147483647 h 102"/>
              <a:gd name="T86" fmla="*/ 2147483647 w 104"/>
              <a:gd name="T87" fmla="*/ 2147483647 h 102"/>
              <a:gd name="T88" fmla="*/ 2147483647 w 104"/>
              <a:gd name="T89" fmla="*/ 2147483647 h 102"/>
              <a:gd name="T90" fmla="*/ 2147483647 w 104"/>
              <a:gd name="T91" fmla="*/ 2147483647 h 102"/>
              <a:gd name="T92" fmla="*/ 2147483647 w 104"/>
              <a:gd name="T93" fmla="*/ 2147483647 h 102"/>
              <a:gd name="T94" fmla="*/ 2147483647 w 104"/>
              <a:gd name="T95" fmla="*/ 2147483647 h 102"/>
              <a:gd name="T96" fmla="*/ 2147483647 w 104"/>
              <a:gd name="T97" fmla="*/ 2147483647 h 102"/>
              <a:gd name="T98" fmla="*/ 2147483647 w 104"/>
              <a:gd name="T99" fmla="*/ 2147483647 h 102"/>
              <a:gd name="T100" fmla="*/ 2147483647 w 104"/>
              <a:gd name="T101" fmla="*/ 2147483647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2"/>
              <a:gd name="T155" fmla="*/ 104 w 104"/>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2">
                <a:moveTo>
                  <a:pt x="0" y="49"/>
                </a:moveTo>
                <a:lnTo>
                  <a:pt x="0" y="41"/>
                </a:lnTo>
                <a:lnTo>
                  <a:pt x="3" y="32"/>
                </a:lnTo>
                <a:lnTo>
                  <a:pt x="7" y="24"/>
                </a:lnTo>
                <a:lnTo>
                  <a:pt x="12" y="17"/>
                </a:lnTo>
                <a:lnTo>
                  <a:pt x="17" y="10"/>
                </a:lnTo>
                <a:lnTo>
                  <a:pt x="25" y="5"/>
                </a:lnTo>
                <a:lnTo>
                  <a:pt x="32" y="2"/>
                </a:lnTo>
                <a:lnTo>
                  <a:pt x="42" y="0"/>
                </a:lnTo>
                <a:lnTo>
                  <a:pt x="51" y="0"/>
                </a:lnTo>
                <a:lnTo>
                  <a:pt x="71" y="3"/>
                </a:lnTo>
                <a:lnTo>
                  <a:pt x="88" y="14"/>
                </a:lnTo>
                <a:lnTo>
                  <a:pt x="99" y="31"/>
                </a:lnTo>
                <a:lnTo>
                  <a:pt x="104" y="51"/>
                </a:lnTo>
                <a:lnTo>
                  <a:pt x="99" y="71"/>
                </a:lnTo>
                <a:lnTo>
                  <a:pt x="88" y="88"/>
                </a:lnTo>
                <a:lnTo>
                  <a:pt x="71" y="99"/>
                </a:lnTo>
                <a:lnTo>
                  <a:pt x="51" y="102"/>
                </a:lnTo>
                <a:lnTo>
                  <a:pt x="42" y="102"/>
                </a:lnTo>
                <a:lnTo>
                  <a:pt x="34" y="100"/>
                </a:lnTo>
                <a:lnTo>
                  <a:pt x="25" y="97"/>
                </a:lnTo>
                <a:lnTo>
                  <a:pt x="17" y="92"/>
                </a:lnTo>
                <a:lnTo>
                  <a:pt x="12" y="85"/>
                </a:lnTo>
                <a:lnTo>
                  <a:pt x="7" y="78"/>
                </a:lnTo>
                <a:lnTo>
                  <a:pt x="2" y="65"/>
                </a:lnTo>
                <a:lnTo>
                  <a:pt x="0" y="49"/>
                </a:lnTo>
                <a:close/>
                <a:moveTo>
                  <a:pt x="25" y="51"/>
                </a:moveTo>
                <a:lnTo>
                  <a:pt x="27" y="61"/>
                </a:lnTo>
                <a:lnTo>
                  <a:pt x="29" y="68"/>
                </a:lnTo>
                <a:lnTo>
                  <a:pt x="34" y="75"/>
                </a:lnTo>
                <a:lnTo>
                  <a:pt x="39" y="80"/>
                </a:lnTo>
                <a:lnTo>
                  <a:pt x="44" y="82"/>
                </a:lnTo>
                <a:lnTo>
                  <a:pt x="51" y="83"/>
                </a:lnTo>
                <a:lnTo>
                  <a:pt x="58" y="82"/>
                </a:lnTo>
                <a:lnTo>
                  <a:pt x="64" y="80"/>
                </a:lnTo>
                <a:lnTo>
                  <a:pt x="70" y="75"/>
                </a:lnTo>
                <a:lnTo>
                  <a:pt x="75" y="68"/>
                </a:lnTo>
                <a:lnTo>
                  <a:pt x="76" y="61"/>
                </a:lnTo>
                <a:lnTo>
                  <a:pt x="76" y="51"/>
                </a:lnTo>
                <a:lnTo>
                  <a:pt x="76" y="41"/>
                </a:lnTo>
                <a:lnTo>
                  <a:pt x="75" y="34"/>
                </a:lnTo>
                <a:lnTo>
                  <a:pt x="70" y="27"/>
                </a:lnTo>
                <a:lnTo>
                  <a:pt x="64" y="24"/>
                </a:lnTo>
                <a:lnTo>
                  <a:pt x="58" y="20"/>
                </a:lnTo>
                <a:lnTo>
                  <a:pt x="51" y="19"/>
                </a:lnTo>
                <a:lnTo>
                  <a:pt x="44" y="20"/>
                </a:lnTo>
                <a:lnTo>
                  <a:pt x="39" y="24"/>
                </a:lnTo>
                <a:lnTo>
                  <a:pt x="34" y="27"/>
                </a:lnTo>
                <a:lnTo>
                  <a:pt x="29" y="34"/>
                </a:lnTo>
                <a:lnTo>
                  <a:pt x="27" y="41"/>
                </a:lnTo>
                <a:lnTo>
                  <a:pt x="25" y="51"/>
                </a:lnTo>
                <a:close/>
              </a:path>
            </a:pathLst>
          </a:custGeom>
          <a:solidFill>
            <a:srgbClr val="000000"/>
          </a:solidFill>
          <a:ln w="0">
            <a:solidFill>
              <a:srgbClr val="000000"/>
            </a:solidFill>
            <a:round/>
            <a:headEnd/>
            <a:tailEnd/>
          </a:ln>
        </p:spPr>
        <p:txBody>
          <a:bodyPr/>
          <a:lstStyle/>
          <a:p>
            <a:endParaRPr lang="en-CA"/>
          </a:p>
        </p:txBody>
      </p:sp>
      <p:sp>
        <p:nvSpPr>
          <p:cNvPr id="24628" name="Freeform 49"/>
          <p:cNvSpPr>
            <a:spLocks/>
          </p:cNvSpPr>
          <p:nvPr/>
        </p:nvSpPr>
        <p:spPr bwMode="auto">
          <a:xfrm>
            <a:off x="4668838" y="2192338"/>
            <a:ext cx="161925" cy="155575"/>
          </a:xfrm>
          <a:custGeom>
            <a:avLst/>
            <a:gdLst>
              <a:gd name="T0" fmla="*/ 0 w 102"/>
              <a:gd name="T1" fmla="*/ 2147483647 h 98"/>
              <a:gd name="T2" fmla="*/ 2147483647 w 102"/>
              <a:gd name="T3" fmla="*/ 2147483647 h 98"/>
              <a:gd name="T4" fmla="*/ 2147483647 w 102"/>
              <a:gd name="T5" fmla="*/ 0 h 98"/>
              <a:gd name="T6" fmla="*/ 2147483647 w 102"/>
              <a:gd name="T7" fmla="*/ 0 h 98"/>
              <a:gd name="T8" fmla="*/ 2147483647 w 102"/>
              <a:gd name="T9" fmla="*/ 2147483647 h 98"/>
              <a:gd name="T10" fmla="*/ 2147483647 w 102"/>
              <a:gd name="T11" fmla="*/ 0 h 98"/>
              <a:gd name="T12" fmla="*/ 2147483647 w 102"/>
              <a:gd name="T13" fmla="*/ 0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0 w 102"/>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8"/>
              <a:gd name="T41" fmla="*/ 102 w 102"/>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8">
                <a:moveTo>
                  <a:pt x="0" y="98"/>
                </a:moveTo>
                <a:lnTo>
                  <a:pt x="35" y="47"/>
                </a:lnTo>
                <a:lnTo>
                  <a:pt x="3" y="0"/>
                </a:lnTo>
                <a:lnTo>
                  <a:pt x="34" y="0"/>
                </a:lnTo>
                <a:lnTo>
                  <a:pt x="51" y="27"/>
                </a:lnTo>
                <a:lnTo>
                  <a:pt x="68" y="0"/>
                </a:lnTo>
                <a:lnTo>
                  <a:pt x="98" y="0"/>
                </a:lnTo>
                <a:lnTo>
                  <a:pt x="66" y="46"/>
                </a:lnTo>
                <a:lnTo>
                  <a:pt x="102" y="98"/>
                </a:lnTo>
                <a:lnTo>
                  <a:pt x="71" y="98"/>
                </a:lnTo>
                <a:lnTo>
                  <a:pt x="51" y="68"/>
                </a:lnTo>
                <a:lnTo>
                  <a:pt x="30" y="98"/>
                </a:lnTo>
                <a:lnTo>
                  <a:pt x="0" y="98"/>
                </a:lnTo>
                <a:close/>
              </a:path>
            </a:pathLst>
          </a:custGeom>
          <a:solidFill>
            <a:srgbClr val="000000"/>
          </a:solidFill>
          <a:ln w="0">
            <a:solidFill>
              <a:srgbClr val="000000"/>
            </a:solidFill>
            <a:round/>
            <a:headEnd/>
            <a:tailEnd/>
          </a:ln>
        </p:spPr>
        <p:txBody>
          <a:bodyPr/>
          <a:lstStyle/>
          <a:p>
            <a:endParaRPr lang="en-CA"/>
          </a:p>
        </p:txBody>
      </p:sp>
      <p:sp>
        <p:nvSpPr>
          <p:cNvPr id="24629" name="Freeform 50"/>
          <p:cNvSpPr>
            <a:spLocks/>
          </p:cNvSpPr>
          <p:nvPr/>
        </p:nvSpPr>
        <p:spPr bwMode="auto">
          <a:xfrm>
            <a:off x="5135563" y="2201863"/>
            <a:ext cx="119062" cy="122237"/>
          </a:xfrm>
          <a:custGeom>
            <a:avLst/>
            <a:gdLst>
              <a:gd name="T0" fmla="*/ 2147483647 w 75"/>
              <a:gd name="T1" fmla="*/ 2147483647 h 77"/>
              <a:gd name="T2" fmla="*/ 2147483647 w 75"/>
              <a:gd name="T3" fmla="*/ 2147483647 h 77"/>
              <a:gd name="T4" fmla="*/ 0 w 75"/>
              <a:gd name="T5" fmla="*/ 2147483647 h 77"/>
              <a:gd name="T6" fmla="*/ 0 w 75"/>
              <a:gd name="T7" fmla="*/ 2147483647 h 77"/>
              <a:gd name="T8" fmla="*/ 2147483647 w 75"/>
              <a:gd name="T9" fmla="*/ 2147483647 h 77"/>
              <a:gd name="T10" fmla="*/ 2147483647 w 75"/>
              <a:gd name="T11" fmla="*/ 0 h 77"/>
              <a:gd name="T12" fmla="*/ 2147483647 w 75"/>
              <a:gd name="T13" fmla="*/ 0 h 77"/>
              <a:gd name="T14" fmla="*/ 2147483647 w 75"/>
              <a:gd name="T15" fmla="*/ 2147483647 h 77"/>
              <a:gd name="T16" fmla="*/ 2147483647 w 75"/>
              <a:gd name="T17" fmla="*/ 2147483647 h 77"/>
              <a:gd name="T18" fmla="*/ 2147483647 w 75"/>
              <a:gd name="T19" fmla="*/ 2147483647 h 77"/>
              <a:gd name="T20" fmla="*/ 2147483647 w 75"/>
              <a:gd name="T21" fmla="*/ 2147483647 h 77"/>
              <a:gd name="T22" fmla="*/ 2147483647 w 75"/>
              <a:gd name="T23" fmla="*/ 2147483647 h 77"/>
              <a:gd name="T24" fmla="*/ 2147483647 w 75"/>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77"/>
              <a:gd name="T41" fmla="*/ 75 w 75"/>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77">
                <a:moveTo>
                  <a:pt x="27" y="77"/>
                </a:moveTo>
                <a:lnTo>
                  <a:pt x="27" y="48"/>
                </a:lnTo>
                <a:lnTo>
                  <a:pt x="0" y="48"/>
                </a:lnTo>
                <a:lnTo>
                  <a:pt x="0" y="29"/>
                </a:lnTo>
                <a:lnTo>
                  <a:pt x="27" y="29"/>
                </a:lnTo>
                <a:lnTo>
                  <a:pt x="27" y="0"/>
                </a:lnTo>
                <a:lnTo>
                  <a:pt x="48" y="0"/>
                </a:lnTo>
                <a:lnTo>
                  <a:pt x="48" y="29"/>
                </a:lnTo>
                <a:lnTo>
                  <a:pt x="75" y="29"/>
                </a:lnTo>
                <a:lnTo>
                  <a:pt x="75" y="48"/>
                </a:lnTo>
                <a:lnTo>
                  <a:pt x="48" y="48"/>
                </a:lnTo>
                <a:lnTo>
                  <a:pt x="48" y="77"/>
                </a:lnTo>
                <a:lnTo>
                  <a:pt x="27" y="77"/>
                </a:lnTo>
                <a:close/>
              </a:path>
            </a:pathLst>
          </a:custGeom>
          <a:solidFill>
            <a:srgbClr val="000000"/>
          </a:solidFill>
          <a:ln w="0">
            <a:solidFill>
              <a:srgbClr val="000000"/>
            </a:solidFill>
            <a:round/>
            <a:headEnd/>
            <a:tailEnd/>
          </a:ln>
        </p:spPr>
        <p:txBody>
          <a:bodyPr/>
          <a:lstStyle/>
          <a:p>
            <a:endParaRPr lang="en-CA"/>
          </a:p>
        </p:txBody>
      </p:sp>
      <p:sp>
        <p:nvSpPr>
          <p:cNvPr id="24630" name="Freeform 51"/>
          <p:cNvSpPr>
            <a:spLocks/>
          </p:cNvSpPr>
          <p:nvPr/>
        </p:nvSpPr>
        <p:spPr bwMode="auto">
          <a:xfrm>
            <a:off x="5284788" y="2174875"/>
            <a:ext cx="136525" cy="173038"/>
          </a:xfrm>
          <a:custGeom>
            <a:avLst/>
            <a:gdLst>
              <a:gd name="T0" fmla="*/ 0 w 86"/>
              <a:gd name="T1" fmla="*/ 2147483647 h 109"/>
              <a:gd name="T2" fmla="*/ 0 w 86"/>
              <a:gd name="T3" fmla="*/ 0 h 109"/>
              <a:gd name="T4" fmla="*/ 2147483647 w 86"/>
              <a:gd name="T5" fmla="*/ 0 h 109"/>
              <a:gd name="T6" fmla="*/ 2147483647 w 86"/>
              <a:gd name="T7" fmla="*/ 2147483647 h 109"/>
              <a:gd name="T8" fmla="*/ 2147483647 w 86"/>
              <a:gd name="T9" fmla="*/ 0 h 109"/>
              <a:gd name="T10" fmla="*/ 2147483647 w 86"/>
              <a:gd name="T11" fmla="*/ 0 h 109"/>
              <a:gd name="T12" fmla="*/ 2147483647 w 86"/>
              <a:gd name="T13" fmla="*/ 2147483647 h 109"/>
              <a:gd name="T14" fmla="*/ 2147483647 w 86"/>
              <a:gd name="T15" fmla="*/ 2147483647 h 109"/>
              <a:gd name="T16" fmla="*/ 2147483647 w 86"/>
              <a:gd name="T17" fmla="*/ 2147483647 h 109"/>
              <a:gd name="T18" fmla="*/ 2147483647 w 86"/>
              <a:gd name="T19" fmla="*/ 2147483647 h 109"/>
              <a:gd name="T20" fmla="*/ 0 w 86"/>
              <a:gd name="T21" fmla="*/ 214748364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09"/>
              <a:gd name="T35" fmla="*/ 86 w 8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09">
                <a:moveTo>
                  <a:pt x="0" y="109"/>
                </a:moveTo>
                <a:lnTo>
                  <a:pt x="0" y="0"/>
                </a:lnTo>
                <a:lnTo>
                  <a:pt x="20" y="0"/>
                </a:lnTo>
                <a:lnTo>
                  <a:pt x="66" y="74"/>
                </a:lnTo>
                <a:lnTo>
                  <a:pt x="66" y="0"/>
                </a:lnTo>
                <a:lnTo>
                  <a:pt x="86" y="0"/>
                </a:lnTo>
                <a:lnTo>
                  <a:pt x="86" y="109"/>
                </a:lnTo>
                <a:lnTo>
                  <a:pt x="64" y="109"/>
                </a:lnTo>
                <a:lnTo>
                  <a:pt x="20" y="38"/>
                </a:lnTo>
                <a:lnTo>
                  <a:pt x="20"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1" name="Freeform 52"/>
          <p:cNvSpPr>
            <a:spLocks/>
          </p:cNvSpPr>
          <p:nvPr/>
        </p:nvSpPr>
        <p:spPr bwMode="auto">
          <a:xfrm>
            <a:off x="5608638" y="2201863"/>
            <a:ext cx="120650" cy="122237"/>
          </a:xfrm>
          <a:custGeom>
            <a:avLst/>
            <a:gdLst>
              <a:gd name="T0" fmla="*/ 2147483647 w 76"/>
              <a:gd name="T1" fmla="*/ 2147483647 h 77"/>
              <a:gd name="T2" fmla="*/ 2147483647 w 76"/>
              <a:gd name="T3" fmla="*/ 2147483647 h 77"/>
              <a:gd name="T4" fmla="*/ 0 w 76"/>
              <a:gd name="T5" fmla="*/ 2147483647 h 77"/>
              <a:gd name="T6" fmla="*/ 0 w 76"/>
              <a:gd name="T7" fmla="*/ 2147483647 h 77"/>
              <a:gd name="T8" fmla="*/ 2147483647 w 76"/>
              <a:gd name="T9" fmla="*/ 2147483647 h 77"/>
              <a:gd name="T10" fmla="*/ 2147483647 w 76"/>
              <a:gd name="T11" fmla="*/ 0 h 77"/>
              <a:gd name="T12" fmla="*/ 2147483647 w 76"/>
              <a:gd name="T13" fmla="*/ 0 h 77"/>
              <a:gd name="T14" fmla="*/ 2147483647 w 76"/>
              <a:gd name="T15" fmla="*/ 2147483647 h 77"/>
              <a:gd name="T16" fmla="*/ 2147483647 w 76"/>
              <a:gd name="T17" fmla="*/ 2147483647 h 77"/>
              <a:gd name="T18" fmla="*/ 2147483647 w 76"/>
              <a:gd name="T19" fmla="*/ 2147483647 h 77"/>
              <a:gd name="T20" fmla="*/ 2147483647 w 76"/>
              <a:gd name="T21" fmla="*/ 2147483647 h 77"/>
              <a:gd name="T22" fmla="*/ 2147483647 w 76"/>
              <a:gd name="T23" fmla="*/ 2147483647 h 77"/>
              <a:gd name="T24" fmla="*/ 2147483647 w 76"/>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7"/>
              <a:gd name="T41" fmla="*/ 76 w 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7">
                <a:moveTo>
                  <a:pt x="29" y="77"/>
                </a:moveTo>
                <a:lnTo>
                  <a:pt x="29" y="48"/>
                </a:lnTo>
                <a:lnTo>
                  <a:pt x="0" y="48"/>
                </a:lnTo>
                <a:lnTo>
                  <a:pt x="0" y="29"/>
                </a:lnTo>
                <a:lnTo>
                  <a:pt x="29" y="29"/>
                </a:lnTo>
                <a:lnTo>
                  <a:pt x="29" y="0"/>
                </a:lnTo>
                <a:lnTo>
                  <a:pt x="47" y="0"/>
                </a:lnTo>
                <a:lnTo>
                  <a:pt x="47" y="29"/>
                </a:lnTo>
                <a:lnTo>
                  <a:pt x="76" y="29"/>
                </a:lnTo>
                <a:lnTo>
                  <a:pt x="76" y="48"/>
                </a:lnTo>
                <a:lnTo>
                  <a:pt x="47" y="48"/>
                </a:lnTo>
                <a:lnTo>
                  <a:pt x="47" y="77"/>
                </a:lnTo>
                <a:lnTo>
                  <a:pt x="29" y="77"/>
                </a:lnTo>
                <a:close/>
              </a:path>
            </a:pathLst>
          </a:custGeom>
          <a:solidFill>
            <a:srgbClr val="000000"/>
          </a:solidFill>
          <a:ln w="0">
            <a:solidFill>
              <a:srgbClr val="000000"/>
            </a:solidFill>
            <a:round/>
            <a:headEnd/>
            <a:tailEnd/>
          </a:ln>
        </p:spPr>
        <p:txBody>
          <a:bodyPr/>
          <a:lstStyle/>
          <a:p>
            <a:endParaRPr lang="en-CA"/>
          </a:p>
        </p:txBody>
      </p:sp>
      <p:sp>
        <p:nvSpPr>
          <p:cNvPr id="24632" name="Freeform 53"/>
          <p:cNvSpPr>
            <a:spLocks noEditPoints="1"/>
          </p:cNvSpPr>
          <p:nvPr/>
        </p:nvSpPr>
        <p:spPr bwMode="auto">
          <a:xfrm>
            <a:off x="5756275" y="2174875"/>
            <a:ext cx="133350" cy="173038"/>
          </a:xfrm>
          <a:custGeom>
            <a:avLst/>
            <a:gdLst>
              <a:gd name="T0" fmla="*/ 0 w 84"/>
              <a:gd name="T1" fmla="*/ 2147483647 h 109"/>
              <a:gd name="T2" fmla="*/ 0 w 84"/>
              <a:gd name="T3" fmla="*/ 0 h 109"/>
              <a:gd name="T4" fmla="*/ 2147483647 w 84"/>
              <a:gd name="T5" fmla="*/ 0 h 109"/>
              <a:gd name="T6" fmla="*/ 2147483647 w 84"/>
              <a:gd name="T7" fmla="*/ 0 h 109"/>
              <a:gd name="T8" fmla="*/ 2147483647 w 84"/>
              <a:gd name="T9" fmla="*/ 0 h 109"/>
              <a:gd name="T10" fmla="*/ 2147483647 w 84"/>
              <a:gd name="T11" fmla="*/ 0 h 109"/>
              <a:gd name="T12" fmla="*/ 2147483647 w 84"/>
              <a:gd name="T13" fmla="*/ 2147483647 h 109"/>
              <a:gd name="T14" fmla="*/ 2147483647 w 84"/>
              <a:gd name="T15" fmla="*/ 2147483647 h 109"/>
              <a:gd name="T16" fmla="*/ 2147483647 w 84"/>
              <a:gd name="T17" fmla="*/ 2147483647 h 109"/>
              <a:gd name="T18" fmla="*/ 2147483647 w 84"/>
              <a:gd name="T19" fmla="*/ 2147483647 h 109"/>
              <a:gd name="T20" fmla="*/ 2147483647 w 84"/>
              <a:gd name="T21" fmla="*/ 2147483647 h 109"/>
              <a:gd name="T22" fmla="*/ 2147483647 w 84"/>
              <a:gd name="T23" fmla="*/ 2147483647 h 109"/>
              <a:gd name="T24" fmla="*/ 2147483647 w 84"/>
              <a:gd name="T25" fmla="*/ 2147483647 h 109"/>
              <a:gd name="T26" fmla="*/ 2147483647 w 84"/>
              <a:gd name="T27" fmla="*/ 2147483647 h 109"/>
              <a:gd name="T28" fmla="*/ 2147483647 w 84"/>
              <a:gd name="T29" fmla="*/ 2147483647 h 109"/>
              <a:gd name="T30" fmla="*/ 2147483647 w 84"/>
              <a:gd name="T31" fmla="*/ 2147483647 h 109"/>
              <a:gd name="T32" fmla="*/ 2147483647 w 84"/>
              <a:gd name="T33" fmla="*/ 2147483647 h 109"/>
              <a:gd name="T34" fmla="*/ 2147483647 w 84"/>
              <a:gd name="T35" fmla="*/ 2147483647 h 109"/>
              <a:gd name="T36" fmla="*/ 2147483647 w 84"/>
              <a:gd name="T37" fmla="*/ 2147483647 h 109"/>
              <a:gd name="T38" fmla="*/ 2147483647 w 84"/>
              <a:gd name="T39" fmla="*/ 2147483647 h 109"/>
              <a:gd name="T40" fmla="*/ 2147483647 w 84"/>
              <a:gd name="T41" fmla="*/ 2147483647 h 109"/>
              <a:gd name="T42" fmla="*/ 2147483647 w 84"/>
              <a:gd name="T43" fmla="*/ 2147483647 h 109"/>
              <a:gd name="T44" fmla="*/ 2147483647 w 84"/>
              <a:gd name="T45" fmla="*/ 2147483647 h 109"/>
              <a:gd name="T46" fmla="*/ 2147483647 w 84"/>
              <a:gd name="T47" fmla="*/ 2147483647 h 109"/>
              <a:gd name="T48" fmla="*/ 2147483647 w 84"/>
              <a:gd name="T49" fmla="*/ 2147483647 h 109"/>
              <a:gd name="T50" fmla="*/ 0 w 84"/>
              <a:gd name="T51" fmla="*/ 2147483647 h 109"/>
              <a:gd name="T52" fmla="*/ 2147483647 w 84"/>
              <a:gd name="T53" fmla="*/ 2147483647 h 109"/>
              <a:gd name="T54" fmla="*/ 2147483647 w 84"/>
              <a:gd name="T55" fmla="*/ 2147483647 h 109"/>
              <a:gd name="T56" fmla="*/ 2147483647 w 84"/>
              <a:gd name="T57" fmla="*/ 2147483647 h 109"/>
              <a:gd name="T58" fmla="*/ 2147483647 w 84"/>
              <a:gd name="T59" fmla="*/ 2147483647 h 109"/>
              <a:gd name="T60" fmla="*/ 2147483647 w 84"/>
              <a:gd name="T61" fmla="*/ 2147483647 h 109"/>
              <a:gd name="T62" fmla="*/ 2147483647 w 84"/>
              <a:gd name="T63" fmla="*/ 2147483647 h 109"/>
              <a:gd name="T64" fmla="*/ 2147483647 w 84"/>
              <a:gd name="T65" fmla="*/ 2147483647 h 109"/>
              <a:gd name="T66" fmla="*/ 2147483647 w 84"/>
              <a:gd name="T67" fmla="*/ 2147483647 h 109"/>
              <a:gd name="T68" fmla="*/ 2147483647 w 84"/>
              <a:gd name="T69" fmla="*/ 2147483647 h 109"/>
              <a:gd name="T70" fmla="*/ 2147483647 w 84"/>
              <a:gd name="T71" fmla="*/ 2147483647 h 109"/>
              <a:gd name="T72" fmla="*/ 2147483647 w 84"/>
              <a:gd name="T73" fmla="*/ 2147483647 h 109"/>
              <a:gd name="T74" fmla="*/ 2147483647 w 84"/>
              <a:gd name="T75" fmla="*/ 2147483647 h 109"/>
              <a:gd name="T76" fmla="*/ 2147483647 w 84"/>
              <a:gd name="T77" fmla="*/ 2147483647 h 109"/>
              <a:gd name="T78" fmla="*/ 2147483647 w 84"/>
              <a:gd name="T79" fmla="*/ 2147483647 h 109"/>
              <a:gd name="T80" fmla="*/ 2147483647 w 84"/>
              <a:gd name="T81" fmla="*/ 2147483647 h 109"/>
              <a:gd name="T82" fmla="*/ 2147483647 w 84"/>
              <a:gd name="T83" fmla="*/ 2147483647 h 109"/>
              <a:gd name="T84" fmla="*/ 2147483647 w 84"/>
              <a:gd name="T85" fmla="*/ 2147483647 h 109"/>
              <a:gd name="T86" fmla="*/ 2147483647 w 84"/>
              <a:gd name="T87" fmla="*/ 21474836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109"/>
              <a:gd name="T134" fmla="*/ 84 w 8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109">
                <a:moveTo>
                  <a:pt x="0" y="109"/>
                </a:moveTo>
                <a:lnTo>
                  <a:pt x="0" y="0"/>
                </a:lnTo>
                <a:lnTo>
                  <a:pt x="36" y="0"/>
                </a:lnTo>
                <a:lnTo>
                  <a:pt x="44" y="0"/>
                </a:lnTo>
                <a:lnTo>
                  <a:pt x="53" y="0"/>
                </a:lnTo>
                <a:lnTo>
                  <a:pt x="58" y="0"/>
                </a:lnTo>
                <a:lnTo>
                  <a:pt x="61" y="2"/>
                </a:lnTo>
                <a:lnTo>
                  <a:pt x="68" y="4"/>
                </a:lnTo>
                <a:lnTo>
                  <a:pt x="73" y="7"/>
                </a:lnTo>
                <a:lnTo>
                  <a:pt x="78" y="12"/>
                </a:lnTo>
                <a:lnTo>
                  <a:pt x="82" y="19"/>
                </a:lnTo>
                <a:lnTo>
                  <a:pt x="84" y="26"/>
                </a:lnTo>
                <a:lnTo>
                  <a:pt x="84" y="34"/>
                </a:lnTo>
                <a:lnTo>
                  <a:pt x="84" y="40"/>
                </a:lnTo>
                <a:lnTo>
                  <a:pt x="82" y="46"/>
                </a:lnTo>
                <a:lnTo>
                  <a:pt x="80" y="51"/>
                </a:lnTo>
                <a:lnTo>
                  <a:pt x="77" y="57"/>
                </a:lnTo>
                <a:lnTo>
                  <a:pt x="72" y="62"/>
                </a:lnTo>
                <a:lnTo>
                  <a:pt x="65" y="65"/>
                </a:lnTo>
                <a:lnTo>
                  <a:pt x="60" y="67"/>
                </a:lnTo>
                <a:lnTo>
                  <a:pt x="53" y="68"/>
                </a:lnTo>
                <a:lnTo>
                  <a:pt x="44" y="68"/>
                </a:lnTo>
                <a:lnTo>
                  <a:pt x="36" y="68"/>
                </a:lnTo>
                <a:lnTo>
                  <a:pt x="21" y="68"/>
                </a:lnTo>
                <a:lnTo>
                  <a:pt x="21" y="109"/>
                </a:lnTo>
                <a:lnTo>
                  <a:pt x="0" y="109"/>
                </a:lnTo>
                <a:close/>
                <a:moveTo>
                  <a:pt x="21" y="19"/>
                </a:moveTo>
                <a:lnTo>
                  <a:pt x="21" y="50"/>
                </a:lnTo>
                <a:lnTo>
                  <a:pt x="34" y="50"/>
                </a:lnTo>
                <a:lnTo>
                  <a:pt x="43" y="50"/>
                </a:lnTo>
                <a:lnTo>
                  <a:pt x="50" y="48"/>
                </a:lnTo>
                <a:lnTo>
                  <a:pt x="53" y="48"/>
                </a:lnTo>
                <a:lnTo>
                  <a:pt x="58" y="45"/>
                </a:lnTo>
                <a:lnTo>
                  <a:pt x="61" y="43"/>
                </a:lnTo>
                <a:lnTo>
                  <a:pt x="63" y="38"/>
                </a:lnTo>
                <a:lnTo>
                  <a:pt x="63" y="34"/>
                </a:lnTo>
                <a:lnTo>
                  <a:pt x="63" y="29"/>
                </a:lnTo>
                <a:lnTo>
                  <a:pt x="60" y="24"/>
                </a:lnTo>
                <a:lnTo>
                  <a:pt x="55" y="21"/>
                </a:lnTo>
                <a:lnTo>
                  <a:pt x="50" y="19"/>
                </a:lnTo>
                <a:lnTo>
                  <a:pt x="46" y="19"/>
                </a:lnTo>
                <a:lnTo>
                  <a:pt x="41" y="19"/>
                </a:lnTo>
                <a:lnTo>
                  <a:pt x="33" y="19"/>
                </a:lnTo>
                <a:lnTo>
                  <a:pt x="21" y="19"/>
                </a:lnTo>
                <a:close/>
              </a:path>
            </a:pathLst>
          </a:custGeom>
          <a:solidFill>
            <a:srgbClr val="000000"/>
          </a:solidFill>
          <a:ln w="0">
            <a:solidFill>
              <a:srgbClr val="000000"/>
            </a:solidFill>
            <a:round/>
            <a:headEnd/>
            <a:tailEnd/>
          </a:ln>
        </p:spPr>
        <p:txBody>
          <a:bodyPr/>
          <a:lstStyle/>
          <a:p>
            <a:endParaRPr lang="en-CA"/>
          </a:p>
        </p:txBody>
      </p:sp>
      <p:sp>
        <p:nvSpPr>
          <p:cNvPr id="24633" name="Freeform 54"/>
          <p:cNvSpPr>
            <a:spLocks/>
          </p:cNvSpPr>
          <p:nvPr/>
        </p:nvSpPr>
        <p:spPr bwMode="auto">
          <a:xfrm>
            <a:off x="5918200" y="2174875"/>
            <a:ext cx="122238" cy="173038"/>
          </a:xfrm>
          <a:custGeom>
            <a:avLst/>
            <a:gdLst>
              <a:gd name="T0" fmla="*/ 0 w 77"/>
              <a:gd name="T1" fmla="*/ 2147483647 h 109"/>
              <a:gd name="T2" fmla="*/ 0 w 77"/>
              <a:gd name="T3" fmla="*/ 0 h 109"/>
              <a:gd name="T4" fmla="*/ 2147483647 w 77"/>
              <a:gd name="T5" fmla="*/ 0 h 109"/>
              <a:gd name="T6" fmla="*/ 2147483647 w 77"/>
              <a:gd name="T7" fmla="*/ 2147483647 h 109"/>
              <a:gd name="T8" fmla="*/ 2147483647 w 77"/>
              <a:gd name="T9" fmla="*/ 2147483647 h 109"/>
              <a:gd name="T10" fmla="*/ 2147483647 w 77"/>
              <a:gd name="T11" fmla="*/ 2147483647 h 109"/>
              <a:gd name="T12" fmla="*/ 0 w 77"/>
              <a:gd name="T13" fmla="*/ 2147483647 h 109"/>
              <a:gd name="T14" fmla="*/ 0 60000 65536"/>
              <a:gd name="T15" fmla="*/ 0 60000 65536"/>
              <a:gd name="T16" fmla="*/ 0 60000 65536"/>
              <a:gd name="T17" fmla="*/ 0 60000 65536"/>
              <a:gd name="T18" fmla="*/ 0 60000 65536"/>
              <a:gd name="T19" fmla="*/ 0 60000 65536"/>
              <a:gd name="T20" fmla="*/ 0 60000 65536"/>
              <a:gd name="T21" fmla="*/ 0 w 77"/>
              <a:gd name="T22" fmla="*/ 0 h 109"/>
              <a:gd name="T23" fmla="*/ 77 w 77"/>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09">
                <a:moveTo>
                  <a:pt x="0" y="109"/>
                </a:moveTo>
                <a:lnTo>
                  <a:pt x="0" y="0"/>
                </a:lnTo>
                <a:lnTo>
                  <a:pt x="21" y="0"/>
                </a:lnTo>
                <a:lnTo>
                  <a:pt x="21" y="91"/>
                </a:lnTo>
                <a:lnTo>
                  <a:pt x="77" y="91"/>
                </a:lnTo>
                <a:lnTo>
                  <a:pt x="77" y="109"/>
                </a:lnTo>
                <a:lnTo>
                  <a:pt x="0" y="109"/>
                </a:lnTo>
                <a:close/>
              </a:path>
            </a:pathLst>
          </a:custGeom>
          <a:solidFill>
            <a:srgbClr val="000000"/>
          </a:solidFill>
          <a:ln w="0">
            <a:solidFill>
              <a:srgbClr val="000000"/>
            </a:solidFill>
            <a:round/>
            <a:headEnd/>
            <a:tailEnd/>
          </a:ln>
        </p:spPr>
        <p:txBody>
          <a:bodyPr/>
          <a:lstStyle/>
          <a:p>
            <a:endParaRPr lang="en-CA"/>
          </a:p>
        </p:txBody>
      </p:sp>
      <p:sp>
        <p:nvSpPr>
          <p:cNvPr id="24634" name="Line 55"/>
          <p:cNvSpPr>
            <a:spLocks noChangeShapeType="1"/>
          </p:cNvSpPr>
          <p:nvPr/>
        </p:nvSpPr>
        <p:spPr bwMode="auto">
          <a:xfrm>
            <a:off x="3067050" y="3779838"/>
            <a:ext cx="4448175" cy="1587"/>
          </a:xfrm>
          <a:prstGeom prst="line">
            <a:avLst/>
          </a:prstGeom>
          <a:noFill/>
          <a:ln w="15875">
            <a:solidFill>
              <a:srgbClr val="000000"/>
            </a:solidFill>
            <a:round/>
            <a:headEnd/>
            <a:tailEnd/>
          </a:ln>
        </p:spPr>
        <p:txBody>
          <a:bodyPr/>
          <a:lstStyle/>
          <a:p>
            <a:endParaRPr lang="en-CA"/>
          </a:p>
        </p:txBody>
      </p:sp>
      <p:sp>
        <p:nvSpPr>
          <p:cNvPr id="24635" name="Line 56"/>
          <p:cNvSpPr>
            <a:spLocks noChangeShapeType="1"/>
          </p:cNvSpPr>
          <p:nvPr/>
        </p:nvSpPr>
        <p:spPr bwMode="auto">
          <a:xfrm>
            <a:off x="3032125" y="4151313"/>
            <a:ext cx="4445000" cy="1587"/>
          </a:xfrm>
          <a:prstGeom prst="line">
            <a:avLst/>
          </a:prstGeom>
          <a:noFill/>
          <a:ln w="15875">
            <a:solidFill>
              <a:srgbClr val="000000"/>
            </a:solidFill>
            <a:round/>
            <a:headEnd/>
            <a:tailEnd/>
          </a:ln>
        </p:spPr>
        <p:txBody>
          <a:bodyPr/>
          <a:lstStyle/>
          <a:p>
            <a:endParaRPr lang="en-CA"/>
          </a:p>
        </p:txBody>
      </p:sp>
      <p:sp>
        <p:nvSpPr>
          <p:cNvPr id="24636" name="Line 57"/>
          <p:cNvSpPr>
            <a:spLocks noChangeShapeType="1"/>
          </p:cNvSpPr>
          <p:nvPr/>
        </p:nvSpPr>
        <p:spPr bwMode="auto">
          <a:xfrm>
            <a:off x="3470275" y="3765550"/>
            <a:ext cx="1588" cy="396875"/>
          </a:xfrm>
          <a:prstGeom prst="line">
            <a:avLst/>
          </a:prstGeom>
          <a:noFill/>
          <a:ln w="15875">
            <a:solidFill>
              <a:srgbClr val="000000"/>
            </a:solidFill>
            <a:round/>
            <a:headEnd/>
            <a:tailEnd/>
          </a:ln>
        </p:spPr>
        <p:txBody>
          <a:bodyPr/>
          <a:lstStyle/>
          <a:p>
            <a:endParaRPr lang="en-CA"/>
          </a:p>
        </p:txBody>
      </p:sp>
      <p:sp>
        <p:nvSpPr>
          <p:cNvPr id="24637" name="Line 58"/>
          <p:cNvSpPr>
            <a:spLocks noChangeShapeType="1"/>
          </p:cNvSpPr>
          <p:nvPr/>
        </p:nvSpPr>
        <p:spPr bwMode="auto">
          <a:xfrm>
            <a:off x="3990975" y="3765550"/>
            <a:ext cx="1588" cy="396875"/>
          </a:xfrm>
          <a:prstGeom prst="line">
            <a:avLst/>
          </a:prstGeom>
          <a:noFill/>
          <a:ln w="15875">
            <a:solidFill>
              <a:srgbClr val="000000"/>
            </a:solidFill>
            <a:round/>
            <a:headEnd/>
            <a:tailEnd/>
          </a:ln>
        </p:spPr>
        <p:txBody>
          <a:bodyPr/>
          <a:lstStyle/>
          <a:p>
            <a:endParaRPr lang="en-CA"/>
          </a:p>
        </p:txBody>
      </p:sp>
      <p:sp>
        <p:nvSpPr>
          <p:cNvPr id="24638" name="Line 59"/>
          <p:cNvSpPr>
            <a:spLocks noChangeShapeType="1"/>
          </p:cNvSpPr>
          <p:nvPr/>
        </p:nvSpPr>
        <p:spPr bwMode="auto">
          <a:xfrm>
            <a:off x="4492625" y="3765550"/>
            <a:ext cx="1588" cy="396875"/>
          </a:xfrm>
          <a:prstGeom prst="line">
            <a:avLst/>
          </a:prstGeom>
          <a:noFill/>
          <a:ln w="15875">
            <a:solidFill>
              <a:srgbClr val="000000"/>
            </a:solidFill>
            <a:round/>
            <a:headEnd/>
            <a:tailEnd/>
          </a:ln>
        </p:spPr>
        <p:txBody>
          <a:bodyPr/>
          <a:lstStyle/>
          <a:p>
            <a:endParaRPr lang="en-CA"/>
          </a:p>
        </p:txBody>
      </p:sp>
      <p:sp>
        <p:nvSpPr>
          <p:cNvPr id="24639" name="Line 60"/>
          <p:cNvSpPr>
            <a:spLocks noChangeShapeType="1"/>
          </p:cNvSpPr>
          <p:nvPr/>
        </p:nvSpPr>
        <p:spPr bwMode="auto">
          <a:xfrm>
            <a:off x="5016500" y="3765550"/>
            <a:ext cx="1588" cy="396875"/>
          </a:xfrm>
          <a:prstGeom prst="line">
            <a:avLst/>
          </a:prstGeom>
          <a:noFill/>
          <a:ln w="15875">
            <a:solidFill>
              <a:srgbClr val="000000"/>
            </a:solidFill>
            <a:round/>
            <a:headEnd/>
            <a:tailEnd/>
          </a:ln>
        </p:spPr>
        <p:txBody>
          <a:bodyPr/>
          <a:lstStyle/>
          <a:p>
            <a:endParaRPr lang="en-CA"/>
          </a:p>
        </p:txBody>
      </p:sp>
      <p:sp>
        <p:nvSpPr>
          <p:cNvPr id="24640" name="Line 61"/>
          <p:cNvSpPr>
            <a:spLocks noChangeShapeType="1"/>
          </p:cNvSpPr>
          <p:nvPr/>
        </p:nvSpPr>
        <p:spPr bwMode="auto">
          <a:xfrm>
            <a:off x="5546725" y="3781425"/>
            <a:ext cx="1588" cy="365125"/>
          </a:xfrm>
          <a:prstGeom prst="line">
            <a:avLst/>
          </a:prstGeom>
          <a:noFill/>
          <a:ln w="15875">
            <a:solidFill>
              <a:srgbClr val="000000"/>
            </a:solidFill>
            <a:round/>
            <a:headEnd/>
            <a:tailEnd/>
          </a:ln>
        </p:spPr>
        <p:txBody>
          <a:bodyPr/>
          <a:lstStyle/>
          <a:p>
            <a:endParaRPr lang="en-CA"/>
          </a:p>
        </p:txBody>
      </p:sp>
      <p:sp>
        <p:nvSpPr>
          <p:cNvPr id="24641" name="Line 62"/>
          <p:cNvSpPr>
            <a:spLocks noChangeShapeType="1"/>
          </p:cNvSpPr>
          <p:nvPr/>
        </p:nvSpPr>
        <p:spPr bwMode="auto">
          <a:xfrm>
            <a:off x="6070600" y="3781425"/>
            <a:ext cx="1588" cy="365125"/>
          </a:xfrm>
          <a:prstGeom prst="line">
            <a:avLst/>
          </a:prstGeom>
          <a:noFill/>
          <a:ln w="15875">
            <a:solidFill>
              <a:srgbClr val="000000"/>
            </a:solidFill>
            <a:round/>
            <a:headEnd/>
            <a:tailEnd/>
          </a:ln>
        </p:spPr>
        <p:txBody>
          <a:bodyPr/>
          <a:lstStyle/>
          <a:p>
            <a:endParaRPr lang="en-CA"/>
          </a:p>
        </p:txBody>
      </p:sp>
      <p:sp>
        <p:nvSpPr>
          <p:cNvPr id="24642" name="Line 63"/>
          <p:cNvSpPr>
            <a:spLocks noChangeShapeType="1"/>
          </p:cNvSpPr>
          <p:nvPr/>
        </p:nvSpPr>
        <p:spPr bwMode="auto">
          <a:xfrm>
            <a:off x="6572250" y="3781425"/>
            <a:ext cx="1588" cy="365125"/>
          </a:xfrm>
          <a:prstGeom prst="line">
            <a:avLst/>
          </a:prstGeom>
          <a:noFill/>
          <a:ln w="15875">
            <a:solidFill>
              <a:srgbClr val="000000"/>
            </a:solidFill>
            <a:round/>
            <a:headEnd/>
            <a:tailEnd/>
          </a:ln>
        </p:spPr>
        <p:txBody>
          <a:bodyPr/>
          <a:lstStyle/>
          <a:p>
            <a:endParaRPr lang="en-CA"/>
          </a:p>
        </p:txBody>
      </p:sp>
      <p:sp>
        <p:nvSpPr>
          <p:cNvPr id="24643" name="Line 64"/>
          <p:cNvSpPr>
            <a:spLocks noChangeShapeType="1"/>
          </p:cNvSpPr>
          <p:nvPr/>
        </p:nvSpPr>
        <p:spPr bwMode="auto">
          <a:xfrm>
            <a:off x="7092950" y="3781425"/>
            <a:ext cx="1588" cy="365125"/>
          </a:xfrm>
          <a:prstGeom prst="line">
            <a:avLst/>
          </a:prstGeom>
          <a:noFill/>
          <a:ln w="15875">
            <a:solidFill>
              <a:srgbClr val="000000"/>
            </a:solidFill>
            <a:round/>
            <a:headEnd/>
            <a:tailEnd/>
          </a:ln>
        </p:spPr>
        <p:txBody>
          <a:bodyPr/>
          <a:lstStyle/>
          <a:p>
            <a:endParaRPr lang="en-CA"/>
          </a:p>
        </p:txBody>
      </p:sp>
      <p:sp>
        <p:nvSpPr>
          <p:cNvPr id="24644" name="Freeform 65"/>
          <p:cNvSpPr>
            <a:spLocks/>
          </p:cNvSpPr>
          <p:nvPr/>
        </p:nvSpPr>
        <p:spPr bwMode="auto">
          <a:xfrm>
            <a:off x="2997200" y="3773488"/>
            <a:ext cx="119063" cy="369887"/>
          </a:xfrm>
          <a:custGeom>
            <a:avLst/>
            <a:gdLst>
              <a:gd name="T0" fmla="*/ 2147483647 w 75"/>
              <a:gd name="T1" fmla="*/ 0 h 233"/>
              <a:gd name="T2" fmla="*/ 2147483647 w 75"/>
              <a:gd name="T3" fmla="*/ 0 h 233"/>
              <a:gd name="T4" fmla="*/ 2147483647 w 75"/>
              <a:gd name="T5" fmla="*/ 2147483647 h 233"/>
              <a:gd name="T6" fmla="*/ 2147483647 w 75"/>
              <a:gd name="T7" fmla="*/ 2147483647 h 233"/>
              <a:gd name="T8" fmla="*/ 2147483647 w 75"/>
              <a:gd name="T9" fmla="*/ 2147483647 h 233"/>
              <a:gd name="T10" fmla="*/ 2147483647 w 75"/>
              <a:gd name="T11" fmla="*/ 2147483647 h 233"/>
              <a:gd name="T12" fmla="*/ 2147483647 w 75"/>
              <a:gd name="T13" fmla="*/ 2147483647 h 233"/>
              <a:gd name="T14" fmla="*/ 2147483647 w 75"/>
              <a:gd name="T15" fmla="*/ 2147483647 h 233"/>
              <a:gd name="T16" fmla="*/ 2147483647 w 75"/>
              <a:gd name="T17" fmla="*/ 2147483647 h 233"/>
              <a:gd name="T18" fmla="*/ 2147483647 w 75"/>
              <a:gd name="T19" fmla="*/ 2147483647 h 233"/>
              <a:gd name="T20" fmla="*/ 2147483647 w 75"/>
              <a:gd name="T21" fmla="*/ 2147483647 h 233"/>
              <a:gd name="T22" fmla="*/ 2147483647 w 75"/>
              <a:gd name="T23" fmla="*/ 2147483647 h 233"/>
              <a:gd name="T24" fmla="*/ 2147483647 w 75"/>
              <a:gd name="T25" fmla="*/ 2147483647 h 233"/>
              <a:gd name="T26" fmla="*/ 2147483647 w 75"/>
              <a:gd name="T27" fmla="*/ 2147483647 h 233"/>
              <a:gd name="T28" fmla="*/ 2147483647 w 75"/>
              <a:gd name="T29" fmla="*/ 2147483647 h 233"/>
              <a:gd name="T30" fmla="*/ 2147483647 w 75"/>
              <a:gd name="T31" fmla="*/ 2147483647 h 233"/>
              <a:gd name="T32" fmla="*/ 2147483647 w 75"/>
              <a:gd name="T33" fmla="*/ 2147483647 h 233"/>
              <a:gd name="T34" fmla="*/ 2147483647 w 75"/>
              <a:gd name="T35" fmla="*/ 2147483647 h 233"/>
              <a:gd name="T36" fmla="*/ 2147483647 w 75"/>
              <a:gd name="T37" fmla="*/ 2147483647 h 233"/>
              <a:gd name="T38" fmla="*/ 2147483647 w 75"/>
              <a:gd name="T39" fmla="*/ 2147483647 h 233"/>
              <a:gd name="T40" fmla="*/ 0 w 75"/>
              <a:gd name="T41" fmla="*/ 2147483647 h 233"/>
              <a:gd name="T42" fmla="*/ 2147483647 w 75"/>
              <a:gd name="T43" fmla="*/ 2147483647 h 233"/>
              <a:gd name="T44" fmla="*/ 2147483647 w 75"/>
              <a:gd name="T45" fmla="*/ 2147483647 h 233"/>
              <a:gd name="T46" fmla="*/ 2147483647 w 75"/>
              <a:gd name="T47" fmla="*/ 2147483647 h 233"/>
              <a:gd name="T48" fmla="*/ 2147483647 w 75"/>
              <a:gd name="T49" fmla="*/ 2147483647 h 233"/>
              <a:gd name="T50" fmla="*/ 2147483647 w 75"/>
              <a:gd name="T51" fmla="*/ 2147483647 h 233"/>
              <a:gd name="T52" fmla="*/ 2147483647 w 75"/>
              <a:gd name="T53" fmla="*/ 2147483647 h 233"/>
              <a:gd name="T54" fmla="*/ 2147483647 w 75"/>
              <a:gd name="T55" fmla="*/ 2147483647 h 233"/>
              <a:gd name="T56" fmla="*/ 2147483647 w 75"/>
              <a:gd name="T57" fmla="*/ 2147483647 h 233"/>
              <a:gd name="T58" fmla="*/ 2147483647 w 75"/>
              <a:gd name="T59" fmla="*/ 2147483647 h 233"/>
              <a:gd name="T60" fmla="*/ 2147483647 w 75"/>
              <a:gd name="T61" fmla="*/ 2147483647 h 233"/>
              <a:gd name="T62" fmla="*/ 2147483647 w 75"/>
              <a:gd name="T63" fmla="*/ 2147483647 h 233"/>
              <a:gd name="T64" fmla="*/ 2147483647 w 75"/>
              <a:gd name="T65" fmla="*/ 2147483647 h 233"/>
              <a:gd name="T66" fmla="*/ 2147483647 w 75"/>
              <a:gd name="T67" fmla="*/ 2147483647 h 233"/>
              <a:gd name="T68" fmla="*/ 2147483647 w 75"/>
              <a:gd name="T69" fmla="*/ 2147483647 h 233"/>
              <a:gd name="T70" fmla="*/ 2147483647 w 75"/>
              <a:gd name="T71" fmla="*/ 2147483647 h 233"/>
              <a:gd name="T72" fmla="*/ 2147483647 w 75"/>
              <a:gd name="T73" fmla="*/ 2147483647 h 233"/>
              <a:gd name="T74" fmla="*/ 2147483647 w 75"/>
              <a:gd name="T75" fmla="*/ 2147483647 h 233"/>
              <a:gd name="T76" fmla="*/ 2147483647 w 75"/>
              <a:gd name="T77" fmla="*/ 2147483647 h 233"/>
              <a:gd name="T78" fmla="*/ 2147483647 w 75"/>
              <a:gd name="T79" fmla="*/ 2147483647 h 233"/>
              <a:gd name="T80" fmla="*/ 2147483647 w 75"/>
              <a:gd name="T81" fmla="*/ 2147483647 h 233"/>
              <a:gd name="T82" fmla="*/ 2147483647 w 75"/>
              <a:gd name="T83" fmla="*/ 2147483647 h 233"/>
              <a:gd name="T84" fmla="*/ 2147483647 w 75"/>
              <a:gd name="T85" fmla="*/ 2147483647 h 233"/>
              <a:gd name="T86" fmla="*/ 2147483647 w 75"/>
              <a:gd name="T87" fmla="*/ 2147483647 h 233"/>
              <a:gd name="T88" fmla="*/ 2147483647 w 75"/>
              <a:gd name="T89" fmla="*/ 2147483647 h 233"/>
              <a:gd name="T90" fmla="*/ 2147483647 w 75"/>
              <a:gd name="T91" fmla="*/ 2147483647 h 233"/>
              <a:gd name="T92" fmla="*/ 2147483647 w 75"/>
              <a:gd name="T93" fmla="*/ 2147483647 h 233"/>
              <a:gd name="T94" fmla="*/ 2147483647 w 75"/>
              <a:gd name="T95" fmla="*/ 2147483647 h 233"/>
              <a:gd name="T96" fmla="*/ 2147483647 w 75"/>
              <a:gd name="T97" fmla="*/ 2147483647 h 233"/>
              <a:gd name="T98" fmla="*/ 2147483647 w 75"/>
              <a:gd name="T99" fmla="*/ 2147483647 h 233"/>
              <a:gd name="T100" fmla="*/ 2147483647 w 75"/>
              <a:gd name="T101" fmla="*/ 2147483647 h 233"/>
              <a:gd name="T102" fmla="*/ 2147483647 w 75"/>
              <a:gd name="T103" fmla="*/ 2147483647 h 233"/>
              <a:gd name="T104" fmla="*/ 2147483647 w 75"/>
              <a:gd name="T105" fmla="*/ 2147483647 h 233"/>
              <a:gd name="T106" fmla="*/ 2147483647 w 75"/>
              <a:gd name="T107" fmla="*/ 2147483647 h 233"/>
              <a:gd name="T108" fmla="*/ 2147483647 w 75"/>
              <a:gd name="T109" fmla="*/ 2147483647 h 233"/>
              <a:gd name="T110" fmla="*/ 2147483647 w 75"/>
              <a:gd name="T111" fmla="*/ 2147483647 h 233"/>
              <a:gd name="T112" fmla="*/ 2147483647 w 75"/>
              <a:gd name="T113" fmla="*/ 2147483647 h 233"/>
              <a:gd name="T114" fmla="*/ 2147483647 w 75"/>
              <a:gd name="T115" fmla="*/ 2147483647 h 233"/>
              <a:gd name="T116" fmla="*/ 2147483647 w 75"/>
              <a:gd name="T117" fmla="*/ 2147483647 h 233"/>
              <a:gd name="T118" fmla="*/ 2147483647 w 75"/>
              <a:gd name="T119" fmla="*/ 2147483647 h 233"/>
              <a:gd name="T120" fmla="*/ 2147483647 w 75"/>
              <a:gd name="T121" fmla="*/ 2147483647 h 233"/>
              <a:gd name="T122" fmla="*/ 2147483647 w 75"/>
              <a:gd name="T123" fmla="*/ 2147483647 h 233"/>
              <a:gd name="T124" fmla="*/ 2147483647 w 75"/>
              <a:gd name="T125" fmla="*/ 2147483647 h 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233"/>
              <a:gd name="T191" fmla="*/ 75 w 75"/>
              <a:gd name="T192" fmla="*/ 233 h 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233">
                <a:moveTo>
                  <a:pt x="49" y="0"/>
                </a:moveTo>
                <a:lnTo>
                  <a:pt x="49" y="0"/>
                </a:lnTo>
                <a:lnTo>
                  <a:pt x="49" y="2"/>
                </a:lnTo>
                <a:lnTo>
                  <a:pt x="47" y="5"/>
                </a:lnTo>
                <a:lnTo>
                  <a:pt x="46" y="11"/>
                </a:lnTo>
                <a:lnTo>
                  <a:pt x="42" y="21"/>
                </a:lnTo>
                <a:lnTo>
                  <a:pt x="39" y="36"/>
                </a:lnTo>
                <a:lnTo>
                  <a:pt x="42" y="50"/>
                </a:lnTo>
                <a:lnTo>
                  <a:pt x="51" y="60"/>
                </a:lnTo>
                <a:lnTo>
                  <a:pt x="61" y="68"/>
                </a:lnTo>
                <a:lnTo>
                  <a:pt x="70" y="75"/>
                </a:lnTo>
                <a:lnTo>
                  <a:pt x="75" y="80"/>
                </a:lnTo>
                <a:lnTo>
                  <a:pt x="73" y="85"/>
                </a:lnTo>
                <a:lnTo>
                  <a:pt x="66" y="90"/>
                </a:lnTo>
                <a:lnTo>
                  <a:pt x="56" y="94"/>
                </a:lnTo>
                <a:lnTo>
                  <a:pt x="42" y="99"/>
                </a:lnTo>
                <a:lnTo>
                  <a:pt x="27" y="104"/>
                </a:lnTo>
                <a:lnTo>
                  <a:pt x="13" y="109"/>
                </a:lnTo>
                <a:lnTo>
                  <a:pt x="5" y="114"/>
                </a:lnTo>
                <a:lnTo>
                  <a:pt x="0" y="118"/>
                </a:lnTo>
                <a:lnTo>
                  <a:pt x="3" y="121"/>
                </a:lnTo>
                <a:lnTo>
                  <a:pt x="12" y="124"/>
                </a:lnTo>
                <a:lnTo>
                  <a:pt x="22" y="126"/>
                </a:lnTo>
                <a:lnTo>
                  <a:pt x="34" y="128"/>
                </a:lnTo>
                <a:lnTo>
                  <a:pt x="46" y="128"/>
                </a:lnTo>
                <a:lnTo>
                  <a:pt x="56" y="128"/>
                </a:lnTo>
                <a:lnTo>
                  <a:pt x="61" y="131"/>
                </a:lnTo>
                <a:lnTo>
                  <a:pt x="64" y="133"/>
                </a:lnTo>
                <a:lnTo>
                  <a:pt x="64" y="138"/>
                </a:lnTo>
                <a:lnTo>
                  <a:pt x="64" y="143"/>
                </a:lnTo>
                <a:lnTo>
                  <a:pt x="63" y="148"/>
                </a:lnTo>
                <a:lnTo>
                  <a:pt x="61" y="155"/>
                </a:lnTo>
                <a:lnTo>
                  <a:pt x="49" y="170"/>
                </a:lnTo>
                <a:lnTo>
                  <a:pt x="39" y="187"/>
                </a:lnTo>
                <a:lnTo>
                  <a:pt x="37" y="191"/>
                </a:lnTo>
                <a:lnTo>
                  <a:pt x="36" y="194"/>
                </a:lnTo>
                <a:lnTo>
                  <a:pt x="36" y="198"/>
                </a:lnTo>
                <a:lnTo>
                  <a:pt x="37" y="199"/>
                </a:lnTo>
                <a:lnTo>
                  <a:pt x="39" y="201"/>
                </a:lnTo>
                <a:lnTo>
                  <a:pt x="42" y="201"/>
                </a:lnTo>
                <a:lnTo>
                  <a:pt x="46" y="201"/>
                </a:lnTo>
                <a:lnTo>
                  <a:pt x="51" y="201"/>
                </a:lnTo>
                <a:lnTo>
                  <a:pt x="56" y="199"/>
                </a:lnTo>
                <a:lnTo>
                  <a:pt x="59" y="199"/>
                </a:lnTo>
                <a:lnTo>
                  <a:pt x="64" y="199"/>
                </a:lnTo>
                <a:lnTo>
                  <a:pt x="66" y="199"/>
                </a:lnTo>
                <a:lnTo>
                  <a:pt x="70" y="199"/>
                </a:lnTo>
                <a:lnTo>
                  <a:pt x="70" y="201"/>
                </a:lnTo>
                <a:lnTo>
                  <a:pt x="70" y="203"/>
                </a:lnTo>
                <a:lnTo>
                  <a:pt x="66" y="206"/>
                </a:lnTo>
                <a:lnTo>
                  <a:pt x="64" y="210"/>
                </a:lnTo>
                <a:lnTo>
                  <a:pt x="59" y="213"/>
                </a:lnTo>
                <a:lnTo>
                  <a:pt x="56" y="216"/>
                </a:lnTo>
                <a:lnTo>
                  <a:pt x="51" y="220"/>
                </a:lnTo>
                <a:lnTo>
                  <a:pt x="46" y="223"/>
                </a:lnTo>
                <a:lnTo>
                  <a:pt x="42" y="227"/>
                </a:lnTo>
                <a:lnTo>
                  <a:pt x="39" y="230"/>
                </a:lnTo>
                <a:lnTo>
                  <a:pt x="36" y="232"/>
                </a:lnTo>
                <a:lnTo>
                  <a:pt x="36" y="233"/>
                </a:lnTo>
                <a:lnTo>
                  <a:pt x="34" y="233"/>
                </a:lnTo>
              </a:path>
            </a:pathLst>
          </a:custGeom>
          <a:noFill/>
          <a:ln w="15875">
            <a:solidFill>
              <a:srgbClr val="000000"/>
            </a:solidFill>
            <a:round/>
            <a:headEnd/>
            <a:tailEnd/>
          </a:ln>
        </p:spPr>
        <p:txBody>
          <a:bodyPr/>
          <a:lstStyle/>
          <a:p>
            <a:endParaRPr lang="en-CA"/>
          </a:p>
        </p:txBody>
      </p:sp>
      <p:sp>
        <p:nvSpPr>
          <p:cNvPr id="24645" name="Freeform 66"/>
          <p:cNvSpPr>
            <a:spLocks/>
          </p:cNvSpPr>
          <p:nvPr/>
        </p:nvSpPr>
        <p:spPr bwMode="auto">
          <a:xfrm>
            <a:off x="7435850" y="3773488"/>
            <a:ext cx="114300" cy="377825"/>
          </a:xfrm>
          <a:custGeom>
            <a:avLst/>
            <a:gdLst>
              <a:gd name="T0" fmla="*/ 2147483647 w 72"/>
              <a:gd name="T1" fmla="*/ 0 h 238"/>
              <a:gd name="T2" fmla="*/ 2147483647 w 72"/>
              <a:gd name="T3" fmla="*/ 0 h 238"/>
              <a:gd name="T4" fmla="*/ 2147483647 w 72"/>
              <a:gd name="T5" fmla="*/ 2147483647 h 238"/>
              <a:gd name="T6" fmla="*/ 2147483647 w 72"/>
              <a:gd name="T7" fmla="*/ 2147483647 h 238"/>
              <a:gd name="T8" fmla="*/ 2147483647 w 72"/>
              <a:gd name="T9" fmla="*/ 2147483647 h 238"/>
              <a:gd name="T10" fmla="*/ 2147483647 w 72"/>
              <a:gd name="T11" fmla="*/ 2147483647 h 238"/>
              <a:gd name="T12" fmla="*/ 2147483647 w 72"/>
              <a:gd name="T13" fmla="*/ 2147483647 h 238"/>
              <a:gd name="T14" fmla="*/ 2147483647 w 72"/>
              <a:gd name="T15" fmla="*/ 2147483647 h 238"/>
              <a:gd name="T16" fmla="*/ 2147483647 w 72"/>
              <a:gd name="T17" fmla="*/ 2147483647 h 238"/>
              <a:gd name="T18" fmla="*/ 2147483647 w 72"/>
              <a:gd name="T19" fmla="*/ 2147483647 h 238"/>
              <a:gd name="T20" fmla="*/ 2147483647 w 72"/>
              <a:gd name="T21" fmla="*/ 2147483647 h 238"/>
              <a:gd name="T22" fmla="*/ 2147483647 w 72"/>
              <a:gd name="T23" fmla="*/ 2147483647 h 238"/>
              <a:gd name="T24" fmla="*/ 2147483647 w 72"/>
              <a:gd name="T25" fmla="*/ 2147483647 h 238"/>
              <a:gd name="T26" fmla="*/ 2147483647 w 72"/>
              <a:gd name="T27" fmla="*/ 2147483647 h 238"/>
              <a:gd name="T28" fmla="*/ 2147483647 w 72"/>
              <a:gd name="T29" fmla="*/ 2147483647 h 238"/>
              <a:gd name="T30" fmla="*/ 2147483647 w 72"/>
              <a:gd name="T31" fmla="*/ 2147483647 h 238"/>
              <a:gd name="T32" fmla="*/ 2147483647 w 72"/>
              <a:gd name="T33" fmla="*/ 2147483647 h 238"/>
              <a:gd name="T34" fmla="*/ 2147483647 w 72"/>
              <a:gd name="T35" fmla="*/ 2147483647 h 238"/>
              <a:gd name="T36" fmla="*/ 0 w 72"/>
              <a:gd name="T37" fmla="*/ 2147483647 h 238"/>
              <a:gd name="T38" fmla="*/ 2147483647 w 72"/>
              <a:gd name="T39" fmla="*/ 2147483647 h 238"/>
              <a:gd name="T40" fmla="*/ 2147483647 w 72"/>
              <a:gd name="T41" fmla="*/ 2147483647 h 238"/>
              <a:gd name="T42" fmla="*/ 2147483647 w 72"/>
              <a:gd name="T43" fmla="*/ 2147483647 h 238"/>
              <a:gd name="T44" fmla="*/ 2147483647 w 72"/>
              <a:gd name="T45" fmla="*/ 2147483647 h 238"/>
              <a:gd name="T46" fmla="*/ 2147483647 w 72"/>
              <a:gd name="T47" fmla="*/ 2147483647 h 238"/>
              <a:gd name="T48" fmla="*/ 2147483647 w 72"/>
              <a:gd name="T49" fmla="*/ 2147483647 h 238"/>
              <a:gd name="T50" fmla="*/ 2147483647 w 72"/>
              <a:gd name="T51" fmla="*/ 2147483647 h 238"/>
              <a:gd name="T52" fmla="*/ 2147483647 w 72"/>
              <a:gd name="T53" fmla="*/ 2147483647 h 238"/>
              <a:gd name="T54" fmla="*/ 2147483647 w 72"/>
              <a:gd name="T55" fmla="*/ 2147483647 h 238"/>
              <a:gd name="T56" fmla="*/ 2147483647 w 72"/>
              <a:gd name="T57" fmla="*/ 2147483647 h 238"/>
              <a:gd name="T58" fmla="*/ 2147483647 w 72"/>
              <a:gd name="T59" fmla="*/ 2147483647 h 238"/>
              <a:gd name="T60" fmla="*/ 2147483647 w 72"/>
              <a:gd name="T61" fmla="*/ 2147483647 h 238"/>
              <a:gd name="T62" fmla="*/ 2147483647 w 72"/>
              <a:gd name="T63" fmla="*/ 2147483647 h 238"/>
              <a:gd name="T64" fmla="*/ 2147483647 w 72"/>
              <a:gd name="T65" fmla="*/ 2147483647 h 238"/>
              <a:gd name="T66" fmla="*/ 2147483647 w 72"/>
              <a:gd name="T67" fmla="*/ 2147483647 h 238"/>
              <a:gd name="T68" fmla="*/ 2147483647 w 72"/>
              <a:gd name="T69" fmla="*/ 2147483647 h 238"/>
              <a:gd name="T70" fmla="*/ 2147483647 w 72"/>
              <a:gd name="T71" fmla="*/ 2147483647 h 238"/>
              <a:gd name="T72" fmla="*/ 2147483647 w 72"/>
              <a:gd name="T73" fmla="*/ 2147483647 h 238"/>
              <a:gd name="T74" fmla="*/ 2147483647 w 72"/>
              <a:gd name="T75" fmla="*/ 2147483647 h 238"/>
              <a:gd name="T76" fmla="*/ 2147483647 w 72"/>
              <a:gd name="T77" fmla="*/ 2147483647 h 238"/>
              <a:gd name="T78" fmla="*/ 2147483647 w 72"/>
              <a:gd name="T79" fmla="*/ 2147483647 h 238"/>
              <a:gd name="T80" fmla="*/ 2147483647 w 72"/>
              <a:gd name="T81" fmla="*/ 2147483647 h 238"/>
              <a:gd name="T82" fmla="*/ 2147483647 w 72"/>
              <a:gd name="T83" fmla="*/ 2147483647 h 238"/>
              <a:gd name="T84" fmla="*/ 2147483647 w 72"/>
              <a:gd name="T85" fmla="*/ 2147483647 h 238"/>
              <a:gd name="T86" fmla="*/ 2147483647 w 72"/>
              <a:gd name="T87" fmla="*/ 2147483647 h 238"/>
              <a:gd name="T88" fmla="*/ 2147483647 w 72"/>
              <a:gd name="T89" fmla="*/ 2147483647 h 238"/>
              <a:gd name="T90" fmla="*/ 2147483647 w 72"/>
              <a:gd name="T91" fmla="*/ 2147483647 h 238"/>
              <a:gd name="T92" fmla="*/ 2147483647 w 72"/>
              <a:gd name="T93" fmla="*/ 2147483647 h 238"/>
              <a:gd name="T94" fmla="*/ 2147483647 w 72"/>
              <a:gd name="T95" fmla="*/ 2147483647 h 238"/>
              <a:gd name="T96" fmla="*/ 2147483647 w 72"/>
              <a:gd name="T97" fmla="*/ 2147483647 h 238"/>
              <a:gd name="T98" fmla="*/ 2147483647 w 72"/>
              <a:gd name="T99" fmla="*/ 2147483647 h 238"/>
              <a:gd name="T100" fmla="*/ 2147483647 w 72"/>
              <a:gd name="T101" fmla="*/ 2147483647 h 238"/>
              <a:gd name="T102" fmla="*/ 2147483647 w 72"/>
              <a:gd name="T103" fmla="*/ 2147483647 h 238"/>
              <a:gd name="T104" fmla="*/ 2147483647 w 72"/>
              <a:gd name="T105" fmla="*/ 2147483647 h 238"/>
              <a:gd name="T106" fmla="*/ 2147483647 w 72"/>
              <a:gd name="T107" fmla="*/ 2147483647 h 238"/>
              <a:gd name="T108" fmla="*/ 2147483647 w 72"/>
              <a:gd name="T109" fmla="*/ 2147483647 h 238"/>
              <a:gd name="T110" fmla="*/ 2147483647 w 72"/>
              <a:gd name="T111" fmla="*/ 2147483647 h 238"/>
              <a:gd name="T112" fmla="*/ 2147483647 w 72"/>
              <a:gd name="T113" fmla="*/ 2147483647 h 238"/>
              <a:gd name="T114" fmla="*/ 2147483647 w 72"/>
              <a:gd name="T115" fmla="*/ 2147483647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238"/>
              <a:gd name="T176" fmla="*/ 72 w 7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238">
                <a:moveTo>
                  <a:pt x="51" y="0"/>
                </a:moveTo>
                <a:lnTo>
                  <a:pt x="51" y="0"/>
                </a:lnTo>
                <a:lnTo>
                  <a:pt x="51" y="2"/>
                </a:lnTo>
                <a:lnTo>
                  <a:pt x="50" y="2"/>
                </a:lnTo>
                <a:lnTo>
                  <a:pt x="50" y="5"/>
                </a:lnTo>
                <a:lnTo>
                  <a:pt x="46" y="9"/>
                </a:lnTo>
                <a:lnTo>
                  <a:pt x="41" y="19"/>
                </a:lnTo>
                <a:lnTo>
                  <a:pt x="38" y="33"/>
                </a:lnTo>
                <a:lnTo>
                  <a:pt x="39" y="45"/>
                </a:lnTo>
                <a:lnTo>
                  <a:pt x="50" y="55"/>
                </a:lnTo>
                <a:lnTo>
                  <a:pt x="63" y="63"/>
                </a:lnTo>
                <a:lnTo>
                  <a:pt x="72" y="72"/>
                </a:lnTo>
                <a:lnTo>
                  <a:pt x="68" y="79"/>
                </a:lnTo>
                <a:lnTo>
                  <a:pt x="58" y="85"/>
                </a:lnTo>
                <a:lnTo>
                  <a:pt x="43" y="92"/>
                </a:lnTo>
                <a:lnTo>
                  <a:pt x="27" y="99"/>
                </a:lnTo>
                <a:lnTo>
                  <a:pt x="16" y="104"/>
                </a:lnTo>
                <a:lnTo>
                  <a:pt x="5" y="109"/>
                </a:lnTo>
                <a:lnTo>
                  <a:pt x="0" y="113"/>
                </a:lnTo>
                <a:lnTo>
                  <a:pt x="2" y="116"/>
                </a:lnTo>
                <a:lnTo>
                  <a:pt x="10" y="119"/>
                </a:lnTo>
                <a:lnTo>
                  <a:pt x="21" y="121"/>
                </a:lnTo>
                <a:lnTo>
                  <a:pt x="31" y="123"/>
                </a:lnTo>
                <a:lnTo>
                  <a:pt x="44" y="123"/>
                </a:lnTo>
                <a:lnTo>
                  <a:pt x="55" y="123"/>
                </a:lnTo>
                <a:lnTo>
                  <a:pt x="61" y="124"/>
                </a:lnTo>
                <a:lnTo>
                  <a:pt x="65" y="126"/>
                </a:lnTo>
                <a:lnTo>
                  <a:pt x="67" y="130"/>
                </a:lnTo>
                <a:lnTo>
                  <a:pt x="65" y="135"/>
                </a:lnTo>
                <a:lnTo>
                  <a:pt x="65" y="140"/>
                </a:lnTo>
                <a:lnTo>
                  <a:pt x="61" y="145"/>
                </a:lnTo>
                <a:lnTo>
                  <a:pt x="53" y="157"/>
                </a:lnTo>
                <a:lnTo>
                  <a:pt x="44" y="169"/>
                </a:lnTo>
                <a:lnTo>
                  <a:pt x="36" y="181"/>
                </a:lnTo>
                <a:lnTo>
                  <a:pt x="33" y="186"/>
                </a:lnTo>
                <a:lnTo>
                  <a:pt x="31" y="189"/>
                </a:lnTo>
                <a:lnTo>
                  <a:pt x="31" y="193"/>
                </a:lnTo>
                <a:lnTo>
                  <a:pt x="33" y="194"/>
                </a:lnTo>
                <a:lnTo>
                  <a:pt x="34" y="196"/>
                </a:lnTo>
                <a:lnTo>
                  <a:pt x="38" y="196"/>
                </a:lnTo>
                <a:lnTo>
                  <a:pt x="43" y="196"/>
                </a:lnTo>
                <a:lnTo>
                  <a:pt x="46" y="196"/>
                </a:lnTo>
                <a:lnTo>
                  <a:pt x="51" y="194"/>
                </a:lnTo>
                <a:lnTo>
                  <a:pt x="55" y="194"/>
                </a:lnTo>
                <a:lnTo>
                  <a:pt x="58" y="194"/>
                </a:lnTo>
                <a:lnTo>
                  <a:pt x="61" y="194"/>
                </a:lnTo>
                <a:lnTo>
                  <a:pt x="63" y="194"/>
                </a:lnTo>
                <a:lnTo>
                  <a:pt x="63" y="196"/>
                </a:lnTo>
                <a:lnTo>
                  <a:pt x="60" y="203"/>
                </a:lnTo>
                <a:lnTo>
                  <a:pt x="50" y="213"/>
                </a:lnTo>
                <a:lnTo>
                  <a:pt x="39" y="221"/>
                </a:lnTo>
                <a:lnTo>
                  <a:pt x="29" y="230"/>
                </a:lnTo>
                <a:lnTo>
                  <a:pt x="24" y="233"/>
                </a:lnTo>
                <a:lnTo>
                  <a:pt x="22" y="237"/>
                </a:lnTo>
                <a:lnTo>
                  <a:pt x="21" y="238"/>
                </a:lnTo>
                <a:lnTo>
                  <a:pt x="19" y="238"/>
                </a:lnTo>
              </a:path>
            </a:pathLst>
          </a:custGeom>
          <a:noFill/>
          <a:ln w="15875">
            <a:solidFill>
              <a:srgbClr val="000000"/>
            </a:solidFill>
            <a:round/>
            <a:headEnd/>
            <a:tailEnd/>
          </a:ln>
        </p:spPr>
        <p:txBody>
          <a:bodyPr/>
          <a:lstStyle/>
          <a:p>
            <a:endParaRPr lang="en-CA"/>
          </a:p>
        </p:txBody>
      </p:sp>
      <p:sp>
        <p:nvSpPr>
          <p:cNvPr id="24646" name="Freeform 67"/>
          <p:cNvSpPr>
            <a:spLocks/>
          </p:cNvSpPr>
          <p:nvPr/>
        </p:nvSpPr>
        <p:spPr bwMode="auto">
          <a:xfrm>
            <a:off x="3648075" y="3892550"/>
            <a:ext cx="104775" cy="219075"/>
          </a:xfrm>
          <a:custGeom>
            <a:avLst/>
            <a:gdLst>
              <a:gd name="T0" fmla="*/ 0 w 66"/>
              <a:gd name="T1" fmla="*/ 2147483647 h 138"/>
              <a:gd name="T2" fmla="*/ 2147483647 w 66"/>
              <a:gd name="T3" fmla="*/ 2147483647 h 138"/>
              <a:gd name="T4" fmla="*/ 2147483647 w 66"/>
              <a:gd name="T5" fmla="*/ 2147483647 h 138"/>
              <a:gd name="T6" fmla="*/ 2147483647 w 66"/>
              <a:gd name="T7" fmla="*/ 2147483647 h 138"/>
              <a:gd name="T8" fmla="*/ 2147483647 w 66"/>
              <a:gd name="T9" fmla="*/ 2147483647 h 138"/>
              <a:gd name="T10" fmla="*/ 2147483647 w 66"/>
              <a:gd name="T11" fmla="*/ 2147483647 h 138"/>
              <a:gd name="T12" fmla="*/ 2147483647 w 66"/>
              <a:gd name="T13" fmla="*/ 2147483647 h 138"/>
              <a:gd name="T14" fmla="*/ 2147483647 w 66"/>
              <a:gd name="T15" fmla="*/ 2147483647 h 138"/>
              <a:gd name="T16" fmla="*/ 2147483647 w 66"/>
              <a:gd name="T17" fmla="*/ 2147483647 h 138"/>
              <a:gd name="T18" fmla="*/ 2147483647 w 66"/>
              <a:gd name="T19" fmla="*/ 0 h 138"/>
              <a:gd name="T20" fmla="*/ 2147483647 w 66"/>
              <a:gd name="T21" fmla="*/ 0 h 138"/>
              <a:gd name="T22" fmla="*/ 2147483647 w 66"/>
              <a:gd name="T23" fmla="*/ 0 h 138"/>
              <a:gd name="T24" fmla="*/ 2147483647 w 66"/>
              <a:gd name="T25" fmla="*/ 2147483647 h 138"/>
              <a:gd name="T26" fmla="*/ 2147483647 w 66"/>
              <a:gd name="T27" fmla="*/ 2147483647 h 138"/>
              <a:gd name="T28" fmla="*/ 2147483647 w 66"/>
              <a:gd name="T29" fmla="*/ 2147483647 h 138"/>
              <a:gd name="T30" fmla="*/ 2147483647 w 66"/>
              <a:gd name="T31" fmla="*/ 2147483647 h 138"/>
              <a:gd name="T32" fmla="*/ 2147483647 w 66"/>
              <a:gd name="T33" fmla="*/ 2147483647 h 138"/>
              <a:gd name="T34" fmla="*/ 2147483647 w 66"/>
              <a:gd name="T35" fmla="*/ 2147483647 h 138"/>
              <a:gd name="T36" fmla="*/ 2147483647 w 66"/>
              <a:gd name="T37" fmla="*/ 2147483647 h 138"/>
              <a:gd name="T38" fmla="*/ 2147483647 w 66"/>
              <a:gd name="T39" fmla="*/ 2147483647 h 138"/>
              <a:gd name="T40" fmla="*/ 2147483647 w 66"/>
              <a:gd name="T41" fmla="*/ 2147483647 h 138"/>
              <a:gd name="T42" fmla="*/ 2147483647 w 66"/>
              <a:gd name="T43" fmla="*/ 2147483647 h 138"/>
              <a:gd name="T44" fmla="*/ 2147483647 w 66"/>
              <a:gd name="T45" fmla="*/ 2147483647 h 138"/>
              <a:gd name="T46" fmla="*/ 2147483647 w 66"/>
              <a:gd name="T47" fmla="*/ 2147483647 h 138"/>
              <a:gd name="T48" fmla="*/ 2147483647 w 66"/>
              <a:gd name="T49" fmla="*/ 2147483647 h 138"/>
              <a:gd name="T50" fmla="*/ 2147483647 w 66"/>
              <a:gd name="T51" fmla="*/ 2147483647 h 138"/>
              <a:gd name="T52" fmla="*/ 2147483647 w 66"/>
              <a:gd name="T53" fmla="*/ 2147483647 h 138"/>
              <a:gd name="T54" fmla="*/ 2147483647 w 66"/>
              <a:gd name="T55" fmla="*/ 2147483647 h 138"/>
              <a:gd name="T56" fmla="*/ 0 w 66"/>
              <a:gd name="T57" fmla="*/ 2147483647 h 138"/>
              <a:gd name="T58" fmla="*/ 0 w 66"/>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138"/>
              <a:gd name="T92" fmla="*/ 66 w 66"/>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138">
                <a:moveTo>
                  <a:pt x="0" y="39"/>
                </a:moveTo>
                <a:lnTo>
                  <a:pt x="13" y="39"/>
                </a:lnTo>
                <a:lnTo>
                  <a:pt x="13" y="32"/>
                </a:lnTo>
                <a:lnTo>
                  <a:pt x="15" y="24"/>
                </a:lnTo>
                <a:lnTo>
                  <a:pt x="15" y="19"/>
                </a:lnTo>
                <a:lnTo>
                  <a:pt x="17" y="14"/>
                </a:lnTo>
                <a:lnTo>
                  <a:pt x="20" y="9"/>
                </a:lnTo>
                <a:lnTo>
                  <a:pt x="27" y="4"/>
                </a:lnTo>
                <a:lnTo>
                  <a:pt x="32" y="2"/>
                </a:lnTo>
                <a:lnTo>
                  <a:pt x="37" y="0"/>
                </a:lnTo>
                <a:lnTo>
                  <a:pt x="44" y="0"/>
                </a:lnTo>
                <a:lnTo>
                  <a:pt x="54" y="0"/>
                </a:lnTo>
                <a:lnTo>
                  <a:pt x="66" y="4"/>
                </a:lnTo>
                <a:lnTo>
                  <a:pt x="63" y="21"/>
                </a:lnTo>
                <a:lnTo>
                  <a:pt x="56" y="21"/>
                </a:lnTo>
                <a:lnTo>
                  <a:pt x="51" y="21"/>
                </a:lnTo>
                <a:lnTo>
                  <a:pt x="46" y="21"/>
                </a:lnTo>
                <a:lnTo>
                  <a:pt x="42" y="22"/>
                </a:lnTo>
                <a:lnTo>
                  <a:pt x="41" y="24"/>
                </a:lnTo>
                <a:lnTo>
                  <a:pt x="41" y="27"/>
                </a:lnTo>
                <a:lnTo>
                  <a:pt x="41" y="32"/>
                </a:lnTo>
                <a:lnTo>
                  <a:pt x="41" y="39"/>
                </a:lnTo>
                <a:lnTo>
                  <a:pt x="59" y="39"/>
                </a:lnTo>
                <a:lnTo>
                  <a:pt x="59" y="60"/>
                </a:lnTo>
                <a:lnTo>
                  <a:pt x="41" y="60"/>
                </a:lnTo>
                <a:lnTo>
                  <a:pt x="41" y="138"/>
                </a:lnTo>
                <a:lnTo>
                  <a:pt x="13" y="138"/>
                </a:lnTo>
                <a:lnTo>
                  <a:pt x="13" y="60"/>
                </a:lnTo>
                <a:lnTo>
                  <a:pt x="0" y="60"/>
                </a:lnTo>
                <a:lnTo>
                  <a:pt x="0" y="39"/>
                </a:lnTo>
                <a:close/>
              </a:path>
            </a:pathLst>
          </a:custGeom>
          <a:solidFill>
            <a:srgbClr val="000000"/>
          </a:solidFill>
          <a:ln w="0">
            <a:solidFill>
              <a:srgbClr val="000000"/>
            </a:solidFill>
            <a:round/>
            <a:headEnd/>
            <a:tailEnd/>
          </a:ln>
        </p:spPr>
        <p:txBody>
          <a:bodyPr/>
          <a:lstStyle/>
          <a:p>
            <a:endParaRPr lang="en-CA"/>
          </a:p>
        </p:txBody>
      </p:sp>
      <p:sp>
        <p:nvSpPr>
          <p:cNvPr id="24647" name="Freeform 68"/>
          <p:cNvSpPr>
            <a:spLocks noEditPoints="1"/>
          </p:cNvSpPr>
          <p:nvPr/>
        </p:nvSpPr>
        <p:spPr bwMode="auto">
          <a:xfrm>
            <a:off x="4179888" y="3952875"/>
            <a:ext cx="165100" cy="163513"/>
          </a:xfrm>
          <a:custGeom>
            <a:avLst/>
            <a:gdLst>
              <a:gd name="T0" fmla="*/ 0 w 104"/>
              <a:gd name="T1" fmla="*/ 2147483647 h 103"/>
              <a:gd name="T2" fmla="*/ 0 w 104"/>
              <a:gd name="T3" fmla="*/ 2147483647 h 103"/>
              <a:gd name="T4" fmla="*/ 2147483647 w 104"/>
              <a:gd name="T5" fmla="*/ 2147483647 h 103"/>
              <a:gd name="T6" fmla="*/ 2147483647 w 104"/>
              <a:gd name="T7" fmla="*/ 2147483647 h 103"/>
              <a:gd name="T8" fmla="*/ 2147483647 w 104"/>
              <a:gd name="T9" fmla="*/ 2147483647 h 103"/>
              <a:gd name="T10" fmla="*/ 2147483647 w 104"/>
              <a:gd name="T11" fmla="*/ 2147483647 h 103"/>
              <a:gd name="T12" fmla="*/ 2147483647 w 104"/>
              <a:gd name="T13" fmla="*/ 2147483647 h 103"/>
              <a:gd name="T14" fmla="*/ 2147483647 w 104"/>
              <a:gd name="T15" fmla="*/ 2147483647 h 103"/>
              <a:gd name="T16" fmla="*/ 2147483647 w 104"/>
              <a:gd name="T17" fmla="*/ 0 h 103"/>
              <a:gd name="T18" fmla="*/ 2147483647 w 104"/>
              <a:gd name="T19" fmla="*/ 0 h 103"/>
              <a:gd name="T20" fmla="*/ 2147483647 w 104"/>
              <a:gd name="T21" fmla="*/ 2147483647 h 103"/>
              <a:gd name="T22" fmla="*/ 2147483647 w 104"/>
              <a:gd name="T23" fmla="*/ 2147483647 h 103"/>
              <a:gd name="T24" fmla="*/ 2147483647 w 104"/>
              <a:gd name="T25" fmla="*/ 2147483647 h 103"/>
              <a:gd name="T26" fmla="*/ 2147483647 w 104"/>
              <a:gd name="T27" fmla="*/ 2147483647 h 103"/>
              <a:gd name="T28" fmla="*/ 2147483647 w 104"/>
              <a:gd name="T29" fmla="*/ 2147483647 h 103"/>
              <a:gd name="T30" fmla="*/ 2147483647 w 104"/>
              <a:gd name="T31" fmla="*/ 2147483647 h 103"/>
              <a:gd name="T32" fmla="*/ 2147483647 w 104"/>
              <a:gd name="T33" fmla="*/ 2147483647 h 103"/>
              <a:gd name="T34" fmla="*/ 2147483647 w 104"/>
              <a:gd name="T35" fmla="*/ 2147483647 h 103"/>
              <a:gd name="T36" fmla="*/ 2147483647 w 104"/>
              <a:gd name="T37" fmla="*/ 2147483647 h 103"/>
              <a:gd name="T38" fmla="*/ 2147483647 w 104"/>
              <a:gd name="T39" fmla="*/ 2147483647 h 103"/>
              <a:gd name="T40" fmla="*/ 2147483647 w 104"/>
              <a:gd name="T41" fmla="*/ 2147483647 h 103"/>
              <a:gd name="T42" fmla="*/ 2147483647 w 104"/>
              <a:gd name="T43" fmla="*/ 2147483647 h 103"/>
              <a:gd name="T44" fmla="*/ 2147483647 w 104"/>
              <a:gd name="T45" fmla="*/ 2147483647 h 103"/>
              <a:gd name="T46" fmla="*/ 2147483647 w 104"/>
              <a:gd name="T47" fmla="*/ 2147483647 h 103"/>
              <a:gd name="T48" fmla="*/ 2147483647 w 104"/>
              <a:gd name="T49" fmla="*/ 2147483647 h 103"/>
              <a:gd name="T50" fmla="*/ 0 w 104"/>
              <a:gd name="T51" fmla="*/ 2147483647 h 103"/>
              <a:gd name="T52" fmla="*/ 2147483647 w 104"/>
              <a:gd name="T53" fmla="*/ 2147483647 h 103"/>
              <a:gd name="T54" fmla="*/ 2147483647 w 104"/>
              <a:gd name="T55" fmla="*/ 2147483647 h 103"/>
              <a:gd name="T56" fmla="*/ 2147483647 w 104"/>
              <a:gd name="T57" fmla="*/ 2147483647 h 103"/>
              <a:gd name="T58" fmla="*/ 2147483647 w 104"/>
              <a:gd name="T59" fmla="*/ 2147483647 h 103"/>
              <a:gd name="T60" fmla="*/ 2147483647 w 104"/>
              <a:gd name="T61" fmla="*/ 2147483647 h 103"/>
              <a:gd name="T62" fmla="*/ 2147483647 w 104"/>
              <a:gd name="T63" fmla="*/ 2147483647 h 103"/>
              <a:gd name="T64" fmla="*/ 2147483647 w 104"/>
              <a:gd name="T65" fmla="*/ 2147483647 h 103"/>
              <a:gd name="T66" fmla="*/ 2147483647 w 104"/>
              <a:gd name="T67" fmla="*/ 2147483647 h 103"/>
              <a:gd name="T68" fmla="*/ 2147483647 w 104"/>
              <a:gd name="T69" fmla="*/ 2147483647 h 103"/>
              <a:gd name="T70" fmla="*/ 2147483647 w 104"/>
              <a:gd name="T71" fmla="*/ 2147483647 h 103"/>
              <a:gd name="T72" fmla="*/ 2147483647 w 104"/>
              <a:gd name="T73" fmla="*/ 2147483647 h 103"/>
              <a:gd name="T74" fmla="*/ 2147483647 w 104"/>
              <a:gd name="T75" fmla="*/ 2147483647 h 103"/>
              <a:gd name="T76" fmla="*/ 2147483647 w 104"/>
              <a:gd name="T77" fmla="*/ 2147483647 h 103"/>
              <a:gd name="T78" fmla="*/ 2147483647 w 104"/>
              <a:gd name="T79" fmla="*/ 2147483647 h 103"/>
              <a:gd name="T80" fmla="*/ 2147483647 w 104"/>
              <a:gd name="T81" fmla="*/ 2147483647 h 103"/>
              <a:gd name="T82" fmla="*/ 2147483647 w 104"/>
              <a:gd name="T83" fmla="*/ 2147483647 h 103"/>
              <a:gd name="T84" fmla="*/ 2147483647 w 104"/>
              <a:gd name="T85" fmla="*/ 2147483647 h 103"/>
              <a:gd name="T86" fmla="*/ 2147483647 w 104"/>
              <a:gd name="T87" fmla="*/ 2147483647 h 103"/>
              <a:gd name="T88" fmla="*/ 2147483647 w 104"/>
              <a:gd name="T89" fmla="*/ 2147483647 h 103"/>
              <a:gd name="T90" fmla="*/ 2147483647 w 104"/>
              <a:gd name="T91" fmla="*/ 2147483647 h 103"/>
              <a:gd name="T92" fmla="*/ 2147483647 w 104"/>
              <a:gd name="T93" fmla="*/ 2147483647 h 103"/>
              <a:gd name="T94" fmla="*/ 2147483647 w 104"/>
              <a:gd name="T95" fmla="*/ 2147483647 h 103"/>
              <a:gd name="T96" fmla="*/ 2147483647 w 104"/>
              <a:gd name="T97" fmla="*/ 2147483647 h 103"/>
              <a:gd name="T98" fmla="*/ 2147483647 w 104"/>
              <a:gd name="T99" fmla="*/ 2147483647 h 103"/>
              <a:gd name="T100" fmla="*/ 2147483647 w 104"/>
              <a:gd name="T101" fmla="*/ 2147483647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
              <a:gd name="T154" fmla="*/ 0 h 103"/>
              <a:gd name="T155" fmla="*/ 104 w 104"/>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 h="103">
                <a:moveTo>
                  <a:pt x="0" y="51"/>
                </a:moveTo>
                <a:lnTo>
                  <a:pt x="0" y="40"/>
                </a:lnTo>
                <a:lnTo>
                  <a:pt x="3" y="34"/>
                </a:lnTo>
                <a:lnTo>
                  <a:pt x="7" y="25"/>
                </a:lnTo>
                <a:lnTo>
                  <a:pt x="12" y="17"/>
                </a:lnTo>
                <a:lnTo>
                  <a:pt x="17" y="11"/>
                </a:lnTo>
                <a:lnTo>
                  <a:pt x="25" y="6"/>
                </a:lnTo>
                <a:lnTo>
                  <a:pt x="32" y="3"/>
                </a:lnTo>
                <a:lnTo>
                  <a:pt x="42" y="0"/>
                </a:lnTo>
                <a:lnTo>
                  <a:pt x="51" y="0"/>
                </a:lnTo>
                <a:lnTo>
                  <a:pt x="71" y="3"/>
                </a:lnTo>
                <a:lnTo>
                  <a:pt x="88" y="15"/>
                </a:lnTo>
                <a:lnTo>
                  <a:pt x="99" y="30"/>
                </a:lnTo>
                <a:lnTo>
                  <a:pt x="104" y="51"/>
                </a:lnTo>
                <a:lnTo>
                  <a:pt x="99" y="71"/>
                </a:lnTo>
                <a:lnTo>
                  <a:pt x="88" y="88"/>
                </a:lnTo>
                <a:lnTo>
                  <a:pt x="71" y="100"/>
                </a:lnTo>
                <a:lnTo>
                  <a:pt x="51" y="103"/>
                </a:lnTo>
                <a:lnTo>
                  <a:pt x="42" y="102"/>
                </a:lnTo>
                <a:lnTo>
                  <a:pt x="34" y="100"/>
                </a:lnTo>
                <a:lnTo>
                  <a:pt x="25" y="97"/>
                </a:lnTo>
                <a:lnTo>
                  <a:pt x="17" y="91"/>
                </a:lnTo>
                <a:lnTo>
                  <a:pt x="12" y="86"/>
                </a:lnTo>
                <a:lnTo>
                  <a:pt x="7" y="78"/>
                </a:lnTo>
                <a:lnTo>
                  <a:pt x="2" y="66"/>
                </a:lnTo>
                <a:lnTo>
                  <a:pt x="0" y="51"/>
                </a:lnTo>
                <a:close/>
                <a:moveTo>
                  <a:pt x="25" y="51"/>
                </a:moveTo>
                <a:lnTo>
                  <a:pt x="27" y="61"/>
                </a:lnTo>
                <a:lnTo>
                  <a:pt x="29" y="69"/>
                </a:lnTo>
                <a:lnTo>
                  <a:pt x="34" y="74"/>
                </a:lnTo>
                <a:lnTo>
                  <a:pt x="39" y="80"/>
                </a:lnTo>
                <a:lnTo>
                  <a:pt x="44" y="81"/>
                </a:lnTo>
                <a:lnTo>
                  <a:pt x="51" y="83"/>
                </a:lnTo>
                <a:lnTo>
                  <a:pt x="58" y="81"/>
                </a:lnTo>
                <a:lnTo>
                  <a:pt x="64" y="80"/>
                </a:lnTo>
                <a:lnTo>
                  <a:pt x="70" y="74"/>
                </a:lnTo>
                <a:lnTo>
                  <a:pt x="75" y="68"/>
                </a:lnTo>
                <a:lnTo>
                  <a:pt x="76" y="61"/>
                </a:lnTo>
                <a:lnTo>
                  <a:pt x="76" y="51"/>
                </a:lnTo>
                <a:lnTo>
                  <a:pt x="76" y="42"/>
                </a:lnTo>
                <a:lnTo>
                  <a:pt x="75" y="34"/>
                </a:lnTo>
                <a:lnTo>
                  <a:pt x="70" y="27"/>
                </a:lnTo>
                <a:lnTo>
                  <a:pt x="64" y="23"/>
                </a:lnTo>
                <a:lnTo>
                  <a:pt x="58" y="20"/>
                </a:lnTo>
                <a:lnTo>
                  <a:pt x="51" y="20"/>
                </a:lnTo>
                <a:lnTo>
                  <a:pt x="44" y="20"/>
                </a:lnTo>
                <a:lnTo>
                  <a:pt x="39" y="23"/>
                </a:lnTo>
                <a:lnTo>
                  <a:pt x="34" y="27"/>
                </a:lnTo>
                <a:lnTo>
                  <a:pt x="29" y="34"/>
                </a:lnTo>
                <a:lnTo>
                  <a:pt x="27" y="42"/>
                </a:lnTo>
                <a:lnTo>
                  <a:pt x="25" y="51"/>
                </a:lnTo>
                <a:close/>
              </a:path>
            </a:pathLst>
          </a:custGeom>
          <a:solidFill>
            <a:srgbClr val="000000"/>
          </a:solidFill>
          <a:ln w="0">
            <a:solidFill>
              <a:srgbClr val="000000"/>
            </a:solidFill>
            <a:round/>
            <a:headEnd/>
            <a:tailEnd/>
          </a:ln>
        </p:spPr>
        <p:txBody>
          <a:bodyPr/>
          <a:lstStyle/>
          <a:p>
            <a:endParaRPr lang="en-CA"/>
          </a:p>
        </p:txBody>
      </p:sp>
      <p:sp>
        <p:nvSpPr>
          <p:cNvPr id="24648" name="Freeform 69"/>
          <p:cNvSpPr>
            <a:spLocks/>
          </p:cNvSpPr>
          <p:nvPr/>
        </p:nvSpPr>
        <p:spPr bwMode="auto">
          <a:xfrm>
            <a:off x="4668838" y="3954463"/>
            <a:ext cx="161925" cy="157162"/>
          </a:xfrm>
          <a:custGeom>
            <a:avLst/>
            <a:gdLst>
              <a:gd name="T0" fmla="*/ 0 w 102"/>
              <a:gd name="T1" fmla="*/ 2147483647 h 99"/>
              <a:gd name="T2" fmla="*/ 2147483647 w 102"/>
              <a:gd name="T3" fmla="*/ 2147483647 h 99"/>
              <a:gd name="T4" fmla="*/ 2147483647 w 102"/>
              <a:gd name="T5" fmla="*/ 0 h 99"/>
              <a:gd name="T6" fmla="*/ 2147483647 w 102"/>
              <a:gd name="T7" fmla="*/ 0 h 99"/>
              <a:gd name="T8" fmla="*/ 2147483647 w 102"/>
              <a:gd name="T9" fmla="*/ 2147483647 h 99"/>
              <a:gd name="T10" fmla="*/ 2147483647 w 102"/>
              <a:gd name="T11" fmla="*/ 0 h 99"/>
              <a:gd name="T12" fmla="*/ 2147483647 w 102"/>
              <a:gd name="T13" fmla="*/ 0 h 99"/>
              <a:gd name="T14" fmla="*/ 2147483647 w 102"/>
              <a:gd name="T15" fmla="*/ 2147483647 h 99"/>
              <a:gd name="T16" fmla="*/ 2147483647 w 102"/>
              <a:gd name="T17" fmla="*/ 2147483647 h 99"/>
              <a:gd name="T18" fmla="*/ 2147483647 w 102"/>
              <a:gd name="T19" fmla="*/ 2147483647 h 99"/>
              <a:gd name="T20" fmla="*/ 2147483647 w 102"/>
              <a:gd name="T21" fmla="*/ 2147483647 h 99"/>
              <a:gd name="T22" fmla="*/ 2147483647 w 102"/>
              <a:gd name="T23" fmla="*/ 2147483647 h 99"/>
              <a:gd name="T24" fmla="*/ 0 w 102"/>
              <a:gd name="T25" fmla="*/ 2147483647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99"/>
              <a:gd name="T41" fmla="*/ 102 w 102"/>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99">
                <a:moveTo>
                  <a:pt x="0" y="99"/>
                </a:moveTo>
                <a:lnTo>
                  <a:pt x="35" y="48"/>
                </a:lnTo>
                <a:lnTo>
                  <a:pt x="3" y="0"/>
                </a:lnTo>
                <a:lnTo>
                  <a:pt x="34" y="0"/>
                </a:lnTo>
                <a:lnTo>
                  <a:pt x="51" y="27"/>
                </a:lnTo>
                <a:lnTo>
                  <a:pt x="68" y="0"/>
                </a:lnTo>
                <a:lnTo>
                  <a:pt x="98" y="0"/>
                </a:lnTo>
                <a:lnTo>
                  <a:pt x="66" y="48"/>
                </a:lnTo>
                <a:lnTo>
                  <a:pt x="102" y="99"/>
                </a:lnTo>
                <a:lnTo>
                  <a:pt x="71" y="99"/>
                </a:lnTo>
                <a:lnTo>
                  <a:pt x="51" y="68"/>
                </a:lnTo>
                <a:lnTo>
                  <a:pt x="30" y="99"/>
                </a:lnTo>
                <a:lnTo>
                  <a:pt x="0" y="99"/>
                </a:lnTo>
                <a:close/>
              </a:path>
            </a:pathLst>
          </a:custGeom>
          <a:solidFill>
            <a:srgbClr val="000000"/>
          </a:solidFill>
          <a:ln w="0">
            <a:solidFill>
              <a:srgbClr val="000000"/>
            </a:solidFill>
            <a:round/>
            <a:headEnd/>
            <a:tailEnd/>
          </a:ln>
        </p:spPr>
        <p:txBody>
          <a:bodyPr/>
          <a:lstStyle/>
          <a:p>
            <a:endParaRPr lang="en-CA"/>
          </a:p>
        </p:txBody>
      </p:sp>
      <p:sp>
        <p:nvSpPr>
          <p:cNvPr id="24649" name="Freeform 70"/>
          <p:cNvSpPr>
            <a:spLocks/>
          </p:cNvSpPr>
          <p:nvPr/>
        </p:nvSpPr>
        <p:spPr bwMode="auto">
          <a:xfrm>
            <a:off x="5189538" y="3892550"/>
            <a:ext cx="146050" cy="115888"/>
          </a:xfrm>
          <a:custGeom>
            <a:avLst/>
            <a:gdLst>
              <a:gd name="T0" fmla="*/ 0 w 92"/>
              <a:gd name="T1" fmla="*/ 2147483647 h 73"/>
              <a:gd name="T2" fmla="*/ 2147483647 w 92"/>
              <a:gd name="T3" fmla="*/ 0 h 73"/>
              <a:gd name="T4" fmla="*/ 2147483647 w 92"/>
              <a:gd name="T5" fmla="*/ 0 h 73"/>
              <a:gd name="T6" fmla="*/ 2147483647 w 92"/>
              <a:gd name="T7" fmla="*/ 2147483647 h 73"/>
              <a:gd name="T8" fmla="*/ 2147483647 w 92"/>
              <a:gd name="T9" fmla="*/ 2147483647 h 73"/>
              <a:gd name="T10" fmla="*/ 2147483647 w 92"/>
              <a:gd name="T11" fmla="*/ 2147483647 h 73"/>
              <a:gd name="T12" fmla="*/ 2147483647 w 92"/>
              <a:gd name="T13" fmla="*/ 2147483647 h 73"/>
              <a:gd name="T14" fmla="*/ 0 w 92"/>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3"/>
              <a:gd name="T26" fmla="*/ 92 w 92"/>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3">
                <a:moveTo>
                  <a:pt x="0" y="73"/>
                </a:moveTo>
                <a:lnTo>
                  <a:pt x="36" y="0"/>
                </a:lnTo>
                <a:lnTo>
                  <a:pt x="56" y="0"/>
                </a:lnTo>
                <a:lnTo>
                  <a:pt x="92" y="73"/>
                </a:lnTo>
                <a:lnTo>
                  <a:pt x="65" y="73"/>
                </a:lnTo>
                <a:lnTo>
                  <a:pt x="46" y="29"/>
                </a:lnTo>
                <a:lnTo>
                  <a:pt x="26" y="73"/>
                </a:lnTo>
                <a:lnTo>
                  <a:pt x="0" y="73"/>
                </a:lnTo>
                <a:close/>
              </a:path>
            </a:pathLst>
          </a:custGeom>
          <a:solidFill>
            <a:srgbClr val="000000"/>
          </a:solidFill>
          <a:ln w="0">
            <a:solidFill>
              <a:srgbClr val="000000"/>
            </a:solidFill>
            <a:round/>
            <a:headEnd/>
            <a:tailEnd/>
          </a:ln>
        </p:spPr>
        <p:txBody>
          <a:bodyPr/>
          <a:lstStyle/>
          <a:p>
            <a:endParaRPr lang="en-CA"/>
          </a:p>
        </p:txBody>
      </p:sp>
      <p:sp>
        <p:nvSpPr>
          <p:cNvPr id="24650" name="Freeform 71"/>
          <p:cNvSpPr>
            <a:spLocks/>
          </p:cNvSpPr>
          <p:nvPr/>
        </p:nvSpPr>
        <p:spPr bwMode="auto">
          <a:xfrm>
            <a:off x="5683250" y="3952875"/>
            <a:ext cx="149225" cy="163513"/>
          </a:xfrm>
          <a:custGeom>
            <a:avLst/>
            <a:gdLst>
              <a:gd name="T0" fmla="*/ 2147483647 w 94"/>
              <a:gd name="T1" fmla="*/ 2147483647 h 103"/>
              <a:gd name="T2" fmla="*/ 2147483647 w 94"/>
              <a:gd name="T3" fmla="*/ 2147483647 h 103"/>
              <a:gd name="T4" fmla="*/ 2147483647 w 94"/>
              <a:gd name="T5" fmla="*/ 2147483647 h 103"/>
              <a:gd name="T6" fmla="*/ 2147483647 w 94"/>
              <a:gd name="T7" fmla="*/ 2147483647 h 103"/>
              <a:gd name="T8" fmla="*/ 2147483647 w 94"/>
              <a:gd name="T9" fmla="*/ 2147483647 h 103"/>
              <a:gd name="T10" fmla="*/ 2147483647 w 94"/>
              <a:gd name="T11" fmla="*/ 2147483647 h 103"/>
              <a:gd name="T12" fmla="*/ 2147483647 w 94"/>
              <a:gd name="T13" fmla="*/ 2147483647 h 103"/>
              <a:gd name="T14" fmla="*/ 2147483647 w 94"/>
              <a:gd name="T15" fmla="*/ 2147483647 h 103"/>
              <a:gd name="T16" fmla="*/ 2147483647 w 94"/>
              <a:gd name="T17" fmla="*/ 2147483647 h 103"/>
              <a:gd name="T18" fmla="*/ 2147483647 w 94"/>
              <a:gd name="T19" fmla="*/ 2147483647 h 103"/>
              <a:gd name="T20" fmla="*/ 2147483647 w 94"/>
              <a:gd name="T21" fmla="*/ 2147483647 h 103"/>
              <a:gd name="T22" fmla="*/ 2147483647 w 94"/>
              <a:gd name="T23" fmla="*/ 2147483647 h 103"/>
              <a:gd name="T24" fmla="*/ 2147483647 w 94"/>
              <a:gd name="T25" fmla="*/ 2147483647 h 103"/>
              <a:gd name="T26" fmla="*/ 2147483647 w 94"/>
              <a:gd name="T27" fmla="*/ 0 h 103"/>
              <a:gd name="T28" fmla="*/ 2147483647 w 94"/>
              <a:gd name="T29" fmla="*/ 2147483647 h 103"/>
              <a:gd name="T30" fmla="*/ 2147483647 w 94"/>
              <a:gd name="T31" fmla="*/ 2147483647 h 103"/>
              <a:gd name="T32" fmla="*/ 2147483647 w 94"/>
              <a:gd name="T33" fmla="*/ 2147483647 h 103"/>
              <a:gd name="T34" fmla="*/ 2147483647 w 94"/>
              <a:gd name="T35" fmla="*/ 2147483647 h 103"/>
              <a:gd name="T36" fmla="*/ 2147483647 w 94"/>
              <a:gd name="T37" fmla="*/ 2147483647 h 103"/>
              <a:gd name="T38" fmla="*/ 2147483647 w 94"/>
              <a:gd name="T39" fmla="*/ 2147483647 h 103"/>
              <a:gd name="T40" fmla="*/ 2147483647 w 94"/>
              <a:gd name="T41" fmla="*/ 2147483647 h 103"/>
              <a:gd name="T42" fmla="*/ 2147483647 w 94"/>
              <a:gd name="T43" fmla="*/ 2147483647 h 103"/>
              <a:gd name="T44" fmla="*/ 2147483647 w 94"/>
              <a:gd name="T45" fmla="*/ 2147483647 h 103"/>
              <a:gd name="T46" fmla="*/ 2147483647 w 94"/>
              <a:gd name="T47" fmla="*/ 2147483647 h 103"/>
              <a:gd name="T48" fmla="*/ 2147483647 w 94"/>
              <a:gd name="T49" fmla="*/ 2147483647 h 103"/>
              <a:gd name="T50" fmla="*/ 2147483647 w 94"/>
              <a:gd name="T51" fmla="*/ 2147483647 h 103"/>
              <a:gd name="T52" fmla="*/ 2147483647 w 94"/>
              <a:gd name="T53" fmla="*/ 2147483647 h 103"/>
              <a:gd name="T54" fmla="*/ 2147483647 w 94"/>
              <a:gd name="T55" fmla="*/ 2147483647 h 103"/>
              <a:gd name="T56" fmla="*/ 2147483647 w 94"/>
              <a:gd name="T57" fmla="*/ 2147483647 h 103"/>
              <a:gd name="T58" fmla="*/ 2147483647 w 94"/>
              <a:gd name="T59" fmla="*/ 2147483647 h 103"/>
              <a:gd name="T60" fmla="*/ 2147483647 w 94"/>
              <a:gd name="T61" fmla="*/ 2147483647 h 103"/>
              <a:gd name="T62" fmla="*/ 0 w 94"/>
              <a:gd name="T63" fmla="*/ 2147483647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3"/>
              <a:gd name="T98" fmla="*/ 94 w 9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3">
                <a:moveTo>
                  <a:pt x="0" y="71"/>
                </a:moveTo>
                <a:lnTo>
                  <a:pt x="28" y="68"/>
                </a:lnTo>
                <a:lnTo>
                  <a:pt x="28" y="71"/>
                </a:lnTo>
                <a:lnTo>
                  <a:pt x="31" y="76"/>
                </a:lnTo>
                <a:lnTo>
                  <a:pt x="34" y="80"/>
                </a:lnTo>
                <a:lnTo>
                  <a:pt x="38" y="81"/>
                </a:lnTo>
                <a:lnTo>
                  <a:pt x="43" y="83"/>
                </a:lnTo>
                <a:lnTo>
                  <a:pt x="50" y="83"/>
                </a:lnTo>
                <a:lnTo>
                  <a:pt x="55" y="83"/>
                </a:lnTo>
                <a:lnTo>
                  <a:pt x="60" y="81"/>
                </a:lnTo>
                <a:lnTo>
                  <a:pt x="65" y="80"/>
                </a:lnTo>
                <a:lnTo>
                  <a:pt x="67" y="76"/>
                </a:lnTo>
                <a:lnTo>
                  <a:pt x="68" y="73"/>
                </a:lnTo>
                <a:lnTo>
                  <a:pt x="68" y="69"/>
                </a:lnTo>
                <a:lnTo>
                  <a:pt x="67" y="68"/>
                </a:lnTo>
                <a:lnTo>
                  <a:pt x="63" y="66"/>
                </a:lnTo>
                <a:lnTo>
                  <a:pt x="58" y="64"/>
                </a:lnTo>
                <a:lnTo>
                  <a:pt x="31" y="57"/>
                </a:lnTo>
                <a:lnTo>
                  <a:pt x="17" y="52"/>
                </a:lnTo>
                <a:lnTo>
                  <a:pt x="12" y="47"/>
                </a:lnTo>
                <a:lnTo>
                  <a:pt x="7" y="42"/>
                </a:lnTo>
                <a:lnTo>
                  <a:pt x="5" y="37"/>
                </a:lnTo>
                <a:lnTo>
                  <a:pt x="5" y="30"/>
                </a:lnTo>
                <a:lnTo>
                  <a:pt x="5" y="22"/>
                </a:lnTo>
                <a:lnTo>
                  <a:pt x="9" y="15"/>
                </a:lnTo>
                <a:lnTo>
                  <a:pt x="16" y="8"/>
                </a:lnTo>
                <a:lnTo>
                  <a:pt x="28" y="1"/>
                </a:lnTo>
                <a:lnTo>
                  <a:pt x="46" y="0"/>
                </a:lnTo>
                <a:lnTo>
                  <a:pt x="65" y="1"/>
                </a:lnTo>
                <a:lnTo>
                  <a:pt x="77" y="6"/>
                </a:lnTo>
                <a:lnTo>
                  <a:pt x="82" y="11"/>
                </a:lnTo>
                <a:lnTo>
                  <a:pt x="87" y="18"/>
                </a:lnTo>
                <a:lnTo>
                  <a:pt x="90" y="27"/>
                </a:lnTo>
                <a:lnTo>
                  <a:pt x="65" y="32"/>
                </a:lnTo>
                <a:lnTo>
                  <a:pt x="62" y="27"/>
                </a:lnTo>
                <a:lnTo>
                  <a:pt x="58" y="22"/>
                </a:lnTo>
                <a:lnTo>
                  <a:pt x="53" y="20"/>
                </a:lnTo>
                <a:lnTo>
                  <a:pt x="48" y="20"/>
                </a:lnTo>
                <a:lnTo>
                  <a:pt x="41" y="20"/>
                </a:lnTo>
                <a:lnTo>
                  <a:pt x="36" y="20"/>
                </a:lnTo>
                <a:lnTo>
                  <a:pt x="33" y="22"/>
                </a:lnTo>
                <a:lnTo>
                  <a:pt x="31" y="25"/>
                </a:lnTo>
                <a:lnTo>
                  <a:pt x="31" y="27"/>
                </a:lnTo>
                <a:lnTo>
                  <a:pt x="31" y="30"/>
                </a:lnTo>
                <a:lnTo>
                  <a:pt x="33" y="32"/>
                </a:lnTo>
                <a:lnTo>
                  <a:pt x="36" y="34"/>
                </a:lnTo>
                <a:lnTo>
                  <a:pt x="41" y="35"/>
                </a:lnTo>
                <a:lnTo>
                  <a:pt x="48" y="37"/>
                </a:lnTo>
                <a:lnTo>
                  <a:pt x="58" y="39"/>
                </a:lnTo>
                <a:lnTo>
                  <a:pt x="75" y="44"/>
                </a:lnTo>
                <a:lnTo>
                  <a:pt x="85" y="51"/>
                </a:lnTo>
                <a:lnTo>
                  <a:pt x="90" y="56"/>
                </a:lnTo>
                <a:lnTo>
                  <a:pt x="94" y="63"/>
                </a:lnTo>
                <a:lnTo>
                  <a:pt x="94" y="69"/>
                </a:lnTo>
                <a:lnTo>
                  <a:pt x="92" y="78"/>
                </a:lnTo>
                <a:lnTo>
                  <a:pt x="89" y="86"/>
                </a:lnTo>
                <a:lnTo>
                  <a:pt x="82" y="93"/>
                </a:lnTo>
                <a:lnTo>
                  <a:pt x="68" y="100"/>
                </a:lnTo>
                <a:lnTo>
                  <a:pt x="48" y="103"/>
                </a:lnTo>
                <a:lnTo>
                  <a:pt x="31" y="100"/>
                </a:lnTo>
                <a:lnTo>
                  <a:pt x="16" y="95"/>
                </a:lnTo>
                <a:lnTo>
                  <a:pt x="9" y="88"/>
                </a:lnTo>
                <a:lnTo>
                  <a:pt x="4" y="80"/>
                </a:lnTo>
                <a:lnTo>
                  <a:pt x="0" y="71"/>
                </a:lnTo>
                <a:close/>
              </a:path>
            </a:pathLst>
          </a:custGeom>
          <a:solidFill>
            <a:srgbClr val="000000"/>
          </a:solidFill>
          <a:ln w="0">
            <a:solidFill>
              <a:srgbClr val="000000"/>
            </a:solidFill>
            <a:round/>
            <a:headEnd/>
            <a:tailEnd/>
          </a:ln>
        </p:spPr>
        <p:txBody>
          <a:bodyPr/>
          <a:lstStyle/>
          <a:p>
            <a:endParaRPr lang="en-CA"/>
          </a:p>
        </p:txBody>
      </p:sp>
      <p:sp>
        <p:nvSpPr>
          <p:cNvPr id="24651" name="Line 72"/>
          <p:cNvSpPr>
            <a:spLocks noChangeShapeType="1"/>
          </p:cNvSpPr>
          <p:nvPr/>
        </p:nvSpPr>
        <p:spPr bwMode="auto">
          <a:xfrm flipV="1">
            <a:off x="5270500" y="2725738"/>
            <a:ext cx="1588" cy="103187"/>
          </a:xfrm>
          <a:prstGeom prst="line">
            <a:avLst/>
          </a:prstGeom>
          <a:noFill/>
          <a:ln w="26988">
            <a:solidFill>
              <a:srgbClr val="000000"/>
            </a:solidFill>
            <a:round/>
            <a:headEnd/>
            <a:tailEnd/>
          </a:ln>
        </p:spPr>
        <p:txBody>
          <a:bodyPr/>
          <a:lstStyle/>
          <a:p>
            <a:endParaRPr lang="en-CA"/>
          </a:p>
        </p:txBody>
      </p:sp>
      <p:sp>
        <p:nvSpPr>
          <p:cNvPr id="24652" name="Line 73"/>
          <p:cNvSpPr>
            <a:spLocks noChangeShapeType="1"/>
          </p:cNvSpPr>
          <p:nvPr/>
        </p:nvSpPr>
        <p:spPr bwMode="auto">
          <a:xfrm flipV="1">
            <a:off x="5270500" y="2620963"/>
            <a:ext cx="1588" cy="69850"/>
          </a:xfrm>
          <a:prstGeom prst="line">
            <a:avLst/>
          </a:prstGeom>
          <a:noFill/>
          <a:ln w="26988">
            <a:solidFill>
              <a:srgbClr val="000000"/>
            </a:solidFill>
            <a:round/>
            <a:headEnd/>
            <a:tailEnd/>
          </a:ln>
        </p:spPr>
        <p:txBody>
          <a:bodyPr/>
          <a:lstStyle/>
          <a:p>
            <a:endParaRPr lang="en-CA"/>
          </a:p>
        </p:txBody>
      </p:sp>
      <p:sp>
        <p:nvSpPr>
          <p:cNvPr id="24653" name="Freeform 74"/>
          <p:cNvSpPr>
            <a:spLocks/>
          </p:cNvSpPr>
          <p:nvPr/>
        </p:nvSpPr>
        <p:spPr bwMode="auto">
          <a:xfrm>
            <a:off x="5248275" y="2620963"/>
            <a:ext cx="25400" cy="87312"/>
          </a:xfrm>
          <a:custGeom>
            <a:avLst/>
            <a:gdLst>
              <a:gd name="T0" fmla="*/ 0 w 16"/>
              <a:gd name="T1" fmla="*/ 2147483647 h 55"/>
              <a:gd name="T2" fmla="*/ 2147483647 w 16"/>
              <a:gd name="T3" fmla="*/ 0 h 55"/>
              <a:gd name="T4" fmla="*/ 2147483647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0" y="55"/>
                </a:moveTo>
                <a:lnTo>
                  <a:pt x="14" y="0"/>
                </a:lnTo>
                <a:lnTo>
                  <a:pt x="16" y="10"/>
                </a:lnTo>
              </a:path>
            </a:pathLst>
          </a:custGeom>
          <a:noFill/>
          <a:ln w="26988">
            <a:solidFill>
              <a:srgbClr val="000000"/>
            </a:solidFill>
            <a:round/>
            <a:headEnd/>
            <a:tailEnd/>
          </a:ln>
        </p:spPr>
        <p:txBody>
          <a:bodyPr/>
          <a:lstStyle/>
          <a:p>
            <a:endParaRPr lang="en-CA"/>
          </a:p>
        </p:txBody>
      </p:sp>
      <p:sp>
        <p:nvSpPr>
          <p:cNvPr id="24654" name="Line 75"/>
          <p:cNvSpPr>
            <a:spLocks noChangeShapeType="1"/>
          </p:cNvSpPr>
          <p:nvPr/>
        </p:nvSpPr>
        <p:spPr bwMode="auto">
          <a:xfrm>
            <a:off x="5284788" y="2670175"/>
            <a:ext cx="7937" cy="38100"/>
          </a:xfrm>
          <a:prstGeom prst="line">
            <a:avLst/>
          </a:prstGeom>
          <a:noFill/>
          <a:ln w="26988">
            <a:solidFill>
              <a:srgbClr val="000000"/>
            </a:solidFill>
            <a:round/>
            <a:headEnd/>
            <a:tailEnd/>
          </a:ln>
        </p:spPr>
        <p:txBody>
          <a:bodyPr/>
          <a:lstStyle/>
          <a:p>
            <a:endParaRPr lang="en-CA"/>
          </a:p>
        </p:txBody>
      </p:sp>
      <p:sp>
        <p:nvSpPr>
          <p:cNvPr id="24655" name="Line 76"/>
          <p:cNvSpPr>
            <a:spLocks noChangeShapeType="1"/>
          </p:cNvSpPr>
          <p:nvPr/>
        </p:nvSpPr>
        <p:spPr bwMode="auto">
          <a:xfrm>
            <a:off x="5270500" y="3321050"/>
            <a:ext cx="1588" cy="101600"/>
          </a:xfrm>
          <a:prstGeom prst="line">
            <a:avLst/>
          </a:prstGeom>
          <a:noFill/>
          <a:ln w="26988">
            <a:solidFill>
              <a:srgbClr val="000000"/>
            </a:solidFill>
            <a:round/>
            <a:headEnd/>
            <a:tailEnd/>
          </a:ln>
        </p:spPr>
        <p:txBody>
          <a:bodyPr/>
          <a:lstStyle/>
          <a:p>
            <a:endParaRPr lang="en-CA"/>
          </a:p>
        </p:txBody>
      </p:sp>
      <p:sp>
        <p:nvSpPr>
          <p:cNvPr id="24656" name="Line 77"/>
          <p:cNvSpPr>
            <a:spLocks noChangeShapeType="1"/>
          </p:cNvSpPr>
          <p:nvPr/>
        </p:nvSpPr>
        <p:spPr bwMode="auto">
          <a:xfrm>
            <a:off x="5270500" y="3457575"/>
            <a:ext cx="1588" cy="68263"/>
          </a:xfrm>
          <a:prstGeom prst="line">
            <a:avLst/>
          </a:prstGeom>
          <a:noFill/>
          <a:ln w="26988">
            <a:solidFill>
              <a:srgbClr val="000000"/>
            </a:solidFill>
            <a:round/>
            <a:headEnd/>
            <a:tailEnd/>
          </a:ln>
        </p:spPr>
        <p:txBody>
          <a:bodyPr/>
          <a:lstStyle/>
          <a:p>
            <a:endParaRPr lang="en-CA"/>
          </a:p>
        </p:txBody>
      </p:sp>
      <p:sp>
        <p:nvSpPr>
          <p:cNvPr id="24657" name="Freeform 78"/>
          <p:cNvSpPr>
            <a:spLocks/>
          </p:cNvSpPr>
          <p:nvPr/>
        </p:nvSpPr>
        <p:spPr bwMode="auto">
          <a:xfrm>
            <a:off x="5267325" y="3438525"/>
            <a:ext cx="25400" cy="87313"/>
          </a:xfrm>
          <a:custGeom>
            <a:avLst/>
            <a:gdLst>
              <a:gd name="T0" fmla="*/ 2147483647 w 16"/>
              <a:gd name="T1" fmla="*/ 0 h 55"/>
              <a:gd name="T2" fmla="*/ 2147483647 w 16"/>
              <a:gd name="T3" fmla="*/ 2147483647 h 55"/>
              <a:gd name="T4" fmla="*/ 0 w 16"/>
              <a:gd name="T5" fmla="*/ 2147483647 h 55"/>
              <a:gd name="T6" fmla="*/ 0 60000 65536"/>
              <a:gd name="T7" fmla="*/ 0 60000 65536"/>
              <a:gd name="T8" fmla="*/ 0 60000 65536"/>
              <a:gd name="T9" fmla="*/ 0 w 16"/>
              <a:gd name="T10" fmla="*/ 0 h 55"/>
              <a:gd name="T11" fmla="*/ 16 w 16"/>
              <a:gd name="T12" fmla="*/ 55 h 55"/>
            </a:gdLst>
            <a:ahLst/>
            <a:cxnLst>
              <a:cxn ang="T6">
                <a:pos x="T0" y="T1"/>
              </a:cxn>
              <a:cxn ang="T7">
                <a:pos x="T2" y="T3"/>
              </a:cxn>
              <a:cxn ang="T8">
                <a:pos x="T4" y="T5"/>
              </a:cxn>
            </a:cxnLst>
            <a:rect l="T9" t="T10" r="T11" b="T12"/>
            <a:pathLst>
              <a:path w="16" h="55">
                <a:moveTo>
                  <a:pt x="16" y="0"/>
                </a:moveTo>
                <a:lnTo>
                  <a:pt x="2" y="55"/>
                </a:lnTo>
                <a:lnTo>
                  <a:pt x="0" y="46"/>
                </a:lnTo>
              </a:path>
            </a:pathLst>
          </a:custGeom>
          <a:noFill/>
          <a:ln w="26988">
            <a:solidFill>
              <a:srgbClr val="000000"/>
            </a:solidFill>
            <a:round/>
            <a:headEnd/>
            <a:tailEnd/>
          </a:ln>
        </p:spPr>
        <p:txBody>
          <a:bodyPr/>
          <a:lstStyle/>
          <a:p>
            <a:endParaRPr lang="en-CA"/>
          </a:p>
        </p:txBody>
      </p:sp>
      <p:sp>
        <p:nvSpPr>
          <p:cNvPr id="24658" name="Line 79"/>
          <p:cNvSpPr>
            <a:spLocks noChangeShapeType="1"/>
          </p:cNvSpPr>
          <p:nvPr/>
        </p:nvSpPr>
        <p:spPr bwMode="auto">
          <a:xfrm flipH="1" flipV="1">
            <a:off x="5248275" y="3438525"/>
            <a:ext cx="11113" cy="41275"/>
          </a:xfrm>
          <a:prstGeom prst="line">
            <a:avLst/>
          </a:prstGeom>
          <a:noFill/>
          <a:ln w="26988">
            <a:solidFill>
              <a:srgbClr val="000000"/>
            </a:solidFill>
            <a:round/>
            <a:headEnd/>
            <a:tailEnd/>
          </a:ln>
        </p:spPr>
        <p:txBody>
          <a:bodyPr/>
          <a:lstStyle/>
          <a:p>
            <a:endParaRPr lang="en-CA"/>
          </a:p>
        </p:txBody>
      </p:sp>
      <p:sp>
        <p:nvSpPr>
          <p:cNvPr id="24659" name="Line 80"/>
          <p:cNvSpPr>
            <a:spLocks noChangeShapeType="1"/>
          </p:cNvSpPr>
          <p:nvPr/>
        </p:nvSpPr>
        <p:spPr bwMode="auto">
          <a:xfrm flipV="1">
            <a:off x="5248275" y="4359275"/>
            <a:ext cx="1588" cy="103188"/>
          </a:xfrm>
          <a:prstGeom prst="line">
            <a:avLst/>
          </a:prstGeom>
          <a:noFill/>
          <a:ln w="26988">
            <a:solidFill>
              <a:srgbClr val="000000"/>
            </a:solidFill>
            <a:round/>
            <a:headEnd/>
            <a:tailEnd/>
          </a:ln>
        </p:spPr>
        <p:txBody>
          <a:bodyPr/>
          <a:lstStyle/>
          <a:p>
            <a:endParaRPr lang="en-CA"/>
          </a:p>
        </p:txBody>
      </p:sp>
      <p:sp>
        <p:nvSpPr>
          <p:cNvPr id="24660" name="Line 81"/>
          <p:cNvSpPr>
            <a:spLocks noChangeShapeType="1"/>
          </p:cNvSpPr>
          <p:nvPr/>
        </p:nvSpPr>
        <p:spPr bwMode="auto">
          <a:xfrm flipV="1">
            <a:off x="5248275" y="4257675"/>
            <a:ext cx="1588" cy="66675"/>
          </a:xfrm>
          <a:prstGeom prst="line">
            <a:avLst/>
          </a:prstGeom>
          <a:noFill/>
          <a:ln w="26988">
            <a:solidFill>
              <a:srgbClr val="000000"/>
            </a:solidFill>
            <a:round/>
            <a:headEnd/>
            <a:tailEnd/>
          </a:ln>
        </p:spPr>
        <p:txBody>
          <a:bodyPr/>
          <a:lstStyle/>
          <a:p>
            <a:endParaRPr lang="en-CA"/>
          </a:p>
        </p:txBody>
      </p:sp>
      <p:sp>
        <p:nvSpPr>
          <p:cNvPr id="24661" name="Freeform 82"/>
          <p:cNvSpPr>
            <a:spLocks/>
          </p:cNvSpPr>
          <p:nvPr/>
        </p:nvSpPr>
        <p:spPr bwMode="auto">
          <a:xfrm>
            <a:off x="5227638" y="4257675"/>
            <a:ext cx="26987" cy="85725"/>
          </a:xfrm>
          <a:custGeom>
            <a:avLst/>
            <a:gdLst>
              <a:gd name="T0" fmla="*/ 0 w 17"/>
              <a:gd name="T1" fmla="*/ 2147483647 h 54"/>
              <a:gd name="T2" fmla="*/ 2147483647 w 17"/>
              <a:gd name="T3" fmla="*/ 0 h 54"/>
              <a:gd name="T4" fmla="*/ 2147483647 w 17"/>
              <a:gd name="T5" fmla="*/ 2147483647 h 54"/>
              <a:gd name="T6" fmla="*/ 0 60000 65536"/>
              <a:gd name="T7" fmla="*/ 0 60000 65536"/>
              <a:gd name="T8" fmla="*/ 0 60000 65536"/>
              <a:gd name="T9" fmla="*/ 0 w 17"/>
              <a:gd name="T10" fmla="*/ 0 h 54"/>
              <a:gd name="T11" fmla="*/ 17 w 17"/>
              <a:gd name="T12" fmla="*/ 54 h 54"/>
            </a:gdLst>
            <a:ahLst/>
            <a:cxnLst>
              <a:cxn ang="T6">
                <a:pos x="T0" y="T1"/>
              </a:cxn>
              <a:cxn ang="T7">
                <a:pos x="T2" y="T3"/>
              </a:cxn>
              <a:cxn ang="T8">
                <a:pos x="T4" y="T5"/>
              </a:cxn>
            </a:cxnLst>
            <a:rect l="T9" t="T10" r="T11" b="T12"/>
            <a:pathLst>
              <a:path w="17" h="54">
                <a:moveTo>
                  <a:pt x="0" y="54"/>
                </a:moveTo>
                <a:lnTo>
                  <a:pt x="13" y="0"/>
                </a:lnTo>
                <a:lnTo>
                  <a:pt x="17" y="8"/>
                </a:lnTo>
              </a:path>
            </a:pathLst>
          </a:custGeom>
          <a:noFill/>
          <a:ln w="26988">
            <a:solidFill>
              <a:srgbClr val="000000"/>
            </a:solidFill>
            <a:round/>
            <a:headEnd/>
            <a:tailEnd/>
          </a:ln>
        </p:spPr>
        <p:txBody>
          <a:bodyPr/>
          <a:lstStyle/>
          <a:p>
            <a:endParaRPr lang="en-CA"/>
          </a:p>
        </p:txBody>
      </p:sp>
      <p:sp>
        <p:nvSpPr>
          <p:cNvPr id="24662" name="Line 83"/>
          <p:cNvSpPr>
            <a:spLocks noChangeShapeType="1"/>
          </p:cNvSpPr>
          <p:nvPr/>
        </p:nvSpPr>
        <p:spPr bwMode="auto">
          <a:xfrm>
            <a:off x="5262563" y="4305300"/>
            <a:ext cx="7937" cy="38100"/>
          </a:xfrm>
          <a:prstGeom prst="line">
            <a:avLst/>
          </a:prstGeom>
          <a:noFill/>
          <a:ln w="26988">
            <a:solidFill>
              <a:srgbClr val="000000"/>
            </a:solidFill>
            <a:round/>
            <a:headEnd/>
            <a:tailEnd/>
          </a:ln>
        </p:spPr>
        <p:txBody>
          <a:bodyPr/>
          <a:lstStyle/>
          <a:p>
            <a:endParaRPr lang="en-CA"/>
          </a:p>
        </p:txBody>
      </p:sp>
      <p:sp>
        <p:nvSpPr>
          <p:cNvPr id="24663" name="Line 84"/>
          <p:cNvSpPr>
            <a:spLocks noChangeShapeType="1"/>
          </p:cNvSpPr>
          <p:nvPr/>
        </p:nvSpPr>
        <p:spPr bwMode="auto">
          <a:xfrm>
            <a:off x="5259388" y="5359400"/>
            <a:ext cx="1587" cy="101600"/>
          </a:xfrm>
          <a:prstGeom prst="line">
            <a:avLst/>
          </a:prstGeom>
          <a:noFill/>
          <a:ln w="26988">
            <a:solidFill>
              <a:srgbClr val="000000"/>
            </a:solidFill>
            <a:round/>
            <a:headEnd/>
            <a:tailEnd/>
          </a:ln>
        </p:spPr>
        <p:txBody>
          <a:bodyPr/>
          <a:lstStyle/>
          <a:p>
            <a:endParaRPr lang="en-CA"/>
          </a:p>
        </p:txBody>
      </p:sp>
      <p:sp>
        <p:nvSpPr>
          <p:cNvPr id="24664" name="Line 85"/>
          <p:cNvSpPr>
            <a:spLocks noChangeShapeType="1"/>
          </p:cNvSpPr>
          <p:nvPr/>
        </p:nvSpPr>
        <p:spPr bwMode="auto">
          <a:xfrm>
            <a:off x="5259388" y="5495925"/>
            <a:ext cx="1587" cy="68263"/>
          </a:xfrm>
          <a:prstGeom prst="line">
            <a:avLst/>
          </a:prstGeom>
          <a:noFill/>
          <a:ln w="26988">
            <a:solidFill>
              <a:srgbClr val="000000"/>
            </a:solidFill>
            <a:round/>
            <a:headEnd/>
            <a:tailEnd/>
          </a:ln>
        </p:spPr>
        <p:txBody>
          <a:bodyPr/>
          <a:lstStyle/>
          <a:p>
            <a:endParaRPr lang="en-CA"/>
          </a:p>
        </p:txBody>
      </p:sp>
      <p:sp>
        <p:nvSpPr>
          <p:cNvPr id="24665" name="Freeform 86"/>
          <p:cNvSpPr>
            <a:spLocks/>
          </p:cNvSpPr>
          <p:nvPr/>
        </p:nvSpPr>
        <p:spPr bwMode="auto">
          <a:xfrm>
            <a:off x="5254625" y="5480050"/>
            <a:ext cx="26988" cy="84138"/>
          </a:xfrm>
          <a:custGeom>
            <a:avLst/>
            <a:gdLst>
              <a:gd name="T0" fmla="*/ 2147483647 w 17"/>
              <a:gd name="T1" fmla="*/ 0 h 53"/>
              <a:gd name="T2" fmla="*/ 2147483647 w 17"/>
              <a:gd name="T3" fmla="*/ 2147483647 h 53"/>
              <a:gd name="T4" fmla="*/ 0 w 17"/>
              <a:gd name="T5" fmla="*/ 2147483647 h 53"/>
              <a:gd name="T6" fmla="*/ 0 60000 65536"/>
              <a:gd name="T7" fmla="*/ 0 60000 65536"/>
              <a:gd name="T8" fmla="*/ 0 60000 65536"/>
              <a:gd name="T9" fmla="*/ 0 w 17"/>
              <a:gd name="T10" fmla="*/ 0 h 53"/>
              <a:gd name="T11" fmla="*/ 17 w 17"/>
              <a:gd name="T12" fmla="*/ 53 h 53"/>
            </a:gdLst>
            <a:ahLst/>
            <a:cxnLst>
              <a:cxn ang="T6">
                <a:pos x="T0" y="T1"/>
              </a:cxn>
              <a:cxn ang="T7">
                <a:pos x="T2" y="T3"/>
              </a:cxn>
              <a:cxn ang="T8">
                <a:pos x="T4" y="T5"/>
              </a:cxn>
            </a:cxnLst>
            <a:rect l="T9" t="T10" r="T11" b="T12"/>
            <a:pathLst>
              <a:path w="17" h="53">
                <a:moveTo>
                  <a:pt x="17" y="0"/>
                </a:moveTo>
                <a:lnTo>
                  <a:pt x="3" y="53"/>
                </a:lnTo>
                <a:lnTo>
                  <a:pt x="0" y="44"/>
                </a:lnTo>
              </a:path>
            </a:pathLst>
          </a:custGeom>
          <a:noFill/>
          <a:ln w="26988">
            <a:solidFill>
              <a:srgbClr val="000000"/>
            </a:solidFill>
            <a:round/>
            <a:headEnd/>
            <a:tailEnd/>
          </a:ln>
        </p:spPr>
        <p:txBody>
          <a:bodyPr/>
          <a:lstStyle/>
          <a:p>
            <a:endParaRPr lang="en-CA"/>
          </a:p>
        </p:txBody>
      </p:sp>
      <p:sp>
        <p:nvSpPr>
          <p:cNvPr id="24666" name="Line 87"/>
          <p:cNvSpPr>
            <a:spLocks noChangeShapeType="1"/>
          </p:cNvSpPr>
          <p:nvPr/>
        </p:nvSpPr>
        <p:spPr bwMode="auto">
          <a:xfrm flipH="1" flipV="1">
            <a:off x="5238750" y="5480050"/>
            <a:ext cx="7938" cy="38100"/>
          </a:xfrm>
          <a:prstGeom prst="line">
            <a:avLst/>
          </a:prstGeom>
          <a:noFill/>
          <a:ln w="26988">
            <a:solidFill>
              <a:srgbClr val="000000"/>
            </a:solidFill>
            <a:round/>
            <a:headEnd/>
            <a:tailEnd/>
          </a:ln>
        </p:spPr>
        <p:txBody>
          <a:bodyPr/>
          <a:lstStyle/>
          <a:p>
            <a:endParaRPr lang="en-CA"/>
          </a:p>
        </p:txBody>
      </p:sp>
      <p:sp>
        <p:nvSpPr>
          <p:cNvPr id="24667" name="Line 88"/>
          <p:cNvSpPr>
            <a:spLocks noChangeShapeType="1"/>
          </p:cNvSpPr>
          <p:nvPr/>
        </p:nvSpPr>
        <p:spPr bwMode="auto">
          <a:xfrm flipV="1">
            <a:off x="3271838" y="4905375"/>
            <a:ext cx="1587" cy="103188"/>
          </a:xfrm>
          <a:prstGeom prst="line">
            <a:avLst/>
          </a:prstGeom>
          <a:noFill/>
          <a:ln w="26988">
            <a:solidFill>
              <a:srgbClr val="000000"/>
            </a:solidFill>
            <a:round/>
            <a:headEnd/>
            <a:tailEnd/>
          </a:ln>
        </p:spPr>
        <p:txBody>
          <a:bodyPr/>
          <a:lstStyle/>
          <a:p>
            <a:endParaRPr lang="en-CA"/>
          </a:p>
        </p:txBody>
      </p:sp>
      <p:sp>
        <p:nvSpPr>
          <p:cNvPr id="24668" name="Line 89"/>
          <p:cNvSpPr>
            <a:spLocks noChangeShapeType="1"/>
          </p:cNvSpPr>
          <p:nvPr/>
        </p:nvSpPr>
        <p:spPr bwMode="auto">
          <a:xfrm flipV="1">
            <a:off x="3271838" y="4767263"/>
            <a:ext cx="1587" cy="103187"/>
          </a:xfrm>
          <a:prstGeom prst="line">
            <a:avLst/>
          </a:prstGeom>
          <a:noFill/>
          <a:ln w="26988">
            <a:solidFill>
              <a:srgbClr val="000000"/>
            </a:solidFill>
            <a:round/>
            <a:headEnd/>
            <a:tailEnd/>
          </a:ln>
        </p:spPr>
        <p:txBody>
          <a:bodyPr/>
          <a:lstStyle/>
          <a:p>
            <a:endParaRPr lang="en-CA"/>
          </a:p>
        </p:txBody>
      </p:sp>
      <p:sp>
        <p:nvSpPr>
          <p:cNvPr id="24669" name="Freeform 90"/>
          <p:cNvSpPr>
            <a:spLocks/>
          </p:cNvSpPr>
          <p:nvPr/>
        </p:nvSpPr>
        <p:spPr bwMode="auto">
          <a:xfrm>
            <a:off x="3271838" y="4662488"/>
            <a:ext cx="33337" cy="69850"/>
          </a:xfrm>
          <a:custGeom>
            <a:avLst/>
            <a:gdLst>
              <a:gd name="T0" fmla="*/ 0 w 21"/>
              <a:gd name="T1" fmla="*/ 2147483647 h 44"/>
              <a:gd name="T2" fmla="*/ 0 w 21"/>
              <a:gd name="T3" fmla="*/ 0 h 44"/>
              <a:gd name="T4" fmla="*/ 2147483647 w 21"/>
              <a:gd name="T5" fmla="*/ 0 h 44"/>
              <a:gd name="T6" fmla="*/ 0 60000 65536"/>
              <a:gd name="T7" fmla="*/ 0 60000 65536"/>
              <a:gd name="T8" fmla="*/ 0 60000 65536"/>
              <a:gd name="T9" fmla="*/ 0 w 21"/>
              <a:gd name="T10" fmla="*/ 0 h 44"/>
              <a:gd name="T11" fmla="*/ 21 w 21"/>
              <a:gd name="T12" fmla="*/ 44 h 44"/>
            </a:gdLst>
            <a:ahLst/>
            <a:cxnLst>
              <a:cxn ang="T6">
                <a:pos x="T0" y="T1"/>
              </a:cxn>
              <a:cxn ang="T7">
                <a:pos x="T2" y="T3"/>
              </a:cxn>
              <a:cxn ang="T8">
                <a:pos x="T4" y="T5"/>
              </a:cxn>
            </a:cxnLst>
            <a:rect l="T9" t="T10" r="T11" b="T12"/>
            <a:pathLst>
              <a:path w="21" h="44">
                <a:moveTo>
                  <a:pt x="0" y="44"/>
                </a:moveTo>
                <a:lnTo>
                  <a:pt x="0" y="0"/>
                </a:lnTo>
                <a:lnTo>
                  <a:pt x="21" y="0"/>
                </a:lnTo>
              </a:path>
            </a:pathLst>
          </a:custGeom>
          <a:noFill/>
          <a:ln w="26988">
            <a:solidFill>
              <a:srgbClr val="000000"/>
            </a:solidFill>
            <a:round/>
            <a:headEnd/>
            <a:tailEnd/>
          </a:ln>
        </p:spPr>
        <p:txBody>
          <a:bodyPr/>
          <a:lstStyle/>
          <a:p>
            <a:endParaRPr lang="en-CA"/>
          </a:p>
        </p:txBody>
      </p:sp>
      <p:sp>
        <p:nvSpPr>
          <p:cNvPr id="24670" name="Line 91"/>
          <p:cNvSpPr>
            <a:spLocks noChangeShapeType="1"/>
          </p:cNvSpPr>
          <p:nvPr/>
        </p:nvSpPr>
        <p:spPr bwMode="auto">
          <a:xfrm>
            <a:off x="3336925" y="4662488"/>
            <a:ext cx="104775" cy="1587"/>
          </a:xfrm>
          <a:prstGeom prst="line">
            <a:avLst/>
          </a:prstGeom>
          <a:noFill/>
          <a:ln w="26988">
            <a:solidFill>
              <a:srgbClr val="000000"/>
            </a:solidFill>
            <a:round/>
            <a:headEnd/>
            <a:tailEnd/>
          </a:ln>
        </p:spPr>
        <p:txBody>
          <a:bodyPr/>
          <a:lstStyle/>
          <a:p>
            <a:endParaRPr lang="en-CA"/>
          </a:p>
        </p:txBody>
      </p:sp>
      <p:sp>
        <p:nvSpPr>
          <p:cNvPr id="24671" name="Line 92"/>
          <p:cNvSpPr>
            <a:spLocks noChangeShapeType="1"/>
          </p:cNvSpPr>
          <p:nvPr/>
        </p:nvSpPr>
        <p:spPr bwMode="auto">
          <a:xfrm>
            <a:off x="3475038" y="4662488"/>
            <a:ext cx="104775" cy="1587"/>
          </a:xfrm>
          <a:prstGeom prst="line">
            <a:avLst/>
          </a:prstGeom>
          <a:noFill/>
          <a:ln w="26988">
            <a:solidFill>
              <a:srgbClr val="000000"/>
            </a:solidFill>
            <a:round/>
            <a:headEnd/>
            <a:tailEnd/>
          </a:ln>
        </p:spPr>
        <p:txBody>
          <a:bodyPr/>
          <a:lstStyle/>
          <a:p>
            <a:endParaRPr lang="en-CA"/>
          </a:p>
        </p:txBody>
      </p:sp>
      <p:sp>
        <p:nvSpPr>
          <p:cNvPr id="24672" name="Line 93"/>
          <p:cNvSpPr>
            <a:spLocks noChangeShapeType="1"/>
          </p:cNvSpPr>
          <p:nvPr/>
        </p:nvSpPr>
        <p:spPr bwMode="auto">
          <a:xfrm>
            <a:off x="3613150" y="4662488"/>
            <a:ext cx="104775" cy="1587"/>
          </a:xfrm>
          <a:prstGeom prst="line">
            <a:avLst/>
          </a:prstGeom>
          <a:noFill/>
          <a:ln w="26988">
            <a:solidFill>
              <a:srgbClr val="000000"/>
            </a:solidFill>
            <a:round/>
            <a:headEnd/>
            <a:tailEnd/>
          </a:ln>
        </p:spPr>
        <p:txBody>
          <a:bodyPr/>
          <a:lstStyle/>
          <a:p>
            <a:endParaRPr lang="en-CA"/>
          </a:p>
        </p:txBody>
      </p:sp>
      <p:sp>
        <p:nvSpPr>
          <p:cNvPr id="24673" name="Line 94"/>
          <p:cNvSpPr>
            <a:spLocks noChangeShapeType="1"/>
          </p:cNvSpPr>
          <p:nvPr/>
        </p:nvSpPr>
        <p:spPr bwMode="auto">
          <a:xfrm>
            <a:off x="3749675" y="4662488"/>
            <a:ext cx="106363" cy="1587"/>
          </a:xfrm>
          <a:prstGeom prst="line">
            <a:avLst/>
          </a:prstGeom>
          <a:noFill/>
          <a:ln w="26988">
            <a:solidFill>
              <a:srgbClr val="000000"/>
            </a:solidFill>
            <a:round/>
            <a:headEnd/>
            <a:tailEnd/>
          </a:ln>
        </p:spPr>
        <p:txBody>
          <a:bodyPr/>
          <a:lstStyle/>
          <a:p>
            <a:endParaRPr lang="en-CA"/>
          </a:p>
        </p:txBody>
      </p:sp>
      <p:sp>
        <p:nvSpPr>
          <p:cNvPr id="24674" name="Line 95"/>
          <p:cNvSpPr>
            <a:spLocks noChangeShapeType="1"/>
          </p:cNvSpPr>
          <p:nvPr/>
        </p:nvSpPr>
        <p:spPr bwMode="auto">
          <a:xfrm>
            <a:off x="3887788" y="4662488"/>
            <a:ext cx="104775" cy="1587"/>
          </a:xfrm>
          <a:prstGeom prst="line">
            <a:avLst/>
          </a:prstGeom>
          <a:noFill/>
          <a:ln w="26988">
            <a:solidFill>
              <a:srgbClr val="000000"/>
            </a:solidFill>
            <a:round/>
            <a:headEnd/>
            <a:tailEnd/>
          </a:ln>
        </p:spPr>
        <p:txBody>
          <a:bodyPr/>
          <a:lstStyle/>
          <a:p>
            <a:endParaRPr lang="en-CA"/>
          </a:p>
        </p:txBody>
      </p:sp>
      <p:sp>
        <p:nvSpPr>
          <p:cNvPr id="24675" name="Line 96"/>
          <p:cNvSpPr>
            <a:spLocks noChangeShapeType="1"/>
          </p:cNvSpPr>
          <p:nvPr/>
        </p:nvSpPr>
        <p:spPr bwMode="auto">
          <a:xfrm>
            <a:off x="4025900" y="4662488"/>
            <a:ext cx="104775" cy="1587"/>
          </a:xfrm>
          <a:prstGeom prst="line">
            <a:avLst/>
          </a:prstGeom>
          <a:noFill/>
          <a:ln w="26988">
            <a:solidFill>
              <a:srgbClr val="000000"/>
            </a:solidFill>
            <a:round/>
            <a:headEnd/>
            <a:tailEnd/>
          </a:ln>
        </p:spPr>
        <p:txBody>
          <a:bodyPr/>
          <a:lstStyle/>
          <a:p>
            <a:endParaRPr lang="en-CA"/>
          </a:p>
        </p:txBody>
      </p:sp>
      <p:sp>
        <p:nvSpPr>
          <p:cNvPr id="24676" name="Freeform 97"/>
          <p:cNvSpPr>
            <a:spLocks/>
          </p:cNvSpPr>
          <p:nvPr/>
        </p:nvSpPr>
        <p:spPr bwMode="auto">
          <a:xfrm>
            <a:off x="4164013"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677" name="Line 98"/>
          <p:cNvSpPr>
            <a:spLocks noChangeShapeType="1"/>
          </p:cNvSpPr>
          <p:nvPr/>
        </p:nvSpPr>
        <p:spPr bwMode="auto">
          <a:xfrm>
            <a:off x="4249738" y="4713288"/>
            <a:ext cx="1587" cy="103187"/>
          </a:xfrm>
          <a:prstGeom prst="line">
            <a:avLst/>
          </a:prstGeom>
          <a:noFill/>
          <a:ln w="26988">
            <a:solidFill>
              <a:srgbClr val="000000"/>
            </a:solidFill>
            <a:round/>
            <a:headEnd/>
            <a:tailEnd/>
          </a:ln>
        </p:spPr>
        <p:txBody>
          <a:bodyPr/>
          <a:lstStyle/>
          <a:p>
            <a:endParaRPr lang="en-CA"/>
          </a:p>
        </p:txBody>
      </p:sp>
      <p:sp>
        <p:nvSpPr>
          <p:cNvPr id="24678" name="Line 99"/>
          <p:cNvSpPr>
            <a:spLocks noChangeShapeType="1"/>
          </p:cNvSpPr>
          <p:nvPr/>
        </p:nvSpPr>
        <p:spPr bwMode="auto">
          <a:xfrm>
            <a:off x="4249738" y="4851400"/>
            <a:ext cx="1587" cy="103188"/>
          </a:xfrm>
          <a:prstGeom prst="line">
            <a:avLst/>
          </a:prstGeom>
          <a:noFill/>
          <a:ln w="26988">
            <a:solidFill>
              <a:srgbClr val="000000"/>
            </a:solidFill>
            <a:round/>
            <a:headEnd/>
            <a:tailEnd/>
          </a:ln>
        </p:spPr>
        <p:txBody>
          <a:bodyPr/>
          <a:lstStyle/>
          <a:p>
            <a:endParaRPr lang="en-CA"/>
          </a:p>
        </p:txBody>
      </p:sp>
      <p:sp>
        <p:nvSpPr>
          <p:cNvPr id="24679" name="Line 100"/>
          <p:cNvSpPr>
            <a:spLocks noChangeShapeType="1"/>
          </p:cNvSpPr>
          <p:nvPr/>
        </p:nvSpPr>
        <p:spPr bwMode="auto">
          <a:xfrm>
            <a:off x="4249738" y="4989513"/>
            <a:ext cx="1587" cy="101600"/>
          </a:xfrm>
          <a:prstGeom prst="line">
            <a:avLst/>
          </a:prstGeom>
          <a:noFill/>
          <a:ln w="26988">
            <a:solidFill>
              <a:srgbClr val="000000"/>
            </a:solidFill>
            <a:round/>
            <a:headEnd/>
            <a:tailEnd/>
          </a:ln>
        </p:spPr>
        <p:txBody>
          <a:bodyPr/>
          <a:lstStyle/>
          <a:p>
            <a:endParaRPr lang="en-CA"/>
          </a:p>
        </p:txBody>
      </p:sp>
      <p:sp>
        <p:nvSpPr>
          <p:cNvPr id="24680" name="Freeform 101"/>
          <p:cNvSpPr>
            <a:spLocks/>
          </p:cNvSpPr>
          <p:nvPr/>
        </p:nvSpPr>
        <p:spPr bwMode="auto">
          <a:xfrm>
            <a:off x="4165600" y="5126038"/>
            <a:ext cx="84138" cy="19050"/>
          </a:xfrm>
          <a:custGeom>
            <a:avLst/>
            <a:gdLst>
              <a:gd name="T0" fmla="*/ 2147483647 w 53"/>
              <a:gd name="T1" fmla="*/ 0 h 12"/>
              <a:gd name="T2" fmla="*/ 2147483647 w 53"/>
              <a:gd name="T3" fmla="*/ 2147483647 h 12"/>
              <a:gd name="T4" fmla="*/ 0 w 53"/>
              <a:gd name="T5" fmla="*/ 2147483647 h 12"/>
              <a:gd name="T6" fmla="*/ 0 60000 65536"/>
              <a:gd name="T7" fmla="*/ 0 60000 65536"/>
              <a:gd name="T8" fmla="*/ 0 60000 65536"/>
              <a:gd name="T9" fmla="*/ 0 w 53"/>
              <a:gd name="T10" fmla="*/ 0 h 12"/>
              <a:gd name="T11" fmla="*/ 53 w 53"/>
              <a:gd name="T12" fmla="*/ 12 h 12"/>
            </a:gdLst>
            <a:ahLst/>
            <a:cxnLst>
              <a:cxn ang="T6">
                <a:pos x="T0" y="T1"/>
              </a:cxn>
              <a:cxn ang="T7">
                <a:pos x="T2" y="T3"/>
              </a:cxn>
              <a:cxn ang="T8">
                <a:pos x="T4" y="T5"/>
              </a:cxn>
            </a:cxnLst>
            <a:rect l="T9" t="T10" r="T11" b="T12"/>
            <a:pathLst>
              <a:path w="53" h="12">
                <a:moveTo>
                  <a:pt x="53" y="0"/>
                </a:moveTo>
                <a:lnTo>
                  <a:pt x="53" y="12"/>
                </a:lnTo>
                <a:lnTo>
                  <a:pt x="0" y="12"/>
                </a:lnTo>
              </a:path>
            </a:pathLst>
          </a:custGeom>
          <a:noFill/>
          <a:ln w="26988">
            <a:solidFill>
              <a:srgbClr val="000000"/>
            </a:solidFill>
            <a:round/>
            <a:headEnd/>
            <a:tailEnd/>
          </a:ln>
        </p:spPr>
        <p:txBody>
          <a:bodyPr/>
          <a:lstStyle/>
          <a:p>
            <a:endParaRPr lang="en-CA"/>
          </a:p>
        </p:txBody>
      </p:sp>
      <p:sp>
        <p:nvSpPr>
          <p:cNvPr id="24681" name="Line 102"/>
          <p:cNvSpPr>
            <a:spLocks noChangeShapeType="1"/>
          </p:cNvSpPr>
          <p:nvPr/>
        </p:nvSpPr>
        <p:spPr bwMode="auto">
          <a:xfrm flipH="1">
            <a:off x="4029075" y="5145088"/>
            <a:ext cx="101600" cy="1587"/>
          </a:xfrm>
          <a:prstGeom prst="line">
            <a:avLst/>
          </a:prstGeom>
          <a:noFill/>
          <a:ln w="26988">
            <a:solidFill>
              <a:srgbClr val="000000"/>
            </a:solidFill>
            <a:round/>
            <a:headEnd/>
            <a:tailEnd/>
          </a:ln>
        </p:spPr>
        <p:txBody>
          <a:bodyPr/>
          <a:lstStyle/>
          <a:p>
            <a:endParaRPr lang="en-CA"/>
          </a:p>
        </p:txBody>
      </p:sp>
      <p:sp>
        <p:nvSpPr>
          <p:cNvPr id="24682" name="Line 103"/>
          <p:cNvSpPr>
            <a:spLocks noChangeShapeType="1"/>
          </p:cNvSpPr>
          <p:nvPr/>
        </p:nvSpPr>
        <p:spPr bwMode="auto">
          <a:xfrm flipH="1">
            <a:off x="3890963" y="5145088"/>
            <a:ext cx="101600" cy="1587"/>
          </a:xfrm>
          <a:prstGeom prst="line">
            <a:avLst/>
          </a:prstGeom>
          <a:noFill/>
          <a:ln w="26988">
            <a:solidFill>
              <a:srgbClr val="000000"/>
            </a:solidFill>
            <a:round/>
            <a:headEnd/>
            <a:tailEnd/>
          </a:ln>
        </p:spPr>
        <p:txBody>
          <a:bodyPr/>
          <a:lstStyle/>
          <a:p>
            <a:endParaRPr lang="en-CA"/>
          </a:p>
        </p:txBody>
      </p:sp>
      <p:sp>
        <p:nvSpPr>
          <p:cNvPr id="24683" name="Line 104"/>
          <p:cNvSpPr>
            <a:spLocks noChangeShapeType="1"/>
          </p:cNvSpPr>
          <p:nvPr/>
        </p:nvSpPr>
        <p:spPr bwMode="auto">
          <a:xfrm flipH="1">
            <a:off x="3752850" y="5145088"/>
            <a:ext cx="103188" cy="1587"/>
          </a:xfrm>
          <a:prstGeom prst="line">
            <a:avLst/>
          </a:prstGeom>
          <a:noFill/>
          <a:ln w="26988">
            <a:solidFill>
              <a:srgbClr val="000000"/>
            </a:solidFill>
            <a:round/>
            <a:headEnd/>
            <a:tailEnd/>
          </a:ln>
        </p:spPr>
        <p:txBody>
          <a:bodyPr/>
          <a:lstStyle/>
          <a:p>
            <a:endParaRPr lang="en-CA"/>
          </a:p>
        </p:txBody>
      </p:sp>
      <p:sp>
        <p:nvSpPr>
          <p:cNvPr id="24684" name="Line 105"/>
          <p:cNvSpPr>
            <a:spLocks noChangeShapeType="1"/>
          </p:cNvSpPr>
          <p:nvPr/>
        </p:nvSpPr>
        <p:spPr bwMode="auto">
          <a:xfrm flipH="1">
            <a:off x="3614738" y="5145088"/>
            <a:ext cx="103187" cy="1587"/>
          </a:xfrm>
          <a:prstGeom prst="line">
            <a:avLst/>
          </a:prstGeom>
          <a:noFill/>
          <a:ln w="26988">
            <a:solidFill>
              <a:srgbClr val="000000"/>
            </a:solidFill>
            <a:round/>
            <a:headEnd/>
            <a:tailEnd/>
          </a:ln>
        </p:spPr>
        <p:txBody>
          <a:bodyPr/>
          <a:lstStyle/>
          <a:p>
            <a:endParaRPr lang="en-CA"/>
          </a:p>
        </p:txBody>
      </p:sp>
      <p:sp>
        <p:nvSpPr>
          <p:cNvPr id="24685" name="Line 106"/>
          <p:cNvSpPr>
            <a:spLocks noChangeShapeType="1"/>
          </p:cNvSpPr>
          <p:nvPr/>
        </p:nvSpPr>
        <p:spPr bwMode="auto">
          <a:xfrm flipH="1">
            <a:off x="3478213" y="5145088"/>
            <a:ext cx="101600" cy="1587"/>
          </a:xfrm>
          <a:prstGeom prst="line">
            <a:avLst/>
          </a:prstGeom>
          <a:noFill/>
          <a:ln w="26988">
            <a:solidFill>
              <a:srgbClr val="000000"/>
            </a:solidFill>
            <a:round/>
            <a:headEnd/>
            <a:tailEnd/>
          </a:ln>
        </p:spPr>
        <p:txBody>
          <a:bodyPr/>
          <a:lstStyle/>
          <a:p>
            <a:endParaRPr lang="en-CA"/>
          </a:p>
        </p:txBody>
      </p:sp>
      <p:sp>
        <p:nvSpPr>
          <p:cNvPr id="24686" name="Line 107"/>
          <p:cNvSpPr>
            <a:spLocks noChangeShapeType="1"/>
          </p:cNvSpPr>
          <p:nvPr/>
        </p:nvSpPr>
        <p:spPr bwMode="auto">
          <a:xfrm flipH="1">
            <a:off x="3340100" y="5145088"/>
            <a:ext cx="101600" cy="1587"/>
          </a:xfrm>
          <a:prstGeom prst="line">
            <a:avLst/>
          </a:prstGeom>
          <a:noFill/>
          <a:ln w="26988">
            <a:solidFill>
              <a:srgbClr val="000000"/>
            </a:solidFill>
            <a:round/>
            <a:headEnd/>
            <a:tailEnd/>
          </a:ln>
        </p:spPr>
        <p:txBody>
          <a:bodyPr/>
          <a:lstStyle/>
          <a:p>
            <a:endParaRPr lang="en-CA"/>
          </a:p>
        </p:txBody>
      </p:sp>
      <p:sp>
        <p:nvSpPr>
          <p:cNvPr id="24687" name="Freeform 108"/>
          <p:cNvSpPr>
            <a:spLocks/>
          </p:cNvSpPr>
          <p:nvPr/>
        </p:nvSpPr>
        <p:spPr bwMode="auto">
          <a:xfrm>
            <a:off x="3271838" y="5043488"/>
            <a:ext cx="33337" cy="101600"/>
          </a:xfrm>
          <a:custGeom>
            <a:avLst/>
            <a:gdLst>
              <a:gd name="T0" fmla="*/ 2147483647 w 21"/>
              <a:gd name="T1" fmla="*/ 2147483647 h 64"/>
              <a:gd name="T2" fmla="*/ 0 w 21"/>
              <a:gd name="T3" fmla="*/ 2147483647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0" y="64"/>
                </a:lnTo>
                <a:lnTo>
                  <a:pt x="0" y="0"/>
                </a:lnTo>
              </a:path>
            </a:pathLst>
          </a:custGeom>
          <a:noFill/>
          <a:ln w="26988">
            <a:solidFill>
              <a:srgbClr val="000000"/>
            </a:solidFill>
            <a:round/>
            <a:headEnd/>
            <a:tailEnd/>
          </a:ln>
        </p:spPr>
        <p:txBody>
          <a:bodyPr/>
          <a:lstStyle/>
          <a:p>
            <a:endParaRPr lang="en-CA"/>
          </a:p>
        </p:txBody>
      </p:sp>
      <p:sp>
        <p:nvSpPr>
          <p:cNvPr id="24688" name="Freeform 109"/>
          <p:cNvSpPr>
            <a:spLocks/>
          </p:cNvSpPr>
          <p:nvPr/>
        </p:nvSpPr>
        <p:spPr bwMode="auto">
          <a:xfrm>
            <a:off x="3413125" y="4816475"/>
            <a:ext cx="200025" cy="239713"/>
          </a:xfrm>
          <a:custGeom>
            <a:avLst/>
            <a:gdLst>
              <a:gd name="T0" fmla="*/ 0 w 126"/>
              <a:gd name="T1" fmla="*/ 2147483647 h 151"/>
              <a:gd name="T2" fmla="*/ 2147483647 w 126"/>
              <a:gd name="T3" fmla="*/ 0 h 151"/>
              <a:gd name="T4" fmla="*/ 2147483647 w 126"/>
              <a:gd name="T5" fmla="*/ 0 h 151"/>
              <a:gd name="T6" fmla="*/ 2147483647 w 126"/>
              <a:gd name="T7" fmla="*/ 2147483647 h 151"/>
              <a:gd name="T8" fmla="*/ 2147483647 w 126"/>
              <a:gd name="T9" fmla="*/ 2147483647 h 151"/>
              <a:gd name="T10" fmla="*/ 2147483647 w 126"/>
              <a:gd name="T11" fmla="*/ 2147483647 h 151"/>
              <a:gd name="T12" fmla="*/ 2147483647 w 126"/>
              <a:gd name="T13" fmla="*/ 2147483647 h 151"/>
              <a:gd name="T14" fmla="*/ 2147483647 w 126"/>
              <a:gd name="T15" fmla="*/ 2147483647 h 151"/>
              <a:gd name="T16" fmla="*/ 2147483647 w 126"/>
              <a:gd name="T17" fmla="*/ 2147483647 h 151"/>
              <a:gd name="T18" fmla="*/ 2147483647 w 126"/>
              <a:gd name="T19" fmla="*/ 2147483647 h 151"/>
              <a:gd name="T20" fmla="*/ 0 w 126"/>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151"/>
              <a:gd name="T35" fmla="*/ 126 w 126"/>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151">
                <a:moveTo>
                  <a:pt x="0" y="151"/>
                </a:moveTo>
                <a:lnTo>
                  <a:pt x="30" y="0"/>
                </a:lnTo>
                <a:lnTo>
                  <a:pt x="126" y="0"/>
                </a:lnTo>
                <a:lnTo>
                  <a:pt x="121" y="19"/>
                </a:lnTo>
                <a:lnTo>
                  <a:pt x="44" y="19"/>
                </a:lnTo>
                <a:lnTo>
                  <a:pt x="36" y="66"/>
                </a:lnTo>
                <a:lnTo>
                  <a:pt x="115" y="66"/>
                </a:lnTo>
                <a:lnTo>
                  <a:pt x="109" y="83"/>
                </a:lnTo>
                <a:lnTo>
                  <a:pt x="32" y="83"/>
                </a:lnTo>
                <a:lnTo>
                  <a:pt x="18"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689" name="Freeform 110"/>
          <p:cNvSpPr>
            <a:spLocks/>
          </p:cNvSpPr>
          <p:nvPr/>
        </p:nvSpPr>
        <p:spPr bwMode="auto">
          <a:xfrm>
            <a:off x="3632200" y="4813300"/>
            <a:ext cx="190500" cy="246063"/>
          </a:xfrm>
          <a:custGeom>
            <a:avLst/>
            <a:gdLst>
              <a:gd name="T0" fmla="*/ 2147483647 w 120"/>
              <a:gd name="T1" fmla="*/ 2147483647 h 155"/>
              <a:gd name="T2" fmla="*/ 2147483647 w 120"/>
              <a:gd name="T3" fmla="*/ 2147483647 h 155"/>
              <a:gd name="T4" fmla="*/ 2147483647 w 120"/>
              <a:gd name="T5" fmla="*/ 2147483647 h 155"/>
              <a:gd name="T6" fmla="*/ 2147483647 w 120"/>
              <a:gd name="T7" fmla="*/ 2147483647 h 155"/>
              <a:gd name="T8" fmla="*/ 2147483647 w 120"/>
              <a:gd name="T9" fmla="*/ 2147483647 h 155"/>
              <a:gd name="T10" fmla="*/ 2147483647 w 120"/>
              <a:gd name="T11" fmla="*/ 2147483647 h 155"/>
              <a:gd name="T12" fmla="*/ 2147483647 w 120"/>
              <a:gd name="T13" fmla="*/ 2147483647 h 155"/>
              <a:gd name="T14" fmla="*/ 2147483647 w 120"/>
              <a:gd name="T15" fmla="*/ 2147483647 h 155"/>
              <a:gd name="T16" fmla="*/ 2147483647 w 120"/>
              <a:gd name="T17" fmla="*/ 2147483647 h 155"/>
              <a:gd name="T18" fmla="*/ 2147483647 w 120"/>
              <a:gd name="T19" fmla="*/ 2147483647 h 155"/>
              <a:gd name="T20" fmla="*/ 2147483647 w 120"/>
              <a:gd name="T21" fmla="*/ 2147483647 h 155"/>
              <a:gd name="T22" fmla="*/ 2147483647 w 120"/>
              <a:gd name="T23" fmla="*/ 2147483647 h 155"/>
              <a:gd name="T24" fmla="*/ 2147483647 w 120"/>
              <a:gd name="T25" fmla="*/ 2147483647 h 155"/>
              <a:gd name="T26" fmla="*/ 2147483647 w 120"/>
              <a:gd name="T27" fmla="*/ 2147483647 h 155"/>
              <a:gd name="T28" fmla="*/ 2147483647 w 120"/>
              <a:gd name="T29" fmla="*/ 2147483647 h 155"/>
              <a:gd name="T30" fmla="*/ 2147483647 w 120"/>
              <a:gd name="T31" fmla="*/ 2147483647 h 155"/>
              <a:gd name="T32" fmla="*/ 2147483647 w 120"/>
              <a:gd name="T33" fmla="*/ 2147483647 h 155"/>
              <a:gd name="T34" fmla="*/ 2147483647 w 120"/>
              <a:gd name="T35" fmla="*/ 0 h 155"/>
              <a:gd name="T36" fmla="*/ 2147483647 w 120"/>
              <a:gd name="T37" fmla="*/ 2147483647 h 155"/>
              <a:gd name="T38" fmla="*/ 2147483647 w 120"/>
              <a:gd name="T39" fmla="*/ 2147483647 h 155"/>
              <a:gd name="T40" fmla="*/ 2147483647 w 120"/>
              <a:gd name="T41" fmla="*/ 2147483647 h 155"/>
              <a:gd name="T42" fmla="*/ 2147483647 w 120"/>
              <a:gd name="T43" fmla="*/ 2147483647 h 155"/>
              <a:gd name="T44" fmla="*/ 2147483647 w 120"/>
              <a:gd name="T45" fmla="*/ 2147483647 h 155"/>
              <a:gd name="T46" fmla="*/ 2147483647 w 120"/>
              <a:gd name="T47" fmla="*/ 2147483647 h 155"/>
              <a:gd name="T48" fmla="*/ 2147483647 w 120"/>
              <a:gd name="T49" fmla="*/ 2147483647 h 155"/>
              <a:gd name="T50" fmla="*/ 2147483647 w 120"/>
              <a:gd name="T51" fmla="*/ 2147483647 h 155"/>
              <a:gd name="T52" fmla="*/ 2147483647 w 120"/>
              <a:gd name="T53" fmla="*/ 2147483647 h 155"/>
              <a:gd name="T54" fmla="*/ 2147483647 w 120"/>
              <a:gd name="T55" fmla="*/ 2147483647 h 155"/>
              <a:gd name="T56" fmla="*/ 2147483647 w 120"/>
              <a:gd name="T57" fmla="*/ 2147483647 h 155"/>
              <a:gd name="T58" fmla="*/ 2147483647 w 120"/>
              <a:gd name="T59" fmla="*/ 2147483647 h 155"/>
              <a:gd name="T60" fmla="*/ 2147483647 w 120"/>
              <a:gd name="T61" fmla="*/ 2147483647 h 155"/>
              <a:gd name="T62" fmla="*/ 2147483647 w 120"/>
              <a:gd name="T63" fmla="*/ 2147483647 h 155"/>
              <a:gd name="T64" fmla="*/ 2147483647 w 120"/>
              <a:gd name="T65" fmla="*/ 2147483647 h 155"/>
              <a:gd name="T66" fmla="*/ 2147483647 w 120"/>
              <a:gd name="T67" fmla="*/ 2147483647 h 155"/>
              <a:gd name="T68" fmla="*/ 2147483647 w 120"/>
              <a:gd name="T69" fmla="*/ 2147483647 h 155"/>
              <a:gd name="T70" fmla="*/ 2147483647 w 120"/>
              <a:gd name="T71" fmla="*/ 2147483647 h 155"/>
              <a:gd name="T72" fmla="*/ 2147483647 w 120"/>
              <a:gd name="T73" fmla="*/ 2147483647 h 155"/>
              <a:gd name="T74" fmla="*/ 2147483647 w 120"/>
              <a:gd name="T75" fmla="*/ 2147483647 h 155"/>
              <a:gd name="T76" fmla="*/ 2147483647 w 120"/>
              <a:gd name="T77" fmla="*/ 2147483647 h 155"/>
              <a:gd name="T78" fmla="*/ 2147483647 w 120"/>
              <a:gd name="T79" fmla="*/ 2147483647 h 155"/>
              <a:gd name="T80" fmla="*/ 2147483647 w 120"/>
              <a:gd name="T81" fmla="*/ 2147483647 h 155"/>
              <a:gd name="T82" fmla="*/ 2147483647 w 120"/>
              <a:gd name="T83" fmla="*/ 2147483647 h 155"/>
              <a:gd name="T84" fmla="*/ 2147483647 w 120"/>
              <a:gd name="T85" fmla="*/ 2147483647 h 155"/>
              <a:gd name="T86" fmla="*/ 2147483647 w 120"/>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55"/>
              <a:gd name="T134" fmla="*/ 120 w 120"/>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55">
                <a:moveTo>
                  <a:pt x="0" y="104"/>
                </a:moveTo>
                <a:lnTo>
                  <a:pt x="17" y="102"/>
                </a:lnTo>
                <a:lnTo>
                  <a:pt x="17" y="107"/>
                </a:lnTo>
                <a:lnTo>
                  <a:pt x="18" y="116"/>
                </a:lnTo>
                <a:lnTo>
                  <a:pt x="20" y="123"/>
                </a:lnTo>
                <a:lnTo>
                  <a:pt x="23" y="128"/>
                </a:lnTo>
                <a:lnTo>
                  <a:pt x="28" y="131"/>
                </a:lnTo>
                <a:lnTo>
                  <a:pt x="34" y="133"/>
                </a:lnTo>
                <a:lnTo>
                  <a:pt x="40" y="136"/>
                </a:lnTo>
                <a:lnTo>
                  <a:pt x="49" y="136"/>
                </a:lnTo>
                <a:lnTo>
                  <a:pt x="57" y="138"/>
                </a:lnTo>
                <a:lnTo>
                  <a:pt x="73" y="134"/>
                </a:lnTo>
                <a:lnTo>
                  <a:pt x="85" y="129"/>
                </a:lnTo>
                <a:lnTo>
                  <a:pt x="91" y="124"/>
                </a:lnTo>
                <a:lnTo>
                  <a:pt x="93" y="119"/>
                </a:lnTo>
                <a:lnTo>
                  <a:pt x="95" y="112"/>
                </a:lnTo>
                <a:lnTo>
                  <a:pt x="93" y="106"/>
                </a:lnTo>
                <a:lnTo>
                  <a:pt x="90" y="99"/>
                </a:lnTo>
                <a:lnTo>
                  <a:pt x="80" y="92"/>
                </a:lnTo>
                <a:lnTo>
                  <a:pt x="61" y="83"/>
                </a:lnTo>
                <a:lnTo>
                  <a:pt x="51" y="80"/>
                </a:lnTo>
                <a:lnTo>
                  <a:pt x="42" y="75"/>
                </a:lnTo>
                <a:lnTo>
                  <a:pt x="37" y="72"/>
                </a:lnTo>
                <a:lnTo>
                  <a:pt x="28" y="65"/>
                </a:lnTo>
                <a:lnTo>
                  <a:pt x="22" y="58"/>
                </a:lnTo>
                <a:lnTo>
                  <a:pt x="18" y="53"/>
                </a:lnTo>
                <a:lnTo>
                  <a:pt x="17" y="46"/>
                </a:lnTo>
                <a:lnTo>
                  <a:pt x="17" y="41"/>
                </a:lnTo>
                <a:lnTo>
                  <a:pt x="17" y="32"/>
                </a:lnTo>
                <a:lnTo>
                  <a:pt x="20" y="26"/>
                </a:lnTo>
                <a:lnTo>
                  <a:pt x="23" y="19"/>
                </a:lnTo>
                <a:lnTo>
                  <a:pt x="27" y="14"/>
                </a:lnTo>
                <a:lnTo>
                  <a:pt x="34" y="9"/>
                </a:lnTo>
                <a:lnTo>
                  <a:pt x="40" y="5"/>
                </a:lnTo>
                <a:lnTo>
                  <a:pt x="49" y="2"/>
                </a:lnTo>
                <a:lnTo>
                  <a:pt x="57" y="0"/>
                </a:lnTo>
                <a:lnTo>
                  <a:pt x="68" y="0"/>
                </a:lnTo>
                <a:lnTo>
                  <a:pt x="85" y="2"/>
                </a:lnTo>
                <a:lnTo>
                  <a:pt x="98" y="7"/>
                </a:lnTo>
                <a:lnTo>
                  <a:pt x="105" y="10"/>
                </a:lnTo>
                <a:lnTo>
                  <a:pt x="112" y="17"/>
                </a:lnTo>
                <a:lnTo>
                  <a:pt x="115" y="24"/>
                </a:lnTo>
                <a:lnTo>
                  <a:pt x="120" y="32"/>
                </a:lnTo>
                <a:lnTo>
                  <a:pt x="120" y="43"/>
                </a:lnTo>
                <a:lnTo>
                  <a:pt x="120" y="44"/>
                </a:lnTo>
                <a:lnTo>
                  <a:pt x="120" y="46"/>
                </a:lnTo>
                <a:lnTo>
                  <a:pt x="103" y="48"/>
                </a:lnTo>
                <a:lnTo>
                  <a:pt x="103" y="43"/>
                </a:lnTo>
                <a:lnTo>
                  <a:pt x="103" y="38"/>
                </a:lnTo>
                <a:lnTo>
                  <a:pt x="100" y="32"/>
                </a:lnTo>
                <a:lnTo>
                  <a:pt x="97" y="27"/>
                </a:lnTo>
                <a:lnTo>
                  <a:pt x="91" y="24"/>
                </a:lnTo>
                <a:lnTo>
                  <a:pt x="85" y="21"/>
                </a:lnTo>
                <a:lnTo>
                  <a:pt x="76" y="19"/>
                </a:lnTo>
                <a:lnTo>
                  <a:pt x="68" y="17"/>
                </a:lnTo>
                <a:lnTo>
                  <a:pt x="57" y="19"/>
                </a:lnTo>
                <a:lnTo>
                  <a:pt x="49" y="21"/>
                </a:lnTo>
                <a:lnTo>
                  <a:pt x="40" y="26"/>
                </a:lnTo>
                <a:lnTo>
                  <a:pt x="37" y="29"/>
                </a:lnTo>
                <a:lnTo>
                  <a:pt x="35" y="34"/>
                </a:lnTo>
                <a:lnTo>
                  <a:pt x="34" y="39"/>
                </a:lnTo>
                <a:lnTo>
                  <a:pt x="35" y="44"/>
                </a:lnTo>
                <a:lnTo>
                  <a:pt x="37" y="49"/>
                </a:lnTo>
                <a:lnTo>
                  <a:pt x="40" y="53"/>
                </a:lnTo>
                <a:lnTo>
                  <a:pt x="47" y="58"/>
                </a:lnTo>
                <a:lnTo>
                  <a:pt x="51" y="60"/>
                </a:lnTo>
                <a:lnTo>
                  <a:pt x="56" y="61"/>
                </a:lnTo>
                <a:lnTo>
                  <a:pt x="64" y="65"/>
                </a:lnTo>
                <a:lnTo>
                  <a:pt x="73" y="70"/>
                </a:lnTo>
                <a:lnTo>
                  <a:pt x="83" y="73"/>
                </a:lnTo>
                <a:lnTo>
                  <a:pt x="90" y="77"/>
                </a:lnTo>
                <a:lnTo>
                  <a:pt x="95" y="80"/>
                </a:lnTo>
                <a:lnTo>
                  <a:pt x="103" y="87"/>
                </a:lnTo>
                <a:lnTo>
                  <a:pt x="108" y="94"/>
                </a:lnTo>
                <a:lnTo>
                  <a:pt x="112" y="102"/>
                </a:lnTo>
                <a:lnTo>
                  <a:pt x="112" y="111"/>
                </a:lnTo>
                <a:lnTo>
                  <a:pt x="112" y="119"/>
                </a:lnTo>
                <a:lnTo>
                  <a:pt x="108" y="126"/>
                </a:lnTo>
                <a:lnTo>
                  <a:pt x="105" y="133"/>
                </a:lnTo>
                <a:lnTo>
                  <a:pt x="100" y="140"/>
                </a:lnTo>
                <a:lnTo>
                  <a:pt x="93" y="145"/>
                </a:lnTo>
                <a:lnTo>
                  <a:pt x="85" y="150"/>
                </a:lnTo>
                <a:lnTo>
                  <a:pt x="71" y="153"/>
                </a:lnTo>
                <a:lnTo>
                  <a:pt x="56" y="155"/>
                </a:lnTo>
                <a:lnTo>
                  <a:pt x="34" y="151"/>
                </a:lnTo>
                <a:lnTo>
                  <a:pt x="15" y="143"/>
                </a:lnTo>
                <a:lnTo>
                  <a:pt x="6" y="134"/>
                </a:lnTo>
                <a:lnTo>
                  <a:pt x="1"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690" name="Freeform 111"/>
          <p:cNvSpPr>
            <a:spLocks/>
          </p:cNvSpPr>
          <p:nvPr/>
        </p:nvSpPr>
        <p:spPr bwMode="auto">
          <a:xfrm>
            <a:off x="3867150" y="4816475"/>
            <a:ext cx="188913" cy="239713"/>
          </a:xfrm>
          <a:custGeom>
            <a:avLst/>
            <a:gdLst>
              <a:gd name="T0" fmla="*/ 2147483647 w 119"/>
              <a:gd name="T1" fmla="*/ 2147483647 h 151"/>
              <a:gd name="T2" fmla="*/ 2147483647 w 119"/>
              <a:gd name="T3" fmla="*/ 2147483647 h 151"/>
              <a:gd name="T4" fmla="*/ 0 w 119"/>
              <a:gd name="T5" fmla="*/ 2147483647 h 151"/>
              <a:gd name="T6" fmla="*/ 2147483647 w 119"/>
              <a:gd name="T7" fmla="*/ 0 h 151"/>
              <a:gd name="T8" fmla="*/ 2147483647 w 119"/>
              <a:gd name="T9" fmla="*/ 0 h 151"/>
              <a:gd name="T10" fmla="*/ 2147483647 w 119"/>
              <a:gd name="T11" fmla="*/ 2147483647 h 151"/>
              <a:gd name="T12" fmla="*/ 2147483647 w 119"/>
              <a:gd name="T13" fmla="*/ 2147483647 h 151"/>
              <a:gd name="T14" fmla="*/ 2147483647 w 119"/>
              <a:gd name="T15" fmla="*/ 2147483647 h 151"/>
              <a:gd name="T16" fmla="*/ 2147483647 w 119"/>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51"/>
              <a:gd name="T29" fmla="*/ 119 w 119"/>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51">
                <a:moveTo>
                  <a:pt x="22" y="151"/>
                </a:moveTo>
                <a:lnTo>
                  <a:pt x="49" y="19"/>
                </a:lnTo>
                <a:lnTo>
                  <a:pt x="0" y="19"/>
                </a:lnTo>
                <a:lnTo>
                  <a:pt x="3" y="0"/>
                </a:lnTo>
                <a:lnTo>
                  <a:pt x="119" y="0"/>
                </a:lnTo>
                <a:lnTo>
                  <a:pt x="115" y="19"/>
                </a:lnTo>
                <a:lnTo>
                  <a:pt x="68" y="19"/>
                </a:lnTo>
                <a:lnTo>
                  <a:pt x="39"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691" name="Freeform 112"/>
          <p:cNvSpPr>
            <a:spLocks/>
          </p:cNvSpPr>
          <p:nvPr/>
        </p:nvSpPr>
        <p:spPr bwMode="auto">
          <a:xfrm>
            <a:off x="4052888" y="4986338"/>
            <a:ext cx="61912" cy="134937"/>
          </a:xfrm>
          <a:custGeom>
            <a:avLst/>
            <a:gdLst>
              <a:gd name="T0" fmla="*/ 2147483647 w 39"/>
              <a:gd name="T1" fmla="*/ 2147483647 h 85"/>
              <a:gd name="T2" fmla="*/ 2147483647 w 39"/>
              <a:gd name="T3" fmla="*/ 2147483647 h 85"/>
              <a:gd name="T4" fmla="*/ 2147483647 w 39"/>
              <a:gd name="T5" fmla="*/ 2147483647 h 85"/>
              <a:gd name="T6" fmla="*/ 2147483647 w 39"/>
              <a:gd name="T7" fmla="*/ 2147483647 h 85"/>
              <a:gd name="T8" fmla="*/ 0 w 39"/>
              <a:gd name="T9" fmla="*/ 2147483647 h 85"/>
              <a:gd name="T10" fmla="*/ 2147483647 w 39"/>
              <a:gd name="T11" fmla="*/ 2147483647 h 85"/>
              <a:gd name="T12" fmla="*/ 2147483647 w 39"/>
              <a:gd name="T13" fmla="*/ 2147483647 h 85"/>
              <a:gd name="T14" fmla="*/ 2147483647 w 39"/>
              <a:gd name="T15" fmla="*/ 2147483647 h 85"/>
              <a:gd name="T16" fmla="*/ 2147483647 w 39"/>
              <a:gd name="T17" fmla="*/ 2147483647 h 85"/>
              <a:gd name="T18" fmla="*/ 2147483647 w 39"/>
              <a:gd name="T19" fmla="*/ 2147483647 h 85"/>
              <a:gd name="T20" fmla="*/ 2147483647 w 39"/>
              <a:gd name="T21" fmla="*/ 2147483647 h 85"/>
              <a:gd name="T22" fmla="*/ 2147483647 w 39"/>
              <a:gd name="T23" fmla="*/ 0 h 85"/>
              <a:gd name="T24" fmla="*/ 2147483647 w 39"/>
              <a:gd name="T25" fmla="*/ 0 h 85"/>
              <a:gd name="T26" fmla="*/ 2147483647 w 39"/>
              <a:gd name="T27" fmla="*/ 2147483647 h 85"/>
              <a:gd name="T28" fmla="*/ 2147483647 w 39"/>
              <a:gd name="T29" fmla="*/ 2147483647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85"/>
              <a:gd name="T47" fmla="*/ 39 w 39"/>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85">
                <a:moveTo>
                  <a:pt x="10" y="85"/>
                </a:moveTo>
                <a:lnTo>
                  <a:pt x="24" y="22"/>
                </a:lnTo>
                <a:lnTo>
                  <a:pt x="17" y="25"/>
                </a:lnTo>
                <a:lnTo>
                  <a:pt x="8" y="29"/>
                </a:lnTo>
                <a:lnTo>
                  <a:pt x="0" y="32"/>
                </a:lnTo>
                <a:lnTo>
                  <a:pt x="2" y="24"/>
                </a:lnTo>
                <a:lnTo>
                  <a:pt x="8" y="20"/>
                </a:lnTo>
                <a:lnTo>
                  <a:pt x="17" y="15"/>
                </a:lnTo>
                <a:lnTo>
                  <a:pt x="24" y="10"/>
                </a:lnTo>
                <a:lnTo>
                  <a:pt x="29" y="7"/>
                </a:lnTo>
                <a:lnTo>
                  <a:pt x="31" y="3"/>
                </a:lnTo>
                <a:lnTo>
                  <a:pt x="32" y="0"/>
                </a:lnTo>
                <a:lnTo>
                  <a:pt x="39" y="0"/>
                </a:lnTo>
                <a:lnTo>
                  <a:pt x="20" y="85"/>
                </a:lnTo>
                <a:lnTo>
                  <a:pt x="10" y="85"/>
                </a:lnTo>
                <a:close/>
              </a:path>
            </a:pathLst>
          </a:custGeom>
          <a:solidFill>
            <a:srgbClr val="000000"/>
          </a:solidFill>
          <a:ln w="0">
            <a:solidFill>
              <a:srgbClr val="000000"/>
            </a:solidFill>
            <a:round/>
            <a:headEnd/>
            <a:tailEnd/>
          </a:ln>
        </p:spPr>
        <p:txBody>
          <a:bodyPr/>
          <a:lstStyle/>
          <a:p>
            <a:endParaRPr lang="en-CA"/>
          </a:p>
        </p:txBody>
      </p:sp>
      <p:sp>
        <p:nvSpPr>
          <p:cNvPr id="24692" name="Line 113"/>
          <p:cNvSpPr>
            <a:spLocks noChangeShapeType="1"/>
          </p:cNvSpPr>
          <p:nvPr/>
        </p:nvSpPr>
        <p:spPr bwMode="auto">
          <a:xfrm flipV="1">
            <a:off x="6291263" y="4905375"/>
            <a:ext cx="1587" cy="103188"/>
          </a:xfrm>
          <a:prstGeom prst="line">
            <a:avLst/>
          </a:prstGeom>
          <a:noFill/>
          <a:ln w="26988">
            <a:solidFill>
              <a:srgbClr val="000000"/>
            </a:solidFill>
            <a:round/>
            <a:headEnd/>
            <a:tailEnd/>
          </a:ln>
        </p:spPr>
        <p:txBody>
          <a:bodyPr/>
          <a:lstStyle/>
          <a:p>
            <a:endParaRPr lang="en-CA"/>
          </a:p>
        </p:txBody>
      </p:sp>
      <p:sp>
        <p:nvSpPr>
          <p:cNvPr id="24693" name="Line 114"/>
          <p:cNvSpPr>
            <a:spLocks noChangeShapeType="1"/>
          </p:cNvSpPr>
          <p:nvPr/>
        </p:nvSpPr>
        <p:spPr bwMode="auto">
          <a:xfrm flipV="1">
            <a:off x="6291263" y="4767263"/>
            <a:ext cx="1587" cy="103187"/>
          </a:xfrm>
          <a:prstGeom prst="line">
            <a:avLst/>
          </a:prstGeom>
          <a:noFill/>
          <a:ln w="26988">
            <a:solidFill>
              <a:srgbClr val="000000"/>
            </a:solidFill>
            <a:round/>
            <a:headEnd/>
            <a:tailEnd/>
          </a:ln>
        </p:spPr>
        <p:txBody>
          <a:bodyPr/>
          <a:lstStyle/>
          <a:p>
            <a:endParaRPr lang="en-CA"/>
          </a:p>
        </p:txBody>
      </p:sp>
      <p:sp>
        <p:nvSpPr>
          <p:cNvPr id="24694" name="Freeform 115"/>
          <p:cNvSpPr>
            <a:spLocks/>
          </p:cNvSpPr>
          <p:nvPr/>
        </p:nvSpPr>
        <p:spPr bwMode="auto">
          <a:xfrm>
            <a:off x="6291263" y="4662488"/>
            <a:ext cx="31750" cy="69850"/>
          </a:xfrm>
          <a:custGeom>
            <a:avLst/>
            <a:gdLst>
              <a:gd name="T0" fmla="*/ 0 w 20"/>
              <a:gd name="T1" fmla="*/ 2147483647 h 44"/>
              <a:gd name="T2" fmla="*/ 0 w 20"/>
              <a:gd name="T3" fmla="*/ 0 h 44"/>
              <a:gd name="T4" fmla="*/ 2147483647 w 20"/>
              <a:gd name="T5" fmla="*/ 0 h 44"/>
              <a:gd name="T6" fmla="*/ 0 60000 65536"/>
              <a:gd name="T7" fmla="*/ 0 60000 65536"/>
              <a:gd name="T8" fmla="*/ 0 60000 65536"/>
              <a:gd name="T9" fmla="*/ 0 w 20"/>
              <a:gd name="T10" fmla="*/ 0 h 44"/>
              <a:gd name="T11" fmla="*/ 20 w 20"/>
              <a:gd name="T12" fmla="*/ 44 h 44"/>
            </a:gdLst>
            <a:ahLst/>
            <a:cxnLst>
              <a:cxn ang="T6">
                <a:pos x="T0" y="T1"/>
              </a:cxn>
              <a:cxn ang="T7">
                <a:pos x="T2" y="T3"/>
              </a:cxn>
              <a:cxn ang="T8">
                <a:pos x="T4" y="T5"/>
              </a:cxn>
            </a:cxnLst>
            <a:rect l="T9" t="T10" r="T11" b="T12"/>
            <a:pathLst>
              <a:path w="20" h="44">
                <a:moveTo>
                  <a:pt x="0" y="44"/>
                </a:moveTo>
                <a:lnTo>
                  <a:pt x="0" y="0"/>
                </a:lnTo>
                <a:lnTo>
                  <a:pt x="20" y="0"/>
                </a:lnTo>
              </a:path>
            </a:pathLst>
          </a:custGeom>
          <a:noFill/>
          <a:ln w="26988">
            <a:solidFill>
              <a:srgbClr val="000000"/>
            </a:solidFill>
            <a:round/>
            <a:headEnd/>
            <a:tailEnd/>
          </a:ln>
        </p:spPr>
        <p:txBody>
          <a:bodyPr/>
          <a:lstStyle/>
          <a:p>
            <a:endParaRPr lang="en-CA"/>
          </a:p>
        </p:txBody>
      </p:sp>
      <p:sp>
        <p:nvSpPr>
          <p:cNvPr id="24695" name="Line 116"/>
          <p:cNvSpPr>
            <a:spLocks noChangeShapeType="1"/>
          </p:cNvSpPr>
          <p:nvPr/>
        </p:nvSpPr>
        <p:spPr bwMode="auto">
          <a:xfrm>
            <a:off x="6359525" y="4662488"/>
            <a:ext cx="101600" cy="1587"/>
          </a:xfrm>
          <a:prstGeom prst="line">
            <a:avLst/>
          </a:prstGeom>
          <a:noFill/>
          <a:ln w="26988">
            <a:solidFill>
              <a:srgbClr val="000000"/>
            </a:solidFill>
            <a:round/>
            <a:headEnd/>
            <a:tailEnd/>
          </a:ln>
        </p:spPr>
        <p:txBody>
          <a:bodyPr/>
          <a:lstStyle/>
          <a:p>
            <a:endParaRPr lang="en-CA"/>
          </a:p>
        </p:txBody>
      </p:sp>
      <p:sp>
        <p:nvSpPr>
          <p:cNvPr id="24696" name="Line 117"/>
          <p:cNvSpPr>
            <a:spLocks noChangeShapeType="1"/>
          </p:cNvSpPr>
          <p:nvPr/>
        </p:nvSpPr>
        <p:spPr bwMode="auto">
          <a:xfrm>
            <a:off x="6496050" y="4662488"/>
            <a:ext cx="103188" cy="1587"/>
          </a:xfrm>
          <a:prstGeom prst="line">
            <a:avLst/>
          </a:prstGeom>
          <a:noFill/>
          <a:ln w="26988">
            <a:solidFill>
              <a:srgbClr val="000000"/>
            </a:solidFill>
            <a:round/>
            <a:headEnd/>
            <a:tailEnd/>
          </a:ln>
        </p:spPr>
        <p:txBody>
          <a:bodyPr/>
          <a:lstStyle/>
          <a:p>
            <a:endParaRPr lang="en-CA"/>
          </a:p>
        </p:txBody>
      </p:sp>
      <p:sp>
        <p:nvSpPr>
          <p:cNvPr id="24697" name="Line 118"/>
          <p:cNvSpPr>
            <a:spLocks noChangeShapeType="1"/>
          </p:cNvSpPr>
          <p:nvPr/>
        </p:nvSpPr>
        <p:spPr bwMode="auto">
          <a:xfrm>
            <a:off x="6634163" y="4662488"/>
            <a:ext cx="103187" cy="1587"/>
          </a:xfrm>
          <a:prstGeom prst="line">
            <a:avLst/>
          </a:prstGeom>
          <a:noFill/>
          <a:ln w="26988">
            <a:solidFill>
              <a:srgbClr val="000000"/>
            </a:solidFill>
            <a:round/>
            <a:headEnd/>
            <a:tailEnd/>
          </a:ln>
        </p:spPr>
        <p:txBody>
          <a:bodyPr/>
          <a:lstStyle/>
          <a:p>
            <a:endParaRPr lang="en-CA"/>
          </a:p>
        </p:txBody>
      </p:sp>
      <p:sp>
        <p:nvSpPr>
          <p:cNvPr id="24698" name="Line 119"/>
          <p:cNvSpPr>
            <a:spLocks noChangeShapeType="1"/>
          </p:cNvSpPr>
          <p:nvPr/>
        </p:nvSpPr>
        <p:spPr bwMode="auto">
          <a:xfrm>
            <a:off x="6772275" y="4662488"/>
            <a:ext cx="101600" cy="1587"/>
          </a:xfrm>
          <a:prstGeom prst="line">
            <a:avLst/>
          </a:prstGeom>
          <a:noFill/>
          <a:ln w="26988">
            <a:solidFill>
              <a:srgbClr val="000000"/>
            </a:solidFill>
            <a:round/>
            <a:headEnd/>
            <a:tailEnd/>
          </a:ln>
        </p:spPr>
        <p:txBody>
          <a:bodyPr/>
          <a:lstStyle/>
          <a:p>
            <a:endParaRPr lang="en-CA"/>
          </a:p>
        </p:txBody>
      </p:sp>
      <p:sp>
        <p:nvSpPr>
          <p:cNvPr id="24699" name="Line 120"/>
          <p:cNvSpPr>
            <a:spLocks noChangeShapeType="1"/>
          </p:cNvSpPr>
          <p:nvPr/>
        </p:nvSpPr>
        <p:spPr bwMode="auto">
          <a:xfrm>
            <a:off x="6910388" y="4662488"/>
            <a:ext cx="101600" cy="1587"/>
          </a:xfrm>
          <a:prstGeom prst="line">
            <a:avLst/>
          </a:prstGeom>
          <a:noFill/>
          <a:ln w="26988">
            <a:solidFill>
              <a:srgbClr val="000000"/>
            </a:solidFill>
            <a:round/>
            <a:headEnd/>
            <a:tailEnd/>
          </a:ln>
        </p:spPr>
        <p:txBody>
          <a:bodyPr/>
          <a:lstStyle/>
          <a:p>
            <a:endParaRPr lang="en-CA"/>
          </a:p>
        </p:txBody>
      </p:sp>
      <p:sp>
        <p:nvSpPr>
          <p:cNvPr id="24700" name="Line 121"/>
          <p:cNvSpPr>
            <a:spLocks noChangeShapeType="1"/>
          </p:cNvSpPr>
          <p:nvPr/>
        </p:nvSpPr>
        <p:spPr bwMode="auto">
          <a:xfrm>
            <a:off x="7046913" y="4662488"/>
            <a:ext cx="103187" cy="1587"/>
          </a:xfrm>
          <a:prstGeom prst="line">
            <a:avLst/>
          </a:prstGeom>
          <a:noFill/>
          <a:ln w="26988">
            <a:solidFill>
              <a:srgbClr val="000000"/>
            </a:solidFill>
            <a:round/>
            <a:headEnd/>
            <a:tailEnd/>
          </a:ln>
        </p:spPr>
        <p:txBody>
          <a:bodyPr/>
          <a:lstStyle/>
          <a:p>
            <a:endParaRPr lang="en-CA"/>
          </a:p>
        </p:txBody>
      </p:sp>
      <p:sp>
        <p:nvSpPr>
          <p:cNvPr id="24701" name="Freeform 122"/>
          <p:cNvSpPr>
            <a:spLocks/>
          </p:cNvSpPr>
          <p:nvPr/>
        </p:nvSpPr>
        <p:spPr bwMode="auto">
          <a:xfrm>
            <a:off x="7185025" y="4662488"/>
            <a:ext cx="85725" cy="15875"/>
          </a:xfrm>
          <a:custGeom>
            <a:avLst/>
            <a:gdLst>
              <a:gd name="T0" fmla="*/ 0 w 54"/>
              <a:gd name="T1" fmla="*/ 0 h 10"/>
              <a:gd name="T2" fmla="*/ 2147483647 w 54"/>
              <a:gd name="T3" fmla="*/ 0 h 10"/>
              <a:gd name="T4" fmla="*/ 2147483647 w 54"/>
              <a:gd name="T5" fmla="*/ 2147483647 h 10"/>
              <a:gd name="T6" fmla="*/ 0 60000 65536"/>
              <a:gd name="T7" fmla="*/ 0 60000 65536"/>
              <a:gd name="T8" fmla="*/ 0 60000 65536"/>
              <a:gd name="T9" fmla="*/ 0 w 54"/>
              <a:gd name="T10" fmla="*/ 0 h 10"/>
              <a:gd name="T11" fmla="*/ 54 w 54"/>
              <a:gd name="T12" fmla="*/ 10 h 10"/>
            </a:gdLst>
            <a:ahLst/>
            <a:cxnLst>
              <a:cxn ang="T6">
                <a:pos x="T0" y="T1"/>
              </a:cxn>
              <a:cxn ang="T7">
                <a:pos x="T2" y="T3"/>
              </a:cxn>
              <a:cxn ang="T8">
                <a:pos x="T4" y="T5"/>
              </a:cxn>
            </a:cxnLst>
            <a:rect l="T9" t="T10" r="T11" b="T12"/>
            <a:pathLst>
              <a:path w="54" h="10">
                <a:moveTo>
                  <a:pt x="0" y="0"/>
                </a:moveTo>
                <a:lnTo>
                  <a:pt x="54" y="0"/>
                </a:lnTo>
                <a:lnTo>
                  <a:pt x="54" y="10"/>
                </a:lnTo>
              </a:path>
            </a:pathLst>
          </a:custGeom>
          <a:noFill/>
          <a:ln w="26988">
            <a:solidFill>
              <a:srgbClr val="000000"/>
            </a:solidFill>
            <a:round/>
            <a:headEnd/>
            <a:tailEnd/>
          </a:ln>
        </p:spPr>
        <p:txBody>
          <a:bodyPr/>
          <a:lstStyle/>
          <a:p>
            <a:endParaRPr lang="en-CA"/>
          </a:p>
        </p:txBody>
      </p:sp>
      <p:sp>
        <p:nvSpPr>
          <p:cNvPr id="24702" name="Line 123"/>
          <p:cNvSpPr>
            <a:spLocks noChangeShapeType="1"/>
          </p:cNvSpPr>
          <p:nvPr/>
        </p:nvSpPr>
        <p:spPr bwMode="auto">
          <a:xfrm>
            <a:off x="7270750" y="4713288"/>
            <a:ext cx="1588" cy="103187"/>
          </a:xfrm>
          <a:prstGeom prst="line">
            <a:avLst/>
          </a:prstGeom>
          <a:noFill/>
          <a:ln w="26988">
            <a:solidFill>
              <a:srgbClr val="000000"/>
            </a:solidFill>
            <a:round/>
            <a:headEnd/>
            <a:tailEnd/>
          </a:ln>
        </p:spPr>
        <p:txBody>
          <a:bodyPr/>
          <a:lstStyle/>
          <a:p>
            <a:endParaRPr lang="en-CA"/>
          </a:p>
        </p:txBody>
      </p:sp>
      <p:sp>
        <p:nvSpPr>
          <p:cNvPr id="24703" name="Line 124"/>
          <p:cNvSpPr>
            <a:spLocks noChangeShapeType="1"/>
          </p:cNvSpPr>
          <p:nvPr/>
        </p:nvSpPr>
        <p:spPr bwMode="auto">
          <a:xfrm>
            <a:off x="7270750" y="4851400"/>
            <a:ext cx="1588" cy="103188"/>
          </a:xfrm>
          <a:prstGeom prst="line">
            <a:avLst/>
          </a:prstGeom>
          <a:noFill/>
          <a:ln w="26988">
            <a:solidFill>
              <a:srgbClr val="000000"/>
            </a:solidFill>
            <a:round/>
            <a:headEnd/>
            <a:tailEnd/>
          </a:ln>
        </p:spPr>
        <p:txBody>
          <a:bodyPr/>
          <a:lstStyle/>
          <a:p>
            <a:endParaRPr lang="en-CA"/>
          </a:p>
        </p:txBody>
      </p:sp>
      <p:sp>
        <p:nvSpPr>
          <p:cNvPr id="24704" name="Line 125"/>
          <p:cNvSpPr>
            <a:spLocks noChangeShapeType="1"/>
          </p:cNvSpPr>
          <p:nvPr/>
        </p:nvSpPr>
        <p:spPr bwMode="auto">
          <a:xfrm>
            <a:off x="7270750" y="4989513"/>
            <a:ext cx="1588" cy="101600"/>
          </a:xfrm>
          <a:prstGeom prst="line">
            <a:avLst/>
          </a:prstGeom>
          <a:noFill/>
          <a:ln w="26988">
            <a:solidFill>
              <a:srgbClr val="000000"/>
            </a:solidFill>
            <a:round/>
            <a:headEnd/>
            <a:tailEnd/>
          </a:ln>
        </p:spPr>
        <p:txBody>
          <a:bodyPr/>
          <a:lstStyle/>
          <a:p>
            <a:endParaRPr lang="en-CA"/>
          </a:p>
        </p:txBody>
      </p:sp>
      <p:sp>
        <p:nvSpPr>
          <p:cNvPr id="24705" name="Freeform 126"/>
          <p:cNvSpPr>
            <a:spLocks/>
          </p:cNvSpPr>
          <p:nvPr/>
        </p:nvSpPr>
        <p:spPr bwMode="auto">
          <a:xfrm>
            <a:off x="7185025" y="5126038"/>
            <a:ext cx="85725" cy="19050"/>
          </a:xfrm>
          <a:custGeom>
            <a:avLst/>
            <a:gdLst>
              <a:gd name="T0" fmla="*/ 2147483647 w 54"/>
              <a:gd name="T1" fmla="*/ 0 h 12"/>
              <a:gd name="T2" fmla="*/ 2147483647 w 54"/>
              <a:gd name="T3" fmla="*/ 2147483647 h 12"/>
              <a:gd name="T4" fmla="*/ 0 w 54"/>
              <a:gd name="T5" fmla="*/ 2147483647 h 12"/>
              <a:gd name="T6" fmla="*/ 0 60000 65536"/>
              <a:gd name="T7" fmla="*/ 0 60000 65536"/>
              <a:gd name="T8" fmla="*/ 0 60000 65536"/>
              <a:gd name="T9" fmla="*/ 0 w 54"/>
              <a:gd name="T10" fmla="*/ 0 h 12"/>
              <a:gd name="T11" fmla="*/ 54 w 54"/>
              <a:gd name="T12" fmla="*/ 12 h 12"/>
            </a:gdLst>
            <a:ahLst/>
            <a:cxnLst>
              <a:cxn ang="T6">
                <a:pos x="T0" y="T1"/>
              </a:cxn>
              <a:cxn ang="T7">
                <a:pos x="T2" y="T3"/>
              </a:cxn>
              <a:cxn ang="T8">
                <a:pos x="T4" y="T5"/>
              </a:cxn>
            </a:cxnLst>
            <a:rect l="T9" t="T10" r="T11" b="T12"/>
            <a:pathLst>
              <a:path w="54" h="12">
                <a:moveTo>
                  <a:pt x="54" y="0"/>
                </a:moveTo>
                <a:lnTo>
                  <a:pt x="54" y="12"/>
                </a:lnTo>
                <a:lnTo>
                  <a:pt x="0" y="12"/>
                </a:lnTo>
              </a:path>
            </a:pathLst>
          </a:custGeom>
          <a:noFill/>
          <a:ln w="26988">
            <a:solidFill>
              <a:srgbClr val="000000"/>
            </a:solidFill>
            <a:round/>
            <a:headEnd/>
            <a:tailEnd/>
          </a:ln>
        </p:spPr>
        <p:txBody>
          <a:bodyPr/>
          <a:lstStyle/>
          <a:p>
            <a:endParaRPr lang="en-CA"/>
          </a:p>
        </p:txBody>
      </p:sp>
      <p:sp>
        <p:nvSpPr>
          <p:cNvPr id="24706" name="Line 127"/>
          <p:cNvSpPr>
            <a:spLocks noChangeShapeType="1"/>
          </p:cNvSpPr>
          <p:nvPr/>
        </p:nvSpPr>
        <p:spPr bwMode="auto">
          <a:xfrm flipH="1">
            <a:off x="7046913" y="5145088"/>
            <a:ext cx="106362" cy="1587"/>
          </a:xfrm>
          <a:prstGeom prst="line">
            <a:avLst/>
          </a:prstGeom>
          <a:noFill/>
          <a:ln w="26988">
            <a:solidFill>
              <a:srgbClr val="000000"/>
            </a:solidFill>
            <a:round/>
            <a:headEnd/>
            <a:tailEnd/>
          </a:ln>
        </p:spPr>
        <p:txBody>
          <a:bodyPr/>
          <a:lstStyle/>
          <a:p>
            <a:endParaRPr lang="en-CA"/>
          </a:p>
        </p:txBody>
      </p:sp>
      <p:sp>
        <p:nvSpPr>
          <p:cNvPr id="24707" name="Line 128"/>
          <p:cNvSpPr>
            <a:spLocks noChangeShapeType="1"/>
          </p:cNvSpPr>
          <p:nvPr/>
        </p:nvSpPr>
        <p:spPr bwMode="auto">
          <a:xfrm flipH="1">
            <a:off x="6910388" y="5145088"/>
            <a:ext cx="104775" cy="1587"/>
          </a:xfrm>
          <a:prstGeom prst="line">
            <a:avLst/>
          </a:prstGeom>
          <a:noFill/>
          <a:ln w="26988">
            <a:solidFill>
              <a:srgbClr val="000000"/>
            </a:solidFill>
            <a:round/>
            <a:headEnd/>
            <a:tailEnd/>
          </a:ln>
        </p:spPr>
        <p:txBody>
          <a:bodyPr/>
          <a:lstStyle/>
          <a:p>
            <a:endParaRPr lang="en-CA"/>
          </a:p>
        </p:txBody>
      </p:sp>
      <p:sp>
        <p:nvSpPr>
          <p:cNvPr id="24708" name="Line 129"/>
          <p:cNvSpPr>
            <a:spLocks noChangeShapeType="1"/>
          </p:cNvSpPr>
          <p:nvPr/>
        </p:nvSpPr>
        <p:spPr bwMode="auto">
          <a:xfrm flipH="1">
            <a:off x="6772275" y="5145088"/>
            <a:ext cx="104775" cy="1587"/>
          </a:xfrm>
          <a:prstGeom prst="line">
            <a:avLst/>
          </a:prstGeom>
          <a:noFill/>
          <a:ln w="26988">
            <a:solidFill>
              <a:srgbClr val="000000"/>
            </a:solidFill>
            <a:round/>
            <a:headEnd/>
            <a:tailEnd/>
          </a:ln>
        </p:spPr>
        <p:txBody>
          <a:bodyPr/>
          <a:lstStyle/>
          <a:p>
            <a:endParaRPr lang="en-CA"/>
          </a:p>
        </p:txBody>
      </p:sp>
      <p:sp>
        <p:nvSpPr>
          <p:cNvPr id="24709" name="Line 130"/>
          <p:cNvSpPr>
            <a:spLocks noChangeShapeType="1"/>
          </p:cNvSpPr>
          <p:nvPr/>
        </p:nvSpPr>
        <p:spPr bwMode="auto">
          <a:xfrm flipH="1">
            <a:off x="6634163" y="5145088"/>
            <a:ext cx="104775" cy="1587"/>
          </a:xfrm>
          <a:prstGeom prst="line">
            <a:avLst/>
          </a:prstGeom>
          <a:noFill/>
          <a:ln w="26988">
            <a:solidFill>
              <a:srgbClr val="000000"/>
            </a:solidFill>
            <a:round/>
            <a:headEnd/>
            <a:tailEnd/>
          </a:ln>
        </p:spPr>
        <p:txBody>
          <a:bodyPr/>
          <a:lstStyle/>
          <a:p>
            <a:endParaRPr lang="en-CA"/>
          </a:p>
        </p:txBody>
      </p:sp>
      <p:sp>
        <p:nvSpPr>
          <p:cNvPr id="24710" name="Line 131"/>
          <p:cNvSpPr>
            <a:spLocks noChangeShapeType="1"/>
          </p:cNvSpPr>
          <p:nvPr/>
        </p:nvSpPr>
        <p:spPr bwMode="auto">
          <a:xfrm flipH="1">
            <a:off x="6496050" y="5145088"/>
            <a:ext cx="106363" cy="1587"/>
          </a:xfrm>
          <a:prstGeom prst="line">
            <a:avLst/>
          </a:prstGeom>
          <a:noFill/>
          <a:ln w="26988">
            <a:solidFill>
              <a:srgbClr val="000000"/>
            </a:solidFill>
            <a:round/>
            <a:headEnd/>
            <a:tailEnd/>
          </a:ln>
        </p:spPr>
        <p:txBody>
          <a:bodyPr/>
          <a:lstStyle/>
          <a:p>
            <a:endParaRPr lang="en-CA"/>
          </a:p>
        </p:txBody>
      </p:sp>
      <p:sp>
        <p:nvSpPr>
          <p:cNvPr id="24711" name="Line 132"/>
          <p:cNvSpPr>
            <a:spLocks noChangeShapeType="1"/>
          </p:cNvSpPr>
          <p:nvPr/>
        </p:nvSpPr>
        <p:spPr bwMode="auto">
          <a:xfrm flipH="1">
            <a:off x="6359525" y="5145088"/>
            <a:ext cx="104775" cy="1587"/>
          </a:xfrm>
          <a:prstGeom prst="line">
            <a:avLst/>
          </a:prstGeom>
          <a:noFill/>
          <a:ln w="26988">
            <a:solidFill>
              <a:srgbClr val="000000"/>
            </a:solidFill>
            <a:round/>
            <a:headEnd/>
            <a:tailEnd/>
          </a:ln>
        </p:spPr>
        <p:txBody>
          <a:bodyPr/>
          <a:lstStyle/>
          <a:p>
            <a:endParaRPr lang="en-CA"/>
          </a:p>
        </p:txBody>
      </p:sp>
      <p:sp>
        <p:nvSpPr>
          <p:cNvPr id="24712" name="Freeform 133"/>
          <p:cNvSpPr>
            <a:spLocks/>
          </p:cNvSpPr>
          <p:nvPr/>
        </p:nvSpPr>
        <p:spPr bwMode="auto">
          <a:xfrm>
            <a:off x="6291263" y="5043488"/>
            <a:ext cx="34925" cy="101600"/>
          </a:xfrm>
          <a:custGeom>
            <a:avLst/>
            <a:gdLst>
              <a:gd name="T0" fmla="*/ 2147483647 w 22"/>
              <a:gd name="T1" fmla="*/ 2147483647 h 64"/>
              <a:gd name="T2" fmla="*/ 0 w 22"/>
              <a:gd name="T3" fmla="*/ 2147483647 h 64"/>
              <a:gd name="T4" fmla="*/ 0 w 22"/>
              <a:gd name="T5" fmla="*/ 0 h 64"/>
              <a:gd name="T6" fmla="*/ 0 60000 65536"/>
              <a:gd name="T7" fmla="*/ 0 60000 65536"/>
              <a:gd name="T8" fmla="*/ 0 60000 65536"/>
              <a:gd name="T9" fmla="*/ 0 w 22"/>
              <a:gd name="T10" fmla="*/ 0 h 64"/>
              <a:gd name="T11" fmla="*/ 22 w 22"/>
              <a:gd name="T12" fmla="*/ 64 h 64"/>
            </a:gdLst>
            <a:ahLst/>
            <a:cxnLst>
              <a:cxn ang="T6">
                <a:pos x="T0" y="T1"/>
              </a:cxn>
              <a:cxn ang="T7">
                <a:pos x="T2" y="T3"/>
              </a:cxn>
              <a:cxn ang="T8">
                <a:pos x="T4" y="T5"/>
              </a:cxn>
            </a:cxnLst>
            <a:rect l="T9" t="T10" r="T11" b="T12"/>
            <a:pathLst>
              <a:path w="22" h="64">
                <a:moveTo>
                  <a:pt x="22" y="64"/>
                </a:moveTo>
                <a:lnTo>
                  <a:pt x="0" y="64"/>
                </a:lnTo>
                <a:lnTo>
                  <a:pt x="0" y="0"/>
                </a:lnTo>
              </a:path>
            </a:pathLst>
          </a:custGeom>
          <a:noFill/>
          <a:ln w="26988">
            <a:solidFill>
              <a:srgbClr val="000000"/>
            </a:solidFill>
            <a:round/>
            <a:headEnd/>
            <a:tailEnd/>
          </a:ln>
        </p:spPr>
        <p:txBody>
          <a:bodyPr/>
          <a:lstStyle/>
          <a:p>
            <a:endParaRPr lang="en-CA"/>
          </a:p>
        </p:txBody>
      </p:sp>
      <p:sp>
        <p:nvSpPr>
          <p:cNvPr id="24713" name="Freeform 134"/>
          <p:cNvSpPr>
            <a:spLocks/>
          </p:cNvSpPr>
          <p:nvPr/>
        </p:nvSpPr>
        <p:spPr bwMode="auto">
          <a:xfrm>
            <a:off x="6434138" y="48164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21" y="19"/>
                </a:lnTo>
                <a:lnTo>
                  <a:pt x="44" y="19"/>
                </a:lnTo>
                <a:lnTo>
                  <a:pt x="34" y="66"/>
                </a:lnTo>
                <a:lnTo>
                  <a:pt x="116" y="66"/>
                </a:lnTo>
                <a:lnTo>
                  <a:pt x="109"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714" name="Freeform 135"/>
          <p:cNvSpPr>
            <a:spLocks/>
          </p:cNvSpPr>
          <p:nvPr/>
        </p:nvSpPr>
        <p:spPr bwMode="auto">
          <a:xfrm>
            <a:off x="6650038" y="4813300"/>
            <a:ext cx="195262"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9" y="102"/>
                </a:lnTo>
                <a:lnTo>
                  <a:pt x="19" y="107"/>
                </a:lnTo>
                <a:lnTo>
                  <a:pt x="19" y="116"/>
                </a:lnTo>
                <a:lnTo>
                  <a:pt x="22" y="123"/>
                </a:lnTo>
                <a:lnTo>
                  <a:pt x="26" y="128"/>
                </a:lnTo>
                <a:lnTo>
                  <a:pt x="31" y="131"/>
                </a:lnTo>
                <a:lnTo>
                  <a:pt x="36" y="133"/>
                </a:lnTo>
                <a:lnTo>
                  <a:pt x="43" y="136"/>
                </a:lnTo>
                <a:lnTo>
                  <a:pt x="50" y="136"/>
                </a:lnTo>
                <a:lnTo>
                  <a:pt x="58" y="138"/>
                </a:lnTo>
                <a:lnTo>
                  <a:pt x="75" y="134"/>
                </a:lnTo>
                <a:lnTo>
                  <a:pt x="87" y="129"/>
                </a:lnTo>
                <a:lnTo>
                  <a:pt x="92" y="124"/>
                </a:lnTo>
                <a:lnTo>
                  <a:pt x="96" y="119"/>
                </a:lnTo>
                <a:lnTo>
                  <a:pt x="97" y="112"/>
                </a:lnTo>
                <a:lnTo>
                  <a:pt x="96" y="106"/>
                </a:lnTo>
                <a:lnTo>
                  <a:pt x="92" y="99"/>
                </a:lnTo>
                <a:lnTo>
                  <a:pt x="82" y="92"/>
                </a:lnTo>
                <a:lnTo>
                  <a:pt x="63" y="83"/>
                </a:lnTo>
                <a:lnTo>
                  <a:pt x="53" y="80"/>
                </a:lnTo>
                <a:lnTo>
                  <a:pt x="44" y="75"/>
                </a:lnTo>
                <a:lnTo>
                  <a:pt x="38" y="72"/>
                </a:lnTo>
                <a:lnTo>
                  <a:pt x="29" y="65"/>
                </a:lnTo>
                <a:lnTo>
                  <a:pt x="24" y="58"/>
                </a:lnTo>
                <a:lnTo>
                  <a:pt x="21" y="53"/>
                </a:lnTo>
                <a:lnTo>
                  <a:pt x="19" y="46"/>
                </a:lnTo>
                <a:lnTo>
                  <a:pt x="19" y="41"/>
                </a:lnTo>
                <a:lnTo>
                  <a:pt x="19" y="32"/>
                </a:lnTo>
                <a:lnTo>
                  <a:pt x="21" y="26"/>
                </a:lnTo>
                <a:lnTo>
                  <a:pt x="24" y="19"/>
                </a:lnTo>
                <a:lnTo>
                  <a:pt x="29" y="14"/>
                </a:lnTo>
                <a:lnTo>
                  <a:pt x="36" y="9"/>
                </a:lnTo>
                <a:lnTo>
                  <a:pt x="43" y="5"/>
                </a:lnTo>
                <a:lnTo>
                  <a:pt x="51" y="2"/>
                </a:lnTo>
                <a:lnTo>
                  <a:pt x="60" y="0"/>
                </a:lnTo>
                <a:lnTo>
                  <a:pt x="70" y="0"/>
                </a:lnTo>
                <a:lnTo>
                  <a:pt x="85" y="2"/>
                </a:lnTo>
                <a:lnTo>
                  <a:pt x="99" y="7"/>
                </a:lnTo>
                <a:lnTo>
                  <a:pt x="107" y="10"/>
                </a:lnTo>
                <a:lnTo>
                  <a:pt x="113" y="17"/>
                </a:lnTo>
                <a:lnTo>
                  <a:pt x="118" y="24"/>
                </a:lnTo>
                <a:lnTo>
                  <a:pt x="121" y="32"/>
                </a:lnTo>
                <a:lnTo>
                  <a:pt x="123" y="43"/>
                </a:lnTo>
                <a:lnTo>
                  <a:pt x="123" y="44"/>
                </a:lnTo>
                <a:lnTo>
                  <a:pt x="123" y="46"/>
                </a:lnTo>
                <a:lnTo>
                  <a:pt x="106" y="48"/>
                </a:lnTo>
                <a:lnTo>
                  <a:pt x="106" y="43"/>
                </a:lnTo>
                <a:lnTo>
                  <a:pt x="104" y="38"/>
                </a:lnTo>
                <a:lnTo>
                  <a:pt x="102" y="32"/>
                </a:lnTo>
                <a:lnTo>
                  <a:pt x="97" y="27"/>
                </a:lnTo>
                <a:lnTo>
                  <a:pt x="92" y="24"/>
                </a:lnTo>
                <a:lnTo>
                  <a:pt x="85" y="21"/>
                </a:lnTo>
                <a:lnTo>
                  <a:pt x="78" y="19"/>
                </a:lnTo>
                <a:lnTo>
                  <a:pt x="68" y="17"/>
                </a:lnTo>
                <a:lnTo>
                  <a:pt x="58" y="19"/>
                </a:lnTo>
                <a:lnTo>
                  <a:pt x="50" y="21"/>
                </a:lnTo>
                <a:lnTo>
                  <a:pt x="43" y="26"/>
                </a:lnTo>
                <a:lnTo>
                  <a:pt x="39" y="29"/>
                </a:lnTo>
                <a:lnTo>
                  <a:pt x="36" y="34"/>
                </a:lnTo>
                <a:lnTo>
                  <a:pt x="36" y="39"/>
                </a:lnTo>
                <a:lnTo>
                  <a:pt x="36" y="44"/>
                </a:lnTo>
                <a:lnTo>
                  <a:pt x="39" y="49"/>
                </a:lnTo>
                <a:lnTo>
                  <a:pt x="43" y="53"/>
                </a:lnTo>
                <a:lnTo>
                  <a:pt x="50" y="58"/>
                </a:lnTo>
                <a:lnTo>
                  <a:pt x="53" y="60"/>
                </a:lnTo>
                <a:lnTo>
                  <a:pt x="58" y="61"/>
                </a:lnTo>
                <a:lnTo>
                  <a:pt x="65" y="65"/>
                </a:lnTo>
                <a:lnTo>
                  <a:pt x="75" y="70"/>
                </a:lnTo>
                <a:lnTo>
                  <a:pt x="84" y="73"/>
                </a:lnTo>
                <a:lnTo>
                  <a:pt x="92" y="77"/>
                </a:lnTo>
                <a:lnTo>
                  <a:pt x="97" y="80"/>
                </a:lnTo>
                <a:lnTo>
                  <a:pt x="104" y="87"/>
                </a:lnTo>
                <a:lnTo>
                  <a:pt x="109" y="94"/>
                </a:lnTo>
                <a:lnTo>
                  <a:pt x="113" y="102"/>
                </a:lnTo>
                <a:lnTo>
                  <a:pt x="114" y="111"/>
                </a:lnTo>
                <a:lnTo>
                  <a:pt x="113" y="119"/>
                </a:lnTo>
                <a:lnTo>
                  <a:pt x="111" y="126"/>
                </a:lnTo>
                <a:lnTo>
                  <a:pt x="107" y="133"/>
                </a:lnTo>
                <a:lnTo>
                  <a:pt x="101" y="140"/>
                </a:lnTo>
                <a:lnTo>
                  <a:pt x="96" y="145"/>
                </a:lnTo>
                <a:lnTo>
                  <a:pt x="87" y="150"/>
                </a:lnTo>
                <a:lnTo>
                  <a:pt x="73" y="153"/>
                </a:lnTo>
                <a:lnTo>
                  <a:pt x="58" y="155"/>
                </a:lnTo>
                <a:lnTo>
                  <a:pt x="34" y="151"/>
                </a:lnTo>
                <a:lnTo>
                  <a:pt x="17" y="143"/>
                </a:lnTo>
                <a:lnTo>
                  <a:pt x="9" y="134"/>
                </a:lnTo>
                <a:lnTo>
                  <a:pt x="4"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715" name="Freeform 136"/>
          <p:cNvSpPr>
            <a:spLocks/>
          </p:cNvSpPr>
          <p:nvPr/>
        </p:nvSpPr>
        <p:spPr bwMode="auto">
          <a:xfrm>
            <a:off x="6884988" y="4816475"/>
            <a:ext cx="192087"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1"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716" name="Freeform 137"/>
          <p:cNvSpPr>
            <a:spLocks/>
          </p:cNvSpPr>
          <p:nvPr/>
        </p:nvSpPr>
        <p:spPr bwMode="auto">
          <a:xfrm>
            <a:off x="7050088" y="5021263"/>
            <a:ext cx="92075" cy="100012"/>
          </a:xfrm>
          <a:custGeom>
            <a:avLst/>
            <a:gdLst>
              <a:gd name="T0" fmla="*/ 0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0 h 63"/>
              <a:gd name="T16" fmla="*/ 2147483647 w 58"/>
              <a:gd name="T17" fmla="*/ 0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0 w 58"/>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63"/>
              <a:gd name="T101" fmla="*/ 58 w 5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63">
                <a:moveTo>
                  <a:pt x="0" y="63"/>
                </a:moveTo>
                <a:lnTo>
                  <a:pt x="14" y="2"/>
                </a:lnTo>
                <a:lnTo>
                  <a:pt x="22" y="2"/>
                </a:lnTo>
                <a:lnTo>
                  <a:pt x="20" y="12"/>
                </a:lnTo>
                <a:lnTo>
                  <a:pt x="27" y="7"/>
                </a:lnTo>
                <a:lnTo>
                  <a:pt x="32" y="3"/>
                </a:lnTo>
                <a:lnTo>
                  <a:pt x="37" y="2"/>
                </a:lnTo>
                <a:lnTo>
                  <a:pt x="43" y="0"/>
                </a:lnTo>
                <a:lnTo>
                  <a:pt x="48" y="0"/>
                </a:lnTo>
                <a:lnTo>
                  <a:pt x="51" y="2"/>
                </a:lnTo>
                <a:lnTo>
                  <a:pt x="54" y="5"/>
                </a:lnTo>
                <a:lnTo>
                  <a:pt x="56" y="7"/>
                </a:lnTo>
                <a:lnTo>
                  <a:pt x="58" y="12"/>
                </a:lnTo>
                <a:lnTo>
                  <a:pt x="58" y="15"/>
                </a:lnTo>
                <a:lnTo>
                  <a:pt x="58" y="20"/>
                </a:lnTo>
                <a:lnTo>
                  <a:pt x="56" y="26"/>
                </a:lnTo>
                <a:lnTo>
                  <a:pt x="48" y="63"/>
                </a:lnTo>
                <a:lnTo>
                  <a:pt x="39" y="63"/>
                </a:lnTo>
                <a:lnTo>
                  <a:pt x="48" y="24"/>
                </a:lnTo>
                <a:lnTo>
                  <a:pt x="48" y="19"/>
                </a:lnTo>
                <a:lnTo>
                  <a:pt x="48" y="15"/>
                </a:lnTo>
                <a:lnTo>
                  <a:pt x="48" y="14"/>
                </a:lnTo>
                <a:lnTo>
                  <a:pt x="46" y="10"/>
                </a:lnTo>
                <a:lnTo>
                  <a:pt x="43" y="10"/>
                </a:lnTo>
                <a:lnTo>
                  <a:pt x="39" y="9"/>
                </a:lnTo>
                <a:lnTo>
                  <a:pt x="34" y="10"/>
                </a:lnTo>
                <a:lnTo>
                  <a:pt x="31" y="12"/>
                </a:lnTo>
                <a:lnTo>
                  <a:pt x="26" y="15"/>
                </a:lnTo>
                <a:lnTo>
                  <a:pt x="22" y="19"/>
                </a:lnTo>
                <a:lnTo>
                  <a:pt x="19" y="26"/>
                </a:lnTo>
                <a:lnTo>
                  <a:pt x="17" y="34"/>
                </a:lnTo>
                <a:lnTo>
                  <a:pt x="10" y="63"/>
                </a:lnTo>
                <a:lnTo>
                  <a:pt x="0" y="63"/>
                </a:lnTo>
                <a:close/>
              </a:path>
            </a:pathLst>
          </a:custGeom>
          <a:solidFill>
            <a:srgbClr val="000000"/>
          </a:solidFill>
          <a:ln w="0">
            <a:solidFill>
              <a:srgbClr val="000000"/>
            </a:solidFill>
            <a:round/>
            <a:headEnd/>
            <a:tailEnd/>
          </a:ln>
        </p:spPr>
        <p:txBody>
          <a:bodyPr/>
          <a:lstStyle/>
          <a:p>
            <a:endParaRPr lang="en-CA"/>
          </a:p>
        </p:txBody>
      </p:sp>
      <p:sp>
        <p:nvSpPr>
          <p:cNvPr id="24717" name="Line 138"/>
          <p:cNvSpPr>
            <a:spLocks noChangeShapeType="1"/>
          </p:cNvSpPr>
          <p:nvPr/>
        </p:nvSpPr>
        <p:spPr bwMode="auto">
          <a:xfrm flipV="1">
            <a:off x="3756025" y="4559300"/>
            <a:ext cx="1588" cy="103188"/>
          </a:xfrm>
          <a:prstGeom prst="line">
            <a:avLst/>
          </a:prstGeom>
          <a:noFill/>
          <a:ln w="26988">
            <a:solidFill>
              <a:srgbClr val="000000"/>
            </a:solidFill>
            <a:round/>
            <a:headEnd/>
            <a:tailEnd/>
          </a:ln>
        </p:spPr>
        <p:txBody>
          <a:bodyPr/>
          <a:lstStyle/>
          <a:p>
            <a:endParaRPr lang="en-CA"/>
          </a:p>
        </p:txBody>
      </p:sp>
      <p:sp>
        <p:nvSpPr>
          <p:cNvPr id="24718" name="Freeform 139"/>
          <p:cNvSpPr>
            <a:spLocks/>
          </p:cNvSpPr>
          <p:nvPr/>
        </p:nvSpPr>
        <p:spPr bwMode="auto">
          <a:xfrm>
            <a:off x="3756025" y="4454525"/>
            <a:ext cx="34925" cy="69850"/>
          </a:xfrm>
          <a:custGeom>
            <a:avLst/>
            <a:gdLst>
              <a:gd name="T0" fmla="*/ 0 w 22"/>
              <a:gd name="T1" fmla="*/ 2147483647 h 44"/>
              <a:gd name="T2" fmla="*/ 0 w 22"/>
              <a:gd name="T3" fmla="*/ 0 h 44"/>
              <a:gd name="T4" fmla="*/ 2147483647 w 22"/>
              <a:gd name="T5" fmla="*/ 0 h 44"/>
              <a:gd name="T6" fmla="*/ 0 60000 65536"/>
              <a:gd name="T7" fmla="*/ 0 60000 65536"/>
              <a:gd name="T8" fmla="*/ 0 60000 65536"/>
              <a:gd name="T9" fmla="*/ 0 w 22"/>
              <a:gd name="T10" fmla="*/ 0 h 44"/>
              <a:gd name="T11" fmla="*/ 22 w 22"/>
              <a:gd name="T12" fmla="*/ 44 h 44"/>
            </a:gdLst>
            <a:ahLst/>
            <a:cxnLst>
              <a:cxn ang="T6">
                <a:pos x="T0" y="T1"/>
              </a:cxn>
              <a:cxn ang="T7">
                <a:pos x="T2" y="T3"/>
              </a:cxn>
              <a:cxn ang="T8">
                <a:pos x="T4" y="T5"/>
              </a:cxn>
            </a:cxnLst>
            <a:rect l="T9" t="T10" r="T11" b="T12"/>
            <a:pathLst>
              <a:path w="22" h="44">
                <a:moveTo>
                  <a:pt x="0" y="44"/>
                </a:moveTo>
                <a:lnTo>
                  <a:pt x="0" y="0"/>
                </a:lnTo>
                <a:lnTo>
                  <a:pt x="22" y="0"/>
                </a:lnTo>
              </a:path>
            </a:pathLst>
          </a:custGeom>
          <a:noFill/>
          <a:ln w="26988">
            <a:solidFill>
              <a:srgbClr val="000000"/>
            </a:solidFill>
            <a:round/>
            <a:headEnd/>
            <a:tailEnd/>
          </a:ln>
        </p:spPr>
        <p:txBody>
          <a:bodyPr/>
          <a:lstStyle/>
          <a:p>
            <a:endParaRPr lang="en-CA"/>
          </a:p>
        </p:txBody>
      </p:sp>
      <p:sp>
        <p:nvSpPr>
          <p:cNvPr id="24719" name="Line 140"/>
          <p:cNvSpPr>
            <a:spLocks noChangeShapeType="1"/>
          </p:cNvSpPr>
          <p:nvPr/>
        </p:nvSpPr>
        <p:spPr bwMode="auto">
          <a:xfrm>
            <a:off x="3825875" y="4454525"/>
            <a:ext cx="103188" cy="1588"/>
          </a:xfrm>
          <a:prstGeom prst="line">
            <a:avLst/>
          </a:prstGeom>
          <a:noFill/>
          <a:ln w="26988">
            <a:solidFill>
              <a:srgbClr val="000000"/>
            </a:solidFill>
            <a:round/>
            <a:headEnd/>
            <a:tailEnd/>
          </a:ln>
        </p:spPr>
        <p:txBody>
          <a:bodyPr/>
          <a:lstStyle/>
          <a:p>
            <a:endParaRPr lang="en-CA"/>
          </a:p>
        </p:txBody>
      </p:sp>
      <p:sp>
        <p:nvSpPr>
          <p:cNvPr id="24720" name="Line 141"/>
          <p:cNvSpPr>
            <a:spLocks noChangeShapeType="1"/>
          </p:cNvSpPr>
          <p:nvPr/>
        </p:nvSpPr>
        <p:spPr bwMode="auto">
          <a:xfrm>
            <a:off x="3963988" y="4454525"/>
            <a:ext cx="101600" cy="1588"/>
          </a:xfrm>
          <a:prstGeom prst="line">
            <a:avLst/>
          </a:prstGeom>
          <a:noFill/>
          <a:ln w="26988">
            <a:solidFill>
              <a:srgbClr val="000000"/>
            </a:solidFill>
            <a:round/>
            <a:headEnd/>
            <a:tailEnd/>
          </a:ln>
        </p:spPr>
        <p:txBody>
          <a:bodyPr/>
          <a:lstStyle/>
          <a:p>
            <a:endParaRPr lang="en-CA"/>
          </a:p>
        </p:txBody>
      </p:sp>
      <p:sp>
        <p:nvSpPr>
          <p:cNvPr id="24721" name="Line 142"/>
          <p:cNvSpPr>
            <a:spLocks noChangeShapeType="1"/>
          </p:cNvSpPr>
          <p:nvPr/>
        </p:nvSpPr>
        <p:spPr bwMode="auto">
          <a:xfrm>
            <a:off x="4102100" y="4454525"/>
            <a:ext cx="101600" cy="1588"/>
          </a:xfrm>
          <a:prstGeom prst="line">
            <a:avLst/>
          </a:prstGeom>
          <a:noFill/>
          <a:ln w="26988">
            <a:solidFill>
              <a:srgbClr val="000000"/>
            </a:solidFill>
            <a:round/>
            <a:headEnd/>
            <a:tailEnd/>
          </a:ln>
        </p:spPr>
        <p:txBody>
          <a:bodyPr/>
          <a:lstStyle/>
          <a:p>
            <a:endParaRPr lang="en-CA"/>
          </a:p>
        </p:txBody>
      </p:sp>
      <p:sp>
        <p:nvSpPr>
          <p:cNvPr id="24722" name="Line 143"/>
          <p:cNvSpPr>
            <a:spLocks noChangeShapeType="1"/>
          </p:cNvSpPr>
          <p:nvPr/>
        </p:nvSpPr>
        <p:spPr bwMode="auto">
          <a:xfrm>
            <a:off x="4238625" y="4454525"/>
            <a:ext cx="103188" cy="1588"/>
          </a:xfrm>
          <a:prstGeom prst="line">
            <a:avLst/>
          </a:prstGeom>
          <a:noFill/>
          <a:ln w="26988">
            <a:solidFill>
              <a:srgbClr val="000000"/>
            </a:solidFill>
            <a:round/>
            <a:headEnd/>
            <a:tailEnd/>
          </a:ln>
        </p:spPr>
        <p:txBody>
          <a:bodyPr/>
          <a:lstStyle/>
          <a:p>
            <a:endParaRPr lang="en-CA"/>
          </a:p>
        </p:txBody>
      </p:sp>
      <p:sp>
        <p:nvSpPr>
          <p:cNvPr id="24723" name="Line 144"/>
          <p:cNvSpPr>
            <a:spLocks noChangeShapeType="1"/>
          </p:cNvSpPr>
          <p:nvPr/>
        </p:nvSpPr>
        <p:spPr bwMode="auto">
          <a:xfrm>
            <a:off x="4376738" y="4454525"/>
            <a:ext cx="103187" cy="1588"/>
          </a:xfrm>
          <a:prstGeom prst="line">
            <a:avLst/>
          </a:prstGeom>
          <a:noFill/>
          <a:ln w="26988">
            <a:solidFill>
              <a:srgbClr val="000000"/>
            </a:solidFill>
            <a:round/>
            <a:headEnd/>
            <a:tailEnd/>
          </a:ln>
        </p:spPr>
        <p:txBody>
          <a:bodyPr/>
          <a:lstStyle/>
          <a:p>
            <a:endParaRPr lang="en-CA"/>
          </a:p>
        </p:txBody>
      </p:sp>
      <p:sp>
        <p:nvSpPr>
          <p:cNvPr id="24724" name="Line 145"/>
          <p:cNvSpPr>
            <a:spLocks noChangeShapeType="1"/>
          </p:cNvSpPr>
          <p:nvPr/>
        </p:nvSpPr>
        <p:spPr bwMode="auto">
          <a:xfrm>
            <a:off x="4514850" y="4454525"/>
            <a:ext cx="101600" cy="1588"/>
          </a:xfrm>
          <a:prstGeom prst="line">
            <a:avLst/>
          </a:prstGeom>
          <a:noFill/>
          <a:ln w="26988">
            <a:solidFill>
              <a:srgbClr val="000000"/>
            </a:solidFill>
            <a:round/>
            <a:headEnd/>
            <a:tailEnd/>
          </a:ln>
        </p:spPr>
        <p:txBody>
          <a:bodyPr/>
          <a:lstStyle/>
          <a:p>
            <a:endParaRPr lang="en-CA"/>
          </a:p>
        </p:txBody>
      </p:sp>
      <p:sp>
        <p:nvSpPr>
          <p:cNvPr id="24725" name="Line 146"/>
          <p:cNvSpPr>
            <a:spLocks noChangeShapeType="1"/>
          </p:cNvSpPr>
          <p:nvPr/>
        </p:nvSpPr>
        <p:spPr bwMode="auto">
          <a:xfrm>
            <a:off x="4652963" y="4454525"/>
            <a:ext cx="101600" cy="1588"/>
          </a:xfrm>
          <a:prstGeom prst="line">
            <a:avLst/>
          </a:prstGeom>
          <a:noFill/>
          <a:ln w="26988">
            <a:solidFill>
              <a:srgbClr val="000000"/>
            </a:solidFill>
            <a:round/>
            <a:headEnd/>
            <a:tailEnd/>
          </a:ln>
        </p:spPr>
        <p:txBody>
          <a:bodyPr/>
          <a:lstStyle/>
          <a:p>
            <a:endParaRPr lang="en-CA"/>
          </a:p>
        </p:txBody>
      </p:sp>
      <p:sp>
        <p:nvSpPr>
          <p:cNvPr id="24726" name="Line 147"/>
          <p:cNvSpPr>
            <a:spLocks noChangeShapeType="1"/>
          </p:cNvSpPr>
          <p:nvPr/>
        </p:nvSpPr>
        <p:spPr bwMode="auto">
          <a:xfrm>
            <a:off x="4789488" y="4454525"/>
            <a:ext cx="103187" cy="1588"/>
          </a:xfrm>
          <a:prstGeom prst="line">
            <a:avLst/>
          </a:prstGeom>
          <a:noFill/>
          <a:ln w="26988">
            <a:solidFill>
              <a:srgbClr val="000000"/>
            </a:solidFill>
            <a:round/>
            <a:headEnd/>
            <a:tailEnd/>
          </a:ln>
        </p:spPr>
        <p:txBody>
          <a:bodyPr/>
          <a:lstStyle/>
          <a:p>
            <a:endParaRPr lang="en-CA"/>
          </a:p>
        </p:txBody>
      </p:sp>
      <p:sp>
        <p:nvSpPr>
          <p:cNvPr id="24727" name="Line 148"/>
          <p:cNvSpPr>
            <a:spLocks noChangeShapeType="1"/>
          </p:cNvSpPr>
          <p:nvPr/>
        </p:nvSpPr>
        <p:spPr bwMode="auto">
          <a:xfrm>
            <a:off x="4927600" y="4454525"/>
            <a:ext cx="103188" cy="1588"/>
          </a:xfrm>
          <a:prstGeom prst="line">
            <a:avLst/>
          </a:prstGeom>
          <a:noFill/>
          <a:ln w="26988">
            <a:solidFill>
              <a:srgbClr val="000000"/>
            </a:solidFill>
            <a:round/>
            <a:headEnd/>
            <a:tailEnd/>
          </a:ln>
        </p:spPr>
        <p:txBody>
          <a:bodyPr/>
          <a:lstStyle/>
          <a:p>
            <a:endParaRPr lang="en-CA"/>
          </a:p>
        </p:txBody>
      </p:sp>
      <p:sp>
        <p:nvSpPr>
          <p:cNvPr id="24728" name="Line 149"/>
          <p:cNvSpPr>
            <a:spLocks noChangeShapeType="1"/>
          </p:cNvSpPr>
          <p:nvPr/>
        </p:nvSpPr>
        <p:spPr bwMode="auto">
          <a:xfrm>
            <a:off x="5065713" y="4454525"/>
            <a:ext cx="101600" cy="1588"/>
          </a:xfrm>
          <a:prstGeom prst="line">
            <a:avLst/>
          </a:prstGeom>
          <a:noFill/>
          <a:ln w="26988">
            <a:solidFill>
              <a:srgbClr val="000000"/>
            </a:solidFill>
            <a:round/>
            <a:headEnd/>
            <a:tailEnd/>
          </a:ln>
        </p:spPr>
        <p:txBody>
          <a:bodyPr/>
          <a:lstStyle/>
          <a:p>
            <a:endParaRPr lang="en-CA"/>
          </a:p>
        </p:txBody>
      </p:sp>
      <p:sp>
        <p:nvSpPr>
          <p:cNvPr id="24729" name="Line 150"/>
          <p:cNvSpPr>
            <a:spLocks noChangeShapeType="1"/>
          </p:cNvSpPr>
          <p:nvPr/>
        </p:nvSpPr>
        <p:spPr bwMode="auto">
          <a:xfrm>
            <a:off x="5203825" y="4454525"/>
            <a:ext cx="101600" cy="1588"/>
          </a:xfrm>
          <a:prstGeom prst="line">
            <a:avLst/>
          </a:prstGeom>
          <a:noFill/>
          <a:ln w="26988">
            <a:solidFill>
              <a:srgbClr val="000000"/>
            </a:solidFill>
            <a:round/>
            <a:headEnd/>
            <a:tailEnd/>
          </a:ln>
        </p:spPr>
        <p:txBody>
          <a:bodyPr/>
          <a:lstStyle/>
          <a:p>
            <a:endParaRPr lang="en-CA"/>
          </a:p>
        </p:txBody>
      </p:sp>
      <p:sp>
        <p:nvSpPr>
          <p:cNvPr id="24730" name="Line 151"/>
          <p:cNvSpPr>
            <a:spLocks noChangeShapeType="1"/>
          </p:cNvSpPr>
          <p:nvPr/>
        </p:nvSpPr>
        <p:spPr bwMode="auto">
          <a:xfrm>
            <a:off x="5340350" y="4454525"/>
            <a:ext cx="103188" cy="1588"/>
          </a:xfrm>
          <a:prstGeom prst="line">
            <a:avLst/>
          </a:prstGeom>
          <a:noFill/>
          <a:ln w="26988">
            <a:solidFill>
              <a:srgbClr val="000000"/>
            </a:solidFill>
            <a:round/>
            <a:headEnd/>
            <a:tailEnd/>
          </a:ln>
        </p:spPr>
        <p:txBody>
          <a:bodyPr/>
          <a:lstStyle/>
          <a:p>
            <a:endParaRPr lang="en-CA"/>
          </a:p>
        </p:txBody>
      </p:sp>
      <p:sp>
        <p:nvSpPr>
          <p:cNvPr id="24731" name="Line 152"/>
          <p:cNvSpPr>
            <a:spLocks noChangeShapeType="1"/>
          </p:cNvSpPr>
          <p:nvPr/>
        </p:nvSpPr>
        <p:spPr bwMode="auto">
          <a:xfrm>
            <a:off x="5478463" y="4454525"/>
            <a:ext cx="103187" cy="1588"/>
          </a:xfrm>
          <a:prstGeom prst="line">
            <a:avLst/>
          </a:prstGeom>
          <a:noFill/>
          <a:ln w="26988">
            <a:solidFill>
              <a:srgbClr val="000000"/>
            </a:solidFill>
            <a:round/>
            <a:headEnd/>
            <a:tailEnd/>
          </a:ln>
        </p:spPr>
        <p:txBody>
          <a:bodyPr/>
          <a:lstStyle/>
          <a:p>
            <a:endParaRPr lang="en-CA"/>
          </a:p>
        </p:txBody>
      </p:sp>
      <p:sp>
        <p:nvSpPr>
          <p:cNvPr id="24732" name="Line 153"/>
          <p:cNvSpPr>
            <a:spLocks noChangeShapeType="1"/>
          </p:cNvSpPr>
          <p:nvPr/>
        </p:nvSpPr>
        <p:spPr bwMode="auto">
          <a:xfrm>
            <a:off x="5616575" y="4454525"/>
            <a:ext cx="101600" cy="1588"/>
          </a:xfrm>
          <a:prstGeom prst="line">
            <a:avLst/>
          </a:prstGeom>
          <a:noFill/>
          <a:ln w="26988">
            <a:solidFill>
              <a:srgbClr val="000000"/>
            </a:solidFill>
            <a:round/>
            <a:headEnd/>
            <a:tailEnd/>
          </a:ln>
        </p:spPr>
        <p:txBody>
          <a:bodyPr/>
          <a:lstStyle/>
          <a:p>
            <a:endParaRPr lang="en-CA"/>
          </a:p>
        </p:txBody>
      </p:sp>
      <p:sp>
        <p:nvSpPr>
          <p:cNvPr id="24733" name="Line 154"/>
          <p:cNvSpPr>
            <a:spLocks noChangeShapeType="1"/>
          </p:cNvSpPr>
          <p:nvPr/>
        </p:nvSpPr>
        <p:spPr bwMode="auto">
          <a:xfrm>
            <a:off x="5754688" y="4454525"/>
            <a:ext cx="101600" cy="1588"/>
          </a:xfrm>
          <a:prstGeom prst="line">
            <a:avLst/>
          </a:prstGeom>
          <a:noFill/>
          <a:ln w="26988">
            <a:solidFill>
              <a:srgbClr val="000000"/>
            </a:solidFill>
            <a:round/>
            <a:headEnd/>
            <a:tailEnd/>
          </a:ln>
        </p:spPr>
        <p:txBody>
          <a:bodyPr/>
          <a:lstStyle/>
          <a:p>
            <a:endParaRPr lang="en-CA"/>
          </a:p>
        </p:txBody>
      </p:sp>
      <p:sp>
        <p:nvSpPr>
          <p:cNvPr id="24734" name="Line 155"/>
          <p:cNvSpPr>
            <a:spLocks noChangeShapeType="1"/>
          </p:cNvSpPr>
          <p:nvPr/>
        </p:nvSpPr>
        <p:spPr bwMode="auto">
          <a:xfrm>
            <a:off x="5891213" y="4454525"/>
            <a:ext cx="103187" cy="1588"/>
          </a:xfrm>
          <a:prstGeom prst="line">
            <a:avLst/>
          </a:prstGeom>
          <a:noFill/>
          <a:ln w="26988">
            <a:solidFill>
              <a:srgbClr val="000000"/>
            </a:solidFill>
            <a:round/>
            <a:headEnd/>
            <a:tailEnd/>
          </a:ln>
        </p:spPr>
        <p:txBody>
          <a:bodyPr/>
          <a:lstStyle/>
          <a:p>
            <a:endParaRPr lang="en-CA"/>
          </a:p>
        </p:txBody>
      </p:sp>
      <p:sp>
        <p:nvSpPr>
          <p:cNvPr id="24735" name="Line 156"/>
          <p:cNvSpPr>
            <a:spLocks noChangeShapeType="1"/>
          </p:cNvSpPr>
          <p:nvPr/>
        </p:nvSpPr>
        <p:spPr bwMode="auto">
          <a:xfrm>
            <a:off x="6029325" y="4454525"/>
            <a:ext cx="103188" cy="1588"/>
          </a:xfrm>
          <a:prstGeom prst="line">
            <a:avLst/>
          </a:prstGeom>
          <a:noFill/>
          <a:ln w="26988">
            <a:solidFill>
              <a:srgbClr val="000000"/>
            </a:solidFill>
            <a:round/>
            <a:headEnd/>
            <a:tailEnd/>
          </a:ln>
        </p:spPr>
        <p:txBody>
          <a:bodyPr/>
          <a:lstStyle/>
          <a:p>
            <a:endParaRPr lang="en-CA"/>
          </a:p>
        </p:txBody>
      </p:sp>
      <p:sp>
        <p:nvSpPr>
          <p:cNvPr id="24736" name="Line 157"/>
          <p:cNvSpPr>
            <a:spLocks noChangeShapeType="1"/>
          </p:cNvSpPr>
          <p:nvPr/>
        </p:nvSpPr>
        <p:spPr bwMode="auto">
          <a:xfrm>
            <a:off x="6167438" y="4454525"/>
            <a:ext cx="101600" cy="1588"/>
          </a:xfrm>
          <a:prstGeom prst="line">
            <a:avLst/>
          </a:prstGeom>
          <a:noFill/>
          <a:ln w="26988">
            <a:solidFill>
              <a:srgbClr val="000000"/>
            </a:solidFill>
            <a:round/>
            <a:headEnd/>
            <a:tailEnd/>
          </a:ln>
        </p:spPr>
        <p:txBody>
          <a:bodyPr/>
          <a:lstStyle/>
          <a:p>
            <a:endParaRPr lang="en-CA"/>
          </a:p>
        </p:txBody>
      </p:sp>
      <p:sp>
        <p:nvSpPr>
          <p:cNvPr id="24737" name="Line 158"/>
          <p:cNvSpPr>
            <a:spLocks noChangeShapeType="1"/>
          </p:cNvSpPr>
          <p:nvPr/>
        </p:nvSpPr>
        <p:spPr bwMode="auto">
          <a:xfrm>
            <a:off x="6305550" y="4454525"/>
            <a:ext cx="101600" cy="1588"/>
          </a:xfrm>
          <a:prstGeom prst="line">
            <a:avLst/>
          </a:prstGeom>
          <a:noFill/>
          <a:ln w="26988">
            <a:solidFill>
              <a:srgbClr val="000000"/>
            </a:solidFill>
            <a:round/>
            <a:headEnd/>
            <a:tailEnd/>
          </a:ln>
        </p:spPr>
        <p:txBody>
          <a:bodyPr/>
          <a:lstStyle/>
          <a:p>
            <a:endParaRPr lang="en-CA"/>
          </a:p>
        </p:txBody>
      </p:sp>
      <p:sp>
        <p:nvSpPr>
          <p:cNvPr id="24738" name="Line 159"/>
          <p:cNvSpPr>
            <a:spLocks noChangeShapeType="1"/>
          </p:cNvSpPr>
          <p:nvPr/>
        </p:nvSpPr>
        <p:spPr bwMode="auto">
          <a:xfrm>
            <a:off x="6442075" y="4454525"/>
            <a:ext cx="103188" cy="1588"/>
          </a:xfrm>
          <a:prstGeom prst="line">
            <a:avLst/>
          </a:prstGeom>
          <a:noFill/>
          <a:ln w="26988">
            <a:solidFill>
              <a:srgbClr val="000000"/>
            </a:solidFill>
            <a:round/>
            <a:headEnd/>
            <a:tailEnd/>
          </a:ln>
        </p:spPr>
        <p:txBody>
          <a:bodyPr/>
          <a:lstStyle/>
          <a:p>
            <a:endParaRPr lang="en-CA"/>
          </a:p>
        </p:txBody>
      </p:sp>
      <p:sp>
        <p:nvSpPr>
          <p:cNvPr id="24739" name="Line 160"/>
          <p:cNvSpPr>
            <a:spLocks noChangeShapeType="1"/>
          </p:cNvSpPr>
          <p:nvPr/>
        </p:nvSpPr>
        <p:spPr bwMode="auto">
          <a:xfrm>
            <a:off x="6580188" y="4454525"/>
            <a:ext cx="103187" cy="1588"/>
          </a:xfrm>
          <a:prstGeom prst="line">
            <a:avLst/>
          </a:prstGeom>
          <a:noFill/>
          <a:ln w="26988">
            <a:solidFill>
              <a:srgbClr val="000000"/>
            </a:solidFill>
            <a:round/>
            <a:headEnd/>
            <a:tailEnd/>
          </a:ln>
        </p:spPr>
        <p:txBody>
          <a:bodyPr/>
          <a:lstStyle/>
          <a:p>
            <a:endParaRPr lang="en-CA"/>
          </a:p>
        </p:txBody>
      </p:sp>
      <p:sp>
        <p:nvSpPr>
          <p:cNvPr id="24740" name="Freeform 161"/>
          <p:cNvSpPr>
            <a:spLocks/>
          </p:cNvSpPr>
          <p:nvPr/>
        </p:nvSpPr>
        <p:spPr bwMode="auto">
          <a:xfrm>
            <a:off x="6718300" y="4454525"/>
            <a:ext cx="42863" cy="61913"/>
          </a:xfrm>
          <a:custGeom>
            <a:avLst/>
            <a:gdLst>
              <a:gd name="T0" fmla="*/ 0 w 27"/>
              <a:gd name="T1" fmla="*/ 0 h 39"/>
              <a:gd name="T2" fmla="*/ 2147483647 w 27"/>
              <a:gd name="T3" fmla="*/ 0 h 39"/>
              <a:gd name="T4" fmla="*/ 2147483647 w 27"/>
              <a:gd name="T5" fmla="*/ 2147483647 h 39"/>
              <a:gd name="T6" fmla="*/ 0 60000 65536"/>
              <a:gd name="T7" fmla="*/ 0 60000 65536"/>
              <a:gd name="T8" fmla="*/ 0 60000 65536"/>
              <a:gd name="T9" fmla="*/ 0 w 27"/>
              <a:gd name="T10" fmla="*/ 0 h 39"/>
              <a:gd name="T11" fmla="*/ 27 w 27"/>
              <a:gd name="T12" fmla="*/ 39 h 39"/>
            </a:gdLst>
            <a:ahLst/>
            <a:cxnLst>
              <a:cxn ang="T6">
                <a:pos x="T0" y="T1"/>
              </a:cxn>
              <a:cxn ang="T7">
                <a:pos x="T2" y="T3"/>
              </a:cxn>
              <a:cxn ang="T8">
                <a:pos x="T4" y="T5"/>
              </a:cxn>
            </a:cxnLst>
            <a:rect l="T9" t="T10" r="T11" b="T12"/>
            <a:pathLst>
              <a:path w="27" h="39">
                <a:moveTo>
                  <a:pt x="0" y="0"/>
                </a:moveTo>
                <a:lnTo>
                  <a:pt x="27" y="0"/>
                </a:lnTo>
                <a:lnTo>
                  <a:pt x="27" y="39"/>
                </a:lnTo>
              </a:path>
            </a:pathLst>
          </a:custGeom>
          <a:noFill/>
          <a:ln w="26988">
            <a:solidFill>
              <a:srgbClr val="000000"/>
            </a:solidFill>
            <a:round/>
            <a:headEnd/>
            <a:tailEnd/>
          </a:ln>
        </p:spPr>
        <p:txBody>
          <a:bodyPr/>
          <a:lstStyle/>
          <a:p>
            <a:endParaRPr lang="en-CA"/>
          </a:p>
        </p:txBody>
      </p:sp>
      <p:sp>
        <p:nvSpPr>
          <p:cNvPr id="24741" name="Line 162"/>
          <p:cNvSpPr>
            <a:spLocks noChangeShapeType="1"/>
          </p:cNvSpPr>
          <p:nvPr/>
        </p:nvSpPr>
        <p:spPr bwMode="auto">
          <a:xfrm>
            <a:off x="6761163" y="4548188"/>
            <a:ext cx="1587" cy="106362"/>
          </a:xfrm>
          <a:prstGeom prst="line">
            <a:avLst/>
          </a:prstGeom>
          <a:noFill/>
          <a:ln w="26988">
            <a:solidFill>
              <a:srgbClr val="000000"/>
            </a:solidFill>
            <a:round/>
            <a:headEnd/>
            <a:tailEnd/>
          </a:ln>
        </p:spPr>
        <p:txBody>
          <a:bodyPr/>
          <a:lstStyle/>
          <a:p>
            <a:endParaRPr lang="en-CA"/>
          </a:p>
        </p:txBody>
      </p:sp>
      <p:sp>
        <p:nvSpPr>
          <p:cNvPr id="24742" name="Line 163"/>
          <p:cNvSpPr>
            <a:spLocks noChangeShapeType="1"/>
          </p:cNvSpPr>
          <p:nvPr/>
        </p:nvSpPr>
        <p:spPr bwMode="auto">
          <a:xfrm>
            <a:off x="3756025" y="5162550"/>
            <a:ext cx="1588" cy="101600"/>
          </a:xfrm>
          <a:prstGeom prst="line">
            <a:avLst/>
          </a:prstGeom>
          <a:noFill/>
          <a:ln w="26988">
            <a:solidFill>
              <a:srgbClr val="000000"/>
            </a:solidFill>
            <a:round/>
            <a:headEnd/>
            <a:tailEnd/>
          </a:ln>
        </p:spPr>
        <p:txBody>
          <a:bodyPr/>
          <a:lstStyle/>
          <a:p>
            <a:endParaRPr lang="en-CA"/>
          </a:p>
        </p:txBody>
      </p:sp>
      <p:sp>
        <p:nvSpPr>
          <p:cNvPr id="24743" name="Freeform 164"/>
          <p:cNvSpPr>
            <a:spLocks/>
          </p:cNvSpPr>
          <p:nvPr/>
        </p:nvSpPr>
        <p:spPr bwMode="auto">
          <a:xfrm>
            <a:off x="3756025" y="5299075"/>
            <a:ext cx="34925" cy="68263"/>
          </a:xfrm>
          <a:custGeom>
            <a:avLst/>
            <a:gdLst>
              <a:gd name="T0" fmla="*/ 0 w 22"/>
              <a:gd name="T1" fmla="*/ 0 h 43"/>
              <a:gd name="T2" fmla="*/ 0 w 22"/>
              <a:gd name="T3" fmla="*/ 2147483647 h 43"/>
              <a:gd name="T4" fmla="*/ 2147483647 w 22"/>
              <a:gd name="T5" fmla="*/ 2147483647 h 43"/>
              <a:gd name="T6" fmla="*/ 0 60000 65536"/>
              <a:gd name="T7" fmla="*/ 0 60000 65536"/>
              <a:gd name="T8" fmla="*/ 0 60000 65536"/>
              <a:gd name="T9" fmla="*/ 0 w 22"/>
              <a:gd name="T10" fmla="*/ 0 h 43"/>
              <a:gd name="T11" fmla="*/ 22 w 22"/>
              <a:gd name="T12" fmla="*/ 43 h 43"/>
            </a:gdLst>
            <a:ahLst/>
            <a:cxnLst>
              <a:cxn ang="T6">
                <a:pos x="T0" y="T1"/>
              </a:cxn>
              <a:cxn ang="T7">
                <a:pos x="T2" y="T3"/>
              </a:cxn>
              <a:cxn ang="T8">
                <a:pos x="T4" y="T5"/>
              </a:cxn>
            </a:cxnLst>
            <a:rect l="T9" t="T10" r="T11" b="T12"/>
            <a:pathLst>
              <a:path w="22" h="43">
                <a:moveTo>
                  <a:pt x="0" y="0"/>
                </a:moveTo>
                <a:lnTo>
                  <a:pt x="0" y="43"/>
                </a:lnTo>
                <a:lnTo>
                  <a:pt x="22" y="43"/>
                </a:lnTo>
              </a:path>
            </a:pathLst>
          </a:custGeom>
          <a:noFill/>
          <a:ln w="26988">
            <a:solidFill>
              <a:srgbClr val="000000"/>
            </a:solidFill>
            <a:round/>
            <a:headEnd/>
            <a:tailEnd/>
          </a:ln>
        </p:spPr>
        <p:txBody>
          <a:bodyPr/>
          <a:lstStyle/>
          <a:p>
            <a:endParaRPr lang="en-CA"/>
          </a:p>
        </p:txBody>
      </p:sp>
      <p:sp>
        <p:nvSpPr>
          <p:cNvPr id="24744" name="Line 165"/>
          <p:cNvSpPr>
            <a:spLocks noChangeShapeType="1"/>
          </p:cNvSpPr>
          <p:nvPr/>
        </p:nvSpPr>
        <p:spPr bwMode="auto">
          <a:xfrm>
            <a:off x="3825875" y="5367338"/>
            <a:ext cx="103188" cy="1587"/>
          </a:xfrm>
          <a:prstGeom prst="line">
            <a:avLst/>
          </a:prstGeom>
          <a:noFill/>
          <a:ln w="26988">
            <a:solidFill>
              <a:srgbClr val="000000"/>
            </a:solidFill>
            <a:round/>
            <a:headEnd/>
            <a:tailEnd/>
          </a:ln>
        </p:spPr>
        <p:txBody>
          <a:bodyPr/>
          <a:lstStyle/>
          <a:p>
            <a:endParaRPr lang="en-CA"/>
          </a:p>
        </p:txBody>
      </p:sp>
      <p:sp>
        <p:nvSpPr>
          <p:cNvPr id="24745" name="Line 166"/>
          <p:cNvSpPr>
            <a:spLocks noChangeShapeType="1"/>
          </p:cNvSpPr>
          <p:nvPr/>
        </p:nvSpPr>
        <p:spPr bwMode="auto">
          <a:xfrm>
            <a:off x="3963988" y="5367338"/>
            <a:ext cx="101600" cy="1587"/>
          </a:xfrm>
          <a:prstGeom prst="line">
            <a:avLst/>
          </a:prstGeom>
          <a:noFill/>
          <a:ln w="26988">
            <a:solidFill>
              <a:srgbClr val="000000"/>
            </a:solidFill>
            <a:round/>
            <a:headEnd/>
            <a:tailEnd/>
          </a:ln>
        </p:spPr>
        <p:txBody>
          <a:bodyPr/>
          <a:lstStyle/>
          <a:p>
            <a:endParaRPr lang="en-CA"/>
          </a:p>
        </p:txBody>
      </p:sp>
      <p:sp>
        <p:nvSpPr>
          <p:cNvPr id="24746" name="Line 167"/>
          <p:cNvSpPr>
            <a:spLocks noChangeShapeType="1"/>
          </p:cNvSpPr>
          <p:nvPr/>
        </p:nvSpPr>
        <p:spPr bwMode="auto">
          <a:xfrm>
            <a:off x="4102100" y="5367338"/>
            <a:ext cx="101600" cy="1587"/>
          </a:xfrm>
          <a:prstGeom prst="line">
            <a:avLst/>
          </a:prstGeom>
          <a:noFill/>
          <a:ln w="26988">
            <a:solidFill>
              <a:srgbClr val="000000"/>
            </a:solidFill>
            <a:round/>
            <a:headEnd/>
            <a:tailEnd/>
          </a:ln>
        </p:spPr>
        <p:txBody>
          <a:bodyPr/>
          <a:lstStyle/>
          <a:p>
            <a:endParaRPr lang="en-CA"/>
          </a:p>
        </p:txBody>
      </p:sp>
      <p:sp>
        <p:nvSpPr>
          <p:cNvPr id="24747" name="Line 168"/>
          <p:cNvSpPr>
            <a:spLocks noChangeShapeType="1"/>
          </p:cNvSpPr>
          <p:nvPr/>
        </p:nvSpPr>
        <p:spPr bwMode="auto">
          <a:xfrm>
            <a:off x="4238625" y="5367338"/>
            <a:ext cx="103188" cy="1587"/>
          </a:xfrm>
          <a:prstGeom prst="line">
            <a:avLst/>
          </a:prstGeom>
          <a:noFill/>
          <a:ln w="26988">
            <a:solidFill>
              <a:srgbClr val="000000"/>
            </a:solidFill>
            <a:round/>
            <a:headEnd/>
            <a:tailEnd/>
          </a:ln>
        </p:spPr>
        <p:txBody>
          <a:bodyPr/>
          <a:lstStyle/>
          <a:p>
            <a:endParaRPr lang="en-CA"/>
          </a:p>
        </p:txBody>
      </p:sp>
      <p:sp>
        <p:nvSpPr>
          <p:cNvPr id="24748" name="Line 169"/>
          <p:cNvSpPr>
            <a:spLocks noChangeShapeType="1"/>
          </p:cNvSpPr>
          <p:nvPr/>
        </p:nvSpPr>
        <p:spPr bwMode="auto">
          <a:xfrm>
            <a:off x="4376738" y="5367338"/>
            <a:ext cx="103187" cy="1587"/>
          </a:xfrm>
          <a:prstGeom prst="line">
            <a:avLst/>
          </a:prstGeom>
          <a:noFill/>
          <a:ln w="26988">
            <a:solidFill>
              <a:srgbClr val="000000"/>
            </a:solidFill>
            <a:round/>
            <a:headEnd/>
            <a:tailEnd/>
          </a:ln>
        </p:spPr>
        <p:txBody>
          <a:bodyPr/>
          <a:lstStyle/>
          <a:p>
            <a:endParaRPr lang="en-CA"/>
          </a:p>
        </p:txBody>
      </p:sp>
      <p:sp>
        <p:nvSpPr>
          <p:cNvPr id="24749" name="Line 170"/>
          <p:cNvSpPr>
            <a:spLocks noChangeShapeType="1"/>
          </p:cNvSpPr>
          <p:nvPr/>
        </p:nvSpPr>
        <p:spPr bwMode="auto">
          <a:xfrm>
            <a:off x="4514850" y="5367338"/>
            <a:ext cx="101600" cy="1587"/>
          </a:xfrm>
          <a:prstGeom prst="line">
            <a:avLst/>
          </a:prstGeom>
          <a:noFill/>
          <a:ln w="26988">
            <a:solidFill>
              <a:srgbClr val="000000"/>
            </a:solidFill>
            <a:round/>
            <a:headEnd/>
            <a:tailEnd/>
          </a:ln>
        </p:spPr>
        <p:txBody>
          <a:bodyPr/>
          <a:lstStyle/>
          <a:p>
            <a:endParaRPr lang="en-CA"/>
          </a:p>
        </p:txBody>
      </p:sp>
      <p:sp>
        <p:nvSpPr>
          <p:cNvPr id="24750" name="Line 171"/>
          <p:cNvSpPr>
            <a:spLocks noChangeShapeType="1"/>
          </p:cNvSpPr>
          <p:nvPr/>
        </p:nvSpPr>
        <p:spPr bwMode="auto">
          <a:xfrm>
            <a:off x="4652963" y="5367338"/>
            <a:ext cx="101600" cy="1587"/>
          </a:xfrm>
          <a:prstGeom prst="line">
            <a:avLst/>
          </a:prstGeom>
          <a:noFill/>
          <a:ln w="26988">
            <a:solidFill>
              <a:srgbClr val="000000"/>
            </a:solidFill>
            <a:round/>
            <a:headEnd/>
            <a:tailEnd/>
          </a:ln>
        </p:spPr>
        <p:txBody>
          <a:bodyPr/>
          <a:lstStyle/>
          <a:p>
            <a:endParaRPr lang="en-CA"/>
          </a:p>
        </p:txBody>
      </p:sp>
      <p:sp>
        <p:nvSpPr>
          <p:cNvPr id="24751" name="Line 172"/>
          <p:cNvSpPr>
            <a:spLocks noChangeShapeType="1"/>
          </p:cNvSpPr>
          <p:nvPr/>
        </p:nvSpPr>
        <p:spPr bwMode="auto">
          <a:xfrm>
            <a:off x="4789488" y="5367338"/>
            <a:ext cx="103187" cy="1587"/>
          </a:xfrm>
          <a:prstGeom prst="line">
            <a:avLst/>
          </a:prstGeom>
          <a:noFill/>
          <a:ln w="26988">
            <a:solidFill>
              <a:srgbClr val="000000"/>
            </a:solidFill>
            <a:round/>
            <a:headEnd/>
            <a:tailEnd/>
          </a:ln>
        </p:spPr>
        <p:txBody>
          <a:bodyPr/>
          <a:lstStyle/>
          <a:p>
            <a:endParaRPr lang="en-CA"/>
          </a:p>
        </p:txBody>
      </p:sp>
      <p:sp>
        <p:nvSpPr>
          <p:cNvPr id="24752" name="Line 173"/>
          <p:cNvSpPr>
            <a:spLocks noChangeShapeType="1"/>
          </p:cNvSpPr>
          <p:nvPr/>
        </p:nvSpPr>
        <p:spPr bwMode="auto">
          <a:xfrm>
            <a:off x="4927600" y="5367338"/>
            <a:ext cx="103188" cy="1587"/>
          </a:xfrm>
          <a:prstGeom prst="line">
            <a:avLst/>
          </a:prstGeom>
          <a:noFill/>
          <a:ln w="26988">
            <a:solidFill>
              <a:srgbClr val="000000"/>
            </a:solidFill>
            <a:round/>
            <a:headEnd/>
            <a:tailEnd/>
          </a:ln>
        </p:spPr>
        <p:txBody>
          <a:bodyPr/>
          <a:lstStyle/>
          <a:p>
            <a:endParaRPr lang="en-CA"/>
          </a:p>
        </p:txBody>
      </p:sp>
      <p:sp>
        <p:nvSpPr>
          <p:cNvPr id="24753" name="Line 174"/>
          <p:cNvSpPr>
            <a:spLocks noChangeShapeType="1"/>
          </p:cNvSpPr>
          <p:nvPr/>
        </p:nvSpPr>
        <p:spPr bwMode="auto">
          <a:xfrm>
            <a:off x="5065713" y="5367338"/>
            <a:ext cx="101600" cy="1587"/>
          </a:xfrm>
          <a:prstGeom prst="line">
            <a:avLst/>
          </a:prstGeom>
          <a:noFill/>
          <a:ln w="26988">
            <a:solidFill>
              <a:srgbClr val="000000"/>
            </a:solidFill>
            <a:round/>
            <a:headEnd/>
            <a:tailEnd/>
          </a:ln>
        </p:spPr>
        <p:txBody>
          <a:bodyPr/>
          <a:lstStyle/>
          <a:p>
            <a:endParaRPr lang="en-CA"/>
          </a:p>
        </p:txBody>
      </p:sp>
      <p:sp>
        <p:nvSpPr>
          <p:cNvPr id="24754" name="Line 175"/>
          <p:cNvSpPr>
            <a:spLocks noChangeShapeType="1"/>
          </p:cNvSpPr>
          <p:nvPr/>
        </p:nvSpPr>
        <p:spPr bwMode="auto">
          <a:xfrm>
            <a:off x="5203825" y="5367338"/>
            <a:ext cx="101600" cy="1587"/>
          </a:xfrm>
          <a:prstGeom prst="line">
            <a:avLst/>
          </a:prstGeom>
          <a:noFill/>
          <a:ln w="26988">
            <a:solidFill>
              <a:srgbClr val="000000"/>
            </a:solidFill>
            <a:round/>
            <a:headEnd/>
            <a:tailEnd/>
          </a:ln>
        </p:spPr>
        <p:txBody>
          <a:bodyPr/>
          <a:lstStyle/>
          <a:p>
            <a:endParaRPr lang="en-CA"/>
          </a:p>
        </p:txBody>
      </p:sp>
      <p:sp>
        <p:nvSpPr>
          <p:cNvPr id="24755" name="Line 176"/>
          <p:cNvSpPr>
            <a:spLocks noChangeShapeType="1"/>
          </p:cNvSpPr>
          <p:nvPr/>
        </p:nvSpPr>
        <p:spPr bwMode="auto">
          <a:xfrm>
            <a:off x="5340350" y="5367338"/>
            <a:ext cx="103188" cy="1587"/>
          </a:xfrm>
          <a:prstGeom prst="line">
            <a:avLst/>
          </a:prstGeom>
          <a:noFill/>
          <a:ln w="26988">
            <a:solidFill>
              <a:srgbClr val="000000"/>
            </a:solidFill>
            <a:round/>
            <a:headEnd/>
            <a:tailEnd/>
          </a:ln>
        </p:spPr>
        <p:txBody>
          <a:bodyPr/>
          <a:lstStyle/>
          <a:p>
            <a:endParaRPr lang="en-CA"/>
          </a:p>
        </p:txBody>
      </p:sp>
      <p:sp>
        <p:nvSpPr>
          <p:cNvPr id="24756" name="Line 177"/>
          <p:cNvSpPr>
            <a:spLocks noChangeShapeType="1"/>
          </p:cNvSpPr>
          <p:nvPr/>
        </p:nvSpPr>
        <p:spPr bwMode="auto">
          <a:xfrm>
            <a:off x="5478463" y="5367338"/>
            <a:ext cx="103187" cy="1587"/>
          </a:xfrm>
          <a:prstGeom prst="line">
            <a:avLst/>
          </a:prstGeom>
          <a:noFill/>
          <a:ln w="26988">
            <a:solidFill>
              <a:srgbClr val="000000"/>
            </a:solidFill>
            <a:round/>
            <a:headEnd/>
            <a:tailEnd/>
          </a:ln>
        </p:spPr>
        <p:txBody>
          <a:bodyPr/>
          <a:lstStyle/>
          <a:p>
            <a:endParaRPr lang="en-CA"/>
          </a:p>
        </p:txBody>
      </p:sp>
      <p:sp>
        <p:nvSpPr>
          <p:cNvPr id="24757" name="Line 178"/>
          <p:cNvSpPr>
            <a:spLocks noChangeShapeType="1"/>
          </p:cNvSpPr>
          <p:nvPr/>
        </p:nvSpPr>
        <p:spPr bwMode="auto">
          <a:xfrm>
            <a:off x="5616575" y="5367338"/>
            <a:ext cx="101600" cy="1587"/>
          </a:xfrm>
          <a:prstGeom prst="line">
            <a:avLst/>
          </a:prstGeom>
          <a:noFill/>
          <a:ln w="26988">
            <a:solidFill>
              <a:srgbClr val="000000"/>
            </a:solidFill>
            <a:round/>
            <a:headEnd/>
            <a:tailEnd/>
          </a:ln>
        </p:spPr>
        <p:txBody>
          <a:bodyPr/>
          <a:lstStyle/>
          <a:p>
            <a:endParaRPr lang="en-CA"/>
          </a:p>
        </p:txBody>
      </p:sp>
      <p:sp>
        <p:nvSpPr>
          <p:cNvPr id="24758" name="Line 179"/>
          <p:cNvSpPr>
            <a:spLocks noChangeShapeType="1"/>
          </p:cNvSpPr>
          <p:nvPr/>
        </p:nvSpPr>
        <p:spPr bwMode="auto">
          <a:xfrm>
            <a:off x="5754688" y="5367338"/>
            <a:ext cx="101600" cy="1587"/>
          </a:xfrm>
          <a:prstGeom prst="line">
            <a:avLst/>
          </a:prstGeom>
          <a:noFill/>
          <a:ln w="26988">
            <a:solidFill>
              <a:srgbClr val="000000"/>
            </a:solidFill>
            <a:round/>
            <a:headEnd/>
            <a:tailEnd/>
          </a:ln>
        </p:spPr>
        <p:txBody>
          <a:bodyPr/>
          <a:lstStyle/>
          <a:p>
            <a:endParaRPr lang="en-CA"/>
          </a:p>
        </p:txBody>
      </p:sp>
      <p:sp>
        <p:nvSpPr>
          <p:cNvPr id="24759" name="Line 180"/>
          <p:cNvSpPr>
            <a:spLocks noChangeShapeType="1"/>
          </p:cNvSpPr>
          <p:nvPr/>
        </p:nvSpPr>
        <p:spPr bwMode="auto">
          <a:xfrm>
            <a:off x="5891213" y="5367338"/>
            <a:ext cx="103187" cy="1587"/>
          </a:xfrm>
          <a:prstGeom prst="line">
            <a:avLst/>
          </a:prstGeom>
          <a:noFill/>
          <a:ln w="26988">
            <a:solidFill>
              <a:srgbClr val="000000"/>
            </a:solidFill>
            <a:round/>
            <a:headEnd/>
            <a:tailEnd/>
          </a:ln>
        </p:spPr>
        <p:txBody>
          <a:bodyPr/>
          <a:lstStyle/>
          <a:p>
            <a:endParaRPr lang="en-CA"/>
          </a:p>
        </p:txBody>
      </p:sp>
      <p:sp>
        <p:nvSpPr>
          <p:cNvPr id="24760" name="Line 181"/>
          <p:cNvSpPr>
            <a:spLocks noChangeShapeType="1"/>
          </p:cNvSpPr>
          <p:nvPr/>
        </p:nvSpPr>
        <p:spPr bwMode="auto">
          <a:xfrm>
            <a:off x="6029325" y="5367338"/>
            <a:ext cx="103188" cy="1587"/>
          </a:xfrm>
          <a:prstGeom prst="line">
            <a:avLst/>
          </a:prstGeom>
          <a:noFill/>
          <a:ln w="26988">
            <a:solidFill>
              <a:srgbClr val="000000"/>
            </a:solidFill>
            <a:round/>
            <a:headEnd/>
            <a:tailEnd/>
          </a:ln>
        </p:spPr>
        <p:txBody>
          <a:bodyPr/>
          <a:lstStyle/>
          <a:p>
            <a:endParaRPr lang="en-CA"/>
          </a:p>
        </p:txBody>
      </p:sp>
      <p:sp>
        <p:nvSpPr>
          <p:cNvPr id="24761" name="Line 182"/>
          <p:cNvSpPr>
            <a:spLocks noChangeShapeType="1"/>
          </p:cNvSpPr>
          <p:nvPr/>
        </p:nvSpPr>
        <p:spPr bwMode="auto">
          <a:xfrm>
            <a:off x="6167438" y="5367338"/>
            <a:ext cx="101600" cy="1587"/>
          </a:xfrm>
          <a:prstGeom prst="line">
            <a:avLst/>
          </a:prstGeom>
          <a:noFill/>
          <a:ln w="26988">
            <a:solidFill>
              <a:srgbClr val="000000"/>
            </a:solidFill>
            <a:round/>
            <a:headEnd/>
            <a:tailEnd/>
          </a:ln>
        </p:spPr>
        <p:txBody>
          <a:bodyPr/>
          <a:lstStyle/>
          <a:p>
            <a:endParaRPr lang="en-CA"/>
          </a:p>
        </p:txBody>
      </p:sp>
      <p:sp>
        <p:nvSpPr>
          <p:cNvPr id="24762" name="Line 183"/>
          <p:cNvSpPr>
            <a:spLocks noChangeShapeType="1"/>
          </p:cNvSpPr>
          <p:nvPr/>
        </p:nvSpPr>
        <p:spPr bwMode="auto">
          <a:xfrm>
            <a:off x="6305550" y="5367338"/>
            <a:ext cx="101600" cy="1587"/>
          </a:xfrm>
          <a:prstGeom prst="line">
            <a:avLst/>
          </a:prstGeom>
          <a:noFill/>
          <a:ln w="26988">
            <a:solidFill>
              <a:srgbClr val="000000"/>
            </a:solidFill>
            <a:round/>
            <a:headEnd/>
            <a:tailEnd/>
          </a:ln>
        </p:spPr>
        <p:txBody>
          <a:bodyPr/>
          <a:lstStyle/>
          <a:p>
            <a:endParaRPr lang="en-CA"/>
          </a:p>
        </p:txBody>
      </p:sp>
      <p:sp>
        <p:nvSpPr>
          <p:cNvPr id="24763" name="Line 184"/>
          <p:cNvSpPr>
            <a:spLocks noChangeShapeType="1"/>
          </p:cNvSpPr>
          <p:nvPr/>
        </p:nvSpPr>
        <p:spPr bwMode="auto">
          <a:xfrm>
            <a:off x="6442075" y="5367338"/>
            <a:ext cx="103188" cy="1587"/>
          </a:xfrm>
          <a:prstGeom prst="line">
            <a:avLst/>
          </a:prstGeom>
          <a:noFill/>
          <a:ln w="26988">
            <a:solidFill>
              <a:srgbClr val="000000"/>
            </a:solidFill>
            <a:round/>
            <a:headEnd/>
            <a:tailEnd/>
          </a:ln>
        </p:spPr>
        <p:txBody>
          <a:bodyPr/>
          <a:lstStyle/>
          <a:p>
            <a:endParaRPr lang="en-CA"/>
          </a:p>
        </p:txBody>
      </p:sp>
      <p:sp>
        <p:nvSpPr>
          <p:cNvPr id="24764" name="Line 185"/>
          <p:cNvSpPr>
            <a:spLocks noChangeShapeType="1"/>
          </p:cNvSpPr>
          <p:nvPr/>
        </p:nvSpPr>
        <p:spPr bwMode="auto">
          <a:xfrm>
            <a:off x="6580188" y="5367338"/>
            <a:ext cx="103187" cy="1587"/>
          </a:xfrm>
          <a:prstGeom prst="line">
            <a:avLst/>
          </a:prstGeom>
          <a:noFill/>
          <a:ln w="26988">
            <a:solidFill>
              <a:srgbClr val="000000"/>
            </a:solidFill>
            <a:round/>
            <a:headEnd/>
            <a:tailEnd/>
          </a:ln>
        </p:spPr>
        <p:txBody>
          <a:bodyPr/>
          <a:lstStyle/>
          <a:p>
            <a:endParaRPr lang="en-CA"/>
          </a:p>
        </p:txBody>
      </p:sp>
      <p:sp>
        <p:nvSpPr>
          <p:cNvPr id="24765" name="Freeform 186"/>
          <p:cNvSpPr>
            <a:spLocks/>
          </p:cNvSpPr>
          <p:nvPr/>
        </p:nvSpPr>
        <p:spPr bwMode="auto">
          <a:xfrm>
            <a:off x="6718300" y="5307013"/>
            <a:ext cx="42863" cy="60325"/>
          </a:xfrm>
          <a:custGeom>
            <a:avLst/>
            <a:gdLst>
              <a:gd name="T0" fmla="*/ 0 w 27"/>
              <a:gd name="T1" fmla="*/ 2147483647 h 38"/>
              <a:gd name="T2" fmla="*/ 2147483647 w 27"/>
              <a:gd name="T3" fmla="*/ 2147483647 h 38"/>
              <a:gd name="T4" fmla="*/ 2147483647 w 27"/>
              <a:gd name="T5" fmla="*/ 0 h 38"/>
              <a:gd name="T6" fmla="*/ 0 60000 65536"/>
              <a:gd name="T7" fmla="*/ 0 60000 65536"/>
              <a:gd name="T8" fmla="*/ 0 60000 65536"/>
              <a:gd name="T9" fmla="*/ 0 w 27"/>
              <a:gd name="T10" fmla="*/ 0 h 38"/>
              <a:gd name="T11" fmla="*/ 27 w 27"/>
              <a:gd name="T12" fmla="*/ 38 h 38"/>
            </a:gdLst>
            <a:ahLst/>
            <a:cxnLst>
              <a:cxn ang="T6">
                <a:pos x="T0" y="T1"/>
              </a:cxn>
              <a:cxn ang="T7">
                <a:pos x="T2" y="T3"/>
              </a:cxn>
              <a:cxn ang="T8">
                <a:pos x="T4" y="T5"/>
              </a:cxn>
            </a:cxnLst>
            <a:rect l="T9" t="T10" r="T11" b="T12"/>
            <a:pathLst>
              <a:path w="27" h="38">
                <a:moveTo>
                  <a:pt x="0" y="38"/>
                </a:moveTo>
                <a:lnTo>
                  <a:pt x="27" y="38"/>
                </a:lnTo>
                <a:lnTo>
                  <a:pt x="27" y="0"/>
                </a:lnTo>
              </a:path>
            </a:pathLst>
          </a:custGeom>
          <a:noFill/>
          <a:ln w="26988">
            <a:solidFill>
              <a:srgbClr val="000000"/>
            </a:solidFill>
            <a:round/>
            <a:headEnd/>
            <a:tailEnd/>
          </a:ln>
        </p:spPr>
        <p:txBody>
          <a:bodyPr/>
          <a:lstStyle/>
          <a:p>
            <a:endParaRPr lang="en-CA"/>
          </a:p>
        </p:txBody>
      </p:sp>
      <p:sp>
        <p:nvSpPr>
          <p:cNvPr id="24766" name="Line 187"/>
          <p:cNvSpPr>
            <a:spLocks noChangeShapeType="1"/>
          </p:cNvSpPr>
          <p:nvPr/>
        </p:nvSpPr>
        <p:spPr bwMode="auto">
          <a:xfrm flipV="1">
            <a:off x="6761163" y="5170488"/>
            <a:ext cx="1587" cy="101600"/>
          </a:xfrm>
          <a:prstGeom prst="line">
            <a:avLst/>
          </a:prstGeom>
          <a:noFill/>
          <a:ln w="26988">
            <a:solidFill>
              <a:srgbClr val="000000"/>
            </a:solidFill>
            <a:round/>
            <a:headEnd/>
            <a:tailEnd/>
          </a:ln>
        </p:spPr>
        <p:txBody>
          <a:bodyPr/>
          <a:lstStyle/>
          <a:p>
            <a:endParaRPr lang="en-CA"/>
          </a:p>
        </p:txBody>
      </p:sp>
      <p:sp>
        <p:nvSpPr>
          <p:cNvPr id="24767" name="Line 188"/>
          <p:cNvSpPr>
            <a:spLocks noChangeShapeType="1"/>
          </p:cNvSpPr>
          <p:nvPr/>
        </p:nvSpPr>
        <p:spPr bwMode="auto">
          <a:xfrm>
            <a:off x="4600575" y="4462463"/>
            <a:ext cx="1588" cy="192087"/>
          </a:xfrm>
          <a:prstGeom prst="line">
            <a:avLst/>
          </a:prstGeom>
          <a:noFill/>
          <a:ln w="15875">
            <a:solidFill>
              <a:srgbClr val="000000"/>
            </a:solidFill>
            <a:round/>
            <a:headEnd/>
            <a:tailEnd/>
          </a:ln>
        </p:spPr>
        <p:txBody>
          <a:bodyPr/>
          <a:lstStyle/>
          <a:p>
            <a:endParaRPr lang="en-CA"/>
          </a:p>
        </p:txBody>
      </p:sp>
      <p:sp>
        <p:nvSpPr>
          <p:cNvPr id="24768" name="Line 189"/>
          <p:cNvSpPr>
            <a:spLocks noChangeShapeType="1"/>
          </p:cNvSpPr>
          <p:nvPr/>
        </p:nvSpPr>
        <p:spPr bwMode="auto">
          <a:xfrm>
            <a:off x="5832475" y="4446588"/>
            <a:ext cx="1588" cy="188912"/>
          </a:xfrm>
          <a:prstGeom prst="line">
            <a:avLst/>
          </a:prstGeom>
          <a:noFill/>
          <a:ln w="15875">
            <a:solidFill>
              <a:srgbClr val="000000"/>
            </a:solidFill>
            <a:round/>
            <a:headEnd/>
            <a:tailEnd/>
          </a:ln>
        </p:spPr>
        <p:txBody>
          <a:bodyPr/>
          <a:lstStyle/>
          <a:p>
            <a:endParaRPr lang="en-CA"/>
          </a:p>
        </p:txBody>
      </p:sp>
      <p:sp>
        <p:nvSpPr>
          <p:cNvPr id="24769" name="Line 190"/>
          <p:cNvSpPr>
            <a:spLocks noChangeShapeType="1"/>
          </p:cNvSpPr>
          <p:nvPr/>
        </p:nvSpPr>
        <p:spPr bwMode="auto">
          <a:xfrm>
            <a:off x="5832475" y="5186363"/>
            <a:ext cx="1588" cy="188912"/>
          </a:xfrm>
          <a:prstGeom prst="line">
            <a:avLst/>
          </a:prstGeom>
          <a:noFill/>
          <a:ln w="15875">
            <a:solidFill>
              <a:srgbClr val="000000"/>
            </a:solidFill>
            <a:round/>
            <a:headEnd/>
            <a:tailEnd/>
          </a:ln>
        </p:spPr>
        <p:txBody>
          <a:bodyPr/>
          <a:lstStyle/>
          <a:p>
            <a:endParaRPr lang="en-CA"/>
          </a:p>
        </p:txBody>
      </p:sp>
      <p:sp>
        <p:nvSpPr>
          <p:cNvPr id="24770" name="Line 191"/>
          <p:cNvSpPr>
            <a:spLocks noChangeShapeType="1"/>
          </p:cNvSpPr>
          <p:nvPr/>
        </p:nvSpPr>
        <p:spPr bwMode="auto">
          <a:xfrm>
            <a:off x="4600575" y="5178425"/>
            <a:ext cx="1588" cy="188913"/>
          </a:xfrm>
          <a:prstGeom prst="line">
            <a:avLst/>
          </a:prstGeom>
          <a:noFill/>
          <a:ln w="15875">
            <a:solidFill>
              <a:srgbClr val="000000"/>
            </a:solidFill>
            <a:round/>
            <a:headEnd/>
            <a:tailEnd/>
          </a:ln>
        </p:spPr>
        <p:txBody>
          <a:bodyPr/>
          <a:lstStyle/>
          <a:p>
            <a:endParaRPr lang="en-CA"/>
          </a:p>
        </p:txBody>
      </p:sp>
      <p:sp>
        <p:nvSpPr>
          <p:cNvPr id="24771" name="Freeform 192"/>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2" name="Freeform 193"/>
          <p:cNvSpPr>
            <a:spLocks/>
          </p:cNvSpPr>
          <p:nvPr/>
        </p:nvSpPr>
        <p:spPr bwMode="auto">
          <a:xfrm>
            <a:off x="49625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5" y="21"/>
                </a:lnTo>
                <a:lnTo>
                  <a:pt x="51" y="14"/>
                </a:lnTo>
                <a:lnTo>
                  <a:pt x="48" y="7"/>
                </a:lnTo>
                <a:lnTo>
                  <a:pt x="41" y="4"/>
                </a:lnTo>
                <a:lnTo>
                  <a:pt x="36" y="0"/>
                </a:lnTo>
                <a:lnTo>
                  <a:pt x="27" y="0"/>
                </a:lnTo>
                <a:lnTo>
                  <a:pt x="21" y="0"/>
                </a:lnTo>
                <a:lnTo>
                  <a:pt x="14" y="4"/>
                </a:lnTo>
                <a:lnTo>
                  <a:pt x="9" y="7"/>
                </a:lnTo>
                <a:lnTo>
                  <a:pt x="5" y="14"/>
                </a:lnTo>
                <a:lnTo>
                  <a:pt x="2" y="21"/>
                </a:lnTo>
                <a:lnTo>
                  <a:pt x="0" y="27"/>
                </a:lnTo>
                <a:lnTo>
                  <a:pt x="2" y="34"/>
                </a:lnTo>
                <a:lnTo>
                  <a:pt x="5" y="41"/>
                </a:lnTo>
                <a:lnTo>
                  <a:pt x="9" y="46"/>
                </a:lnTo>
                <a:lnTo>
                  <a:pt x="14" y="51"/>
                </a:lnTo>
                <a:lnTo>
                  <a:pt x="21" y="53"/>
                </a:lnTo>
                <a:lnTo>
                  <a:pt x="27" y="55"/>
                </a:lnTo>
                <a:lnTo>
                  <a:pt x="36" y="53"/>
                </a:lnTo>
                <a:lnTo>
                  <a:pt x="41" y="51"/>
                </a:lnTo>
                <a:lnTo>
                  <a:pt x="48" y="46"/>
                </a:lnTo>
                <a:lnTo>
                  <a:pt x="51" y="41"/>
                </a:lnTo>
                <a:lnTo>
                  <a:pt x="55" y="34"/>
                </a:lnTo>
                <a:lnTo>
                  <a:pt x="55" y="27"/>
                </a:lnTo>
              </a:path>
            </a:pathLst>
          </a:custGeom>
          <a:noFill/>
          <a:ln w="15875">
            <a:solidFill>
              <a:srgbClr val="000000"/>
            </a:solidFill>
            <a:round/>
            <a:headEnd/>
            <a:tailEnd/>
          </a:ln>
        </p:spPr>
        <p:txBody>
          <a:bodyPr/>
          <a:lstStyle/>
          <a:p>
            <a:endParaRPr lang="en-CA"/>
          </a:p>
        </p:txBody>
      </p:sp>
      <p:sp>
        <p:nvSpPr>
          <p:cNvPr id="24773" name="Freeform 194"/>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close/>
              </a:path>
            </a:pathLst>
          </a:custGeom>
          <a:solidFill>
            <a:srgbClr val="000000"/>
          </a:solidFill>
          <a:ln w="0">
            <a:solidFill>
              <a:srgbClr val="000000"/>
            </a:solidFill>
            <a:round/>
            <a:headEnd/>
            <a:tailEnd/>
          </a:ln>
        </p:spPr>
        <p:txBody>
          <a:bodyPr/>
          <a:lstStyle/>
          <a:p>
            <a:endParaRPr lang="en-CA"/>
          </a:p>
        </p:txBody>
      </p:sp>
      <p:sp>
        <p:nvSpPr>
          <p:cNvPr id="24774" name="Freeform 195"/>
          <p:cNvSpPr>
            <a:spLocks/>
          </p:cNvSpPr>
          <p:nvPr/>
        </p:nvSpPr>
        <p:spPr bwMode="auto">
          <a:xfrm>
            <a:off x="5178425" y="4894263"/>
            <a:ext cx="87313"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0 h 55"/>
              <a:gd name="T12" fmla="*/ 2147483647 w 55"/>
              <a:gd name="T13" fmla="*/ 0 h 55"/>
              <a:gd name="T14" fmla="*/ 2147483647 w 55"/>
              <a:gd name="T15" fmla="*/ 0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0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5"/>
              <a:gd name="T77" fmla="*/ 55 w 55"/>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5">
                <a:moveTo>
                  <a:pt x="55" y="27"/>
                </a:moveTo>
                <a:lnTo>
                  <a:pt x="53" y="21"/>
                </a:lnTo>
                <a:lnTo>
                  <a:pt x="51" y="14"/>
                </a:lnTo>
                <a:lnTo>
                  <a:pt x="46" y="7"/>
                </a:lnTo>
                <a:lnTo>
                  <a:pt x="41" y="4"/>
                </a:lnTo>
                <a:lnTo>
                  <a:pt x="34" y="0"/>
                </a:lnTo>
                <a:lnTo>
                  <a:pt x="27" y="0"/>
                </a:lnTo>
                <a:lnTo>
                  <a:pt x="21" y="0"/>
                </a:lnTo>
                <a:lnTo>
                  <a:pt x="14" y="4"/>
                </a:lnTo>
                <a:lnTo>
                  <a:pt x="9" y="7"/>
                </a:lnTo>
                <a:lnTo>
                  <a:pt x="4" y="14"/>
                </a:lnTo>
                <a:lnTo>
                  <a:pt x="2" y="21"/>
                </a:lnTo>
                <a:lnTo>
                  <a:pt x="0" y="27"/>
                </a:lnTo>
                <a:lnTo>
                  <a:pt x="2" y="34"/>
                </a:lnTo>
                <a:lnTo>
                  <a:pt x="4" y="41"/>
                </a:lnTo>
                <a:lnTo>
                  <a:pt x="9" y="46"/>
                </a:lnTo>
                <a:lnTo>
                  <a:pt x="14" y="51"/>
                </a:lnTo>
                <a:lnTo>
                  <a:pt x="21" y="53"/>
                </a:lnTo>
                <a:lnTo>
                  <a:pt x="27" y="55"/>
                </a:lnTo>
                <a:lnTo>
                  <a:pt x="34" y="53"/>
                </a:lnTo>
                <a:lnTo>
                  <a:pt x="41" y="51"/>
                </a:lnTo>
                <a:lnTo>
                  <a:pt x="46" y="46"/>
                </a:lnTo>
                <a:lnTo>
                  <a:pt x="51" y="41"/>
                </a:lnTo>
                <a:lnTo>
                  <a:pt x="53" y="34"/>
                </a:lnTo>
                <a:lnTo>
                  <a:pt x="55" y="27"/>
                </a:lnTo>
              </a:path>
            </a:pathLst>
          </a:custGeom>
          <a:noFill/>
          <a:ln w="15875">
            <a:solidFill>
              <a:srgbClr val="000000"/>
            </a:solidFill>
            <a:round/>
            <a:headEnd/>
            <a:tailEnd/>
          </a:ln>
        </p:spPr>
        <p:txBody>
          <a:bodyPr/>
          <a:lstStyle/>
          <a:p>
            <a:endParaRPr lang="en-CA"/>
          </a:p>
        </p:txBody>
      </p:sp>
      <p:sp>
        <p:nvSpPr>
          <p:cNvPr id="24775" name="Freeform 196"/>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close/>
              </a:path>
            </a:pathLst>
          </a:custGeom>
          <a:solidFill>
            <a:srgbClr val="000000"/>
          </a:solidFill>
          <a:ln w="0">
            <a:solidFill>
              <a:srgbClr val="000000"/>
            </a:solidFill>
            <a:round/>
            <a:headEnd/>
            <a:tailEnd/>
          </a:ln>
        </p:spPr>
        <p:txBody>
          <a:bodyPr/>
          <a:lstStyle/>
          <a:p>
            <a:endParaRPr lang="en-CA"/>
          </a:p>
        </p:txBody>
      </p:sp>
      <p:sp>
        <p:nvSpPr>
          <p:cNvPr id="24776" name="Freeform 197"/>
          <p:cNvSpPr>
            <a:spLocks/>
          </p:cNvSpPr>
          <p:nvPr/>
        </p:nvSpPr>
        <p:spPr bwMode="auto">
          <a:xfrm>
            <a:off x="5386388" y="4894263"/>
            <a:ext cx="84137"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0 h 55"/>
              <a:gd name="T12" fmla="*/ 2147483647 w 53"/>
              <a:gd name="T13" fmla="*/ 0 h 55"/>
              <a:gd name="T14" fmla="*/ 2147483647 w 53"/>
              <a:gd name="T15" fmla="*/ 0 h 55"/>
              <a:gd name="T16" fmla="*/ 2147483647 w 53"/>
              <a:gd name="T17" fmla="*/ 2147483647 h 55"/>
              <a:gd name="T18" fmla="*/ 2147483647 w 53"/>
              <a:gd name="T19" fmla="*/ 2147483647 h 55"/>
              <a:gd name="T20" fmla="*/ 2147483647 w 53"/>
              <a:gd name="T21" fmla="*/ 2147483647 h 55"/>
              <a:gd name="T22" fmla="*/ 0 w 53"/>
              <a:gd name="T23" fmla="*/ 2147483647 h 55"/>
              <a:gd name="T24" fmla="*/ 0 w 53"/>
              <a:gd name="T25" fmla="*/ 2147483647 h 55"/>
              <a:gd name="T26" fmla="*/ 0 w 53"/>
              <a:gd name="T27" fmla="*/ 2147483647 h 55"/>
              <a:gd name="T28" fmla="*/ 2147483647 w 53"/>
              <a:gd name="T29" fmla="*/ 2147483647 h 55"/>
              <a:gd name="T30" fmla="*/ 2147483647 w 53"/>
              <a:gd name="T31" fmla="*/ 2147483647 h 55"/>
              <a:gd name="T32" fmla="*/ 2147483647 w 53"/>
              <a:gd name="T33" fmla="*/ 2147483647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2147483647 w 53"/>
              <a:gd name="T47" fmla="*/ 2147483647 h 55"/>
              <a:gd name="T48" fmla="*/ 2147483647 w 53"/>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55"/>
              <a:gd name="T77" fmla="*/ 53 w 53"/>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55">
                <a:moveTo>
                  <a:pt x="53" y="27"/>
                </a:moveTo>
                <a:lnTo>
                  <a:pt x="53" y="21"/>
                </a:lnTo>
                <a:lnTo>
                  <a:pt x="50" y="14"/>
                </a:lnTo>
                <a:lnTo>
                  <a:pt x="46" y="7"/>
                </a:lnTo>
                <a:lnTo>
                  <a:pt x="39" y="4"/>
                </a:lnTo>
                <a:lnTo>
                  <a:pt x="34" y="0"/>
                </a:lnTo>
                <a:lnTo>
                  <a:pt x="26" y="0"/>
                </a:lnTo>
                <a:lnTo>
                  <a:pt x="19" y="0"/>
                </a:lnTo>
                <a:lnTo>
                  <a:pt x="12" y="4"/>
                </a:lnTo>
                <a:lnTo>
                  <a:pt x="7" y="7"/>
                </a:lnTo>
                <a:lnTo>
                  <a:pt x="4" y="14"/>
                </a:lnTo>
                <a:lnTo>
                  <a:pt x="0" y="21"/>
                </a:lnTo>
                <a:lnTo>
                  <a:pt x="0" y="27"/>
                </a:lnTo>
                <a:lnTo>
                  <a:pt x="0" y="34"/>
                </a:lnTo>
                <a:lnTo>
                  <a:pt x="4" y="41"/>
                </a:lnTo>
                <a:lnTo>
                  <a:pt x="7" y="46"/>
                </a:lnTo>
                <a:lnTo>
                  <a:pt x="12" y="51"/>
                </a:lnTo>
                <a:lnTo>
                  <a:pt x="19" y="53"/>
                </a:lnTo>
                <a:lnTo>
                  <a:pt x="26" y="55"/>
                </a:lnTo>
                <a:lnTo>
                  <a:pt x="34" y="53"/>
                </a:lnTo>
                <a:lnTo>
                  <a:pt x="39" y="51"/>
                </a:lnTo>
                <a:lnTo>
                  <a:pt x="46" y="46"/>
                </a:lnTo>
                <a:lnTo>
                  <a:pt x="50" y="41"/>
                </a:lnTo>
                <a:lnTo>
                  <a:pt x="53" y="34"/>
                </a:lnTo>
                <a:lnTo>
                  <a:pt x="53" y="27"/>
                </a:lnTo>
              </a:path>
            </a:pathLst>
          </a:custGeom>
          <a:noFill/>
          <a:ln w="15875">
            <a:solidFill>
              <a:srgbClr val="000000"/>
            </a:solidFill>
            <a:round/>
            <a:headEnd/>
            <a:tailEnd/>
          </a:ln>
        </p:spPr>
        <p:txBody>
          <a:bodyPr/>
          <a:lstStyle/>
          <a:p>
            <a:endParaRPr lang="en-CA"/>
          </a:p>
        </p:txBody>
      </p:sp>
      <p:sp>
        <p:nvSpPr>
          <p:cNvPr id="24777" name="Freeform 198"/>
          <p:cNvSpPr>
            <a:spLocks noEditPoints="1"/>
          </p:cNvSpPr>
          <p:nvPr/>
        </p:nvSpPr>
        <p:spPr bwMode="auto">
          <a:xfrm>
            <a:off x="4572000" y="4740275"/>
            <a:ext cx="71438" cy="84138"/>
          </a:xfrm>
          <a:custGeom>
            <a:avLst/>
            <a:gdLst>
              <a:gd name="T0" fmla="*/ 0 w 45"/>
              <a:gd name="T1" fmla="*/ 2147483647 h 53"/>
              <a:gd name="T2" fmla="*/ 0 w 45"/>
              <a:gd name="T3" fmla="*/ 2147483647 h 53"/>
              <a:gd name="T4" fmla="*/ 2147483647 w 45"/>
              <a:gd name="T5" fmla="*/ 2147483647 h 53"/>
              <a:gd name="T6" fmla="*/ 2147483647 w 45"/>
              <a:gd name="T7" fmla="*/ 2147483647 h 53"/>
              <a:gd name="T8" fmla="*/ 2147483647 w 45"/>
              <a:gd name="T9" fmla="*/ 2147483647 h 53"/>
              <a:gd name="T10" fmla="*/ 2147483647 w 45"/>
              <a:gd name="T11" fmla="*/ 0 h 53"/>
              <a:gd name="T12" fmla="*/ 2147483647 w 45"/>
              <a:gd name="T13" fmla="*/ 0 h 53"/>
              <a:gd name="T14" fmla="*/ 2147483647 w 45"/>
              <a:gd name="T15" fmla="*/ 0 h 53"/>
              <a:gd name="T16" fmla="*/ 2147483647 w 45"/>
              <a:gd name="T17" fmla="*/ 2147483647 h 53"/>
              <a:gd name="T18" fmla="*/ 2147483647 w 45"/>
              <a:gd name="T19" fmla="*/ 2147483647 h 53"/>
              <a:gd name="T20" fmla="*/ 2147483647 w 45"/>
              <a:gd name="T21" fmla="*/ 2147483647 h 53"/>
              <a:gd name="T22" fmla="*/ 2147483647 w 45"/>
              <a:gd name="T23" fmla="*/ 2147483647 h 53"/>
              <a:gd name="T24" fmla="*/ 2147483647 w 45"/>
              <a:gd name="T25" fmla="*/ 2147483647 h 53"/>
              <a:gd name="T26" fmla="*/ 2147483647 w 45"/>
              <a:gd name="T27" fmla="*/ 2147483647 h 53"/>
              <a:gd name="T28" fmla="*/ 2147483647 w 45"/>
              <a:gd name="T29" fmla="*/ 2147483647 h 53"/>
              <a:gd name="T30" fmla="*/ 2147483647 w 45"/>
              <a:gd name="T31" fmla="*/ 2147483647 h 53"/>
              <a:gd name="T32" fmla="*/ 2147483647 w 45"/>
              <a:gd name="T33" fmla="*/ 2147483647 h 53"/>
              <a:gd name="T34" fmla="*/ 2147483647 w 45"/>
              <a:gd name="T35" fmla="*/ 2147483647 h 53"/>
              <a:gd name="T36" fmla="*/ 2147483647 w 45"/>
              <a:gd name="T37" fmla="*/ 2147483647 h 53"/>
              <a:gd name="T38" fmla="*/ 2147483647 w 45"/>
              <a:gd name="T39" fmla="*/ 2147483647 h 53"/>
              <a:gd name="T40" fmla="*/ 2147483647 w 45"/>
              <a:gd name="T41" fmla="*/ 2147483647 h 53"/>
              <a:gd name="T42" fmla="*/ 2147483647 w 45"/>
              <a:gd name="T43" fmla="*/ 2147483647 h 53"/>
              <a:gd name="T44" fmla="*/ 2147483647 w 45"/>
              <a:gd name="T45" fmla="*/ 2147483647 h 53"/>
              <a:gd name="T46" fmla="*/ 0 w 45"/>
              <a:gd name="T47" fmla="*/ 2147483647 h 53"/>
              <a:gd name="T48" fmla="*/ 0 w 45"/>
              <a:gd name="T49" fmla="*/ 2147483647 h 53"/>
              <a:gd name="T50" fmla="*/ 2147483647 w 45"/>
              <a:gd name="T51" fmla="*/ 2147483647 h 53"/>
              <a:gd name="T52" fmla="*/ 2147483647 w 45"/>
              <a:gd name="T53" fmla="*/ 2147483647 h 53"/>
              <a:gd name="T54" fmla="*/ 2147483647 w 45"/>
              <a:gd name="T55" fmla="*/ 2147483647 h 53"/>
              <a:gd name="T56" fmla="*/ 2147483647 w 45"/>
              <a:gd name="T57" fmla="*/ 2147483647 h 53"/>
              <a:gd name="T58" fmla="*/ 2147483647 w 45"/>
              <a:gd name="T59" fmla="*/ 2147483647 h 53"/>
              <a:gd name="T60" fmla="*/ 2147483647 w 45"/>
              <a:gd name="T61" fmla="*/ 2147483647 h 53"/>
              <a:gd name="T62" fmla="*/ 2147483647 w 45"/>
              <a:gd name="T63" fmla="*/ 2147483647 h 53"/>
              <a:gd name="T64" fmla="*/ 2147483647 w 45"/>
              <a:gd name="T65" fmla="*/ 2147483647 h 53"/>
              <a:gd name="T66" fmla="*/ 2147483647 w 45"/>
              <a:gd name="T67" fmla="*/ 2147483647 h 53"/>
              <a:gd name="T68" fmla="*/ 2147483647 w 45"/>
              <a:gd name="T69" fmla="*/ 2147483647 h 53"/>
              <a:gd name="T70" fmla="*/ 2147483647 w 45"/>
              <a:gd name="T71" fmla="*/ 2147483647 h 53"/>
              <a:gd name="T72" fmla="*/ 2147483647 w 45"/>
              <a:gd name="T73" fmla="*/ 2147483647 h 53"/>
              <a:gd name="T74" fmla="*/ 2147483647 w 45"/>
              <a:gd name="T75" fmla="*/ 2147483647 h 53"/>
              <a:gd name="T76" fmla="*/ 2147483647 w 45"/>
              <a:gd name="T77" fmla="*/ 2147483647 h 53"/>
              <a:gd name="T78" fmla="*/ 2147483647 w 45"/>
              <a:gd name="T79" fmla="*/ 2147483647 h 53"/>
              <a:gd name="T80" fmla="*/ 2147483647 w 45"/>
              <a:gd name="T81" fmla="*/ 2147483647 h 53"/>
              <a:gd name="T82" fmla="*/ 2147483647 w 45"/>
              <a:gd name="T83" fmla="*/ 2147483647 h 53"/>
              <a:gd name="T84" fmla="*/ 2147483647 w 45"/>
              <a:gd name="T85" fmla="*/ 2147483647 h 53"/>
              <a:gd name="T86" fmla="*/ 2147483647 w 45"/>
              <a:gd name="T87" fmla="*/ 2147483647 h 53"/>
              <a:gd name="T88" fmla="*/ 2147483647 w 45"/>
              <a:gd name="T89" fmla="*/ 2147483647 h 53"/>
              <a:gd name="T90" fmla="*/ 2147483647 w 45"/>
              <a:gd name="T91" fmla="*/ 2147483647 h 53"/>
              <a:gd name="T92" fmla="*/ 2147483647 w 45"/>
              <a:gd name="T93" fmla="*/ 2147483647 h 53"/>
              <a:gd name="T94" fmla="*/ 2147483647 w 45"/>
              <a:gd name="T95" fmla="*/ 2147483647 h 53"/>
              <a:gd name="T96" fmla="*/ 2147483647 w 45"/>
              <a:gd name="T97" fmla="*/ 2147483647 h 53"/>
              <a:gd name="T98" fmla="*/ 2147483647 w 45"/>
              <a:gd name="T99" fmla="*/ 2147483647 h 53"/>
              <a:gd name="T100" fmla="*/ 2147483647 w 45"/>
              <a:gd name="T101" fmla="*/ 2147483647 h 53"/>
              <a:gd name="T102" fmla="*/ 2147483647 w 45"/>
              <a:gd name="T103" fmla="*/ 2147483647 h 53"/>
              <a:gd name="T104" fmla="*/ 2147483647 w 45"/>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
              <a:gd name="T160" fmla="*/ 0 h 53"/>
              <a:gd name="T161" fmla="*/ 45 w 45"/>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 h="53">
                <a:moveTo>
                  <a:pt x="0" y="33"/>
                </a:moveTo>
                <a:lnTo>
                  <a:pt x="0" y="24"/>
                </a:lnTo>
                <a:lnTo>
                  <a:pt x="3" y="16"/>
                </a:lnTo>
                <a:lnTo>
                  <a:pt x="8" y="9"/>
                </a:lnTo>
                <a:lnTo>
                  <a:pt x="13" y="4"/>
                </a:lnTo>
                <a:lnTo>
                  <a:pt x="18" y="0"/>
                </a:lnTo>
                <a:lnTo>
                  <a:pt x="25" y="0"/>
                </a:lnTo>
                <a:lnTo>
                  <a:pt x="32" y="0"/>
                </a:lnTo>
                <a:lnTo>
                  <a:pt x="37" y="2"/>
                </a:lnTo>
                <a:lnTo>
                  <a:pt x="40" y="5"/>
                </a:lnTo>
                <a:lnTo>
                  <a:pt x="44" y="10"/>
                </a:lnTo>
                <a:lnTo>
                  <a:pt x="45" y="16"/>
                </a:lnTo>
                <a:lnTo>
                  <a:pt x="45" y="21"/>
                </a:lnTo>
                <a:lnTo>
                  <a:pt x="45" y="29"/>
                </a:lnTo>
                <a:lnTo>
                  <a:pt x="42" y="38"/>
                </a:lnTo>
                <a:lnTo>
                  <a:pt x="39" y="44"/>
                </a:lnTo>
                <a:lnTo>
                  <a:pt x="32" y="50"/>
                </a:lnTo>
                <a:lnTo>
                  <a:pt x="25" y="53"/>
                </a:lnTo>
                <a:lnTo>
                  <a:pt x="18" y="53"/>
                </a:lnTo>
                <a:lnTo>
                  <a:pt x="13" y="53"/>
                </a:lnTo>
                <a:lnTo>
                  <a:pt x="8" y="51"/>
                </a:lnTo>
                <a:lnTo>
                  <a:pt x="5" y="48"/>
                </a:lnTo>
                <a:lnTo>
                  <a:pt x="1" y="43"/>
                </a:lnTo>
                <a:lnTo>
                  <a:pt x="0" y="38"/>
                </a:lnTo>
                <a:lnTo>
                  <a:pt x="0" y="33"/>
                </a:lnTo>
                <a:close/>
                <a:moveTo>
                  <a:pt x="6" y="33"/>
                </a:moveTo>
                <a:lnTo>
                  <a:pt x="8" y="36"/>
                </a:lnTo>
                <a:lnTo>
                  <a:pt x="8" y="39"/>
                </a:lnTo>
                <a:lnTo>
                  <a:pt x="10" y="43"/>
                </a:lnTo>
                <a:lnTo>
                  <a:pt x="15" y="44"/>
                </a:lnTo>
                <a:lnTo>
                  <a:pt x="18" y="46"/>
                </a:lnTo>
                <a:lnTo>
                  <a:pt x="22" y="46"/>
                </a:lnTo>
                <a:lnTo>
                  <a:pt x="25" y="44"/>
                </a:lnTo>
                <a:lnTo>
                  <a:pt x="27" y="43"/>
                </a:lnTo>
                <a:lnTo>
                  <a:pt x="30" y="41"/>
                </a:lnTo>
                <a:lnTo>
                  <a:pt x="32" y="39"/>
                </a:lnTo>
                <a:lnTo>
                  <a:pt x="34" y="36"/>
                </a:lnTo>
                <a:lnTo>
                  <a:pt x="35" y="34"/>
                </a:lnTo>
                <a:lnTo>
                  <a:pt x="35" y="31"/>
                </a:lnTo>
                <a:lnTo>
                  <a:pt x="37" y="26"/>
                </a:lnTo>
                <a:lnTo>
                  <a:pt x="37" y="21"/>
                </a:lnTo>
                <a:lnTo>
                  <a:pt x="37" y="16"/>
                </a:lnTo>
                <a:lnTo>
                  <a:pt x="34" y="10"/>
                </a:lnTo>
                <a:lnTo>
                  <a:pt x="30" y="9"/>
                </a:lnTo>
                <a:lnTo>
                  <a:pt x="25" y="7"/>
                </a:lnTo>
                <a:lnTo>
                  <a:pt x="22" y="7"/>
                </a:lnTo>
                <a:lnTo>
                  <a:pt x="18" y="9"/>
                </a:lnTo>
                <a:lnTo>
                  <a:pt x="15" y="12"/>
                </a:lnTo>
                <a:lnTo>
                  <a:pt x="11" y="14"/>
                </a:lnTo>
                <a:lnTo>
                  <a:pt x="10" y="19"/>
                </a:lnTo>
                <a:lnTo>
                  <a:pt x="8" y="22"/>
                </a:lnTo>
                <a:lnTo>
                  <a:pt x="6" y="27"/>
                </a:lnTo>
                <a:lnTo>
                  <a:pt x="6" y="33"/>
                </a:lnTo>
                <a:close/>
              </a:path>
            </a:pathLst>
          </a:custGeom>
          <a:solidFill>
            <a:srgbClr val="000000"/>
          </a:solidFill>
          <a:ln w="0">
            <a:solidFill>
              <a:srgbClr val="000000"/>
            </a:solidFill>
            <a:round/>
            <a:headEnd/>
            <a:tailEnd/>
          </a:ln>
        </p:spPr>
        <p:txBody>
          <a:bodyPr/>
          <a:lstStyle/>
          <a:p>
            <a:endParaRPr lang="en-CA"/>
          </a:p>
        </p:txBody>
      </p:sp>
      <p:sp>
        <p:nvSpPr>
          <p:cNvPr id="24778" name="Freeform 199"/>
          <p:cNvSpPr>
            <a:spLocks/>
          </p:cNvSpPr>
          <p:nvPr/>
        </p:nvSpPr>
        <p:spPr bwMode="auto">
          <a:xfrm>
            <a:off x="4652963"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0" y="0"/>
                </a:lnTo>
                <a:lnTo>
                  <a:pt x="18" y="0"/>
                </a:lnTo>
                <a:lnTo>
                  <a:pt x="17" y="10"/>
                </a:lnTo>
                <a:lnTo>
                  <a:pt x="20" y="5"/>
                </a:lnTo>
                <a:lnTo>
                  <a:pt x="23" y="2"/>
                </a:lnTo>
                <a:lnTo>
                  <a:pt x="28" y="0"/>
                </a:lnTo>
                <a:lnTo>
                  <a:pt x="32" y="0"/>
                </a:lnTo>
                <a:lnTo>
                  <a:pt x="35" y="0"/>
                </a:lnTo>
                <a:lnTo>
                  <a:pt x="39" y="0"/>
                </a:lnTo>
                <a:lnTo>
                  <a:pt x="34" y="9"/>
                </a:lnTo>
                <a:lnTo>
                  <a:pt x="32" y="7"/>
                </a:lnTo>
                <a:lnTo>
                  <a:pt x="30" y="7"/>
                </a:lnTo>
                <a:lnTo>
                  <a:pt x="25" y="9"/>
                </a:lnTo>
                <a:lnTo>
                  <a:pt x="20" y="12"/>
                </a:lnTo>
                <a:lnTo>
                  <a:pt x="17" y="17"/>
                </a:lnTo>
                <a:lnTo>
                  <a:pt x="15" y="24"/>
                </a:lnTo>
                <a:lnTo>
                  <a:pt x="11"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79" name="Freeform 200"/>
          <p:cNvSpPr>
            <a:spLocks/>
          </p:cNvSpPr>
          <p:nvPr/>
        </p:nvSpPr>
        <p:spPr bwMode="auto">
          <a:xfrm>
            <a:off x="4708525" y="4710113"/>
            <a:ext cx="42863" cy="114300"/>
          </a:xfrm>
          <a:custGeom>
            <a:avLst/>
            <a:gdLst>
              <a:gd name="T0" fmla="*/ 2147483647 w 27"/>
              <a:gd name="T1" fmla="*/ 2147483647 h 72"/>
              <a:gd name="T2" fmla="*/ 2147483647 w 27"/>
              <a:gd name="T3" fmla="*/ 2147483647 h 72"/>
              <a:gd name="T4" fmla="*/ 2147483647 w 27"/>
              <a:gd name="T5" fmla="*/ 2147483647 h 72"/>
              <a:gd name="T6" fmla="*/ 2147483647 w 27"/>
              <a:gd name="T7" fmla="*/ 2147483647 h 72"/>
              <a:gd name="T8" fmla="*/ 2147483647 w 27"/>
              <a:gd name="T9" fmla="*/ 2147483647 h 72"/>
              <a:gd name="T10" fmla="*/ 2147483647 w 27"/>
              <a:gd name="T11" fmla="*/ 2147483647 h 72"/>
              <a:gd name="T12" fmla="*/ 0 w 27"/>
              <a:gd name="T13" fmla="*/ 2147483647 h 72"/>
              <a:gd name="T14" fmla="*/ 0 w 27"/>
              <a:gd name="T15" fmla="*/ 2147483647 h 72"/>
              <a:gd name="T16" fmla="*/ 0 w 27"/>
              <a:gd name="T17" fmla="*/ 2147483647 h 72"/>
              <a:gd name="T18" fmla="*/ 2147483647 w 27"/>
              <a:gd name="T19" fmla="*/ 2147483647 h 72"/>
              <a:gd name="T20" fmla="*/ 2147483647 w 27"/>
              <a:gd name="T21" fmla="*/ 2147483647 h 72"/>
              <a:gd name="T22" fmla="*/ 2147483647 w 27"/>
              <a:gd name="T23" fmla="*/ 2147483647 h 72"/>
              <a:gd name="T24" fmla="*/ 2147483647 w 27"/>
              <a:gd name="T25" fmla="*/ 2147483647 h 72"/>
              <a:gd name="T26" fmla="*/ 2147483647 w 27"/>
              <a:gd name="T27" fmla="*/ 2147483647 h 72"/>
              <a:gd name="T28" fmla="*/ 2147483647 w 27"/>
              <a:gd name="T29" fmla="*/ 2147483647 h 72"/>
              <a:gd name="T30" fmla="*/ 2147483647 w 27"/>
              <a:gd name="T31" fmla="*/ 0 h 72"/>
              <a:gd name="T32" fmla="*/ 2147483647 w 27"/>
              <a:gd name="T33" fmla="*/ 2147483647 h 72"/>
              <a:gd name="T34" fmla="*/ 2147483647 w 27"/>
              <a:gd name="T35" fmla="*/ 2147483647 h 72"/>
              <a:gd name="T36" fmla="*/ 2147483647 w 27"/>
              <a:gd name="T37" fmla="*/ 2147483647 h 72"/>
              <a:gd name="T38" fmla="*/ 2147483647 w 27"/>
              <a:gd name="T39" fmla="*/ 2147483647 h 72"/>
              <a:gd name="T40" fmla="*/ 2147483647 w 27"/>
              <a:gd name="T41" fmla="*/ 2147483647 h 72"/>
              <a:gd name="T42" fmla="*/ 2147483647 w 27"/>
              <a:gd name="T43" fmla="*/ 2147483647 h 72"/>
              <a:gd name="T44" fmla="*/ 2147483647 w 27"/>
              <a:gd name="T45" fmla="*/ 2147483647 h 72"/>
              <a:gd name="T46" fmla="*/ 2147483647 w 27"/>
              <a:gd name="T47" fmla="*/ 2147483647 h 72"/>
              <a:gd name="T48" fmla="*/ 2147483647 w 27"/>
              <a:gd name="T49" fmla="*/ 2147483647 h 72"/>
              <a:gd name="T50" fmla="*/ 2147483647 w 27"/>
              <a:gd name="T51" fmla="*/ 2147483647 h 72"/>
              <a:gd name="T52" fmla="*/ 2147483647 w 27"/>
              <a:gd name="T53" fmla="*/ 2147483647 h 72"/>
              <a:gd name="T54" fmla="*/ 2147483647 w 27"/>
              <a:gd name="T55" fmla="*/ 2147483647 h 72"/>
              <a:gd name="T56" fmla="*/ 2147483647 w 27"/>
              <a:gd name="T57" fmla="*/ 2147483647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72"/>
              <a:gd name="T89" fmla="*/ 27 w 27"/>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72">
                <a:moveTo>
                  <a:pt x="17" y="65"/>
                </a:moveTo>
                <a:lnTo>
                  <a:pt x="16" y="72"/>
                </a:lnTo>
                <a:lnTo>
                  <a:pt x="14" y="72"/>
                </a:lnTo>
                <a:lnTo>
                  <a:pt x="10" y="72"/>
                </a:lnTo>
                <a:lnTo>
                  <a:pt x="5" y="72"/>
                </a:lnTo>
                <a:lnTo>
                  <a:pt x="2" y="70"/>
                </a:lnTo>
                <a:lnTo>
                  <a:pt x="0" y="67"/>
                </a:lnTo>
                <a:lnTo>
                  <a:pt x="0" y="65"/>
                </a:lnTo>
                <a:lnTo>
                  <a:pt x="0" y="62"/>
                </a:lnTo>
                <a:lnTo>
                  <a:pt x="2" y="57"/>
                </a:lnTo>
                <a:lnTo>
                  <a:pt x="7" y="28"/>
                </a:lnTo>
                <a:lnTo>
                  <a:pt x="2" y="28"/>
                </a:lnTo>
                <a:lnTo>
                  <a:pt x="4" y="19"/>
                </a:lnTo>
                <a:lnTo>
                  <a:pt x="10" y="19"/>
                </a:lnTo>
                <a:lnTo>
                  <a:pt x="12" y="7"/>
                </a:lnTo>
                <a:lnTo>
                  <a:pt x="22" y="0"/>
                </a:lnTo>
                <a:lnTo>
                  <a:pt x="17" y="19"/>
                </a:lnTo>
                <a:lnTo>
                  <a:pt x="27" y="19"/>
                </a:lnTo>
                <a:lnTo>
                  <a:pt x="26" y="28"/>
                </a:lnTo>
                <a:lnTo>
                  <a:pt x="16" y="28"/>
                </a:lnTo>
                <a:lnTo>
                  <a:pt x="10" y="55"/>
                </a:lnTo>
                <a:lnTo>
                  <a:pt x="9" y="60"/>
                </a:lnTo>
                <a:lnTo>
                  <a:pt x="9" y="62"/>
                </a:lnTo>
                <a:lnTo>
                  <a:pt x="9" y="63"/>
                </a:lnTo>
                <a:lnTo>
                  <a:pt x="10" y="65"/>
                </a:lnTo>
                <a:lnTo>
                  <a:pt x="12" y="65"/>
                </a:lnTo>
                <a:lnTo>
                  <a:pt x="16" y="65"/>
                </a:lnTo>
                <a:lnTo>
                  <a:pt x="17" y="65"/>
                </a:lnTo>
                <a:close/>
              </a:path>
            </a:pathLst>
          </a:custGeom>
          <a:solidFill>
            <a:srgbClr val="000000"/>
          </a:solidFill>
          <a:ln w="0">
            <a:solidFill>
              <a:srgbClr val="000000"/>
            </a:solidFill>
            <a:round/>
            <a:headEnd/>
            <a:tailEnd/>
          </a:ln>
        </p:spPr>
        <p:txBody>
          <a:bodyPr/>
          <a:lstStyle/>
          <a:p>
            <a:endParaRPr lang="en-CA"/>
          </a:p>
        </p:txBody>
      </p:sp>
      <p:sp>
        <p:nvSpPr>
          <p:cNvPr id="24780" name="Freeform 201"/>
          <p:cNvSpPr>
            <a:spLocks/>
          </p:cNvSpPr>
          <p:nvPr/>
        </p:nvSpPr>
        <p:spPr bwMode="auto">
          <a:xfrm>
            <a:off x="4749800" y="4710113"/>
            <a:ext cx="73025" cy="114300"/>
          </a:xfrm>
          <a:custGeom>
            <a:avLst/>
            <a:gdLst>
              <a:gd name="T0" fmla="*/ 0 w 46"/>
              <a:gd name="T1" fmla="*/ 2147483647 h 72"/>
              <a:gd name="T2" fmla="*/ 2147483647 w 46"/>
              <a:gd name="T3" fmla="*/ 0 h 72"/>
              <a:gd name="T4" fmla="*/ 2147483647 w 46"/>
              <a:gd name="T5" fmla="*/ 0 h 72"/>
              <a:gd name="T6" fmla="*/ 2147483647 w 46"/>
              <a:gd name="T7" fmla="*/ 2147483647 h 72"/>
              <a:gd name="T8" fmla="*/ 2147483647 w 46"/>
              <a:gd name="T9" fmla="*/ 2147483647 h 72"/>
              <a:gd name="T10" fmla="*/ 2147483647 w 46"/>
              <a:gd name="T11" fmla="*/ 2147483647 h 72"/>
              <a:gd name="T12" fmla="*/ 2147483647 w 46"/>
              <a:gd name="T13" fmla="*/ 2147483647 h 72"/>
              <a:gd name="T14" fmla="*/ 2147483647 w 46"/>
              <a:gd name="T15" fmla="*/ 2147483647 h 72"/>
              <a:gd name="T16" fmla="*/ 2147483647 w 46"/>
              <a:gd name="T17" fmla="*/ 2147483647 h 72"/>
              <a:gd name="T18" fmla="*/ 2147483647 w 46"/>
              <a:gd name="T19" fmla="*/ 2147483647 h 72"/>
              <a:gd name="T20" fmla="*/ 2147483647 w 46"/>
              <a:gd name="T21" fmla="*/ 2147483647 h 72"/>
              <a:gd name="T22" fmla="*/ 2147483647 w 46"/>
              <a:gd name="T23" fmla="*/ 2147483647 h 72"/>
              <a:gd name="T24" fmla="*/ 2147483647 w 46"/>
              <a:gd name="T25" fmla="*/ 2147483647 h 72"/>
              <a:gd name="T26" fmla="*/ 2147483647 w 46"/>
              <a:gd name="T27" fmla="*/ 2147483647 h 72"/>
              <a:gd name="T28" fmla="*/ 2147483647 w 46"/>
              <a:gd name="T29" fmla="*/ 2147483647 h 72"/>
              <a:gd name="T30" fmla="*/ 2147483647 w 46"/>
              <a:gd name="T31" fmla="*/ 2147483647 h 72"/>
              <a:gd name="T32" fmla="*/ 2147483647 w 46"/>
              <a:gd name="T33" fmla="*/ 2147483647 h 72"/>
              <a:gd name="T34" fmla="*/ 2147483647 w 46"/>
              <a:gd name="T35" fmla="*/ 2147483647 h 72"/>
              <a:gd name="T36" fmla="*/ 2147483647 w 46"/>
              <a:gd name="T37" fmla="*/ 2147483647 h 72"/>
              <a:gd name="T38" fmla="*/ 2147483647 w 46"/>
              <a:gd name="T39" fmla="*/ 2147483647 h 72"/>
              <a:gd name="T40" fmla="*/ 2147483647 w 46"/>
              <a:gd name="T41" fmla="*/ 2147483647 h 72"/>
              <a:gd name="T42" fmla="*/ 2147483647 w 46"/>
              <a:gd name="T43" fmla="*/ 2147483647 h 72"/>
              <a:gd name="T44" fmla="*/ 2147483647 w 46"/>
              <a:gd name="T45" fmla="*/ 2147483647 h 72"/>
              <a:gd name="T46" fmla="*/ 2147483647 w 46"/>
              <a:gd name="T47" fmla="*/ 2147483647 h 72"/>
              <a:gd name="T48" fmla="*/ 2147483647 w 46"/>
              <a:gd name="T49" fmla="*/ 2147483647 h 72"/>
              <a:gd name="T50" fmla="*/ 2147483647 w 46"/>
              <a:gd name="T51" fmla="*/ 2147483647 h 72"/>
              <a:gd name="T52" fmla="*/ 2147483647 w 46"/>
              <a:gd name="T53" fmla="*/ 2147483647 h 72"/>
              <a:gd name="T54" fmla="*/ 2147483647 w 46"/>
              <a:gd name="T55" fmla="*/ 2147483647 h 72"/>
              <a:gd name="T56" fmla="*/ 2147483647 w 46"/>
              <a:gd name="T57" fmla="*/ 2147483647 h 72"/>
              <a:gd name="T58" fmla="*/ 2147483647 w 46"/>
              <a:gd name="T59" fmla="*/ 2147483647 h 72"/>
              <a:gd name="T60" fmla="*/ 0 w 46"/>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
              <a:gd name="T94" fmla="*/ 0 h 72"/>
              <a:gd name="T95" fmla="*/ 46 w 46"/>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 h="72">
                <a:moveTo>
                  <a:pt x="0" y="72"/>
                </a:moveTo>
                <a:lnTo>
                  <a:pt x="13" y="0"/>
                </a:lnTo>
                <a:lnTo>
                  <a:pt x="22" y="0"/>
                </a:lnTo>
                <a:lnTo>
                  <a:pt x="17" y="28"/>
                </a:lnTo>
                <a:lnTo>
                  <a:pt x="20" y="24"/>
                </a:lnTo>
                <a:lnTo>
                  <a:pt x="25" y="21"/>
                </a:lnTo>
                <a:lnTo>
                  <a:pt x="29" y="19"/>
                </a:lnTo>
                <a:lnTo>
                  <a:pt x="34" y="19"/>
                </a:lnTo>
                <a:lnTo>
                  <a:pt x="39" y="19"/>
                </a:lnTo>
                <a:lnTo>
                  <a:pt x="42" y="23"/>
                </a:lnTo>
                <a:lnTo>
                  <a:pt x="46" y="26"/>
                </a:lnTo>
                <a:lnTo>
                  <a:pt x="46" y="31"/>
                </a:lnTo>
                <a:lnTo>
                  <a:pt x="46" y="35"/>
                </a:lnTo>
                <a:lnTo>
                  <a:pt x="44" y="41"/>
                </a:lnTo>
                <a:lnTo>
                  <a:pt x="39" y="72"/>
                </a:lnTo>
                <a:lnTo>
                  <a:pt x="30" y="72"/>
                </a:lnTo>
                <a:lnTo>
                  <a:pt x="37" y="40"/>
                </a:lnTo>
                <a:lnTo>
                  <a:pt x="37" y="35"/>
                </a:lnTo>
                <a:lnTo>
                  <a:pt x="37" y="31"/>
                </a:lnTo>
                <a:lnTo>
                  <a:pt x="37" y="29"/>
                </a:lnTo>
                <a:lnTo>
                  <a:pt x="35" y="28"/>
                </a:lnTo>
                <a:lnTo>
                  <a:pt x="34" y="26"/>
                </a:lnTo>
                <a:lnTo>
                  <a:pt x="32" y="26"/>
                </a:lnTo>
                <a:lnTo>
                  <a:pt x="27" y="26"/>
                </a:lnTo>
                <a:lnTo>
                  <a:pt x="22" y="29"/>
                </a:lnTo>
                <a:lnTo>
                  <a:pt x="18" y="31"/>
                </a:lnTo>
                <a:lnTo>
                  <a:pt x="17" y="36"/>
                </a:lnTo>
                <a:lnTo>
                  <a:pt x="13" y="41"/>
                </a:lnTo>
                <a:lnTo>
                  <a:pt x="12" y="50"/>
                </a:lnTo>
                <a:lnTo>
                  <a:pt x="7"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1" name="Freeform 202"/>
          <p:cNvSpPr>
            <a:spLocks noEditPoints="1"/>
          </p:cNvSpPr>
          <p:nvPr/>
        </p:nvSpPr>
        <p:spPr bwMode="auto">
          <a:xfrm>
            <a:off x="4838700" y="4740275"/>
            <a:ext cx="73025" cy="84138"/>
          </a:xfrm>
          <a:custGeom>
            <a:avLst/>
            <a:gdLst>
              <a:gd name="T0" fmla="*/ 0 w 46"/>
              <a:gd name="T1" fmla="*/ 2147483647 h 53"/>
              <a:gd name="T2" fmla="*/ 0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0 h 53"/>
              <a:gd name="T12" fmla="*/ 2147483647 w 46"/>
              <a:gd name="T13" fmla="*/ 0 h 53"/>
              <a:gd name="T14" fmla="*/ 2147483647 w 46"/>
              <a:gd name="T15" fmla="*/ 0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0 w 46"/>
              <a:gd name="T47" fmla="*/ 2147483647 h 53"/>
              <a:gd name="T48" fmla="*/ 0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2147483647 w 46"/>
              <a:gd name="T101" fmla="*/ 2147483647 h 53"/>
              <a:gd name="T102" fmla="*/ 2147483647 w 46"/>
              <a:gd name="T103" fmla="*/ 2147483647 h 53"/>
              <a:gd name="T104" fmla="*/ 2147483647 w 46"/>
              <a:gd name="T105" fmla="*/ 2147483647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53"/>
              <a:gd name="T161" fmla="*/ 46 w 46"/>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53">
                <a:moveTo>
                  <a:pt x="0" y="33"/>
                </a:moveTo>
                <a:lnTo>
                  <a:pt x="0" y="24"/>
                </a:lnTo>
                <a:lnTo>
                  <a:pt x="3" y="16"/>
                </a:lnTo>
                <a:lnTo>
                  <a:pt x="8" y="9"/>
                </a:lnTo>
                <a:lnTo>
                  <a:pt x="14" y="4"/>
                </a:lnTo>
                <a:lnTo>
                  <a:pt x="19" y="0"/>
                </a:lnTo>
                <a:lnTo>
                  <a:pt x="27" y="0"/>
                </a:lnTo>
                <a:lnTo>
                  <a:pt x="32" y="0"/>
                </a:lnTo>
                <a:lnTo>
                  <a:pt x="37" y="2"/>
                </a:lnTo>
                <a:lnTo>
                  <a:pt x="41" y="5"/>
                </a:lnTo>
                <a:lnTo>
                  <a:pt x="44" y="10"/>
                </a:lnTo>
                <a:lnTo>
                  <a:pt x="46" y="16"/>
                </a:lnTo>
                <a:lnTo>
                  <a:pt x="46" y="21"/>
                </a:lnTo>
                <a:lnTo>
                  <a:pt x="46" y="29"/>
                </a:lnTo>
                <a:lnTo>
                  <a:pt x="42" y="38"/>
                </a:lnTo>
                <a:lnTo>
                  <a:pt x="39" y="44"/>
                </a:lnTo>
                <a:lnTo>
                  <a:pt x="32" y="50"/>
                </a:lnTo>
                <a:lnTo>
                  <a:pt x="27" y="53"/>
                </a:lnTo>
                <a:lnTo>
                  <a:pt x="20" y="53"/>
                </a:lnTo>
                <a:lnTo>
                  <a:pt x="14" y="53"/>
                </a:lnTo>
                <a:lnTo>
                  <a:pt x="8" y="51"/>
                </a:lnTo>
                <a:lnTo>
                  <a:pt x="5" y="48"/>
                </a:lnTo>
                <a:lnTo>
                  <a:pt x="2" y="43"/>
                </a:lnTo>
                <a:lnTo>
                  <a:pt x="0" y="38"/>
                </a:lnTo>
                <a:lnTo>
                  <a:pt x="0" y="33"/>
                </a:lnTo>
                <a:close/>
                <a:moveTo>
                  <a:pt x="7" y="33"/>
                </a:moveTo>
                <a:lnTo>
                  <a:pt x="8" y="36"/>
                </a:lnTo>
                <a:lnTo>
                  <a:pt x="8" y="39"/>
                </a:lnTo>
                <a:lnTo>
                  <a:pt x="10" y="43"/>
                </a:lnTo>
                <a:lnTo>
                  <a:pt x="15" y="44"/>
                </a:lnTo>
                <a:lnTo>
                  <a:pt x="20" y="46"/>
                </a:lnTo>
                <a:lnTo>
                  <a:pt x="22" y="46"/>
                </a:lnTo>
                <a:lnTo>
                  <a:pt x="25" y="44"/>
                </a:lnTo>
                <a:lnTo>
                  <a:pt x="27" y="43"/>
                </a:lnTo>
                <a:lnTo>
                  <a:pt x="31" y="41"/>
                </a:lnTo>
                <a:lnTo>
                  <a:pt x="32" y="39"/>
                </a:lnTo>
                <a:lnTo>
                  <a:pt x="34" y="36"/>
                </a:lnTo>
                <a:lnTo>
                  <a:pt x="36" y="34"/>
                </a:lnTo>
                <a:lnTo>
                  <a:pt x="37" y="31"/>
                </a:lnTo>
                <a:lnTo>
                  <a:pt x="37" y="26"/>
                </a:lnTo>
                <a:lnTo>
                  <a:pt x="37" y="21"/>
                </a:lnTo>
                <a:lnTo>
                  <a:pt x="37" y="16"/>
                </a:lnTo>
                <a:lnTo>
                  <a:pt x="34" y="10"/>
                </a:lnTo>
                <a:lnTo>
                  <a:pt x="31" y="9"/>
                </a:lnTo>
                <a:lnTo>
                  <a:pt x="25" y="7"/>
                </a:lnTo>
                <a:lnTo>
                  <a:pt x="22" y="7"/>
                </a:lnTo>
                <a:lnTo>
                  <a:pt x="19" y="9"/>
                </a:lnTo>
                <a:lnTo>
                  <a:pt x="15" y="12"/>
                </a:lnTo>
                <a:lnTo>
                  <a:pt x="14" y="14"/>
                </a:lnTo>
                <a:lnTo>
                  <a:pt x="10" y="19"/>
                </a:lnTo>
                <a:lnTo>
                  <a:pt x="8" y="22"/>
                </a:lnTo>
                <a:lnTo>
                  <a:pt x="8" y="27"/>
                </a:lnTo>
                <a:lnTo>
                  <a:pt x="7" y="33"/>
                </a:lnTo>
                <a:close/>
              </a:path>
            </a:pathLst>
          </a:custGeom>
          <a:solidFill>
            <a:srgbClr val="000000"/>
          </a:solidFill>
          <a:ln w="0">
            <a:solidFill>
              <a:srgbClr val="000000"/>
            </a:solidFill>
            <a:round/>
            <a:headEnd/>
            <a:tailEnd/>
          </a:ln>
        </p:spPr>
        <p:txBody>
          <a:bodyPr/>
          <a:lstStyle/>
          <a:p>
            <a:endParaRPr lang="en-CA"/>
          </a:p>
        </p:txBody>
      </p:sp>
      <p:sp>
        <p:nvSpPr>
          <p:cNvPr id="24782" name="Freeform 203"/>
          <p:cNvSpPr>
            <a:spLocks noEditPoints="1"/>
          </p:cNvSpPr>
          <p:nvPr/>
        </p:nvSpPr>
        <p:spPr bwMode="auto">
          <a:xfrm>
            <a:off x="4919663" y="4740275"/>
            <a:ext cx="84137" cy="115888"/>
          </a:xfrm>
          <a:custGeom>
            <a:avLst/>
            <a:gdLst>
              <a:gd name="T0" fmla="*/ 2147483647 w 53"/>
              <a:gd name="T1" fmla="*/ 2147483647 h 73"/>
              <a:gd name="T2" fmla="*/ 2147483647 w 53"/>
              <a:gd name="T3" fmla="*/ 2147483647 h 73"/>
              <a:gd name="T4" fmla="*/ 2147483647 w 53"/>
              <a:gd name="T5" fmla="*/ 2147483647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2147483647 w 53"/>
              <a:gd name="T19" fmla="*/ 2147483647 h 73"/>
              <a:gd name="T20" fmla="*/ 2147483647 w 53"/>
              <a:gd name="T21" fmla="*/ 2147483647 h 73"/>
              <a:gd name="T22" fmla="*/ 2147483647 w 53"/>
              <a:gd name="T23" fmla="*/ 2147483647 h 73"/>
              <a:gd name="T24" fmla="*/ 2147483647 w 53"/>
              <a:gd name="T25" fmla="*/ 2147483647 h 73"/>
              <a:gd name="T26" fmla="*/ 2147483647 w 53"/>
              <a:gd name="T27" fmla="*/ 0 h 73"/>
              <a:gd name="T28" fmla="*/ 2147483647 w 53"/>
              <a:gd name="T29" fmla="*/ 0 h 73"/>
              <a:gd name="T30" fmla="*/ 2147483647 w 53"/>
              <a:gd name="T31" fmla="*/ 2147483647 h 73"/>
              <a:gd name="T32" fmla="*/ 2147483647 w 53"/>
              <a:gd name="T33" fmla="*/ 0 h 73"/>
              <a:gd name="T34" fmla="*/ 2147483647 w 53"/>
              <a:gd name="T35" fmla="*/ 2147483647 h 73"/>
              <a:gd name="T36" fmla="*/ 2147483647 w 53"/>
              <a:gd name="T37" fmla="*/ 2147483647 h 73"/>
              <a:gd name="T38" fmla="*/ 2147483647 w 53"/>
              <a:gd name="T39" fmla="*/ 2147483647 h 73"/>
              <a:gd name="T40" fmla="*/ 2147483647 w 53"/>
              <a:gd name="T41" fmla="*/ 2147483647 h 73"/>
              <a:gd name="T42" fmla="*/ 2147483647 w 53"/>
              <a:gd name="T43" fmla="*/ 2147483647 h 73"/>
              <a:gd name="T44" fmla="*/ 2147483647 w 53"/>
              <a:gd name="T45" fmla="*/ 2147483647 h 73"/>
              <a:gd name="T46" fmla="*/ 0 w 53"/>
              <a:gd name="T47" fmla="*/ 2147483647 h 73"/>
              <a:gd name="T48" fmla="*/ 2147483647 w 53"/>
              <a:gd name="T49" fmla="*/ 2147483647 h 73"/>
              <a:gd name="T50" fmla="*/ 2147483647 w 53"/>
              <a:gd name="T51" fmla="*/ 2147483647 h 73"/>
              <a:gd name="T52" fmla="*/ 2147483647 w 53"/>
              <a:gd name="T53" fmla="*/ 2147483647 h 73"/>
              <a:gd name="T54" fmla="*/ 2147483647 w 53"/>
              <a:gd name="T55" fmla="*/ 2147483647 h 73"/>
              <a:gd name="T56" fmla="*/ 2147483647 w 53"/>
              <a:gd name="T57" fmla="*/ 2147483647 h 73"/>
              <a:gd name="T58" fmla="*/ 2147483647 w 53"/>
              <a:gd name="T59" fmla="*/ 2147483647 h 73"/>
              <a:gd name="T60" fmla="*/ 2147483647 w 53"/>
              <a:gd name="T61" fmla="*/ 2147483647 h 73"/>
              <a:gd name="T62" fmla="*/ 2147483647 w 53"/>
              <a:gd name="T63" fmla="*/ 2147483647 h 73"/>
              <a:gd name="T64" fmla="*/ 2147483647 w 53"/>
              <a:gd name="T65" fmla="*/ 2147483647 h 73"/>
              <a:gd name="T66" fmla="*/ 2147483647 w 53"/>
              <a:gd name="T67" fmla="*/ 2147483647 h 73"/>
              <a:gd name="T68" fmla="*/ 2147483647 w 53"/>
              <a:gd name="T69" fmla="*/ 2147483647 h 73"/>
              <a:gd name="T70" fmla="*/ 2147483647 w 53"/>
              <a:gd name="T71" fmla="*/ 2147483647 h 73"/>
              <a:gd name="T72" fmla="*/ 2147483647 w 53"/>
              <a:gd name="T73" fmla="*/ 2147483647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3"/>
              <a:gd name="T113" fmla="*/ 53 w 53"/>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3">
                <a:moveTo>
                  <a:pt x="2" y="56"/>
                </a:moveTo>
                <a:lnTo>
                  <a:pt x="8" y="58"/>
                </a:lnTo>
                <a:lnTo>
                  <a:pt x="8" y="60"/>
                </a:lnTo>
                <a:lnTo>
                  <a:pt x="10" y="61"/>
                </a:lnTo>
                <a:lnTo>
                  <a:pt x="10" y="63"/>
                </a:lnTo>
                <a:lnTo>
                  <a:pt x="12" y="65"/>
                </a:lnTo>
                <a:lnTo>
                  <a:pt x="15" y="65"/>
                </a:lnTo>
                <a:lnTo>
                  <a:pt x="19" y="65"/>
                </a:lnTo>
                <a:lnTo>
                  <a:pt x="24" y="65"/>
                </a:lnTo>
                <a:lnTo>
                  <a:pt x="27" y="63"/>
                </a:lnTo>
                <a:lnTo>
                  <a:pt x="31" y="61"/>
                </a:lnTo>
                <a:lnTo>
                  <a:pt x="32" y="56"/>
                </a:lnTo>
                <a:lnTo>
                  <a:pt x="34" y="50"/>
                </a:lnTo>
                <a:lnTo>
                  <a:pt x="36" y="46"/>
                </a:lnTo>
                <a:lnTo>
                  <a:pt x="31" y="50"/>
                </a:lnTo>
                <a:lnTo>
                  <a:pt x="25" y="51"/>
                </a:lnTo>
                <a:lnTo>
                  <a:pt x="20" y="53"/>
                </a:lnTo>
                <a:lnTo>
                  <a:pt x="15" y="51"/>
                </a:lnTo>
                <a:lnTo>
                  <a:pt x="12" y="50"/>
                </a:lnTo>
                <a:lnTo>
                  <a:pt x="8" y="46"/>
                </a:lnTo>
                <a:lnTo>
                  <a:pt x="5" y="43"/>
                </a:lnTo>
                <a:lnTo>
                  <a:pt x="3" y="38"/>
                </a:lnTo>
                <a:lnTo>
                  <a:pt x="3" y="31"/>
                </a:lnTo>
                <a:lnTo>
                  <a:pt x="3" y="22"/>
                </a:lnTo>
                <a:lnTo>
                  <a:pt x="7" y="14"/>
                </a:lnTo>
                <a:lnTo>
                  <a:pt x="12" y="9"/>
                </a:lnTo>
                <a:lnTo>
                  <a:pt x="17" y="4"/>
                </a:lnTo>
                <a:lnTo>
                  <a:pt x="22" y="0"/>
                </a:lnTo>
                <a:lnTo>
                  <a:pt x="27" y="0"/>
                </a:lnTo>
                <a:lnTo>
                  <a:pt x="34" y="0"/>
                </a:lnTo>
                <a:lnTo>
                  <a:pt x="39" y="4"/>
                </a:lnTo>
                <a:lnTo>
                  <a:pt x="42" y="9"/>
                </a:lnTo>
                <a:lnTo>
                  <a:pt x="44" y="0"/>
                </a:lnTo>
                <a:lnTo>
                  <a:pt x="53" y="0"/>
                </a:lnTo>
                <a:lnTo>
                  <a:pt x="42" y="50"/>
                </a:lnTo>
                <a:lnTo>
                  <a:pt x="41" y="58"/>
                </a:lnTo>
                <a:lnTo>
                  <a:pt x="37" y="63"/>
                </a:lnTo>
                <a:lnTo>
                  <a:pt x="34" y="67"/>
                </a:lnTo>
                <a:lnTo>
                  <a:pt x="31" y="70"/>
                </a:lnTo>
                <a:lnTo>
                  <a:pt x="25" y="72"/>
                </a:lnTo>
                <a:lnTo>
                  <a:pt x="19" y="73"/>
                </a:lnTo>
                <a:lnTo>
                  <a:pt x="14" y="72"/>
                </a:lnTo>
                <a:lnTo>
                  <a:pt x="8" y="72"/>
                </a:lnTo>
                <a:lnTo>
                  <a:pt x="5" y="68"/>
                </a:lnTo>
                <a:lnTo>
                  <a:pt x="3" y="67"/>
                </a:lnTo>
                <a:lnTo>
                  <a:pt x="2" y="63"/>
                </a:lnTo>
                <a:lnTo>
                  <a:pt x="0" y="60"/>
                </a:lnTo>
                <a:lnTo>
                  <a:pt x="0" y="58"/>
                </a:lnTo>
                <a:lnTo>
                  <a:pt x="2" y="56"/>
                </a:lnTo>
                <a:close/>
                <a:moveTo>
                  <a:pt x="10" y="29"/>
                </a:moveTo>
                <a:lnTo>
                  <a:pt x="10" y="34"/>
                </a:lnTo>
                <a:lnTo>
                  <a:pt x="12" y="38"/>
                </a:lnTo>
                <a:lnTo>
                  <a:pt x="14" y="41"/>
                </a:lnTo>
                <a:lnTo>
                  <a:pt x="15" y="43"/>
                </a:lnTo>
                <a:lnTo>
                  <a:pt x="19" y="44"/>
                </a:lnTo>
                <a:lnTo>
                  <a:pt x="22" y="44"/>
                </a:lnTo>
                <a:lnTo>
                  <a:pt x="27" y="44"/>
                </a:lnTo>
                <a:lnTo>
                  <a:pt x="31" y="43"/>
                </a:lnTo>
                <a:lnTo>
                  <a:pt x="34" y="38"/>
                </a:lnTo>
                <a:lnTo>
                  <a:pt x="37" y="33"/>
                </a:lnTo>
                <a:lnTo>
                  <a:pt x="39" y="27"/>
                </a:lnTo>
                <a:lnTo>
                  <a:pt x="41" y="21"/>
                </a:lnTo>
                <a:lnTo>
                  <a:pt x="39" y="16"/>
                </a:lnTo>
                <a:lnTo>
                  <a:pt x="37" y="10"/>
                </a:lnTo>
                <a:lnTo>
                  <a:pt x="32" y="9"/>
                </a:lnTo>
                <a:lnTo>
                  <a:pt x="29" y="7"/>
                </a:lnTo>
                <a:lnTo>
                  <a:pt x="25" y="7"/>
                </a:lnTo>
                <a:lnTo>
                  <a:pt x="22" y="9"/>
                </a:lnTo>
                <a:lnTo>
                  <a:pt x="19" y="10"/>
                </a:lnTo>
                <a:lnTo>
                  <a:pt x="15" y="14"/>
                </a:lnTo>
                <a:lnTo>
                  <a:pt x="14" y="17"/>
                </a:lnTo>
                <a:lnTo>
                  <a:pt x="12" y="22"/>
                </a:lnTo>
                <a:lnTo>
                  <a:pt x="12" y="26"/>
                </a:lnTo>
                <a:lnTo>
                  <a:pt x="10" y="29"/>
                </a:lnTo>
                <a:close/>
              </a:path>
            </a:pathLst>
          </a:custGeom>
          <a:solidFill>
            <a:srgbClr val="000000"/>
          </a:solidFill>
          <a:ln w="0">
            <a:solidFill>
              <a:srgbClr val="000000"/>
            </a:solidFill>
            <a:round/>
            <a:headEnd/>
            <a:tailEnd/>
          </a:ln>
        </p:spPr>
        <p:txBody>
          <a:bodyPr/>
          <a:lstStyle/>
          <a:p>
            <a:endParaRPr lang="en-CA"/>
          </a:p>
        </p:txBody>
      </p:sp>
      <p:sp>
        <p:nvSpPr>
          <p:cNvPr id="24783" name="Freeform 204"/>
          <p:cNvSpPr>
            <a:spLocks/>
          </p:cNvSpPr>
          <p:nvPr/>
        </p:nvSpPr>
        <p:spPr bwMode="auto">
          <a:xfrm>
            <a:off x="5005388" y="4740275"/>
            <a:ext cx="61912" cy="84138"/>
          </a:xfrm>
          <a:custGeom>
            <a:avLst/>
            <a:gdLst>
              <a:gd name="T0" fmla="*/ 0 w 39"/>
              <a:gd name="T1" fmla="*/ 2147483647 h 53"/>
              <a:gd name="T2" fmla="*/ 2147483647 w 39"/>
              <a:gd name="T3" fmla="*/ 0 h 53"/>
              <a:gd name="T4" fmla="*/ 2147483647 w 39"/>
              <a:gd name="T5" fmla="*/ 0 h 53"/>
              <a:gd name="T6" fmla="*/ 2147483647 w 39"/>
              <a:gd name="T7" fmla="*/ 2147483647 h 53"/>
              <a:gd name="T8" fmla="*/ 2147483647 w 39"/>
              <a:gd name="T9" fmla="*/ 2147483647 h 53"/>
              <a:gd name="T10" fmla="*/ 2147483647 w 39"/>
              <a:gd name="T11" fmla="*/ 2147483647 h 53"/>
              <a:gd name="T12" fmla="*/ 2147483647 w 39"/>
              <a:gd name="T13" fmla="*/ 0 h 53"/>
              <a:gd name="T14" fmla="*/ 2147483647 w 39"/>
              <a:gd name="T15" fmla="*/ 0 h 53"/>
              <a:gd name="T16" fmla="*/ 2147483647 w 39"/>
              <a:gd name="T17" fmla="*/ 0 h 53"/>
              <a:gd name="T18" fmla="*/ 2147483647 w 39"/>
              <a:gd name="T19" fmla="*/ 0 h 53"/>
              <a:gd name="T20" fmla="*/ 2147483647 w 39"/>
              <a:gd name="T21" fmla="*/ 2147483647 h 53"/>
              <a:gd name="T22" fmla="*/ 2147483647 w 39"/>
              <a:gd name="T23" fmla="*/ 2147483647 h 53"/>
              <a:gd name="T24" fmla="*/ 2147483647 w 39"/>
              <a:gd name="T25" fmla="*/ 2147483647 h 53"/>
              <a:gd name="T26" fmla="*/ 2147483647 w 39"/>
              <a:gd name="T27" fmla="*/ 2147483647 h 53"/>
              <a:gd name="T28" fmla="*/ 2147483647 w 39"/>
              <a:gd name="T29" fmla="*/ 2147483647 h 53"/>
              <a:gd name="T30" fmla="*/ 2147483647 w 39"/>
              <a:gd name="T31" fmla="*/ 2147483647 h 53"/>
              <a:gd name="T32" fmla="*/ 2147483647 w 39"/>
              <a:gd name="T33" fmla="*/ 2147483647 h 53"/>
              <a:gd name="T34" fmla="*/ 2147483647 w 39"/>
              <a:gd name="T35" fmla="*/ 2147483647 h 53"/>
              <a:gd name="T36" fmla="*/ 2147483647 w 39"/>
              <a:gd name="T37" fmla="*/ 2147483647 h 53"/>
              <a:gd name="T38" fmla="*/ 0 w 39"/>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3"/>
              <a:gd name="T62" fmla="*/ 39 w 39"/>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3">
                <a:moveTo>
                  <a:pt x="0" y="53"/>
                </a:moveTo>
                <a:lnTo>
                  <a:pt x="11" y="0"/>
                </a:lnTo>
                <a:lnTo>
                  <a:pt x="19" y="0"/>
                </a:lnTo>
                <a:lnTo>
                  <a:pt x="17" y="10"/>
                </a:lnTo>
                <a:lnTo>
                  <a:pt x="21" y="5"/>
                </a:lnTo>
                <a:lnTo>
                  <a:pt x="24" y="2"/>
                </a:lnTo>
                <a:lnTo>
                  <a:pt x="29" y="0"/>
                </a:lnTo>
                <a:lnTo>
                  <a:pt x="33" y="0"/>
                </a:lnTo>
                <a:lnTo>
                  <a:pt x="36" y="0"/>
                </a:lnTo>
                <a:lnTo>
                  <a:pt x="39" y="0"/>
                </a:lnTo>
                <a:lnTo>
                  <a:pt x="36" y="9"/>
                </a:lnTo>
                <a:lnTo>
                  <a:pt x="33" y="7"/>
                </a:lnTo>
                <a:lnTo>
                  <a:pt x="31" y="7"/>
                </a:lnTo>
                <a:lnTo>
                  <a:pt x="26" y="9"/>
                </a:lnTo>
                <a:lnTo>
                  <a:pt x="21" y="12"/>
                </a:lnTo>
                <a:lnTo>
                  <a:pt x="17" y="17"/>
                </a:lnTo>
                <a:lnTo>
                  <a:pt x="16" y="24"/>
                </a:lnTo>
                <a:lnTo>
                  <a:pt x="12" y="33"/>
                </a:lnTo>
                <a:lnTo>
                  <a:pt x="9" y="53"/>
                </a:lnTo>
                <a:lnTo>
                  <a:pt x="0" y="53"/>
                </a:lnTo>
                <a:close/>
              </a:path>
            </a:pathLst>
          </a:custGeom>
          <a:solidFill>
            <a:srgbClr val="000000"/>
          </a:solidFill>
          <a:ln w="0">
            <a:solidFill>
              <a:srgbClr val="000000"/>
            </a:solidFill>
            <a:round/>
            <a:headEnd/>
            <a:tailEnd/>
          </a:ln>
        </p:spPr>
        <p:txBody>
          <a:bodyPr/>
          <a:lstStyle/>
          <a:p>
            <a:endParaRPr lang="en-CA"/>
          </a:p>
        </p:txBody>
      </p:sp>
      <p:sp>
        <p:nvSpPr>
          <p:cNvPr id="24784" name="Freeform 205"/>
          <p:cNvSpPr>
            <a:spLocks noEditPoints="1"/>
          </p:cNvSpPr>
          <p:nvPr/>
        </p:nvSpPr>
        <p:spPr bwMode="auto">
          <a:xfrm>
            <a:off x="5062538"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0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2147483647 w 46"/>
              <a:gd name="T23" fmla="*/ 2147483647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
              <a:gd name="T109" fmla="*/ 0 h 53"/>
              <a:gd name="T110" fmla="*/ 46 w 46"/>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 h="53">
                <a:moveTo>
                  <a:pt x="32" y="46"/>
                </a:moveTo>
                <a:lnTo>
                  <a:pt x="27" y="50"/>
                </a:lnTo>
                <a:lnTo>
                  <a:pt x="24" y="51"/>
                </a:lnTo>
                <a:lnTo>
                  <a:pt x="19" y="53"/>
                </a:lnTo>
                <a:lnTo>
                  <a:pt x="15" y="53"/>
                </a:lnTo>
                <a:lnTo>
                  <a:pt x="10" y="53"/>
                </a:lnTo>
                <a:lnTo>
                  <a:pt x="7" y="51"/>
                </a:lnTo>
                <a:lnTo>
                  <a:pt x="3" y="50"/>
                </a:lnTo>
                <a:lnTo>
                  <a:pt x="0" y="44"/>
                </a:lnTo>
                <a:lnTo>
                  <a:pt x="0" y="38"/>
                </a:lnTo>
                <a:lnTo>
                  <a:pt x="0" y="34"/>
                </a:lnTo>
                <a:lnTo>
                  <a:pt x="2" y="31"/>
                </a:lnTo>
                <a:lnTo>
                  <a:pt x="3" y="27"/>
                </a:lnTo>
                <a:lnTo>
                  <a:pt x="7" y="26"/>
                </a:lnTo>
                <a:lnTo>
                  <a:pt x="10" y="24"/>
                </a:lnTo>
                <a:lnTo>
                  <a:pt x="14" y="22"/>
                </a:lnTo>
                <a:lnTo>
                  <a:pt x="19" y="22"/>
                </a:lnTo>
                <a:lnTo>
                  <a:pt x="26" y="22"/>
                </a:lnTo>
                <a:lnTo>
                  <a:pt x="32" y="21"/>
                </a:lnTo>
                <a:lnTo>
                  <a:pt x="36" y="21"/>
                </a:lnTo>
                <a:lnTo>
                  <a:pt x="37" y="17"/>
                </a:lnTo>
                <a:lnTo>
                  <a:pt x="37" y="14"/>
                </a:lnTo>
                <a:lnTo>
                  <a:pt x="37" y="12"/>
                </a:lnTo>
                <a:lnTo>
                  <a:pt x="36" y="9"/>
                </a:lnTo>
                <a:lnTo>
                  <a:pt x="31" y="7"/>
                </a:lnTo>
                <a:lnTo>
                  <a:pt x="26" y="7"/>
                </a:lnTo>
                <a:lnTo>
                  <a:pt x="22" y="7"/>
                </a:lnTo>
                <a:lnTo>
                  <a:pt x="17" y="10"/>
                </a:lnTo>
                <a:lnTo>
                  <a:pt x="15" y="12"/>
                </a:lnTo>
                <a:lnTo>
                  <a:pt x="12" y="17"/>
                </a:lnTo>
                <a:lnTo>
                  <a:pt x="5" y="16"/>
                </a:lnTo>
                <a:lnTo>
                  <a:pt x="9" y="9"/>
                </a:lnTo>
                <a:lnTo>
                  <a:pt x="12" y="4"/>
                </a:lnTo>
                <a:lnTo>
                  <a:pt x="17" y="2"/>
                </a:lnTo>
                <a:lnTo>
                  <a:pt x="22" y="0"/>
                </a:lnTo>
                <a:lnTo>
                  <a:pt x="27" y="0"/>
                </a:lnTo>
                <a:lnTo>
                  <a:pt x="32" y="0"/>
                </a:lnTo>
                <a:lnTo>
                  <a:pt x="37" y="2"/>
                </a:lnTo>
                <a:lnTo>
                  <a:pt x="41" y="5"/>
                </a:lnTo>
                <a:lnTo>
                  <a:pt x="44" y="9"/>
                </a:lnTo>
                <a:lnTo>
                  <a:pt x="46" y="14"/>
                </a:lnTo>
                <a:lnTo>
                  <a:pt x="44" y="17"/>
                </a:lnTo>
                <a:lnTo>
                  <a:pt x="44" y="22"/>
                </a:lnTo>
                <a:lnTo>
                  <a:pt x="41" y="36"/>
                </a:lnTo>
                <a:lnTo>
                  <a:pt x="41" y="41"/>
                </a:lnTo>
                <a:lnTo>
                  <a:pt x="41" y="44"/>
                </a:lnTo>
                <a:lnTo>
                  <a:pt x="41" y="48"/>
                </a:lnTo>
                <a:lnTo>
                  <a:pt x="41" y="53"/>
                </a:lnTo>
                <a:lnTo>
                  <a:pt x="32" y="53"/>
                </a:lnTo>
                <a:lnTo>
                  <a:pt x="32" y="50"/>
                </a:lnTo>
                <a:lnTo>
                  <a:pt x="32" y="46"/>
                </a:lnTo>
                <a:close/>
                <a:moveTo>
                  <a:pt x="36" y="26"/>
                </a:moveTo>
                <a:lnTo>
                  <a:pt x="34" y="27"/>
                </a:lnTo>
                <a:lnTo>
                  <a:pt x="31" y="27"/>
                </a:lnTo>
                <a:lnTo>
                  <a:pt x="29" y="27"/>
                </a:lnTo>
                <a:lnTo>
                  <a:pt x="24" y="27"/>
                </a:lnTo>
                <a:lnTo>
                  <a:pt x="19" y="29"/>
                </a:lnTo>
                <a:lnTo>
                  <a:pt x="14" y="29"/>
                </a:lnTo>
                <a:lnTo>
                  <a:pt x="10" y="31"/>
                </a:lnTo>
                <a:lnTo>
                  <a:pt x="9" y="33"/>
                </a:lnTo>
                <a:lnTo>
                  <a:pt x="9" y="36"/>
                </a:lnTo>
                <a:lnTo>
                  <a:pt x="7" y="38"/>
                </a:lnTo>
                <a:lnTo>
                  <a:pt x="9" y="41"/>
                </a:lnTo>
                <a:lnTo>
                  <a:pt x="10" y="44"/>
                </a:lnTo>
                <a:lnTo>
                  <a:pt x="14" y="46"/>
                </a:lnTo>
                <a:lnTo>
                  <a:pt x="17" y="46"/>
                </a:lnTo>
                <a:lnTo>
                  <a:pt x="22" y="46"/>
                </a:lnTo>
                <a:lnTo>
                  <a:pt x="26" y="44"/>
                </a:lnTo>
                <a:lnTo>
                  <a:pt x="29" y="41"/>
                </a:lnTo>
                <a:lnTo>
                  <a:pt x="32" y="38"/>
                </a:lnTo>
                <a:lnTo>
                  <a:pt x="34" y="33"/>
                </a:lnTo>
                <a:lnTo>
                  <a:pt x="36" y="26"/>
                </a:lnTo>
                <a:close/>
              </a:path>
            </a:pathLst>
          </a:custGeom>
          <a:solidFill>
            <a:srgbClr val="000000"/>
          </a:solidFill>
          <a:ln w="0">
            <a:solidFill>
              <a:srgbClr val="000000"/>
            </a:solidFill>
            <a:round/>
            <a:headEnd/>
            <a:tailEnd/>
          </a:ln>
        </p:spPr>
        <p:txBody>
          <a:bodyPr/>
          <a:lstStyle/>
          <a:p>
            <a:endParaRPr lang="en-CA"/>
          </a:p>
        </p:txBody>
      </p:sp>
      <p:sp>
        <p:nvSpPr>
          <p:cNvPr id="24785" name="Freeform 206"/>
          <p:cNvSpPr>
            <a:spLocks noEditPoints="1"/>
          </p:cNvSpPr>
          <p:nvPr/>
        </p:nvSpPr>
        <p:spPr bwMode="auto">
          <a:xfrm>
            <a:off x="5138738" y="4740275"/>
            <a:ext cx="82550" cy="114300"/>
          </a:xfrm>
          <a:custGeom>
            <a:avLst/>
            <a:gdLst>
              <a:gd name="T0" fmla="*/ 0 w 52"/>
              <a:gd name="T1" fmla="*/ 2147483647 h 72"/>
              <a:gd name="T2" fmla="*/ 2147483647 w 52"/>
              <a:gd name="T3" fmla="*/ 0 h 72"/>
              <a:gd name="T4" fmla="*/ 2147483647 w 52"/>
              <a:gd name="T5" fmla="*/ 0 h 72"/>
              <a:gd name="T6" fmla="*/ 2147483647 w 52"/>
              <a:gd name="T7" fmla="*/ 2147483647 h 72"/>
              <a:gd name="T8" fmla="*/ 2147483647 w 52"/>
              <a:gd name="T9" fmla="*/ 2147483647 h 72"/>
              <a:gd name="T10" fmla="*/ 2147483647 w 52"/>
              <a:gd name="T11" fmla="*/ 2147483647 h 72"/>
              <a:gd name="T12" fmla="*/ 2147483647 w 52"/>
              <a:gd name="T13" fmla="*/ 0 h 72"/>
              <a:gd name="T14" fmla="*/ 2147483647 w 52"/>
              <a:gd name="T15" fmla="*/ 0 h 72"/>
              <a:gd name="T16" fmla="*/ 2147483647 w 52"/>
              <a:gd name="T17" fmla="*/ 0 h 72"/>
              <a:gd name="T18" fmla="*/ 2147483647 w 52"/>
              <a:gd name="T19" fmla="*/ 2147483647 h 72"/>
              <a:gd name="T20" fmla="*/ 2147483647 w 52"/>
              <a:gd name="T21" fmla="*/ 2147483647 h 72"/>
              <a:gd name="T22" fmla="*/ 2147483647 w 52"/>
              <a:gd name="T23" fmla="*/ 2147483647 h 72"/>
              <a:gd name="T24" fmla="*/ 2147483647 w 52"/>
              <a:gd name="T25" fmla="*/ 2147483647 h 72"/>
              <a:gd name="T26" fmla="*/ 2147483647 w 52"/>
              <a:gd name="T27" fmla="*/ 2147483647 h 72"/>
              <a:gd name="T28" fmla="*/ 2147483647 w 52"/>
              <a:gd name="T29" fmla="*/ 2147483647 h 72"/>
              <a:gd name="T30" fmla="*/ 2147483647 w 52"/>
              <a:gd name="T31" fmla="*/ 2147483647 h 72"/>
              <a:gd name="T32" fmla="*/ 2147483647 w 52"/>
              <a:gd name="T33" fmla="*/ 2147483647 h 72"/>
              <a:gd name="T34" fmla="*/ 2147483647 w 52"/>
              <a:gd name="T35" fmla="*/ 2147483647 h 72"/>
              <a:gd name="T36" fmla="*/ 2147483647 w 52"/>
              <a:gd name="T37" fmla="*/ 2147483647 h 72"/>
              <a:gd name="T38" fmla="*/ 2147483647 w 52"/>
              <a:gd name="T39" fmla="*/ 2147483647 h 72"/>
              <a:gd name="T40" fmla="*/ 2147483647 w 52"/>
              <a:gd name="T41" fmla="*/ 2147483647 h 72"/>
              <a:gd name="T42" fmla="*/ 2147483647 w 52"/>
              <a:gd name="T43" fmla="*/ 2147483647 h 72"/>
              <a:gd name="T44" fmla="*/ 2147483647 w 52"/>
              <a:gd name="T45" fmla="*/ 2147483647 h 72"/>
              <a:gd name="T46" fmla="*/ 2147483647 w 52"/>
              <a:gd name="T47" fmla="*/ 2147483647 h 72"/>
              <a:gd name="T48" fmla="*/ 2147483647 w 52"/>
              <a:gd name="T49" fmla="*/ 2147483647 h 72"/>
              <a:gd name="T50" fmla="*/ 2147483647 w 52"/>
              <a:gd name="T51" fmla="*/ 2147483647 h 72"/>
              <a:gd name="T52" fmla="*/ 0 w 52"/>
              <a:gd name="T53" fmla="*/ 2147483647 h 72"/>
              <a:gd name="T54" fmla="*/ 2147483647 w 52"/>
              <a:gd name="T55" fmla="*/ 2147483647 h 72"/>
              <a:gd name="T56" fmla="*/ 2147483647 w 52"/>
              <a:gd name="T57" fmla="*/ 2147483647 h 72"/>
              <a:gd name="T58" fmla="*/ 2147483647 w 52"/>
              <a:gd name="T59" fmla="*/ 2147483647 h 72"/>
              <a:gd name="T60" fmla="*/ 2147483647 w 52"/>
              <a:gd name="T61" fmla="*/ 2147483647 h 72"/>
              <a:gd name="T62" fmla="*/ 2147483647 w 52"/>
              <a:gd name="T63" fmla="*/ 2147483647 h 72"/>
              <a:gd name="T64" fmla="*/ 2147483647 w 52"/>
              <a:gd name="T65" fmla="*/ 2147483647 h 72"/>
              <a:gd name="T66" fmla="*/ 2147483647 w 52"/>
              <a:gd name="T67" fmla="*/ 2147483647 h 72"/>
              <a:gd name="T68" fmla="*/ 2147483647 w 52"/>
              <a:gd name="T69" fmla="*/ 2147483647 h 72"/>
              <a:gd name="T70" fmla="*/ 2147483647 w 52"/>
              <a:gd name="T71" fmla="*/ 2147483647 h 72"/>
              <a:gd name="T72" fmla="*/ 2147483647 w 52"/>
              <a:gd name="T73" fmla="*/ 2147483647 h 72"/>
              <a:gd name="T74" fmla="*/ 2147483647 w 52"/>
              <a:gd name="T75" fmla="*/ 2147483647 h 72"/>
              <a:gd name="T76" fmla="*/ 2147483647 w 52"/>
              <a:gd name="T77" fmla="*/ 2147483647 h 72"/>
              <a:gd name="T78" fmla="*/ 2147483647 w 52"/>
              <a:gd name="T79" fmla="*/ 2147483647 h 72"/>
              <a:gd name="T80" fmla="*/ 2147483647 w 52"/>
              <a:gd name="T81" fmla="*/ 2147483647 h 72"/>
              <a:gd name="T82" fmla="*/ 2147483647 w 52"/>
              <a:gd name="T83" fmla="*/ 2147483647 h 72"/>
              <a:gd name="T84" fmla="*/ 2147483647 w 52"/>
              <a:gd name="T85" fmla="*/ 2147483647 h 72"/>
              <a:gd name="T86" fmla="*/ 2147483647 w 52"/>
              <a:gd name="T87" fmla="*/ 2147483647 h 72"/>
              <a:gd name="T88" fmla="*/ 2147483647 w 52"/>
              <a:gd name="T89" fmla="*/ 2147483647 h 72"/>
              <a:gd name="T90" fmla="*/ 2147483647 w 52"/>
              <a:gd name="T91" fmla="*/ 2147483647 h 72"/>
              <a:gd name="T92" fmla="*/ 2147483647 w 52"/>
              <a:gd name="T93" fmla="*/ 2147483647 h 72"/>
              <a:gd name="T94" fmla="*/ 2147483647 w 52"/>
              <a:gd name="T95" fmla="*/ 2147483647 h 72"/>
              <a:gd name="T96" fmla="*/ 2147483647 w 52"/>
              <a:gd name="T97" fmla="*/ 2147483647 h 72"/>
              <a:gd name="T98" fmla="*/ 2147483647 w 52"/>
              <a:gd name="T99" fmla="*/ 2147483647 h 72"/>
              <a:gd name="T100" fmla="*/ 2147483647 w 52"/>
              <a:gd name="T101" fmla="*/ 2147483647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72"/>
              <a:gd name="T155" fmla="*/ 52 w 52"/>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72">
                <a:moveTo>
                  <a:pt x="0" y="72"/>
                </a:moveTo>
                <a:lnTo>
                  <a:pt x="13" y="0"/>
                </a:lnTo>
                <a:lnTo>
                  <a:pt x="22" y="0"/>
                </a:lnTo>
                <a:lnTo>
                  <a:pt x="20" y="9"/>
                </a:lnTo>
                <a:lnTo>
                  <a:pt x="25" y="4"/>
                </a:lnTo>
                <a:lnTo>
                  <a:pt x="29" y="2"/>
                </a:lnTo>
                <a:lnTo>
                  <a:pt x="32" y="0"/>
                </a:lnTo>
                <a:lnTo>
                  <a:pt x="35" y="0"/>
                </a:lnTo>
                <a:lnTo>
                  <a:pt x="41" y="0"/>
                </a:lnTo>
                <a:lnTo>
                  <a:pt x="44" y="2"/>
                </a:lnTo>
                <a:lnTo>
                  <a:pt x="47" y="5"/>
                </a:lnTo>
                <a:lnTo>
                  <a:pt x="51" y="9"/>
                </a:lnTo>
                <a:lnTo>
                  <a:pt x="52" y="14"/>
                </a:lnTo>
                <a:lnTo>
                  <a:pt x="52" y="21"/>
                </a:lnTo>
                <a:lnTo>
                  <a:pt x="52" y="27"/>
                </a:lnTo>
                <a:lnTo>
                  <a:pt x="51" y="34"/>
                </a:lnTo>
                <a:lnTo>
                  <a:pt x="47" y="41"/>
                </a:lnTo>
                <a:lnTo>
                  <a:pt x="44" y="46"/>
                </a:lnTo>
                <a:lnTo>
                  <a:pt x="39" y="50"/>
                </a:lnTo>
                <a:lnTo>
                  <a:pt x="35" y="51"/>
                </a:lnTo>
                <a:lnTo>
                  <a:pt x="32" y="53"/>
                </a:lnTo>
                <a:lnTo>
                  <a:pt x="27" y="53"/>
                </a:lnTo>
                <a:lnTo>
                  <a:pt x="22" y="53"/>
                </a:lnTo>
                <a:lnTo>
                  <a:pt x="17" y="50"/>
                </a:lnTo>
                <a:lnTo>
                  <a:pt x="13" y="44"/>
                </a:lnTo>
                <a:lnTo>
                  <a:pt x="8" y="72"/>
                </a:lnTo>
                <a:lnTo>
                  <a:pt x="0" y="72"/>
                </a:lnTo>
                <a:close/>
                <a:moveTo>
                  <a:pt x="17" y="31"/>
                </a:moveTo>
                <a:lnTo>
                  <a:pt x="17" y="36"/>
                </a:lnTo>
                <a:lnTo>
                  <a:pt x="17" y="39"/>
                </a:lnTo>
                <a:lnTo>
                  <a:pt x="18" y="43"/>
                </a:lnTo>
                <a:lnTo>
                  <a:pt x="20" y="44"/>
                </a:lnTo>
                <a:lnTo>
                  <a:pt x="24" y="46"/>
                </a:lnTo>
                <a:lnTo>
                  <a:pt x="27" y="46"/>
                </a:lnTo>
                <a:lnTo>
                  <a:pt x="32" y="44"/>
                </a:lnTo>
                <a:lnTo>
                  <a:pt x="35" y="43"/>
                </a:lnTo>
                <a:lnTo>
                  <a:pt x="41" y="38"/>
                </a:lnTo>
                <a:lnTo>
                  <a:pt x="44" y="29"/>
                </a:lnTo>
                <a:lnTo>
                  <a:pt x="44" y="21"/>
                </a:lnTo>
                <a:lnTo>
                  <a:pt x="44" y="16"/>
                </a:lnTo>
                <a:lnTo>
                  <a:pt x="41" y="10"/>
                </a:lnTo>
                <a:lnTo>
                  <a:pt x="37" y="9"/>
                </a:lnTo>
                <a:lnTo>
                  <a:pt x="34" y="7"/>
                </a:lnTo>
                <a:lnTo>
                  <a:pt x="30" y="7"/>
                </a:lnTo>
                <a:lnTo>
                  <a:pt x="27" y="9"/>
                </a:lnTo>
                <a:lnTo>
                  <a:pt x="24" y="10"/>
                </a:lnTo>
                <a:lnTo>
                  <a:pt x="22" y="14"/>
                </a:lnTo>
                <a:lnTo>
                  <a:pt x="20" y="17"/>
                </a:lnTo>
                <a:lnTo>
                  <a:pt x="18" y="22"/>
                </a:lnTo>
                <a:lnTo>
                  <a:pt x="17" y="27"/>
                </a:lnTo>
                <a:lnTo>
                  <a:pt x="17" y="31"/>
                </a:lnTo>
                <a:close/>
              </a:path>
            </a:pathLst>
          </a:custGeom>
          <a:solidFill>
            <a:srgbClr val="000000"/>
          </a:solidFill>
          <a:ln w="0">
            <a:solidFill>
              <a:srgbClr val="000000"/>
            </a:solidFill>
            <a:round/>
            <a:headEnd/>
            <a:tailEnd/>
          </a:ln>
        </p:spPr>
        <p:txBody>
          <a:bodyPr/>
          <a:lstStyle/>
          <a:p>
            <a:endParaRPr lang="en-CA"/>
          </a:p>
        </p:txBody>
      </p:sp>
      <p:sp>
        <p:nvSpPr>
          <p:cNvPr id="24786" name="Freeform 207"/>
          <p:cNvSpPr>
            <a:spLocks/>
          </p:cNvSpPr>
          <p:nvPr/>
        </p:nvSpPr>
        <p:spPr bwMode="auto">
          <a:xfrm>
            <a:off x="5230813" y="4710113"/>
            <a:ext cx="74612" cy="114300"/>
          </a:xfrm>
          <a:custGeom>
            <a:avLst/>
            <a:gdLst>
              <a:gd name="T0" fmla="*/ 0 w 47"/>
              <a:gd name="T1" fmla="*/ 2147483647 h 72"/>
              <a:gd name="T2" fmla="*/ 2147483647 w 47"/>
              <a:gd name="T3" fmla="*/ 0 h 72"/>
              <a:gd name="T4" fmla="*/ 2147483647 w 47"/>
              <a:gd name="T5" fmla="*/ 0 h 72"/>
              <a:gd name="T6" fmla="*/ 2147483647 w 47"/>
              <a:gd name="T7" fmla="*/ 2147483647 h 72"/>
              <a:gd name="T8" fmla="*/ 2147483647 w 47"/>
              <a:gd name="T9" fmla="*/ 2147483647 h 72"/>
              <a:gd name="T10" fmla="*/ 2147483647 w 47"/>
              <a:gd name="T11" fmla="*/ 2147483647 h 72"/>
              <a:gd name="T12" fmla="*/ 2147483647 w 47"/>
              <a:gd name="T13" fmla="*/ 2147483647 h 72"/>
              <a:gd name="T14" fmla="*/ 2147483647 w 47"/>
              <a:gd name="T15" fmla="*/ 2147483647 h 72"/>
              <a:gd name="T16" fmla="*/ 2147483647 w 47"/>
              <a:gd name="T17" fmla="*/ 2147483647 h 72"/>
              <a:gd name="T18" fmla="*/ 2147483647 w 47"/>
              <a:gd name="T19" fmla="*/ 2147483647 h 72"/>
              <a:gd name="T20" fmla="*/ 2147483647 w 47"/>
              <a:gd name="T21" fmla="*/ 2147483647 h 72"/>
              <a:gd name="T22" fmla="*/ 2147483647 w 47"/>
              <a:gd name="T23" fmla="*/ 2147483647 h 72"/>
              <a:gd name="T24" fmla="*/ 2147483647 w 47"/>
              <a:gd name="T25" fmla="*/ 2147483647 h 72"/>
              <a:gd name="T26" fmla="*/ 2147483647 w 47"/>
              <a:gd name="T27" fmla="*/ 2147483647 h 72"/>
              <a:gd name="T28" fmla="*/ 2147483647 w 47"/>
              <a:gd name="T29" fmla="*/ 2147483647 h 72"/>
              <a:gd name="T30" fmla="*/ 2147483647 w 47"/>
              <a:gd name="T31" fmla="*/ 2147483647 h 72"/>
              <a:gd name="T32" fmla="*/ 2147483647 w 47"/>
              <a:gd name="T33" fmla="*/ 2147483647 h 72"/>
              <a:gd name="T34" fmla="*/ 2147483647 w 47"/>
              <a:gd name="T35" fmla="*/ 2147483647 h 72"/>
              <a:gd name="T36" fmla="*/ 2147483647 w 47"/>
              <a:gd name="T37" fmla="*/ 2147483647 h 72"/>
              <a:gd name="T38" fmla="*/ 2147483647 w 47"/>
              <a:gd name="T39" fmla="*/ 2147483647 h 72"/>
              <a:gd name="T40" fmla="*/ 2147483647 w 47"/>
              <a:gd name="T41" fmla="*/ 2147483647 h 72"/>
              <a:gd name="T42" fmla="*/ 2147483647 w 47"/>
              <a:gd name="T43" fmla="*/ 2147483647 h 72"/>
              <a:gd name="T44" fmla="*/ 2147483647 w 47"/>
              <a:gd name="T45" fmla="*/ 2147483647 h 72"/>
              <a:gd name="T46" fmla="*/ 2147483647 w 47"/>
              <a:gd name="T47" fmla="*/ 2147483647 h 72"/>
              <a:gd name="T48" fmla="*/ 2147483647 w 47"/>
              <a:gd name="T49" fmla="*/ 2147483647 h 72"/>
              <a:gd name="T50" fmla="*/ 2147483647 w 47"/>
              <a:gd name="T51" fmla="*/ 2147483647 h 72"/>
              <a:gd name="T52" fmla="*/ 2147483647 w 47"/>
              <a:gd name="T53" fmla="*/ 2147483647 h 72"/>
              <a:gd name="T54" fmla="*/ 2147483647 w 47"/>
              <a:gd name="T55" fmla="*/ 2147483647 h 72"/>
              <a:gd name="T56" fmla="*/ 2147483647 w 47"/>
              <a:gd name="T57" fmla="*/ 2147483647 h 72"/>
              <a:gd name="T58" fmla="*/ 2147483647 w 47"/>
              <a:gd name="T59" fmla="*/ 2147483647 h 72"/>
              <a:gd name="T60" fmla="*/ 0 w 47"/>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72"/>
              <a:gd name="T95" fmla="*/ 47 w 47"/>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72">
                <a:moveTo>
                  <a:pt x="0" y="72"/>
                </a:moveTo>
                <a:lnTo>
                  <a:pt x="15" y="0"/>
                </a:lnTo>
                <a:lnTo>
                  <a:pt x="22" y="0"/>
                </a:lnTo>
                <a:lnTo>
                  <a:pt x="17" y="28"/>
                </a:lnTo>
                <a:lnTo>
                  <a:pt x="22" y="24"/>
                </a:lnTo>
                <a:lnTo>
                  <a:pt x="25" y="21"/>
                </a:lnTo>
                <a:lnTo>
                  <a:pt x="30" y="19"/>
                </a:lnTo>
                <a:lnTo>
                  <a:pt x="34" y="19"/>
                </a:lnTo>
                <a:lnTo>
                  <a:pt x="40" y="19"/>
                </a:lnTo>
                <a:lnTo>
                  <a:pt x="44" y="23"/>
                </a:lnTo>
                <a:lnTo>
                  <a:pt x="45" y="26"/>
                </a:lnTo>
                <a:lnTo>
                  <a:pt x="47" y="31"/>
                </a:lnTo>
                <a:lnTo>
                  <a:pt x="47" y="35"/>
                </a:lnTo>
                <a:lnTo>
                  <a:pt x="45" y="41"/>
                </a:lnTo>
                <a:lnTo>
                  <a:pt x="39" y="72"/>
                </a:lnTo>
                <a:lnTo>
                  <a:pt x="30" y="72"/>
                </a:lnTo>
                <a:lnTo>
                  <a:pt x="37" y="40"/>
                </a:lnTo>
                <a:lnTo>
                  <a:pt x="39" y="35"/>
                </a:lnTo>
                <a:lnTo>
                  <a:pt x="39" y="31"/>
                </a:lnTo>
                <a:lnTo>
                  <a:pt x="39" y="29"/>
                </a:lnTo>
                <a:lnTo>
                  <a:pt x="37" y="28"/>
                </a:lnTo>
                <a:lnTo>
                  <a:pt x="35" y="26"/>
                </a:lnTo>
                <a:lnTo>
                  <a:pt x="32" y="26"/>
                </a:lnTo>
                <a:lnTo>
                  <a:pt x="27" y="26"/>
                </a:lnTo>
                <a:lnTo>
                  <a:pt x="23" y="29"/>
                </a:lnTo>
                <a:lnTo>
                  <a:pt x="20" y="31"/>
                </a:lnTo>
                <a:lnTo>
                  <a:pt x="17" y="36"/>
                </a:lnTo>
                <a:lnTo>
                  <a:pt x="15" y="41"/>
                </a:lnTo>
                <a:lnTo>
                  <a:pt x="13" y="50"/>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7" name="Freeform 208"/>
          <p:cNvSpPr>
            <a:spLocks noEditPoints="1"/>
          </p:cNvSpPr>
          <p:nvPr/>
        </p:nvSpPr>
        <p:spPr bwMode="auto">
          <a:xfrm>
            <a:off x="5316538" y="4710113"/>
            <a:ext cx="34925" cy="114300"/>
          </a:xfrm>
          <a:custGeom>
            <a:avLst/>
            <a:gdLst>
              <a:gd name="T0" fmla="*/ 2147483647 w 22"/>
              <a:gd name="T1" fmla="*/ 2147483647 h 72"/>
              <a:gd name="T2" fmla="*/ 2147483647 w 22"/>
              <a:gd name="T3" fmla="*/ 0 h 72"/>
              <a:gd name="T4" fmla="*/ 2147483647 w 22"/>
              <a:gd name="T5" fmla="*/ 0 h 72"/>
              <a:gd name="T6" fmla="*/ 2147483647 w 22"/>
              <a:gd name="T7" fmla="*/ 2147483647 h 72"/>
              <a:gd name="T8" fmla="*/ 2147483647 w 22"/>
              <a:gd name="T9" fmla="*/ 2147483647 h 72"/>
              <a:gd name="T10" fmla="*/ 0 w 22"/>
              <a:gd name="T11" fmla="*/ 2147483647 h 72"/>
              <a:gd name="T12" fmla="*/ 2147483647 w 22"/>
              <a:gd name="T13" fmla="*/ 2147483647 h 72"/>
              <a:gd name="T14" fmla="*/ 2147483647 w 22"/>
              <a:gd name="T15" fmla="*/ 2147483647 h 72"/>
              <a:gd name="T16" fmla="*/ 2147483647 w 22"/>
              <a:gd name="T17" fmla="*/ 2147483647 h 72"/>
              <a:gd name="T18" fmla="*/ 0 w 22"/>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72"/>
              <a:gd name="T32" fmla="*/ 22 w 2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72">
                <a:moveTo>
                  <a:pt x="12" y="9"/>
                </a:moveTo>
                <a:lnTo>
                  <a:pt x="14" y="0"/>
                </a:lnTo>
                <a:lnTo>
                  <a:pt x="22" y="0"/>
                </a:lnTo>
                <a:lnTo>
                  <a:pt x="20" y="9"/>
                </a:lnTo>
                <a:lnTo>
                  <a:pt x="12" y="9"/>
                </a:lnTo>
                <a:close/>
                <a:moveTo>
                  <a:pt x="0" y="72"/>
                </a:moveTo>
                <a:lnTo>
                  <a:pt x="10" y="19"/>
                </a:lnTo>
                <a:lnTo>
                  <a:pt x="19" y="19"/>
                </a:lnTo>
                <a:lnTo>
                  <a:pt x="8" y="72"/>
                </a:lnTo>
                <a:lnTo>
                  <a:pt x="0" y="72"/>
                </a:lnTo>
                <a:close/>
              </a:path>
            </a:pathLst>
          </a:custGeom>
          <a:solidFill>
            <a:srgbClr val="000000"/>
          </a:solidFill>
          <a:ln w="0">
            <a:solidFill>
              <a:srgbClr val="000000"/>
            </a:solidFill>
            <a:round/>
            <a:headEnd/>
            <a:tailEnd/>
          </a:ln>
        </p:spPr>
        <p:txBody>
          <a:bodyPr/>
          <a:lstStyle/>
          <a:p>
            <a:endParaRPr lang="en-CA"/>
          </a:p>
        </p:txBody>
      </p:sp>
      <p:sp>
        <p:nvSpPr>
          <p:cNvPr id="24788" name="Freeform 209"/>
          <p:cNvSpPr>
            <a:spLocks/>
          </p:cNvSpPr>
          <p:nvPr/>
        </p:nvSpPr>
        <p:spPr bwMode="auto">
          <a:xfrm>
            <a:off x="5354638"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0 w 44"/>
              <a:gd name="T23" fmla="*/ 2147483647 h 53"/>
              <a:gd name="T24" fmla="*/ 0 w 44"/>
              <a:gd name="T25" fmla="*/ 2147483647 h 53"/>
              <a:gd name="T26" fmla="*/ 0 w 44"/>
              <a:gd name="T27" fmla="*/ 2147483647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0 h 53"/>
              <a:gd name="T38" fmla="*/ 2147483647 w 44"/>
              <a:gd name="T39" fmla="*/ 0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2147483647 w 44"/>
              <a:gd name="T63" fmla="*/ 2147483647 h 53"/>
              <a:gd name="T64" fmla="*/ 2147483647 w 44"/>
              <a:gd name="T65" fmla="*/ 2147483647 h 53"/>
              <a:gd name="T66" fmla="*/ 2147483647 w 44"/>
              <a:gd name="T67" fmla="*/ 2147483647 h 53"/>
              <a:gd name="T68" fmla="*/ 2147483647 w 44"/>
              <a:gd name="T69" fmla="*/ 2147483647 h 53"/>
              <a:gd name="T70" fmla="*/ 2147483647 w 44"/>
              <a:gd name="T71" fmla="*/ 2147483647 h 53"/>
              <a:gd name="T72" fmla="*/ 2147483647 w 44"/>
              <a:gd name="T73" fmla="*/ 2147483647 h 53"/>
              <a:gd name="T74" fmla="*/ 2147483647 w 44"/>
              <a:gd name="T75" fmla="*/ 2147483647 h 53"/>
              <a:gd name="T76" fmla="*/ 2147483647 w 44"/>
              <a:gd name="T77" fmla="*/ 2147483647 h 53"/>
              <a:gd name="T78" fmla="*/ 2147483647 w 44"/>
              <a:gd name="T79" fmla="*/ 2147483647 h 53"/>
              <a:gd name="T80" fmla="*/ 2147483647 w 44"/>
              <a:gd name="T81" fmla="*/ 2147483647 h 53"/>
              <a:gd name="T82" fmla="*/ 2147483647 w 44"/>
              <a:gd name="T83" fmla="*/ 2147483647 h 53"/>
              <a:gd name="T84" fmla="*/ 2147483647 w 44"/>
              <a:gd name="T85" fmla="*/ 2147483647 h 53"/>
              <a:gd name="T86" fmla="*/ 2147483647 w 44"/>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53"/>
              <a:gd name="T134" fmla="*/ 44 w 44"/>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53">
                <a:moveTo>
                  <a:pt x="32" y="34"/>
                </a:moveTo>
                <a:lnTo>
                  <a:pt x="41" y="34"/>
                </a:lnTo>
                <a:lnTo>
                  <a:pt x="37" y="41"/>
                </a:lnTo>
                <a:lnTo>
                  <a:pt x="36" y="44"/>
                </a:lnTo>
                <a:lnTo>
                  <a:pt x="30" y="48"/>
                </a:lnTo>
                <a:lnTo>
                  <a:pt x="25" y="51"/>
                </a:lnTo>
                <a:lnTo>
                  <a:pt x="18" y="53"/>
                </a:lnTo>
                <a:lnTo>
                  <a:pt x="13" y="53"/>
                </a:lnTo>
                <a:lnTo>
                  <a:pt x="8" y="51"/>
                </a:lnTo>
                <a:lnTo>
                  <a:pt x="5" y="48"/>
                </a:lnTo>
                <a:lnTo>
                  <a:pt x="1" y="44"/>
                </a:lnTo>
                <a:lnTo>
                  <a:pt x="0" y="39"/>
                </a:lnTo>
                <a:lnTo>
                  <a:pt x="0" y="33"/>
                </a:lnTo>
                <a:lnTo>
                  <a:pt x="0" y="24"/>
                </a:lnTo>
                <a:lnTo>
                  <a:pt x="3" y="17"/>
                </a:lnTo>
                <a:lnTo>
                  <a:pt x="7" y="9"/>
                </a:lnTo>
                <a:lnTo>
                  <a:pt x="12" y="4"/>
                </a:lnTo>
                <a:lnTo>
                  <a:pt x="18" y="2"/>
                </a:lnTo>
                <a:lnTo>
                  <a:pt x="27" y="0"/>
                </a:lnTo>
                <a:lnTo>
                  <a:pt x="32" y="0"/>
                </a:lnTo>
                <a:lnTo>
                  <a:pt x="36" y="2"/>
                </a:lnTo>
                <a:lnTo>
                  <a:pt x="39" y="5"/>
                </a:lnTo>
                <a:lnTo>
                  <a:pt x="42" y="9"/>
                </a:lnTo>
                <a:lnTo>
                  <a:pt x="44" y="12"/>
                </a:lnTo>
                <a:lnTo>
                  <a:pt x="44" y="17"/>
                </a:lnTo>
                <a:lnTo>
                  <a:pt x="36" y="19"/>
                </a:lnTo>
                <a:lnTo>
                  <a:pt x="36" y="14"/>
                </a:lnTo>
                <a:lnTo>
                  <a:pt x="34" y="10"/>
                </a:lnTo>
                <a:lnTo>
                  <a:pt x="30" y="9"/>
                </a:lnTo>
                <a:lnTo>
                  <a:pt x="25" y="7"/>
                </a:lnTo>
                <a:lnTo>
                  <a:pt x="20" y="9"/>
                </a:lnTo>
                <a:lnTo>
                  <a:pt x="17" y="10"/>
                </a:lnTo>
                <a:lnTo>
                  <a:pt x="13" y="14"/>
                </a:lnTo>
                <a:lnTo>
                  <a:pt x="10" y="21"/>
                </a:lnTo>
                <a:lnTo>
                  <a:pt x="8" y="27"/>
                </a:lnTo>
                <a:lnTo>
                  <a:pt x="8" y="33"/>
                </a:lnTo>
                <a:lnTo>
                  <a:pt x="8" y="39"/>
                </a:lnTo>
                <a:lnTo>
                  <a:pt x="10" y="43"/>
                </a:lnTo>
                <a:lnTo>
                  <a:pt x="13" y="44"/>
                </a:lnTo>
                <a:lnTo>
                  <a:pt x="18" y="46"/>
                </a:lnTo>
                <a:lnTo>
                  <a:pt x="22" y="44"/>
                </a:lnTo>
                <a:lnTo>
                  <a:pt x="25" y="43"/>
                </a:lnTo>
                <a:lnTo>
                  <a:pt x="29" y="39"/>
                </a:lnTo>
                <a:lnTo>
                  <a:pt x="32" y="34"/>
                </a:lnTo>
                <a:close/>
              </a:path>
            </a:pathLst>
          </a:custGeom>
          <a:solidFill>
            <a:srgbClr val="000000"/>
          </a:solidFill>
          <a:ln w="0">
            <a:solidFill>
              <a:srgbClr val="000000"/>
            </a:solidFill>
            <a:round/>
            <a:headEnd/>
            <a:tailEnd/>
          </a:ln>
        </p:spPr>
        <p:txBody>
          <a:bodyPr/>
          <a:lstStyle/>
          <a:p>
            <a:endParaRPr lang="en-CA"/>
          </a:p>
        </p:txBody>
      </p:sp>
      <p:sp>
        <p:nvSpPr>
          <p:cNvPr id="24789" name="Freeform 210"/>
          <p:cNvSpPr>
            <a:spLocks/>
          </p:cNvSpPr>
          <p:nvPr/>
        </p:nvSpPr>
        <p:spPr bwMode="auto">
          <a:xfrm>
            <a:off x="5473700" y="4740275"/>
            <a:ext cx="58738" cy="84138"/>
          </a:xfrm>
          <a:custGeom>
            <a:avLst/>
            <a:gdLst>
              <a:gd name="T0" fmla="*/ 0 w 37"/>
              <a:gd name="T1" fmla="*/ 2147483647 h 53"/>
              <a:gd name="T2" fmla="*/ 2147483647 w 37"/>
              <a:gd name="T3" fmla="*/ 0 h 53"/>
              <a:gd name="T4" fmla="*/ 2147483647 w 37"/>
              <a:gd name="T5" fmla="*/ 0 h 53"/>
              <a:gd name="T6" fmla="*/ 2147483647 w 37"/>
              <a:gd name="T7" fmla="*/ 2147483647 h 53"/>
              <a:gd name="T8" fmla="*/ 2147483647 w 37"/>
              <a:gd name="T9" fmla="*/ 2147483647 h 53"/>
              <a:gd name="T10" fmla="*/ 2147483647 w 37"/>
              <a:gd name="T11" fmla="*/ 2147483647 h 53"/>
              <a:gd name="T12" fmla="*/ 2147483647 w 37"/>
              <a:gd name="T13" fmla="*/ 0 h 53"/>
              <a:gd name="T14" fmla="*/ 2147483647 w 37"/>
              <a:gd name="T15" fmla="*/ 0 h 53"/>
              <a:gd name="T16" fmla="*/ 2147483647 w 37"/>
              <a:gd name="T17" fmla="*/ 0 h 53"/>
              <a:gd name="T18" fmla="*/ 2147483647 w 37"/>
              <a:gd name="T19" fmla="*/ 0 h 53"/>
              <a:gd name="T20" fmla="*/ 2147483647 w 37"/>
              <a:gd name="T21" fmla="*/ 2147483647 h 53"/>
              <a:gd name="T22" fmla="*/ 2147483647 w 37"/>
              <a:gd name="T23" fmla="*/ 2147483647 h 53"/>
              <a:gd name="T24" fmla="*/ 2147483647 w 37"/>
              <a:gd name="T25" fmla="*/ 2147483647 h 53"/>
              <a:gd name="T26" fmla="*/ 2147483647 w 37"/>
              <a:gd name="T27" fmla="*/ 2147483647 h 53"/>
              <a:gd name="T28" fmla="*/ 2147483647 w 37"/>
              <a:gd name="T29" fmla="*/ 2147483647 h 53"/>
              <a:gd name="T30" fmla="*/ 2147483647 w 37"/>
              <a:gd name="T31" fmla="*/ 2147483647 h 53"/>
              <a:gd name="T32" fmla="*/ 2147483647 w 37"/>
              <a:gd name="T33" fmla="*/ 2147483647 h 53"/>
              <a:gd name="T34" fmla="*/ 2147483647 w 37"/>
              <a:gd name="T35" fmla="*/ 2147483647 h 53"/>
              <a:gd name="T36" fmla="*/ 2147483647 w 37"/>
              <a:gd name="T37" fmla="*/ 2147483647 h 53"/>
              <a:gd name="T38" fmla="*/ 0 w 37"/>
              <a:gd name="T39" fmla="*/ 2147483647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53"/>
              <a:gd name="T62" fmla="*/ 37 w 37"/>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53">
                <a:moveTo>
                  <a:pt x="0" y="53"/>
                </a:moveTo>
                <a:lnTo>
                  <a:pt x="10" y="0"/>
                </a:lnTo>
                <a:lnTo>
                  <a:pt x="18" y="0"/>
                </a:lnTo>
                <a:lnTo>
                  <a:pt x="15" y="10"/>
                </a:lnTo>
                <a:lnTo>
                  <a:pt x="20" y="5"/>
                </a:lnTo>
                <a:lnTo>
                  <a:pt x="23" y="2"/>
                </a:lnTo>
                <a:lnTo>
                  <a:pt x="27" y="0"/>
                </a:lnTo>
                <a:lnTo>
                  <a:pt x="30" y="0"/>
                </a:lnTo>
                <a:lnTo>
                  <a:pt x="34" y="0"/>
                </a:lnTo>
                <a:lnTo>
                  <a:pt x="37" y="0"/>
                </a:lnTo>
                <a:lnTo>
                  <a:pt x="34" y="9"/>
                </a:lnTo>
                <a:lnTo>
                  <a:pt x="32" y="7"/>
                </a:lnTo>
                <a:lnTo>
                  <a:pt x="29" y="7"/>
                </a:lnTo>
                <a:lnTo>
                  <a:pt x="23" y="9"/>
                </a:lnTo>
                <a:lnTo>
                  <a:pt x="20" y="12"/>
                </a:lnTo>
                <a:lnTo>
                  <a:pt x="17" y="17"/>
                </a:lnTo>
                <a:lnTo>
                  <a:pt x="13" y="24"/>
                </a:lnTo>
                <a:lnTo>
                  <a:pt x="12" y="33"/>
                </a:lnTo>
                <a:lnTo>
                  <a:pt x="8" y="53"/>
                </a:lnTo>
                <a:lnTo>
                  <a:pt x="0" y="53"/>
                </a:lnTo>
                <a:close/>
              </a:path>
            </a:pathLst>
          </a:custGeom>
          <a:solidFill>
            <a:srgbClr val="000000"/>
          </a:solidFill>
          <a:ln w="0">
            <a:solidFill>
              <a:srgbClr val="000000"/>
            </a:solidFill>
            <a:round/>
            <a:headEnd/>
            <a:tailEnd/>
          </a:ln>
        </p:spPr>
        <p:txBody>
          <a:bodyPr/>
          <a:lstStyle/>
          <a:p>
            <a:endParaRPr lang="en-CA"/>
          </a:p>
        </p:txBody>
      </p:sp>
      <p:sp>
        <p:nvSpPr>
          <p:cNvPr id="24790" name="Freeform 211"/>
          <p:cNvSpPr>
            <a:spLocks/>
          </p:cNvSpPr>
          <p:nvPr/>
        </p:nvSpPr>
        <p:spPr bwMode="auto">
          <a:xfrm>
            <a:off x="5529263"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0 w 46"/>
              <a:gd name="T13" fmla="*/ 2147483647 h 53"/>
              <a:gd name="T14" fmla="*/ 0 w 46"/>
              <a:gd name="T15" fmla="*/ 2147483647 h 53"/>
              <a:gd name="T16" fmla="*/ 0 w 46"/>
              <a:gd name="T17" fmla="*/ 2147483647 h 53"/>
              <a:gd name="T18" fmla="*/ 2147483647 w 46"/>
              <a:gd name="T19" fmla="*/ 2147483647 h 53"/>
              <a:gd name="T20" fmla="*/ 2147483647 w 46"/>
              <a:gd name="T21" fmla="*/ 0 h 53"/>
              <a:gd name="T22" fmla="*/ 2147483647 w 46"/>
              <a:gd name="T23" fmla="*/ 0 h 53"/>
              <a:gd name="T24" fmla="*/ 2147483647 w 46"/>
              <a:gd name="T25" fmla="*/ 2147483647 h 53"/>
              <a:gd name="T26" fmla="*/ 2147483647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2147483647 h 53"/>
              <a:gd name="T36" fmla="*/ 2147483647 w 46"/>
              <a:gd name="T37" fmla="*/ 2147483647 h 53"/>
              <a:gd name="T38" fmla="*/ 2147483647 w 46"/>
              <a:gd name="T39" fmla="*/ 2147483647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0 h 53"/>
              <a:gd name="T56" fmla="*/ 2147483647 w 46"/>
              <a:gd name="T57" fmla="*/ 0 h 53"/>
              <a:gd name="T58" fmla="*/ 2147483647 w 46"/>
              <a:gd name="T59" fmla="*/ 2147483647 h 53"/>
              <a:gd name="T60" fmla="*/ 2147483647 w 46"/>
              <a:gd name="T61" fmla="*/ 2147483647 h 53"/>
              <a:gd name="T62" fmla="*/ 2147483647 w 46"/>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53"/>
              <a:gd name="T98" fmla="*/ 46 w 46"/>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53">
                <a:moveTo>
                  <a:pt x="31" y="43"/>
                </a:moveTo>
                <a:lnTo>
                  <a:pt x="24" y="48"/>
                </a:lnTo>
                <a:lnTo>
                  <a:pt x="19" y="51"/>
                </a:lnTo>
                <a:lnTo>
                  <a:pt x="12" y="53"/>
                </a:lnTo>
                <a:lnTo>
                  <a:pt x="7" y="53"/>
                </a:lnTo>
                <a:lnTo>
                  <a:pt x="4" y="50"/>
                </a:lnTo>
                <a:lnTo>
                  <a:pt x="0" y="46"/>
                </a:lnTo>
                <a:lnTo>
                  <a:pt x="0" y="41"/>
                </a:lnTo>
                <a:lnTo>
                  <a:pt x="0" y="38"/>
                </a:lnTo>
                <a:lnTo>
                  <a:pt x="2" y="31"/>
                </a:lnTo>
                <a:lnTo>
                  <a:pt x="9" y="0"/>
                </a:lnTo>
                <a:lnTo>
                  <a:pt x="16" y="0"/>
                </a:lnTo>
                <a:lnTo>
                  <a:pt x="9" y="34"/>
                </a:lnTo>
                <a:lnTo>
                  <a:pt x="9" y="38"/>
                </a:lnTo>
                <a:lnTo>
                  <a:pt x="9" y="41"/>
                </a:lnTo>
                <a:lnTo>
                  <a:pt x="9" y="43"/>
                </a:lnTo>
                <a:lnTo>
                  <a:pt x="11" y="44"/>
                </a:lnTo>
                <a:lnTo>
                  <a:pt x="12" y="46"/>
                </a:lnTo>
                <a:lnTo>
                  <a:pt x="16" y="46"/>
                </a:lnTo>
                <a:lnTo>
                  <a:pt x="19" y="46"/>
                </a:lnTo>
                <a:lnTo>
                  <a:pt x="22" y="44"/>
                </a:lnTo>
                <a:lnTo>
                  <a:pt x="26" y="43"/>
                </a:lnTo>
                <a:lnTo>
                  <a:pt x="28" y="39"/>
                </a:lnTo>
                <a:lnTo>
                  <a:pt x="31" y="36"/>
                </a:lnTo>
                <a:lnTo>
                  <a:pt x="33" y="33"/>
                </a:lnTo>
                <a:lnTo>
                  <a:pt x="33" y="29"/>
                </a:lnTo>
                <a:lnTo>
                  <a:pt x="34" y="22"/>
                </a:lnTo>
                <a:lnTo>
                  <a:pt x="39" y="0"/>
                </a:lnTo>
                <a:lnTo>
                  <a:pt x="46" y="0"/>
                </a:lnTo>
                <a:lnTo>
                  <a:pt x="36" y="53"/>
                </a:lnTo>
                <a:lnTo>
                  <a:pt x="29" y="53"/>
                </a:lnTo>
                <a:lnTo>
                  <a:pt x="31" y="43"/>
                </a:lnTo>
                <a:close/>
              </a:path>
            </a:pathLst>
          </a:custGeom>
          <a:solidFill>
            <a:srgbClr val="000000"/>
          </a:solidFill>
          <a:ln w="0">
            <a:solidFill>
              <a:srgbClr val="000000"/>
            </a:solidFill>
            <a:round/>
            <a:headEnd/>
            <a:tailEnd/>
          </a:ln>
        </p:spPr>
        <p:txBody>
          <a:bodyPr/>
          <a:lstStyle/>
          <a:p>
            <a:endParaRPr lang="en-CA"/>
          </a:p>
        </p:txBody>
      </p:sp>
      <p:sp>
        <p:nvSpPr>
          <p:cNvPr id="24791" name="Freeform 212"/>
          <p:cNvSpPr>
            <a:spLocks/>
          </p:cNvSpPr>
          <p:nvPr/>
        </p:nvSpPr>
        <p:spPr bwMode="auto">
          <a:xfrm>
            <a:off x="5610225" y="4710113"/>
            <a:ext cx="34925" cy="114300"/>
          </a:xfrm>
          <a:custGeom>
            <a:avLst/>
            <a:gdLst>
              <a:gd name="T0" fmla="*/ 0 w 22"/>
              <a:gd name="T1" fmla="*/ 2147483647 h 72"/>
              <a:gd name="T2" fmla="*/ 2147483647 w 22"/>
              <a:gd name="T3" fmla="*/ 0 h 72"/>
              <a:gd name="T4" fmla="*/ 2147483647 w 22"/>
              <a:gd name="T5" fmla="*/ 0 h 72"/>
              <a:gd name="T6" fmla="*/ 2147483647 w 22"/>
              <a:gd name="T7" fmla="*/ 2147483647 h 72"/>
              <a:gd name="T8" fmla="*/ 0 w 22"/>
              <a:gd name="T9" fmla="*/ 2147483647 h 72"/>
              <a:gd name="T10" fmla="*/ 0 60000 65536"/>
              <a:gd name="T11" fmla="*/ 0 60000 65536"/>
              <a:gd name="T12" fmla="*/ 0 60000 65536"/>
              <a:gd name="T13" fmla="*/ 0 60000 65536"/>
              <a:gd name="T14" fmla="*/ 0 60000 65536"/>
              <a:gd name="T15" fmla="*/ 0 w 22"/>
              <a:gd name="T16" fmla="*/ 0 h 72"/>
              <a:gd name="T17" fmla="*/ 22 w 22"/>
              <a:gd name="T18" fmla="*/ 72 h 72"/>
            </a:gdLst>
            <a:ahLst/>
            <a:cxnLst>
              <a:cxn ang="T10">
                <a:pos x="T0" y="T1"/>
              </a:cxn>
              <a:cxn ang="T11">
                <a:pos x="T2" y="T3"/>
              </a:cxn>
              <a:cxn ang="T12">
                <a:pos x="T4" y="T5"/>
              </a:cxn>
              <a:cxn ang="T13">
                <a:pos x="T6" y="T7"/>
              </a:cxn>
              <a:cxn ang="T14">
                <a:pos x="T8" y="T9"/>
              </a:cxn>
            </a:cxnLst>
            <a:rect l="T15" t="T16" r="T17" b="T18"/>
            <a:pathLst>
              <a:path w="22" h="72">
                <a:moveTo>
                  <a:pt x="0" y="72"/>
                </a:moveTo>
                <a:lnTo>
                  <a:pt x="14" y="0"/>
                </a:lnTo>
                <a:lnTo>
                  <a:pt x="22" y="0"/>
                </a:lnTo>
                <a:lnTo>
                  <a:pt x="9" y="72"/>
                </a:lnTo>
                <a:lnTo>
                  <a:pt x="0" y="72"/>
                </a:lnTo>
                <a:close/>
              </a:path>
            </a:pathLst>
          </a:custGeom>
          <a:solidFill>
            <a:srgbClr val="000000"/>
          </a:solidFill>
          <a:ln w="0">
            <a:solidFill>
              <a:srgbClr val="000000"/>
            </a:solidFill>
            <a:round/>
            <a:headEnd/>
            <a:tailEnd/>
          </a:ln>
        </p:spPr>
        <p:txBody>
          <a:bodyPr/>
          <a:lstStyle/>
          <a:p>
            <a:endParaRPr lang="en-CA"/>
          </a:p>
        </p:txBody>
      </p:sp>
      <p:sp>
        <p:nvSpPr>
          <p:cNvPr id="24792" name="Freeform 213"/>
          <p:cNvSpPr>
            <a:spLocks noEditPoints="1"/>
          </p:cNvSpPr>
          <p:nvPr/>
        </p:nvSpPr>
        <p:spPr bwMode="auto">
          <a:xfrm>
            <a:off x="5648325" y="4740275"/>
            <a:ext cx="73025" cy="84138"/>
          </a:xfrm>
          <a:custGeom>
            <a:avLst/>
            <a:gdLst>
              <a:gd name="T0" fmla="*/ 2147483647 w 46"/>
              <a:gd name="T1" fmla="*/ 2147483647 h 53"/>
              <a:gd name="T2" fmla="*/ 2147483647 w 46"/>
              <a:gd name="T3" fmla="*/ 2147483647 h 53"/>
              <a:gd name="T4" fmla="*/ 2147483647 w 46"/>
              <a:gd name="T5" fmla="*/ 2147483647 h 53"/>
              <a:gd name="T6" fmla="*/ 2147483647 w 46"/>
              <a:gd name="T7" fmla="*/ 2147483647 h 53"/>
              <a:gd name="T8" fmla="*/ 2147483647 w 46"/>
              <a:gd name="T9" fmla="*/ 2147483647 h 53"/>
              <a:gd name="T10" fmla="*/ 2147483647 w 46"/>
              <a:gd name="T11" fmla="*/ 2147483647 h 53"/>
              <a:gd name="T12" fmla="*/ 2147483647 w 46"/>
              <a:gd name="T13" fmla="*/ 2147483647 h 53"/>
              <a:gd name="T14" fmla="*/ 2147483647 w 46"/>
              <a:gd name="T15" fmla="*/ 2147483647 h 53"/>
              <a:gd name="T16" fmla="*/ 2147483647 w 46"/>
              <a:gd name="T17" fmla="*/ 2147483647 h 53"/>
              <a:gd name="T18" fmla="*/ 2147483647 w 46"/>
              <a:gd name="T19" fmla="*/ 2147483647 h 53"/>
              <a:gd name="T20" fmla="*/ 2147483647 w 46"/>
              <a:gd name="T21" fmla="*/ 2147483647 h 53"/>
              <a:gd name="T22" fmla="*/ 0 w 46"/>
              <a:gd name="T23" fmla="*/ 2147483647 h 53"/>
              <a:gd name="T24" fmla="*/ 0 w 46"/>
              <a:gd name="T25" fmla="*/ 2147483647 h 53"/>
              <a:gd name="T26" fmla="*/ 0 w 46"/>
              <a:gd name="T27" fmla="*/ 2147483647 h 53"/>
              <a:gd name="T28" fmla="*/ 2147483647 w 46"/>
              <a:gd name="T29" fmla="*/ 2147483647 h 53"/>
              <a:gd name="T30" fmla="*/ 2147483647 w 46"/>
              <a:gd name="T31" fmla="*/ 2147483647 h 53"/>
              <a:gd name="T32" fmla="*/ 2147483647 w 46"/>
              <a:gd name="T33" fmla="*/ 2147483647 h 53"/>
              <a:gd name="T34" fmla="*/ 2147483647 w 46"/>
              <a:gd name="T35" fmla="*/ 0 h 53"/>
              <a:gd name="T36" fmla="*/ 2147483647 w 46"/>
              <a:gd name="T37" fmla="*/ 0 h 53"/>
              <a:gd name="T38" fmla="*/ 2147483647 w 46"/>
              <a:gd name="T39" fmla="*/ 0 h 53"/>
              <a:gd name="T40" fmla="*/ 2147483647 w 46"/>
              <a:gd name="T41" fmla="*/ 2147483647 h 53"/>
              <a:gd name="T42" fmla="*/ 2147483647 w 46"/>
              <a:gd name="T43" fmla="*/ 2147483647 h 53"/>
              <a:gd name="T44" fmla="*/ 2147483647 w 46"/>
              <a:gd name="T45" fmla="*/ 2147483647 h 53"/>
              <a:gd name="T46" fmla="*/ 2147483647 w 46"/>
              <a:gd name="T47" fmla="*/ 2147483647 h 53"/>
              <a:gd name="T48" fmla="*/ 2147483647 w 46"/>
              <a:gd name="T49" fmla="*/ 2147483647 h 53"/>
              <a:gd name="T50" fmla="*/ 2147483647 w 46"/>
              <a:gd name="T51" fmla="*/ 2147483647 h 53"/>
              <a:gd name="T52" fmla="*/ 2147483647 w 46"/>
              <a:gd name="T53" fmla="*/ 2147483647 h 53"/>
              <a:gd name="T54" fmla="*/ 2147483647 w 46"/>
              <a:gd name="T55" fmla="*/ 2147483647 h 53"/>
              <a:gd name="T56" fmla="*/ 2147483647 w 46"/>
              <a:gd name="T57" fmla="*/ 2147483647 h 53"/>
              <a:gd name="T58" fmla="*/ 2147483647 w 46"/>
              <a:gd name="T59" fmla="*/ 2147483647 h 53"/>
              <a:gd name="T60" fmla="*/ 2147483647 w 46"/>
              <a:gd name="T61" fmla="*/ 2147483647 h 53"/>
              <a:gd name="T62" fmla="*/ 2147483647 w 46"/>
              <a:gd name="T63" fmla="*/ 2147483647 h 53"/>
              <a:gd name="T64" fmla="*/ 2147483647 w 46"/>
              <a:gd name="T65" fmla="*/ 2147483647 h 53"/>
              <a:gd name="T66" fmla="*/ 2147483647 w 46"/>
              <a:gd name="T67" fmla="*/ 2147483647 h 53"/>
              <a:gd name="T68" fmla="*/ 2147483647 w 46"/>
              <a:gd name="T69" fmla="*/ 2147483647 h 53"/>
              <a:gd name="T70" fmla="*/ 2147483647 w 46"/>
              <a:gd name="T71" fmla="*/ 2147483647 h 53"/>
              <a:gd name="T72" fmla="*/ 2147483647 w 46"/>
              <a:gd name="T73" fmla="*/ 2147483647 h 53"/>
              <a:gd name="T74" fmla="*/ 2147483647 w 46"/>
              <a:gd name="T75" fmla="*/ 2147483647 h 53"/>
              <a:gd name="T76" fmla="*/ 2147483647 w 46"/>
              <a:gd name="T77" fmla="*/ 2147483647 h 53"/>
              <a:gd name="T78" fmla="*/ 2147483647 w 46"/>
              <a:gd name="T79" fmla="*/ 2147483647 h 53"/>
              <a:gd name="T80" fmla="*/ 2147483647 w 46"/>
              <a:gd name="T81" fmla="*/ 2147483647 h 53"/>
              <a:gd name="T82" fmla="*/ 2147483647 w 46"/>
              <a:gd name="T83" fmla="*/ 2147483647 h 53"/>
              <a:gd name="T84" fmla="*/ 2147483647 w 46"/>
              <a:gd name="T85" fmla="*/ 2147483647 h 53"/>
              <a:gd name="T86" fmla="*/ 2147483647 w 46"/>
              <a:gd name="T87" fmla="*/ 2147483647 h 53"/>
              <a:gd name="T88" fmla="*/ 2147483647 w 46"/>
              <a:gd name="T89" fmla="*/ 2147483647 h 53"/>
              <a:gd name="T90" fmla="*/ 2147483647 w 46"/>
              <a:gd name="T91" fmla="*/ 2147483647 h 53"/>
              <a:gd name="T92" fmla="*/ 2147483647 w 46"/>
              <a:gd name="T93" fmla="*/ 2147483647 h 53"/>
              <a:gd name="T94" fmla="*/ 2147483647 w 46"/>
              <a:gd name="T95" fmla="*/ 2147483647 h 53"/>
              <a:gd name="T96" fmla="*/ 2147483647 w 46"/>
              <a:gd name="T97" fmla="*/ 2147483647 h 53"/>
              <a:gd name="T98" fmla="*/ 2147483647 w 46"/>
              <a:gd name="T99" fmla="*/ 2147483647 h 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53"/>
              <a:gd name="T152" fmla="*/ 46 w 46"/>
              <a:gd name="T153" fmla="*/ 53 h 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53">
                <a:moveTo>
                  <a:pt x="34" y="34"/>
                </a:moveTo>
                <a:lnTo>
                  <a:pt x="43" y="36"/>
                </a:lnTo>
                <a:lnTo>
                  <a:pt x="41" y="41"/>
                </a:lnTo>
                <a:lnTo>
                  <a:pt x="34" y="48"/>
                </a:lnTo>
                <a:lnTo>
                  <a:pt x="31" y="51"/>
                </a:lnTo>
                <a:lnTo>
                  <a:pt x="26" y="53"/>
                </a:lnTo>
                <a:lnTo>
                  <a:pt x="19" y="53"/>
                </a:lnTo>
                <a:lnTo>
                  <a:pt x="14" y="53"/>
                </a:lnTo>
                <a:lnTo>
                  <a:pt x="9" y="51"/>
                </a:lnTo>
                <a:lnTo>
                  <a:pt x="5" y="48"/>
                </a:lnTo>
                <a:lnTo>
                  <a:pt x="2" y="43"/>
                </a:lnTo>
                <a:lnTo>
                  <a:pt x="0" y="38"/>
                </a:lnTo>
                <a:lnTo>
                  <a:pt x="0" y="31"/>
                </a:lnTo>
                <a:lnTo>
                  <a:pt x="0" y="24"/>
                </a:lnTo>
                <a:lnTo>
                  <a:pt x="4" y="16"/>
                </a:lnTo>
                <a:lnTo>
                  <a:pt x="7" y="9"/>
                </a:lnTo>
                <a:lnTo>
                  <a:pt x="14" y="4"/>
                </a:lnTo>
                <a:lnTo>
                  <a:pt x="19" y="0"/>
                </a:lnTo>
                <a:lnTo>
                  <a:pt x="26" y="0"/>
                </a:lnTo>
                <a:lnTo>
                  <a:pt x="33" y="0"/>
                </a:lnTo>
                <a:lnTo>
                  <a:pt x="38" y="2"/>
                </a:lnTo>
                <a:lnTo>
                  <a:pt x="41" y="5"/>
                </a:lnTo>
                <a:lnTo>
                  <a:pt x="44" y="10"/>
                </a:lnTo>
                <a:lnTo>
                  <a:pt x="46" y="16"/>
                </a:lnTo>
                <a:lnTo>
                  <a:pt x="46" y="21"/>
                </a:lnTo>
                <a:lnTo>
                  <a:pt x="46" y="24"/>
                </a:lnTo>
                <a:lnTo>
                  <a:pt x="46" y="29"/>
                </a:lnTo>
                <a:lnTo>
                  <a:pt x="9" y="29"/>
                </a:lnTo>
                <a:lnTo>
                  <a:pt x="9" y="31"/>
                </a:lnTo>
                <a:lnTo>
                  <a:pt x="7" y="31"/>
                </a:lnTo>
                <a:lnTo>
                  <a:pt x="9" y="38"/>
                </a:lnTo>
                <a:lnTo>
                  <a:pt x="10" y="43"/>
                </a:lnTo>
                <a:lnTo>
                  <a:pt x="15" y="44"/>
                </a:lnTo>
                <a:lnTo>
                  <a:pt x="19" y="46"/>
                </a:lnTo>
                <a:lnTo>
                  <a:pt x="24" y="46"/>
                </a:lnTo>
                <a:lnTo>
                  <a:pt x="27" y="43"/>
                </a:lnTo>
                <a:lnTo>
                  <a:pt x="33" y="39"/>
                </a:lnTo>
                <a:lnTo>
                  <a:pt x="34" y="34"/>
                </a:lnTo>
                <a:close/>
                <a:moveTo>
                  <a:pt x="10" y="22"/>
                </a:moveTo>
                <a:lnTo>
                  <a:pt x="38" y="22"/>
                </a:lnTo>
                <a:lnTo>
                  <a:pt x="38" y="21"/>
                </a:lnTo>
                <a:lnTo>
                  <a:pt x="38" y="19"/>
                </a:lnTo>
                <a:lnTo>
                  <a:pt x="38" y="14"/>
                </a:lnTo>
                <a:lnTo>
                  <a:pt x="34" y="10"/>
                </a:lnTo>
                <a:lnTo>
                  <a:pt x="31" y="9"/>
                </a:lnTo>
                <a:lnTo>
                  <a:pt x="27" y="7"/>
                </a:lnTo>
                <a:lnTo>
                  <a:pt x="22" y="9"/>
                </a:lnTo>
                <a:lnTo>
                  <a:pt x="17" y="10"/>
                </a:lnTo>
                <a:lnTo>
                  <a:pt x="12" y="16"/>
                </a:lnTo>
                <a:lnTo>
                  <a:pt x="10" y="22"/>
                </a:lnTo>
                <a:close/>
              </a:path>
            </a:pathLst>
          </a:custGeom>
          <a:solidFill>
            <a:srgbClr val="000000"/>
          </a:solidFill>
          <a:ln w="0">
            <a:solidFill>
              <a:srgbClr val="000000"/>
            </a:solidFill>
            <a:round/>
            <a:headEnd/>
            <a:tailEnd/>
          </a:ln>
        </p:spPr>
        <p:txBody>
          <a:bodyPr/>
          <a:lstStyle/>
          <a:p>
            <a:endParaRPr lang="en-CA"/>
          </a:p>
        </p:txBody>
      </p:sp>
      <p:sp>
        <p:nvSpPr>
          <p:cNvPr id="24793" name="Freeform 214"/>
          <p:cNvSpPr>
            <a:spLocks/>
          </p:cNvSpPr>
          <p:nvPr/>
        </p:nvSpPr>
        <p:spPr bwMode="auto">
          <a:xfrm>
            <a:off x="5732463" y="4740275"/>
            <a:ext cx="69850" cy="84138"/>
          </a:xfrm>
          <a:custGeom>
            <a:avLst/>
            <a:gdLst>
              <a:gd name="T0" fmla="*/ 2147483647 w 44"/>
              <a:gd name="T1" fmla="*/ 2147483647 h 53"/>
              <a:gd name="T2" fmla="*/ 2147483647 w 44"/>
              <a:gd name="T3" fmla="*/ 2147483647 h 53"/>
              <a:gd name="T4" fmla="*/ 2147483647 w 44"/>
              <a:gd name="T5" fmla="*/ 2147483647 h 53"/>
              <a:gd name="T6" fmla="*/ 2147483647 w 44"/>
              <a:gd name="T7" fmla="*/ 2147483647 h 53"/>
              <a:gd name="T8" fmla="*/ 2147483647 w 44"/>
              <a:gd name="T9" fmla="*/ 2147483647 h 53"/>
              <a:gd name="T10" fmla="*/ 2147483647 w 44"/>
              <a:gd name="T11" fmla="*/ 2147483647 h 53"/>
              <a:gd name="T12" fmla="*/ 2147483647 w 44"/>
              <a:gd name="T13" fmla="*/ 2147483647 h 53"/>
              <a:gd name="T14" fmla="*/ 2147483647 w 44"/>
              <a:gd name="T15" fmla="*/ 2147483647 h 53"/>
              <a:gd name="T16" fmla="*/ 2147483647 w 44"/>
              <a:gd name="T17" fmla="*/ 2147483647 h 53"/>
              <a:gd name="T18" fmla="*/ 2147483647 w 44"/>
              <a:gd name="T19" fmla="*/ 2147483647 h 53"/>
              <a:gd name="T20" fmla="*/ 2147483647 w 44"/>
              <a:gd name="T21" fmla="*/ 2147483647 h 53"/>
              <a:gd name="T22" fmla="*/ 2147483647 w 44"/>
              <a:gd name="T23" fmla="*/ 2147483647 h 53"/>
              <a:gd name="T24" fmla="*/ 2147483647 w 44"/>
              <a:gd name="T25" fmla="*/ 2147483647 h 53"/>
              <a:gd name="T26" fmla="*/ 2147483647 w 44"/>
              <a:gd name="T27" fmla="*/ 0 h 53"/>
              <a:gd name="T28" fmla="*/ 2147483647 w 44"/>
              <a:gd name="T29" fmla="*/ 2147483647 h 53"/>
              <a:gd name="T30" fmla="*/ 2147483647 w 44"/>
              <a:gd name="T31" fmla="*/ 2147483647 h 53"/>
              <a:gd name="T32" fmla="*/ 2147483647 w 44"/>
              <a:gd name="T33" fmla="*/ 2147483647 h 53"/>
              <a:gd name="T34" fmla="*/ 2147483647 w 44"/>
              <a:gd name="T35" fmla="*/ 2147483647 h 53"/>
              <a:gd name="T36" fmla="*/ 2147483647 w 44"/>
              <a:gd name="T37" fmla="*/ 2147483647 h 53"/>
              <a:gd name="T38" fmla="*/ 2147483647 w 44"/>
              <a:gd name="T39" fmla="*/ 2147483647 h 53"/>
              <a:gd name="T40" fmla="*/ 2147483647 w 44"/>
              <a:gd name="T41" fmla="*/ 2147483647 h 53"/>
              <a:gd name="T42" fmla="*/ 2147483647 w 44"/>
              <a:gd name="T43" fmla="*/ 2147483647 h 53"/>
              <a:gd name="T44" fmla="*/ 2147483647 w 44"/>
              <a:gd name="T45" fmla="*/ 2147483647 h 53"/>
              <a:gd name="T46" fmla="*/ 2147483647 w 44"/>
              <a:gd name="T47" fmla="*/ 2147483647 h 53"/>
              <a:gd name="T48" fmla="*/ 2147483647 w 44"/>
              <a:gd name="T49" fmla="*/ 2147483647 h 53"/>
              <a:gd name="T50" fmla="*/ 2147483647 w 44"/>
              <a:gd name="T51" fmla="*/ 2147483647 h 53"/>
              <a:gd name="T52" fmla="*/ 2147483647 w 44"/>
              <a:gd name="T53" fmla="*/ 2147483647 h 53"/>
              <a:gd name="T54" fmla="*/ 2147483647 w 44"/>
              <a:gd name="T55" fmla="*/ 2147483647 h 53"/>
              <a:gd name="T56" fmla="*/ 2147483647 w 44"/>
              <a:gd name="T57" fmla="*/ 2147483647 h 53"/>
              <a:gd name="T58" fmla="*/ 2147483647 w 44"/>
              <a:gd name="T59" fmla="*/ 2147483647 h 53"/>
              <a:gd name="T60" fmla="*/ 2147483647 w 44"/>
              <a:gd name="T61" fmla="*/ 2147483647 h 53"/>
              <a:gd name="T62" fmla="*/ 0 w 4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3"/>
              <a:gd name="T98" fmla="*/ 44 w 4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3">
                <a:moveTo>
                  <a:pt x="0" y="34"/>
                </a:moveTo>
                <a:lnTo>
                  <a:pt x="8" y="34"/>
                </a:lnTo>
                <a:lnTo>
                  <a:pt x="8" y="38"/>
                </a:lnTo>
                <a:lnTo>
                  <a:pt x="8" y="39"/>
                </a:lnTo>
                <a:lnTo>
                  <a:pt x="10" y="43"/>
                </a:lnTo>
                <a:lnTo>
                  <a:pt x="14" y="44"/>
                </a:lnTo>
                <a:lnTo>
                  <a:pt x="17" y="46"/>
                </a:lnTo>
                <a:lnTo>
                  <a:pt x="20" y="46"/>
                </a:lnTo>
                <a:lnTo>
                  <a:pt x="25" y="46"/>
                </a:lnTo>
                <a:lnTo>
                  <a:pt x="29" y="44"/>
                </a:lnTo>
                <a:lnTo>
                  <a:pt x="32" y="41"/>
                </a:lnTo>
                <a:lnTo>
                  <a:pt x="32" y="38"/>
                </a:lnTo>
                <a:lnTo>
                  <a:pt x="32" y="36"/>
                </a:lnTo>
                <a:lnTo>
                  <a:pt x="31" y="34"/>
                </a:lnTo>
                <a:lnTo>
                  <a:pt x="27" y="33"/>
                </a:lnTo>
                <a:lnTo>
                  <a:pt x="22" y="29"/>
                </a:lnTo>
                <a:lnTo>
                  <a:pt x="17" y="27"/>
                </a:lnTo>
                <a:lnTo>
                  <a:pt x="14" y="26"/>
                </a:lnTo>
                <a:lnTo>
                  <a:pt x="12" y="26"/>
                </a:lnTo>
                <a:lnTo>
                  <a:pt x="10" y="22"/>
                </a:lnTo>
                <a:lnTo>
                  <a:pt x="7" y="21"/>
                </a:lnTo>
                <a:lnTo>
                  <a:pt x="7" y="17"/>
                </a:lnTo>
                <a:lnTo>
                  <a:pt x="5" y="14"/>
                </a:lnTo>
                <a:lnTo>
                  <a:pt x="7" y="9"/>
                </a:lnTo>
                <a:lnTo>
                  <a:pt x="10" y="4"/>
                </a:lnTo>
                <a:lnTo>
                  <a:pt x="14" y="2"/>
                </a:lnTo>
                <a:lnTo>
                  <a:pt x="19" y="0"/>
                </a:lnTo>
                <a:lnTo>
                  <a:pt x="24" y="0"/>
                </a:lnTo>
                <a:lnTo>
                  <a:pt x="31" y="0"/>
                </a:lnTo>
                <a:lnTo>
                  <a:pt x="36" y="2"/>
                </a:lnTo>
                <a:lnTo>
                  <a:pt x="39" y="4"/>
                </a:lnTo>
                <a:lnTo>
                  <a:pt x="42" y="7"/>
                </a:lnTo>
                <a:lnTo>
                  <a:pt x="44" y="10"/>
                </a:lnTo>
                <a:lnTo>
                  <a:pt x="44" y="16"/>
                </a:lnTo>
                <a:lnTo>
                  <a:pt x="36" y="17"/>
                </a:lnTo>
                <a:lnTo>
                  <a:pt x="36" y="12"/>
                </a:lnTo>
                <a:lnTo>
                  <a:pt x="32" y="10"/>
                </a:lnTo>
                <a:lnTo>
                  <a:pt x="29" y="7"/>
                </a:lnTo>
                <a:lnTo>
                  <a:pt x="24" y="7"/>
                </a:lnTo>
                <a:lnTo>
                  <a:pt x="20" y="7"/>
                </a:lnTo>
                <a:lnTo>
                  <a:pt x="17" y="9"/>
                </a:lnTo>
                <a:lnTo>
                  <a:pt x="15" y="10"/>
                </a:lnTo>
                <a:lnTo>
                  <a:pt x="14" y="14"/>
                </a:lnTo>
                <a:lnTo>
                  <a:pt x="15" y="16"/>
                </a:lnTo>
                <a:lnTo>
                  <a:pt x="17" y="17"/>
                </a:lnTo>
                <a:lnTo>
                  <a:pt x="19" y="19"/>
                </a:lnTo>
                <a:lnTo>
                  <a:pt x="24" y="21"/>
                </a:lnTo>
                <a:lnTo>
                  <a:pt x="31" y="24"/>
                </a:lnTo>
                <a:lnTo>
                  <a:pt x="34" y="26"/>
                </a:lnTo>
                <a:lnTo>
                  <a:pt x="37" y="27"/>
                </a:lnTo>
                <a:lnTo>
                  <a:pt x="39" y="33"/>
                </a:lnTo>
                <a:lnTo>
                  <a:pt x="41" y="38"/>
                </a:lnTo>
                <a:lnTo>
                  <a:pt x="39" y="41"/>
                </a:lnTo>
                <a:lnTo>
                  <a:pt x="37" y="44"/>
                </a:lnTo>
                <a:lnTo>
                  <a:pt x="36" y="48"/>
                </a:lnTo>
                <a:lnTo>
                  <a:pt x="31" y="51"/>
                </a:lnTo>
                <a:lnTo>
                  <a:pt x="25" y="53"/>
                </a:lnTo>
                <a:lnTo>
                  <a:pt x="20" y="53"/>
                </a:lnTo>
                <a:lnTo>
                  <a:pt x="14" y="53"/>
                </a:lnTo>
                <a:lnTo>
                  <a:pt x="8" y="51"/>
                </a:lnTo>
                <a:lnTo>
                  <a:pt x="5" y="50"/>
                </a:lnTo>
                <a:lnTo>
                  <a:pt x="2" y="46"/>
                </a:lnTo>
                <a:lnTo>
                  <a:pt x="0" y="41"/>
                </a:lnTo>
                <a:lnTo>
                  <a:pt x="0" y="34"/>
                </a:lnTo>
                <a:close/>
              </a:path>
            </a:pathLst>
          </a:custGeom>
          <a:solidFill>
            <a:srgbClr val="000000"/>
          </a:solidFill>
          <a:ln w="0">
            <a:solidFill>
              <a:srgbClr val="000000"/>
            </a:solidFill>
            <a:round/>
            <a:headEnd/>
            <a:tailEnd/>
          </a:ln>
        </p:spPr>
        <p:txBody>
          <a:bodyPr/>
          <a:lstStyle/>
          <a:p>
            <a:endParaRPr lang="en-CA"/>
          </a:p>
        </p:txBody>
      </p:sp>
      <p:sp>
        <p:nvSpPr>
          <p:cNvPr id="24794" name="Line 215"/>
          <p:cNvSpPr>
            <a:spLocks noChangeShapeType="1"/>
          </p:cNvSpPr>
          <p:nvPr/>
        </p:nvSpPr>
        <p:spPr bwMode="auto">
          <a:xfrm flipV="1">
            <a:off x="4038600" y="3063875"/>
            <a:ext cx="1588" cy="103188"/>
          </a:xfrm>
          <a:prstGeom prst="line">
            <a:avLst/>
          </a:prstGeom>
          <a:noFill/>
          <a:ln w="26988">
            <a:solidFill>
              <a:srgbClr val="000000"/>
            </a:solidFill>
            <a:round/>
            <a:headEnd/>
            <a:tailEnd/>
          </a:ln>
        </p:spPr>
        <p:txBody>
          <a:bodyPr/>
          <a:lstStyle/>
          <a:p>
            <a:endParaRPr lang="en-CA"/>
          </a:p>
        </p:txBody>
      </p:sp>
      <p:sp>
        <p:nvSpPr>
          <p:cNvPr id="24795" name="Line 216"/>
          <p:cNvSpPr>
            <a:spLocks noChangeShapeType="1"/>
          </p:cNvSpPr>
          <p:nvPr/>
        </p:nvSpPr>
        <p:spPr bwMode="auto">
          <a:xfrm flipV="1">
            <a:off x="4038600" y="2925763"/>
            <a:ext cx="1588" cy="103187"/>
          </a:xfrm>
          <a:prstGeom prst="line">
            <a:avLst/>
          </a:prstGeom>
          <a:noFill/>
          <a:ln w="26988">
            <a:solidFill>
              <a:srgbClr val="000000"/>
            </a:solidFill>
            <a:round/>
            <a:headEnd/>
            <a:tailEnd/>
          </a:ln>
        </p:spPr>
        <p:txBody>
          <a:bodyPr/>
          <a:lstStyle/>
          <a:p>
            <a:endParaRPr lang="en-CA"/>
          </a:p>
        </p:txBody>
      </p:sp>
      <p:sp>
        <p:nvSpPr>
          <p:cNvPr id="24796" name="Freeform 217"/>
          <p:cNvSpPr>
            <a:spLocks/>
          </p:cNvSpPr>
          <p:nvPr/>
        </p:nvSpPr>
        <p:spPr bwMode="auto">
          <a:xfrm>
            <a:off x="4038600" y="2817813"/>
            <a:ext cx="33338" cy="73025"/>
          </a:xfrm>
          <a:custGeom>
            <a:avLst/>
            <a:gdLst>
              <a:gd name="T0" fmla="*/ 0 w 21"/>
              <a:gd name="T1" fmla="*/ 2147483647 h 46"/>
              <a:gd name="T2" fmla="*/ 0 w 21"/>
              <a:gd name="T3" fmla="*/ 0 h 46"/>
              <a:gd name="T4" fmla="*/ 2147483647 w 21"/>
              <a:gd name="T5" fmla="*/ 0 h 46"/>
              <a:gd name="T6" fmla="*/ 0 60000 65536"/>
              <a:gd name="T7" fmla="*/ 0 60000 65536"/>
              <a:gd name="T8" fmla="*/ 0 60000 65536"/>
              <a:gd name="T9" fmla="*/ 0 w 21"/>
              <a:gd name="T10" fmla="*/ 0 h 46"/>
              <a:gd name="T11" fmla="*/ 21 w 21"/>
              <a:gd name="T12" fmla="*/ 46 h 46"/>
            </a:gdLst>
            <a:ahLst/>
            <a:cxnLst>
              <a:cxn ang="T6">
                <a:pos x="T0" y="T1"/>
              </a:cxn>
              <a:cxn ang="T7">
                <a:pos x="T2" y="T3"/>
              </a:cxn>
              <a:cxn ang="T8">
                <a:pos x="T4" y="T5"/>
              </a:cxn>
            </a:cxnLst>
            <a:rect l="T9" t="T10" r="T11" b="T12"/>
            <a:pathLst>
              <a:path w="21" h="46">
                <a:moveTo>
                  <a:pt x="0" y="46"/>
                </a:moveTo>
                <a:lnTo>
                  <a:pt x="0" y="0"/>
                </a:lnTo>
                <a:lnTo>
                  <a:pt x="21" y="0"/>
                </a:lnTo>
              </a:path>
            </a:pathLst>
          </a:custGeom>
          <a:noFill/>
          <a:ln w="26988">
            <a:solidFill>
              <a:srgbClr val="000000"/>
            </a:solidFill>
            <a:round/>
            <a:headEnd/>
            <a:tailEnd/>
          </a:ln>
        </p:spPr>
        <p:txBody>
          <a:bodyPr/>
          <a:lstStyle/>
          <a:p>
            <a:endParaRPr lang="en-CA"/>
          </a:p>
        </p:txBody>
      </p:sp>
      <p:sp>
        <p:nvSpPr>
          <p:cNvPr id="24797" name="Line 218"/>
          <p:cNvSpPr>
            <a:spLocks noChangeShapeType="1"/>
          </p:cNvSpPr>
          <p:nvPr/>
        </p:nvSpPr>
        <p:spPr bwMode="auto">
          <a:xfrm>
            <a:off x="4106863" y="2817813"/>
            <a:ext cx="103187" cy="1587"/>
          </a:xfrm>
          <a:prstGeom prst="line">
            <a:avLst/>
          </a:prstGeom>
          <a:noFill/>
          <a:ln w="26988">
            <a:solidFill>
              <a:srgbClr val="000000"/>
            </a:solidFill>
            <a:round/>
            <a:headEnd/>
            <a:tailEnd/>
          </a:ln>
        </p:spPr>
        <p:txBody>
          <a:bodyPr/>
          <a:lstStyle/>
          <a:p>
            <a:endParaRPr lang="en-CA"/>
          </a:p>
        </p:txBody>
      </p:sp>
      <p:sp>
        <p:nvSpPr>
          <p:cNvPr id="24798" name="Line 219"/>
          <p:cNvSpPr>
            <a:spLocks noChangeShapeType="1"/>
          </p:cNvSpPr>
          <p:nvPr/>
        </p:nvSpPr>
        <p:spPr bwMode="auto">
          <a:xfrm>
            <a:off x="4244975" y="2817813"/>
            <a:ext cx="101600" cy="1587"/>
          </a:xfrm>
          <a:prstGeom prst="line">
            <a:avLst/>
          </a:prstGeom>
          <a:noFill/>
          <a:ln w="26988">
            <a:solidFill>
              <a:srgbClr val="000000"/>
            </a:solidFill>
            <a:round/>
            <a:headEnd/>
            <a:tailEnd/>
          </a:ln>
        </p:spPr>
        <p:txBody>
          <a:bodyPr/>
          <a:lstStyle/>
          <a:p>
            <a:endParaRPr lang="en-CA"/>
          </a:p>
        </p:txBody>
      </p:sp>
      <p:sp>
        <p:nvSpPr>
          <p:cNvPr id="24799" name="Line 220"/>
          <p:cNvSpPr>
            <a:spLocks noChangeShapeType="1"/>
          </p:cNvSpPr>
          <p:nvPr/>
        </p:nvSpPr>
        <p:spPr bwMode="auto">
          <a:xfrm>
            <a:off x="4381500" y="2817813"/>
            <a:ext cx="103188" cy="1587"/>
          </a:xfrm>
          <a:prstGeom prst="line">
            <a:avLst/>
          </a:prstGeom>
          <a:noFill/>
          <a:ln w="26988">
            <a:solidFill>
              <a:srgbClr val="000000"/>
            </a:solidFill>
            <a:round/>
            <a:headEnd/>
            <a:tailEnd/>
          </a:ln>
        </p:spPr>
        <p:txBody>
          <a:bodyPr/>
          <a:lstStyle/>
          <a:p>
            <a:endParaRPr lang="en-CA"/>
          </a:p>
        </p:txBody>
      </p:sp>
      <p:sp>
        <p:nvSpPr>
          <p:cNvPr id="24800" name="Line 221"/>
          <p:cNvSpPr>
            <a:spLocks noChangeShapeType="1"/>
          </p:cNvSpPr>
          <p:nvPr/>
        </p:nvSpPr>
        <p:spPr bwMode="auto">
          <a:xfrm>
            <a:off x="4519613" y="2817813"/>
            <a:ext cx="103187" cy="1587"/>
          </a:xfrm>
          <a:prstGeom prst="line">
            <a:avLst/>
          </a:prstGeom>
          <a:noFill/>
          <a:ln w="26988">
            <a:solidFill>
              <a:srgbClr val="000000"/>
            </a:solidFill>
            <a:round/>
            <a:headEnd/>
            <a:tailEnd/>
          </a:ln>
        </p:spPr>
        <p:txBody>
          <a:bodyPr/>
          <a:lstStyle/>
          <a:p>
            <a:endParaRPr lang="en-CA"/>
          </a:p>
        </p:txBody>
      </p:sp>
      <p:sp>
        <p:nvSpPr>
          <p:cNvPr id="24801" name="Line 222"/>
          <p:cNvSpPr>
            <a:spLocks noChangeShapeType="1"/>
          </p:cNvSpPr>
          <p:nvPr/>
        </p:nvSpPr>
        <p:spPr bwMode="auto">
          <a:xfrm>
            <a:off x="4657725" y="2817813"/>
            <a:ext cx="103188" cy="1587"/>
          </a:xfrm>
          <a:prstGeom prst="line">
            <a:avLst/>
          </a:prstGeom>
          <a:noFill/>
          <a:ln w="26988">
            <a:solidFill>
              <a:srgbClr val="000000"/>
            </a:solidFill>
            <a:round/>
            <a:headEnd/>
            <a:tailEnd/>
          </a:ln>
        </p:spPr>
        <p:txBody>
          <a:bodyPr/>
          <a:lstStyle/>
          <a:p>
            <a:endParaRPr lang="en-CA"/>
          </a:p>
        </p:txBody>
      </p:sp>
      <p:sp>
        <p:nvSpPr>
          <p:cNvPr id="24802" name="Line 223"/>
          <p:cNvSpPr>
            <a:spLocks noChangeShapeType="1"/>
          </p:cNvSpPr>
          <p:nvPr/>
        </p:nvSpPr>
        <p:spPr bwMode="auto">
          <a:xfrm>
            <a:off x="4795838" y="2817813"/>
            <a:ext cx="101600" cy="1587"/>
          </a:xfrm>
          <a:prstGeom prst="line">
            <a:avLst/>
          </a:prstGeom>
          <a:noFill/>
          <a:ln w="26988">
            <a:solidFill>
              <a:srgbClr val="000000"/>
            </a:solidFill>
            <a:round/>
            <a:headEnd/>
            <a:tailEnd/>
          </a:ln>
        </p:spPr>
        <p:txBody>
          <a:bodyPr/>
          <a:lstStyle/>
          <a:p>
            <a:endParaRPr lang="en-CA"/>
          </a:p>
        </p:txBody>
      </p:sp>
      <p:sp>
        <p:nvSpPr>
          <p:cNvPr id="24803" name="Line 224"/>
          <p:cNvSpPr>
            <a:spLocks noChangeShapeType="1"/>
          </p:cNvSpPr>
          <p:nvPr/>
        </p:nvSpPr>
        <p:spPr bwMode="auto">
          <a:xfrm>
            <a:off x="4932363" y="2817813"/>
            <a:ext cx="103187" cy="1587"/>
          </a:xfrm>
          <a:prstGeom prst="line">
            <a:avLst/>
          </a:prstGeom>
          <a:noFill/>
          <a:ln w="26988">
            <a:solidFill>
              <a:srgbClr val="000000"/>
            </a:solidFill>
            <a:round/>
            <a:headEnd/>
            <a:tailEnd/>
          </a:ln>
        </p:spPr>
        <p:txBody>
          <a:bodyPr/>
          <a:lstStyle/>
          <a:p>
            <a:endParaRPr lang="en-CA"/>
          </a:p>
        </p:txBody>
      </p:sp>
      <p:sp>
        <p:nvSpPr>
          <p:cNvPr id="24804" name="Line 225"/>
          <p:cNvSpPr>
            <a:spLocks noChangeShapeType="1"/>
          </p:cNvSpPr>
          <p:nvPr/>
        </p:nvSpPr>
        <p:spPr bwMode="auto">
          <a:xfrm>
            <a:off x="5070475" y="2817813"/>
            <a:ext cx="103188" cy="1587"/>
          </a:xfrm>
          <a:prstGeom prst="line">
            <a:avLst/>
          </a:prstGeom>
          <a:noFill/>
          <a:ln w="26988">
            <a:solidFill>
              <a:srgbClr val="000000"/>
            </a:solidFill>
            <a:round/>
            <a:headEnd/>
            <a:tailEnd/>
          </a:ln>
        </p:spPr>
        <p:txBody>
          <a:bodyPr/>
          <a:lstStyle/>
          <a:p>
            <a:endParaRPr lang="en-CA"/>
          </a:p>
        </p:txBody>
      </p:sp>
      <p:sp>
        <p:nvSpPr>
          <p:cNvPr id="24805" name="Line 226"/>
          <p:cNvSpPr>
            <a:spLocks noChangeShapeType="1"/>
          </p:cNvSpPr>
          <p:nvPr/>
        </p:nvSpPr>
        <p:spPr bwMode="auto">
          <a:xfrm>
            <a:off x="5208588" y="2817813"/>
            <a:ext cx="103187" cy="1587"/>
          </a:xfrm>
          <a:prstGeom prst="line">
            <a:avLst/>
          </a:prstGeom>
          <a:noFill/>
          <a:ln w="26988">
            <a:solidFill>
              <a:srgbClr val="000000"/>
            </a:solidFill>
            <a:round/>
            <a:headEnd/>
            <a:tailEnd/>
          </a:ln>
        </p:spPr>
        <p:txBody>
          <a:bodyPr/>
          <a:lstStyle/>
          <a:p>
            <a:endParaRPr lang="en-CA"/>
          </a:p>
        </p:txBody>
      </p:sp>
      <p:sp>
        <p:nvSpPr>
          <p:cNvPr id="24806" name="Line 227"/>
          <p:cNvSpPr>
            <a:spLocks noChangeShapeType="1"/>
          </p:cNvSpPr>
          <p:nvPr/>
        </p:nvSpPr>
        <p:spPr bwMode="auto">
          <a:xfrm>
            <a:off x="5346700" y="2817813"/>
            <a:ext cx="101600" cy="1587"/>
          </a:xfrm>
          <a:prstGeom prst="line">
            <a:avLst/>
          </a:prstGeom>
          <a:noFill/>
          <a:ln w="26988">
            <a:solidFill>
              <a:srgbClr val="000000"/>
            </a:solidFill>
            <a:round/>
            <a:headEnd/>
            <a:tailEnd/>
          </a:ln>
        </p:spPr>
        <p:txBody>
          <a:bodyPr/>
          <a:lstStyle/>
          <a:p>
            <a:endParaRPr lang="en-CA"/>
          </a:p>
        </p:txBody>
      </p:sp>
      <p:sp>
        <p:nvSpPr>
          <p:cNvPr id="24807" name="Line 228"/>
          <p:cNvSpPr>
            <a:spLocks noChangeShapeType="1"/>
          </p:cNvSpPr>
          <p:nvPr/>
        </p:nvSpPr>
        <p:spPr bwMode="auto">
          <a:xfrm>
            <a:off x="5483225" y="2817813"/>
            <a:ext cx="103188" cy="1587"/>
          </a:xfrm>
          <a:prstGeom prst="line">
            <a:avLst/>
          </a:prstGeom>
          <a:noFill/>
          <a:ln w="26988">
            <a:solidFill>
              <a:srgbClr val="000000"/>
            </a:solidFill>
            <a:round/>
            <a:headEnd/>
            <a:tailEnd/>
          </a:ln>
        </p:spPr>
        <p:txBody>
          <a:bodyPr/>
          <a:lstStyle/>
          <a:p>
            <a:endParaRPr lang="en-CA"/>
          </a:p>
        </p:txBody>
      </p:sp>
      <p:sp>
        <p:nvSpPr>
          <p:cNvPr id="24808" name="Line 229"/>
          <p:cNvSpPr>
            <a:spLocks noChangeShapeType="1"/>
          </p:cNvSpPr>
          <p:nvPr/>
        </p:nvSpPr>
        <p:spPr bwMode="auto">
          <a:xfrm>
            <a:off x="5621338" y="2817813"/>
            <a:ext cx="103187" cy="1587"/>
          </a:xfrm>
          <a:prstGeom prst="line">
            <a:avLst/>
          </a:prstGeom>
          <a:noFill/>
          <a:ln w="26988">
            <a:solidFill>
              <a:srgbClr val="000000"/>
            </a:solidFill>
            <a:round/>
            <a:headEnd/>
            <a:tailEnd/>
          </a:ln>
        </p:spPr>
        <p:txBody>
          <a:bodyPr/>
          <a:lstStyle/>
          <a:p>
            <a:endParaRPr lang="en-CA"/>
          </a:p>
        </p:txBody>
      </p:sp>
      <p:sp>
        <p:nvSpPr>
          <p:cNvPr id="24809" name="Line 230"/>
          <p:cNvSpPr>
            <a:spLocks noChangeShapeType="1"/>
          </p:cNvSpPr>
          <p:nvPr/>
        </p:nvSpPr>
        <p:spPr bwMode="auto">
          <a:xfrm>
            <a:off x="5759450" y="2817813"/>
            <a:ext cx="103188" cy="1587"/>
          </a:xfrm>
          <a:prstGeom prst="line">
            <a:avLst/>
          </a:prstGeom>
          <a:noFill/>
          <a:ln w="26988">
            <a:solidFill>
              <a:srgbClr val="000000"/>
            </a:solidFill>
            <a:round/>
            <a:headEnd/>
            <a:tailEnd/>
          </a:ln>
        </p:spPr>
        <p:txBody>
          <a:bodyPr/>
          <a:lstStyle/>
          <a:p>
            <a:endParaRPr lang="en-CA"/>
          </a:p>
        </p:txBody>
      </p:sp>
      <p:sp>
        <p:nvSpPr>
          <p:cNvPr id="24810" name="Line 231"/>
          <p:cNvSpPr>
            <a:spLocks noChangeShapeType="1"/>
          </p:cNvSpPr>
          <p:nvPr/>
        </p:nvSpPr>
        <p:spPr bwMode="auto">
          <a:xfrm>
            <a:off x="5897563" y="2817813"/>
            <a:ext cx="101600" cy="1587"/>
          </a:xfrm>
          <a:prstGeom prst="line">
            <a:avLst/>
          </a:prstGeom>
          <a:noFill/>
          <a:ln w="26988">
            <a:solidFill>
              <a:srgbClr val="000000"/>
            </a:solidFill>
            <a:round/>
            <a:headEnd/>
            <a:tailEnd/>
          </a:ln>
        </p:spPr>
        <p:txBody>
          <a:bodyPr/>
          <a:lstStyle/>
          <a:p>
            <a:endParaRPr lang="en-CA"/>
          </a:p>
        </p:txBody>
      </p:sp>
      <p:sp>
        <p:nvSpPr>
          <p:cNvPr id="24811" name="Line 232"/>
          <p:cNvSpPr>
            <a:spLocks noChangeShapeType="1"/>
          </p:cNvSpPr>
          <p:nvPr/>
        </p:nvSpPr>
        <p:spPr bwMode="auto">
          <a:xfrm>
            <a:off x="6034088" y="2817813"/>
            <a:ext cx="103187" cy="1587"/>
          </a:xfrm>
          <a:prstGeom prst="line">
            <a:avLst/>
          </a:prstGeom>
          <a:noFill/>
          <a:ln w="26988">
            <a:solidFill>
              <a:srgbClr val="000000"/>
            </a:solidFill>
            <a:round/>
            <a:headEnd/>
            <a:tailEnd/>
          </a:ln>
        </p:spPr>
        <p:txBody>
          <a:bodyPr/>
          <a:lstStyle/>
          <a:p>
            <a:endParaRPr lang="en-CA"/>
          </a:p>
        </p:txBody>
      </p:sp>
      <p:sp>
        <p:nvSpPr>
          <p:cNvPr id="24812" name="Line 233"/>
          <p:cNvSpPr>
            <a:spLocks noChangeShapeType="1"/>
          </p:cNvSpPr>
          <p:nvPr/>
        </p:nvSpPr>
        <p:spPr bwMode="auto">
          <a:xfrm>
            <a:off x="6172200" y="2817813"/>
            <a:ext cx="103188" cy="1587"/>
          </a:xfrm>
          <a:prstGeom prst="line">
            <a:avLst/>
          </a:prstGeom>
          <a:noFill/>
          <a:ln w="26988">
            <a:solidFill>
              <a:srgbClr val="000000"/>
            </a:solidFill>
            <a:round/>
            <a:headEnd/>
            <a:tailEnd/>
          </a:ln>
        </p:spPr>
        <p:txBody>
          <a:bodyPr/>
          <a:lstStyle/>
          <a:p>
            <a:endParaRPr lang="en-CA"/>
          </a:p>
        </p:txBody>
      </p:sp>
      <p:sp>
        <p:nvSpPr>
          <p:cNvPr id="24813" name="Line 234"/>
          <p:cNvSpPr>
            <a:spLocks noChangeShapeType="1"/>
          </p:cNvSpPr>
          <p:nvPr/>
        </p:nvSpPr>
        <p:spPr bwMode="auto">
          <a:xfrm>
            <a:off x="6310313" y="2817813"/>
            <a:ext cx="103187" cy="1587"/>
          </a:xfrm>
          <a:prstGeom prst="line">
            <a:avLst/>
          </a:prstGeom>
          <a:noFill/>
          <a:ln w="26988">
            <a:solidFill>
              <a:srgbClr val="000000"/>
            </a:solidFill>
            <a:round/>
            <a:headEnd/>
            <a:tailEnd/>
          </a:ln>
        </p:spPr>
        <p:txBody>
          <a:bodyPr/>
          <a:lstStyle/>
          <a:p>
            <a:endParaRPr lang="en-CA"/>
          </a:p>
        </p:txBody>
      </p:sp>
      <p:sp>
        <p:nvSpPr>
          <p:cNvPr id="24814" name="Freeform 235"/>
          <p:cNvSpPr>
            <a:spLocks/>
          </p:cNvSpPr>
          <p:nvPr/>
        </p:nvSpPr>
        <p:spPr bwMode="auto">
          <a:xfrm>
            <a:off x="6448425" y="2817813"/>
            <a:ext cx="53975" cy="52387"/>
          </a:xfrm>
          <a:custGeom>
            <a:avLst/>
            <a:gdLst>
              <a:gd name="T0" fmla="*/ 0 w 34"/>
              <a:gd name="T1" fmla="*/ 0 h 33"/>
              <a:gd name="T2" fmla="*/ 2147483647 w 34"/>
              <a:gd name="T3" fmla="*/ 0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0" y="0"/>
                </a:moveTo>
                <a:lnTo>
                  <a:pt x="34" y="0"/>
                </a:lnTo>
                <a:lnTo>
                  <a:pt x="34" y="33"/>
                </a:lnTo>
              </a:path>
            </a:pathLst>
          </a:custGeom>
          <a:noFill/>
          <a:ln w="26988">
            <a:solidFill>
              <a:srgbClr val="000000"/>
            </a:solidFill>
            <a:round/>
            <a:headEnd/>
            <a:tailEnd/>
          </a:ln>
        </p:spPr>
        <p:txBody>
          <a:bodyPr/>
          <a:lstStyle/>
          <a:p>
            <a:endParaRPr lang="en-CA"/>
          </a:p>
        </p:txBody>
      </p:sp>
      <p:sp>
        <p:nvSpPr>
          <p:cNvPr id="24815" name="Line 236"/>
          <p:cNvSpPr>
            <a:spLocks noChangeShapeType="1"/>
          </p:cNvSpPr>
          <p:nvPr/>
        </p:nvSpPr>
        <p:spPr bwMode="auto">
          <a:xfrm>
            <a:off x="6502400" y="2901950"/>
            <a:ext cx="1588" cy="104775"/>
          </a:xfrm>
          <a:prstGeom prst="line">
            <a:avLst/>
          </a:prstGeom>
          <a:noFill/>
          <a:ln w="26988">
            <a:solidFill>
              <a:srgbClr val="000000"/>
            </a:solidFill>
            <a:round/>
            <a:headEnd/>
            <a:tailEnd/>
          </a:ln>
        </p:spPr>
        <p:txBody>
          <a:bodyPr/>
          <a:lstStyle/>
          <a:p>
            <a:endParaRPr lang="en-CA"/>
          </a:p>
        </p:txBody>
      </p:sp>
      <p:sp>
        <p:nvSpPr>
          <p:cNvPr id="24816" name="Line 237"/>
          <p:cNvSpPr>
            <a:spLocks noChangeShapeType="1"/>
          </p:cNvSpPr>
          <p:nvPr/>
        </p:nvSpPr>
        <p:spPr bwMode="auto">
          <a:xfrm>
            <a:off x="6502400" y="3040063"/>
            <a:ext cx="1588" cy="104775"/>
          </a:xfrm>
          <a:prstGeom prst="line">
            <a:avLst/>
          </a:prstGeom>
          <a:noFill/>
          <a:ln w="26988">
            <a:solidFill>
              <a:srgbClr val="000000"/>
            </a:solidFill>
            <a:round/>
            <a:headEnd/>
            <a:tailEnd/>
          </a:ln>
        </p:spPr>
        <p:txBody>
          <a:bodyPr/>
          <a:lstStyle/>
          <a:p>
            <a:endParaRPr lang="en-CA"/>
          </a:p>
        </p:txBody>
      </p:sp>
      <p:sp>
        <p:nvSpPr>
          <p:cNvPr id="24817" name="Line 238"/>
          <p:cNvSpPr>
            <a:spLocks noChangeShapeType="1"/>
          </p:cNvSpPr>
          <p:nvPr/>
        </p:nvSpPr>
        <p:spPr bwMode="auto">
          <a:xfrm>
            <a:off x="6502400" y="3176588"/>
            <a:ext cx="1588" cy="106362"/>
          </a:xfrm>
          <a:prstGeom prst="line">
            <a:avLst/>
          </a:prstGeom>
          <a:noFill/>
          <a:ln w="26988">
            <a:solidFill>
              <a:srgbClr val="000000"/>
            </a:solidFill>
            <a:round/>
            <a:headEnd/>
            <a:tailEnd/>
          </a:ln>
        </p:spPr>
        <p:txBody>
          <a:bodyPr/>
          <a:lstStyle/>
          <a:p>
            <a:endParaRPr lang="en-CA"/>
          </a:p>
        </p:txBody>
      </p:sp>
      <p:sp>
        <p:nvSpPr>
          <p:cNvPr id="24818" name="Line 239"/>
          <p:cNvSpPr>
            <a:spLocks noChangeShapeType="1"/>
          </p:cNvSpPr>
          <p:nvPr/>
        </p:nvSpPr>
        <p:spPr bwMode="auto">
          <a:xfrm flipH="1">
            <a:off x="6386513" y="3303588"/>
            <a:ext cx="104775" cy="1587"/>
          </a:xfrm>
          <a:prstGeom prst="line">
            <a:avLst/>
          </a:prstGeom>
          <a:noFill/>
          <a:ln w="26988">
            <a:solidFill>
              <a:srgbClr val="000000"/>
            </a:solidFill>
            <a:round/>
            <a:headEnd/>
            <a:tailEnd/>
          </a:ln>
        </p:spPr>
        <p:txBody>
          <a:bodyPr/>
          <a:lstStyle/>
          <a:p>
            <a:endParaRPr lang="en-CA"/>
          </a:p>
        </p:txBody>
      </p:sp>
      <p:sp>
        <p:nvSpPr>
          <p:cNvPr id="24819" name="Line 240"/>
          <p:cNvSpPr>
            <a:spLocks noChangeShapeType="1"/>
          </p:cNvSpPr>
          <p:nvPr/>
        </p:nvSpPr>
        <p:spPr bwMode="auto">
          <a:xfrm flipH="1">
            <a:off x="6248400" y="3303588"/>
            <a:ext cx="104775" cy="1587"/>
          </a:xfrm>
          <a:prstGeom prst="line">
            <a:avLst/>
          </a:prstGeom>
          <a:noFill/>
          <a:ln w="26988">
            <a:solidFill>
              <a:srgbClr val="000000"/>
            </a:solidFill>
            <a:round/>
            <a:headEnd/>
            <a:tailEnd/>
          </a:ln>
        </p:spPr>
        <p:txBody>
          <a:bodyPr/>
          <a:lstStyle/>
          <a:p>
            <a:endParaRPr lang="en-CA"/>
          </a:p>
        </p:txBody>
      </p:sp>
      <p:sp>
        <p:nvSpPr>
          <p:cNvPr id="24820" name="Line 241"/>
          <p:cNvSpPr>
            <a:spLocks noChangeShapeType="1"/>
          </p:cNvSpPr>
          <p:nvPr/>
        </p:nvSpPr>
        <p:spPr bwMode="auto">
          <a:xfrm flipH="1">
            <a:off x="6110288" y="3303588"/>
            <a:ext cx="104775" cy="1587"/>
          </a:xfrm>
          <a:prstGeom prst="line">
            <a:avLst/>
          </a:prstGeom>
          <a:noFill/>
          <a:ln w="26988">
            <a:solidFill>
              <a:srgbClr val="000000"/>
            </a:solidFill>
            <a:round/>
            <a:headEnd/>
            <a:tailEnd/>
          </a:ln>
        </p:spPr>
        <p:txBody>
          <a:bodyPr/>
          <a:lstStyle/>
          <a:p>
            <a:endParaRPr lang="en-CA"/>
          </a:p>
        </p:txBody>
      </p:sp>
      <p:sp>
        <p:nvSpPr>
          <p:cNvPr id="24821" name="Line 242"/>
          <p:cNvSpPr>
            <a:spLocks noChangeShapeType="1"/>
          </p:cNvSpPr>
          <p:nvPr/>
        </p:nvSpPr>
        <p:spPr bwMode="auto">
          <a:xfrm flipH="1">
            <a:off x="5972175" y="3303588"/>
            <a:ext cx="106363" cy="1587"/>
          </a:xfrm>
          <a:prstGeom prst="line">
            <a:avLst/>
          </a:prstGeom>
          <a:noFill/>
          <a:ln w="26988">
            <a:solidFill>
              <a:srgbClr val="000000"/>
            </a:solidFill>
            <a:round/>
            <a:headEnd/>
            <a:tailEnd/>
          </a:ln>
        </p:spPr>
        <p:txBody>
          <a:bodyPr/>
          <a:lstStyle/>
          <a:p>
            <a:endParaRPr lang="en-CA"/>
          </a:p>
        </p:txBody>
      </p:sp>
      <p:sp>
        <p:nvSpPr>
          <p:cNvPr id="24822" name="Line 243"/>
          <p:cNvSpPr>
            <a:spLocks noChangeShapeType="1"/>
          </p:cNvSpPr>
          <p:nvPr/>
        </p:nvSpPr>
        <p:spPr bwMode="auto">
          <a:xfrm flipH="1">
            <a:off x="5835650" y="3303588"/>
            <a:ext cx="104775" cy="1587"/>
          </a:xfrm>
          <a:prstGeom prst="line">
            <a:avLst/>
          </a:prstGeom>
          <a:noFill/>
          <a:ln w="26988">
            <a:solidFill>
              <a:srgbClr val="000000"/>
            </a:solidFill>
            <a:round/>
            <a:headEnd/>
            <a:tailEnd/>
          </a:ln>
        </p:spPr>
        <p:txBody>
          <a:bodyPr/>
          <a:lstStyle/>
          <a:p>
            <a:endParaRPr lang="en-CA"/>
          </a:p>
        </p:txBody>
      </p:sp>
      <p:sp>
        <p:nvSpPr>
          <p:cNvPr id="24823" name="Line 244"/>
          <p:cNvSpPr>
            <a:spLocks noChangeShapeType="1"/>
          </p:cNvSpPr>
          <p:nvPr/>
        </p:nvSpPr>
        <p:spPr bwMode="auto">
          <a:xfrm flipH="1">
            <a:off x="5697538" y="3303588"/>
            <a:ext cx="104775" cy="1587"/>
          </a:xfrm>
          <a:prstGeom prst="line">
            <a:avLst/>
          </a:prstGeom>
          <a:noFill/>
          <a:ln w="26988">
            <a:solidFill>
              <a:srgbClr val="000000"/>
            </a:solidFill>
            <a:round/>
            <a:headEnd/>
            <a:tailEnd/>
          </a:ln>
        </p:spPr>
        <p:txBody>
          <a:bodyPr/>
          <a:lstStyle/>
          <a:p>
            <a:endParaRPr lang="en-CA"/>
          </a:p>
        </p:txBody>
      </p:sp>
      <p:sp>
        <p:nvSpPr>
          <p:cNvPr id="24824" name="Line 245"/>
          <p:cNvSpPr>
            <a:spLocks noChangeShapeType="1"/>
          </p:cNvSpPr>
          <p:nvPr/>
        </p:nvSpPr>
        <p:spPr bwMode="auto">
          <a:xfrm flipH="1">
            <a:off x="5559425" y="3303588"/>
            <a:ext cx="104775" cy="1587"/>
          </a:xfrm>
          <a:prstGeom prst="line">
            <a:avLst/>
          </a:prstGeom>
          <a:noFill/>
          <a:ln w="26988">
            <a:solidFill>
              <a:srgbClr val="000000"/>
            </a:solidFill>
            <a:round/>
            <a:headEnd/>
            <a:tailEnd/>
          </a:ln>
        </p:spPr>
        <p:txBody>
          <a:bodyPr/>
          <a:lstStyle/>
          <a:p>
            <a:endParaRPr lang="en-CA"/>
          </a:p>
        </p:txBody>
      </p:sp>
      <p:sp>
        <p:nvSpPr>
          <p:cNvPr id="24825" name="Line 246"/>
          <p:cNvSpPr>
            <a:spLocks noChangeShapeType="1"/>
          </p:cNvSpPr>
          <p:nvPr/>
        </p:nvSpPr>
        <p:spPr bwMode="auto">
          <a:xfrm flipH="1">
            <a:off x="5421313" y="3303588"/>
            <a:ext cx="106362" cy="1587"/>
          </a:xfrm>
          <a:prstGeom prst="line">
            <a:avLst/>
          </a:prstGeom>
          <a:noFill/>
          <a:ln w="26988">
            <a:solidFill>
              <a:srgbClr val="000000"/>
            </a:solidFill>
            <a:round/>
            <a:headEnd/>
            <a:tailEnd/>
          </a:ln>
        </p:spPr>
        <p:txBody>
          <a:bodyPr/>
          <a:lstStyle/>
          <a:p>
            <a:endParaRPr lang="en-CA"/>
          </a:p>
        </p:txBody>
      </p:sp>
      <p:sp>
        <p:nvSpPr>
          <p:cNvPr id="24826" name="Line 247"/>
          <p:cNvSpPr>
            <a:spLocks noChangeShapeType="1"/>
          </p:cNvSpPr>
          <p:nvPr/>
        </p:nvSpPr>
        <p:spPr bwMode="auto">
          <a:xfrm flipH="1">
            <a:off x="5284788" y="3303588"/>
            <a:ext cx="104775" cy="1587"/>
          </a:xfrm>
          <a:prstGeom prst="line">
            <a:avLst/>
          </a:prstGeom>
          <a:noFill/>
          <a:ln w="26988">
            <a:solidFill>
              <a:srgbClr val="000000"/>
            </a:solidFill>
            <a:round/>
            <a:headEnd/>
            <a:tailEnd/>
          </a:ln>
        </p:spPr>
        <p:txBody>
          <a:bodyPr/>
          <a:lstStyle/>
          <a:p>
            <a:endParaRPr lang="en-CA"/>
          </a:p>
        </p:txBody>
      </p:sp>
      <p:sp>
        <p:nvSpPr>
          <p:cNvPr id="24827" name="Line 248"/>
          <p:cNvSpPr>
            <a:spLocks noChangeShapeType="1"/>
          </p:cNvSpPr>
          <p:nvPr/>
        </p:nvSpPr>
        <p:spPr bwMode="auto">
          <a:xfrm flipH="1">
            <a:off x="5146675" y="3303588"/>
            <a:ext cx="104775" cy="1587"/>
          </a:xfrm>
          <a:prstGeom prst="line">
            <a:avLst/>
          </a:prstGeom>
          <a:noFill/>
          <a:ln w="26988">
            <a:solidFill>
              <a:srgbClr val="000000"/>
            </a:solidFill>
            <a:round/>
            <a:headEnd/>
            <a:tailEnd/>
          </a:ln>
        </p:spPr>
        <p:txBody>
          <a:bodyPr/>
          <a:lstStyle/>
          <a:p>
            <a:endParaRPr lang="en-CA"/>
          </a:p>
        </p:txBody>
      </p:sp>
      <p:sp>
        <p:nvSpPr>
          <p:cNvPr id="24828" name="Line 249"/>
          <p:cNvSpPr>
            <a:spLocks noChangeShapeType="1"/>
          </p:cNvSpPr>
          <p:nvPr/>
        </p:nvSpPr>
        <p:spPr bwMode="auto">
          <a:xfrm flipH="1">
            <a:off x="5008563" y="3303588"/>
            <a:ext cx="104775" cy="1587"/>
          </a:xfrm>
          <a:prstGeom prst="line">
            <a:avLst/>
          </a:prstGeom>
          <a:noFill/>
          <a:ln w="26988">
            <a:solidFill>
              <a:srgbClr val="000000"/>
            </a:solidFill>
            <a:round/>
            <a:headEnd/>
            <a:tailEnd/>
          </a:ln>
        </p:spPr>
        <p:txBody>
          <a:bodyPr/>
          <a:lstStyle/>
          <a:p>
            <a:endParaRPr lang="en-CA"/>
          </a:p>
        </p:txBody>
      </p:sp>
      <p:sp>
        <p:nvSpPr>
          <p:cNvPr id="24829" name="Line 250"/>
          <p:cNvSpPr>
            <a:spLocks noChangeShapeType="1"/>
          </p:cNvSpPr>
          <p:nvPr/>
        </p:nvSpPr>
        <p:spPr bwMode="auto">
          <a:xfrm flipH="1">
            <a:off x="4870450" y="3303588"/>
            <a:ext cx="106363" cy="1587"/>
          </a:xfrm>
          <a:prstGeom prst="line">
            <a:avLst/>
          </a:prstGeom>
          <a:noFill/>
          <a:ln w="26988">
            <a:solidFill>
              <a:srgbClr val="000000"/>
            </a:solidFill>
            <a:round/>
            <a:headEnd/>
            <a:tailEnd/>
          </a:ln>
        </p:spPr>
        <p:txBody>
          <a:bodyPr/>
          <a:lstStyle/>
          <a:p>
            <a:endParaRPr lang="en-CA"/>
          </a:p>
        </p:txBody>
      </p:sp>
      <p:sp>
        <p:nvSpPr>
          <p:cNvPr id="24830" name="Line 251"/>
          <p:cNvSpPr>
            <a:spLocks noChangeShapeType="1"/>
          </p:cNvSpPr>
          <p:nvPr/>
        </p:nvSpPr>
        <p:spPr bwMode="auto">
          <a:xfrm flipH="1">
            <a:off x="4733925" y="3303588"/>
            <a:ext cx="104775" cy="1587"/>
          </a:xfrm>
          <a:prstGeom prst="line">
            <a:avLst/>
          </a:prstGeom>
          <a:noFill/>
          <a:ln w="26988">
            <a:solidFill>
              <a:srgbClr val="000000"/>
            </a:solidFill>
            <a:round/>
            <a:headEnd/>
            <a:tailEnd/>
          </a:ln>
        </p:spPr>
        <p:txBody>
          <a:bodyPr/>
          <a:lstStyle/>
          <a:p>
            <a:endParaRPr lang="en-CA"/>
          </a:p>
        </p:txBody>
      </p:sp>
      <p:sp>
        <p:nvSpPr>
          <p:cNvPr id="24831" name="Line 252"/>
          <p:cNvSpPr>
            <a:spLocks noChangeShapeType="1"/>
          </p:cNvSpPr>
          <p:nvPr/>
        </p:nvSpPr>
        <p:spPr bwMode="auto">
          <a:xfrm flipH="1">
            <a:off x="4595813" y="3303588"/>
            <a:ext cx="104775" cy="1587"/>
          </a:xfrm>
          <a:prstGeom prst="line">
            <a:avLst/>
          </a:prstGeom>
          <a:noFill/>
          <a:ln w="26988">
            <a:solidFill>
              <a:srgbClr val="000000"/>
            </a:solidFill>
            <a:round/>
            <a:headEnd/>
            <a:tailEnd/>
          </a:ln>
        </p:spPr>
        <p:txBody>
          <a:bodyPr/>
          <a:lstStyle/>
          <a:p>
            <a:endParaRPr lang="en-CA"/>
          </a:p>
        </p:txBody>
      </p:sp>
      <p:sp>
        <p:nvSpPr>
          <p:cNvPr id="24832" name="Line 253"/>
          <p:cNvSpPr>
            <a:spLocks noChangeShapeType="1"/>
          </p:cNvSpPr>
          <p:nvPr/>
        </p:nvSpPr>
        <p:spPr bwMode="auto">
          <a:xfrm flipH="1">
            <a:off x="4457700" y="3303588"/>
            <a:ext cx="104775" cy="1587"/>
          </a:xfrm>
          <a:prstGeom prst="line">
            <a:avLst/>
          </a:prstGeom>
          <a:noFill/>
          <a:ln w="26988">
            <a:solidFill>
              <a:srgbClr val="000000"/>
            </a:solidFill>
            <a:round/>
            <a:headEnd/>
            <a:tailEnd/>
          </a:ln>
        </p:spPr>
        <p:txBody>
          <a:bodyPr/>
          <a:lstStyle/>
          <a:p>
            <a:endParaRPr lang="en-CA"/>
          </a:p>
        </p:txBody>
      </p:sp>
      <p:sp>
        <p:nvSpPr>
          <p:cNvPr id="24833" name="Line 254"/>
          <p:cNvSpPr>
            <a:spLocks noChangeShapeType="1"/>
          </p:cNvSpPr>
          <p:nvPr/>
        </p:nvSpPr>
        <p:spPr bwMode="auto">
          <a:xfrm flipH="1">
            <a:off x="4319588" y="3303588"/>
            <a:ext cx="106362" cy="1587"/>
          </a:xfrm>
          <a:prstGeom prst="line">
            <a:avLst/>
          </a:prstGeom>
          <a:noFill/>
          <a:ln w="26988">
            <a:solidFill>
              <a:srgbClr val="000000"/>
            </a:solidFill>
            <a:round/>
            <a:headEnd/>
            <a:tailEnd/>
          </a:ln>
        </p:spPr>
        <p:txBody>
          <a:bodyPr/>
          <a:lstStyle/>
          <a:p>
            <a:endParaRPr lang="en-CA"/>
          </a:p>
        </p:txBody>
      </p:sp>
      <p:sp>
        <p:nvSpPr>
          <p:cNvPr id="24834" name="Line 255"/>
          <p:cNvSpPr>
            <a:spLocks noChangeShapeType="1"/>
          </p:cNvSpPr>
          <p:nvPr/>
        </p:nvSpPr>
        <p:spPr bwMode="auto">
          <a:xfrm flipH="1">
            <a:off x="4183063" y="3303588"/>
            <a:ext cx="104775" cy="1587"/>
          </a:xfrm>
          <a:prstGeom prst="line">
            <a:avLst/>
          </a:prstGeom>
          <a:noFill/>
          <a:ln w="26988">
            <a:solidFill>
              <a:srgbClr val="000000"/>
            </a:solidFill>
            <a:round/>
            <a:headEnd/>
            <a:tailEnd/>
          </a:ln>
        </p:spPr>
        <p:txBody>
          <a:bodyPr/>
          <a:lstStyle/>
          <a:p>
            <a:endParaRPr lang="en-CA"/>
          </a:p>
        </p:txBody>
      </p:sp>
      <p:sp>
        <p:nvSpPr>
          <p:cNvPr id="24835" name="Line 256"/>
          <p:cNvSpPr>
            <a:spLocks noChangeShapeType="1"/>
          </p:cNvSpPr>
          <p:nvPr/>
        </p:nvSpPr>
        <p:spPr bwMode="auto">
          <a:xfrm flipH="1">
            <a:off x="4044950" y="3303588"/>
            <a:ext cx="104775" cy="1587"/>
          </a:xfrm>
          <a:prstGeom prst="line">
            <a:avLst/>
          </a:prstGeom>
          <a:noFill/>
          <a:ln w="26988">
            <a:solidFill>
              <a:srgbClr val="000000"/>
            </a:solidFill>
            <a:round/>
            <a:headEnd/>
            <a:tailEnd/>
          </a:ln>
        </p:spPr>
        <p:txBody>
          <a:bodyPr/>
          <a:lstStyle/>
          <a:p>
            <a:endParaRPr lang="en-CA"/>
          </a:p>
        </p:txBody>
      </p:sp>
      <p:sp>
        <p:nvSpPr>
          <p:cNvPr id="24836" name="Line 257"/>
          <p:cNvSpPr>
            <a:spLocks noChangeShapeType="1"/>
          </p:cNvSpPr>
          <p:nvPr/>
        </p:nvSpPr>
        <p:spPr bwMode="auto">
          <a:xfrm flipV="1">
            <a:off x="4038600" y="3201988"/>
            <a:ext cx="1588" cy="101600"/>
          </a:xfrm>
          <a:prstGeom prst="line">
            <a:avLst/>
          </a:prstGeom>
          <a:noFill/>
          <a:ln w="26988">
            <a:solidFill>
              <a:srgbClr val="000000"/>
            </a:solidFill>
            <a:round/>
            <a:headEnd/>
            <a:tailEnd/>
          </a:ln>
        </p:spPr>
        <p:txBody>
          <a:bodyPr/>
          <a:lstStyle/>
          <a:p>
            <a:endParaRPr lang="en-CA"/>
          </a:p>
        </p:txBody>
      </p:sp>
      <p:sp>
        <p:nvSpPr>
          <p:cNvPr id="24837" name="Freeform 258"/>
          <p:cNvSpPr>
            <a:spLocks/>
          </p:cNvSpPr>
          <p:nvPr/>
        </p:nvSpPr>
        <p:spPr bwMode="auto">
          <a:xfrm>
            <a:off x="4173538" y="2974975"/>
            <a:ext cx="160337" cy="239713"/>
          </a:xfrm>
          <a:custGeom>
            <a:avLst/>
            <a:gdLst>
              <a:gd name="T0" fmla="*/ 0 w 101"/>
              <a:gd name="T1" fmla="*/ 2147483647 h 151"/>
              <a:gd name="T2" fmla="*/ 2147483647 w 101"/>
              <a:gd name="T3" fmla="*/ 0 h 151"/>
              <a:gd name="T4" fmla="*/ 2147483647 w 101"/>
              <a:gd name="T5" fmla="*/ 0 h 151"/>
              <a:gd name="T6" fmla="*/ 2147483647 w 101"/>
              <a:gd name="T7" fmla="*/ 2147483647 h 151"/>
              <a:gd name="T8" fmla="*/ 2147483647 w 101"/>
              <a:gd name="T9" fmla="*/ 2147483647 h 151"/>
              <a:gd name="T10" fmla="*/ 2147483647 w 101"/>
              <a:gd name="T11" fmla="*/ 2147483647 h 151"/>
              <a:gd name="T12" fmla="*/ 0 w 101"/>
              <a:gd name="T13" fmla="*/ 2147483647 h 151"/>
              <a:gd name="T14" fmla="*/ 0 60000 65536"/>
              <a:gd name="T15" fmla="*/ 0 60000 65536"/>
              <a:gd name="T16" fmla="*/ 0 60000 65536"/>
              <a:gd name="T17" fmla="*/ 0 60000 65536"/>
              <a:gd name="T18" fmla="*/ 0 60000 65536"/>
              <a:gd name="T19" fmla="*/ 0 60000 65536"/>
              <a:gd name="T20" fmla="*/ 0 60000 65536"/>
              <a:gd name="T21" fmla="*/ 0 w 101"/>
              <a:gd name="T22" fmla="*/ 0 h 151"/>
              <a:gd name="T23" fmla="*/ 101 w 101"/>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51">
                <a:moveTo>
                  <a:pt x="0" y="151"/>
                </a:moveTo>
                <a:lnTo>
                  <a:pt x="31" y="0"/>
                </a:lnTo>
                <a:lnTo>
                  <a:pt x="48" y="0"/>
                </a:lnTo>
                <a:lnTo>
                  <a:pt x="21" y="133"/>
                </a:lnTo>
                <a:lnTo>
                  <a:pt x="101" y="133"/>
                </a:lnTo>
                <a:lnTo>
                  <a:pt x="96"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8" name="Freeform 259"/>
          <p:cNvSpPr>
            <a:spLocks/>
          </p:cNvSpPr>
          <p:nvPr/>
        </p:nvSpPr>
        <p:spPr bwMode="auto">
          <a:xfrm>
            <a:off x="4354513" y="2974975"/>
            <a:ext cx="219075" cy="239713"/>
          </a:xfrm>
          <a:custGeom>
            <a:avLst/>
            <a:gdLst>
              <a:gd name="T0" fmla="*/ 0 w 138"/>
              <a:gd name="T1" fmla="*/ 2147483647 h 151"/>
              <a:gd name="T2" fmla="*/ 2147483647 w 138"/>
              <a:gd name="T3" fmla="*/ 0 h 151"/>
              <a:gd name="T4" fmla="*/ 2147483647 w 138"/>
              <a:gd name="T5" fmla="*/ 0 h 151"/>
              <a:gd name="T6" fmla="*/ 2147483647 w 138"/>
              <a:gd name="T7" fmla="*/ 2147483647 h 151"/>
              <a:gd name="T8" fmla="*/ 2147483647 w 138"/>
              <a:gd name="T9" fmla="*/ 2147483647 h 151"/>
              <a:gd name="T10" fmla="*/ 2147483647 w 138"/>
              <a:gd name="T11" fmla="*/ 2147483647 h 151"/>
              <a:gd name="T12" fmla="*/ 2147483647 w 138"/>
              <a:gd name="T13" fmla="*/ 2147483647 h 151"/>
              <a:gd name="T14" fmla="*/ 2147483647 w 138"/>
              <a:gd name="T15" fmla="*/ 2147483647 h 151"/>
              <a:gd name="T16" fmla="*/ 2147483647 w 138"/>
              <a:gd name="T17" fmla="*/ 2147483647 h 151"/>
              <a:gd name="T18" fmla="*/ 2147483647 w 138"/>
              <a:gd name="T19" fmla="*/ 2147483647 h 151"/>
              <a:gd name="T20" fmla="*/ 2147483647 w 138"/>
              <a:gd name="T21" fmla="*/ 2147483647 h 151"/>
              <a:gd name="T22" fmla="*/ 2147483647 w 138"/>
              <a:gd name="T23" fmla="*/ 2147483647 h 151"/>
              <a:gd name="T24" fmla="*/ 0 w 138"/>
              <a:gd name="T25" fmla="*/ 2147483647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51"/>
              <a:gd name="T41" fmla="*/ 138 w 138"/>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51">
                <a:moveTo>
                  <a:pt x="0" y="151"/>
                </a:moveTo>
                <a:lnTo>
                  <a:pt x="31" y="0"/>
                </a:lnTo>
                <a:lnTo>
                  <a:pt x="138" y="0"/>
                </a:lnTo>
                <a:lnTo>
                  <a:pt x="135" y="19"/>
                </a:lnTo>
                <a:lnTo>
                  <a:pt x="46" y="19"/>
                </a:lnTo>
                <a:lnTo>
                  <a:pt x="36" y="63"/>
                </a:lnTo>
                <a:lnTo>
                  <a:pt x="123" y="63"/>
                </a:lnTo>
                <a:lnTo>
                  <a:pt x="118" y="82"/>
                </a:lnTo>
                <a:lnTo>
                  <a:pt x="33" y="82"/>
                </a:lnTo>
                <a:lnTo>
                  <a:pt x="23" y="133"/>
                </a:lnTo>
                <a:lnTo>
                  <a:pt x="118" y="133"/>
                </a:lnTo>
                <a:lnTo>
                  <a:pt x="114"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39" name="Freeform 260"/>
          <p:cNvSpPr>
            <a:spLocks/>
          </p:cNvSpPr>
          <p:nvPr/>
        </p:nvSpPr>
        <p:spPr bwMode="auto">
          <a:xfrm>
            <a:off x="4549775" y="2974975"/>
            <a:ext cx="266700" cy="239713"/>
          </a:xfrm>
          <a:custGeom>
            <a:avLst/>
            <a:gdLst>
              <a:gd name="T0" fmla="*/ 0 w 168"/>
              <a:gd name="T1" fmla="*/ 2147483647 h 151"/>
              <a:gd name="T2" fmla="*/ 2147483647 w 168"/>
              <a:gd name="T3" fmla="*/ 2147483647 h 151"/>
              <a:gd name="T4" fmla="*/ 2147483647 w 168"/>
              <a:gd name="T5" fmla="*/ 0 h 151"/>
              <a:gd name="T6" fmla="*/ 2147483647 w 168"/>
              <a:gd name="T7" fmla="*/ 0 h 151"/>
              <a:gd name="T8" fmla="*/ 2147483647 w 168"/>
              <a:gd name="T9" fmla="*/ 2147483647 h 151"/>
              <a:gd name="T10" fmla="*/ 2147483647 w 168"/>
              <a:gd name="T11" fmla="*/ 2147483647 h 151"/>
              <a:gd name="T12" fmla="*/ 2147483647 w 168"/>
              <a:gd name="T13" fmla="*/ 2147483647 h 151"/>
              <a:gd name="T14" fmla="*/ 2147483647 w 168"/>
              <a:gd name="T15" fmla="*/ 2147483647 h 151"/>
              <a:gd name="T16" fmla="*/ 2147483647 w 168"/>
              <a:gd name="T17" fmla="*/ 2147483647 h 151"/>
              <a:gd name="T18" fmla="*/ 2147483647 w 168"/>
              <a:gd name="T19" fmla="*/ 2147483647 h 151"/>
              <a:gd name="T20" fmla="*/ 2147483647 w 168"/>
              <a:gd name="T21" fmla="*/ 2147483647 h 151"/>
              <a:gd name="T22" fmla="*/ 2147483647 w 168"/>
              <a:gd name="T23" fmla="*/ 2147483647 h 151"/>
              <a:gd name="T24" fmla="*/ 2147483647 w 168"/>
              <a:gd name="T25" fmla="*/ 2147483647 h 151"/>
              <a:gd name="T26" fmla="*/ 2147483647 w 168"/>
              <a:gd name="T27" fmla="*/ 2147483647 h 151"/>
              <a:gd name="T28" fmla="*/ 2147483647 w 168"/>
              <a:gd name="T29" fmla="*/ 2147483647 h 151"/>
              <a:gd name="T30" fmla="*/ 2147483647 w 168"/>
              <a:gd name="T31" fmla="*/ 0 h 151"/>
              <a:gd name="T32" fmla="*/ 2147483647 w 168"/>
              <a:gd name="T33" fmla="*/ 0 h 151"/>
              <a:gd name="T34" fmla="*/ 2147483647 w 168"/>
              <a:gd name="T35" fmla="*/ 2147483647 h 151"/>
              <a:gd name="T36" fmla="*/ 2147483647 w 168"/>
              <a:gd name="T37" fmla="*/ 2147483647 h 151"/>
              <a:gd name="T38" fmla="*/ 2147483647 w 168"/>
              <a:gd name="T39" fmla="*/ 2147483647 h 151"/>
              <a:gd name="T40" fmla="*/ 2147483647 w 168"/>
              <a:gd name="T41" fmla="*/ 2147483647 h 151"/>
              <a:gd name="T42" fmla="*/ 2147483647 w 168"/>
              <a:gd name="T43" fmla="*/ 2147483647 h 151"/>
              <a:gd name="T44" fmla="*/ 2147483647 w 168"/>
              <a:gd name="T45" fmla="*/ 2147483647 h 151"/>
              <a:gd name="T46" fmla="*/ 2147483647 w 168"/>
              <a:gd name="T47" fmla="*/ 2147483647 h 151"/>
              <a:gd name="T48" fmla="*/ 2147483647 w 168"/>
              <a:gd name="T49" fmla="*/ 2147483647 h 151"/>
              <a:gd name="T50" fmla="*/ 2147483647 w 168"/>
              <a:gd name="T51" fmla="*/ 2147483647 h 151"/>
              <a:gd name="T52" fmla="*/ 2147483647 w 168"/>
              <a:gd name="T53" fmla="*/ 2147483647 h 151"/>
              <a:gd name="T54" fmla="*/ 0 w 168"/>
              <a:gd name="T55" fmla="*/ 2147483647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51"/>
              <a:gd name="T86" fmla="*/ 168 w 168"/>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51">
                <a:moveTo>
                  <a:pt x="0" y="151"/>
                </a:moveTo>
                <a:lnTo>
                  <a:pt x="75" y="73"/>
                </a:lnTo>
                <a:lnTo>
                  <a:pt x="32" y="0"/>
                </a:lnTo>
                <a:lnTo>
                  <a:pt x="51" y="0"/>
                </a:lnTo>
                <a:lnTo>
                  <a:pt x="71" y="36"/>
                </a:lnTo>
                <a:lnTo>
                  <a:pt x="75" y="41"/>
                </a:lnTo>
                <a:lnTo>
                  <a:pt x="78" y="46"/>
                </a:lnTo>
                <a:lnTo>
                  <a:pt x="80" y="49"/>
                </a:lnTo>
                <a:lnTo>
                  <a:pt x="80" y="51"/>
                </a:lnTo>
                <a:lnTo>
                  <a:pt x="83" y="56"/>
                </a:lnTo>
                <a:lnTo>
                  <a:pt x="87" y="61"/>
                </a:lnTo>
                <a:lnTo>
                  <a:pt x="92" y="56"/>
                </a:lnTo>
                <a:lnTo>
                  <a:pt x="97" y="51"/>
                </a:lnTo>
                <a:lnTo>
                  <a:pt x="104" y="44"/>
                </a:lnTo>
                <a:lnTo>
                  <a:pt x="110" y="36"/>
                </a:lnTo>
                <a:lnTo>
                  <a:pt x="144" y="0"/>
                </a:lnTo>
                <a:lnTo>
                  <a:pt x="168" y="0"/>
                </a:lnTo>
                <a:lnTo>
                  <a:pt x="95" y="76"/>
                </a:lnTo>
                <a:lnTo>
                  <a:pt x="138" y="151"/>
                </a:lnTo>
                <a:lnTo>
                  <a:pt x="117" y="151"/>
                </a:lnTo>
                <a:lnTo>
                  <a:pt x="93" y="107"/>
                </a:lnTo>
                <a:lnTo>
                  <a:pt x="90" y="102"/>
                </a:lnTo>
                <a:lnTo>
                  <a:pt x="87" y="95"/>
                </a:lnTo>
                <a:lnTo>
                  <a:pt x="83" y="88"/>
                </a:lnTo>
                <a:lnTo>
                  <a:pt x="75" y="95"/>
                </a:lnTo>
                <a:lnTo>
                  <a:pt x="68" y="104"/>
                </a:lnTo>
                <a:lnTo>
                  <a:pt x="22"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0" name="Freeform 261"/>
          <p:cNvSpPr>
            <a:spLocks/>
          </p:cNvSpPr>
          <p:nvPr/>
        </p:nvSpPr>
        <p:spPr bwMode="auto">
          <a:xfrm>
            <a:off x="4805363" y="2974975"/>
            <a:ext cx="76200" cy="239713"/>
          </a:xfrm>
          <a:custGeom>
            <a:avLst/>
            <a:gdLst>
              <a:gd name="T0" fmla="*/ 0 w 48"/>
              <a:gd name="T1" fmla="*/ 2147483647 h 151"/>
              <a:gd name="T2" fmla="*/ 2147483647 w 48"/>
              <a:gd name="T3" fmla="*/ 0 h 151"/>
              <a:gd name="T4" fmla="*/ 2147483647 w 48"/>
              <a:gd name="T5" fmla="*/ 0 h 151"/>
              <a:gd name="T6" fmla="*/ 2147483647 w 48"/>
              <a:gd name="T7" fmla="*/ 2147483647 h 151"/>
              <a:gd name="T8" fmla="*/ 0 w 48"/>
              <a:gd name="T9" fmla="*/ 2147483647 h 151"/>
              <a:gd name="T10" fmla="*/ 0 60000 65536"/>
              <a:gd name="T11" fmla="*/ 0 60000 65536"/>
              <a:gd name="T12" fmla="*/ 0 60000 65536"/>
              <a:gd name="T13" fmla="*/ 0 60000 65536"/>
              <a:gd name="T14" fmla="*/ 0 60000 65536"/>
              <a:gd name="T15" fmla="*/ 0 w 48"/>
              <a:gd name="T16" fmla="*/ 0 h 151"/>
              <a:gd name="T17" fmla="*/ 48 w 48"/>
              <a:gd name="T18" fmla="*/ 151 h 151"/>
            </a:gdLst>
            <a:ahLst/>
            <a:cxnLst>
              <a:cxn ang="T10">
                <a:pos x="T0" y="T1"/>
              </a:cxn>
              <a:cxn ang="T11">
                <a:pos x="T2" y="T3"/>
              </a:cxn>
              <a:cxn ang="T12">
                <a:pos x="T4" y="T5"/>
              </a:cxn>
              <a:cxn ang="T13">
                <a:pos x="T6" y="T7"/>
              </a:cxn>
              <a:cxn ang="T14">
                <a:pos x="T8" y="T9"/>
              </a:cxn>
            </a:cxnLst>
            <a:rect l="T15" t="T16" r="T17" b="T18"/>
            <a:pathLst>
              <a:path w="48" h="151">
                <a:moveTo>
                  <a:pt x="0" y="151"/>
                </a:moveTo>
                <a:lnTo>
                  <a:pt x="29" y="0"/>
                </a:lnTo>
                <a:lnTo>
                  <a:pt x="48" y="0"/>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1" name="Freeform 262"/>
          <p:cNvSpPr>
            <a:spLocks/>
          </p:cNvSpPr>
          <p:nvPr/>
        </p:nvSpPr>
        <p:spPr bwMode="auto">
          <a:xfrm>
            <a:off x="4908550" y="2971800"/>
            <a:ext cx="211138" cy="246063"/>
          </a:xfrm>
          <a:custGeom>
            <a:avLst/>
            <a:gdLst>
              <a:gd name="T0" fmla="*/ 2147483647 w 133"/>
              <a:gd name="T1" fmla="*/ 2147483647 h 155"/>
              <a:gd name="T2" fmla="*/ 2147483647 w 133"/>
              <a:gd name="T3" fmla="*/ 2147483647 h 155"/>
              <a:gd name="T4" fmla="*/ 2147483647 w 133"/>
              <a:gd name="T5" fmla="*/ 2147483647 h 155"/>
              <a:gd name="T6" fmla="*/ 2147483647 w 133"/>
              <a:gd name="T7" fmla="*/ 2147483647 h 155"/>
              <a:gd name="T8" fmla="*/ 2147483647 w 133"/>
              <a:gd name="T9" fmla="*/ 2147483647 h 155"/>
              <a:gd name="T10" fmla="*/ 2147483647 w 133"/>
              <a:gd name="T11" fmla="*/ 2147483647 h 155"/>
              <a:gd name="T12" fmla="*/ 2147483647 w 133"/>
              <a:gd name="T13" fmla="*/ 2147483647 h 155"/>
              <a:gd name="T14" fmla="*/ 2147483647 w 133"/>
              <a:gd name="T15" fmla="*/ 2147483647 h 155"/>
              <a:gd name="T16" fmla="*/ 2147483647 w 133"/>
              <a:gd name="T17" fmla="*/ 2147483647 h 155"/>
              <a:gd name="T18" fmla="*/ 2147483647 w 133"/>
              <a:gd name="T19" fmla="*/ 2147483647 h 155"/>
              <a:gd name="T20" fmla="*/ 2147483647 w 133"/>
              <a:gd name="T21" fmla="*/ 2147483647 h 155"/>
              <a:gd name="T22" fmla="*/ 0 w 133"/>
              <a:gd name="T23" fmla="*/ 2147483647 h 155"/>
              <a:gd name="T24" fmla="*/ 2147483647 w 133"/>
              <a:gd name="T25" fmla="*/ 2147483647 h 155"/>
              <a:gd name="T26" fmla="*/ 2147483647 w 133"/>
              <a:gd name="T27" fmla="*/ 2147483647 h 155"/>
              <a:gd name="T28" fmla="*/ 2147483647 w 133"/>
              <a:gd name="T29" fmla="*/ 2147483647 h 155"/>
              <a:gd name="T30" fmla="*/ 2147483647 w 133"/>
              <a:gd name="T31" fmla="*/ 2147483647 h 155"/>
              <a:gd name="T32" fmla="*/ 2147483647 w 133"/>
              <a:gd name="T33" fmla="*/ 2147483647 h 155"/>
              <a:gd name="T34" fmla="*/ 2147483647 w 133"/>
              <a:gd name="T35" fmla="*/ 0 h 155"/>
              <a:gd name="T36" fmla="*/ 2147483647 w 133"/>
              <a:gd name="T37" fmla="*/ 2147483647 h 155"/>
              <a:gd name="T38" fmla="*/ 2147483647 w 133"/>
              <a:gd name="T39" fmla="*/ 2147483647 h 155"/>
              <a:gd name="T40" fmla="*/ 2147483647 w 133"/>
              <a:gd name="T41" fmla="*/ 2147483647 h 155"/>
              <a:gd name="T42" fmla="*/ 2147483647 w 133"/>
              <a:gd name="T43" fmla="*/ 2147483647 h 155"/>
              <a:gd name="T44" fmla="*/ 2147483647 w 133"/>
              <a:gd name="T45" fmla="*/ 2147483647 h 155"/>
              <a:gd name="T46" fmla="*/ 2147483647 w 133"/>
              <a:gd name="T47" fmla="*/ 2147483647 h 155"/>
              <a:gd name="T48" fmla="*/ 2147483647 w 133"/>
              <a:gd name="T49" fmla="*/ 2147483647 h 155"/>
              <a:gd name="T50" fmla="*/ 2147483647 w 133"/>
              <a:gd name="T51" fmla="*/ 2147483647 h 155"/>
              <a:gd name="T52" fmla="*/ 2147483647 w 133"/>
              <a:gd name="T53" fmla="*/ 2147483647 h 155"/>
              <a:gd name="T54" fmla="*/ 2147483647 w 133"/>
              <a:gd name="T55" fmla="*/ 2147483647 h 155"/>
              <a:gd name="T56" fmla="*/ 2147483647 w 133"/>
              <a:gd name="T57" fmla="*/ 2147483647 h 155"/>
              <a:gd name="T58" fmla="*/ 2147483647 w 133"/>
              <a:gd name="T59" fmla="*/ 2147483647 h 155"/>
              <a:gd name="T60" fmla="*/ 2147483647 w 133"/>
              <a:gd name="T61" fmla="*/ 2147483647 h 155"/>
              <a:gd name="T62" fmla="*/ 2147483647 w 133"/>
              <a:gd name="T63" fmla="*/ 2147483647 h 155"/>
              <a:gd name="T64" fmla="*/ 2147483647 w 133"/>
              <a:gd name="T65" fmla="*/ 2147483647 h 155"/>
              <a:gd name="T66" fmla="*/ 2147483647 w 133"/>
              <a:gd name="T67" fmla="*/ 2147483647 h 155"/>
              <a:gd name="T68" fmla="*/ 2147483647 w 133"/>
              <a:gd name="T69" fmla="*/ 2147483647 h 155"/>
              <a:gd name="T70" fmla="*/ 2147483647 w 133"/>
              <a:gd name="T71" fmla="*/ 2147483647 h 155"/>
              <a:gd name="T72" fmla="*/ 2147483647 w 133"/>
              <a:gd name="T73" fmla="*/ 2147483647 h 155"/>
              <a:gd name="T74" fmla="*/ 2147483647 w 133"/>
              <a:gd name="T75" fmla="*/ 2147483647 h 155"/>
              <a:gd name="T76" fmla="*/ 2147483647 w 133"/>
              <a:gd name="T77" fmla="*/ 2147483647 h 155"/>
              <a:gd name="T78" fmla="*/ 2147483647 w 133"/>
              <a:gd name="T79" fmla="*/ 2147483647 h 155"/>
              <a:gd name="T80" fmla="*/ 2147483647 w 133"/>
              <a:gd name="T81" fmla="*/ 2147483647 h 155"/>
              <a:gd name="T82" fmla="*/ 2147483647 w 133"/>
              <a:gd name="T83" fmla="*/ 2147483647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155"/>
              <a:gd name="T128" fmla="*/ 133 w 133"/>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155">
                <a:moveTo>
                  <a:pt x="109" y="101"/>
                </a:moveTo>
                <a:lnTo>
                  <a:pt x="126" y="102"/>
                </a:lnTo>
                <a:lnTo>
                  <a:pt x="114" y="124"/>
                </a:lnTo>
                <a:lnTo>
                  <a:pt x="99" y="141"/>
                </a:lnTo>
                <a:lnTo>
                  <a:pt x="80" y="152"/>
                </a:lnTo>
                <a:lnTo>
                  <a:pt x="60" y="155"/>
                </a:lnTo>
                <a:lnTo>
                  <a:pt x="43" y="153"/>
                </a:lnTo>
                <a:lnTo>
                  <a:pt x="27" y="148"/>
                </a:lnTo>
                <a:lnTo>
                  <a:pt x="15" y="138"/>
                </a:lnTo>
                <a:lnTo>
                  <a:pt x="7" y="126"/>
                </a:lnTo>
                <a:lnTo>
                  <a:pt x="2" y="109"/>
                </a:lnTo>
                <a:lnTo>
                  <a:pt x="0" y="90"/>
                </a:lnTo>
                <a:lnTo>
                  <a:pt x="4" y="65"/>
                </a:lnTo>
                <a:lnTo>
                  <a:pt x="10" y="43"/>
                </a:lnTo>
                <a:lnTo>
                  <a:pt x="24" y="24"/>
                </a:lnTo>
                <a:lnTo>
                  <a:pt x="39" y="10"/>
                </a:lnTo>
                <a:lnTo>
                  <a:pt x="58" y="4"/>
                </a:lnTo>
                <a:lnTo>
                  <a:pt x="77" y="0"/>
                </a:lnTo>
                <a:lnTo>
                  <a:pt x="99" y="4"/>
                </a:lnTo>
                <a:lnTo>
                  <a:pt x="116" y="12"/>
                </a:lnTo>
                <a:lnTo>
                  <a:pt x="128" y="27"/>
                </a:lnTo>
                <a:lnTo>
                  <a:pt x="133" y="46"/>
                </a:lnTo>
                <a:lnTo>
                  <a:pt x="116" y="48"/>
                </a:lnTo>
                <a:lnTo>
                  <a:pt x="112" y="39"/>
                </a:lnTo>
                <a:lnTo>
                  <a:pt x="107" y="31"/>
                </a:lnTo>
                <a:lnTo>
                  <a:pt x="102" y="26"/>
                </a:lnTo>
                <a:lnTo>
                  <a:pt x="95" y="21"/>
                </a:lnTo>
                <a:lnTo>
                  <a:pt x="87" y="19"/>
                </a:lnTo>
                <a:lnTo>
                  <a:pt x="78" y="17"/>
                </a:lnTo>
                <a:lnTo>
                  <a:pt x="60" y="21"/>
                </a:lnTo>
                <a:lnTo>
                  <a:pt x="46" y="29"/>
                </a:lnTo>
                <a:lnTo>
                  <a:pt x="32" y="41"/>
                </a:lnTo>
                <a:lnTo>
                  <a:pt x="21" y="65"/>
                </a:lnTo>
                <a:lnTo>
                  <a:pt x="17" y="90"/>
                </a:lnTo>
                <a:lnTo>
                  <a:pt x="21" y="111"/>
                </a:lnTo>
                <a:lnTo>
                  <a:pt x="29" y="126"/>
                </a:lnTo>
                <a:lnTo>
                  <a:pt x="43" y="135"/>
                </a:lnTo>
                <a:lnTo>
                  <a:pt x="60" y="138"/>
                </a:lnTo>
                <a:lnTo>
                  <a:pt x="75" y="135"/>
                </a:lnTo>
                <a:lnTo>
                  <a:pt x="90" y="128"/>
                </a:lnTo>
                <a:lnTo>
                  <a:pt x="100" y="116"/>
                </a:lnTo>
                <a:lnTo>
                  <a:pt x="109" y="101"/>
                </a:lnTo>
                <a:close/>
              </a:path>
            </a:pathLst>
          </a:custGeom>
          <a:solidFill>
            <a:srgbClr val="000000"/>
          </a:solidFill>
          <a:ln w="0">
            <a:solidFill>
              <a:srgbClr val="000000"/>
            </a:solidFill>
            <a:round/>
            <a:headEnd/>
            <a:tailEnd/>
          </a:ln>
        </p:spPr>
        <p:txBody>
          <a:bodyPr/>
          <a:lstStyle/>
          <a:p>
            <a:endParaRPr lang="en-CA"/>
          </a:p>
        </p:txBody>
      </p:sp>
      <p:sp>
        <p:nvSpPr>
          <p:cNvPr id="24842" name="Freeform 263"/>
          <p:cNvSpPr>
            <a:spLocks noEditPoints="1"/>
          </p:cNvSpPr>
          <p:nvPr/>
        </p:nvSpPr>
        <p:spPr bwMode="auto">
          <a:xfrm>
            <a:off x="5146675" y="2971800"/>
            <a:ext cx="223838" cy="246063"/>
          </a:xfrm>
          <a:custGeom>
            <a:avLst/>
            <a:gdLst>
              <a:gd name="T0" fmla="*/ 0 w 141"/>
              <a:gd name="T1" fmla="*/ 2147483647 h 155"/>
              <a:gd name="T2" fmla="*/ 2147483647 w 141"/>
              <a:gd name="T3" fmla="*/ 2147483647 h 155"/>
              <a:gd name="T4" fmla="*/ 2147483647 w 141"/>
              <a:gd name="T5" fmla="*/ 2147483647 h 155"/>
              <a:gd name="T6" fmla="*/ 2147483647 w 141"/>
              <a:gd name="T7" fmla="*/ 2147483647 h 155"/>
              <a:gd name="T8" fmla="*/ 2147483647 w 141"/>
              <a:gd name="T9" fmla="*/ 2147483647 h 155"/>
              <a:gd name="T10" fmla="*/ 2147483647 w 141"/>
              <a:gd name="T11" fmla="*/ 2147483647 h 155"/>
              <a:gd name="T12" fmla="*/ 2147483647 w 141"/>
              <a:gd name="T13" fmla="*/ 0 h 155"/>
              <a:gd name="T14" fmla="*/ 2147483647 w 141"/>
              <a:gd name="T15" fmla="*/ 2147483647 h 155"/>
              <a:gd name="T16" fmla="*/ 2147483647 w 141"/>
              <a:gd name="T17" fmla="*/ 2147483647 h 155"/>
              <a:gd name="T18" fmla="*/ 2147483647 w 141"/>
              <a:gd name="T19" fmla="*/ 2147483647 h 155"/>
              <a:gd name="T20" fmla="*/ 2147483647 w 141"/>
              <a:gd name="T21" fmla="*/ 2147483647 h 155"/>
              <a:gd name="T22" fmla="*/ 2147483647 w 141"/>
              <a:gd name="T23" fmla="*/ 2147483647 h 155"/>
              <a:gd name="T24" fmla="*/ 2147483647 w 141"/>
              <a:gd name="T25" fmla="*/ 2147483647 h 155"/>
              <a:gd name="T26" fmla="*/ 2147483647 w 141"/>
              <a:gd name="T27" fmla="*/ 2147483647 h 155"/>
              <a:gd name="T28" fmla="*/ 2147483647 w 141"/>
              <a:gd name="T29" fmla="*/ 2147483647 h 155"/>
              <a:gd name="T30" fmla="*/ 2147483647 w 141"/>
              <a:gd name="T31" fmla="*/ 2147483647 h 155"/>
              <a:gd name="T32" fmla="*/ 2147483647 w 141"/>
              <a:gd name="T33" fmla="*/ 2147483647 h 155"/>
              <a:gd name="T34" fmla="*/ 2147483647 w 141"/>
              <a:gd name="T35" fmla="*/ 2147483647 h 155"/>
              <a:gd name="T36" fmla="*/ 2147483647 w 141"/>
              <a:gd name="T37" fmla="*/ 2147483647 h 155"/>
              <a:gd name="T38" fmla="*/ 2147483647 w 141"/>
              <a:gd name="T39" fmla="*/ 2147483647 h 155"/>
              <a:gd name="T40" fmla="*/ 2147483647 w 141"/>
              <a:gd name="T41" fmla="*/ 2147483647 h 155"/>
              <a:gd name="T42" fmla="*/ 2147483647 w 141"/>
              <a:gd name="T43" fmla="*/ 2147483647 h 155"/>
              <a:gd name="T44" fmla="*/ 2147483647 w 141"/>
              <a:gd name="T45" fmla="*/ 2147483647 h 155"/>
              <a:gd name="T46" fmla="*/ 2147483647 w 141"/>
              <a:gd name="T47" fmla="*/ 2147483647 h 155"/>
              <a:gd name="T48" fmla="*/ 2147483647 w 141"/>
              <a:gd name="T49" fmla="*/ 2147483647 h 155"/>
              <a:gd name="T50" fmla="*/ 2147483647 w 141"/>
              <a:gd name="T51" fmla="*/ 2147483647 h 155"/>
              <a:gd name="T52" fmla="*/ 2147483647 w 141"/>
              <a:gd name="T53" fmla="*/ 2147483647 h 155"/>
              <a:gd name="T54" fmla="*/ 2147483647 w 141"/>
              <a:gd name="T55" fmla="*/ 2147483647 h 155"/>
              <a:gd name="T56" fmla="*/ 0 w 141"/>
              <a:gd name="T57" fmla="*/ 2147483647 h 155"/>
              <a:gd name="T58" fmla="*/ 2147483647 w 141"/>
              <a:gd name="T59" fmla="*/ 2147483647 h 155"/>
              <a:gd name="T60" fmla="*/ 2147483647 w 141"/>
              <a:gd name="T61" fmla="*/ 2147483647 h 155"/>
              <a:gd name="T62" fmla="*/ 2147483647 w 141"/>
              <a:gd name="T63" fmla="*/ 2147483647 h 155"/>
              <a:gd name="T64" fmla="*/ 2147483647 w 141"/>
              <a:gd name="T65" fmla="*/ 2147483647 h 155"/>
              <a:gd name="T66" fmla="*/ 2147483647 w 141"/>
              <a:gd name="T67" fmla="*/ 2147483647 h 155"/>
              <a:gd name="T68" fmla="*/ 2147483647 w 141"/>
              <a:gd name="T69" fmla="*/ 2147483647 h 155"/>
              <a:gd name="T70" fmla="*/ 2147483647 w 141"/>
              <a:gd name="T71" fmla="*/ 2147483647 h 155"/>
              <a:gd name="T72" fmla="*/ 2147483647 w 141"/>
              <a:gd name="T73" fmla="*/ 2147483647 h 155"/>
              <a:gd name="T74" fmla="*/ 2147483647 w 141"/>
              <a:gd name="T75" fmla="*/ 2147483647 h 155"/>
              <a:gd name="T76" fmla="*/ 2147483647 w 141"/>
              <a:gd name="T77" fmla="*/ 2147483647 h 155"/>
              <a:gd name="T78" fmla="*/ 2147483647 w 141"/>
              <a:gd name="T79" fmla="*/ 2147483647 h 155"/>
              <a:gd name="T80" fmla="*/ 2147483647 w 141"/>
              <a:gd name="T81" fmla="*/ 2147483647 h 155"/>
              <a:gd name="T82" fmla="*/ 2147483647 w 141"/>
              <a:gd name="T83" fmla="*/ 2147483647 h 155"/>
              <a:gd name="T84" fmla="*/ 2147483647 w 141"/>
              <a:gd name="T85" fmla="*/ 2147483647 h 155"/>
              <a:gd name="T86" fmla="*/ 2147483647 w 141"/>
              <a:gd name="T87" fmla="*/ 2147483647 h 155"/>
              <a:gd name="T88" fmla="*/ 2147483647 w 141"/>
              <a:gd name="T89" fmla="*/ 2147483647 h 155"/>
              <a:gd name="T90" fmla="*/ 2147483647 w 141"/>
              <a:gd name="T91" fmla="*/ 2147483647 h 155"/>
              <a:gd name="T92" fmla="*/ 2147483647 w 141"/>
              <a:gd name="T93" fmla="*/ 2147483647 h 155"/>
              <a:gd name="T94" fmla="*/ 2147483647 w 141"/>
              <a:gd name="T95" fmla="*/ 2147483647 h 155"/>
              <a:gd name="T96" fmla="*/ 2147483647 w 141"/>
              <a:gd name="T97" fmla="*/ 2147483647 h 155"/>
              <a:gd name="T98" fmla="*/ 2147483647 w 141"/>
              <a:gd name="T99" fmla="*/ 2147483647 h 155"/>
              <a:gd name="T100" fmla="*/ 2147483647 w 141"/>
              <a:gd name="T101" fmla="*/ 2147483647 h 155"/>
              <a:gd name="T102" fmla="*/ 2147483647 w 141"/>
              <a:gd name="T103" fmla="*/ 2147483647 h 155"/>
              <a:gd name="T104" fmla="*/ 2147483647 w 141"/>
              <a:gd name="T105" fmla="*/ 2147483647 h 155"/>
              <a:gd name="T106" fmla="*/ 2147483647 w 141"/>
              <a:gd name="T107" fmla="*/ 2147483647 h 155"/>
              <a:gd name="T108" fmla="*/ 2147483647 w 141"/>
              <a:gd name="T109" fmla="*/ 2147483647 h 155"/>
              <a:gd name="T110" fmla="*/ 2147483647 w 141"/>
              <a:gd name="T111" fmla="*/ 2147483647 h 155"/>
              <a:gd name="T112" fmla="*/ 2147483647 w 141"/>
              <a:gd name="T113" fmla="*/ 2147483647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55"/>
              <a:gd name="T173" fmla="*/ 141 w 141"/>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55">
                <a:moveTo>
                  <a:pt x="0" y="90"/>
                </a:moveTo>
                <a:lnTo>
                  <a:pt x="3" y="65"/>
                </a:lnTo>
                <a:lnTo>
                  <a:pt x="10" y="43"/>
                </a:lnTo>
                <a:lnTo>
                  <a:pt x="24" y="26"/>
                </a:lnTo>
                <a:lnTo>
                  <a:pt x="39" y="12"/>
                </a:lnTo>
                <a:lnTo>
                  <a:pt x="58" y="4"/>
                </a:lnTo>
                <a:lnTo>
                  <a:pt x="78" y="0"/>
                </a:lnTo>
                <a:lnTo>
                  <a:pt x="97" y="2"/>
                </a:lnTo>
                <a:lnTo>
                  <a:pt x="110" y="9"/>
                </a:lnTo>
                <a:lnTo>
                  <a:pt x="124" y="19"/>
                </a:lnTo>
                <a:lnTo>
                  <a:pt x="134" y="33"/>
                </a:lnTo>
                <a:lnTo>
                  <a:pt x="139" y="48"/>
                </a:lnTo>
                <a:lnTo>
                  <a:pt x="141" y="67"/>
                </a:lnTo>
                <a:lnTo>
                  <a:pt x="139" y="89"/>
                </a:lnTo>
                <a:lnTo>
                  <a:pt x="132" y="107"/>
                </a:lnTo>
                <a:lnTo>
                  <a:pt x="127" y="116"/>
                </a:lnTo>
                <a:lnTo>
                  <a:pt x="122" y="124"/>
                </a:lnTo>
                <a:lnTo>
                  <a:pt x="115" y="131"/>
                </a:lnTo>
                <a:lnTo>
                  <a:pt x="105" y="141"/>
                </a:lnTo>
                <a:lnTo>
                  <a:pt x="95" y="148"/>
                </a:lnTo>
                <a:lnTo>
                  <a:pt x="78" y="153"/>
                </a:lnTo>
                <a:lnTo>
                  <a:pt x="63" y="155"/>
                </a:lnTo>
                <a:lnTo>
                  <a:pt x="46" y="153"/>
                </a:lnTo>
                <a:lnTo>
                  <a:pt x="30" y="146"/>
                </a:lnTo>
                <a:lnTo>
                  <a:pt x="20" y="140"/>
                </a:lnTo>
                <a:lnTo>
                  <a:pt x="13" y="131"/>
                </a:lnTo>
                <a:lnTo>
                  <a:pt x="8" y="123"/>
                </a:lnTo>
                <a:lnTo>
                  <a:pt x="2" y="106"/>
                </a:lnTo>
                <a:lnTo>
                  <a:pt x="0" y="90"/>
                </a:lnTo>
                <a:close/>
                <a:moveTo>
                  <a:pt x="17" y="90"/>
                </a:moveTo>
                <a:lnTo>
                  <a:pt x="19" y="99"/>
                </a:lnTo>
                <a:lnTo>
                  <a:pt x="20" y="107"/>
                </a:lnTo>
                <a:lnTo>
                  <a:pt x="24" y="114"/>
                </a:lnTo>
                <a:lnTo>
                  <a:pt x="27" y="121"/>
                </a:lnTo>
                <a:lnTo>
                  <a:pt x="34" y="126"/>
                </a:lnTo>
                <a:lnTo>
                  <a:pt x="41" y="131"/>
                </a:lnTo>
                <a:lnTo>
                  <a:pt x="47" y="135"/>
                </a:lnTo>
                <a:lnTo>
                  <a:pt x="56" y="136"/>
                </a:lnTo>
                <a:lnTo>
                  <a:pt x="63" y="138"/>
                </a:lnTo>
                <a:lnTo>
                  <a:pt x="75" y="136"/>
                </a:lnTo>
                <a:lnTo>
                  <a:pt x="87" y="131"/>
                </a:lnTo>
                <a:lnTo>
                  <a:pt x="97" y="126"/>
                </a:lnTo>
                <a:lnTo>
                  <a:pt x="105" y="118"/>
                </a:lnTo>
                <a:lnTo>
                  <a:pt x="110" y="111"/>
                </a:lnTo>
                <a:lnTo>
                  <a:pt x="115" y="102"/>
                </a:lnTo>
                <a:lnTo>
                  <a:pt x="119" y="94"/>
                </a:lnTo>
                <a:lnTo>
                  <a:pt x="122" y="80"/>
                </a:lnTo>
                <a:lnTo>
                  <a:pt x="124" y="67"/>
                </a:lnTo>
                <a:lnTo>
                  <a:pt x="121" y="46"/>
                </a:lnTo>
                <a:lnTo>
                  <a:pt x="110" y="31"/>
                </a:lnTo>
                <a:lnTo>
                  <a:pt x="97" y="21"/>
                </a:lnTo>
                <a:lnTo>
                  <a:pt x="80" y="17"/>
                </a:lnTo>
                <a:lnTo>
                  <a:pt x="56" y="22"/>
                </a:lnTo>
                <a:lnTo>
                  <a:pt x="36" y="38"/>
                </a:lnTo>
                <a:lnTo>
                  <a:pt x="25" y="53"/>
                </a:lnTo>
                <a:lnTo>
                  <a:pt x="20" y="70"/>
                </a:lnTo>
                <a:lnTo>
                  <a:pt x="17" y="90"/>
                </a:lnTo>
                <a:close/>
              </a:path>
            </a:pathLst>
          </a:custGeom>
          <a:solidFill>
            <a:srgbClr val="000000"/>
          </a:solidFill>
          <a:ln w="0">
            <a:solidFill>
              <a:srgbClr val="000000"/>
            </a:solidFill>
            <a:round/>
            <a:headEnd/>
            <a:tailEnd/>
          </a:ln>
        </p:spPr>
        <p:txBody>
          <a:bodyPr/>
          <a:lstStyle/>
          <a:p>
            <a:endParaRPr lang="en-CA"/>
          </a:p>
        </p:txBody>
      </p:sp>
      <p:sp>
        <p:nvSpPr>
          <p:cNvPr id="24843" name="Freeform 264"/>
          <p:cNvSpPr>
            <a:spLocks/>
          </p:cNvSpPr>
          <p:nvPr/>
        </p:nvSpPr>
        <p:spPr bwMode="auto">
          <a:xfrm>
            <a:off x="5389563" y="2974975"/>
            <a:ext cx="228600" cy="239713"/>
          </a:xfrm>
          <a:custGeom>
            <a:avLst/>
            <a:gdLst>
              <a:gd name="T0" fmla="*/ 0 w 144"/>
              <a:gd name="T1" fmla="*/ 2147483647 h 151"/>
              <a:gd name="T2" fmla="*/ 2147483647 w 144"/>
              <a:gd name="T3" fmla="*/ 0 h 151"/>
              <a:gd name="T4" fmla="*/ 2147483647 w 144"/>
              <a:gd name="T5" fmla="*/ 0 h 151"/>
              <a:gd name="T6" fmla="*/ 2147483647 w 144"/>
              <a:gd name="T7" fmla="*/ 2147483647 h 151"/>
              <a:gd name="T8" fmla="*/ 2147483647 w 144"/>
              <a:gd name="T9" fmla="*/ 2147483647 h 151"/>
              <a:gd name="T10" fmla="*/ 2147483647 w 144"/>
              <a:gd name="T11" fmla="*/ 2147483647 h 151"/>
              <a:gd name="T12" fmla="*/ 2147483647 w 144"/>
              <a:gd name="T13" fmla="*/ 2147483647 h 151"/>
              <a:gd name="T14" fmla="*/ 2147483647 w 144"/>
              <a:gd name="T15" fmla="*/ 2147483647 h 151"/>
              <a:gd name="T16" fmla="*/ 2147483647 w 144"/>
              <a:gd name="T17" fmla="*/ 2147483647 h 151"/>
              <a:gd name="T18" fmla="*/ 2147483647 w 144"/>
              <a:gd name="T19" fmla="*/ 2147483647 h 151"/>
              <a:gd name="T20" fmla="*/ 2147483647 w 144"/>
              <a:gd name="T21" fmla="*/ 0 h 151"/>
              <a:gd name="T22" fmla="*/ 2147483647 w 144"/>
              <a:gd name="T23" fmla="*/ 0 h 151"/>
              <a:gd name="T24" fmla="*/ 2147483647 w 144"/>
              <a:gd name="T25" fmla="*/ 2147483647 h 151"/>
              <a:gd name="T26" fmla="*/ 2147483647 w 144"/>
              <a:gd name="T27" fmla="*/ 2147483647 h 151"/>
              <a:gd name="T28" fmla="*/ 2147483647 w 144"/>
              <a:gd name="T29" fmla="*/ 2147483647 h 151"/>
              <a:gd name="T30" fmla="*/ 2147483647 w 144"/>
              <a:gd name="T31" fmla="*/ 2147483647 h 151"/>
              <a:gd name="T32" fmla="*/ 2147483647 w 144"/>
              <a:gd name="T33" fmla="*/ 2147483647 h 151"/>
              <a:gd name="T34" fmla="*/ 2147483647 w 144"/>
              <a:gd name="T35" fmla="*/ 2147483647 h 151"/>
              <a:gd name="T36" fmla="*/ 2147483647 w 144"/>
              <a:gd name="T37" fmla="*/ 2147483647 h 151"/>
              <a:gd name="T38" fmla="*/ 2147483647 w 144"/>
              <a:gd name="T39" fmla="*/ 2147483647 h 151"/>
              <a:gd name="T40" fmla="*/ 0 w 144"/>
              <a:gd name="T41" fmla="*/ 2147483647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1"/>
              <a:gd name="T65" fmla="*/ 144 w 144"/>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1">
                <a:moveTo>
                  <a:pt x="0" y="151"/>
                </a:moveTo>
                <a:lnTo>
                  <a:pt x="29" y="0"/>
                </a:lnTo>
                <a:lnTo>
                  <a:pt x="53" y="0"/>
                </a:lnTo>
                <a:lnTo>
                  <a:pt x="76" y="58"/>
                </a:lnTo>
                <a:lnTo>
                  <a:pt x="87" y="82"/>
                </a:lnTo>
                <a:lnTo>
                  <a:pt x="93" y="100"/>
                </a:lnTo>
                <a:lnTo>
                  <a:pt x="99" y="114"/>
                </a:lnTo>
                <a:lnTo>
                  <a:pt x="102" y="129"/>
                </a:lnTo>
                <a:lnTo>
                  <a:pt x="107" y="109"/>
                </a:lnTo>
                <a:lnTo>
                  <a:pt x="110" y="88"/>
                </a:lnTo>
                <a:lnTo>
                  <a:pt x="127" y="0"/>
                </a:lnTo>
                <a:lnTo>
                  <a:pt x="144" y="0"/>
                </a:lnTo>
                <a:lnTo>
                  <a:pt x="116" y="151"/>
                </a:lnTo>
                <a:lnTo>
                  <a:pt x="93" y="151"/>
                </a:lnTo>
                <a:lnTo>
                  <a:pt x="59" y="65"/>
                </a:lnTo>
                <a:lnTo>
                  <a:pt x="51" y="42"/>
                </a:lnTo>
                <a:lnTo>
                  <a:pt x="42" y="20"/>
                </a:lnTo>
                <a:lnTo>
                  <a:pt x="39" y="39"/>
                </a:lnTo>
                <a:lnTo>
                  <a:pt x="36" y="59"/>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4" name="Freeform 265"/>
          <p:cNvSpPr>
            <a:spLocks/>
          </p:cNvSpPr>
          <p:nvPr/>
        </p:nvSpPr>
        <p:spPr bwMode="auto">
          <a:xfrm>
            <a:off x="5627688" y="3114675"/>
            <a:ext cx="90487" cy="26988"/>
          </a:xfrm>
          <a:custGeom>
            <a:avLst/>
            <a:gdLst>
              <a:gd name="T0" fmla="*/ 0 w 57"/>
              <a:gd name="T1" fmla="*/ 2147483647 h 17"/>
              <a:gd name="T2" fmla="*/ 2147483647 w 57"/>
              <a:gd name="T3" fmla="*/ 0 h 17"/>
              <a:gd name="T4" fmla="*/ 2147483647 w 57"/>
              <a:gd name="T5" fmla="*/ 0 h 17"/>
              <a:gd name="T6" fmla="*/ 2147483647 w 57"/>
              <a:gd name="T7" fmla="*/ 2147483647 h 17"/>
              <a:gd name="T8" fmla="*/ 0 w 57"/>
              <a:gd name="T9" fmla="*/ 2147483647 h 17"/>
              <a:gd name="T10" fmla="*/ 0 60000 65536"/>
              <a:gd name="T11" fmla="*/ 0 60000 65536"/>
              <a:gd name="T12" fmla="*/ 0 60000 65536"/>
              <a:gd name="T13" fmla="*/ 0 60000 65536"/>
              <a:gd name="T14" fmla="*/ 0 60000 65536"/>
              <a:gd name="T15" fmla="*/ 0 w 57"/>
              <a:gd name="T16" fmla="*/ 0 h 17"/>
              <a:gd name="T17" fmla="*/ 57 w 57"/>
              <a:gd name="T18" fmla="*/ 17 h 17"/>
            </a:gdLst>
            <a:ahLst/>
            <a:cxnLst>
              <a:cxn ang="T10">
                <a:pos x="T0" y="T1"/>
              </a:cxn>
              <a:cxn ang="T11">
                <a:pos x="T2" y="T3"/>
              </a:cxn>
              <a:cxn ang="T12">
                <a:pos x="T4" y="T5"/>
              </a:cxn>
              <a:cxn ang="T13">
                <a:pos x="T6" y="T7"/>
              </a:cxn>
              <a:cxn ang="T14">
                <a:pos x="T8" y="T9"/>
              </a:cxn>
            </a:cxnLst>
            <a:rect l="T15" t="T16" r="T17" b="T18"/>
            <a:pathLst>
              <a:path w="57" h="17">
                <a:moveTo>
                  <a:pt x="0" y="17"/>
                </a:moveTo>
                <a:lnTo>
                  <a:pt x="1" y="0"/>
                </a:lnTo>
                <a:lnTo>
                  <a:pt x="57" y="0"/>
                </a:lnTo>
                <a:lnTo>
                  <a:pt x="56" y="17"/>
                </a:lnTo>
                <a:lnTo>
                  <a:pt x="0" y="17"/>
                </a:lnTo>
                <a:close/>
              </a:path>
            </a:pathLst>
          </a:custGeom>
          <a:solidFill>
            <a:srgbClr val="000000"/>
          </a:solidFill>
          <a:ln w="0">
            <a:solidFill>
              <a:srgbClr val="000000"/>
            </a:solidFill>
            <a:round/>
            <a:headEnd/>
            <a:tailEnd/>
          </a:ln>
        </p:spPr>
        <p:txBody>
          <a:bodyPr/>
          <a:lstStyle/>
          <a:p>
            <a:endParaRPr lang="en-CA"/>
          </a:p>
        </p:txBody>
      </p:sp>
      <p:sp>
        <p:nvSpPr>
          <p:cNvPr id="24845" name="Freeform 266"/>
          <p:cNvSpPr>
            <a:spLocks/>
          </p:cNvSpPr>
          <p:nvPr/>
        </p:nvSpPr>
        <p:spPr bwMode="auto">
          <a:xfrm>
            <a:off x="5737225" y="2974975"/>
            <a:ext cx="196850" cy="239713"/>
          </a:xfrm>
          <a:custGeom>
            <a:avLst/>
            <a:gdLst>
              <a:gd name="T0" fmla="*/ 0 w 124"/>
              <a:gd name="T1" fmla="*/ 2147483647 h 151"/>
              <a:gd name="T2" fmla="*/ 2147483647 w 124"/>
              <a:gd name="T3" fmla="*/ 0 h 151"/>
              <a:gd name="T4" fmla="*/ 2147483647 w 124"/>
              <a:gd name="T5" fmla="*/ 0 h 151"/>
              <a:gd name="T6" fmla="*/ 2147483647 w 124"/>
              <a:gd name="T7" fmla="*/ 2147483647 h 151"/>
              <a:gd name="T8" fmla="*/ 2147483647 w 124"/>
              <a:gd name="T9" fmla="*/ 2147483647 h 151"/>
              <a:gd name="T10" fmla="*/ 2147483647 w 124"/>
              <a:gd name="T11" fmla="*/ 2147483647 h 151"/>
              <a:gd name="T12" fmla="*/ 2147483647 w 124"/>
              <a:gd name="T13" fmla="*/ 2147483647 h 151"/>
              <a:gd name="T14" fmla="*/ 2147483647 w 124"/>
              <a:gd name="T15" fmla="*/ 2147483647 h 151"/>
              <a:gd name="T16" fmla="*/ 2147483647 w 124"/>
              <a:gd name="T17" fmla="*/ 2147483647 h 151"/>
              <a:gd name="T18" fmla="*/ 2147483647 w 124"/>
              <a:gd name="T19" fmla="*/ 2147483647 h 151"/>
              <a:gd name="T20" fmla="*/ 0 w 124"/>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51"/>
              <a:gd name="T35" fmla="*/ 124 w 124"/>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51">
                <a:moveTo>
                  <a:pt x="0" y="151"/>
                </a:moveTo>
                <a:lnTo>
                  <a:pt x="31" y="0"/>
                </a:lnTo>
                <a:lnTo>
                  <a:pt x="124" y="0"/>
                </a:lnTo>
                <a:lnTo>
                  <a:pt x="119" y="19"/>
                </a:lnTo>
                <a:lnTo>
                  <a:pt x="45" y="19"/>
                </a:lnTo>
                <a:lnTo>
                  <a:pt x="34" y="66"/>
                </a:lnTo>
                <a:lnTo>
                  <a:pt x="114" y="66"/>
                </a:lnTo>
                <a:lnTo>
                  <a:pt x="107" y="83"/>
                </a:lnTo>
                <a:lnTo>
                  <a:pt x="31" y="83"/>
                </a:lnTo>
                <a:lnTo>
                  <a:pt x="17" y="151"/>
                </a:lnTo>
                <a:lnTo>
                  <a:pt x="0" y="151"/>
                </a:lnTo>
                <a:close/>
              </a:path>
            </a:pathLst>
          </a:custGeom>
          <a:solidFill>
            <a:srgbClr val="000000"/>
          </a:solidFill>
          <a:ln w="0">
            <a:solidFill>
              <a:srgbClr val="000000"/>
            </a:solidFill>
            <a:round/>
            <a:headEnd/>
            <a:tailEnd/>
          </a:ln>
        </p:spPr>
        <p:txBody>
          <a:bodyPr/>
          <a:lstStyle/>
          <a:p>
            <a:endParaRPr lang="en-CA"/>
          </a:p>
        </p:txBody>
      </p:sp>
      <p:sp>
        <p:nvSpPr>
          <p:cNvPr id="24846" name="Freeform 267"/>
          <p:cNvSpPr>
            <a:spLocks/>
          </p:cNvSpPr>
          <p:nvPr/>
        </p:nvSpPr>
        <p:spPr bwMode="auto">
          <a:xfrm>
            <a:off x="5953125" y="2971800"/>
            <a:ext cx="195263" cy="246063"/>
          </a:xfrm>
          <a:custGeom>
            <a:avLst/>
            <a:gdLst>
              <a:gd name="T0" fmla="*/ 2147483647 w 123"/>
              <a:gd name="T1" fmla="*/ 2147483647 h 155"/>
              <a:gd name="T2" fmla="*/ 2147483647 w 123"/>
              <a:gd name="T3" fmla="*/ 2147483647 h 155"/>
              <a:gd name="T4" fmla="*/ 2147483647 w 123"/>
              <a:gd name="T5" fmla="*/ 2147483647 h 155"/>
              <a:gd name="T6" fmla="*/ 2147483647 w 123"/>
              <a:gd name="T7" fmla="*/ 2147483647 h 155"/>
              <a:gd name="T8" fmla="*/ 2147483647 w 123"/>
              <a:gd name="T9" fmla="*/ 2147483647 h 155"/>
              <a:gd name="T10" fmla="*/ 2147483647 w 123"/>
              <a:gd name="T11" fmla="*/ 2147483647 h 155"/>
              <a:gd name="T12" fmla="*/ 2147483647 w 123"/>
              <a:gd name="T13" fmla="*/ 2147483647 h 155"/>
              <a:gd name="T14" fmla="*/ 2147483647 w 123"/>
              <a:gd name="T15" fmla="*/ 2147483647 h 155"/>
              <a:gd name="T16" fmla="*/ 2147483647 w 123"/>
              <a:gd name="T17" fmla="*/ 2147483647 h 155"/>
              <a:gd name="T18" fmla="*/ 2147483647 w 123"/>
              <a:gd name="T19" fmla="*/ 2147483647 h 155"/>
              <a:gd name="T20" fmla="*/ 2147483647 w 123"/>
              <a:gd name="T21" fmla="*/ 2147483647 h 155"/>
              <a:gd name="T22" fmla="*/ 2147483647 w 123"/>
              <a:gd name="T23" fmla="*/ 2147483647 h 155"/>
              <a:gd name="T24" fmla="*/ 2147483647 w 123"/>
              <a:gd name="T25" fmla="*/ 2147483647 h 155"/>
              <a:gd name="T26" fmla="*/ 2147483647 w 123"/>
              <a:gd name="T27" fmla="*/ 2147483647 h 155"/>
              <a:gd name="T28" fmla="*/ 2147483647 w 123"/>
              <a:gd name="T29" fmla="*/ 2147483647 h 155"/>
              <a:gd name="T30" fmla="*/ 2147483647 w 123"/>
              <a:gd name="T31" fmla="*/ 2147483647 h 155"/>
              <a:gd name="T32" fmla="*/ 2147483647 w 123"/>
              <a:gd name="T33" fmla="*/ 2147483647 h 155"/>
              <a:gd name="T34" fmla="*/ 2147483647 w 123"/>
              <a:gd name="T35" fmla="*/ 0 h 155"/>
              <a:gd name="T36" fmla="*/ 2147483647 w 123"/>
              <a:gd name="T37" fmla="*/ 2147483647 h 155"/>
              <a:gd name="T38" fmla="*/ 2147483647 w 123"/>
              <a:gd name="T39" fmla="*/ 2147483647 h 155"/>
              <a:gd name="T40" fmla="*/ 2147483647 w 123"/>
              <a:gd name="T41" fmla="*/ 2147483647 h 155"/>
              <a:gd name="T42" fmla="*/ 2147483647 w 123"/>
              <a:gd name="T43" fmla="*/ 2147483647 h 155"/>
              <a:gd name="T44" fmla="*/ 2147483647 w 123"/>
              <a:gd name="T45" fmla="*/ 2147483647 h 155"/>
              <a:gd name="T46" fmla="*/ 2147483647 w 123"/>
              <a:gd name="T47" fmla="*/ 2147483647 h 155"/>
              <a:gd name="T48" fmla="*/ 2147483647 w 123"/>
              <a:gd name="T49" fmla="*/ 2147483647 h 155"/>
              <a:gd name="T50" fmla="*/ 2147483647 w 123"/>
              <a:gd name="T51" fmla="*/ 2147483647 h 155"/>
              <a:gd name="T52" fmla="*/ 2147483647 w 123"/>
              <a:gd name="T53" fmla="*/ 2147483647 h 155"/>
              <a:gd name="T54" fmla="*/ 2147483647 w 123"/>
              <a:gd name="T55" fmla="*/ 2147483647 h 155"/>
              <a:gd name="T56" fmla="*/ 2147483647 w 123"/>
              <a:gd name="T57" fmla="*/ 2147483647 h 155"/>
              <a:gd name="T58" fmla="*/ 2147483647 w 123"/>
              <a:gd name="T59" fmla="*/ 2147483647 h 155"/>
              <a:gd name="T60" fmla="*/ 2147483647 w 123"/>
              <a:gd name="T61" fmla="*/ 2147483647 h 155"/>
              <a:gd name="T62" fmla="*/ 2147483647 w 123"/>
              <a:gd name="T63" fmla="*/ 2147483647 h 155"/>
              <a:gd name="T64" fmla="*/ 2147483647 w 123"/>
              <a:gd name="T65" fmla="*/ 2147483647 h 155"/>
              <a:gd name="T66" fmla="*/ 2147483647 w 123"/>
              <a:gd name="T67" fmla="*/ 2147483647 h 155"/>
              <a:gd name="T68" fmla="*/ 2147483647 w 123"/>
              <a:gd name="T69" fmla="*/ 2147483647 h 155"/>
              <a:gd name="T70" fmla="*/ 2147483647 w 123"/>
              <a:gd name="T71" fmla="*/ 2147483647 h 155"/>
              <a:gd name="T72" fmla="*/ 2147483647 w 123"/>
              <a:gd name="T73" fmla="*/ 2147483647 h 155"/>
              <a:gd name="T74" fmla="*/ 2147483647 w 123"/>
              <a:gd name="T75" fmla="*/ 2147483647 h 155"/>
              <a:gd name="T76" fmla="*/ 2147483647 w 123"/>
              <a:gd name="T77" fmla="*/ 2147483647 h 155"/>
              <a:gd name="T78" fmla="*/ 2147483647 w 123"/>
              <a:gd name="T79" fmla="*/ 2147483647 h 155"/>
              <a:gd name="T80" fmla="*/ 2147483647 w 123"/>
              <a:gd name="T81" fmla="*/ 2147483647 h 155"/>
              <a:gd name="T82" fmla="*/ 2147483647 w 123"/>
              <a:gd name="T83" fmla="*/ 2147483647 h 155"/>
              <a:gd name="T84" fmla="*/ 2147483647 w 123"/>
              <a:gd name="T85" fmla="*/ 2147483647 h 155"/>
              <a:gd name="T86" fmla="*/ 2147483647 w 123"/>
              <a:gd name="T87" fmla="*/ 2147483647 h 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55"/>
              <a:gd name="T134" fmla="*/ 123 w 123"/>
              <a:gd name="T135" fmla="*/ 155 h 1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55">
                <a:moveTo>
                  <a:pt x="0" y="104"/>
                </a:moveTo>
                <a:lnTo>
                  <a:pt x="17" y="102"/>
                </a:lnTo>
                <a:lnTo>
                  <a:pt x="17" y="107"/>
                </a:lnTo>
                <a:lnTo>
                  <a:pt x="19" y="116"/>
                </a:lnTo>
                <a:lnTo>
                  <a:pt x="23" y="123"/>
                </a:lnTo>
                <a:lnTo>
                  <a:pt x="26" y="128"/>
                </a:lnTo>
                <a:lnTo>
                  <a:pt x="29" y="131"/>
                </a:lnTo>
                <a:lnTo>
                  <a:pt x="36" y="133"/>
                </a:lnTo>
                <a:lnTo>
                  <a:pt x="43" y="136"/>
                </a:lnTo>
                <a:lnTo>
                  <a:pt x="50" y="136"/>
                </a:lnTo>
                <a:lnTo>
                  <a:pt x="58" y="138"/>
                </a:lnTo>
                <a:lnTo>
                  <a:pt x="75" y="136"/>
                </a:lnTo>
                <a:lnTo>
                  <a:pt x="87" y="129"/>
                </a:lnTo>
                <a:lnTo>
                  <a:pt x="92" y="124"/>
                </a:lnTo>
                <a:lnTo>
                  <a:pt x="96" y="119"/>
                </a:lnTo>
                <a:lnTo>
                  <a:pt x="96" y="112"/>
                </a:lnTo>
                <a:lnTo>
                  <a:pt x="96" y="106"/>
                </a:lnTo>
                <a:lnTo>
                  <a:pt x="91" y="99"/>
                </a:lnTo>
                <a:lnTo>
                  <a:pt x="82" y="92"/>
                </a:lnTo>
                <a:lnTo>
                  <a:pt x="63" y="84"/>
                </a:lnTo>
                <a:lnTo>
                  <a:pt x="51" y="80"/>
                </a:lnTo>
                <a:lnTo>
                  <a:pt x="45" y="75"/>
                </a:lnTo>
                <a:lnTo>
                  <a:pt x="38" y="72"/>
                </a:lnTo>
                <a:lnTo>
                  <a:pt x="29" y="65"/>
                </a:lnTo>
                <a:lnTo>
                  <a:pt x="23" y="58"/>
                </a:lnTo>
                <a:lnTo>
                  <a:pt x="21" y="53"/>
                </a:lnTo>
                <a:lnTo>
                  <a:pt x="19" y="46"/>
                </a:lnTo>
                <a:lnTo>
                  <a:pt x="17" y="41"/>
                </a:lnTo>
                <a:lnTo>
                  <a:pt x="19" y="33"/>
                </a:lnTo>
                <a:lnTo>
                  <a:pt x="21" y="26"/>
                </a:lnTo>
                <a:lnTo>
                  <a:pt x="24" y="19"/>
                </a:lnTo>
                <a:lnTo>
                  <a:pt x="29" y="14"/>
                </a:lnTo>
                <a:lnTo>
                  <a:pt x="34" y="9"/>
                </a:lnTo>
                <a:lnTo>
                  <a:pt x="43" y="5"/>
                </a:lnTo>
                <a:lnTo>
                  <a:pt x="51" y="2"/>
                </a:lnTo>
                <a:lnTo>
                  <a:pt x="60" y="0"/>
                </a:lnTo>
                <a:lnTo>
                  <a:pt x="68" y="0"/>
                </a:lnTo>
                <a:lnTo>
                  <a:pt x="85" y="2"/>
                </a:lnTo>
                <a:lnTo>
                  <a:pt x="99" y="7"/>
                </a:lnTo>
                <a:lnTo>
                  <a:pt x="106" y="10"/>
                </a:lnTo>
                <a:lnTo>
                  <a:pt x="113" y="17"/>
                </a:lnTo>
                <a:lnTo>
                  <a:pt x="118" y="24"/>
                </a:lnTo>
                <a:lnTo>
                  <a:pt x="121" y="34"/>
                </a:lnTo>
                <a:lnTo>
                  <a:pt x="123" y="43"/>
                </a:lnTo>
                <a:lnTo>
                  <a:pt x="123" y="44"/>
                </a:lnTo>
                <a:lnTo>
                  <a:pt x="123" y="46"/>
                </a:lnTo>
                <a:lnTo>
                  <a:pt x="106" y="48"/>
                </a:lnTo>
                <a:lnTo>
                  <a:pt x="104" y="43"/>
                </a:lnTo>
                <a:lnTo>
                  <a:pt x="104" y="38"/>
                </a:lnTo>
                <a:lnTo>
                  <a:pt x="101" y="33"/>
                </a:lnTo>
                <a:lnTo>
                  <a:pt x="97" y="27"/>
                </a:lnTo>
                <a:lnTo>
                  <a:pt x="92" y="24"/>
                </a:lnTo>
                <a:lnTo>
                  <a:pt x="85" y="21"/>
                </a:lnTo>
                <a:lnTo>
                  <a:pt x="77" y="19"/>
                </a:lnTo>
                <a:lnTo>
                  <a:pt x="68" y="17"/>
                </a:lnTo>
                <a:lnTo>
                  <a:pt x="58" y="19"/>
                </a:lnTo>
                <a:lnTo>
                  <a:pt x="50" y="21"/>
                </a:lnTo>
                <a:lnTo>
                  <a:pt x="43" y="26"/>
                </a:lnTo>
                <a:lnTo>
                  <a:pt x="38" y="29"/>
                </a:lnTo>
                <a:lnTo>
                  <a:pt x="36" y="34"/>
                </a:lnTo>
                <a:lnTo>
                  <a:pt x="36" y="39"/>
                </a:lnTo>
                <a:lnTo>
                  <a:pt x="36" y="44"/>
                </a:lnTo>
                <a:lnTo>
                  <a:pt x="38" y="50"/>
                </a:lnTo>
                <a:lnTo>
                  <a:pt x="43" y="53"/>
                </a:lnTo>
                <a:lnTo>
                  <a:pt x="48" y="58"/>
                </a:lnTo>
                <a:lnTo>
                  <a:pt x="53" y="60"/>
                </a:lnTo>
                <a:lnTo>
                  <a:pt x="58" y="61"/>
                </a:lnTo>
                <a:lnTo>
                  <a:pt x="65" y="65"/>
                </a:lnTo>
                <a:lnTo>
                  <a:pt x="74" y="70"/>
                </a:lnTo>
                <a:lnTo>
                  <a:pt x="84" y="73"/>
                </a:lnTo>
                <a:lnTo>
                  <a:pt x="92" y="77"/>
                </a:lnTo>
                <a:lnTo>
                  <a:pt x="97" y="80"/>
                </a:lnTo>
                <a:lnTo>
                  <a:pt x="104" y="87"/>
                </a:lnTo>
                <a:lnTo>
                  <a:pt x="109" y="94"/>
                </a:lnTo>
                <a:lnTo>
                  <a:pt x="113" y="102"/>
                </a:lnTo>
                <a:lnTo>
                  <a:pt x="114" y="111"/>
                </a:lnTo>
                <a:lnTo>
                  <a:pt x="113" y="119"/>
                </a:lnTo>
                <a:lnTo>
                  <a:pt x="111" y="126"/>
                </a:lnTo>
                <a:lnTo>
                  <a:pt x="106" y="133"/>
                </a:lnTo>
                <a:lnTo>
                  <a:pt x="101" y="140"/>
                </a:lnTo>
                <a:lnTo>
                  <a:pt x="94" y="145"/>
                </a:lnTo>
                <a:lnTo>
                  <a:pt x="87" y="150"/>
                </a:lnTo>
                <a:lnTo>
                  <a:pt x="74" y="153"/>
                </a:lnTo>
                <a:lnTo>
                  <a:pt x="57" y="155"/>
                </a:lnTo>
                <a:lnTo>
                  <a:pt x="34" y="152"/>
                </a:lnTo>
                <a:lnTo>
                  <a:pt x="17" y="143"/>
                </a:lnTo>
                <a:lnTo>
                  <a:pt x="7" y="135"/>
                </a:lnTo>
                <a:lnTo>
                  <a:pt x="2" y="121"/>
                </a:lnTo>
                <a:lnTo>
                  <a:pt x="0" y="104"/>
                </a:lnTo>
                <a:close/>
              </a:path>
            </a:pathLst>
          </a:custGeom>
          <a:solidFill>
            <a:srgbClr val="000000"/>
          </a:solidFill>
          <a:ln w="0">
            <a:solidFill>
              <a:srgbClr val="000000"/>
            </a:solidFill>
            <a:round/>
            <a:headEnd/>
            <a:tailEnd/>
          </a:ln>
        </p:spPr>
        <p:txBody>
          <a:bodyPr/>
          <a:lstStyle/>
          <a:p>
            <a:endParaRPr lang="en-CA"/>
          </a:p>
        </p:txBody>
      </p:sp>
      <p:sp>
        <p:nvSpPr>
          <p:cNvPr id="24847" name="Freeform 268"/>
          <p:cNvSpPr>
            <a:spLocks/>
          </p:cNvSpPr>
          <p:nvPr/>
        </p:nvSpPr>
        <p:spPr bwMode="auto">
          <a:xfrm>
            <a:off x="6188075" y="2974975"/>
            <a:ext cx="192088" cy="239713"/>
          </a:xfrm>
          <a:custGeom>
            <a:avLst/>
            <a:gdLst>
              <a:gd name="T0" fmla="*/ 2147483647 w 121"/>
              <a:gd name="T1" fmla="*/ 2147483647 h 151"/>
              <a:gd name="T2" fmla="*/ 2147483647 w 121"/>
              <a:gd name="T3" fmla="*/ 2147483647 h 151"/>
              <a:gd name="T4" fmla="*/ 0 w 121"/>
              <a:gd name="T5" fmla="*/ 2147483647 h 151"/>
              <a:gd name="T6" fmla="*/ 2147483647 w 121"/>
              <a:gd name="T7" fmla="*/ 0 h 151"/>
              <a:gd name="T8" fmla="*/ 2147483647 w 121"/>
              <a:gd name="T9" fmla="*/ 0 h 151"/>
              <a:gd name="T10" fmla="*/ 2147483647 w 121"/>
              <a:gd name="T11" fmla="*/ 2147483647 h 151"/>
              <a:gd name="T12" fmla="*/ 2147483647 w 121"/>
              <a:gd name="T13" fmla="*/ 2147483647 h 151"/>
              <a:gd name="T14" fmla="*/ 2147483647 w 121"/>
              <a:gd name="T15" fmla="*/ 2147483647 h 151"/>
              <a:gd name="T16" fmla="*/ 2147483647 w 121"/>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51"/>
              <a:gd name="T29" fmla="*/ 121 w 121"/>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51">
                <a:moveTo>
                  <a:pt x="22" y="151"/>
                </a:moveTo>
                <a:lnTo>
                  <a:pt x="51" y="19"/>
                </a:lnTo>
                <a:lnTo>
                  <a:pt x="0" y="19"/>
                </a:lnTo>
                <a:lnTo>
                  <a:pt x="4" y="0"/>
                </a:lnTo>
                <a:lnTo>
                  <a:pt x="121" y="0"/>
                </a:lnTo>
                <a:lnTo>
                  <a:pt x="118" y="19"/>
                </a:lnTo>
                <a:lnTo>
                  <a:pt x="68" y="19"/>
                </a:lnTo>
                <a:lnTo>
                  <a:pt x="40" y="151"/>
                </a:lnTo>
                <a:lnTo>
                  <a:pt x="22" y="151"/>
                </a:lnTo>
                <a:close/>
              </a:path>
            </a:pathLst>
          </a:custGeom>
          <a:solidFill>
            <a:srgbClr val="000000"/>
          </a:solidFill>
          <a:ln w="0">
            <a:solidFill>
              <a:srgbClr val="000000"/>
            </a:solidFill>
            <a:round/>
            <a:headEnd/>
            <a:tailEnd/>
          </a:ln>
        </p:spPr>
        <p:txBody>
          <a:bodyPr/>
          <a:lstStyle/>
          <a:p>
            <a:endParaRPr lang="en-CA"/>
          </a:p>
        </p:txBody>
      </p:sp>
      <p:sp>
        <p:nvSpPr>
          <p:cNvPr id="24848" name="Freeform 269"/>
          <p:cNvSpPr>
            <a:spLocks/>
          </p:cNvSpPr>
          <p:nvPr/>
        </p:nvSpPr>
        <p:spPr bwMode="auto">
          <a:xfrm>
            <a:off x="1546225" y="3898900"/>
            <a:ext cx="111125" cy="166688"/>
          </a:xfrm>
          <a:custGeom>
            <a:avLst/>
            <a:gdLst>
              <a:gd name="T0" fmla="*/ 2147483647 w 70"/>
              <a:gd name="T1" fmla="*/ 2147483647 h 105"/>
              <a:gd name="T2" fmla="*/ 2147483647 w 70"/>
              <a:gd name="T3" fmla="*/ 2147483647 h 105"/>
              <a:gd name="T4" fmla="*/ 0 w 70"/>
              <a:gd name="T5" fmla="*/ 2147483647 h 105"/>
              <a:gd name="T6" fmla="*/ 2147483647 w 70"/>
              <a:gd name="T7" fmla="*/ 2147483647 h 105"/>
              <a:gd name="T8" fmla="*/ 2147483647 w 70"/>
              <a:gd name="T9" fmla="*/ 2147483647 h 105"/>
              <a:gd name="T10" fmla="*/ 2147483647 w 70"/>
              <a:gd name="T11" fmla="*/ 2147483647 h 105"/>
              <a:gd name="T12" fmla="*/ 2147483647 w 70"/>
              <a:gd name="T13" fmla="*/ 2147483647 h 105"/>
              <a:gd name="T14" fmla="*/ 2147483647 w 70"/>
              <a:gd name="T15" fmla="*/ 2147483647 h 105"/>
              <a:gd name="T16" fmla="*/ 2147483647 w 70"/>
              <a:gd name="T17" fmla="*/ 2147483647 h 105"/>
              <a:gd name="T18" fmla="*/ 2147483647 w 70"/>
              <a:gd name="T19" fmla="*/ 2147483647 h 105"/>
              <a:gd name="T20" fmla="*/ 2147483647 w 70"/>
              <a:gd name="T21" fmla="*/ 2147483647 h 105"/>
              <a:gd name="T22" fmla="*/ 2147483647 w 70"/>
              <a:gd name="T23" fmla="*/ 2147483647 h 105"/>
              <a:gd name="T24" fmla="*/ 2147483647 w 70"/>
              <a:gd name="T25" fmla="*/ 2147483647 h 105"/>
              <a:gd name="T26" fmla="*/ 2147483647 w 70"/>
              <a:gd name="T27" fmla="*/ 2147483647 h 105"/>
              <a:gd name="T28" fmla="*/ 2147483647 w 70"/>
              <a:gd name="T29" fmla="*/ 2147483647 h 105"/>
              <a:gd name="T30" fmla="*/ 2147483647 w 70"/>
              <a:gd name="T31" fmla="*/ 2147483647 h 105"/>
              <a:gd name="T32" fmla="*/ 2147483647 w 70"/>
              <a:gd name="T33" fmla="*/ 2147483647 h 105"/>
              <a:gd name="T34" fmla="*/ 2147483647 w 70"/>
              <a:gd name="T35" fmla="*/ 2147483647 h 105"/>
              <a:gd name="T36" fmla="*/ 2147483647 w 70"/>
              <a:gd name="T37" fmla="*/ 2147483647 h 105"/>
              <a:gd name="T38" fmla="*/ 2147483647 w 70"/>
              <a:gd name="T39" fmla="*/ 0 h 105"/>
              <a:gd name="T40" fmla="*/ 2147483647 w 70"/>
              <a:gd name="T41" fmla="*/ 0 h 105"/>
              <a:gd name="T42" fmla="*/ 2147483647 w 70"/>
              <a:gd name="T43" fmla="*/ 2147483647 h 105"/>
              <a:gd name="T44" fmla="*/ 2147483647 w 70"/>
              <a:gd name="T45" fmla="*/ 2147483647 h 105"/>
              <a:gd name="T46" fmla="*/ 2147483647 w 70"/>
              <a:gd name="T47" fmla="*/ 2147483647 h 105"/>
              <a:gd name="T48" fmla="*/ 2147483647 w 70"/>
              <a:gd name="T49" fmla="*/ 2147483647 h 105"/>
              <a:gd name="T50" fmla="*/ 2147483647 w 70"/>
              <a:gd name="T51" fmla="*/ 2147483647 h 105"/>
              <a:gd name="T52" fmla="*/ 2147483647 w 70"/>
              <a:gd name="T53" fmla="*/ 2147483647 h 105"/>
              <a:gd name="T54" fmla="*/ 2147483647 w 70"/>
              <a:gd name="T55" fmla="*/ 2147483647 h 105"/>
              <a:gd name="T56" fmla="*/ 2147483647 w 70"/>
              <a:gd name="T57" fmla="*/ 2147483647 h 105"/>
              <a:gd name="T58" fmla="*/ 2147483647 w 70"/>
              <a:gd name="T59" fmla="*/ 2147483647 h 105"/>
              <a:gd name="T60" fmla="*/ 2147483647 w 70"/>
              <a:gd name="T61" fmla="*/ 2147483647 h 105"/>
              <a:gd name="T62" fmla="*/ 2147483647 w 70"/>
              <a:gd name="T63" fmla="*/ 2147483647 h 105"/>
              <a:gd name="T64" fmla="*/ 2147483647 w 70"/>
              <a:gd name="T65" fmla="*/ 2147483647 h 105"/>
              <a:gd name="T66" fmla="*/ 2147483647 w 70"/>
              <a:gd name="T67" fmla="*/ 2147483647 h 105"/>
              <a:gd name="T68" fmla="*/ 2147483647 w 70"/>
              <a:gd name="T69" fmla="*/ 2147483647 h 105"/>
              <a:gd name="T70" fmla="*/ 2147483647 w 70"/>
              <a:gd name="T71" fmla="*/ 2147483647 h 105"/>
              <a:gd name="T72" fmla="*/ 2147483647 w 70"/>
              <a:gd name="T73" fmla="*/ 2147483647 h 105"/>
              <a:gd name="T74" fmla="*/ 2147483647 w 70"/>
              <a:gd name="T75" fmla="*/ 2147483647 h 105"/>
              <a:gd name="T76" fmla="*/ 2147483647 w 70"/>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105"/>
              <a:gd name="T119" fmla="*/ 70 w 70"/>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105">
                <a:moveTo>
                  <a:pt x="45" y="102"/>
                </a:moveTo>
                <a:lnTo>
                  <a:pt x="43" y="105"/>
                </a:lnTo>
                <a:lnTo>
                  <a:pt x="0" y="105"/>
                </a:lnTo>
                <a:lnTo>
                  <a:pt x="2" y="102"/>
                </a:lnTo>
                <a:lnTo>
                  <a:pt x="7" y="102"/>
                </a:lnTo>
                <a:lnTo>
                  <a:pt x="11" y="100"/>
                </a:lnTo>
                <a:lnTo>
                  <a:pt x="14" y="98"/>
                </a:lnTo>
                <a:lnTo>
                  <a:pt x="16" y="97"/>
                </a:lnTo>
                <a:lnTo>
                  <a:pt x="17" y="91"/>
                </a:lnTo>
                <a:lnTo>
                  <a:pt x="21" y="85"/>
                </a:lnTo>
                <a:lnTo>
                  <a:pt x="40" y="20"/>
                </a:lnTo>
                <a:lnTo>
                  <a:pt x="41" y="13"/>
                </a:lnTo>
                <a:lnTo>
                  <a:pt x="41" y="8"/>
                </a:lnTo>
                <a:lnTo>
                  <a:pt x="41" y="6"/>
                </a:lnTo>
                <a:lnTo>
                  <a:pt x="40" y="5"/>
                </a:lnTo>
                <a:lnTo>
                  <a:pt x="40" y="3"/>
                </a:lnTo>
                <a:lnTo>
                  <a:pt x="38" y="3"/>
                </a:lnTo>
                <a:lnTo>
                  <a:pt x="34" y="3"/>
                </a:lnTo>
                <a:lnTo>
                  <a:pt x="29" y="3"/>
                </a:lnTo>
                <a:lnTo>
                  <a:pt x="29" y="0"/>
                </a:lnTo>
                <a:lnTo>
                  <a:pt x="70" y="0"/>
                </a:lnTo>
                <a:lnTo>
                  <a:pt x="70" y="3"/>
                </a:lnTo>
                <a:lnTo>
                  <a:pt x="65" y="3"/>
                </a:lnTo>
                <a:lnTo>
                  <a:pt x="62" y="3"/>
                </a:lnTo>
                <a:lnTo>
                  <a:pt x="58" y="5"/>
                </a:lnTo>
                <a:lnTo>
                  <a:pt x="57" y="8"/>
                </a:lnTo>
                <a:lnTo>
                  <a:pt x="55" y="11"/>
                </a:lnTo>
                <a:lnTo>
                  <a:pt x="53" y="17"/>
                </a:lnTo>
                <a:lnTo>
                  <a:pt x="51" y="22"/>
                </a:lnTo>
                <a:lnTo>
                  <a:pt x="34" y="86"/>
                </a:lnTo>
                <a:lnTo>
                  <a:pt x="33" y="90"/>
                </a:lnTo>
                <a:lnTo>
                  <a:pt x="33" y="93"/>
                </a:lnTo>
                <a:lnTo>
                  <a:pt x="31" y="97"/>
                </a:lnTo>
                <a:lnTo>
                  <a:pt x="33" y="97"/>
                </a:lnTo>
                <a:lnTo>
                  <a:pt x="33" y="98"/>
                </a:lnTo>
                <a:lnTo>
                  <a:pt x="34" y="100"/>
                </a:lnTo>
                <a:lnTo>
                  <a:pt x="36" y="100"/>
                </a:lnTo>
                <a:lnTo>
                  <a:pt x="40" y="102"/>
                </a:lnTo>
                <a:lnTo>
                  <a:pt x="45" y="102"/>
                </a:lnTo>
                <a:close/>
              </a:path>
            </a:pathLst>
          </a:custGeom>
          <a:solidFill>
            <a:srgbClr val="000000"/>
          </a:solidFill>
          <a:ln w="0">
            <a:solidFill>
              <a:srgbClr val="000000"/>
            </a:solidFill>
            <a:round/>
            <a:headEnd/>
            <a:tailEnd/>
          </a:ln>
        </p:spPr>
        <p:txBody>
          <a:bodyPr/>
          <a:lstStyle/>
          <a:p>
            <a:endParaRPr lang="en-CA"/>
          </a:p>
        </p:txBody>
      </p:sp>
      <p:sp>
        <p:nvSpPr>
          <p:cNvPr id="24849" name="Freeform 270"/>
          <p:cNvSpPr>
            <a:spLocks/>
          </p:cNvSpPr>
          <p:nvPr/>
        </p:nvSpPr>
        <p:spPr bwMode="auto">
          <a:xfrm>
            <a:off x="1641475" y="3952875"/>
            <a:ext cx="112713" cy="115888"/>
          </a:xfrm>
          <a:custGeom>
            <a:avLst/>
            <a:gdLst>
              <a:gd name="T0" fmla="*/ 2147483647 w 71"/>
              <a:gd name="T1" fmla="*/ 2147483647 h 73"/>
              <a:gd name="T2" fmla="*/ 2147483647 w 71"/>
              <a:gd name="T3" fmla="*/ 2147483647 h 73"/>
              <a:gd name="T4" fmla="*/ 2147483647 w 71"/>
              <a:gd name="T5" fmla="*/ 0 h 73"/>
              <a:gd name="T6" fmla="*/ 2147483647 w 71"/>
              <a:gd name="T7" fmla="*/ 0 h 73"/>
              <a:gd name="T8" fmla="*/ 2147483647 w 71"/>
              <a:gd name="T9" fmla="*/ 2147483647 h 73"/>
              <a:gd name="T10" fmla="*/ 2147483647 w 71"/>
              <a:gd name="T11" fmla="*/ 2147483647 h 73"/>
              <a:gd name="T12" fmla="*/ 2147483647 w 71"/>
              <a:gd name="T13" fmla="*/ 2147483647 h 73"/>
              <a:gd name="T14" fmla="*/ 2147483647 w 71"/>
              <a:gd name="T15" fmla="*/ 2147483647 h 73"/>
              <a:gd name="T16" fmla="*/ 2147483647 w 71"/>
              <a:gd name="T17" fmla="*/ 2147483647 h 73"/>
              <a:gd name="T18" fmla="*/ 2147483647 w 71"/>
              <a:gd name="T19" fmla="*/ 2147483647 h 73"/>
              <a:gd name="T20" fmla="*/ 2147483647 w 71"/>
              <a:gd name="T21" fmla="*/ 2147483647 h 73"/>
              <a:gd name="T22" fmla="*/ 2147483647 w 71"/>
              <a:gd name="T23" fmla="*/ 2147483647 h 73"/>
              <a:gd name="T24" fmla="*/ 2147483647 w 71"/>
              <a:gd name="T25" fmla="*/ 2147483647 h 73"/>
              <a:gd name="T26" fmla="*/ 2147483647 w 71"/>
              <a:gd name="T27" fmla="*/ 2147483647 h 73"/>
              <a:gd name="T28" fmla="*/ 2147483647 w 71"/>
              <a:gd name="T29" fmla="*/ 2147483647 h 73"/>
              <a:gd name="T30" fmla="*/ 2147483647 w 71"/>
              <a:gd name="T31" fmla="*/ 2147483647 h 73"/>
              <a:gd name="T32" fmla="*/ 2147483647 w 71"/>
              <a:gd name="T33" fmla="*/ 2147483647 h 73"/>
              <a:gd name="T34" fmla="*/ 2147483647 w 71"/>
              <a:gd name="T35" fmla="*/ 2147483647 h 73"/>
              <a:gd name="T36" fmla="*/ 2147483647 w 71"/>
              <a:gd name="T37" fmla="*/ 2147483647 h 73"/>
              <a:gd name="T38" fmla="*/ 2147483647 w 71"/>
              <a:gd name="T39" fmla="*/ 2147483647 h 73"/>
              <a:gd name="T40" fmla="*/ 2147483647 w 71"/>
              <a:gd name="T41" fmla="*/ 2147483647 h 73"/>
              <a:gd name="T42" fmla="*/ 2147483647 w 71"/>
              <a:gd name="T43" fmla="*/ 2147483647 h 73"/>
              <a:gd name="T44" fmla="*/ 2147483647 w 71"/>
              <a:gd name="T45" fmla="*/ 2147483647 h 73"/>
              <a:gd name="T46" fmla="*/ 2147483647 w 71"/>
              <a:gd name="T47" fmla="*/ 2147483647 h 73"/>
              <a:gd name="T48" fmla="*/ 2147483647 w 71"/>
              <a:gd name="T49" fmla="*/ 2147483647 h 73"/>
              <a:gd name="T50" fmla="*/ 2147483647 w 71"/>
              <a:gd name="T51" fmla="*/ 2147483647 h 73"/>
              <a:gd name="T52" fmla="*/ 2147483647 w 71"/>
              <a:gd name="T53" fmla="*/ 2147483647 h 73"/>
              <a:gd name="T54" fmla="*/ 2147483647 w 71"/>
              <a:gd name="T55" fmla="*/ 2147483647 h 73"/>
              <a:gd name="T56" fmla="*/ 2147483647 w 71"/>
              <a:gd name="T57" fmla="*/ 2147483647 h 73"/>
              <a:gd name="T58" fmla="*/ 2147483647 w 71"/>
              <a:gd name="T59" fmla="*/ 2147483647 h 73"/>
              <a:gd name="T60" fmla="*/ 2147483647 w 71"/>
              <a:gd name="T61" fmla="*/ 2147483647 h 73"/>
              <a:gd name="T62" fmla="*/ 2147483647 w 71"/>
              <a:gd name="T63" fmla="*/ 2147483647 h 73"/>
              <a:gd name="T64" fmla="*/ 2147483647 w 71"/>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3"/>
              <a:gd name="T101" fmla="*/ 71 w 71"/>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3">
                <a:moveTo>
                  <a:pt x="31" y="0"/>
                </a:moveTo>
                <a:lnTo>
                  <a:pt x="22" y="35"/>
                </a:lnTo>
                <a:lnTo>
                  <a:pt x="36" y="17"/>
                </a:lnTo>
                <a:lnTo>
                  <a:pt x="46" y="6"/>
                </a:lnTo>
                <a:lnTo>
                  <a:pt x="51" y="3"/>
                </a:lnTo>
                <a:lnTo>
                  <a:pt x="56" y="0"/>
                </a:lnTo>
                <a:lnTo>
                  <a:pt x="61" y="0"/>
                </a:lnTo>
                <a:lnTo>
                  <a:pt x="66" y="0"/>
                </a:lnTo>
                <a:lnTo>
                  <a:pt x="68" y="3"/>
                </a:lnTo>
                <a:lnTo>
                  <a:pt x="71" y="6"/>
                </a:lnTo>
                <a:lnTo>
                  <a:pt x="71" y="10"/>
                </a:lnTo>
                <a:lnTo>
                  <a:pt x="71" y="15"/>
                </a:lnTo>
                <a:lnTo>
                  <a:pt x="70" y="22"/>
                </a:lnTo>
                <a:lnTo>
                  <a:pt x="58" y="56"/>
                </a:lnTo>
                <a:lnTo>
                  <a:pt x="58" y="59"/>
                </a:lnTo>
                <a:lnTo>
                  <a:pt x="56" y="63"/>
                </a:lnTo>
                <a:lnTo>
                  <a:pt x="58" y="63"/>
                </a:lnTo>
                <a:lnTo>
                  <a:pt x="58" y="64"/>
                </a:lnTo>
                <a:lnTo>
                  <a:pt x="59" y="64"/>
                </a:lnTo>
                <a:lnTo>
                  <a:pt x="61" y="64"/>
                </a:lnTo>
                <a:lnTo>
                  <a:pt x="65" y="59"/>
                </a:lnTo>
                <a:lnTo>
                  <a:pt x="68" y="54"/>
                </a:lnTo>
                <a:lnTo>
                  <a:pt x="71" y="56"/>
                </a:lnTo>
                <a:lnTo>
                  <a:pt x="65" y="64"/>
                </a:lnTo>
                <a:lnTo>
                  <a:pt x="58" y="69"/>
                </a:lnTo>
                <a:lnTo>
                  <a:pt x="53" y="71"/>
                </a:lnTo>
                <a:lnTo>
                  <a:pt x="49" y="73"/>
                </a:lnTo>
                <a:lnTo>
                  <a:pt x="48" y="73"/>
                </a:lnTo>
                <a:lnTo>
                  <a:pt x="46" y="71"/>
                </a:lnTo>
                <a:lnTo>
                  <a:pt x="44" y="69"/>
                </a:lnTo>
                <a:lnTo>
                  <a:pt x="44" y="66"/>
                </a:lnTo>
                <a:lnTo>
                  <a:pt x="44" y="63"/>
                </a:lnTo>
                <a:lnTo>
                  <a:pt x="46" y="59"/>
                </a:lnTo>
                <a:lnTo>
                  <a:pt x="46" y="54"/>
                </a:lnTo>
                <a:lnTo>
                  <a:pt x="56" y="22"/>
                </a:lnTo>
                <a:lnTo>
                  <a:pt x="58" y="17"/>
                </a:lnTo>
                <a:lnTo>
                  <a:pt x="59" y="13"/>
                </a:lnTo>
                <a:lnTo>
                  <a:pt x="58" y="11"/>
                </a:lnTo>
                <a:lnTo>
                  <a:pt x="58" y="10"/>
                </a:lnTo>
                <a:lnTo>
                  <a:pt x="56" y="10"/>
                </a:lnTo>
                <a:lnTo>
                  <a:pt x="54" y="10"/>
                </a:lnTo>
                <a:lnTo>
                  <a:pt x="53" y="10"/>
                </a:lnTo>
                <a:lnTo>
                  <a:pt x="49" y="11"/>
                </a:lnTo>
                <a:lnTo>
                  <a:pt x="42" y="17"/>
                </a:lnTo>
                <a:lnTo>
                  <a:pt x="36" y="23"/>
                </a:lnTo>
                <a:lnTo>
                  <a:pt x="29" y="32"/>
                </a:lnTo>
                <a:lnTo>
                  <a:pt x="22" y="44"/>
                </a:lnTo>
                <a:lnTo>
                  <a:pt x="19" y="51"/>
                </a:lnTo>
                <a:lnTo>
                  <a:pt x="15" y="57"/>
                </a:lnTo>
                <a:lnTo>
                  <a:pt x="12" y="71"/>
                </a:lnTo>
                <a:lnTo>
                  <a:pt x="0" y="71"/>
                </a:lnTo>
                <a:lnTo>
                  <a:pt x="14" y="20"/>
                </a:lnTo>
                <a:lnTo>
                  <a:pt x="15" y="15"/>
                </a:lnTo>
                <a:lnTo>
                  <a:pt x="15" y="11"/>
                </a:lnTo>
                <a:lnTo>
                  <a:pt x="17" y="10"/>
                </a:lnTo>
                <a:lnTo>
                  <a:pt x="15" y="8"/>
                </a:lnTo>
                <a:lnTo>
                  <a:pt x="15" y="6"/>
                </a:lnTo>
                <a:lnTo>
                  <a:pt x="14" y="6"/>
                </a:lnTo>
                <a:lnTo>
                  <a:pt x="12" y="5"/>
                </a:lnTo>
                <a:lnTo>
                  <a:pt x="10" y="6"/>
                </a:lnTo>
                <a:lnTo>
                  <a:pt x="8" y="6"/>
                </a:lnTo>
                <a:lnTo>
                  <a:pt x="5" y="6"/>
                </a:lnTo>
                <a:lnTo>
                  <a:pt x="5" y="3"/>
                </a:lnTo>
                <a:lnTo>
                  <a:pt x="31" y="0"/>
                </a:lnTo>
                <a:close/>
              </a:path>
            </a:pathLst>
          </a:custGeom>
          <a:solidFill>
            <a:srgbClr val="000000"/>
          </a:solidFill>
          <a:ln w="0">
            <a:solidFill>
              <a:srgbClr val="000000"/>
            </a:solidFill>
            <a:round/>
            <a:headEnd/>
            <a:tailEnd/>
          </a:ln>
        </p:spPr>
        <p:txBody>
          <a:bodyPr/>
          <a:lstStyle/>
          <a:p>
            <a:endParaRPr lang="en-CA"/>
          </a:p>
        </p:txBody>
      </p:sp>
      <p:sp>
        <p:nvSpPr>
          <p:cNvPr id="24850" name="Freeform 271"/>
          <p:cNvSpPr>
            <a:spLocks/>
          </p:cNvSpPr>
          <p:nvPr/>
        </p:nvSpPr>
        <p:spPr bwMode="auto">
          <a:xfrm>
            <a:off x="1768475" y="3919538"/>
            <a:ext cx="69850" cy="149225"/>
          </a:xfrm>
          <a:custGeom>
            <a:avLst/>
            <a:gdLst>
              <a:gd name="T0" fmla="*/ 2147483647 w 44"/>
              <a:gd name="T1" fmla="*/ 0 h 94"/>
              <a:gd name="T2" fmla="*/ 2147483647 w 44"/>
              <a:gd name="T3" fmla="*/ 2147483647 h 94"/>
              <a:gd name="T4" fmla="*/ 2147483647 w 44"/>
              <a:gd name="T5" fmla="*/ 2147483647 h 94"/>
              <a:gd name="T6" fmla="*/ 2147483647 w 44"/>
              <a:gd name="T7" fmla="*/ 2147483647 h 94"/>
              <a:gd name="T8" fmla="*/ 2147483647 w 44"/>
              <a:gd name="T9" fmla="*/ 2147483647 h 94"/>
              <a:gd name="T10" fmla="*/ 2147483647 w 44"/>
              <a:gd name="T11" fmla="*/ 2147483647 h 94"/>
              <a:gd name="T12" fmla="*/ 2147483647 w 44"/>
              <a:gd name="T13" fmla="*/ 2147483647 h 94"/>
              <a:gd name="T14" fmla="*/ 2147483647 w 44"/>
              <a:gd name="T15" fmla="*/ 2147483647 h 94"/>
              <a:gd name="T16" fmla="*/ 2147483647 w 44"/>
              <a:gd name="T17" fmla="*/ 2147483647 h 94"/>
              <a:gd name="T18" fmla="*/ 2147483647 w 44"/>
              <a:gd name="T19" fmla="*/ 2147483647 h 94"/>
              <a:gd name="T20" fmla="*/ 2147483647 w 44"/>
              <a:gd name="T21" fmla="*/ 2147483647 h 94"/>
              <a:gd name="T22" fmla="*/ 2147483647 w 44"/>
              <a:gd name="T23" fmla="*/ 2147483647 h 94"/>
              <a:gd name="T24" fmla="*/ 2147483647 w 44"/>
              <a:gd name="T25" fmla="*/ 2147483647 h 94"/>
              <a:gd name="T26" fmla="*/ 2147483647 w 44"/>
              <a:gd name="T27" fmla="*/ 2147483647 h 94"/>
              <a:gd name="T28" fmla="*/ 2147483647 w 44"/>
              <a:gd name="T29" fmla="*/ 2147483647 h 94"/>
              <a:gd name="T30" fmla="*/ 2147483647 w 44"/>
              <a:gd name="T31" fmla="*/ 2147483647 h 94"/>
              <a:gd name="T32" fmla="*/ 2147483647 w 44"/>
              <a:gd name="T33" fmla="*/ 2147483647 h 94"/>
              <a:gd name="T34" fmla="*/ 2147483647 w 44"/>
              <a:gd name="T35" fmla="*/ 2147483647 h 94"/>
              <a:gd name="T36" fmla="*/ 2147483647 w 44"/>
              <a:gd name="T37" fmla="*/ 2147483647 h 94"/>
              <a:gd name="T38" fmla="*/ 2147483647 w 44"/>
              <a:gd name="T39" fmla="*/ 2147483647 h 94"/>
              <a:gd name="T40" fmla="*/ 2147483647 w 44"/>
              <a:gd name="T41" fmla="*/ 2147483647 h 94"/>
              <a:gd name="T42" fmla="*/ 2147483647 w 44"/>
              <a:gd name="T43" fmla="*/ 2147483647 h 94"/>
              <a:gd name="T44" fmla="*/ 2147483647 w 44"/>
              <a:gd name="T45" fmla="*/ 2147483647 h 94"/>
              <a:gd name="T46" fmla="*/ 2147483647 w 44"/>
              <a:gd name="T47" fmla="*/ 2147483647 h 94"/>
              <a:gd name="T48" fmla="*/ 2147483647 w 44"/>
              <a:gd name="T49" fmla="*/ 2147483647 h 94"/>
              <a:gd name="T50" fmla="*/ 2147483647 w 44"/>
              <a:gd name="T51" fmla="*/ 2147483647 h 94"/>
              <a:gd name="T52" fmla="*/ 2147483647 w 44"/>
              <a:gd name="T53" fmla="*/ 2147483647 h 94"/>
              <a:gd name="T54" fmla="*/ 0 w 44"/>
              <a:gd name="T55" fmla="*/ 2147483647 h 94"/>
              <a:gd name="T56" fmla="*/ 2147483647 w 44"/>
              <a:gd name="T57" fmla="*/ 2147483647 h 94"/>
              <a:gd name="T58" fmla="*/ 2147483647 w 44"/>
              <a:gd name="T59" fmla="*/ 2147483647 h 94"/>
              <a:gd name="T60" fmla="*/ 2147483647 w 44"/>
              <a:gd name="T61" fmla="*/ 2147483647 h 94"/>
              <a:gd name="T62" fmla="*/ 2147483647 w 44"/>
              <a:gd name="T63" fmla="*/ 2147483647 h 94"/>
              <a:gd name="T64" fmla="*/ 2147483647 w 44"/>
              <a:gd name="T65" fmla="*/ 2147483647 h 94"/>
              <a:gd name="T66" fmla="*/ 2147483647 w 44"/>
              <a:gd name="T67" fmla="*/ 2147483647 h 94"/>
              <a:gd name="T68" fmla="*/ 2147483647 w 44"/>
              <a:gd name="T69" fmla="*/ 2147483647 h 94"/>
              <a:gd name="T70" fmla="*/ 2147483647 w 44"/>
              <a:gd name="T71" fmla="*/ 2147483647 h 94"/>
              <a:gd name="T72" fmla="*/ 2147483647 w 44"/>
              <a:gd name="T73" fmla="*/ 2147483647 h 94"/>
              <a:gd name="T74" fmla="*/ 2147483647 w 44"/>
              <a:gd name="T75" fmla="*/ 2147483647 h 94"/>
              <a:gd name="T76" fmla="*/ 2147483647 w 44"/>
              <a:gd name="T77" fmla="*/ 0 h 94"/>
              <a:gd name="T78" fmla="*/ 2147483647 w 44"/>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94"/>
              <a:gd name="T122" fmla="*/ 44 w 44"/>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94">
                <a:moveTo>
                  <a:pt x="36" y="0"/>
                </a:moveTo>
                <a:lnTo>
                  <a:pt x="31" y="22"/>
                </a:lnTo>
                <a:lnTo>
                  <a:pt x="44" y="22"/>
                </a:lnTo>
                <a:lnTo>
                  <a:pt x="44" y="26"/>
                </a:lnTo>
                <a:lnTo>
                  <a:pt x="29" y="26"/>
                </a:lnTo>
                <a:lnTo>
                  <a:pt x="15" y="75"/>
                </a:lnTo>
                <a:lnTo>
                  <a:pt x="13" y="78"/>
                </a:lnTo>
                <a:lnTo>
                  <a:pt x="13" y="82"/>
                </a:lnTo>
                <a:lnTo>
                  <a:pt x="13" y="85"/>
                </a:lnTo>
                <a:lnTo>
                  <a:pt x="13" y="87"/>
                </a:lnTo>
                <a:lnTo>
                  <a:pt x="15" y="87"/>
                </a:lnTo>
                <a:lnTo>
                  <a:pt x="17" y="87"/>
                </a:lnTo>
                <a:lnTo>
                  <a:pt x="19" y="85"/>
                </a:lnTo>
                <a:lnTo>
                  <a:pt x="20" y="82"/>
                </a:lnTo>
                <a:lnTo>
                  <a:pt x="24" y="80"/>
                </a:lnTo>
                <a:lnTo>
                  <a:pt x="27" y="75"/>
                </a:lnTo>
                <a:lnTo>
                  <a:pt x="29" y="77"/>
                </a:lnTo>
                <a:lnTo>
                  <a:pt x="24" y="84"/>
                </a:lnTo>
                <a:lnTo>
                  <a:pt x="20" y="87"/>
                </a:lnTo>
                <a:lnTo>
                  <a:pt x="17" y="90"/>
                </a:lnTo>
                <a:lnTo>
                  <a:pt x="12" y="92"/>
                </a:lnTo>
                <a:lnTo>
                  <a:pt x="8" y="94"/>
                </a:lnTo>
                <a:lnTo>
                  <a:pt x="5" y="94"/>
                </a:lnTo>
                <a:lnTo>
                  <a:pt x="3" y="92"/>
                </a:lnTo>
                <a:lnTo>
                  <a:pt x="2" y="89"/>
                </a:lnTo>
                <a:lnTo>
                  <a:pt x="0" y="87"/>
                </a:lnTo>
                <a:lnTo>
                  <a:pt x="2" y="82"/>
                </a:lnTo>
                <a:lnTo>
                  <a:pt x="2" y="78"/>
                </a:lnTo>
                <a:lnTo>
                  <a:pt x="3" y="73"/>
                </a:lnTo>
                <a:lnTo>
                  <a:pt x="17" y="26"/>
                </a:lnTo>
                <a:lnTo>
                  <a:pt x="5" y="26"/>
                </a:lnTo>
                <a:lnTo>
                  <a:pt x="5" y="24"/>
                </a:lnTo>
                <a:lnTo>
                  <a:pt x="13" y="21"/>
                </a:lnTo>
                <a:lnTo>
                  <a:pt x="20" y="17"/>
                </a:lnTo>
                <a:lnTo>
                  <a:pt x="24" y="14"/>
                </a:lnTo>
                <a:lnTo>
                  <a:pt x="29" y="9"/>
                </a:lnTo>
                <a:lnTo>
                  <a:pt x="32" y="0"/>
                </a:lnTo>
                <a:lnTo>
                  <a:pt x="36" y="0"/>
                </a:lnTo>
                <a:close/>
              </a:path>
            </a:pathLst>
          </a:custGeom>
          <a:solidFill>
            <a:srgbClr val="000000"/>
          </a:solidFill>
          <a:ln w="0">
            <a:solidFill>
              <a:srgbClr val="000000"/>
            </a:solidFill>
            <a:round/>
            <a:headEnd/>
            <a:tailEnd/>
          </a:ln>
        </p:spPr>
        <p:txBody>
          <a:bodyPr/>
          <a:lstStyle/>
          <a:p>
            <a:endParaRPr lang="en-CA"/>
          </a:p>
        </p:txBody>
      </p:sp>
      <p:sp>
        <p:nvSpPr>
          <p:cNvPr id="24851" name="Freeform 272"/>
          <p:cNvSpPr>
            <a:spLocks noEditPoints="1"/>
          </p:cNvSpPr>
          <p:nvPr/>
        </p:nvSpPr>
        <p:spPr bwMode="auto">
          <a:xfrm>
            <a:off x="1838325" y="3952875"/>
            <a:ext cx="96838"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4" y="40"/>
                </a:moveTo>
                <a:lnTo>
                  <a:pt x="14" y="44"/>
                </a:lnTo>
                <a:lnTo>
                  <a:pt x="14" y="47"/>
                </a:lnTo>
                <a:lnTo>
                  <a:pt x="15" y="52"/>
                </a:lnTo>
                <a:lnTo>
                  <a:pt x="19" y="57"/>
                </a:lnTo>
                <a:lnTo>
                  <a:pt x="24" y="61"/>
                </a:lnTo>
                <a:lnTo>
                  <a:pt x="29" y="63"/>
                </a:lnTo>
                <a:lnTo>
                  <a:pt x="34" y="63"/>
                </a:lnTo>
                <a:lnTo>
                  <a:pt x="39" y="61"/>
                </a:lnTo>
                <a:lnTo>
                  <a:pt x="43" y="59"/>
                </a:lnTo>
                <a:lnTo>
                  <a:pt x="48" y="56"/>
                </a:lnTo>
                <a:lnTo>
                  <a:pt x="53" y="51"/>
                </a:lnTo>
                <a:lnTo>
                  <a:pt x="55" y="52"/>
                </a:lnTo>
                <a:lnTo>
                  <a:pt x="38" y="68"/>
                </a:lnTo>
                <a:lnTo>
                  <a:pt x="22" y="73"/>
                </a:lnTo>
                <a:lnTo>
                  <a:pt x="15" y="71"/>
                </a:lnTo>
                <a:lnTo>
                  <a:pt x="9" y="69"/>
                </a:lnTo>
                <a:lnTo>
                  <a:pt x="5" y="66"/>
                </a:lnTo>
                <a:lnTo>
                  <a:pt x="2" y="61"/>
                </a:lnTo>
                <a:lnTo>
                  <a:pt x="0" y="56"/>
                </a:lnTo>
                <a:lnTo>
                  <a:pt x="0" y="49"/>
                </a:lnTo>
                <a:lnTo>
                  <a:pt x="0" y="42"/>
                </a:lnTo>
                <a:lnTo>
                  <a:pt x="4" y="34"/>
                </a:lnTo>
                <a:lnTo>
                  <a:pt x="7" y="25"/>
                </a:lnTo>
                <a:lnTo>
                  <a:pt x="12" y="18"/>
                </a:lnTo>
                <a:lnTo>
                  <a:pt x="17" y="11"/>
                </a:lnTo>
                <a:lnTo>
                  <a:pt x="24" y="6"/>
                </a:lnTo>
                <a:lnTo>
                  <a:pt x="31" y="3"/>
                </a:lnTo>
                <a:lnTo>
                  <a:pt x="38" y="0"/>
                </a:lnTo>
                <a:lnTo>
                  <a:pt x="46" y="0"/>
                </a:lnTo>
                <a:lnTo>
                  <a:pt x="49" y="0"/>
                </a:lnTo>
                <a:lnTo>
                  <a:pt x="55" y="1"/>
                </a:lnTo>
                <a:lnTo>
                  <a:pt x="56" y="3"/>
                </a:lnTo>
                <a:lnTo>
                  <a:pt x="60" y="6"/>
                </a:lnTo>
                <a:lnTo>
                  <a:pt x="61" y="11"/>
                </a:lnTo>
                <a:lnTo>
                  <a:pt x="60" y="17"/>
                </a:lnTo>
                <a:lnTo>
                  <a:pt x="56" y="23"/>
                </a:lnTo>
                <a:lnTo>
                  <a:pt x="51" y="28"/>
                </a:lnTo>
                <a:lnTo>
                  <a:pt x="44" y="32"/>
                </a:lnTo>
                <a:lnTo>
                  <a:pt x="38" y="35"/>
                </a:lnTo>
                <a:lnTo>
                  <a:pt x="31" y="39"/>
                </a:lnTo>
                <a:lnTo>
                  <a:pt x="22" y="40"/>
                </a:lnTo>
                <a:lnTo>
                  <a:pt x="14" y="40"/>
                </a:lnTo>
                <a:close/>
                <a:moveTo>
                  <a:pt x="14" y="37"/>
                </a:moveTo>
                <a:lnTo>
                  <a:pt x="24" y="35"/>
                </a:lnTo>
                <a:lnTo>
                  <a:pt x="31" y="34"/>
                </a:lnTo>
                <a:lnTo>
                  <a:pt x="39" y="28"/>
                </a:lnTo>
                <a:lnTo>
                  <a:pt x="44" y="22"/>
                </a:lnTo>
                <a:lnTo>
                  <a:pt x="48" y="17"/>
                </a:lnTo>
                <a:lnTo>
                  <a:pt x="49" y="10"/>
                </a:lnTo>
                <a:lnTo>
                  <a:pt x="49" y="8"/>
                </a:lnTo>
                <a:lnTo>
                  <a:pt x="48" y="5"/>
                </a:lnTo>
                <a:lnTo>
                  <a:pt x="44" y="3"/>
                </a:lnTo>
                <a:lnTo>
                  <a:pt x="43" y="3"/>
                </a:lnTo>
                <a:lnTo>
                  <a:pt x="38" y="5"/>
                </a:lnTo>
                <a:lnTo>
                  <a:pt x="32" y="6"/>
                </a:lnTo>
                <a:lnTo>
                  <a:pt x="26" y="11"/>
                </a:lnTo>
                <a:lnTo>
                  <a:pt x="21" y="18"/>
                </a:lnTo>
                <a:lnTo>
                  <a:pt x="17" y="27"/>
                </a:lnTo>
                <a:lnTo>
                  <a:pt x="14" y="37"/>
                </a:lnTo>
                <a:close/>
              </a:path>
            </a:pathLst>
          </a:custGeom>
          <a:solidFill>
            <a:srgbClr val="000000"/>
          </a:solidFill>
          <a:ln w="0">
            <a:solidFill>
              <a:srgbClr val="000000"/>
            </a:solidFill>
            <a:round/>
            <a:headEnd/>
            <a:tailEnd/>
          </a:ln>
        </p:spPr>
        <p:txBody>
          <a:bodyPr/>
          <a:lstStyle/>
          <a:p>
            <a:endParaRPr lang="en-CA"/>
          </a:p>
        </p:txBody>
      </p:sp>
      <p:sp>
        <p:nvSpPr>
          <p:cNvPr id="24852" name="Freeform 273"/>
          <p:cNvSpPr>
            <a:spLocks/>
          </p:cNvSpPr>
          <p:nvPr/>
        </p:nvSpPr>
        <p:spPr bwMode="auto">
          <a:xfrm>
            <a:off x="1949450" y="3952875"/>
            <a:ext cx="93663" cy="112713"/>
          </a:xfrm>
          <a:custGeom>
            <a:avLst/>
            <a:gdLst>
              <a:gd name="T0" fmla="*/ 2147483647 w 59"/>
              <a:gd name="T1" fmla="*/ 2147483647 h 71"/>
              <a:gd name="T2" fmla="*/ 2147483647 w 59"/>
              <a:gd name="T3" fmla="*/ 0 h 71"/>
              <a:gd name="T4" fmla="*/ 2147483647 w 59"/>
              <a:gd name="T5" fmla="*/ 2147483647 h 71"/>
              <a:gd name="T6" fmla="*/ 2147483647 w 59"/>
              <a:gd name="T7" fmla="*/ 2147483647 h 71"/>
              <a:gd name="T8" fmla="*/ 2147483647 w 59"/>
              <a:gd name="T9" fmla="*/ 2147483647 h 71"/>
              <a:gd name="T10" fmla="*/ 2147483647 w 59"/>
              <a:gd name="T11" fmla="*/ 2147483647 h 71"/>
              <a:gd name="T12" fmla="*/ 2147483647 w 59"/>
              <a:gd name="T13" fmla="*/ 0 h 71"/>
              <a:gd name="T14" fmla="*/ 2147483647 w 59"/>
              <a:gd name="T15" fmla="*/ 0 h 71"/>
              <a:gd name="T16" fmla="*/ 2147483647 w 59"/>
              <a:gd name="T17" fmla="*/ 0 h 71"/>
              <a:gd name="T18" fmla="*/ 2147483647 w 59"/>
              <a:gd name="T19" fmla="*/ 2147483647 h 71"/>
              <a:gd name="T20" fmla="*/ 2147483647 w 59"/>
              <a:gd name="T21" fmla="*/ 2147483647 h 71"/>
              <a:gd name="T22" fmla="*/ 2147483647 w 59"/>
              <a:gd name="T23" fmla="*/ 2147483647 h 71"/>
              <a:gd name="T24" fmla="*/ 2147483647 w 59"/>
              <a:gd name="T25" fmla="*/ 2147483647 h 71"/>
              <a:gd name="T26" fmla="*/ 2147483647 w 59"/>
              <a:gd name="T27" fmla="*/ 2147483647 h 71"/>
              <a:gd name="T28" fmla="*/ 2147483647 w 59"/>
              <a:gd name="T29" fmla="*/ 2147483647 h 71"/>
              <a:gd name="T30" fmla="*/ 2147483647 w 59"/>
              <a:gd name="T31" fmla="*/ 2147483647 h 71"/>
              <a:gd name="T32" fmla="*/ 2147483647 w 59"/>
              <a:gd name="T33" fmla="*/ 2147483647 h 71"/>
              <a:gd name="T34" fmla="*/ 2147483647 w 59"/>
              <a:gd name="T35" fmla="*/ 2147483647 h 71"/>
              <a:gd name="T36" fmla="*/ 2147483647 w 59"/>
              <a:gd name="T37" fmla="*/ 2147483647 h 71"/>
              <a:gd name="T38" fmla="*/ 2147483647 w 59"/>
              <a:gd name="T39" fmla="*/ 2147483647 h 71"/>
              <a:gd name="T40" fmla="*/ 2147483647 w 59"/>
              <a:gd name="T41" fmla="*/ 2147483647 h 71"/>
              <a:gd name="T42" fmla="*/ 2147483647 w 59"/>
              <a:gd name="T43" fmla="*/ 2147483647 h 71"/>
              <a:gd name="T44" fmla="*/ 2147483647 w 59"/>
              <a:gd name="T45" fmla="*/ 2147483647 h 71"/>
              <a:gd name="T46" fmla="*/ 2147483647 w 59"/>
              <a:gd name="T47" fmla="*/ 2147483647 h 71"/>
              <a:gd name="T48" fmla="*/ 2147483647 w 59"/>
              <a:gd name="T49" fmla="*/ 2147483647 h 71"/>
              <a:gd name="T50" fmla="*/ 2147483647 w 59"/>
              <a:gd name="T51" fmla="*/ 2147483647 h 71"/>
              <a:gd name="T52" fmla="*/ 2147483647 w 59"/>
              <a:gd name="T53" fmla="*/ 2147483647 h 71"/>
              <a:gd name="T54" fmla="*/ 2147483647 w 59"/>
              <a:gd name="T55" fmla="*/ 2147483647 h 71"/>
              <a:gd name="T56" fmla="*/ 2147483647 w 59"/>
              <a:gd name="T57" fmla="*/ 2147483647 h 71"/>
              <a:gd name="T58" fmla="*/ 2147483647 w 59"/>
              <a:gd name="T59" fmla="*/ 2147483647 h 71"/>
              <a:gd name="T60" fmla="*/ 2147483647 w 59"/>
              <a:gd name="T61" fmla="*/ 2147483647 h 71"/>
              <a:gd name="T62" fmla="*/ 2147483647 w 59"/>
              <a:gd name="T63" fmla="*/ 2147483647 h 71"/>
              <a:gd name="T64" fmla="*/ 2147483647 w 59"/>
              <a:gd name="T65" fmla="*/ 2147483647 h 71"/>
              <a:gd name="T66" fmla="*/ 2147483647 w 59"/>
              <a:gd name="T67" fmla="*/ 2147483647 h 71"/>
              <a:gd name="T68" fmla="*/ 2147483647 w 59"/>
              <a:gd name="T69" fmla="*/ 2147483647 h 71"/>
              <a:gd name="T70" fmla="*/ 2147483647 w 59"/>
              <a:gd name="T71" fmla="*/ 2147483647 h 71"/>
              <a:gd name="T72" fmla="*/ 0 w 59"/>
              <a:gd name="T73" fmla="*/ 2147483647 h 71"/>
              <a:gd name="T74" fmla="*/ 2147483647 w 59"/>
              <a:gd name="T75" fmla="*/ 2147483647 h 71"/>
              <a:gd name="T76" fmla="*/ 2147483647 w 59"/>
              <a:gd name="T77" fmla="*/ 2147483647 h 71"/>
              <a:gd name="T78" fmla="*/ 2147483647 w 59"/>
              <a:gd name="T79" fmla="*/ 2147483647 h 71"/>
              <a:gd name="T80" fmla="*/ 2147483647 w 59"/>
              <a:gd name="T81" fmla="*/ 2147483647 h 71"/>
              <a:gd name="T82" fmla="*/ 2147483647 w 59"/>
              <a:gd name="T83" fmla="*/ 2147483647 h 71"/>
              <a:gd name="T84" fmla="*/ 2147483647 w 59"/>
              <a:gd name="T85" fmla="*/ 2147483647 h 71"/>
              <a:gd name="T86" fmla="*/ 2147483647 w 59"/>
              <a:gd name="T87" fmla="*/ 2147483647 h 71"/>
              <a:gd name="T88" fmla="*/ 2147483647 w 59"/>
              <a:gd name="T89" fmla="*/ 2147483647 h 71"/>
              <a:gd name="T90" fmla="*/ 2147483647 w 59"/>
              <a:gd name="T91" fmla="*/ 2147483647 h 71"/>
              <a:gd name="T92" fmla="*/ 2147483647 w 59"/>
              <a:gd name="T93" fmla="*/ 2147483647 h 71"/>
              <a:gd name="T94" fmla="*/ 2147483647 w 59"/>
              <a:gd name="T95" fmla="*/ 2147483647 h 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71"/>
              <a:gd name="T146" fmla="*/ 59 w 59"/>
              <a:gd name="T147" fmla="*/ 71 h 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71">
                <a:moveTo>
                  <a:pt x="5" y="3"/>
                </a:moveTo>
                <a:lnTo>
                  <a:pt x="30" y="0"/>
                </a:lnTo>
                <a:lnTo>
                  <a:pt x="20" y="39"/>
                </a:lnTo>
                <a:lnTo>
                  <a:pt x="32" y="18"/>
                </a:lnTo>
                <a:lnTo>
                  <a:pt x="44" y="5"/>
                </a:lnTo>
                <a:lnTo>
                  <a:pt x="47" y="1"/>
                </a:lnTo>
                <a:lnTo>
                  <a:pt x="51" y="0"/>
                </a:lnTo>
                <a:lnTo>
                  <a:pt x="54" y="0"/>
                </a:lnTo>
                <a:lnTo>
                  <a:pt x="56" y="0"/>
                </a:lnTo>
                <a:lnTo>
                  <a:pt x="58" y="1"/>
                </a:lnTo>
                <a:lnTo>
                  <a:pt x="58" y="3"/>
                </a:lnTo>
                <a:lnTo>
                  <a:pt x="59" y="6"/>
                </a:lnTo>
                <a:lnTo>
                  <a:pt x="58" y="11"/>
                </a:lnTo>
                <a:lnTo>
                  <a:pt x="56" y="17"/>
                </a:lnTo>
                <a:lnTo>
                  <a:pt x="54" y="20"/>
                </a:lnTo>
                <a:lnTo>
                  <a:pt x="51" y="22"/>
                </a:lnTo>
                <a:lnTo>
                  <a:pt x="49" y="20"/>
                </a:lnTo>
                <a:lnTo>
                  <a:pt x="47" y="20"/>
                </a:lnTo>
                <a:lnTo>
                  <a:pt x="47" y="18"/>
                </a:lnTo>
                <a:lnTo>
                  <a:pt x="47" y="17"/>
                </a:lnTo>
                <a:lnTo>
                  <a:pt x="46" y="15"/>
                </a:lnTo>
                <a:lnTo>
                  <a:pt x="46" y="13"/>
                </a:lnTo>
                <a:lnTo>
                  <a:pt x="44" y="13"/>
                </a:lnTo>
                <a:lnTo>
                  <a:pt x="42" y="13"/>
                </a:lnTo>
                <a:lnTo>
                  <a:pt x="39" y="15"/>
                </a:lnTo>
                <a:lnTo>
                  <a:pt x="36" y="20"/>
                </a:lnTo>
                <a:lnTo>
                  <a:pt x="30" y="28"/>
                </a:lnTo>
                <a:lnTo>
                  <a:pt x="24" y="39"/>
                </a:lnTo>
                <a:lnTo>
                  <a:pt x="20" y="44"/>
                </a:lnTo>
                <a:lnTo>
                  <a:pt x="17" y="51"/>
                </a:lnTo>
                <a:lnTo>
                  <a:pt x="15" y="56"/>
                </a:lnTo>
                <a:lnTo>
                  <a:pt x="15" y="59"/>
                </a:lnTo>
                <a:lnTo>
                  <a:pt x="13" y="61"/>
                </a:lnTo>
                <a:lnTo>
                  <a:pt x="12" y="71"/>
                </a:lnTo>
                <a:lnTo>
                  <a:pt x="0" y="71"/>
                </a:lnTo>
                <a:lnTo>
                  <a:pt x="13" y="22"/>
                </a:lnTo>
                <a:lnTo>
                  <a:pt x="15" y="17"/>
                </a:lnTo>
                <a:lnTo>
                  <a:pt x="15" y="11"/>
                </a:lnTo>
                <a:lnTo>
                  <a:pt x="15" y="10"/>
                </a:lnTo>
                <a:lnTo>
                  <a:pt x="15" y="8"/>
                </a:lnTo>
                <a:lnTo>
                  <a:pt x="15" y="6"/>
                </a:lnTo>
                <a:lnTo>
                  <a:pt x="13" y="6"/>
                </a:lnTo>
                <a:lnTo>
                  <a:pt x="10" y="6"/>
                </a:lnTo>
                <a:lnTo>
                  <a:pt x="8" y="6"/>
                </a:lnTo>
                <a:lnTo>
                  <a:pt x="5" y="6"/>
                </a:lnTo>
                <a:lnTo>
                  <a:pt x="5" y="3"/>
                </a:lnTo>
                <a:close/>
              </a:path>
            </a:pathLst>
          </a:custGeom>
          <a:solidFill>
            <a:srgbClr val="000000"/>
          </a:solidFill>
          <a:ln w="0">
            <a:solidFill>
              <a:srgbClr val="000000"/>
            </a:solidFill>
            <a:round/>
            <a:headEnd/>
            <a:tailEnd/>
          </a:ln>
        </p:spPr>
        <p:txBody>
          <a:bodyPr/>
          <a:lstStyle/>
          <a:p>
            <a:endParaRPr lang="en-CA"/>
          </a:p>
        </p:txBody>
      </p:sp>
      <p:sp>
        <p:nvSpPr>
          <p:cNvPr id="24853" name="Freeform 274"/>
          <p:cNvSpPr>
            <a:spLocks/>
          </p:cNvSpPr>
          <p:nvPr/>
        </p:nvSpPr>
        <p:spPr bwMode="auto">
          <a:xfrm>
            <a:off x="2049463" y="3952875"/>
            <a:ext cx="165100" cy="115888"/>
          </a:xfrm>
          <a:custGeom>
            <a:avLst/>
            <a:gdLst>
              <a:gd name="T0" fmla="*/ 2147483647 w 104"/>
              <a:gd name="T1" fmla="*/ 2147483647 h 73"/>
              <a:gd name="T2" fmla="*/ 2147483647 w 104"/>
              <a:gd name="T3" fmla="*/ 2147483647 h 73"/>
              <a:gd name="T4" fmla="*/ 2147483647 w 104"/>
              <a:gd name="T5" fmla="*/ 2147483647 h 73"/>
              <a:gd name="T6" fmla="*/ 2147483647 w 104"/>
              <a:gd name="T7" fmla="*/ 0 h 73"/>
              <a:gd name="T8" fmla="*/ 2147483647 w 104"/>
              <a:gd name="T9" fmla="*/ 0 h 73"/>
              <a:gd name="T10" fmla="*/ 2147483647 w 104"/>
              <a:gd name="T11" fmla="*/ 2147483647 h 73"/>
              <a:gd name="T12" fmla="*/ 2147483647 w 104"/>
              <a:gd name="T13" fmla="*/ 2147483647 h 73"/>
              <a:gd name="T14" fmla="*/ 2147483647 w 104"/>
              <a:gd name="T15" fmla="*/ 2147483647 h 73"/>
              <a:gd name="T16" fmla="*/ 2147483647 w 104"/>
              <a:gd name="T17" fmla="*/ 2147483647 h 73"/>
              <a:gd name="T18" fmla="*/ 2147483647 w 104"/>
              <a:gd name="T19" fmla="*/ 0 h 73"/>
              <a:gd name="T20" fmla="*/ 2147483647 w 104"/>
              <a:gd name="T21" fmla="*/ 2147483647 h 73"/>
              <a:gd name="T22" fmla="*/ 2147483647 w 104"/>
              <a:gd name="T23" fmla="*/ 2147483647 h 73"/>
              <a:gd name="T24" fmla="*/ 2147483647 w 104"/>
              <a:gd name="T25" fmla="*/ 2147483647 h 73"/>
              <a:gd name="T26" fmla="*/ 2147483647 w 104"/>
              <a:gd name="T27" fmla="*/ 2147483647 h 73"/>
              <a:gd name="T28" fmla="*/ 2147483647 w 104"/>
              <a:gd name="T29" fmla="*/ 2147483647 h 73"/>
              <a:gd name="T30" fmla="*/ 2147483647 w 104"/>
              <a:gd name="T31" fmla="*/ 2147483647 h 73"/>
              <a:gd name="T32" fmla="*/ 2147483647 w 104"/>
              <a:gd name="T33" fmla="*/ 2147483647 h 73"/>
              <a:gd name="T34" fmla="*/ 2147483647 w 104"/>
              <a:gd name="T35" fmla="*/ 2147483647 h 73"/>
              <a:gd name="T36" fmla="*/ 2147483647 w 104"/>
              <a:gd name="T37" fmla="*/ 2147483647 h 73"/>
              <a:gd name="T38" fmla="*/ 2147483647 w 104"/>
              <a:gd name="T39" fmla="*/ 2147483647 h 73"/>
              <a:gd name="T40" fmla="*/ 2147483647 w 104"/>
              <a:gd name="T41" fmla="*/ 2147483647 h 73"/>
              <a:gd name="T42" fmla="*/ 2147483647 w 104"/>
              <a:gd name="T43" fmla="*/ 2147483647 h 73"/>
              <a:gd name="T44" fmla="*/ 2147483647 w 104"/>
              <a:gd name="T45" fmla="*/ 2147483647 h 73"/>
              <a:gd name="T46" fmla="*/ 2147483647 w 104"/>
              <a:gd name="T47" fmla="*/ 2147483647 h 73"/>
              <a:gd name="T48" fmla="*/ 2147483647 w 104"/>
              <a:gd name="T49" fmla="*/ 2147483647 h 73"/>
              <a:gd name="T50" fmla="*/ 2147483647 w 104"/>
              <a:gd name="T51" fmla="*/ 2147483647 h 73"/>
              <a:gd name="T52" fmla="*/ 2147483647 w 104"/>
              <a:gd name="T53" fmla="*/ 2147483647 h 73"/>
              <a:gd name="T54" fmla="*/ 2147483647 w 104"/>
              <a:gd name="T55" fmla="*/ 2147483647 h 73"/>
              <a:gd name="T56" fmla="*/ 2147483647 w 104"/>
              <a:gd name="T57" fmla="*/ 2147483647 h 73"/>
              <a:gd name="T58" fmla="*/ 2147483647 w 104"/>
              <a:gd name="T59" fmla="*/ 2147483647 h 73"/>
              <a:gd name="T60" fmla="*/ 2147483647 w 104"/>
              <a:gd name="T61" fmla="*/ 2147483647 h 73"/>
              <a:gd name="T62" fmla="*/ 2147483647 w 104"/>
              <a:gd name="T63" fmla="*/ 2147483647 h 73"/>
              <a:gd name="T64" fmla="*/ 2147483647 w 104"/>
              <a:gd name="T65" fmla="*/ 2147483647 h 73"/>
              <a:gd name="T66" fmla="*/ 2147483647 w 104"/>
              <a:gd name="T67" fmla="*/ 2147483647 h 73"/>
              <a:gd name="T68" fmla="*/ 2147483647 w 104"/>
              <a:gd name="T69" fmla="*/ 2147483647 h 73"/>
              <a:gd name="T70" fmla="*/ 2147483647 w 104"/>
              <a:gd name="T71" fmla="*/ 2147483647 h 73"/>
              <a:gd name="T72" fmla="*/ 2147483647 w 104"/>
              <a:gd name="T73" fmla="*/ 2147483647 h 73"/>
              <a:gd name="T74" fmla="*/ 2147483647 w 104"/>
              <a:gd name="T75" fmla="*/ 2147483647 h 73"/>
              <a:gd name="T76" fmla="*/ 2147483647 w 104"/>
              <a:gd name="T77" fmla="*/ 2147483647 h 73"/>
              <a:gd name="T78" fmla="*/ 2147483647 w 104"/>
              <a:gd name="T79" fmla="*/ 2147483647 h 73"/>
              <a:gd name="T80" fmla="*/ 2147483647 w 104"/>
              <a:gd name="T81" fmla="*/ 2147483647 h 73"/>
              <a:gd name="T82" fmla="*/ 2147483647 w 104"/>
              <a:gd name="T83" fmla="*/ 2147483647 h 73"/>
              <a:gd name="T84" fmla="*/ 2147483647 w 104"/>
              <a:gd name="T85" fmla="*/ 2147483647 h 73"/>
              <a:gd name="T86" fmla="*/ 2147483647 w 104"/>
              <a:gd name="T87" fmla="*/ 2147483647 h 73"/>
              <a:gd name="T88" fmla="*/ 2147483647 w 104"/>
              <a:gd name="T89" fmla="*/ 2147483647 h 73"/>
              <a:gd name="T90" fmla="*/ 2147483647 w 104"/>
              <a:gd name="T91" fmla="*/ 2147483647 h 73"/>
              <a:gd name="T92" fmla="*/ 2147483647 w 104"/>
              <a:gd name="T93" fmla="*/ 2147483647 h 73"/>
              <a:gd name="T94" fmla="*/ 2147483647 w 104"/>
              <a:gd name="T95" fmla="*/ 2147483647 h 73"/>
              <a:gd name="T96" fmla="*/ 2147483647 w 104"/>
              <a:gd name="T97" fmla="*/ 2147483647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73"/>
              <a:gd name="T149" fmla="*/ 104 w 104"/>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73">
                <a:moveTo>
                  <a:pt x="30" y="0"/>
                </a:moveTo>
                <a:lnTo>
                  <a:pt x="20" y="35"/>
                </a:lnTo>
                <a:lnTo>
                  <a:pt x="25" y="28"/>
                </a:lnTo>
                <a:lnTo>
                  <a:pt x="29" y="22"/>
                </a:lnTo>
                <a:lnTo>
                  <a:pt x="32" y="17"/>
                </a:lnTo>
                <a:lnTo>
                  <a:pt x="39" y="8"/>
                </a:lnTo>
                <a:lnTo>
                  <a:pt x="47" y="3"/>
                </a:lnTo>
                <a:lnTo>
                  <a:pt x="51" y="0"/>
                </a:lnTo>
                <a:lnTo>
                  <a:pt x="56" y="0"/>
                </a:lnTo>
                <a:lnTo>
                  <a:pt x="59" y="0"/>
                </a:lnTo>
                <a:lnTo>
                  <a:pt x="63" y="3"/>
                </a:lnTo>
                <a:lnTo>
                  <a:pt x="64" y="5"/>
                </a:lnTo>
                <a:lnTo>
                  <a:pt x="64" y="10"/>
                </a:lnTo>
                <a:lnTo>
                  <a:pt x="64" y="13"/>
                </a:lnTo>
                <a:lnTo>
                  <a:pt x="63" y="18"/>
                </a:lnTo>
                <a:lnTo>
                  <a:pt x="58" y="39"/>
                </a:lnTo>
                <a:lnTo>
                  <a:pt x="70" y="18"/>
                </a:lnTo>
                <a:lnTo>
                  <a:pt x="83" y="5"/>
                </a:lnTo>
                <a:lnTo>
                  <a:pt x="88" y="1"/>
                </a:lnTo>
                <a:lnTo>
                  <a:pt x="95" y="0"/>
                </a:lnTo>
                <a:lnTo>
                  <a:pt x="98" y="0"/>
                </a:lnTo>
                <a:lnTo>
                  <a:pt x="102" y="3"/>
                </a:lnTo>
                <a:lnTo>
                  <a:pt x="104" y="6"/>
                </a:lnTo>
                <a:lnTo>
                  <a:pt x="104" y="11"/>
                </a:lnTo>
                <a:lnTo>
                  <a:pt x="104" y="15"/>
                </a:lnTo>
                <a:lnTo>
                  <a:pt x="102" y="20"/>
                </a:lnTo>
                <a:lnTo>
                  <a:pt x="93" y="51"/>
                </a:lnTo>
                <a:lnTo>
                  <a:pt x="92" y="56"/>
                </a:lnTo>
                <a:lnTo>
                  <a:pt x="90" y="59"/>
                </a:lnTo>
                <a:lnTo>
                  <a:pt x="90" y="61"/>
                </a:lnTo>
                <a:lnTo>
                  <a:pt x="90" y="63"/>
                </a:lnTo>
                <a:lnTo>
                  <a:pt x="90" y="64"/>
                </a:lnTo>
                <a:lnTo>
                  <a:pt x="92" y="64"/>
                </a:lnTo>
                <a:lnTo>
                  <a:pt x="93" y="63"/>
                </a:lnTo>
                <a:lnTo>
                  <a:pt x="97" y="59"/>
                </a:lnTo>
                <a:lnTo>
                  <a:pt x="100" y="54"/>
                </a:lnTo>
                <a:lnTo>
                  <a:pt x="104" y="56"/>
                </a:lnTo>
                <a:lnTo>
                  <a:pt x="100" y="59"/>
                </a:lnTo>
                <a:lnTo>
                  <a:pt x="97" y="64"/>
                </a:lnTo>
                <a:lnTo>
                  <a:pt x="93" y="68"/>
                </a:lnTo>
                <a:lnTo>
                  <a:pt x="88" y="71"/>
                </a:lnTo>
                <a:lnTo>
                  <a:pt x="85" y="73"/>
                </a:lnTo>
                <a:lnTo>
                  <a:pt x="83" y="73"/>
                </a:lnTo>
                <a:lnTo>
                  <a:pt x="80" y="73"/>
                </a:lnTo>
                <a:lnTo>
                  <a:pt x="78" y="71"/>
                </a:lnTo>
                <a:lnTo>
                  <a:pt x="76" y="69"/>
                </a:lnTo>
                <a:lnTo>
                  <a:pt x="76" y="66"/>
                </a:lnTo>
                <a:lnTo>
                  <a:pt x="76" y="63"/>
                </a:lnTo>
                <a:lnTo>
                  <a:pt x="78" y="57"/>
                </a:lnTo>
                <a:lnTo>
                  <a:pt x="80" y="51"/>
                </a:lnTo>
                <a:lnTo>
                  <a:pt x="88" y="27"/>
                </a:lnTo>
                <a:lnTo>
                  <a:pt x="90" y="22"/>
                </a:lnTo>
                <a:lnTo>
                  <a:pt x="90" y="18"/>
                </a:lnTo>
                <a:lnTo>
                  <a:pt x="92" y="17"/>
                </a:lnTo>
                <a:lnTo>
                  <a:pt x="92" y="15"/>
                </a:lnTo>
                <a:lnTo>
                  <a:pt x="92" y="13"/>
                </a:lnTo>
                <a:lnTo>
                  <a:pt x="92" y="11"/>
                </a:lnTo>
                <a:lnTo>
                  <a:pt x="90" y="11"/>
                </a:lnTo>
                <a:lnTo>
                  <a:pt x="90" y="10"/>
                </a:lnTo>
                <a:lnTo>
                  <a:pt x="88" y="10"/>
                </a:lnTo>
                <a:lnTo>
                  <a:pt x="85" y="10"/>
                </a:lnTo>
                <a:lnTo>
                  <a:pt x="81" y="13"/>
                </a:lnTo>
                <a:lnTo>
                  <a:pt x="70" y="25"/>
                </a:lnTo>
                <a:lnTo>
                  <a:pt x="59" y="40"/>
                </a:lnTo>
                <a:lnTo>
                  <a:pt x="54" y="54"/>
                </a:lnTo>
                <a:lnTo>
                  <a:pt x="47" y="71"/>
                </a:lnTo>
                <a:lnTo>
                  <a:pt x="36" y="71"/>
                </a:lnTo>
                <a:lnTo>
                  <a:pt x="49" y="23"/>
                </a:lnTo>
                <a:lnTo>
                  <a:pt x="51" y="20"/>
                </a:lnTo>
                <a:lnTo>
                  <a:pt x="51" y="17"/>
                </a:lnTo>
                <a:lnTo>
                  <a:pt x="51" y="13"/>
                </a:lnTo>
                <a:lnTo>
                  <a:pt x="51" y="11"/>
                </a:lnTo>
                <a:lnTo>
                  <a:pt x="51" y="10"/>
                </a:lnTo>
                <a:lnTo>
                  <a:pt x="49" y="10"/>
                </a:lnTo>
                <a:lnTo>
                  <a:pt x="46" y="10"/>
                </a:lnTo>
                <a:lnTo>
                  <a:pt x="44" y="11"/>
                </a:lnTo>
                <a:lnTo>
                  <a:pt x="41" y="15"/>
                </a:lnTo>
                <a:lnTo>
                  <a:pt x="36" y="18"/>
                </a:lnTo>
                <a:lnTo>
                  <a:pt x="32" y="25"/>
                </a:lnTo>
                <a:lnTo>
                  <a:pt x="25" y="34"/>
                </a:lnTo>
                <a:lnTo>
                  <a:pt x="20" y="44"/>
                </a:lnTo>
                <a:lnTo>
                  <a:pt x="17" y="52"/>
                </a:lnTo>
                <a:lnTo>
                  <a:pt x="12" y="71"/>
                </a:lnTo>
                <a:lnTo>
                  <a:pt x="0" y="71"/>
                </a:lnTo>
                <a:lnTo>
                  <a:pt x="13" y="20"/>
                </a:lnTo>
                <a:lnTo>
                  <a:pt x="15" y="13"/>
                </a:lnTo>
                <a:lnTo>
                  <a:pt x="15" y="11"/>
                </a:lnTo>
                <a:lnTo>
                  <a:pt x="17" y="10"/>
                </a:lnTo>
                <a:lnTo>
                  <a:pt x="15" y="8"/>
                </a:lnTo>
                <a:lnTo>
                  <a:pt x="15" y="6"/>
                </a:lnTo>
                <a:lnTo>
                  <a:pt x="12" y="6"/>
                </a:lnTo>
                <a:lnTo>
                  <a:pt x="10" y="5"/>
                </a:lnTo>
                <a:lnTo>
                  <a:pt x="8" y="6"/>
                </a:lnTo>
                <a:lnTo>
                  <a:pt x="5" y="6"/>
                </a:lnTo>
                <a:lnTo>
                  <a:pt x="5" y="3"/>
                </a:lnTo>
                <a:lnTo>
                  <a:pt x="30" y="0"/>
                </a:lnTo>
                <a:close/>
              </a:path>
            </a:pathLst>
          </a:custGeom>
          <a:solidFill>
            <a:srgbClr val="000000"/>
          </a:solidFill>
          <a:ln w="0">
            <a:solidFill>
              <a:srgbClr val="000000"/>
            </a:solidFill>
            <a:round/>
            <a:headEnd/>
            <a:tailEnd/>
          </a:ln>
        </p:spPr>
        <p:txBody>
          <a:bodyPr/>
          <a:lstStyle/>
          <a:p>
            <a:endParaRPr lang="en-CA"/>
          </a:p>
        </p:txBody>
      </p:sp>
      <p:sp>
        <p:nvSpPr>
          <p:cNvPr id="24854" name="Freeform 275"/>
          <p:cNvSpPr>
            <a:spLocks noEditPoints="1"/>
          </p:cNvSpPr>
          <p:nvPr/>
        </p:nvSpPr>
        <p:spPr bwMode="auto">
          <a:xfrm>
            <a:off x="2230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4" y="61"/>
                </a:lnTo>
                <a:lnTo>
                  <a:pt x="29" y="63"/>
                </a:lnTo>
                <a:lnTo>
                  <a:pt x="34" y="63"/>
                </a:lnTo>
                <a:lnTo>
                  <a:pt x="39" y="61"/>
                </a:lnTo>
                <a:lnTo>
                  <a:pt x="42" y="59"/>
                </a:lnTo>
                <a:lnTo>
                  <a:pt x="47" y="56"/>
                </a:lnTo>
                <a:lnTo>
                  <a:pt x="52" y="51"/>
                </a:lnTo>
                <a:lnTo>
                  <a:pt x="54" y="52"/>
                </a:lnTo>
                <a:lnTo>
                  <a:pt x="37" y="68"/>
                </a:lnTo>
                <a:lnTo>
                  <a:pt x="22" y="73"/>
                </a:lnTo>
                <a:lnTo>
                  <a:pt x="15" y="71"/>
                </a:lnTo>
                <a:lnTo>
                  <a:pt x="10" y="69"/>
                </a:lnTo>
                <a:lnTo>
                  <a:pt x="5" y="66"/>
                </a:lnTo>
                <a:lnTo>
                  <a:pt x="1" y="61"/>
                </a:lnTo>
                <a:lnTo>
                  <a:pt x="0" y="56"/>
                </a:lnTo>
                <a:lnTo>
                  <a:pt x="0" y="49"/>
                </a:lnTo>
                <a:lnTo>
                  <a:pt x="0" y="42"/>
                </a:lnTo>
                <a:lnTo>
                  <a:pt x="3" y="34"/>
                </a:lnTo>
                <a:lnTo>
                  <a:pt x="7" y="25"/>
                </a:lnTo>
                <a:lnTo>
                  <a:pt x="12" y="18"/>
                </a:lnTo>
                <a:lnTo>
                  <a:pt x="17" y="11"/>
                </a:lnTo>
                <a:lnTo>
                  <a:pt x="24" y="6"/>
                </a:lnTo>
                <a:lnTo>
                  <a:pt x="30" y="3"/>
                </a:lnTo>
                <a:lnTo>
                  <a:pt x="37" y="0"/>
                </a:lnTo>
                <a:lnTo>
                  <a:pt x="46" y="0"/>
                </a:lnTo>
                <a:lnTo>
                  <a:pt x="49" y="0"/>
                </a:lnTo>
                <a:lnTo>
                  <a:pt x="54" y="1"/>
                </a:lnTo>
                <a:lnTo>
                  <a:pt x="58" y="3"/>
                </a:lnTo>
                <a:lnTo>
                  <a:pt x="59" y="6"/>
                </a:lnTo>
                <a:lnTo>
                  <a:pt x="61" y="11"/>
                </a:lnTo>
                <a:lnTo>
                  <a:pt x="59" y="17"/>
                </a:lnTo>
                <a:lnTo>
                  <a:pt x="56" y="23"/>
                </a:lnTo>
                <a:lnTo>
                  <a:pt x="51" y="28"/>
                </a:lnTo>
                <a:lnTo>
                  <a:pt x="44" y="32"/>
                </a:lnTo>
                <a:lnTo>
                  <a:pt x="37" y="35"/>
                </a:lnTo>
                <a:lnTo>
                  <a:pt x="30" y="39"/>
                </a:lnTo>
                <a:lnTo>
                  <a:pt x="24" y="40"/>
                </a:lnTo>
                <a:lnTo>
                  <a:pt x="13" y="40"/>
                </a:lnTo>
                <a:close/>
                <a:moveTo>
                  <a:pt x="13" y="37"/>
                </a:moveTo>
                <a:lnTo>
                  <a:pt x="24" y="35"/>
                </a:lnTo>
                <a:lnTo>
                  <a:pt x="32" y="34"/>
                </a:lnTo>
                <a:lnTo>
                  <a:pt x="39" y="28"/>
                </a:lnTo>
                <a:lnTo>
                  <a:pt x="44" y="22"/>
                </a:lnTo>
                <a:lnTo>
                  <a:pt x="47" y="17"/>
                </a:lnTo>
                <a:lnTo>
                  <a:pt x="49" y="10"/>
                </a:lnTo>
                <a:lnTo>
                  <a:pt x="49" y="8"/>
                </a:lnTo>
                <a:lnTo>
                  <a:pt x="47" y="5"/>
                </a:lnTo>
                <a:lnTo>
                  <a:pt x="46" y="3"/>
                </a:lnTo>
                <a:lnTo>
                  <a:pt x="42" y="3"/>
                </a:lnTo>
                <a:lnTo>
                  <a:pt x="37" y="5"/>
                </a:lnTo>
                <a:lnTo>
                  <a:pt x="32" y="6"/>
                </a:lnTo>
                <a:lnTo>
                  <a:pt x="25" y="11"/>
                </a:lnTo>
                <a:lnTo>
                  <a:pt x="22"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55" name="Freeform 276"/>
          <p:cNvSpPr>
            <a:spLocks noEditPoints="1"/>
          </p:cNvSpPr>
          <p:nvPr/>
        </p:nvSpPr>
        <p:spPr bwMode="auto">
          <a:xfrm>
            <a:off x="2343150" y="3889375"/>
            <a:ext cx="134938" cy="179388"/>
          </a:xfrm>
          <a:custGeom>
            <a:avLst/>
            <a:gdLst>
              <a:gd name="T0" fmla="*/ 2147483647 w 85"/>
              <a:gd name="T1" fmla="*/ 2147483647 h 113"/>
              <a:gd name="T2" fmla="*/ 2147483647 w 85"/>
              <a:gd name="T3" fmla="*/ 2147483647 h 113"/>
              <a:gd name="T4" fmla="*/ 2147483647 w 85"/>
              <a:gd name="T5" fmla="*/ 2147483647 h 113"/>
              <a:gd name="T6" fmla="*/ 2147483647 w 85"/>
              <a:gd name="T7" fmla="*/ 2147483647 h 113"/>
              <a:gd name="T8" fmla="*/ 2147483647 w 85"/>
              <a:gd name="T9" fmla="*/ 2147483647 h 113"/>
              <a:gd name="T10" fmla="*/ 2147483647 w 85"/>
              <a:gd name="T11" fmla="*/ 2147483647 h 113"/>
              <a:gd name="T12" fmla="*/ 2147483647 w 85"/>
              <a:gd name="T13" fmla="*/ 2147483647 h 113"/>
              <a:gd name="T14" fmla="*/ 2147483647 w 85"/>
              <a:gd name="T15" fmla="*/ 2147483647 h 113"/>
              <a:gd name="T16" fmla="*/ 2147483647 w 85"/>
              <a:gd name="T17" fmla="*/ 2147483647 h 113"/>
              <a:gd name="T18" fmla="*/ 2147483647 w 85"/>
              <a:gd name="T19" fmla="*/ 2147483647 h 113"/>
              <a:gd name="T20" fmla="*/ 2147483647 w 85"/>
              <a:gd name="T21" fmla="*/ 2147483647 h 113"/>
              <a:gd name="T22" fmla="*/ 2147483647 w 85"/>
              <a:gd name="T23" fmla="*/ 2147483647 h 113"/>
              <a:gd name="T24" fmla="*/ 2147483647 w 85"/>
              <a:gd name="T25" fmla="*/ 2147483647 h 113"/>
              <a:gd name="T26" fmla="*/ 2147483647 w 85"/>
              <a:gd name="T27" fmla="*/ 2147483647 h 113"/>
              <a:gd name="T28" fmla="*/ 2147483647 w 85"/>
              <a:gd name="T29" fmla="*/ 2147483647 h 113"/>
              <a:gd name="T30" fmla="*/ 2147483647 w 85"/>
              <a:gd name="T31" fmla="*/ 2147483647 h 113"/>
              <a:gd name="T32" fmla="*/ 2147483647 w 85"/>
              <a:gd name="T33" fmla="*/ 2147483647 h 113"/>
              <a:gd name="T34" fmla="*/ 0 w 85"/>
              <a:gd name="T35" fmla="*/ 2147483647 h 113"/>
              <a:gd name="T36" fmla="*/ 0 w 85"/>
              <a:gd name="T37" fmla="*/ 2147483647 h 113"/>
              <a:gd name="T38" fmla="*/ 2147483647 w 85"/>
              <a:gd name="T39" fmla="*/ 2147483647 h 113"/>
              <a:gd name="T40" fmla="*/ 2147483647 w 85"/>
              <a:gd name="T41" fmla="*/ 2147483647 h 113"/>
              <a:gd name="T42" fmla="*/ 2147483647 w 85"/>
              <a:gd name="T43" fmla="*/ 2147483647 h 113"/>
              <a:gd name="T44" fmla="*/ 2147483647 w 85"/>
              <a:gd name="T45" fmla="*/ 2147483647 h 113"/>
              <a:gd name="T46" fmla="*/ 2147483647 w 85"/>
              <a:gd name="T47" fmla="*/ 2147483647 h 113"/>
              <a:gd name="T48" fmla="*/ 2147483647 w 85"/>
              <a:gd name="T49" fmla="*/ 2147483647 h 113"/>
              <a:gd name="T50" fmla="*/ 2147483647 w 85"/>
              <a:gd name="T51" fmla="*/ 2147483647 h 113"/>
              <a:gd name="T52" fmla="*/ 2147483647 w 85"/>
              <a:gd name="T53" fmla="*/ 2147483647 h 113"/>
              <a:gd name="T54" fmla="*/ 2147483647 w 85"/>
              <a:gd name="T55" fmla="*/ 2147483647 h 113"/>
              <a:gd name="T56" fmla="*/ 2147483647 w 85"/>
              <a:gd name="T57" fmla="*/ 2147483647 h 113"/>
              <a:gd name="T58" fmla="*/ 2147483647 w 85"/>
              <a:gd name="T59" fmla="*/ 2147483647 h 113"/>
              <a:gd name="T60" fmla="*/ 2147483647 w 85"/>
              <a:gd name="T61" fmla="*/ 2147483647 h 113"/>
              <a:gd name="T62" fmla="*/ 2147483647 w 85"/>
              <a:gd name="T63" fmla="*/ 2147483647 h 113"/>
              <a:gd name="T64" fmla="*/ 2147483647 w 85"/>
              <a:gd name="T65" fmla="*/ 2147483647 h 113"/>
              <a:gd name="T66" fmla="*/ 2147483647 w 85"/>
              <a:gd name="T67" fmla="*/ 2147483647 h 113"/>
              <a:gd name="T68" fmla="*/ 2147483647 w 85"/>
              <a:gd name="T69" fmla="*/ 2147483647 h 113"/>
              <a:gd name="T70" fmla="*/ 2147483647 w 85"/>
              <a:gd name="T71" fmla="*/ 2147483647 h 113"/>
              <a:gd name="T72" fmla="*/ 2147483647 w 85"/>
              <a:gd name="T73" fmla="*/ 2147483647 h 113"/>
              <a:gd name="T74" fmla="*/ 2147483647 w 85"/>
              <a:gd name="T75" fmla="*/ 2147483647 h 113"/>
              <a:gd name="T76" fmla="*/ 2147483647 w 85"/>
              <a:gd name="T77" fmla="*/ 2147483647 h 113"/>
              <a:gd name="T78" fmla="*/ 2147483647 w 85"/>
              <a:gd name="T79" fmla="*/ 2147483647 h 113"/>
              <a:gd name="T80" fmla="*/ 2147483647 w 85"/>
              <a:gd name="T81" fmla="*/ 2147483647 h 113"/>
              <a:gd name="T82" fmla="*/ 2147483647 w 85"/>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
              <a:gd name="T127" fmla="*/ 0 h 113"/>
              <a:gd name="T128" fmla="*/ 85 w 85"/>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 h="113">
                <a:moveTo>
                  <a:pt x="85" y="0"/>
                </a:moveTo>
                <a:lnTo>
                  <a:pt x="60" y="92"/>
                </a:lnTo>
                <a:lnTo>
                  <a:pt x="58" y="97"/>
                </a:lnTo>
                <a:lnTo>
                  <a:pt x="56" y="101"/>
                </a:lnTo>
                <a:lnTo>
                  <a:pt x="56" y="103"/>
                </a:lnTo>
                <a:lnTo>
                  <a:pt x="56" y="104"/>
                </a:lnTo>
                <a:lnTo>
                  <a:pt x="58" y="104"/>
                </a:lnTo>
                <a:lnTo>
                  <a:pt x="60" y="104"/>
                </a:lnTo>
                <a:lnTo>
                  <a:pt x="61" y="104"/>
                </a:lnTo>
                <a:lnTo>
                  <a:pt x="63" y="103"/>
                </a:lnTo>
                <a:lnTo>
                  <a:pt x="65" y="99"/>
                </a:lnTo>
                <a:lnTo>
                  <a:pt x="68" y="96"/>
                </a:lnTo>
                <a:lnTo>
                  <a:pt x="72" y="96"/>
                </a:lnTo>
                <a:lnTo>
                  <a:pt x="67" y="103"/>
                </a:lnTo>
                <a:lnTo>
                  <a:pt x="61" y="108"/>
                </a:lnTo>
                <a:lnTo>
                  <a:pt x="56" y="111"/>
                </a:lnTo>
                <a:lnTo>
                  <a:pt x="51" y="113"/>
                </a:lnTo>
                <a:lnTo>
                  <a:pt x="50" y="113"/>
                </a:lnTo>
                <a:lnTo>
                  <a:pt x="46" y="111"/>
                </a:lnTo>
                <a:lnTo>
                  <a:pt x="46" y="108"/>
                </a:lnTo>
                <a:lnTo>
                  <a:pt x="44" y="106"/>
                </a:lnTo>
                <a:lnTo>
                  <a:pt x="46" y="101"/>
                </a:lnTo>
                <a:lnTo>
                  <a:pt x="48" y="94"/>
                </a:lnTo>
                <a:lnTo>
                  <a:pt x="50" y="84"/>
                </a:lnTo>
                <a:lnTo>
                  <a:pt x="43" y="94"/>
                </a:lnTo>
                <a:lnTo>
                  <a:pt x="36" y="103"/>
                </a:lnTo>
                <a:lnTo>
                  <a:pt x="29" y="108"/>
                </a:lnTo>
                <a:lnTo>
                  <a:pt x="22" y="111"/>
                </a:lnTo>
                <a:lnTo>
                  <a:pt x="16" y="113"/>
                </a:lnTo>
                <a:lnTo>
                  <a:pt x="12" y="113"/>
                </a:lnTo>
                <a:lnTo>
                  <a:pt x="7" y="109"/>
                </a:lnTo>
                <a:lnTo>
                  <a:pt x="4" y="108"/>
                </a:lnTo>
                <a:lnTo>
                  <a:pt x="2" y="103"/>
                </a:lnTo>
                <a:lnTo>
                  <a:pt x="0" y="99"/>
                </a:lnTo>
                <a:lnTo>
                  <a:pt x="0" y="92"/>
                </a:lnTo>
                <a:lnTo>
                  <a:pt x="0" y="85"/>
                </a:lnTo>
                <a:lnTo>
                  <a:pt x="4" y="77"/>
                </a:lnTo>
                <a:lnTo>
                  <a:pt x="7" y="68"/>
                </a:lnTo>
                <a:lnTo>
                  <a:pt x="14" y="60"/>
                </a:lnTo>
                <a:lnTo>
                  <a:pt x="21" y="53"/>
                </a:lnTo>
                <a:lnTo>
                  <a:pt x="27" y="46"/>
                </a:lnTo>
                <a:lnTo>
                  <a:pt x="34" y="43"/>
                </a:lnTo>
                <a:lnTo>
                  <a:pt x="41" y="40"/>
                </a:lnTo>
                <a:lnTo>
                  <a:pt x="46" y="40"/>
                </a:lnTo>
                <a:lnTo>
                  <a:pt x="51" y="40"/>
                </a:lnTo>
                <a:lnTo>
                  <a:pt x="55" y="41"/>
                </a:lnTo>
                <a:lnTo>
                  <a:pt x="58" y="43"/>
                </a:lnTo>
                <a:lnTo>
                  <a:pt x="61" y="46"/>
                </a:lnTo>
                <a:lnTo>
                  <a:pt x="68" y="23"/>
                </a:lnTo>
                <a:lnTo>
                  <a:pt x="68" y="17"/>
                </a:lnTo>
                <a:lnTo>
                  <a:pt x="70" y="14"/>
                </a:lnTo>
                <a:lnTo>
                  <a:pt x="70" y="12"/>
                </a:lnTo>
                <a:lnTo>
                  <a:pt x="70" y="11"/>
                </a:lnTo>
                <a:lnTo>
                  <a:pt x="70" y="9"/>
                </a:lnTo>
                <a:lnTo>
                  <a:pt x="70" y="7"/>
                </a:lnTo>
                <a:lnTo>
                  <a:pt x="68" y="6"/>
                </a:lnTo>
                <a:lnTo>
                  <a:pt x="65" y="6"/>
                </a:lnTo>
                <a:lnTo>
                  <a:pt x="63" y="6"/>
                </a:lnTo>
                <a:lnTo>
                  <a:pt x="60" y="7"/>
                </a:lnTo>
                <a:lnTo>
                  <a:pt x="60" y="4"/>
                </a:lnTo>
                <a:lnTo>
                  <a:pt x="85" y="0"/>
                </a:lnTo>
                <a:close/>
                <a:moveTo>
                  <a:pt x="56" y="55"/>
                </a:moveTo>
                <a:lnTo>
                  <a:pt x="56" y="50"/>
                </a:lnTo>
                <a:lnTo>
                  <a:pt x="53" y="46"/>
                </a:lnTo>
                <a:lnTo>
                  <a:pt x="50" y="43"/>
                </a:lnTo>
                <a:lnTo>
                  <a:pt x="46" y="43"/>
                </a:lnTo>
                <a:lnTo>
                  <a:pt x="41" y="45"/>
                </a:lnTo>
                <a:lnTo>
                  <a:pt x="36" y="46"/>
                </a:lnTo>
                <a:lnTo>
                  <a:pt x="31" y="53"/>
                </a:lnTo>
                <a:lnTo>
                  <a:pt x="24" y="60"/>
                </a:lnTo>
                <a:lnTo>
                  <a:pt x="17" y="75"/>
                </a:lnTo>
                <a:lnTo>
                  <a:pt x="14" y="92"/>
                </a:lnTo>
                <a:lnTo>
                  <a:pt x="14" y="97"/>
                </a:lnTo>
                <a:lnTo>
                  <a:pt x="17" y="101"/>
                </a:lnTo>
                <a:lnTo>
                  <a:pt x="19" y="104"/>
                </a:lnTo>
                <a:lnTo>
                  <a:pt x="22" y="104"/>
                </a:lnTo>
                <a:lnTo>
                  <a:pt x="27" y="103"/>
                </a:lnTo>
                <a:lnTo>
                  <a:pt x="33" y="99"/>
                </a:lnTo>
                <a:lnTo>
                  <a:pt x="38" y="94"/>
                </a:lnTo>
                <a:lnTo>
                  <a:pt x="44" y="85"/>
                </a:lnTo>
                <a:lnTo>
                  <a:pt x="53" y="68"/>
                </a:lnTo>
                <a:lnTo>
                  <a:pt x="56" y="55"/>
                </a:lnTo>
                <a:close/>
              </a:path>
            </a:pathLst>
          </a:custGeom>
          <a:solidFill>
            <a:srgbClr val="000000"/>
          </a:solidFill>
          <a:ln w="0">
            <a:solidFill>
              <a:srgbClr val="000000"/>
            </a:solidFill>
            <a:round/>
            <a:headEnd/>
            <a:tailEnd/>
          </a:ln>
        </p:spPr>
        <p:txBody>
          <a:bodyPr/>
          <a:lstStyle/>
          <a:p>
            <a:endParaRPr lang="en-CA"/>
          </a:p>
        </p:txBody>
      </p:sp>
      <p:sp>
        <p:nvSpPr>
          <p:cNvPr id="24856" name="Freeform 277"/>
          <p:cNvSpPr>
            <a:spLocks noEditPoints="1"/>
          </p:cNvSpPr>
          <p:nvPr/>
        </p:nvSpPr>
        <p:spPr bwMode="auto">
          <a:xfrm>
            <a:off x="2476500" y="3903663"/>
            <a:ext cx="58738" cy="165100"/>
          </a:xfrm>
          <a:custGeom>
            <a:avLst/>
            <a:gdLst>
              <a:gd name="T0" fmla="*/ 2147483647 w 37"/>
              <a:gd name="T1" fmla="*/ 0 h 104"/>
              <a:gd name="T2" fmla="*/ 2147483647 w 37"/>
              <a:gd name="T3" fmla="*/ 2147483647 h 104"/>
              <a:gd name="T4" fmla="*/ 2147483647 w 37"/>
              <a:gd name="T5" fmla="*/ 2147483647 h 104"/>
              <a:gd name="T6" fmla="*/ 2147483647 w 37"/>
              <a:gd name="T7" fmla="*/ 2147483647 h 104"/>
              <a:gd name="T8" fmla="*/ 2147483647 w 37"/>
              <a:gd name="T9" fmla="*/ 2147483647 h 104"/>
              <a:gd name="T10" fmla="*/ 2147483647 w 37"/>
              <a:gd name="T11" fmla="*/ 2147483647 h 104"/>
              <a:gd name="T12" fmla="*/ 2147483647 w 37"/>
              <a:gd name="T13" fmla="*/ 2147483647 h 104"/>
              <a:gd name="T14" fmla="*/ 2147483647 w 37"/>
              <a:gd name="T15" fmla="*/ 2147483647 h 104"/>
              <a:gd name="T16" fmla="*/ 2147483647 w 37"/>
              <a:gd name="T17" fmla="*/ 2147483647 h 104"/>
              <a:gd name="T18" fmla="*/ 2147483647 w 37"/>
              <a:gd name="T19" fmla="*/ 2147483647 h 104"/>
              <a:gd name="T20" fmla="*/ 2147483647 w 37"/>
              <a:gd name="T21" fmla="*/ 2147483647 h 104"/>
              <a:gd name="T22" fmla="*/ 2147483647 w 37"/>
              <a:gd name="T23" fmla="*/ 2147483647 h 104"/>
              <a:gd name="T24" fmla="*/ 2147483647 w 37"/>
              <a:gd name="T25" fmla="*/ 2147483647 h 104"/>
              <a:gd name="T26" fmla="*/ 2147483647 w 37"/>
              <a:gd name="T27" fmla="*/ 2147483647 h 104"/>
              <a:gd name="T28" fmla="*/ 2147483647 w 37"/>
              <a:gd name="T29" fmla="*/ 2147483647 h 104"/>
              <a:gd name="T30" fmla="*/ 2147483647 w 37"/>
              <a:gd name="T31" fmla="*/ 2147483647 h 104"/>
              <a:gd name="T32" fmla="*/ 2147483647 w 37"/>
              <a:gd name="T33" fmla="*/ 0 h 104"/>
              <a:gd name="T34" fmla="*/ 2147483647 w 37"/>
              <a:gd name="T35" fmla="*/ 2147483647 h 104"/>
              <a:gd name="T36" fmla="*/ 2147483647 w 37"/>
              <a:gd name="T37" fmla="*/ 2147483647 h 104"/>
              <a:gd name="T38" fmla="*/ 2147483647 w 37"/>
              <a:gd name="T39" fmla="*/ 2147483647 h 104"/>
              <a:gd name="T40" fmla="*/ 2147483647 w 37"/>
              <a:gd name="T41" fmla="*/ 2147483647 h 104"/>
              <a:gd name="T42" fmla="*/ 2147483647 w 37"/>
              <a:gd name="T43" fmla="*/ 2147483647 h 104"/>
              <a:gd name="T44" fmla="*/ 2147483647 w 37"/>
              <a:gd name="T45" fmla="*/ 2147483647 h 104"/>
              <a:gd name="T46" fmla="*/ 2147483647 w 37"/>
              <a:gd name="T47" fmla="*/ 2147483647 h 104"/>
              <a:gd name="T48" fmla="*/ 2147483647 w 37"/>
              <a:gd name="T49" fmla="*/ 2147483647 h 104"/>
              <a:gd name="T50" fmla="*/ 2147483647 w 37"/>
              <a:gd name="T51" fmla="*/ 2147483647 h 104"/>
              <a:gd name="T52" fmla="*/ 2147483647 w 37"/>
              <a:gd name="T53" fmla="*/ 2147483647 h 104"/>
              <a:gd name="T54" fmla="*/ 2147483647 w 37"/>
              <a:gd name="T55" fmla="*/ 2147483647 h 104"/>
              <a:gd name="T56" fmla="*/ 2147483647 w 37"/>
              <a:gd name="T57" fmla="*/ 2147483647 h 104"/>
              <a:gd name="T58" fmla="*/ 2147483647 w 37"/>
              <a:gd name="T59" fmla="*/ 2147483647 h 104"/>
              <a:gd name="T60" fmla="*/ 2147483647 w 37"/>
              <a:gd name="T61" fmla="*/ 2147483647 h 104"/>
              <a:gd name="T62" fmla="*/ 2147483647 w 37"/>
              <a:gd name="T63" fmla="*/ 2147483647 h 104"/>
              <a:gd name="T64" fmla="*/ 2147483647 w 37"/>
              <a:gd name="T65" fmla="*/ 2147483647 h 104"/>
              <a:gd name="T66" fmla="*/ 2147483647 w 37"/>
              <a:gd name="T67" fmla="*/ 2147483647 h 104"/>
              <a:gd name="T68" fmla="*/ 2147483647 w 37"/>
              <a:gd name="T69" fmla="*/ 2147483647 h 104"/>
              <a:gd name="T70" fmla="*/ 2147483647 w 37"/>
              <a:gd name="T71" fmla="*/ 2147483647 h 104"/>
              <a:gd name="T72" fmla="*/ 0 w 37"/>
              <a:gd name="T73" fmla="*/ 2147483647 h 104"/>
              <a:gd name="T74" fmla="*/ 0 w 37"/>
              <a:gd name="T75" fmla="*/ 2147483647 h 104"/>
              <a:gd name="T76" fmla="*/ 0 w 37"/>
              <a:gd name="T77" fmla="*/ 2147483647 h 104"/>
              <a:gd name="T78" fmla="*/ 2147483647 w 37"/>
              <a:gd name="T79" fmla="*/ 2147483647 h 104"/>
              <a:gd name="T80" fmla="*/ 2147483647 w 37"/>
              <a:gd name="T81" fmla="*/ 2147483647 h 104"/>
              <a:gd name="T82" fmla="*/ 2147483647 w 37"/>
              <a:gd name="T83" fmla="*/ 2147483647 h 104"/>
              <a:gd name="T84" fmla="*/ 2147483647 w 37"/>
              <a:gd name="T85" fmla="*/ 2147483647 h 104"/>
              <a:gd name="T86" fmla="*/ 2147483647 w 37"/>
              <a:gd name="T87" fmla="*/ 2147483647 h 104"/>
              <a:gd name="T88" fmla="*/ 2147483647 w 37"/>
              <a:gd name="T89" fmla="*/ 2147483647 h 104"/>
              <a:gd name="T90" fmla="*/ 2147483647 w 37"/>
              <a:gd name="T91" fmla="*/ 2147483647 h 104"/>
              <a:gd name="T92" fmla="*/ 2147483647 w 37"/>
              <a:gd name="T93" fmla="*/ 2147483647 h 104"/>
              <a:gd name="T94" fmla="*/ 2147483647 w 37"/>
              <a:gd name="T95" fmla="*/ 2147483647 h 104"/>
              <a:gd name="T96" fmla="*/ 2147483647 w 37"/>
              <a:gd name="T97" fmla="*/ 2147483647 h 104"/>
              <a:gd name="T98" fmla="*/ 2147483647 w 37"/>
              <a:gd name="T99" fmla="*/ 2147483647 h 104"/>
              <a:gd name="T100" fmla="*/ 2147483647 w 37"/>
              <a:gd name="T101" fmla="*/ 2147483647 h 104"/>
              <a:gd name="T102" fmla="*/ 2147483647 w 37"/>
              <a:gd name="T103" fmla="*/ 2147483647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
              <a:gd name="T157" fmla="*/ 0 h 104"/>
              <a:gd name="T158" fmla="*/ 37 w 37"/>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 h="104">
                <a:moveTo>
                  <a:pt x="28" y="0"/>
                </a:moveTo>
                <a:lnTo>
                  <a:pt x="32" y="2"/>
                </a:lnTo>
                <a:lnTo>
                  <a:pt x="34" y="3"/>
                </a:lnTo>
                <a:lnTo>
                  <a:pt x="35" y="5"/>
                </a:lnTo>
                <a:lnTo>
                  <a:pt x="37" y="8"/>
                </a:lnTo>
                <a:lnTo>
                  <a:pt x="35" y="12"/>
                </a:lnTo>
                <a:lnTo>
                  <a:pt x="34" y="14"/>
                </a:lnTo>
                <a:lnTo>
                  <a:pt x="32" y="15"/>
                </a:lnTo>
                <a:lnTo>
                  <a:pt x="28" y="15"/>
                </a:lnTo>
                <a:lnTo>
                  <a:pt x="27" y="15"/>
                </a:lnTo>
                <a:lnTo>
                  <a:pt x="23" y="14"/>
                </a:lnTo>
                <a:lnTo>
                  <a:pt x="22" y="12"/>
                </a:lnTo>
                <a:lnTo>
                  <a:pt x="22" y="8"/>
                </a:lnTo>
                <a:lnTo>
                  <a:pt x="22" y="5"/>
                </a:lnTo>
                <a:lnTo>
                  <a:pt x="23" y="3"/>
                </a:lnTo>
                <a:lnTo>
                  <a:pt x="27" y="2"/>
                </a:lnTo>
                <a:lnTo>
                  <a:pt x="28" y="0"/>
                </a:lnTo>
                <a:close/>
                <a:moveTo>
                  <a:pt x="30" y="31"/>
                </a:moveTo>
                <a:lnTo>
                  <a:pt x="15" y="87"/>
                </a:lnTo>
                <a:lnTo>
                  <a:pt x="13" y="90"/>
                </a:lnTo>
                <a:lnTo>
                  <a:pt x="13" y="94"/>
                </a:lnTo>
                <a:lnTo>
                  <a:pt x="13" y="95"/>
                </a:lnTo>
                <a:lnTo>
                  <a:pt x="15" y="95"/>
                </a:lnTo>
                <a:lnTo>
                  <a:pt x="17" y="95"/>
                </a:lnTo>
                <a:lnTo>
                  <a:pt x="20" y="90"/>
                </a:lnTo>
                <a:lnTo>
                  <a:pt x="23" y="85"/>
                </a:lnTo>
                <a:lnTo>
                  <a:pt x="27" y="87"/>
                </a:lnTo>
                <a:lnTo>
                  <a:pt x="22" y="94"/>
                </a:lnTo>
                <a:lnTo>
                  <a:pt x="15" y="100"/>
                </a:lnTo>
                <a:lnTo>
                  <a:pt x="11" y="102"/>
                </a:lnTo>
                <a:lnTo>
                  <a:pt x="6" y="104"/>
                </a:lnTo>
                <a:lnTo>
                  <a:pt x="3" y="104"/>
                </a:lnTo>
                <a:lnTo>
                  <a:pt x="1" y="102"/>
                </a:lnTo>
                <a:lnTo>
                  <a:pt x="0" y="100"/>
                </a:lnTo>
                <a:lnTo>
                  <a:pt x="0" y="97"/>
                </a:lnTo>
                <a:lnTo>
                  <a:pt x="0" y="94"/>
                </a:lnTo>
                <a:lnTo>
                  <a:pt x="1" y="87"/>
                </a:lnTo>
                <a:lnTo>
                  <a:pt x="13" y="51"/>
                </a:lnTo>
                <a:lnTo>
                  <a:pt x="15" y="46"/>
                </a:lnTo>
                <a:lnTo>
                  <a:pt x="15" y="42"/>
                </a:lnTo>
                <a:lnTo>
                  <a:pt x="15" y="41"/>
                </a:lnTo>
                <a:lnTo>
                  <a:pt x="15" y="39"/>
                </a:lnTo>
                <a:lnTo>
                  <a:pt x="15" y="37"/>
                </a:lnTo>
                <a:lnTo>
                  <a:pt x="13" y="37"/>
                </a:lnTo>
                <a:lnTo>
                  <a:pt x="11" y="36"/>
                </a:lnTo>
                <a:lnTo>
                  <a:pt x="8" y="37"/>
                </a:lnTo>
                <a:lnTo>
                  <a:pt x="5" y="37"/>
                </a:lnTo>
                <a:lnTo>
                  <a:pt x="5" y="34"/>
                </a:lnTo>
                <a:lnTo>
                  <a:pt x="30" y="31"/>
                </a:lnTo>
                <a:close/>
              </a:path>
            </a:pathLst>
          </a:custGeom>
          <a:solidFill>
            <a:srgbClr val="000000"/>
          </a:solidFill>
          <a:ln w="0">
            <a:solidFill>
              <a:srgbClr val="000000"/>
            </a:solidFill>
            <a:round/>
            <a:headEnd/>
            <a:tailEnd/>
          </a:ln>
        </p:spPr>
        <p:txBody>
          <a:bodyPr/>
          <a:lstStyle/>
          <a:p>
            <a:endParaRPr lang="en-CA"/>
          </a:p>
        </p:txBody>
      </p:sp>
      <p:sp>
        <p:nvSpPr>
          <p:cNvPr id="24857" name="Freeform 278"/>
          <p:cNvSpPr>
            <a:spLocks noEditPoints="1"/>
          </p:cNvSpPr>
          <p:nvPr/>
        </p:nvSpPr>
        <p:spPr bwMode="auto">
          <a:xfrm>
            <a:off x="2540000" y="3952875"/>
            <a:ext cx="119063" cy="115888"/>
          </a:xfrm>
          <a:custGeom>
            <a:avLst/>
            <a:gdLst>
              <a:gd name="T0" fmla="*/ 2147483647 w 75"/>
              <a:gd name="T1" fmla="*/ 2147483647 h 73"/>
              <a:gd name="T2" fmla="*/ 2147483647 w 75"/>
              <a:gd name="T3" fmla="*/ 2147483647 h 73"/>
              <a:gd name="T4" fmla="*/ 2147483647 w 75"/>
              <a:gd name="T5" fmla="*/ 2147483647 h 73"/>
              <a:gd name="T6" fmla="*/ 2147483647 w 75"/>
              <a:gd name="T7" fmla="*/ 2147483647 h 73"/>
              <a:gd name="T8" fmla="*/ 2147483647 w 75"/>
              <a:gd name="T9" fmla="*/ 2147483647 h 73"/>
              <a:gd name="T10" fmla="*/ 2147483647 w 75"/>
              <a:gd name="T11" fmla="*/ 2147483647 h 73"/>
              <a:gd name="T12" fmla="*/ 2147483647 w 75"/>
              <a:gd name="T13" fmla="*/ 2147483647 h 73"/>
              <a:gd name="T14" fmla="*/ 2147483647 w 75"/>
              <a:gd name="T15" fmla="*/ 2147483647 h 73"/>
              <a:gd name="T16" fmla="*/ 2147483647 w 75"/>
              <a:gd name="T17" fmla="*/ 2147483647 h 73"/>
              <a:gd name="T18" fmla="*/ 2147483647 w 75"/>
              <a:gd name="T19" fmla="*/ 2147483647 h 73"/>
              <a:gd name="T20" fmla="*/ 2147483647 w 75"/>
              <a:gd name="T21" fmla="*/ 2147483647 h 73"/>
              <a:gd name="T22" fmla="*/ 2147483647 w 75"/>
              <a:gd name="T23" fmla="*/ 2147483647 h 73"/>
              <a:gd name="T24" fmla="*/ 2147483647 w 75"/>
              <a:gd name="T25" fmla="*/ 2147483647 h 73"/>
              <a:gd name="T26" fmla="*/ 2147483647 w 75"/>
              <a:gd name="T27" fmla="*/ 2147483647 h 73"/>
              <a:gd name="T28" fmla="*/ 2147483647 w 75"/>
              <a:gd name="T29" fmla="*/ 2147483647 h 73"/>
              <a:gd name="T30" fmla="*/ 2147483647 w 75"/>
              <a:gd name="T31" fmla="*/ 2147483647 h 73"/>
              <a:gd name="T32" fmla="*/ 0 w 75"/>
              <a:gd name="T33" fmla="*/ 2147483647 h 73"/>
              <a:gd name="T34" fmla="*/ 0 w 75"/>
              <a:gd name="T35" fmla="*/ 2147483647 h 73"/>
              <a:gd name="T36" fmla="*/ 2147483647 w 75"/>
              <a:gd name="T37" fmla="*/ 2147483647 h 73"/>
              <a:gd name="T38" fmla="*/ 2147483647 w 75"/>
              <a:gd name="T39" fmla="*/ 2147483647 h 73"/>
              <a:gd name="T40" fmla="*/ 2147483647 w 75"/>
              <a:gd name="T41" fmla="*/ 2147483647 h 73"/>
              <a:gd name="T42" fmla="*/ 2147483647 w 75"/>
              <a:gd name="T43" fmla="*/ 0 h 73"/>
              <a:gd name="T44" fmla="*/ 2147483647 w 75"/>
              <a:gd name="T45" fmla="*/ 2147483647 h 73"/>
              <a:gd name="T46" fmla="*/ 2147483647 w 75"/>
              <a:gd name="T47" fmla="*/ 2147483647 h 73"/>
              <a:gd name="T48" fmla="*/ 2147483647 w 75"/>
              <a:gd name="T49" fmla="*/ 0 h 73"/>
              <a:gd name="T50" fmla="*/ 2147483647 w 75"/>
              <a:gd name="T51" fmla="*/ 2147483647 h 73"/>
              <a:gd name="T52" fmla="*/ 2147483647 w 75"/>
              <a:gd name="T53" fmla="*/ 2147483647 h 73"/>
              <a:gd name="T54" fmla="*/ 2147483647 w 75"/>
              <a:gd name="T55" fmla="*/ 2147483647 h 73"/>
              <a:gd name="T56" fmla="*/ 2147483647 w 75"/>
              <a:gd name="T57" fmla="*/ 2147483647 h 73"/>
              <a:gd name="T58" fmla="*/ 2147483647 w 75"/>
              <a:gd name="T59" fmla="*/ 2147483647 h 73"/>
              <a:gd name="T60" fmla="*/ 2147483647 w 75"/>
              <a:gd name="T61" fmla="*/ 2147483647 h 73"/>
              <a:gd name="T62" fmla="*/ 2147483647 w 75"/>
              <a:gd name="T63" fmla="*/ 2147483647 h 73"/>
              <a:gd name="T64" fmla="*/ 2147483647 w 75"/>
              <a:gd name="T65" fmla="*/ 2147483647 h 73"/>
              <a:gd name="T66" fmla="*/ 2147483647 w 75"/>
              <a:gd name="T67" fmla="*/ 2147483647 h 73"/>
              <a:gd name="T68" fmla="*/ 2147483647 w 75"/>
              <a:gd name="T69" fmla="*/ 2147483647 h 73"/>
              <a:gd name="T70" fmla="*/ 2147483647 w 75"/>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3"/>
              <a:gd name="T110" fmla="*/ 75 w 7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3">
                <a:moveTo>
                  <a:pt x="75" y="0"/>
                </a:moveTo>
                <a:lnTo>
                  <a:pt x="60" y="54"/>
                </a:lnTo>
                <a:lnTo>
                  <a:pt x="58" y="61"/>
                </a:lnTo>
                <a:lnTo>
                  <a:pt x="57" y="63"/>
                </a:lnTo>
                <a:lnTo>
                  <a:pt x="57" y="64"/>
                </a:lnTo>
                <a:lnTo>
                  <a:pt x="58" y="64"/>
                </a:lnTo>
                <a:lnTo>
                  <a:pt x="58" y="66"/>
                </a:lnTo>
                <a:lnTo>
                  <a:pt x="60" y="66"/>
                </a:lnTo>
                <a:lnTo>
                  <a:pt x="62" y="64"/>
                </a:lnTo>
                <a:lnTo>
                  <a:pt x="63" y="61"/>
                </a:lnTo>
                <a:lnTo>
                  <a:pt x="67" y="56"/>
                </a:lnTo>
                <a:lnTo>
                  <a:pt x="70" y="57"/>
                </a:lnTo>
                <a:lnTo>
                  <a:pt x="65" y="64"/>
                </a:lnTo>
                <a:lnTo>
                  <a:pt x="60" y="69"/>
                </a:lnTo>
                <a:lnTo>
                  <a:pt x="55" y="71"/>
                </a:lnTo>
                <a:lnTo>
                  <a:pt x="51" y="73"/>
                </a:lnTo>
                <a:lnTo>
                  <a:pt x="48" y="73"/>
                </a:lnTo>
                <a:lnTo>
                  <a:pt x="46" y="71"/>
                </a:lnTo>
                <a:lnTo>
                  <a:pt x="46" y="69"/>
                </a:lnTo>
                <a:lnTo>
                  <a:pt x="45" y="66"/>
                </a:lnTo>
                <a:lnTo>
                  <a:pt x="46" y="63"/>
                </a:lnTo>
                <a:lnTo>
                  <a:pt x="46" y="56"/>
                </a:lnTo>
                <a:lnTo>
                  <a:pt x="48" y="51"/>
                </a:lnTo>
                <a:lnTo>
                  <a:pt x="41" y="57"/>
                </a:lnTo>
                <a:lnTo>
                  <a:pt x="34" y="64"/>
                </a:lnTo>
                <a:lnTo>
                  <a:pt x="28" y="69"/>
                </a:lnTo>
                <a:lnTo>
                  <a:pt x="21" y="71"/>
                </a:lnTo>
                <a:lnTo>
                  <a:pt x="16" y="73"/>
                </a:lnTo>
                <a:lnTo>
                  <a:pt x="9" y="71"/>
                </a:lnTo>
                <a:lnTo>
                  <a:pt x="4" y="68"/>
                </a:lnTo>
                <a:lnTo>
                  <a:pt x="2" y="64"/>
                </a:lnTo>
                <a:lnTo>
                  <a:pt x="0" y="59"/>
                </a:lnTo>
                <a:lnTo>
                  <a:pt x="0" y="54"/>
                </a:lnTo>
                <a:lnTo>
                  <a:pt x="0" y="45"/>
                </a:lnTo>
                <a:lnTo>
                  <a:pt x="4" y="37"/>
                </a:lnTo>
                <a:lnTo>
                  <a:pt x="7" y="28"/>
                </a:lnTo>
                <a:lnTo>
                  <a:pt x="14" y="20"/>
                </a:lnTo>
                <a:lnTo>
                  <a:pt x="21" y="13"/>
                </a:lnTo>
                <a:lnTo>
                  <a:pt x="28" y="6"/>
                </a:lnTo>
                <a:lnTo>
                  <a:pt x="34" y="3"/>
                </a:lnTo>
                <a:lnTo>
                  <a:pt x="41" y="0"/>
                </a:lnTo>
                <a:lnTo>
                  <a:pt x="46" y="0"/>
                </a:lnTo>
                <a:lnTo>
                  <a:pt x="51" y="0"/>
                </a:lnTo>
                <a:lnTo>
                  <a:pt x="55" y="3"/>
                </a:lnTo>
                <a:lnTo>
                  <a:pt x="58" y="6"/>
                </a:lnTo>
                <a:lnTo>
                  <a:pt x="60" y="11"/>
                </a:lnTo>
                <a:lnTo>
                  <a:pt x="62" y="3"/>
                </a:lnTo>
                <a:lnTo>
                  <a:pt x="75" y="0"/>
                </a:lnTo>
                <a:close/>
                <a:moveTo>
                  <a:pt x="46" y="3"/>
                </a:moveTo>
                <a:lnTo>
                  <a:pt x="41" y="5"/>
                </a:lnTo>
                <a:lnTo>
                  <a:pt x="34" y="8"/>
                </a:lnTo>
                <a:lnTo>
                  <a:pt x="29" y="13"/>
                </a:lnTo>
                <a:lnTo>
                  <a:pt x="24" y="20"/>
                </a:lnTo>
                <a:lnTo>
                  <a:pt x="21" y="28"/>
                </a:lnTo>
                <a:lnTo>
                  <a:pt x="17" y="37"/>
                </a:lnTo>
                <a:lnTo>
                  <a:pt x="14" y="45"/>
                </a:lnTo>
                <a:lnTo>
                  <a:pt x="14" y="52"/>
                </a:lnTo>
                <a:lnTo>
                  <a:pt x="14" y="57"/>
                </a:lnTo>
                <a:lnTo>
                  <a:pt x="17" y="61"/>
                </a:lnTo>
                <a:lnTo>
                  <a:pt x="19" y="64"/>
                </a:lnTo>
                <a:lnTo>
                  <a:pt x="22" y="64"/>
                </a:lnTo>
                <a:lnTo>
                  <a:pt x="29" y="63"/>
                </a:lnTo>
                <a:lnTo>
                  <a:pt x="36" y="59"/>
                </a:lnTo>
                <a:lnTo>
                  <a:pt x="43" y="51"/>
                </a:lnTo>
                <a:lnTo>
                  <a:pt x="53" y="34"/>
                </a:lnTo>
                <a:lnTo>
                  <a:pt x="57" y="17"/>
                </a:lnTo>
                <a:lnTo>
                  <a:pt x="55" y="10"/>
                </a:lnTo>
                <a:lnTo>
                  <a:pt x="53" y="6"/>
                </a:lnTo>
                <a:lnTo>
                  <a:pt x="50" y="3"/>
                </a:lnTo>
                <a:lnTo>
                  <a:pt x="46" y="3"/>
                </a:lnTo>
                <a:close/>
              </a:path>
            </a:pathLst>
          </a:custGeom>
          <a:solidFill>
            <a:srgbClr val="000000"/>
          </a:solidFill>
          <a:ln w="0">
            <a:solidFill>
              <a:srgbClr val="000000"/>
            </a:solidFill>
            <a:round/>
            <a:headEnd/>
            <a:tailEnd/>
          </a:ln>
        </p:spPr>
        <p:txBody>
          <a:bodyPr/>
          <a:lstStyle/>
          <a:p>
            <a:endParaRPr lang="en-CA"/>
          </a:p>
        </p:txBody>
      </p:sp>
      <p:sp>
        <p:nvSpPr>
          <p:cNvPr id="24858" name="Freeform 279"/>
          <p:cNvSpPr>
            <a:spLocks/>
          </p:cNvSpPr>
          <p:nvPr/>
        </p:nvSpPr>
        <p:spPr bwMode="auto">
          <a:xfrm>
            <a:off x="2667000" y="3919538"/>
            <a:ext cx="71438" cy="149225"/>
          </a:xfrm>
          <a:custGeom>
            <a:avLst/>
            <a:gdLst>
              <a:gd name="T0" fmla="*/ 2147483647 w 45"/>
              <a:gd name="T1" fmla="*/ 0 h 94"/>
              <a:gd name="T2" fmla="*/ 2147483647 w 45"/>
              <a:gd name="T3" fmla="*/ 2147483647 h 94"/>
              <a:gd name="T4" fmla="*/ 2147483647 w 45"/>
              <a:gd name="T5" fmla="*/ 2147483647 h 94"/>
              <a:gd name="T6" fmla="*/ 2147483647 w 45"/>
              <a:gd name="T7" fmla="*/ 2147483647 h 94"/>
              <a:gd name="T8" fmla="*/ 2147483647 w 45"/>
              <a:gd name="T9" fmla="*/ 2147483647 h 94"/>
              <a:gd name="T10" fmla="*/ 2147483647 w 45"/>
              <a:gd name="T11" fmla="*/ 2147483647 h 94"/>
              <a:gd name="T12" fmla="*/ 2147483647 w 45"/>
              <a:gd name="T13" fmla="*/ 2147483647 h 94"/>
              <a:gd name="T14" fmla="*/ 2147483647 w 45"/>
              <a:gd name="T15" fmla="*/ 2147483647 h 94"/>
              <a:gd name="T16" fmla="*/ 2147483647 w 45"/>
              <a:gd name="T17" fmla="*/ 2147483647 h 94"/>
              <a:gd name="T18" fmla="*/ 2147483647 w 45"/>
              <a:gd name="T19" fmla="*/ 2147483647 h 94"/>
              <a:gd name="T20" fmla="*/ 2147483647 w 45"/>
              <a:gd name="T21" fmla="*/ 2147483647 h 94"/>
              <a:gd name="T22" fmla="*/ 2147483647 w 45"/>
              <a:gd name="T23" fmla="*/ 2147483647 h 94"/>
              <a:gd name="T24" fmla="*/ 2147483647 w 45"/>
              <a:gd name="T25" fmla="*/ 2147483647 h 94"/>
              <a:gd name="T26" fmla="*/ 2147483647 w 45"/>
              <a:gd name="T27" fmla="*/ 2147483647 h 94"/>
              <a:gd name="T28" fmla="*/ 2147483647 w 45"/>
              <a:gd name="T29" fmla="*/ 2147483647 h 94"/>
              <a:gd name="T30" fmla="*/ 2147483647 w 45"/>
              <a:gd name="T31" fmla="*/ 2147483647 h 94"/>
              <a:gd name="T32" fmla="*/ 2147483647 w 45"/>
              <a:gd name="T33" fmla="*/ 2147483647 h 94"/>
              <a:gd name="T34" fmla="*/ 2147483647 w 45"/>
              <a:gd name="T35" fmla="*/ 2147483647 h 94"/>
              <a:gd name="T36" fmla="*/ 2147483647 w 45"/>
              <a:gd name="T37" fmla="*/ 2147483647 h 94"/>
              <a:gd name="T38" fmla="*/ 2147483647 w 45"/>
              <a:gd name="T39" fmla="*/ 2147483647 h 94"/>
              <a:gd name="T40" fmla="*/ 2147483647 w 45"/>
              <a:gd name="T41" fmla="*/ 2147483647 h 94"/>
              <a:gd name="T42" fmla="*/ 2147483647 w 45"/>
              <a:gd name="T43" fmla="*/ 2147483647 h 94"/>
              <a:gd name="T44" fmla="*/ 2147483647 w 45"/>
              <a:gd name="T45" fmla="*/ 2147483647 h 94"/>
              <a:gd name="T46" fmla="*/ 2147483647 w 45"/>
              <a:gd name="T47" fmla="*/ 2147483647 h 94"/>
              <a:gd name="T48" fmla="*/ 2147483647 w 45"/>
              <a:gd name="T49" fmla="*/ 2147483647 h 94"/>
              <a:gd name="T50" fmla="*/ 2147483647 w 45"/>
              <a:gd name="T51" fmla="*/ 2147483647 h 94"/>
              <a:gd name="T52" fmla="*/ 2147483647 w 45"/>
              <a:gd name="T53" fmla="*/ 2147483647 h 94"/>
              <a:gd name="T54" fmla="*/ 0 w 45"/>
              <a:gd name="T55" fmla="*/ 2147483647 h 94"/>
              <a:gd name="T56" fmla="*/ 2147483647 w 45"/>
              <a:gd name="T57" fmla="*/ 2147483647 h 94"/>
              <a:gd name="T58" fmla="*/ 2147483647 w 45"/>
              <a:gd name="T59" fmla="*/ 2147483647 h 94"/>
              <a:gd name="T60" fmla="*/ 2147483647 w 45"/>
              <a:gd name="T61" fmla="*/ 2147483647 h 94"/>
              <a:gd name="T62" fmla="*/ 2147483647 w 45"/>
              <a:gd name="T63" fmla="*/ 2147483647 h 94"/>
              <a:gd name="T64" fmla="*/ 2147483647 w 45"/>
              <a:gd name="T65" fmla="*/ 2147483647 h 94"/>
              <a:gd name="T66" fmla="*/ 2147483647 w 45"/>
              <a:gd name="T67" fmla="*/ 2147483647 h 94"/>
              <a:gd name="T68" fmla="*/ 2147483647 w 45"/>
              <a:gd name="T69" fmla="*/ 2147483647 h 94"/>
              <a:gd name="T70" fmla="*/ 2147483647 w 45"/>
              <a:gd name="T71" fmla="*/ 2147483647 h 94"/>
              <a:gd name="T72" fmla="*/ 2147483647 w 45"/>
              <a:gd name="T73" fmla="*/ 2147483647 h 94"/>
              <a:gd name="T74" fmla="*/ 2147483647 w 45"/>
              <a:gd name="T75" fmla="*/ 2147483647 h 94"/>
              <a:gd name="T76" fmla="*/ 2147483647 w 45"/>
              <a:gd name="T77" fmla="*/ 0 h 94"/>
              <a:gd name="T78" fmla="*/ 2147483647 w 45"/>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94"/>
              <a:gd name="T122" fmla="*/ 45 w 45"/>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94">
                <a:moveTo>
                  <a:pt x="36" y="0"/>
                </a:moveTo>
                <a:lnTo>
                  <a:pt x="31" y="22"/>
                </a:lnTo>
                <a:lnTo>
                  <a:pt x="45" y="22"/>
                </a:lnTo>
                <a:lnTo>
                  <a:pt x="45" y="26"/>
                </a:lnTo>
                <a:lnTo>
                  <a:pt x="29" y="26"/>
                </a:lnTo>
                <a:lnTo>
                  <a:pt x="16" y="75"/>
                </a:lnTo>
                <a:lnTo>
                  <a:pt x="14" y="78"/>
                </a:lnTo>
                <a:lnTo>
                  <a:pt x="14" y="82"/>
                </a:lnTo>
                <a:lnTo>
                  <a:pt x="14" y="85"/>
                </a:lnTo>
                <a:lnTo>
                  <a:pt x="14" y="87"/>
                </a:lnTo>
                <a:lnTo>
                  <a:pt x="16" y="87"/>
                </a:lnTo>
                <a:lnTo>
                  <a:pt x="17" y="87"/>
                </a:lnTo>
                <a:lnTo>
                  <a:pt x="19" y="85"/>
                </a:lnTo>
                <a:lnTo>
                  <a:pt x="21" y="82"/>
                </a:lnTo>
                <a:lnTo>
                  <a:pt x="24" y="80"/>
                </a:lnTo>
                <a:lnTo>
                  <a:pt x="28" y="75"/>
                </a:lnTo>
                <a:lnTo>
                  <a:pt x="29" y="77"/>
                </a:lnTo>
                <a:lnTo>
                  <a:pt x="24" y="84"/>
                </a:lnTo>
                <a:lnTo>
                  <a:pt x="21" y="87"/>
                </a:lnTo>
                <a:lnTo>
                  <a:pt x="17" y="90"/>
                </a:lnTo>
                <a:lnTo>
                  <a:pt x="12" y="92"/>
                </a:lnTo>
                <a:lnTo>
                  <a:pt x="9" y="94"/>
                </a:lnTo>
                <a:lnTo>
                  <a:pt x="5" y="94"/>
                </a:lnTo>
                <a:lnTo>
                  <a:pt x="4" y="92"/>
                </a:lnTo>
                <a:lnTo>
                  <a:pt x="2" y="89"/>
                </a:lnTo>
                <a:lnTo>
                  <a:pt x="0" y="87"/>
                </a:lnTo>
                <a:lnTo>
                  <a:pt x="2" y="82"/>
                </a:lnTo>
                <a:lnTo>
                  <a:pt x="2" y="78"/>
                </a:lnTo>
                <a:lnTo>
                  <a:pt x="4" y="73"/>
                </a:lnTo>
                <a:lnTo>
                  <a:pt x="17" y="26"/>
                </a:lnTo>
                <a:lnTo>
                  <a:pt x="5" y="26"/>
                </a:lnTo>
                <a:lnTo>
                  <a:pt x="5" y="24"/>
                </a:lnTo>
                <a:lnTo>
                  <a:pt x="14" y="21"/>
                </a:lnTo>
                <a:lnTo>
                  <a:pt x="21" y="17"/>
                </a:lnTo>
                <a:lnTo>
                  <a:pt x="24" y="14"/>
                </a:lnTo>
                <a:lnTo>
                  <a:pt x="29" y="9"/>
                </a:lnTo>
                <a:lnTo>
                  <a:pt x="33" y="0"/>
                </a:lnTo>
                <a:lnTo>
                  <a:pt x="36" y="0"/>
                </a:lnTo>
                <a:close/>
              </a:path>
            </a:pathLst>
          </a:custGeom>
          <a:solidFill>
            <a:srgbClr val="000000"/>
          </a:solidFill>
          <a:ln w="0">
            <a:solidFill>
              <a:srgbClr val="000000"/>
            </a:solidFill>
            <a:round/>
            <a:headEnd/>
            <a:tailEnd/>
          </a:ln>
        </p:spPr>
        <p:txBody>
          <a:bodyPr/>
          <a:lstStyle/>
          <a:p>
            <a:endParaRPr lang="en-CA"/>
          </a:p>
        </p:txBody>
      </p:sp>
      <p:sp>
        <p:nvSpPr>
          <p:cNvPr id="24859" name="Freeform 280"/>
          <p:cNvSpPr>
            <a:spLocks noEditPoints="1"/>
          </p:cNvSpPr>
          <p:nvPr/>
        </p:nvSpPr>
        <p:spPr bwMode="auto">
          <a:xfrm>
            <a:off x="2738438" y="3952875"/>
            <a:ext cx="96837" cy="115888"/>
          </a:xfrm>
          <a:custGeom>
            <a:avLst/>
            <a:gdLst>
              <a:gd name="T0" fmla="*/ 2147483647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2147483647 h 73"/>
              <a:gd name="T28" fmla="*/ 2147483647 w 61"/>
              <a:gd name="T29" fmla="*/ 2147483647 h 73"/>
              <a:gd name="T30" fmla="*/ 2147483647 w 61"/>
              <a:gd name="T31" fmla="*/ 2147483647 h 73"/>
              <a:gd name="T32" fmla="*/ 2147483647 w 61"/>
              <a:gd name="T33" fmla="*/ 2147483647 h 73"/>
              <a:gd name="T34" fmla="*/ 2147483647 w 61"/>
              <a:gd name="T35" fmla="*/ 2147483647 h 73"/>
              <a:gd name="T36" fmla="*/ 2147483647 w 61"/>
              <a:gd name="T37" fmla="*/ 2147483647 h 73"/>
              <a:gd name="T38" fmla="*/ 0 w 61"/>
              <a:gd name="T39" fmla="*/ 2147483647 h 73"/>
              <a:gd name="T40" fmla="*/ 0 w 61"/>
              <a:gd name="T41" fmla="*/ 2147483647 h 73"/>
              <a:gd name="T42" fmla="*/ 0 w 61"/>
              <a:gd name="T43" fmla="*/ 2147483647 h 73"/>
              <a:gd name="T44" fmla="*/ 2147483647 w 61"/>
              <a:gd name="T45" fmla="*/ 2147483647 h 73"/>
              <a:gd name="T46" fmla="*/ 2147483647 w 61"/>
              <a:gd name="T47" fmla="*/ 2147483647 h 73"/>
              <a:gd name="T48" fmla="*/ 2147483647 w 61"/>
              <a:gd name="T49" fmla="*/ 2147483647 h 73"/>
              <a:gd name="T50" fmla="*/ 2147483647 w 61"/>
              <a:gd name="T51" fmla="*/ 2147483647 h 73"/>
              <a:gd name="T52" fmla="*/ 2147483647 w 61"/>
              <a:gd name="T53" fmla="*/ 2147483647 h 73"/>
              <a:gd name="T54" fmla="*/ 2147483647 w 61"/>
              <a:gd name="T55" fmla="*/ 2147483647 h 73"/>
              <a:gd name="T56" fmla="*/ 2147483647 w 61"/>
              <a:gd name="T57" fmla="*/ 0 h 73"/>
              <a:gd name="T58" fmla="*/ 2147483647 w 61"/>
              <a:gd name="T59" fmla="*/ 0 h 73"/>
              <a:gd name="T60" fmla="*/ 2147483647 w 61"/>
              <a:gd name="T61" fmla="*/ 0 h 73"/>
              <a:gd name="T62" fmla="*/ 2147483647 w 61"/>
              <a:gd name="T63" fmla="*/ 2147483647 h 73"/>
              <a:gd name="T64" fmla="*/ 2147483647 w 61"/>
              <a:gd name="T65" fmla="*/ 2147483647 h 73"/>
              <a:gd name="T66" fmla="*/ 2147483647 w 61"/>
              <a:gd name="T67" fmla="*/ 2147483647 h 73"/>
              <a:gd name="T68" fmla="*/ 2147483647 w 61"/>
              <a:gd name="T69" fmla="*/ 2147483647 h 73"/>
              <a:gd name="T70" fmla="*/ 2147483647 w 61"/>
              <a:gd name="T71" fmla="*/ 2147483647 h 73"/>
              <a:gd name="T72" fmla="*/ 2147483647 w 61"/>
              <a:gd name="T73" fmla="*/ 2147483647 h 73"/>
              <a:gd name="T74" fmla="*/ 2147483647 w 61"/>
              <a:gd name="T75" fmla="*/ 2147483647 h 73"/>
              <a:gd name="T76" fmla="*/ 2147483647 w 61"/>
              <a:gd name="T77" fmla="*/ 2147483647 h 73"/>
              <a:gd name="T78" fmla="*/ 2147483647 w 61"/>
              <a:gd name="T79" fmla="*/ 2147483647 h 73"/>
              <a:gd name="T80" fmla="*/ 2147483647 w 61"/>
              <a:gd name="T81" fmla="*/ 2147483647 h 73"/>
              <a:gd name="T82" fmla="*/ 2147483647 w 61"/>
              <a:gd name="T83" fmla="*/ 2147483647 h 73"/>
              <a:gd name="T84" fmla="*/ 2147483647 w 61"/>
              <a:gd name="T85" fmla="*/ 2147483647 h 73"/>
              <a:gd name="T86" fmla="*/ 2147483647 w 61"/>
              <a:gd name="T87" fmla="*/ 2147483647 h 73"/>
              <a:gd name="T88" fmla="*/ 2147483647 w 61"/>
              <a:gd name="T89" fmla="*/ 2147483647 h 73"/>
              <a:gd name="T90" fmla="*/ 2147483647 w 61"/>
              <a:gd name="T91" fmla="*/ 2147483647 h 73"/>
              <a:gd name="T92" fmla="*/ 2147483647 w 61"/>
              <a:gd name="T93" fmla="*/ 2147483647 h 73"/>
              <a:gd name="T94" fmla="*/ 2147483647 w 61"/>
              <a:gd name="T95" fmla="*/ 2147483647 h 73"/>
              <a:gd name="T96" fmla="*/ 2147483647 w 61"/>
              <a:gd name="T97" fmla="*/ 2147483647 h 73"/>
              <a:gd name="T98" fmla="*/ 2147483647 w 61"/>
              <a:gd name="T99" fmla="*/ 2147483647 h 73"/>
              <a:gd name="T100" fmla="*/ 2147483647 w 61"/>
              <a:gd name="T101" fmla="*/ 2147483647 h 73"/>
              <a:gd name="T102" fmla="*/ 2147483647 w 61"/>
              <a:gd name="T103" fmla="*/ 2147483647 h 73"/>
              <a:gd name="T104" fmla="*/ 2147483647 w 61"/>
              <a:gd name="T105" fmla="*/ 2147483647 h 73"/>
              <a:gd name="T106" fmla="*/ 2147483647 w 61"/>
              <a:gd name="T107" fmla="*/ 2147483647 h 73"/>
              <a:gd name="T108" fmla="*/ 2147483647 w 61"/>
              <a:gd name="T109" fmla="*/ 2147483647 h 73"/>
              <a:gd name="T110" fmla="*/ 2147483647 w 61"/>
              <a:gd name="T111" fmla="*/ 2147483647 h 73"/>
              <a:gd name="T112" fmla="*/ 2147483647 w 61"/>
              <a:gd name="T113" fmla="*/ 2147483647 h 73"/>
              <a:gd name="T114" fmla="*/ 2147483647 w 61"/>
              <a:gd name="T115" fmla="*/ 2147483647 h 73"/>
              <a:gd name="T116" fmla="*/ 2147483647 w 61"/>
              <a:gd name="T117" fmla="*/ 2147483647 h 73"/>
              <a:gd name="T118" fmla="*/ 2147483647 w 61"/>
              <a:gd name="T119" fmla="*/ 2147483647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
              <a:gd name="T181" fmla="*/ 0 h 73"/>
              <a:gd name="T182" fmla="*/ 61 w 61"/>
              <a:gd name="T183" fmla="*/ 73 h 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 h="73">
                <a:moveTo>
                  <a:pt x="13" y="40"/>
                </a:moveTo>
                <a:lnTo>
                  <a:pt x="13" y="44"/>
                </a:lnTo>
                <a:lnTo>
                  <a:pt x="13" y="47"/>
                </a:lnTo>
                <a:lnTo>
                  <a:pt x="15" y="52"/>
                </a:lnTo>
                <a:lnTo>
                  <a:pt x="18" y="57"/>
                </a:lnTo>
                <a:lnTo>
                  <a:pt x="23" y="61"/>
                </a:lnTo>
                <a:lnTo>
                  <a:pt x="28" y="63"/>
                </a:lnTo>
                <a:lnTo>
                  <a:pt x="34" y="63"/>
                </a:lnTo>
                <a:lnTo>
                  <a:pt x="39" y="61"/>
                </a:lnTo>
                <a:lnTo>
                  <a:pt x="42" y="59"/>
                </a:lnTo>
                <a:lnTo>
                  <a:pt x="47" y="56"/>
                </a:lnTo>
                <a:lnTo>
                  <a:pt x="52" y="51"/>
                </a:lnTo>
                <a:lnTo>
                  <a:pt x="54" y="52"/>
                </a:lnTo>
                <a:lnTo>
                  <a:pt x="37" y="68"/>
                </a:lnTo>
                <a:lnTo>
                  <a:pt x="22" y="73"/>
                </a:lnTo>
                <a:lnTo>
                  <a:pt x="15" y="71"/>
                </a:lnTo>
                <a:lnTo>
                  <a:pt x="8" y="69"/>
                </a:lnTo>
                <a:lnTo>
                  <a:pt x="5" y="66"/>
                </a:lnTo>
                <a:lnTo>
                  <a:pt x="1" y="61"/>
                </a:lnTo>
                <a:lnTo>
                  <a:pt x="0" y="56"/>
                </a:lnTo>
                <a:lnTo>
                  <a:pt x="0" y="49"/>
                </a:lnTo>
                <a:lnTo>
                  <a:pt x="0" y="42"/>
                </a:lnTo>
                <a:lnTo>
                  <a:pt x="3" y="34"/>
                </a:lnTo>
                <a:lnTo>
                  <a:pt x="6" y="25"/>
                </a:lnTo>
                <a:lnTo>
                  <a:pt x="11" y="18"/>
                </a:lnTo>
                <a:lnTo>
                  <a:pt x="17" y="11"/>
                </a:lnTo>
                <a:lnTo>
                  <a:pt x="23" y="6"/>
                </a:lnTo>
                <a:lnTo>
                  <a:pt x="30" y="3"/>
                </a:lnTo>
                <a:lnTo>
                  <a:pt x="37" y="0"/>
                </a:lnTo>
                <a:lnTo>
                  <a:pt x="45" y="0"/>
                </a:lnTo>
                <a:lnTo>
                  <a:pt x="49" y="0"/>
                </a:lnTo>
                <a:lnTo>
                  <a:pt x="54" y="1"/>
                </a:lnTo>
                <a:lnTo>
                  <a:pt x="57" y="3"/>
                </a:lnTo>
                <a:lnTo>
                  <a:pt x="59" y="6"/>
                </a:lnTo>
                <a:lnTo>
                  <a:pt x="61" y="11"/>
                </a:lnTo>
                <a:lnTo>
                  <a:pt x="59" y="17"/>
                </a:lnTo>
                <a:lnTo>
                  <a:pt x="56" y="23"/>
                </a:lnTo>
                <a:lnTo>
                  <a:pt x="51" y="28"/>
                </a:lnTo>
                <a:lnTo>
                  <a:pt x="44" y="32"/>
                </a:lnTo>
                <a:lnTo>
                  <a:pt x="37" y="35"/>
                </a:lnTo>
                <a:lnTo>
                  <a:pt x="30" y="39"/>
                </a:lnTo>
                <a:lnTo>
                  <a:pt x="22" y="40"/>
                </a:lnTo>
                <a:lnTo>
                  <a:pt x="13" y="40"/>
                </a:lnTo>
                <a:close/>
                <a:moveTo>
                  <a:pt x="13" y="37"/>
                </a:moveTo>
                <a:lnTo>
                  <a:pt x="23" y="35"/>
                </a:lnTo>
                <a:lnTo>
                  <a:pt x="32" y="34"/>
                </a:lnTo>
                <a:lnTo>
                  <a:pt x="39" y="28"/>
                </a:lnTo>
                <a:lnTo>
                  <a:pt x="44" y="22"/>
                </a:lnTo>
                <a:lnTo>
                  <a:pt x="47" y="17"/>
                </a:lnTo>
                <a:lnTo>
                  <a:pt x="49" y="10"/>
                </a:lnTo>
                <a:lnTo>
                  <a:pt x="49" y="8"/>
                </a:lnTo>
                <a:lnTo>
                  <a:pt x="47" y="5"/>
                </a:lnTo>
                <a:lnTo>
                  <a:pt x="44" y="3"/>
                </a:lnTo>
                <a:lnTo>
                  <a:pt x="42" y="3"/>
                </a:lnTo>
                <a:lnTo>
                  <a:pt x="37" y="5"/>
                </a:lnTo>
                <a:lnTo>
                  <a:pt x="32" y="6"/>
                </a:lnTo>
                <a:lnTo>
                  <a:pt x="25" y="11"/>
                </a:lnTo>
                <a:lnTo>
                  <a:pt x="20" y="18"/>
                </a:lnTo>
                <a:lnTo>
                  <a:pt x="17" y="27"/>
                </a:lnTo>
                <a:lnTo>
                  <a:pt x="13" y="37"/>
                </a:lnTo>
                <a:close/>
              </a:path>
            </a:pathLst>
          </a:custGeom>
          <a:solidFill>
            <a:srgbClr val="000000"/>
          </a:solidFill>
          <a:ln w="0">
            <a:solidFill>
              <a:srgbClr val="000000"/>
            </a:solidFill>
            <a:round/>
            <a:headEnd/>
            <a:tailEnd/>
          </a:ln>
        </p:spPr>
        <p:txBody>
          <a:bodyPr/>
          <a:lstStyle/>
          <a:p>
            <a:endParaRPr lang="en-CA"/>
          </a:p>
        </p:txBody>
      </p:sp>
      <p:sp>
        <p:nvSpPr>
          <p:cNvPr id="24860" name="Text Box 281"/>
          <p:cNvSpPr txBox="1">
            <a:spLocks noChangeArrowheads="1"/>
          </p:cNvSpPr>
          <p:nvPr/>
        </p:nvSpPr>
        <p:spPr bwMode="auto">
          <a:xfrm>
            <a:off x="6089650" y="3732213"/>
            <a:ext cx="336550" cy="457200"/>
          </a:xfrm>
          <a:prstGeom prst="rect">
            <a:avLst/>
          </a:prstGeom>
          <a:noFill/>
          <a:ln w="9525">
            <a:noFill/>
            <a:miter lim="800000"/>
            <a:headEnd/>
            <a:tailEnd/>
          </a:ln>
        </p:spPr>
        <p:txBody>
          <a:bodyPr wrap="none">
            <a:spAutoFit/>
          </a:bodyPr>
          <a:lstStyle/>
          <a:p>
            <a:r>
              <a:rPr lang="en-US" sz="2400" b="1"/>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6D7B06F8-E1D1-4806-AC3B-C621897F593F}" type="datetime1">
              <a:rPr lang="en-US" smtClean="0"/>
              <a:t>1/15/2020</a:t>
            </a:fld>
            <a:endParaRPr lang="en-US"/>
          </a:p>
        </p:txBody>
      </p:sp>
      <p:sp>
        <p:nvSpPr>
          <p:cNvPr id="25603" name="Footer Placeholder 4"/>
          <p:cNvSpPr>
            <a:spLocks noGrp="1"/>
          </p:cNvSpPr>
          <p:nvPr>
            <p:ph type="ftr" sz="quarter" idx="11"/>
          </p:nvPr>
        </p:nvSpPr>
        <p:spPr>
          <a:noFill/>
        </p:spPr>
        <p:txBody>
          <a:bodyPr/>
          <a:lstStyle/>
          <a:p>
            <a:r>
              <a:rPr lang="en-US"/>
              <a:t>CPSC503 Winter 2020</a:t>
            </a:r>
          </a:p>
        </p:txBody>
      </p:sp>
      <p:sp>
        <p:nvSpPr>
          <p:cNvPr id="25604" name="Slide Number Placeholder 5"/>
          <p:cNvSpPr>
            <a:spLocks noGrp="1"/>
          </p:cNvSpPr>
          <p:nvPr>
            <p:ph type="sldNum" sz="quarter" idx="12"/>
          </p:nvPr>
        </p:nvSpPr>
        <p:spPr>
          <a:noFill/>
        </p:spPr>
        <p:txBody>
          <a:bodyPr/>
          <a:lstStyle/>
          <a:p>
            <a:fld id="{A22A5E70-2CE0-4AFB-8FDD-338FC2EE9F6C}" type="slidenum">
              <a:rPr lang="en-US" smtClean="0"/>
              <a:pPr/>
              <a:t>7</a:t>
            </a:fld>
            <a:endParaRPr lang="en-US"/>
          </a:p>
        </p:txBody>
      </p:sp>
      <p:sp>
        <p:nvSpPr>
          <p:cNvPr id="25605" name="Rectangle 2"/>
          <p:cNvSpPr>
            <a:spLocks noGrp="1" noChangeArrowheads="1"/>
          </p:cNvSpPr>
          <p:nvPr>
            <p:ph type="title"/>
          </p:nvPr>
        </p:nvSpPr>
        <p:spPr/>
        <p:txBody>
          <a:bodyPr/>
          <a:lstStyle/>
          <a:p>
            <a:pPr eaLnBrk="1" hangingPunct="1"/>
            <a:r>
              <a:rPr lang="en-US"/>
              <a:t>Final Scheme: Part 1</a:t>
            </a:r>
          </a:p>
        </p:txBody>
      </p:sp>
      <p:grpSp>
        <p:nvGrpSpPr>
          <p:cNvPr id="2" name="Group 3"/>
          <p:cNvGrpSpPr>
            <a:grpSpLocks/>
          </p:cNvGrpSpPr>
          <p:nvPr/>
        </p:nvGrpSpPr>
        <p:grpSpPr bwMode="auto">
          <a:xfrm>
            <a:off x="1295400" y="1981200"/>
            <a:ext cx="6934200" cy="3386138"/>
            <a:chOff x="816" y="1248"/>
            <a:chExt cx="4368" cy="2133"/>
          </a:xfrm>
        </p:grpSpPr>
        <p:sp>
          <p:nvSpPr>
            <p:cNvPr id="25607" name="Line 4"/>
            <p:cNvSpPr>
              <a:spLocks noChangeShapeType="1"/>
            </p:cNvSpPr>
            <p:nvPr/>
          </p:nvSpPr>
          <p:spPr bwMode="auto">
            <a:xfrm>
              <a:off x="3168" y="3173"/>
              <a:ext cx="46" cy="2"/>
            </a:xfrm>
            <a:prstGeom prst="line">
              <a:avLst/>
            </a:prstGeom>
            <a:noFill/>
            <a:ln w="0">
              <a:solidFill>
                <a:srgbClr val="000000"/>
              </a:solidFill>
              <a:round/>
              <a:headEnd/>
              <a:tailEnd/>
            </a:ln>
          </p:spPr>
          <p:txBody>
            <a:bodyPr/>
            <a:lstStyle/>
            <a:p>
              <a:endParaRPr lang="en-CA"/>
            </a:p>
          </p:txBody>
        </p:sp>
        <p:sp>
          <p:nvSpPr>
            <p:cNvPr id="25608" name="Line 5"/>
            <p:cNvSpPr>
              <a:spLocks noChangeShapeType="1"/>
            </p:cNvSpPr>
            <p:nvPr/>
          </p:nvSpPr>
          <p:spPr bwMode="auto">
            <a:xfrm>
              <a:off x="3230" y="3173"/>
              <a:ext cx="46" cy="2"/>
            </a:xfrm>
            <a:prstGeom prst="line">
              <a:avLst/>
            </a:prstGeom>
            <a:noFill/>
            <a:ln w="0">
              <a:solidFill>
                <a:srgbClr val="000000"/>
              </a:solidFill>
              <a:round/>
              <a:headEnd/>
              <a:tailEnd/>
            </a:ln>
          </p:spPr>
          <p:txBody>
            <a:bodyPr/>
            <a:lstStyle/>
            <a:p>
              <a:endParaRPr lang="en-CA"/>
            </a:p>
          </p:txBody>
        </p:sp>
        <p:sp>
          <p:nvSpPr>
            <p:cNvPr id="25609" name="Line 6"/>
            <p:cNvSpPr>
              <a:spLocks noChangeShapeType="1"/>
            </p:cNvSpPr>
            <p:nvPr/>
          </p:nvSpPr>
          <p:spPr bwMode="auto">
            <a:xfrm>
              <a:off x="3291" y="3173"/>
              <a:ext cx="47" cy="2"/>
            </a:xfrm>
            <a:prstGeom prst="line">
              <a:avLst/>
            </a:prstGeom>
            <a:noFill/>
            <a:ln w="0">
              <a:solidFill>
                <a:srgbClr val="000000"/>
              </a:solidFill>
              <a:round/>
              <a:headEnd/>
              <a:tailEnd/>
            </a:ln>
          </p:spPr>
          <p:txBody>
            <a:bodyPr/>
            <a:lstStyle/>
            <a:p>
              <a:endParaRPr lang="en-CA"/>
            </a:p>
          </p:txBody>
        </p:sp>
        <p:sp>
          <p:nvSpPr>
            <p:cNvPr id="25610" name="Line 7"/>
            <p:cNvSpPr>
              <a:spLocks noChangeShapeType="1"/>
            </p:cNvSpPr>
            <p:nvPr/>
          </p:nvSpPr>
          <p:spPr bwMode="auto">
            <a:xfrm>
              <a:off x="3354" y="3173"/>
              <a:ext cx="45" cy="2"/>
            </a:xfrm>
            <a:prstGeom prst="line">
              <a:avLst/>
            </a:prstGeom>
            <a:noFill/>
            <a:ln w="0">
              <a:solidFill>
                <a:srgbClr val="000000"/>
              </a:solidFill>
              <a:round/>
              <a:headEnd/>
              <a:tailEnd/>
            </a:ln>
          </p:spPr>
          <p:txBody>
            <a:bodyPr/>
            <a:lstStyle/>
            <a:p>
              <a:endParaRPr lang="en-CA"/>
            </a:p>
          </p:txBody>
        </p:sp>
        <p:sp>
          <p:nvSpPr>
            <p:cNvPr id="25611" name="Line 8"/>
            <p:cNvSpPr>
              <a:spLocks noChangeShapeType="1"/>
            </p:cNvSpPr>
            <p:nvPr/>
          </p:nvSpPr>
          <p:spPr bwMode="auto">
            <a:xfrm>
              <a:off x="3416" y="3173"/>
              <a:ext cx="46" cy="2"/>
            </a:xfrm>
            <a:prstGeom prst="line">
              <a:avLst/>
            </a:prstGeom>
            <a:noFill/>
            <a:ln w="0">
              <a:solidFill>
                <a:srgbClr val="000000"/>
              </a:solidFill>
              <a:round/>
              <a:headEnd/>
              <a:tailEnd/>
            </a:ln>
          </p:spPr>
          <p:txBody>
            <a:bodyPr/>
            <a:lstStyle/>
            <a:p>
              <a:endParaRPr lang="en-CA"/>
            </a:p>
          </p:txBody>
        </p:sp>
        <p:sp>
          <p:nvSpPr>
            <p:cNvPr id="25612" name="Line 9"/>
            <p:cNvSpPr>
              <a:spLocks noChangeShapeType="1"/>
            </p:cNvSpPr>
            <p:nvPr/>
          </p:nvSpPr>
          <p:spPr bwMode="auto">
            <a:xfrm>
              <a:off x="3478" y="3173"/>
              <a:ext cx="46" cy="2"/>
            </a:xfrm>
            <a:prstGeom prst="line">
              <a:avLst/>
            </a:prstGeom>
            <a:noFill/>
            <a:ln w="0">
              <a:solidFill>
                <a:srgbClr val="000000"/>
              </a:solidFill>
              <a:round/>
              <a:headEnd/>
              <a:tailEnd/>
            </a:ln>
          </p:spPr>
          <p:txBody>
            <a:bodyPr/>
            <a:lstStyle/>
            <a:p>
              <a:endParaRPr lang="en-CA"/>
            </a:p>
          </p:txBody>
        </p:sp>
        <p:sp>
          <p:nvSpPr>
            <p:cNvPr id="25613" name="Line 10"/>
            <p:cNvSpPr>
              <a:spLocks noChangeShapeType="1"/>
            </p:cNvSpPr>
            <p:nvPr/>
          </p:nvSpPr>
          <p:spPr bwMode="auto">
            <a:xfrm>
              <a:off x="3539" y="3173"/>
              <a:ext cx="46" cy="2"/>
            </a:xfrm>
            <a:prstGeom prst="line">
              <a:avLst/>
            </a:prstGeom>
            <a:noFill/>
            <a:ln w="0">
              <a:solidFill>
                <a:srgbClr val="000000"/>
              </a:solidFill>
              <a:round/>
              <a:headEnd/>
              <a:tailEnd/>
            </a:ln>
          </p:spPr>
          <p:txBody>
            <a:bodyPr/>
            <a:lstStyle/>
            <a:p>
              <a:endParaRPr lang="en-CA"/>
            </a:p>
          </p:txBody>
        </p:sp>
        <p:sp>
          <p:nvSpPr>
            <p:cNvPr id="25614" name="Line 11"/>
            <p:cNvSpPr>
              <a:spLocks noChangeShapeType="1"/>
            </p:cNvSpPr>
            <p:nvPr/>
          </p:nvSpPr>
          <p:spPr bwMode="auto">
            <a:xfrm>
              <a:off x="3602" y="3173"/>
              <a:ext cx="46" cy="2"/>
            </a:xfrm>
            <a:prstGeom prst="line">
              <a:avLst/>
            </a:prstGeom>
            <a:noFill/>
            <a:ln w="0">
              <a:solidFill>
                <a:srgbClr val="000000"/>
              </a:solidFill>
              <a:round/>
              <a:headEnd/>
              <a:tailEnd/>
            </a:ln>
          </p:spPr>
          <p:txBody>
            <a:bodyPr/>
            <a:lstStyle/>
            <a:p>
              <a:endParaRPr lang="en-CA"/>
            </a:p>
          </p:txBody>
        </p:sp>
        <p:sp>
          <p:nvSpPr>
            <p:cNvPr id="25615" name="Line 12"/>
            <p:cNvSpPr>
              <a:spLocks noChangeShapeType="1"/>
            </p:cNvSpPr>
            <p:nvPr/>
          </p:nvSpPr>
          <p:spPr bwMode="auto">
            <a:xfrm>
              <a:off x="3664" y="3173"/>
              <a:ext cx="46" cy="2"/>
            </a:xfrm>
            <a:prstGeom prst="line">
              <a:avLst/>
            </a:prstGeom>
            <a:noFill/>
            <a:ln w="0">
              <a:solidFill>
                <a:srgbClr val="000000"/>
              </a:solidFill>
              <a:round/>
              <a:headEnd/>
              <a:tailEnd/>
            </a:ln>
          </p:spPr>
          <p:txBody>
            <a:bodyPr/>
            <a:lstStyle/>
            <a:p>
              <a:endParaRPr lang="en-CA"/>
            </a:p>
          </p:txBody>
        </p:sp>
        <p:sp>
          <p:nvSpPr>
            <p:cNvPr id="25616" name="Line 13"/>
            <p:cNvSpPr>
              <a:spLocks noChangeShapeType="1"/>
            </p:cNvSpPr>
            <p:nvPr/>
          </p:nvSpPr>
          <p:spPr bwMode="auto">
            <a:xfrm>
              <a:off x="3725" y="3173"/>
              <a:ext cx="47" cy="2"/>
            </a:xfrm>
            <a:prstGeom prst="line">
              <a:avLst/>
            </a:prstGeom>
            <a:noFill/>
            <a:ln w="0">
              <a:solidFill>
                <a:srgbClr val="000000"/>
              </a:solidFill>
              <a:round/>
              <a:headEnd/>
              <a:tailEnd/>
            </a:ln>
          </p:spPr>
          <p:txBody>
            <a:bodyPr/>
            <a:lstStyle/>
            <a:p>
              <a:endParaRPr lang="en-CA"/>
            </a:p>
          </p:txBody>
        </p:sp>
        <p:sp>
          <p:nvSpPr>
            <p:cNvPr id="25617" name="Line 14"/>
            <p:cNvSpPr>
              <a:spLocks noChangeShapeType="1"/>
            </p:cNvSpPr>
            <p:nvPr/>
          </p:nvSpPr>
          <p:spPr bwMode="auto">
            <a:xfrm>
              <a:off x="3787" y="3173"/>
              <a:ext cx="46" cy="2"/>
            </a:xfrm>
            <a:prstGeom prst="line">
              <a:avLst/>
            </a:prstGeom>
            <a:noFill/>
            <a:ln w="0">
              <a:solidFill>
                <a:srgbClr val="000000"/>
              </a:solidFill>
              <a:round/>
              <a:headEnd/>
              <a:tailEnd/>
            </a:ln>
          </p:spPr>
          <p:txBody>
            <a:bodyPr/>
            <a:lstStyle/>
            <a:p>
              <a:endParaRPr lang="en-CA"/>
            </a:p>
          </p:txBody>
        </p:sp>
        <p:sp>
          <p:nvSpPr>
            <p:cNvPr id="25618" name="Line 15"/>
            <p:cNvSpPr>
              <a:spLocks noChangeShapeType="1"/>
            </p:cNvSpPr>
            <p:nvPr/>
          </p:nvSpPr>
          <p:spPr bwMode="auto">
            <a:xfrm>
              <a:off x="3850" y="3173"/>
              <a:ext cx="46" cy="2"/>
            </a:xfrm>
            <a:prstGeom prst="line">
              <a:avLst/>
            </a:prstGeom>
            <a:noFill/>
            <a:ln w="0">
              <a:solidFill>
                <a:srgbClr val="000000"/>
              </a:solidFill>
              <a:round/>
              <a:headEnd/>
              <a:tailEnd/>
            </a:ln>
          </p:spPr>
          <p:txBody>
            <a:bodyPr/>
            <a:lstStyle/>
            <a:p>
              <a:endParaRPr lang="en-CA"/>
            </a:p>
          </p:txBody>
        </p:sp>
        <p:sp>
          <p:nvSpPr>
            <p:cNvPr id="25619" name="Line 16"/>
            <p:cNvSpPr>
              <a:spLocks noChangeShapeType="1"/>
            </p:cNvSpPr>
            <p:nvPr/>
          </p:nvSpPr>
          <p:spPr bwMode="auto">
            <a:xfrm>
              <a:off x="3912" y="3173"/>
              <a:ext cx="46" cy="2"/>
            </a:xfrm>
            <a:prstGeom prst="line">
              <a:avLst/>
            </a:prstGeom>
            <a:noFill/>
            <a:ln w="0">
              <a:solidFill>
                <a:srgbClr val="000000"/>
              </a:solidFill>
              <a:round/>
              <a:headEnd/>
              <a:tailEnd/>
            </a:ln>
          </p:spPr>
          <p:txBody>
            <a:bodyPr/>
            <a:lstStyle/>
            <a:p>
              <a:endParaRPr lang="en-CA"/>
            </a:p>
          </p:txBody>
        </p:sp>
        <p:sp>
          <p:nvSpPr>
            <p:cNvPr id="25620" name="Line 17"/>
            <p:cNvSpPr>
              <a:spLocks noChangeShapeType="1"/>
            </p:cNvSpPr>
            <p:nvPr/>
          </p:nvSpPr>
          <p:spPr bwMode="auto">
            <a:xfrm>
              <a:off x="3973" y="3173"/>
              <a:ext cx="46" cy="2"/>
            </a:xfrm>
            <a:prstGeom prst="line">
              <a:avLst/>
            </a:prstGeom>
            <a:noFill/>
            <a:ln w="0">
              <a:solidFill>
                <a:srgbClr val="000000"/>
              </a:solidFill>
              <a:round/>
              <a:headEnd/>
              <a:tailEnd/>
            </a:ln>
          </p:spPr>
          <p:txBody>
            <a:bodyPr/>
            <a:lstStyle/>
            <a:p>
              <a:endParaRPr lang="en-CA"/>
            </a:p>
          </p:txBody>
        </p:sp>
        <p:sp>
          <p:nvSpPr>
            <p:cNvPr id="25621" name="Line 18"/>
            <p:cNvSpPr>
              <a:spLocks noChangeShapeType="1"/>
            </p:cNvSpPr>
            <p:nvPr/>
          </p:nvSpPr>
          <p:spPr bwMode="auto">
            <a:xfrm>
              <a:off x="4036" y="3173"/>
              <a:ext cx="46" cy="2"/>
            </a:xfrm>
            <a:prstGeom prst="line">
              <a:avLst/>
            </a:prstGeom>
            <a:noFill/>
            <a:ln w="0">
              <a:solidFill>
                <a:srgbClr val="000000"/>
              </a:solidFill>
              <a:round/>
              <a:headEnd/>
              <a:tailEnd/>
            </a:ln>
          </p:spPr>
          <p:txBody>
            <a:bodyPr/>
            <a:lstStyle/>
            <a:p>
              <a:endParaRPr lang="en-CA"/>
            </a:p>
          </p:txBody>
        </p:sp>
        <p:sp>
          <p:nvSpPr>
            <p:cNvPr id="25622" name="Line 19"/>
            <p:cNvSpPr>
              <a:spLocks noChangeShapeType="1"/>
            </p:cNvSpPr>
            <p:nvPr/>
          </p:nvSpPr>
          <p:spPr bwMode="auto">
            <a:xfrm>
              <a:off x="4098" y="3173"/>
              <a:ext cx="46" cy="2"/>
            </a:xfrm>
            <a:prstGeom prst="line">
              <a:avLst/>
            </a:prstGeom>
            <a:noFill/>
            <a:ln w="0">
              <a:solidFill>
                <a:srgbClr val="000000"/>
              </a:solidFill>
              <a:round/>
              <a:headEnd/>
              <a:tailEnd/>
            </a:ln>
          </p:spPr>
          <p:txBody>
            <a:bodyPr/>
            <a:lstStyle/>
            <a:p>
              <a:endParaRPr lang="en-CA"/>
            </a:p>
          </p:txBody>
        </p:sp>
        <p:sp>
          <p:nvSpPr>
            <p:cNvPr id="25623" name="Line 20"/>
            <p:cNvSpPr>
              <a:spLocks noChangeShapeType="1"/>
            </p:cNvSpPr>
            <p:nvPr/>
          </p:nvSpPr>
          <p:spPr bwMode="auto">
            <a:xfrm>
              <a:off x="4159" y="3173"/>
              <a:ext cx="47" cy="2"/>
            </a:xfrm>
            <a:prstGeom prst="line">
              <a:avLst/>
            </a:prstGeom>
            <a:noFill/>
            <a:ln w="0">
              <a:solidFill>
                <a:srgbClr val="000000"/>
              </a:solidFill>
              <a:round/>
              <a:headEnd/>
              <a:tailEnd/>
            </a:ln>
          </p:spPr>
          <p:txBody>
            <a:bodyPr/>
            <a:lstStyle/>
            <a:p>
              <a:endParaRPr lang="en-CA"/>
            </a:p>
          </p:txBody>
        </p:sp>
        <p:sp>
          <p:nvSpPr>
            <p:cNvPr id="25624" name="Line 21"/>
            <p:cNvSpPr>
              <a:spLocks noChangeShapeType="1"/>
            </p:cNvSpPr>
            <p:nvPr/>
          </p:nvSpPr>
          <p:spPr bwMode="auto">
            <a:xfrm>
              <a:off x="4221" y="3173"/>
              <a:ext cx="46" cy="2"/>
            </a:xfrm>
            <a:prstGeom prst="line">
              <a:avLst/>
            </a:prstGeom>
            <a:noFill/>
            <a:ln w="0">
              <a:solidFill>
                <a:srgbClr val="000000"/>
              </a:solidFill>
              <a:round/>
              <a:headEnd/>
              <a:tailEnd/>
            </a:ln>
          </p:spPr>
          <p:txBody>
            <a:bodyPr/>
            <a:lstStyle/>
            <a:p>
              <a:endParaRPr lang="en-CA"/>
            </a:p>
          </p:txBody>
        </p:sp>
        <p:sp>
          <p:nvSpPr>
            <p:cNvPr id="25625" name="Line 22"/>
            <p:cNvSpPr>
              <a:spLocks noChangeShapeType="1"/>
            </p:cNvSpPr>
            <p:nvPr/>
          </p:nvSpPr>
          <p:spPr bwMode="auto">
            <a:xfrm>
              <a:off x="4284" y="3173"/>
              <a:ext cx="46" cy="2"/>
            </a:xfrm>
            <a:prstGeom prst="line">
              <a:avLst/>
            </a:prstGeom>
            <a:noFill/>
            <a:ln w="0">
              <a:solidFill>
                <a:srgbClr val="000000"/>
              </a:solidFill>
              <a:round/>
              <a:headEnd/>
              <a:tailEnd/>
            </a:ln>
          </p:spPr>
          <p:txBody>
            <a:bodyPr/>
            <a:lstStyle/>
            <a:p>
              <a:endParaRPr lang="en-CA"/>
            </a:p>
          </p:txBody>
        </p:sp>
        <p:sp>
          <p:nvSpPr>
            <p:cNvPr id="25626" name="Line 23"/>
            <p:cNvSpPr>
              <a:spLocks noChangeShapeType="1"/>
            </p:cNvSpPr>
            <p:nvPr/>
          </p:nvSpPr>
          <p:spPr bwMode="auto">
            <a:xfrm>
              <a:off x="4346" y="3173"/>
              <a:ext cx="46" cy="2"/>
            </a:xfrm>
            <a:prstGeom prst="line">
              <a:avLst/>
            </a:prstGeom>
            <a:noFill/>
            <a:ln w="0">
              <a:solidFill>
                <a:srgbClr val="000000"/>
              </a:solidFill>
              <a:round/>
              <a:headEnd/>
              <a:tailEnd/>
            </a:ln>
          </p:spPr>
          <p:txBody>
            <a:bodyPr/>
            <a:lstStyle/>
            <a:p>
              <a:endParaRPr lang="en-CA"/>
            </a:p>
          </p:txBody>
        </p:sp>
        <p:sp>
          <p:nvSpPr>
            <p:cNvPr id="25627" name="Line 24"/>
            <p:cNvSpPr>
              <a:spLocks noChangeShapeType="1"/>
            </p:cNvSpPr>
            <p:nvPr/>
          </p:nvSpPr>
          <p:spPr bwMode="auto">
            <a:xfrm>
              <a:off x="4407" y="3173"/>
              <a:ext cx="46" cy="2"/>
            </a:xfrm>
            <a:prstGeom prst="line">
              <a:avLst/>
            </a:prstGeom>
            <a:noFill/>
            <a:ln w="0">
              <a:solidFill>
                <a:srgbClr val="000000"/>
              </a:solidFill>
              <a:round/>
              <a:headEnd/>
              <a:tailEnd/>
            </a:ln>
          </p:spPr>
          <p:txBody>
            <a:bodyPr/>
            <a:lstStyle/>
            <a:p>
              <a:endParaRPr lang="en-CA"/>
            </a:p>
          </p:txBody>
        </p:sp>
        <p:sp>
          <p:nvSpPr>
            <p:cNvPr id="25628" name="Line 25"/>
            <p:cNvSpPr>
              <a:spLocks noChangeShapeType="1"/>
            </p:cNvSpPr>
            <p:nvPr/>
          </p:nvSpPr>
          <p:spPr bwMode="auto">
            <a:xfrm>
              <a:off x="4470" y="3173"/>
              <a:ext cx="45" cy="2"/>
            </a:xfrm>
            <a:prstGeom prst="line">
              <a:avLst/>
            </a:prstGeom>
            <a:noFill/>
            <a:ln w="0">
              <a:solidFill>
                <a:srgbClr val="000000"/>
              </a:solidFill>
              <a:round/>
              <a:headEnd/>
              <a:tailEnd/>
            </a:ln>
          </p:spPr>
          <p:txBody>
            <a:bodyPr/>
            <a:lstStyle/>
            <a:p>
              <a:endParaRPr lang="en-CA"/>
            </a:p>
          </p:txBody>
        </p:sp>
        <p:sp>
          <p:nvSpPr>
            <p:cNvPr id="25629" name="Line 26"/>
            <p:cNvSpPr>
              <a:spLocks noChangeShapeType="1"/>
            </p:cNvSpPr>
            <p:nvPr/>
          </p:nvSpPr>
          <p:spPr bwMode="auto">
            <a:xfrm>
              <a:off x="4532" y="3173"/>
              <a:ext cx="46" cy="2"/>
            </a:xfrm>
            <a:prstGeom prst="line">
              <a:avLst/>
            </a:prstGeom>
            <a:noFill/>
            <a:ln w="0">
              <a:solidFill>
                <a:srgbClr val="000000"/>
              </a:solidFill>
              <a:round/>
              <a:headEnd/>
              <a:tailEnd/>
            </a:ln>
          </p:spPr>
          <p:txBody>
            <a:bodyPr/>
            <a:lstStyle/>
            <a:p>
              <a:endParaRPr lang="en-CA"/>
            </a:p>
          </p:txBody>
        </p:sp>
        <p:sp>
          <p:nvSpPr>
            <p:cNvPr id="25630" name="Line 27"/>
            <p:cNvSpPr>
              <a:spLocks noChangeShapeType="1"/>
            </p:cNvSpPr>
            <p:nvPr/>
          </p:nvSpPr>
          <p:spPr bwMode="auto">
            <a:xfrm>
              <a:off x="4593" y="3173"/>
              <a:ext cx="47" cy="2"/>
            </a:xfrm>
            <a:prstGeom prst="line">
              <a:avLst/>
            </a:prstGeom>
            <a:noFill/>
            <a:ln w="0">
              <a:solidFill>
                <a:srgbClr val="000000"/>
              </a:solidFill>
              <a:round/>
              <a:headEnd/>
              <a:tailEnd/>
            </a:ln>
          </p:spPr>
          <p:txBody>
            <a:bodyPr/>
            <a:lstStyle/>
            <a:p>
              <a:endParaRPr lang="en-CA"/>
            </a:p>
          </p:txBody>
        </p:sp>
        <p:sp>
          <p:nvSpPr>
            <p:cNvPr id="25631" name="Line 28"/>
            <p:cNvSpPr>
              <a:spLocks noChangeShapeType="1"/>
            </p:cNvSpPr>
            <p:nvPr/>
          </p:nvSpPr>
          <p:spPr bwMode="auto">
            <a:xfrm>
              <a:off x="4655" y="3173"/>
              <a:ext cx="46" cy="2"/>
            </a:xfrm>
            <a:prstGeom prst="line">
              <a:avLst/>
            </a:prstGeom>
            <a:noFill/>
            <a:ln w="0">
              <a:solidFill>
                <a:srgbClr val="000000"/>
              </a:solidFill>
              <a:round/>
              <a:headEnd/>
              <a:tailEnd/>
            </a:ln>
          </p:spPr>
          <p:txBody>
            <a:bodyPr/>
            <a:lstStyle/>
            <a:p>
              <a:endParaRPr lang="en-CA"/>
            </a:p>
          </p:txBody>
        </p:sp>
        <p:sp>
          <p:nvSpPr>
            <p:cNvPr id="25632" name="Line 29"/>
            <p:cNvSpPr>
              <a:spLocks noChangeShapeType="1"/>
            </p:cNvSpPr>
            <p:nvPr/>
          </p:nvSpPr>
          <p:spPr bwMode="auto">
            <a:xfrm>
              <a:off x="4718" y="3173"/>
              <a:ext cx="46" cy="2"/>
            </a:xfrm>
            <a:prstGeom prst="line">
              <a:avLst/>
            </a:prstGeom>
            <a:noFill/>
            <a:ln w="0">
              <a:solidFill>
                <a:srgbClr val="000000"/>
              </a:solidFill>
              <a:round/>
              <a:headEnd/>
              <a:tailEnd/>
            </a:ln>
          </p:spPr>
          <p:txBody>
            <a:bodyPr/>
            <a:lstStyle/>
            <a:p>
              <a:endParaRPr lang="en-CA"/>
            </a:p>
          </p:txBody>
        </p:sp>
        <p:sp>
          <p:nvSpPr>
            <p:cNvPr id="25633" name="Line 30"/>
            <p:cNvSpPr>
              <a:spLocks noChangeShapeType="1"/>
            </p:cNvSpPr>
            <p:nvPr/>
          </p:nvSpPr>
          <p:spPr bwMode="auto">
            <a:xfrm>
              <a:off x="4780" y="3173"/>
              <a:ext cx="46" cy="2"/>
            </a:xfrm>
            <a:prstGeom prst="line">
              <a:avLst/>
            </a:prstGeom>
            <a:noFill/>
            <a:ln w="0">
              <a:solidFill>
                <a:srgbClr val="000000"/>
              </a:solidFill>
              <a:round/>
              <a:headEnd/>
              <a:tailEnd/>
            </a:ln>
          </p:spPr>
          <p:txBody>
            <a:bodyPr/>
            <a:lstStyle/>
            <a:p>
              <a:endParaRPr lang="en-CA"/>
            </a:p>
          </p:txBody>
        </p:sp>
        <p:sp>
          <p:nvSpPr>
            <p:cNvPr id="25634" name="Line 31"/>
            <p:cNvSpPr>
              <a:spLocks noChangeShapeType="1"/>
            </p:cNvSpPr>
            <p:nvPr/>
          </p:nvSpPr>
          <p:spPr bwMode="auto">
            <a:xfrm>
              <a:off x="4841" y="3173"/>
              <a:ext cx="46" cy="2"/>
            </a:xfrm>
            <a:prstGeom prst="line">
              <a:avLst/>
            </a:prstGeom>
            <a:noFill/>
            <a:ln w="0">
              <a:solidFill>
                <a:srgbClr val="000000"/>
              </a:solidFill>
              <a:round/>
              <a:headEnd/>
              <a:tailEnd/>
            </a:ln>
          </p:spPr>
          <p:txBody>
            <a:bodyPr/>
            <a:lstStyle/>
            <a:p>
              <a:endParaRPr lang="en-CA"/>
            </a:p>
          </p:txBody>
        </p:sp>
        <p:sp>
          <p:nvSpPr>
            <p:cNvPr id="25635" name="Line 32"/>
            <p:cNvSpPr>
              <a:spLocks noChangeShapeType="1"/>
            </p:cNvSpPr>
            <p:nvPr/>
          </p:nvSpPr>
          <p:spPr bwMode="auto">
            <a:xfrm>
              <a:off x="4903" y="3173"/>
              <a:ext cx="46" cy="2"/>
            </a:xfrm>
            <a:prstGeom prst="line">
              <a:avLst/>
            </a:prstGeom>
            <a:noFill/>
            <a:ln w="0">
              <a:solidFill>
                <a:srgbClr val="000000"/>
              </a:solidFill>
              <a:round/>
              <a:headEnd/>
              <a:tailEnd/>
            </a:ln>
          </p:spPr>
          <p:txBody>
            <a:bodyPr/>
            <a:lstStyle/>
            <a:p>
              <a:endParaRPr lang="en-CA"/>
            </a:p>
          </p:txBody>
        </p:sp>
        <p:sp>
          <p:nvSpPr>
            <p:cNvPr id="25636" name="Line 33"/>
            <p:cNvSpPr>
              <a:spLocks noChangeShapeType="1"/>
            </p:cNvSpPr>
            <p:nvPr/>
          </p:nvSpPr>
          <p:spPr bwMode="auto">
            <a:xfrm>
              <a:off x="4966" y="3173"/>
              <a:ext cx="46" cy="2"/>
            </a:xfrm>
            <a:prstGeom prst="line">
              <a:avLst/>
            </a:prstGeom>
            <a:noFill/>
            <a:ln w="0">
              <a:solidFill>
                <a:srgbClr val="000000"/>
              </a:solidFill>
              <a:round/>
              <a:headEnd/>
              <a:tailEnd/>
            </a:ln>
          </p:spPr>
          <p:txBody>
            <a:bodyPr/>
            <a:lstStyle/>
            <a:p>
              <a:endParaRPr lang="en-CA"/>
            </a:p>
          </p:txBody>
        </p:sp>
        <p:sp>
          <p:nvSpPr>
            <p:cNvPr id="25637" name="Line 34"/>
            <p:cNvSpPr>
              <a:spLocks noChangeShapeType="1"/>
            </p:cNvSpPr>
            <p:nvPr/>
          </p:nvSpPr>
          <p:spPr bwMode="auto">
            <a:xfrm>
              <a:off x="5027" y="3173"/>
              <a:ext cx="47" cy="2"/>
            </a:xfrm>
            <a:prstGeom prst="line">
              <a:avLst/>
            </a:prstGeom>
            <a:noFill/>
            <a:ln w="0">
              <a:solidFill>
                <a:srgbClr val="000000"/>
              </a:solidFill>
              <a:round/>
              <a:headEnd/>
              <a:tailEnd/>
            </a:ln>
          </p:spPr>
          <p:txBody>
            <a:bodyPr/>
            <a:lstStyle/>
            <a:p>
              <a:endParaRPr lang="en-CA"/>
            </a:p>
          </p:txBody>
        </p:sp>
        <p:sp>
          <p:nvSpPr>
            <p:cNvPr id="25638" name="Line 35"/>
            <p:cNvSpPr>
              <a:spLocks noChangeShapeType="1"/>
            </p:cNvSpPr>
            <p:nvPr/>
          </p:nvSpPr>
          <p:spPr bwMode="auto">
            <a:xfrm>
              <a:off x="5089" y="3173"/>
              <a:ext cx="46" cy="2"/>
            </a:xfrm>
            <a:prstGeom prst="line">
              <a:avLst/>
            </a:prstGeom>
            <a:noFill/>
            <a:ln w="0">
              <a:solidFill>
                <a:srgbClr val="000000"/>
              </a:solidFill>
              <a:round/>
              <a:headEnd/>
              <a:tailEnd/>
            </a:ln>
          </p:spPr>
          <p:txBody>
            <a:bodyPr/>
            <a:lstStyle/>
            <a:p>
              <a:endParaRPr lang="en-CA"/>
            </a:p>
          </p:txBody>
        </p:sp>
        <p:sp>
          <p:nvSpPr>
            <p:cNvPr id="25639" name="Line 36"/>
            <p:cNvSpPr>
              <a:spLocks noChangeShapeType="1"/>
            </p:cNvSpPr>
            <p:nvPr/>
          </p:nvSpPr>
          <p:spPr bwMode="auto">
            <a:xfrm>
              <a:off x="5152" y="3173"/>
              <a:ext cx="18" cy="2"/>
            </a:xfrm>
            <a:prstGeom prst="line">
              <a:avLst/>
            </a:prstGeom>
            <a:noFill/>
            <a:ln w="0">
              <a:solidFill>
                <a:srgbClr val="000000"/>
              </a:solidFill>
              <a:round/>
              <a:headEnd/>
              <a:tailEnd/>
            </a:ln>
          </p:spPr>
          <p:txBody>
            <a:bodyPr/>
            <a:lstStyle/>
            <a:p>
              <a:endParaRPr lang="en-CA"/>
            </a:p>
          </p:txBody>
        </p:sp>
        <p:sp>
          <p:nvSpPr>
            <p:cNvPr id="25640" name="Line 37"/>
            <p:cNvSpPr>
              <a:spLocks noChangeShapeType="1"/>
            </p:cNvSpPr>
            <p:nvPr/>
          </p:nvSpPr>
          <p:spPr bwMode="auto">
            <a:xfrm>
              <a:off x="3150" y="3378"/>
              <a:ext cx="48" cy="1"/>
            </a:xfrm>
            <a:prstGeom prst="line">
              <a:avLst/>
            </a:prstGeom>
            <a:noFill/>
            <a:ln w="0">
              <a:solidFill>
                <a:srgbClr val="000000"/>
              </a:solidFill>
              <a:round/>
              <a:headEnd/>
              <a:tailEnd/>
            </a:ln>
          </p:spPr>
          <p:txBody>
            <a:bodyPr/>
            <a:lstStyle/>
            <a:p>
              <a:endParaRPr lang="en-CA"/>
            </a:p>
          </p:txBody>
        </p:sp>
        <p:sp>
          <p:nvSpPr>
            <p:cNvPr id="25641" name="Line 38"/>
            <p:cNvSpPr>
              <a:spLocks noChangeShapeType="1"/>
            </p:cNvSpPr>
            <p:nvPr/>
          </p:nvSpPr>
          <p:spPr bwMode="auto">
            <a:xfrm>
              <a:off x="3213" y="3378"/>
              <a:ext cx="48" cy="1"/>
            </a:xfrm>
            <a:prstGeom prst="line">
              <a:avLst/>
            </a:prstGeom>
            <a:noFill/>
            <a:ln w="0">
              <a:solidFill>
                <a:srgbClr val="000000"/>
              </a:solidFill>
              <a:round/>
              <a:headEnd/>
              <a:tailEnd/>
            </a:ln>
          </p:spPr>
          <p:txBody>
            <a:bodyPr/>
            <a:lstStyle/>
            <a:p>
              <a:endParaRPr lang="en-CA"/>
            </a:p>
          </p:txBody>
        </p:sp>
        <p:sp>
          <p:nvSpPr>
            <p:cNvPr id="25642" name="Line 39"/>
            <p:cNvSpPr>
              <a:spLocks noChangeShapeType="1"/>
            </p:cNvSpPr>
            <p:nvPr/>
          </p:nvSpPr>
          <p:spPr bwMode="auto">
            <a:xfrm>
              <a:off x="3275" y="3378"/>
              <a:ext cx="47" cy="1"/>
            </a:xfrm>
            <a:prstGeom prst="line">
              <a:avLst/>
            </a:prstGeom>
            <a:noFill/>
            <a:ln w="0">
              <a:solidFill>
                <a:srgbClr val="000000"/>
              </a:solidFill>
              <a:round/>
              <a:headEnd/>
              <a:tailEnd/>
            </a:ln>
          </p:spPr>
          <p:txBody>
            <a:bodyPr/>
            <a:lstStyle/>
            <a:p>
              <a:endParaRPr lang="en-CA"/>
            </a:p>
          </p:txBody>
        </p:sp>
        <p:sp>
          <p:nvSpPr>
            <p:cNvPr id="25643" name="Line 40"/>
            <p:cNvSpPr>
              <a:spLocks noChangeShapeType="1"/>
            </p:cNvSpPr>
            <p:nvPr/>
          </p:nvSpPr>
          <p:spPr bwMode="auto">
            <a:xfrm>
              <a:off x="3336" y="3378"/>
              <a:ext cx="48" cy="1"/>
            </a:xfrm>
            <a:prstGeom prst="line">
              <a:avLst/>
            </a:prstGeom>
            <a:noFill/>
            <a:ln w="0">
              <a:solidFill>
                <a:srgbClr val="000000"/>
              </a:solidFill>
              <a:round/>
              <a:headEnd/>
              <a:tailEnd/>
            </a:ln>
          </p:spPr>
          <p:txBody>
            <a:bodyPr/>
            <a:lstStyle/>
            <a:p>
              <a:endParaRPr lang="en-CA"/>
            </a:p>
          </p:txBody>
        </p:sp>
        <p:sp>
          <p:nvSpPr>
            <p:cNvPr id="25644" name="Line 41"/>
            <p:cNvSpPr>
              <a:spLocks noChangeShapeType="1"/>
            </p:cNvSpPr>
            <p:nvPr/>
          </p:nvSpPr>
          <p:spPr bwMode="auto">
            <a:xfrm>
              <a:off x="3399" y="3378"/>
              <a:ext cx="47" cy="1"/>
            </a:xfrm>
            <a:prstGeom prst="line">
              <a:avLst/>
            </a:prstGeom>
            <a:noFill/>
            <a:ln w="0">
              <a:solidFill>
                <a:srgbClr val="000000"/>
              </a:solidFill>
              <a:round/>
              <a:headEnd/>
              <a:tailEnd/>
            </a:ln>
          </p:spPr>
          <p:txBody>
            <a:bodyPr/>
            <a:lstStyle/>
            <a:p>
              <a:endParaRPr lang="en-CA"/>
            </a:p>
          </p:txBody>
        </p:sp>
        <p:sp>
          <p:nvSpPr>
            <p:cNvPr id="25645" name="Line 42"/>
            <p:cNvSpPr>
              <a:spLocks noChangeShapeType="1"/>
            </p:cNvSpPr>
            <p:nvPr/>
          </p:nvSpPr>
          <p:spPr bwMode="auto">
            <a:xfrm>
              <a:off x="3461" y="3378"/>
              <a:ext cx="46" cy="1"/>
            </a:xfrm>
            <a:prstGeom prst="line">
              <a:avLst/>
            </a:prstGeom>
            <a:noFill/>
            <a:ln w="0">
              <a:solidFill>
                <a:srgbClr val="000000"/>
              </a:solidFill>
              <a:round/>
              <a:headEnd/>
              <a:tailEnd/>
            </a:ln>
          </p:spPr>
          <p:txBody>
            <a:bodyPr/>
            <a:lstStyle/>
            <a:p>
              <a:endParaRPr lang="en-CA"/>
            </a:p>
          </p:txBody>
        </p:sp>
        <p:sp>
          <p:nvSpPr>
            <p:cNvPr id="25646" name="Line 43"/>
            <p:cNvSpPr>
              <a:spLocks noChangeShapeType="1"/>
            </p:cNvSpPr>
            <p:nvPr/>
          </p:nvSpPr>
          <p:spPr bwMode="auto">
            <a:xfrm>
              <a:off x="3523" y="3378"/>
              <a:ext cx="46" cy="1"/>
            </a:xfrm>
            <a:prstGeom prst="line">
              <a:avLst/>
            </a:prstGeom>
            <a:noFill/>
            <a:ln w="0">
              <a:solidFill>
                <a:srgbClr val="000000"/>
              </a:solidFill>
              <a:round/>
              <a:headEnd/>
              <a:tailEnd/>
            </a:ln>
          </p:spPr>
          <p:txBody>
            <a:bodyPr/>
            <a:lstStyle/>
            <a:p>
              <a:endParaRPr lang="en-CA"/>
            </a:p>
          </p:txBody>
        </p:sp>
        <p:sp>
          <p:nvSpPr>
            <p:cNvPr id="25647" name="Line 44"/>
            <p:cNvSpPr>
              <a:spLocks noChangeShapeType="1"/>
            </p:cNvSpPr>
            <p:nvPr/>
          </p:nvSpPr>
          <p:spPr bwMode="auto">
            <a:xfrm>
              <a:off x="3584" y="3378"/>
              <a:ext cx="46" cy="1"/>
            </a:xfrm>
            <a:prstGeom prst="line">
              <a:avLst/>
            </a:prstGeom>
            <a:noFill/>
            <a:ln w="0">
              <a:solidFill>
                <a:srgbClr val="000000"/>
              </a:solidFill>
              <a:round/>
              <a:headEnd/>
              <a:tailEnd/>
            </a:ln>
          </p:spPr>
          <p:txBody>
            <a:bodyPr/>
            <a:lstStyle/>
            <a:p>
              <a:endParaRPr lang="en-CA"/>
            </a:p>
          </p:txBody>
        </p:sp>
        <p:sp>
          <p:nvSpPr>
            <p:cNvPr id="25648" name="Line 45"/>
            <p:cNvSpPr>
              <a:spLocks noChangeShapeType="1"/>
            </p:cNvSpPr>
            <p:nvPr/>
          </p:nvSpPr>
          <p:spPr bwMode="auto">
            <a:xfrm>
              <a:off x="3647" y="3378"/>
              <a:ext cx="46" cy="1"/>
            </a:xfrm>
            <a:prstGeom prst="line">
              <a:avLst/>
            </a:prstGeom>
            <a:noFill/>
            <a:ln w="0">
              <a:solidFill>
                <a:srgbClr val="000000"/>
              </a:solidFill>
              <a:round/>
              <a:headEnd/>
              <a:tailEnd/>
            </a:ln>
          </p:spPr>
          <p:txBody>
            <a:bodyPr/>
            <a:lstStyle/>
            <a:p>
              <a:endParaRPr lang="en-CA"/>
            </a:p>
          </p:txBody>
        </p:sp>
        <p:sp>
          <p:nvSpPr>
            <p:cNvPr id="25649" name="Line 46"/>
            <p:cNvSpPr>
              <a:spLocks noChangeShapeType="1"/>
            </p:cNvSpPr>
            <p:nvPr/>
          </p:nvSpPr>
          <p:spPr bwMode="auto">
            <a:xfrm>
              <a:off x="3709" y="3378"/>
              <a:ext cx="46" cy="1"/>
            </a:xfrm>
            <a:prstGeom prst="line">
              <a:avLst/>
            </a:prstGeom>
            <a:noFill/>
            <a:ln w="0">
              <a:solidFill>
                <a:srgbClr val="000000"/>
              </a:solidFill>
              <a:round/>
              <a:headEnd/>
              <a:tailEnd/>
            </a:ln>
          </p:spPr>
          <p:txBody>
            <a:bodyPr/>
            <a:lstStyle/>
            <a:p>
              <a:endParaRPr lang="en-CA"/>
            </a:p>
          </p:txBody>
        </p:sp>
        <p:sp>
          <p:nvSpPr>
            <p:cNvPr id="25650" name="Line 47"/>
            <p:cNvSpPr>
              <a:spLocks noChangeShapeType="1"/>
            </p:cNvSpPr>
            <p:nvPr/>
          </p:nvSpPr>
          <p:spPr bwMode="auto">
            <a:xfrm>
              <a:off x="3770" y="3378"/>
              <a:ext cx="47" cy="1"/>
            </a:xfrm>
            <a:prstGeom prst="line">
              <a:avLst/>
            </a:prstGeom>
            <a:noFill/>
            <a:ln w="0">
              <a:solidFill>
                <a:srgbClr val="000000"/>
              </a:solidFill>
              <a:round/>
              <a:headEnd/>
              <a:tailEnd/>
            </a:ln>
          </p:spPr>
          <p:txBody>
            <a:bodyPr/>
            <a:lstStyle/>
            <a:p>
              <a:endParaRPr lang="en-CA"/>
            </a:p>
          </p:txBody>
        </p:sp>
        <p:sp>
          <p:nvSpPr>
            <p:cNvPr id="25651" name="Line 48"/>
            <p:cNvSpPr>
              <a:spLocks noChangeShapeType="1"/>
            </p:cNvSpPr>
            <p:nvPr/>
          </p:nvSpPr>
          <p:spPr bwMode="auto">
            <a:xfrm>
              <a:off x="3832" y="3378"/>
              <a:ext cx="46" cy="1"/>
            </a:xfrm>
            <a:prstGeom prst="line">
              <a:avLst/>
            </a:prstGeom>
            <a:noFill/>
            <a:ln w="0">
              <a:solidFill>
                <a:srgbClr val="000000"/>
              </a:solidFill>
              <a:round/>
              <a:headEnd/>
              <a:tailEnd/>
            </a:ln>
          </p:spPr>
          <p:txBody>
            <a:bodyPr/>
            <a:lstStyle/>
            <a:p>
              <a:endParaRPr lang="en-CA"/>
            </a:p>
          </p:txBody>
        </p:sp>
        <p:sp>
          <p:nvSpPr>
            <p:cNvPr id="25652" name="Line 49"/>
            <p:cNvSpPr>
              <a:spLocks noChangeShapeType="1"/>
            </p:cNvSpPr>
            <p:nvPr/>
          </p:nvSpPr>
          <p:spPr bwMode="auto">
            <a:xfrm>
              <a:off x="3895" y="3378"/>
              <a:ext cx="46" cy="1"/>
            </a:xfrm>
            <a:prstGeom prst="line">
              <a:avLst/>
            </a:prstGeom>
            <a:noFill/>
            <a:ln w="0">
              <a:solidFill>
                <a:srgbClr val="000000"/>
              </a:solidFill>
              <a:round/>
              <a:headEnd/>
              <a:tailEnd/>
            </a:ln>
          </p:spPr>
          <p:txBody>
            <a:bodyPr/>
            <a:lstStyle/>
            <a:p>
              <a:endParaRPr lang="en-CA"/>
            </a:p>
          </p:txBody>
        </p:sp>
        <p:sp>
          <p:nvSpPr>
            <p:cNvPr id="25653" name="Line 50"/>
            <p:cNvSpPr>
              <a:spLocks noChangeShapeType="1"/>
            </p:cNvSpPr>
            <p:nvPr/>
          </p:nvSpPr>
          <p:spPr bwMode="auto">
            <a:xfrm>
              <a:off x="3957" y="3378"/>
              <a:ext cx="46" cy="1"/>
            </a:xfrm>
            <a:prstGeom prst="line">
              <a:avLst/>
            </a:prstGeom>
            <a:noFill/>
            <a:ln w="0">
              <a:solidFill>
                <a:srgbClr val="000000"/>
              </a:solidFill>
              <a:round/>
              <a:headEnd/>
              <a:tailEnd/>
            </a:ln>
          </p:spPr>
          <p:txBody>
            <a:bodyPr/>
            <a:lstStyle/>
            <a:p>
              <a:endParaRPr lang="en-CA"/>
            </a:p>
          </p:txBody>
        </p:sp>
        <p:sp>
          <p:nvSpPr>
            <p:cNvPr id="25654" name="Line 51"/>
            <p:cNvSpPr>
              <a:spLocks noChangeShapeType="1"/>
            </p:cNvSpPr>
            <p:nvPr/>
          </p:nvSpPr>
          <p:spPr bwMode="auto">
            <a:xfrm>
              <a:off x="4018" y="3378"/>
              <a:ext cx="46" cy="1"/>
            </a:xfrm>
            <a:prstGeom prst="line">
              <a:avLst/>
            </a:prstGeom>
            <a:noFill/>
            <a:ln w="0">
              <a:solidFill>
                <a:srgbClr val="000000"/>
              </a:solidFill>
              <a:round/>
              <a:headEnd/>
              <a:tailEnd/>
            </a:ln>
          </p:spPr>
          <p:txBody>
            <a:bodyPr/>
            <a:lstStyle/>
            <a:p>
              <a:endParaRPr lang="en-CA"/>
            </a:p>
          </p:txBody>
        </p:sp>
        <p:sp>
          <p:nvSpPr>
            <p:cNvPr id="25655" name="Line 52"/>
            <p:cNvSpPr>
              <a:spLocks noChangeShapeType="1"/>
            </p:cNvSpPr>
            <p:nvPr/>
          </p:nvSpPr>
          <p:spPr bwMode="auto">
            <a:xfrm>
              <a:off x="4081" y="3378"/>
              <a:ext cx="46" cy="1"/>
            </a:xfrm>
            <a:prstGeom prst="line">
              <a:avLst/>
            </a:prstGeom>
            <a:noFill/>
            <a:ln w="0">
              <a:solidFill>
                <a:srgbClr val="000000"/>
              </a:solidFill>
              <a:round/>
              <a:headEnd/>
              <a:tailEnd/>
            </a:ln>
          </p:spPr>
          <p:txBody>
            <a:bodyPr/>
            <a:lstStyle/>
            <a:p>
              <a:endParaRPr lang="en-CA"/>
            </a:p>
          </p:txBody>
        </p:sp>
        <p:sp>
          <p:nvSpPr>
            <p:cNvPr id="25656" name="Line 53"/>
            <p:cNvSpPr>
              <a:spLocks noChangeShapeType="1"/>
            </p:cNvSpPr>
            <p:nvPr/>
          </p:nvSpPr>
          <p:spPr bwMode="auto">
            <a:xfrm>
              <a:off x="4143" y="3378"/>
              <a:ext cx="46" cy="1"/>
            </a:xfrm>
            <a:prstGeom prst="line">
              <a:avLst/>
            </a:prstGeom>
            <a:noFill/>
            <a:ln w="0">
              <a:solidFill>
                <a:srgbClr val="000000"/>
              </a:solidFill>
              <a:round/>
              <a:headEnd/>
              <a:tailEnd/>
            </a:ln>
          </p:spPr>
          <p:txBody>
            <a:bodyPr/>
            <a:lstStyle/>
            <a:p>
              <a:endParaRPr lang="en-CA"/>
            </a:p>
          </p:txBody>
        </p:sp>
        <p:sp>
          <p:nvSpPr>
            <p:cNvPr id="25657" name="Line 54"/>
            <p:cNvSpPr>
              <a:spLocks noChangeShapeType="1"/>
            </p:cNvSpPr>
            <p:nvPr/>
          </p:nvSpPr>
          <p:spPr bwMode="auto">
            <a:xfrm>
              <a:off x="4204" y="3378"/>
              <a:ext cx="47" cy="1"/>
            </a:xfrm>
            <a:prstGeom prst="line">
              <a:avLst/>
            </a:prstGeom>
            <a:noFill/>
            <a:ln w="0">
              <a:solidFill>
                <a:srgbClr val="000000"/>
              </a:solidFill>
              <a:round/>
              <a:headEnd/>
              <a:tailEnd/>
            </a:ln>
          </p:spPr>
          <p:txBody>
            <a:bodyPr/>
            <a:lstStyle/>
            <a:p>
              <a:endParaRPr lang="en-CA"/>
            </a:p>
          </p:txBody>
        </p:sp>
        <p:sp>
          <p:nvSpPr>
            <p:cNvPr id="25658" name="Line 55"/>
            <p:cNvSpPr>
              <a:spLocks noChangeShapeType="1"/>
            </p:cNvSpPr>
            <p:nvPr/>
          </p:nvSpPr>
          <p:spPr bwMode="auto">
            <a:xfrm>
              <a:off x="4266" y="3378"/>
              <a:ext cx="46" cy="1"/>
            </a:xfrm>
            <a:prstGeom prst="line">
              <a:avLst/>
            </a:prstGeom>
            <a:noFill/>
            <a:ln w="0">
              <a:solidFill>
                <a:srgbClr val="000000"/>
              </a:solidFill>
              <a:round/>
              <a:headEnd/>
              <a:tailEnd/>
            </a:ln>
          </p:spPr>
          <p:txBody>
            <a:bodyPr/>
            <a:lstStyle/>
            <a:p>
              <a:endParaRPr lang="en-CA"/>
            </a:p>
          </p:txBody>
        </p:sp>
        <p:sp>
          <p:nvSpPr>
            <p:cNvPr id="25659" name="Line 56"/>
            <p:cNvSpPr>
              <a:spLocks noChangeShapeType="1"/>
            </p:cNvSpPr>
            <p:nvPr/>
          </p:nvSpPr>
          <p:spPr bwMode="auto">
            <a:xfrm>
              <a:off x="4329" y="3378"/>
              <a:ext cx="46" cy="1"/>
            </a:xfrm>
            <a:prstGeom prst="line">
              <a:avLst/>
            </a:prstGeom>
            <a:noFill/>
            <a:ln w="0">
              <a:solidFill>
                <a:srgbClr val="000000"/>
              </a:solidFill>
              <a:round/>
              <a:headEnd/>
              <a:tailEnd/>
            </a:ln>
          </p:spPr>
          <p:txBody>
            <a:bodyPr/>
            <a:lstStyle/>
            <a:p>
              <a:endParaRPr lang="en-CA"/>
            </a:p>
          </p:txBody>
        </p:sp>
        <p:sp>
          <p:nvSpPr>
            <p:cNvPr id="25660" name="Line 57"/>
            <p:cNvSpPr>
              <a:spLocks noChangeShapeType="1"/>
            </p:cNvSpPr>
            <p:nvPr/>
          </p:nvSpPr>
          <p:spPr bwMode="auto">
            <a:xfrm>
              <a:off x="4391" y="3378"/>
              <a:ext cx="46" cy="1"/>
            </a:xfrm>
            <a:prstGeom prst="line">
              <a:avLst/>
            </a:prstGeom>
            <a:noFill/>
            <a:ln w="0">
              <a:solidFill>
                <a:srgbClr val="000000"/>
              </a:solidFill>
              <a:round/>
              <a:headEnd/>
              <a:tailEnd/>
            </a:ln>
          </p:spPr>
          <p:txBody>
            <a:bodyPr/>
            <a:lstStyle/>
            <a:p>
              <a:endParaRPr lang="en-CA"/>
            </a:p>
          </p:txBody>
        </p:sp>
        <p:sp>
          <p:nvSpPr>
            <p:cNvPr id="25661" name="Line 58"/>
            <p:cNvSpPr>
              <a:spLocks noChangeShapeType="1"/>
            </p:cNvSpPr>
            <p:nvPr/>
          </p:nvSpPr>
          <p:spPr bwMode="auto">
            <a:xfrm>
              <a:off x="4452" y="3378"/>
              <a:ext cx="46" cy="1"/>
            </a:xfrm>
            <a:prstGeom prst="line">
              <a:avLst/>
            </a:prstGeom>
            <a:noFill/>
            <a:ln w="0">
              <a:solidFill>
                <a:srgbClr val="000000"/>
              </a:solidFill>
              <a:round/>
              <a:headEnd/>
              <a:tailEnd/>
            </a:ln>
          </p:spPr>
          <p:txBody>
            <a:bodyPr/>
            <a:lstStyle/>
            <a:p>
              <a:endParaRPr lang="en-CA"/>
            </a:p>
          </p:txBody>
        </p:sp>
        <p:sp>
          <p:nvSpPr>
            <p:cNvPr id="25662" name="Line 59"/>
            <p:cNvSpPr>
              <a:spLocks noChangeShapeType="1"/>
            </p:cNvSpPr>
            <p:nvPr/>
          </p:nvSpPr>
          <p:spPr bwMode="auto">
            <a:xfrm>
              <a:off x="4515" y="3378"/>
              <a:ext cx="46" cy="1"/>
            </a:xfrm>
            <a:prstGeom prst="line">
              <a:avLst/>
            </a:prstGeom>
            <a:noFill/>
            <a:ln w="0">
              <a:solidFill>
                <a:srgbClr val="000000"/>
              </a:solidFill>
              <a:round/>
              <a:headEnd/>
              <a:tailEnd/>
            </a:ln>
          </p:spPr>
          <p:txBody>
            <a:bodyPr/>
            <a:lstStyle/>
            <a:p>
              <a:endParaRPr lang="en-CA"/>
            </a:p>
          </p:txBody>
        </p:sp>
        <p:sp>
          <p:nvSpPr>
            <p:cNvPr id="25663" name="Line 60"/>
            <p:cNvSpPr>
              <a:spLocks noChangeShapeType="1"/>
            </p:cNvSpPr>
            <p:nvPr/>
          </p:nvSpPr>
          <p:spPr bwMode="auto">
            <a:xfrm>
              <a:off x="4577" y="3378"/>
              <a:ext cx="46" cy="1"/>
            </a:xfrm>
            <a:prstGeom prst="line">
              <a:avLst/>
            </a:prstGeom>
            <a:noFill/>
            <a:ln w="0">
              <a:solidFill>
                <a:srgbClr val="000000"/>
              </a:solidFill>
              <a:round/>
              <a:headEnd/>
              <a:tailEnd/>
            </a:ln>
          </p:spPr>
          <p:txBody>
            <a:bodyPr/>
            <a:lstStyle/>
            <a:p>
              <a:endParaRPr lang="en-CA"/>
            </a:p>
          </p:txBody>
        </p:sp>
        <p:sp>
          <p:nvSpPr>
            <p:cNvPr id="25664" name="Line 61"/>
            <p:cNvSpPr>
              <a:spLocks noChangeShapeType="1"/>
            </p:cNvSpPr>
            <p:nvPr/>
          </p:nvSpPr>
          <p:spPr bwMode="auto">
            <a:xfrm>
              <a:off x="4638" y="3378"/>
              <a:ext cx="47" cy="1"/>
            </a:xfrm>
            <a:prstGeom prst="line">
              <a:avLst/>
            </a:prstGeom>
            <a:noFill/>
            <a:ln w="0">
              <a:solidFill>
                <a:srgbClr val="000000"/>
              </a:solidFill>
              <a:round/>
              <a:headEnd/>
              <a:tailEnd/>
            </a:ln>
          </p:spPr>
          <p:txBody>
            <a:bodyPr/>
            <a:lstStyle/>
            <a:p>
              <a:endParaRPr lang="en-CA"/>
            </a:p>
          </p:txBody>
        </p:sp>
        <p:sp>
          <p:nvSpPr>
            <p:cNvPr id="25665" name="Line 62"/>
            <p:cNvSpPr>
              <a:spLocks noChangeShapeType="1"/>
            </p:cNvSpPr>
            <p:nvPr/>
          </p:nvSpPr>
          <p:spPr bwMode="auto">
            <a:xfrm>
              <a:off x="4700" y="3378"/>
              <a:ext cx="46" cy="1"/>
            </a:xfrm>
            <a:prstGeom prst="line">
              <a:avLst/>
            </a:prstGeom>
            <a:noFill/>
            <a:ln w="0">
              <a:solidFill>
                <a:srgbClr val="000000"/>
              </a:solidFill>
              <a:round/>
              <a:headEnd/>
              <a:tailEnd/>
            </a:ln>
          </p:spPr>
          <p:txBody>
            <a:bodyPr/>
            <a:lstStyle/>
            <a:p>
              <a:endParaRPr lang="en-CA"/>
            </a:p>
          </p:txBody>
        </p:sp>
        <p:sp>
          <p:nvSpPr>
            <p:cNvPr id="25666" name="Line 63"/>
            <p:cNvSpPr>
              <a:spLocks noChangeShapeType="1"/>
            </p:cNvSpPr>
            <p:nvPr/>
          </p:nvSpPr>
          <p:spPr bwMode="auto">
            <a:xfrm>
              <a:off x="4763" y="3378"/>
              <a:ext cx="46" cy="1"/>
            </a:xfrm>
            <a:prstGeom prst="line">
              <a:avLst/>
            </a:prstGeom>
            <a:noFill/>
            <a:ln w="0">
              <a:solidFill>
                <a:srgbClr val="000000"/>
              </a:solidFill>
              <a:round/>
              <a:headEnd/>
              <a:tailEnd/>
            </a:ln>
          </p:spPr>
          <p:txBody>
            <a:bodyPr/>
            <a:lstStyle/>
            <a:p>
              <a:endParaRPr lang="en-CA"/>
            </a:p>
          </p:txBody>
        </p:sp>
        <p:sp>
          <p:nvSpPr>
            <p:cNvPr id="25667" name="Line 64"/>
            <p:cNvSpPr>
              <a:spLocks noChangeShapeType="1"/>
            </p:cNvSpPr>
            <p:nvPr/>
          </p:nvSpPr>
          <p:spPr bwMode="auto">
            <a:xfrm>
              <a:off x="4824" y="3378"/>
              <a:ext cx="47" cy="1"/>
            </a:xfrm>
            <a:prstGeom prst="line">
              <a:avLst/>
            </a:prstGeom>
            <a:noFill/>
            <a:ln w="0">
              <a:solidFill>
                <a:srgbClr val="000000"/>
              </a:solidFill>
              <a:round/>
              <a:headEnd/>
              <a:tailEnd/>
            </a:ln>
          </p:spPr>
          <p:txBody>
            <a:bodyPr/>
            <a:lstStyle/>
            <a:p>
              <a:endParaRPr lang="en-CA"/>
            </a:p>
          </p:txBody>
        </p:sp>
        <p:sp>
          <p:nvSpPr>
            <p:cNvPr id="25668" name="Line 65"/>
            <p:cNvSpPr>
              <a:spLocks noChangeShapeType="1"/>
            </p:cNvSpPr>
            <p:nvPr/>
          </p:nvSpPr>
          <p:spPr bwMode="auto">
            <a:xfrm>
              <a:off x="4886" y="3378"/>
              <a:ext cx="46" cy="1"/>
            </a:xfrm>
            <a:prstGeom prst="line">
              <a:avLst/>
            </a:prstGeom>
            <a:noFill/>
            <a:ln w="0">
              <a:solidFill>
                <a:srgbClr val="000000"/>
              </a:solidFill>
              <a:round/>
              <a:headEnd/>
              <a:tailEnd/>
            </a:ln>
          </p:spPr>
          <p:txBody>
            <a:bodyPr/>
            <a:lstStyle/>
            <a:p>
              <a:endParaRPr lang="en-CA"/>
            </a:p>
          </p:txBody>
        </p:sp>
        <p:sp>
          <p:nvSpPr>
            <p:cNvPr id="25669" name="Line 66"/>
            <p:cNvSpPr>
              <a:spLocks noChangeShapeType="1"/>
            </p:cNvSpPr>
            <p:nvPr/>
          </p:nvSpPr>
          <p:spPr bwMode="auto">
            <a:xfrm>
              <a:off x="4948" y="3378"/>
              <a:ext cx="46" cy="1"/>
            </a:xfrm>
            <a:prstGeom prst="line">
              <a:avLst/>
            </a:prstGeom>
            <a:noFill/>
            <a:ln w="0">
              <a:solidFill>
                <a:srgbClr val="000000"/>
              </a:solidFill>
              <a:round/>
              <a:headEnd/>
              <a:tailEnd/>
            </a:ln>
          </p:spPr>
          <p:txBody>
            <a:bodyPr/>
            <a:lstStyle/>
            <a:p>
              <a:endParaRPr lang="en-CA"/>
            </a:p>
          </p:txBody>
        </p:sp>
        <p:sp>
          <p:nvSpPr>
            <p:cNvPr id="25670" name="Line 67"/>
            <p:cNvSpPr>
              <a:spLocks noChangeShapeType="1"/>
            </p:cNvSpPr>
            <p:nvPr/>
          </p:nvSpPr>
          <p:spPr bwMode="auto">
            <a:xfrm>
              <a:off x="5011" y="3378"/>
              <a:ext cx="46" cy="1"/>
            </a:xfrm>
            <a:prstGeom prst="line">
              <a:avLst/>
            </a:prstGeom>
            <a:noFill/>
            <a:ln w="0">
              <a:solidFill>
                <a:srgbClr val="000000"/>
              </a:solidFill>
              <a:round/>
              <a:headEnd/>
              <a:tailEnd/>
            </a:ln>
          </p:spPr>
          <p:txBody>
            <a:bodyPr/>
            <a:lstStyle/>
            <a:p>
              <a:endParaRPr lang="en-CA"/>
            </a:p>
          </p:txBody>
        </p:sp>
        <p:sp>
          <p:nvSpPr>
            <p:cNvPr id="25671" name="Line 68"/>
            <p:cNvSpPr>
              <a:spLocks noChangeShapeType="1"/>
            </p:cNvSpPr>
            <p:nvPr/>
          </p:nvSpPr>
          <p:spPr bwMode="auto">
            <a:xfrm>
              <a:off x="5072" y="3378"/>
              <a:ext cx="47" cy="1"/>
            </a:xfrm>
            <a:prstGeom prst="line">
              <a:avLst/>
            </a:prstGeom>
            <a:noFill/>
            <a:ln w="0">
              <a:solidFill>
                <a:srgbClr val="000000"/>
              </a:solidFill>
              <a:round/>
              <a:headEnd/>
              <a:tailEnd/>
            </a:ln>
          </p:spPr>
          <p:txBody>
            <a:bodyPr/>
            <a:lstStyle/>
            <a:p>
              <a:endParaRPr lang="en-CA"/>
            </a:p>
          </p:txBody>
        </p:sp>
        <p:sp>
          <p:nvSpPr>
            <p:cNvPr id="25672" name="Line 69"/>
            <p:cNvSpPr>
              <a:spLocks noChangeShapeType="1"/>
            </p:cNvSpPr>
            <p:nvPr/>
          </p:nvSpPr>
          <p:spPr bwMode="auto">
            <a:xfrm>
              <a:off x="5134" y="3378"/>
              <a:ext cx="19" cy="1"/>
            </a:xfrm>
            <a:prstGeom prst="line">
              <a:avLst/>
            </a:prstGeom>
            <a:noFill/>
            <a:ln w="0">
              <a:solidFill>
                <a:srgbClr val="000000"/>
              </a:solidFill>
              <a:round/>
              <a:headEnd/>
              <a:tailEnd/>
            </a:ln>
          </p:spPr>
          <p:txBody>
            <a:bodyPr/>
            <a:lstStyle/>
            <a:p>
              <a:endParaRPr lang="en-CA"/>
            </a:p>
          </p:txBody>
        </p:sp>
        <p:sp>
          <p:nvSpPr>
            <p:cNvPr id="25673" name="Line 70"/>
            <p:cNvSpPr>
              <a:spLocks noChangeShapeType="1"/>
            </p:cNvSpPr>
            <p:nvPr/>
          </p:nvSpPr>
          <p:spPr bwMode="auto">
            <a:xfrm>
              <a:off x="3349" y="3165"/>
              <a:ext cx="2" cy="58"/>
            </a:xfrm>
            <a:prstGeom prst="line">
              <a:avLst/>
            </a:prstGeom>
            <a:noFill/>
            <a:ln w="0">
              <a:solidFill>
                <a:srgbClr val="000000"/>
              </a:solidFill>
              <a:round/>
              <a:headEnd/>
              <a:tailEnd/>
            </a:ln>
          </p:spPr>
          <p:txBody>
            <a:bodyPr/>
            <a:lstStyle/>
            <a:p>
              <a:endParaRPr lang="en-CA"/>
            </a:p>
          </p:txBody>
        </p:sp>
        <p:sp>
          <p:nvSpPr>
            <p:cNvPr id="25674" name="Line 71"/>
            <p:cNvSpPr>
              <a:spLocks noChangeShapeType="1"/>
            </p:cNvSpPr>
            <p:nvPr/>
          </p:nvSpPr>
          <p:spPr bwMode="auto">
            <a:xfrm>
              <a:off x="3349" y="3242"/>
              <a:ext cx="2" cy="58"/>
            </a:xfrm>
            <a:prstGeom prst="line">
              <a:avLst/>
            </a:prstGeom>
            <a:noFill/>
            <a:ln w="0">
              <a:solidFill>
                <a:srgbClr val="000000"/>
              </a:solidFill>
              <a:round/>
              <a:headEnd/>
              <a:tailEnd/>
            </a:ln>
          </p:spPr>
          <p:txBody>
            <a:bodyPr/>
            <a:lstStyle/>
            <a:p>
              <a:endParaRPr lang="en-CA"/>
            </a:p>
          </p:txBody>
        </p:sp>
        <p:sp>
          <p:nvSpPr>
            <p:cNvPr id="25675" name="Line 72"/>
            <p:cNvSpPr>
              <a:spLocks noChangeShapeType="1"/>
            </p:cNvSpPr>
            <p:nvPr/>
          </p:nvSpPr>
          <p:spPr bwMode="auto">
            <a:xfrm>
              <a:off x="3349" y="3317"/>
              <a:ext cx="2" cy="58"/>
            </a:xfrm>
            <a:prstGeom prst="line">
              <a:avLst/>
            </a:prstGeom>
            <a:noFill/>
            <a:ln w="0">
              <a:solidFill>
                <a:srgbClr val="000000"/>
              </a:solidFill>
              <a:round/>
              <a:headEnd/>
              <a:tailEnd/>
            </a:ln>
          </p:spPr>
          <p:txBody>
            <a:bodyPr/>
            <a:lstStyle/>
            <a:p>
              <a:endParaRPr lang="en-CA"/>
            </a:p>
          </p:txBody>
        </p:sp>
        <p:sp>
          <p:nvSpPr>
            <p:cNvPr id="25676" name="Line 73"/>
            <p:cNvSpPr>
              <a:spLocks noChangeShapeType="1"/>
            </p:cNvSpPr>
            <p:nvPr/>
          </p:nvSpPr>
          <p:spPr bwMode="auto">
            <a:xfrm>
              <a:off x="3583" y="3165"/>
              <a:ext cx="1" cy="58"/>
            </a:xfrm>
            <a:prstGeom prst="line">
              <a:avLst/>
            </a:prstGeom>
            <a:noFill/>
            <a:ln w="0">
              <a:solidFill>
                <a:srgbClr val="000000"/>
              </a:solidFill>
              <a:round/>
              <a:headEnd/>
              <a:tailEnd/>
            </a:ln>
          </p:spPr>
          <p:txBody>
            <a:bodyPr/>
            <a:lstStyle/>
            <a:p>
              <a:endParaRPr lang="en-CA"/>
            </a:p>
          </p:txBody>
        </p:sp>
        <p:sp>
          <p:nvSpPr>
            <p:cNvPr id="25677" name="Line 74"/>
            <p:cNvSpPr>
              <a:spLocks noChangeShapeType="1"/>
            </p:cNvSpPr>
            <p:nvPr/>
          </p:nvSpPr>
          <p:spPr bwMode="auto">
            <a:xfrm>
              <a:off x="3583" y="3242"/>
              <a:ext cx="1" cy="58"/>
            </a:xfrm>
            <a:prstGeom prst="line">
              <a:avLst/>
            </a:prstGeom>
            <a:noFill/>
            <a:ln w="0">
              <a:solidFill>
                <a:srgbClr val="000000"/>
              </a:solidFill>
              <a:round/>
              <a:headEnd/>
              <a:tailEnd/>
            </a:ln>
          </p:spPr>
          <p:txBody>
            <a:bodyPr/>
            <a:lstStyle/>
            <a:p>
              <a:endParaRPr lang="en-CA"/>
            </a:p>
          </p:txBody>
        </p:sp>
        <p:sp>
          <p:nvSpPr>
            <p:cNvPr id="25678" name="Line 75"/>
            <p:cNvSpPr>
              <a:spLocks noChangeShapeType="1"/>
            </p:cNvSpPr>
            <p:nvPr/>
          </p:nvSpPr>
          <p:spPr bwMode="auto">
            <a:xfrm>
              <a:off x="3583" y="3317"/>
              <a:ext cx="1" cy="58"/>
            </a:xfrm>
            <a:prstGeom prst="line">
              <a:avLst/>
            </a:prstGeom>
            <a:noFill/>
            <a:ln w="0">
              <a:solidFill>
                <a:srgbClr val="000000"/>
              </a:solidFill>
              <a:round/>
              <a:headEnd/>
              <a:tailEnd/>
            </a:ln>
          </p:spPr>
          <p:txBody>
            <a:bodyPr/>
            <a:lstStyle/>
            <a:p>
              <a:endParaRPr lang="en-CA"/>
            </a:p>
          </p:txBody>
        </p:sp>
        <p:sp>
          <p:nvSpPr>
            <p:cNvPr id="25679" name="Line 76"/>
            <p:cNvSpPr>
              <a:spLocks noChangeShapeType="1"/>
            </p:cNvSpPr>
            <p:nvPr/>
          </p:nvSpPr>
          <p:spPr bwMode="auto">
            <a:xfrm>
              <a:off x="3809" y="3165"/>
              <a:ext cx="1" cy="58"/>
            </a:xfrm>
            <a:prstGeom prst="line">
              <a:avLst/>
            </a:prstGeom>
            <a:noFill/>
            <a:ln w="0">
              <a:solidFill>
                <a:srgbClr val="000000"/>
              </a:solidFill>
              <a:round/>
              <a:headEnd/>
              <a:tailEnd/>
            </a:ln>
          </p:spPr>
          <p:txBody>
            <a:bodyPr/>
            <a:lstStyle/>
            <a:p>
              <a:endParaRPr lang="en-CA"/>
            </a:p>
          </p:txBody>
        </p:sp>
        <p:sp>
          <p:nvSpPr>
            <p:cNvPr id="25680" name="Line 77"/>
            <p:cNvSpPr>
              <a:spLocks noChangeShapeType="1"/>
            </p:cNvSpPr>
            <p:nvPr/>
          </p:nvSpPr>
          <p:spPr bwMode="auto">
            <a:xfrm>
              <a:off x="3809" y="3242"/>
              <a:ext cx="1" cy="58"/>
            </a:xfrm>
            <a:prstGeom prst="line">
              <a:avLst/>
            </a:prstGeom>
            <a:noFill/>
            <a:ln w="0">
              <a:solidFill>
                <a:srgbClr val="000000"/>
              </a:solidFill>
              <a:round/>
              <a:headEnd/>
              <a:tailEnd/>
            </a:ln>
          </p:spPr>
          <p:txBody>
            <a:bodyPr/>
            <a:lstStyle/>
            <a:p>
              <a:endParaRPr lang="en-CA"/>
            </a:p>
          </p:txBody>
        </p:sp>
        <p:sp>
          <p:nvSpPr>
            <p:cNvPr id="25681" name="Line 78"/>
            <p:cNvSpPr>
              <a:spLocks noChangeShapeType="1"/>
            </p:cNvSpPr>
            <p:nvPr/>
          </p:nvSpPr>
          <p:spPr bwMode="auto">
            <a:xfrm>
              <a:off x="3809" y="3317"/>
              <a:ext cx="1" cy="58"/>
            </a:xfrm>
            <a:prstGeom prst="line">
              <a:avLst/>
            </a:prstGeom>
            <a:noFill/>
            <a:ln w="0">
              <a:solidFill>
                <a:srgbClr val="000000"/>
              </a:solidFill>
              <a:round/>
              <a:headEnd/>
              <a:tailEnd/>
            </a:ln>
          </p:spPr>
          <p:txBody>
            <a:bodyPr/>
            <a:lstStyle/>
            <a:p>
              <a:endParaRPr lang="en-CA"/>
            </a:p>
          </p:txBody>
        </p:sp>
        <p:sp>
          <p:nvSpPr>
            <p:cNvPr id="25682" name="Line 79"/>
            <p:cNvSpPr>
              <a:spLocks noChangeShapeType="1"/>
            </p:cNvSpPr>
            <p:nvPr/>
          </p:nvSpPr>
          <p:spPr bwMode="auto">
            <a:xfrm>
              <a:off x="4044" y="3165"/>
              <a:ext cx="1" cy="58"/>
            </a:xfrm>
            <a:prstGeom prst="line">
              <a:avLst/>
            </a:prstGeom>
            <a:noFill/>
            <a:ln w="0">
              <a:solidFill>
                <a:srgbClr val="000000"/>
              </a:solidFill>
              <a:round/>
              <a:headEnd/>
              <a:tailEnd/>
            </a:ln>
          </p:spPr>
          <p:txBody>
            <a:bodyPr/>
            <a:lstStyle/>
            <a:p>
              <a:endParaRPr lang="en-CA"/>
            </a:p>
          </p:txBody>
        </p:sp>
        <p:sp>
          <p:nvSpPr>
            <p:cNvPr id="25683" name="Line 80"/>
            <p:cNvSpPr>
              <a:spLocks noChangeShapeType="1"/>
            </p:cNvSpPr>
            <p:nvPr/>
          </p:nvSpPr>
          <p:spPr bwMode="auto">
            <a:xfrm>
              <a:off x="4044" y="3242"/>
              <a:ext cx="1" cy="58"/>
            </a:xfrm>
            <a:prstGeom prst="line">
              <a:avLst/>
            </a:prstGeom>
            <a:noFill/>
            <a:ln w="0">
              <a:solidFill>
                <a:srgbClr val="000000"/>
              </a:solidFill>
              <a:round/>
              <a:headEnd/>
              <a:tailEnd/>
            </a:ln>
          </p:spPr>
          <p:txBody>
            <a:bodyPr/>
            <a:lstStyle/>
            <a:p>
              <a:endParaRPr lang="en-CA"/>
            </a:p>
          </p:txBody>
        </p:sp>
        <p:sp>
          <p:nvSpPr>
            <p:cNvPr id="25684" name="Line 81"/>
            <p:cNvSpPr>
              <a:spLocks noChangeShapeType="1"/>
            </p:cNvSpPr>
            <p:nvPr/>
          </p:nvSpPr>
          <p:spPr bwMode="auto">
            <a:xfrm>
              <a:off x="4044" y="3317"/>
              <a:ext cx="1" cy="58"/>
            </a:xfrm>
            <a:prstGeom prst="line">
              <a:avLst/>
            </a:prstGeom>
            <a:noFill/>
            <a:ln w="0">
              <a:solidFill>
                <a:srgbClr val="000000"/>
              </a:solidFill>
              <a:round/>
              <a:headEnd/>
              <a:tailEnd/>
            </a:ln>
          </p:spPr>
          <p:txBody>
            <a:bodyPr/>
            <a:lstStyle/>
            <a:p>
              <a:endParaRPr lang="en-CA"/>
            </a:p>
          </p:txBody>
        </p:sp>
        <p:sp>
          <p:nvSpPr>
            <p:cNvPr id="25685" name="Line 82"/>
            <p:cNvSpPr>
              <a:spLocks noChangeShapeType="1"/>
            </p:cNvSpPr>
            <p:nvPr/>
          </p:nvSpPr>
          <p:spPr bwMode="auto">
            <a:xfrm>
              <a:off x="4284" y="3176"/>
              <a:ext cx="1" cy="57"/>
            </a:xfrm>
            <a:prstGeom prst="line">
              <a:avLst/>
            </a:prstGeom>
            <a:noFill/>
            <a:ln w="0">
              <a:solidFill>
                <a:srgbClr val="000000"/>
              </a:solidFill>
              <a:round/>
              <a:headEnd/>
              <a:tailEnd/>
            </a:ln>
          </p:spPr>
          <p:txBody>
            <a:bodyPr/>
            <a:lstStyle/>
            <a:p>
              <a:endParaRPr lang="en-CA"/>
            </a:p>
          </p:txBody>
        </p:sp>
        <p:sp>
          <p:nvSpPr>
            <p:cNvPr id="25686" name="Line 83"/>
            <p:cNvSpPr>
              <a:spLocks noChangeShapeType="1"/>
            </p:cNvSpPr>
            <p:nvPr/>
          </p:nvSpPr>
          <p:spPr bwMode="auto">
            <a:xfrm>
              <a:off x="4284" y="3251"/>
              <a:ext cx="1" cy="57"/>
            </a:xfrm>
            <a:prstGeom prst="line">
              <a:avLst/>
            </a:prstGeom>
            <a:noFill/>
            <a:ln w="0">
              <a:solidFill>
                <a:srgbClr val="000000"/>
              </a:solidFill>
              <a:round/>
              <a:headEnd/>
              <a:tailEnd/>
            </a:ln>
          </p:spPr>
          <p:txBody>
            <a:bodyPr/>
            <a:lstStyle/>
            <a:p>
              <a:endParaRPr lang="en-CA"/>
            </a:p>
          </p:txBody>
        </p:sp>
        <p:sp>
          <p:nvSpPr>
            <p:cNvPr id="25687" name="Line 84"/>
            <p:cNvSpPr>
              <a:spLocks noChangeShapeType="1"/>
            </p:cNvSpPr>
            <p:nvPr/>
          </p:nvSpPr>
          <p:spPr bwMode="auto">
            <a:xfrm>
              <a:off x="4284" y="3328"/>
              <a:ext cx="1" cy="47"/>
            </a:xfrm>
            <a:prstGeom prst="line">
              <a:avLst/>
            </a:prstGeom>
            <a:noFill/>
            <a:ln w="0">
              <a:solidFill>
                <a:srgbClr val="000000"/>
              </a:solidFill>
              <a:round/>
              <a:headEnd/>
              <a:tailEnd/>
            </a:ln>
          </p:spPr>
          <p:txBody>
            <a:bodyPr/>
            <a:lstStyle/>
            <a:p>
              <a:endParaRPr lang="en-CA"/>
            </a:p>
          </p:txBody>
        </p:sp>
        <p:sp>
          <p:nvSpPr>
            <p:cNvPr id="25688" name="Line 85"/>
            <p:cNvSpPr>
              <a:spLocks noChangeShapeType="1"/>
            </p:cNvSpPr>
            <p:nvPr/>
          </p:nvSpPr>
          <p:spPr bwMode="auto">
            <a:xfrm>
              <a:off x="4519" y="3176"/>
              <a:ext cx="1" cy="57"/>
            </a:xfrm>
            <a:prstGeom prst="line">
              <a:avLst/>
            </a:prstGeom>
            <a:noFill/>
            <a:ln w="0">
              <a:solidFill>
                <a:srgbClr val="000000"/>
              </a:solidFill>
              <a:round/>
              <a:headEnd/>
              <a:tailEnd/>
            </a:ln>
          </p:spPr>
          <p:txBody>
            <a:bodyPr/>
            <a:lstStyle/>
            <a:p>
              <a:endParaRPr lang="en-CA"/>
            </a:p>
          </p:txBody>
        </p:sp>
        <p:sp>
          <p:nvSpPr>
            <p:cNvPr id="25689" name="Line 86"/>
            <p:cNvSpPr>
              <a:spLocks noChangeShapeType="1"/>
            </p:cNvSpPr>
            <p:nvPr/>
          </p:nvSpPr>
          <p:spPr bwMode="auto">
            <a:xfrm>
              <a:off x="4519" y="3251"/>
              <a:ext cx="1" cy="57"/>
            </a:xfrm>
            <a:prstGeom prst="line">
              <a:avLst/>
            </a:prstGeom>
            <a:noFill/>
            <a:ln w="0">
              <a:solidFill>
                <a:srgbClr val="000000"/>
              </a:solidFill>
              <a:round/>
              <a:headEnd/>
              <a:tailEnd/>
            </a:ln>
          </p:spPr>
          <p:txBody>
            <a:bodyPr/>
            <a:lstStyle/>
            <a:p>
              <a:endParaRPr lang="en-CA"/>
            </a:p>
          </p:txBody>
        </p:sp>
        <p:sp>
          <p:nvSpPr>
            <p:cNvPr id="25690" name="Line 87"/>
            <p:cNvSpPr>
              <a:spLocks noChangeShapeType="1"/>
            </p:cNvSpPr>
            <p:nvPr/>
          </p:nvSpPr>
          <p:spPr bwMode="auto">
            <a:xfrm>
              <a:off x="4519" y="3328"/>
              <a:ext cx="1" cy="47"/>
            </a:xfrm>
            <a:prstGeom prst="line">
              <a:avLst/>
            </a:prstGeom>
            <a:noFill/>
            <a:ln w="0">
              <a:solidFill>
                <a:srgbClr val="000000"/>
              </a:solidFill>
              <a:round/>
              <a:headEnd/>
              <a:tailEnd/>
            </a:ln>
          </p:spPr>
          <p:txBody>
            <a:bodyPr/>
            <a:lstStyle/>
            <a:p>
              <a:endParaRPr lang="en-CA"/>
            </a:p>
          </p:txBody>
        </p:sp>
        <p:sp>
          <p:nvSpPr>
            <p:cNvPr id="25691" name="Line 88"/>
            <p:cNvSpPr>
              <a:spLocks noChangeShapeType="1"/>
            </p:cNvSpPr>
            <p:nvPr/>
          </p:nvSpPr>
          <p:spPr bwMode="auto">
            <a:xfrm>
              <a:off x="4745" y="3176"/>
              <a:ext cx="1" cy="57"/>
            </a:xfrm>
            <a:prstGeom prst="line">
              <a:avLst/>
            </a:prstGeom>
            <a:noFill/>
            <a:ln w="0">
              <a:solidFill>
                <a:srgbClr val="000000"/>
              </a:solidFill>
              <a:round/>
              <a:headEnd/>
              <a:tailEnd/>
            </a:ln>
          </p:spPr>
          <p:txBody>
            <a:bodyPr/>
            <a:lstStyle/>
            <a:p>
              <a:endParaRPr lang="en-CA"/>
            </a:p>
          </p:txBody>
        </p:sp>
        <p:sp>
          <p:nvSpPr>
            <p:cNvPr id="25692" name="Line 89"/>
            <p:cNvSpPr>
              <a:spLocks noChangeShapeType="1"/>
            </p:cNvSpPr>
            <p:nvPr/>
          </p:nvSpPr>
          <p:spPr bwMode="auto">
            <a:xfrm>
              <a:off x="4745" y="3251"/>
              <a:ext cx="1" cy="57"/>
            </a:xfrm>
            <a:prstGeom prst="line">
              <a:avLst/>
            </a:prstGeom>
            <a:noFill/>
            <a:ln w="0">
              <a:solidFill>
                <a:srgbClr val="000000"/>
              </a:solidFill>
              <a:round/>
              <a:headEnd/>
              <a:tailEnd/>
            </a:ln>
          </p:spPr>
          <p:txBody>
            <a:bodyPr/>
            <a:lstStyle/>
            <a:p>
              <a:endParaRPr lang="en-CA"/>
            </a:p>
          </p:txBody>
        </p:sp>
        <p:sp>
          <p:nvSpPr>
            <p:cNvPr id="25693" name="Line 90"/>
            <p:cNvSpPr>
              <a:spLocks noChangeShapeType="1"/>
            </p:cNvSpPr>
            <p:nvPr/>
          </p:nvSpPr>
          <p:spPr bwMode="auto">
            <a:xfrm>
              <a:off x="4745" y="3328"/>
              <a:ext cx="1" cy="47"/>
            </a:xfrm>
            <a:prstGeom prst="line">
              <a:avLst/>
            </a:prstGeom>
            <a:noFill/>
            <a:ln w="0">
              <a:solidFill>
                <a:srgbClr val="000000"/>
              </a:solidFill>
              <a:round/>
              <a:headEnd/>
              <a:tailEnd/>
            </a:ln>
          </p:spPr>
          <p:txBody>
            <a:bodyPr/>
            <a:lstStyle/>
            <a:p>
              <a:endParaRPr lang="en-CA"/>
            </a:p>
          </p:txBody>
        </p:sp>
        <p:sp>
          <p:nvSpPr>
            <p:cNvPr id="25694" name="Line 91"/>
            <p:cNvSpPr>
              <a:spLocks noChangeShapeType="1"/>
            </p:cNvSpPr>
            <p:nvPr/>
          </p:nvSpPr>
          <p:spPr bwMode="auto">
            <a:xfrm>
              <a:off x="4980" y="3176"/>
              <a:ext cx="1" cy="57"/>
            </a:xfrm>
            <a:prstGeom prst="line">
              <a:avLst/>
            </a:prstGeom>
            <a:noFill/>
            <a:ln w="0">
              <a:solidFill>
                <a:srgbClr val="000000"/>
              </a:solidFill>
              <a:round/>
              <a:headEnd/>
              <a:tailEnd/>
            </a:ln>
          </p:spPr>
          <p:txBody>
            <a:bodyPr/>
            <a:lstStyle/>
            <a:p>
              <a:endParaRPr lang="en-CA"/>
            </a:p>
          </p:txBody>
        </p:sp>
        <p:sp>
          <p:nvSpPr>
            <p:cNvPr id="25695" name="Line 92"/>
            <p:cNvSpPr>
              <a:spLocks noChangeShapeType="1"/>
            </p:cNvSpPr>
            <p:nvPr/>
          </p:nvSpPr>
          <p:spPr bwMode="auto">
            <a:xfrm>
              <a:off x="4980" y="3251"/>
              <a:ext cx="1" cy="57"/>
            </a:xfrm>
            <a:prstGeom prst="line">
              <a:avLst/>
            </a:prstGeom>
            <a:noFill/>
            <a:ln w="0">
              <a:solidFill>
                <a:srgbClr val="000000"/>
              </a:solidFill>
              <a:round/>
              <a:headEnd/>
              <a:tailEnd/>
            </a:ln>
          </p:spPr>
          <p:txBody>
            <a:bodyPr/>
            <a:lstStyle/>
            <a:p>
              <a:endParaRPr lang="en-CA"/>
            </a:p>
          </p:txBody>
        </p:sp>
        <p:sp>
          <p:nvSpPr>
            <p:cNvPr id="25696" name="Line 93"/>
            <p:cNvSpPr>
              <a:spLocks noChangeShapeType="1"/>
            </p:cNvSpPr>
            <p:nvPr/>
          </p:nvSpPr>
          <p:spPr bwMode="auto">
            <a:xfrm>
              <a:off x="4980" y="3328"/>
              <a:ext cx="1" cy="47"/>
            </a:xfrm>
            <a:prstGeom prst="line">
              <a:avLst/>
            </a:prstGeom>
            <a:noFill/>
            <a:ln w="0">
              <a:solidFill>
                <a:srgbClr val="000000"/>
              </a:solidFill>
              <a:round/>
              <a:headEnd/>
              <a:tailEnd/>
            </a:ln>
          </p:spPr>
          <p:txBody>
            <a:bodyPr/>
            <a:lstStyle/>
            <a:p>
              <a:endParaRPr lang="en-CA"/>
            </a:p>
          </p:txBody>
        </p:sp>
        <p:sp>
          <p:nvSpPr>
            <p:cNvPr id="25697" name="Line 94"/>
            <p:cNvSpPr>
              <a:spLocks noChangeShapeType="1"/>
            </p:cNvSpPr>
            <p:nvPr/>
          </p:nvSpPr>
          <p:spPr bwMode="auto">
            <a:xfrm>
              <a:off x="3172" y="3170"/>
              <a:ext cx="1" cy="2"/>
            </a:xfrm>
            <a:prstGeom prst="line">
              <a:avLst/>
            </a:prstGeom>
            <a:noFill/>
            <a:ln w="0">
              <a:solidFill>
                <a:srgbClr val="000000"/>
              </a:solidFill>
              <a:round/>
              <a:headEnd/>
              <a:tailEnd/>
            </a:ln>
          </p:spPr>
          <p:txBody>
            <a:bodyPr/>
            <a:lstStyle/>
            <a:p>
              <a:endParaRPr lang="en-CA"/>
            </a:p>
          </p:txBody>
        </p:sp>
        <p:sp>
          <p:nvSpPr>
            <p:cNvPr id="25698" name="Line 95"/>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699" name="Line 96"/>
            <p:cNvSpPr>
              <a:spLocks noChangeShapeType="1"/>
            </p:cNvSpPr>
            <p:nvPr/>
          </p:nvSpPr>
          <p:spPr bwMode="auto">
            <a:xfrm>
              <a:off x="3172" y="3172"/>
              <a:ext cx="1" cy="1"/>
            </a:xfrm>
            <a:prstGeom prst="line">
              <a:avLst/>
            </a:prstGeom>
            <a:noFill/>
            <a:ln w="0">
              <a:solidFill>
                <a:srgbClr val="000000"/>
              </a:solidFill>
              <a:round/>
              <a:headEnd/>
              <a:tailEnd/>
            </a:ln>
          </p:spPr>
          <p:txBody>
            <a:bodyPr/>
            <a:lstStyle/>
            <a:p>
              <a:endParaRPr lang="en-CA"/>
            </a:p>
          </p:txBody>
        </p:sp>
        <p:sp>
          <p:nvSpPr>
            <p:cNvPr id="25700" name="Line 97"/>
            <p:cNvSpPr>
              <a:spLocks noChangeShapeType="1"/>
            </p:cNvSpPr>
            <p:nvPr/>
          </p:nvSpPr>
          <p:spPr bwMode="auto">
            <a:xfrm flipH="1">
              <a:off x="3171" y="3173"/>
              <a:ext cx="1" cy="2"/>
            </a:xfrm>
            <a:prstGeom prst="line">
              <a:avLst/>
            </a:prstGeom>
            <a:noFill/>
            <a:ln w="0">
              <a:solidFill>
                <a:srgbClr val="000000"/>
              </a:solidFill>
              <a:round/>
              <a:headEnd/>
              <a:tailEnd/>
            </a:ln>
          </p:spPr>
          <p:txBody>
            <a:bodyPr/>
            <a:lstStyle/>
            <a:p>
              <a:endParaRPr lang="en-CA"/>
            </a:p>
          </p:txBody>
        </p:sp>
        <p:sp>
          <p:nvSpPr>
            <p:cNvPr id="25701" name="Line 98"/>
            <p:cNvSpPr>
              <a:spLocks noChangeShapeType="1"/>
            </p:cNvSpPr>
            <p:nvPr/>
          </p:nvSpPr>
          <p:spPr bwMode="auto">
            <a:xfrm flipH="1">
              <a:off x="3169" y="3175"/>
              <a:ext cx="2" cy="4"/>
            </a:xfrm>
            <a:prstGeom prst="line">
              <a:avLst/>
            </a:prstGeom>
            <a:noFill/>
            <a:ln w="0">
              <a:solidFill>
                <a:srgbClr val="000000"/>
              </a:solidFill>
              <a:round/>
              <a:headEnd/>
              <a:tailEnd/>
            </a:ln>
          </p:spPr>
          <p:txBody>
            <a:bodyPr/>
            <a:lstStyle/>
            <a:p>
              <a:endParaRPr lang="en-CA"/>
            </a:p>
          </p:txBody>
        </p:sp>
        <p:sp>
          <p:nvSpPr>
            <p:cNvPr id="25702" name="Line 99"/>
            <p:cNvSpPr>
              <a:spLocks noChangeShapeType="1"/>
            </p:cNvSpPr>
            <p:nvPr/>
          </p:nvSpPr>
          <p:spPr bwMode="auto">
            <a:xfrm flipH="1">
              <a:off x="3167" y="3179"/>
              <a:ext cx="2" cy="11"/>
            </a:xfrm>
            <a:prstGeom prst="line">
              <a:avLst/>
            </a:prstGeom>
            <a:noFill/>
            <a:ln w="0">
              <a:solidFill>
                <a:srgbClr val="000000"/>
              </a:solidFill>
              <a:round/>
              <a:headEnd/>
              <a:tailEnd/>
            </a:ln>
          </p:spPr>
          <p:txBody>
            <a:bodyPr/>
            <a:lstStyle/>
            <a:p>
              <a:endParaRPr lang="en-CA"/>
            </a:p>
          </p:txBody>
        </p:sp>
        <p:sp>
          <p:nvSpPr>
            <p:cNvPr id="25703" name="Line 100"/>
            <p:cNvSpPr>
              <a:spLocks noChangeShapeType="1"/>
            </p:cNvSpPr>
            <p:nvPr/>
          </p:nvSpPr>
          <p:spPr bwMode="auto">
            <a:xfrm flipH="1">
              <a:off x="3164" y="3190"/>
              <a:ext cx="3" cy="11"/>
            </a:xfrm>
            <a:prstGeom prst="line">
              <a:avLst/>
            </a:prstGeom>
            <a:noFill/>
            <a:ln w="0">
              <a:solidFill>
                <a:srgbClr val="000000"/>
              </a:solidFill>
              <a:round/>
              <a:headEnd/>
              <a:tailEnd/>
            </a:ln>
          </p:spPr>
          <p:txBody>
            <a:bodyPr/>
            <a:lstStyle/>
            <a:p>
              <a:endParaRPr lang="en-CA"/>
            </a:p>
          </p:txBody>
        </p:sp>
        <p:sp>
          <p:nvSpPr>
            <p:cNvPr id="25704" name="Line 101"/>
            <p:cNvSpPr>
              <a:spLocks noChangeShapeType="1"/>
            </p:cNvSpPr>
            <p:nvPr/>
          </p:nvSpPr>
          <p:spPr bwMode="auto">
            <a:xfrm>
              <a:off x="3164" y="3201"/>
              <a:ext cx="3" cy="14"/>
            </a:xfrm>
            <a:prstGeom prst="line">
              <a:avLst/>
            </a:prstGeom>
            <a:noFill/>
            <a:ln w="0">
              <a:solidFill>
                <a:srgbClr val="000000"/>
              </a:solidFill>
              <a:round/>
              <a:headEnd/>
              <a:tailEnd/>
            </a:ln>
          </p:spPr>
          <p:txBody>
            <a:bodyPr/>
            <a:lstStyle/>
            <a:p>
              <a:endParaRPr lang="en-CA"/>
            </a:p>
          </p:txBody>
        </p:sp>
        <p:sp>
          <p:nvSpPr>
            <p:cNvPr id="25705" name="Freeform 102"/>
            <p:cNvSpPr>
              <a:spLocks/>
            </p:cNvSpPr>
            <p:nvPr/>
          </p:nvSpPr>
          <p:spPr bwMode="auto">
            <a:xfrm>
              <a:off x="3167" y="3215"/>
              <a:ext cx="5" cy="8"/>
            </a:xfrm>
            <a:custGeom>
              <a:avLst/>
              <a:gdLst>
                <a:gd name="T0" fmla="*/ 0 w 10"/>
                <a:gd name="T1" fmla="*/ 0 h 12"/>
                <a:gd name="T2" fmla="*/ 1 w 10"/>
                <a:gd name="T3" fmla="*/ 1 h 12"/>
                <a:gd name="T4" fmla="*/ 1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5706" name="Line 103"/>
            <p:cNvSpPr>
              <a:spLocks noChangeShapeType="1"/>
            </p:cNvSpPr>
            <p:nvPr/>
          </p:nvSpPr>
          <p:spPr bwMode="auto">
            <a:xfrm>
              <a:off x="3185" y="3234"/>
              <a:ext cx="1" cy="2"/>
            </a:xfrm>
            <a:prstGeom prst="line">
              <a:avLst/>
            </a:prstGeom>
            <a:noFill/>
            <a:ln w="0">
              <a:solidFill>
                <a:srgbClr val="000000"/>
              </a:solidFill>
              <a:round/>
              <a:headEnd/>
              <a:tailEnd/>
            </a:ln>
          </p:spPr>
          <p:txBody>
            <a:bodyPr/>
            <a:lstStyle/>
            <a:p>
              <a:endParaRPr lang="en-CA"/>
            </a:p>
          </p:txBody>
        </p:sp>
        <p:sp>
          <p:nvSpPr>
            <p:cNvPr id="25707" name="Line 104"/>
            <p:cNvSpPr>
              <a:spLocks noChangeShapeType="1"/>
            </p:cNvSpPr>
            <p:nvPr/>
          </p:nvSpPr>
          <p:spPr bwMode="auto">
            <a:xfrm>
              <a:off x="3186" y="3236"/>
              <a:ext cx="4" cy="4"/>
            </a:xfrm>
            <a:prstGeom prst="line">
              <a:avLst/>
            </a:prstGeom>
            <a:noFill/>
            <a:ln w="0">
              <a:solidFill>
                <a:srgbClr val="000000"/>
              </a:solidFill>
              <a:round/>
              <a:headEnd/>
              <a:tailEnd/>
            </a:ln>
          </p:spPr>
          <p:txBody>
            <a:bodyPr/>
            <a:lstStyle/>
            <a:p>
              <a:endParaRPr lang="en-CA"/>
            </a:p>
          </p:txBody>
        </p:sp>
        <p:sp>
          <p:nvSpPr>
            <p:cNvPr id="25708" name="Line 105"/>
            <p:cNvSpPr>
              <a:spLocks noChangeShapeType="1"/>
            </p:cNvSpPr>
            <p:nvPr/>
          </p:nvSpPr>
          <p:spPr bwMode="auto">
            <a:xfrm flipH="1">
              <a:off x="3189" y="3240"/>
              <a:ext cx="1" cy="5"/>
            </a:xfrm>
            <a:prstGeom prst="line">
              <a:avLst/>
            </a:prstGeom>
            <a:noFill/>
            <a:ln w="0">
              <a:solidFill>
                <a:srgbClr val="000000"/>
              </a:solidFill>
              <a:round/>
              <a:headEnd/>
              <a:tailEnd/>
            </a:ln>
          </p:spPr>
          <p:txBody>
            <a:bodyPr/>
            <a:lstStyle/>
            <a:p>
              <a:endParaRPr lang="en-CA"/>
            </a:p>
          </p:txBody>
        </p:sp>
        <p:sp>
          <p:nvSpPr>
            <p:cNvPr id="25709" name="Line 106"/>
            <p:cNvSpPr>
              <a:spLocks noChangeShapeType="1"/>
            </p:cNvSpPr>
            <p:nvPr/>
          </p:nvSpPr>
          <p:spPr bwMode="auto">
            <a:xfrm flipH="1">
              <a:off x="3184" y="3245"/>
              <a:ext cx="5" cy="3"/>
            </a:xfrm>
            <a:prstGeom prst="line">
              <a:avLst/>
            </a:prstGeom>
            <a:noFill/>
            <a:ln w="0">
              <a:solidFill>
                <a:srgbClr val="000000"/>
              </a:solidFill>
              <a:round/>
              <a:headEnd/>
              <a:tailEnd/>
            </a:ln>
          </p:spPr>
          <p:txBody>
            <a:bodyPr/>
            <a:lstStyle/>
            <a:p>
              <a:endParaRPr lang="en-CA"/>
            </a:p>
          </p:txBody>
        </p:sp>
        <p:sp>
          <p:nvSpPr>
            <p:cNvPr id="25710" name="Line 107"/>
            <p:cNvSpPr>
              <a:spLocks noChangeShapeType="1"/>
            </p:cNvSpPr>
            <p:nvPr/>
          </p:nvSpPr>
          <p:spPr bwMode="auto">
            <a:xfrm flipH="1">
              <a:off x="3175" y="3248"/>
              <a:ext cx="9" cy="5"/>
            </a:xfrm>
            <a:prstGeom prst="line">
              <a:avLst/>
            </a:prstGeom>
            <a:noFill/>
            <a:ln w="0">
              <a:solidFill>
                <a:srgbClr val="000000"/>
              </a:solidFill>
              <a:round/>
              <a:headEnd/>
              <a:tailEnd/>
            </a:ln>
          </p:spPr>
          <p:txBody>
            <a:bodyPr/>
            <a:lstStyle/>
            <a:p>
              <a:endParaRPr lang="en-CA"/>
            </a:p>
          </p:txBody>
        </p:sp>
        <p:sp>
          <p:nvSpPr>
            <p:cNvPr id="25711" name="Line 108"/>
            <p:cNvSpPr>
              <a:spLocks noChangeShapeType="1"/>
            </p:cNvSpPr>
            <p:nvPr/>
          </p:nvSpPr>
          <p:spPr bwMode="auto">
            <a:xfrm flipH="1">
              <a:off x="3166" y="3253"/>
              <a:ext cx="9" cy="3"/>
            </a:xfrm>
            <a:prstGeom prst="line">
              <a:avLst/>
            </a:prstGeom>
            <a:noFill/>
            <a:ln w="0">
              <a:solidFill>
                <a:srgbClr val="000000"/>
              </a:solidFill>
              <a:round/>
              <a:headEnd/>
              <a:tailEnd/>
            </a:ln>
          </p:spPr>
          <p:txBody>
            <a:bodyPr/>
            <a:lstStyle/>
            <a:p>
              <a:endParaRPr lang="en-CA"/>
            </a:p>
          </p:txBody>
        </p:sp>
        <p:sp>
          <p:nvSpPr>
            <p:cNvPr id="25712" name="Freeform 109"/>
            <p:cNvSpPr>
              <a:spLocks/>
            </p:cNvSpPr>
            <p:nvPr/>
          </p:nvSpPr>
          <p:spPr bwMode="auto">
            <a:xfrm>
              <a:off x="3154" y="3256"/>
              <a:ext cx="12" cy="6"/>
            </a:xfrm>
            <a:custGeom>
              <a:avLst/>
              <a:gdLst>
                <a:gd name="T0" fmla="*/ 3 w 17"/>
                <a:gd name="T1" fmla="*/ 0 h 8"/>
                <a:gd name="T2" fmla="*/ 1 w 17"/>
                <a:gd name="T3" fmla="*/ 2 h 8"/>
                <a:gd name="T4" fmla="*/ 0 w 17"/>
                <a:gd name="T5" fmla="*/ 2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5713" name="Line 110"/>
            <p:cNvSpPr>
              <a:spLocks noChangeShapeType="1"/>
            </p:cNvSpPr>
            <p:nvPr/>
          </p:nvSpPr>
          <p:spPr bwMode="auto">
            <a:xfrm flipH="1">
              <a:off x="3139" y="3270"/>
              <a:ext cx="1" cy="2"/>
            </a:xfrm>
            <a:prstGeom prst="line">
              <a:avLst/>
            </a:prstGeom>
            <a:noFill/>
            <a:ln w="0">
              <a:solidFill>
                <a:srgbClr val="000000"/>
              </a:solidFill>
              <a:round/>
              <a:headEnd/>
              <a:tailEnd/>
            </a:ln>
          </p:spPr>
          <p:txBody>
            <a:bodyPr/>
            <a:lstStyle/>
            <a:p>
              <a:endParaRPr lang="en-CA"/>
            </a:p>
          </p:txBody>
        </p:sp>
        <p:sp>
          <p:nvSpPr>
            <p:cNvPr id="25714" name="Line 111"/>
            <p:cNvSpPr>
              <a:spLocks noChangeShapeType="1"/>
            </p:cNvSpPr>
            <p:nvPr/>
          </p:nvSpPr>
          <p:spPr bwMode="auto">
            <a:xfrm flipH="1">
              <a:off x="3136" y="3270"/>
              <a:ext cx="3" cy="5"/>
            </a:xfrm>
            <a:prstGeom prst="line">
              <a:avLst/>
            </a:prstGeom>
            <a:noFill/>
            <a:ln w="0">
              <a:solidFill>
                <a:srgbClr val="000000"/>
              </a:solidFill>
              <a:round/>
              <a:headEnd/>
              <a:tailEnd/>
            </a:ln>
          </p:spPr>
          <p:txBody>
            <a:bodyPr/>
            <a:lstStyle/>
            <a:p>
              <a:endParaRPr lang="en-CA"/>
            </a:p>
          </p:txBody>
        </p:sp>
        <p:sp>
          <p:nvSpPr>
            <p:cNvPr id="25715" name="Line 112"/>
            <p:cNvSpPr>
              <a:spLocks noChangeShapeType="1"/>
            </p:cNvSpPr>
            <p:nvPr/>
          </p:nvSpPr>
          <p:spPr bwMode="auto">
            <a:xfrm>
              <a:off x="3136" y="3275"/>
              <a:ext cx="3" cy="1"/>
            </a:xfrm>
            <a:prstGeom prst="line">
              <a:avLst/>
            </a:prstGeom>
            <a:noFill/>
            <a:ln w="0">
              <a:solidFill>
                <a:srgbClr val="000000"/>
              </a:solidFill>
              <a:round/>
              <a:headEnd/>
              <a:tailEnd/>
            </a:ln>
          </p:spPr>
          <p:txBody>
            <a:bodyPr/>
            <a:lstStyle/>
            <a:p>
              <a:endParaRPr lang="en-CA"/>
            </a:p>
          </p:txBody>
        </p:sp>
        <p:sp>
          <p:nvSpPr>
            <p:cNvPr id="25716" name="Line 113"/>
            <p:cNvSpPr>
              <a:spLocks noChangeShapeType="1"/>
            </p:cNvSpPr>
            <p:nvPr/>
          </p:nvSpPr>
          <p:spPr bwMode="auto">
            <a:xfrm>
              <a:off x="3139" y="3276"/>
              <a:ext cx="5" cy="2"/>
            </a:xfrm>
            <a:prstGeom prst="line">
              <a:avLst/>
            </a:prstGeom>
            <a:noFill/>
            <a:ln w="0">
              <a:solidFill>
                <a:srgbClr val="000000"/>
              </a:solidFill>
              <a:round/>
              <a:headEnd/>
              <a:tailEnd/>
            </a:ln>
          </p:spPr>
          <p:txBody>
            <a:bodyPr/>
            <a:lstStyle/>
            <a:p>
              <a:endParaRPr lang="en-CA"/>
            </a:p>
          </p:txBody>
        </p:sp>
        <p:sp>
          <p:nvSpPr>
            <p:cNvPr id="25717" name="Line 114"/>
            <p:cNvSpPr>
              <a:spLocks noChangeShapeType="1"/>
            </p:cNvSpPr>
            <p:nvPr/>
          </p:nvSpPr>
          <p:spPr bwMode="auto">
            <a:xfrm>
              <a:off x="3144" y="3278"/>
              <a:ext cx="8" cy="3"/>
            </a:xfrm>
            <a:prstGeom prst="line">
              <a:avLst/>
            </a:prstGeom>
            <a:noFill/>
            <a:ln w="0">
              <a:solidFill>
                <a:srgbClr val="000000"/>
              </a:solidFill>
              <a:round/>
              <a:headEnd/>
              <a:tailEnd/>
            </a:ln>
          </p:spPr>
          <p:txBody>
            <a:bodyPr/>
            <a:lstStyle/>
            <a:p>
              <a:endParaRPr lang="en-CA"/>
            </a:p>
          </p:txBody>
        </p:sp>
        <p:sp>
          <p:nvSpPr>
            <p:cNvPr id="25718" name="Line 115"/>
            <p:cNvSpPr>
              <a:spLocks noChangeShapeType="1"/>
            </p:cNvSpPr>
            <p:nvPr/>
          </p:nvSpPr>
          <p:spPr bwMode="auto">
            <a:xfrm>
              <a:off x="3152" y="3281"/>
              <a:ext cx="8" cy="2"/>
            </a:xfrm>
            <a:prstGeom prst="line">
              <a:avLst/>
            </a:prstGeom>
            <a:noFill/>
            <a:ln w="0">
              <a:solidFill>
                <a:srgbClr val="000000"/>
              </a:solidFill>
              <a:round/>
              <a:headEnd/>
              <a:tailEnd/>
            </a:ln>
          </p:spPr>
          <p:txBody>
            <a:bodyPr/>
            <a:lstStyle/>
            <a:p>
              <a:endParaRPr lang="en-CA"/>
            </a:p>
          </p:txBody>
        </p:sp>
        <p:sp>
          <p:nvSpPr>
            <p:cNvPr id="25719" name="Freeform 116"/>
            <p:cNvSpPr>
              <a:spLocks/>
            </p:cNvSpPr>
            <p:nvPr/>
          </p:nvSpPr>
          <p:spPr bwMode="auto">
            <a:xfrm>
              <a:off x="3160" y="3281"/>
              <a:ext cx="15" cy="2"/>
            </a:xfrm>
            <a:custGeom>
              <a:avLst/>
              <a:gdLst>
                <a:gd name="T0" fmla="*/ 0 w 23"/>
                <a:gd name="T1" fmla="*/ 0 h 1"/>
                <a:gd name="T2" fmla="*/ 1 w 23"/>
                <a:gd name="T3" fmla="*/ 32 h 1"/>
                <a:gd name="T4" fmla="*/ 3 w 23"/>
                <a:gd name="T5" fmla="*/ 32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5720" name="Line 117"/>
            <p:cNvSpPr>
              <a:spLocks noChangeShapeType="1"/>
            </p:cNvSpPr>
            <p:nvPr/>
          </p:nvSpPr>
          <p:spPr bwMode="auto">
            <a:xfrm flipH="1">
              <a:off x="3181" y="3297"/>
              <a:ext cx="1" cy="3"/>
            </a:xfrm>
            <a:prstGeom prst="line">
              <a:avLst/>
            </a:prstGeom>
            <a:noFill/>
            <a:ln w="0">
              <a:solidFill>
                <a:srgbClr val="000000"/>
              </a:solidFill>
              <a:round/>
              <a:headEnd/>
              <a:tailEnd/>
            </a:ln>
          </p:spPr>
          <p:txBody>
            <a:bodyPr/>
            <a:lstStyle/>
            <a:p>
              <a:endParaRPr lang="en-CA"/>
            </a:p>
          </p:txBody>
        </p:sp>
        <p:sp>
          <p:nvSpPr>
            <p:cNvPr id="25721" name="Line 118"/>
            <p:cNvSpPr>
              <a:spLocks noChangeShapeType="1"/>
            </p:cNvSpPr>
            <p:nvPr/>
          </p:nvSpPr>
          <p:spPr bwMode="auto">
            <a:xfrm flipH="1">
              <a:off x="3180" y="3300"/>
              <a:ext cx="1" cy="4"/>
            </a:xfrm>
            <a:prstGeom prst="line">
              <a:avLst/>
            </a:prstGeom>
            <a:noFill/>
            <a:ln w="0">
              <a:solidFill>
                <a:srgbClr val="000000"/>
              </a:solidFill>
              <a:round/>
              <a:headEnd/>
              <a:tailEnd/>
            </a:ln>
          </p:spPr>
          <p:txBody>
            <a:bodyPr/>
            <a:lstStyle/>
            <a:p>
              <a:endParaRPr lang="en-CA"/>
            </a:p>
          </p:txBody>
        </p:sp>
        <p:sp>
          <p:nvSpPr>
            <p:cNvPr id="25722" name="Line 119"/>
            <p:cNvSpPr>
              <a:spLocks noChangeShapeType="1"/>
            </p:cNvSpPr>
            <p:nvPr/>
          </p:nvSpPr>
          <p:spPr bwMode="auto">
            <a:xfrm flipH="1">
              <a:off x="3172" y="3304"/>
              <a:ext cx="8" cy="16"/>
            </a:xfrm>
            <a:prstGeom prst="line">
              <a:avLst/>
            </a:prstGeom>
            <a:noFill/>
            <a:ln w="0">
              <a:solidFill>
                <a:srgbClr val="000000"/>
              </a:solidFill>
              <a:round/>
              <a:headEnd/>
              <a:tailEnd/>
            </a:ln>
          </p:spPr>
          <p:txBody>
            <a:bodyPr/>
            <a:lstStyle/>
            <a:p>
              <a:endParaRPr lang="en-CA"/>
            </a:p>
          </p:txBody>
        </p:sp>
        <p:sp>
          <p:nvSpPr>
            <p:cNvPr id="25723" name="Line 120"/>
            <p:cNvSpPr>
              <a:spLocks noChangeShapeType="1"/>
            </p:cNvSpPr>
            <p:nvPr/>
          </p:nvSpPr>
          <p:spPr bwMode="auto">
            <a:xfrm flipH="1">
              <a:off x="3164" y="3320"/>
              <a:ext cx="8" cy="13"/>
            </a:xfrm>
            <a:prstGeom prst="line">
              <a:avLst/>
            </a:prstGeom>
            <a:noFill/>
            <a:ln w="0">
              <a:solidFill>
                <a:srgbClr val="000000"/>
              </a:solidFill>
              <a:round/>
              <a:headEnd/>
              <a:tailEnd/>
            </a:ln>
          </p:spPr>
          <p:txBody>
            <a:bodyPr/>
            <a:lstStyle/>
            <a:p>
              <a:endParaRPr lang="en-CA"/>
            </a:p>
          </p:txBody>
        </p:sp>
        <p:sp>
          <p:nvSpPr>
            <p:cNvPr id="25724" name="Line 121"/>
            <p:cNvSpPr>
              <a:spLocks noChangeShapeType="1"/>
            </p:cNvSpPr>
            <p:nvPr/>
          </p:nvSpPr>
          <p:spPr bwMode="auto">
            <a:xfrm flipH="1">
              <a:off x="3163" y="3333"/>
              <a:ext cx="1" cy="3"/>
            </a:xfrm>
            <a:prstGeom prst="line">
              <a:avLst/>
            </a:prstGeom>
            <a:noFill/>
            <a:ln w="0">
              <a:solidFill>
                <a:srgbClr val="000000"/>
              </a:solidFill>
              <a:round/>
              <a:headEnd/>
              <a:tailEnd/>
            </a:ln>
          </p:spPr>
          <p:txBody>
            <a:bodyPr/>
            <a:lstStyle/>
            <a:p>
              <a:endParaRPr lang="en-CA"/>
            </a:p>
          </p:txBody>
        </p:sp>
        <p:sp>
          <p:nvSpPr>
            <p:cNvPr id="25725" name="Line 122"/>
            <p:cNvSpPr>
              <a:spLocks noChangeShapeType="1"/>
            </p:cNvSpPr>
            <p:nvPr/>
          </p:nvSpPr>
          <p:spPr bwMode="auto">
            <a:xfrm flipH="1">
              <a:off x="3162" y="3336"/>
              <a:ext cx="1" cy="3"/>
            </a:xfrm>
            <a:prstGeom prst="line">
              <a:avLst/>
            </a:prstGeom>
            <a:noFill/>
            <a:ln w="0">
              <a:solidFill>
                <a:srgbClr val="000000"/>
              </a:solidFill>
              <a:round/>
              <a:headEnd/>
              <a:tailEnd/>
            </a:ln>
          </p:spPr>
          <p:txBody>
            <a:bodyPr/>
            <a:lstStyle/>
            <a:p>
              <a:endParaRPr lang="en-CA"/>
            </a:p>
          </p:txBody>
        </p:sp>
        <p:sp>
          <p:nvSpPr>
            <p:cNvPr id="25726" name="Line 123"/>
            <p:cNvSpPr>
              <a:spLocks noChangeShapeType="1"/>
            </p:cNvSpPr>
            <p:nvPr/>
          </p:nvSpPr>
          <p:spPr bwMode="auto">
            <a:xfrm>
              <a:off x="3162" y="3339"/>
              <a:ext cx="1" cy="3"/>
            </a:xfrm>
            <a:prstGeom prst="line">
              <a:avLst/>
            </a:prstGeom>
            <a:noFill/>
            <a:ln w="0">
              <a:solidFill>
                <a:srgbClr val="000000"/>
              </a:solidFill>
              <a:round/>
              <a:headEnd/>
              <a:tailEnd/>
            </a:ln>
          </p:spPr>
          <p:txBody>
            <a:bodyPr/>
            <a:lstStyle/>
            <a:p>
              <a:endParaRPr lang="en-CA"/>
            </a:p>
          </p:txBody>
        </p:sp>
        <p:sp>
          <p:nvSpPr>
            <p:cNvPr id="25727" name="Freeform 124"/>
            <p:cNvSpPr>
              <a:spLocks/>
            </p:cNvSpPr>
            <p:nvPr/>
          </p:nvSpPr>
          <p:spPr bwMode="auto">
            <a:xfrm>
              <a:off x="3162" y="3342"/>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5728" name="Line 125"/>
            <p:cNvSpPr>
              <a:spLocks noChangeShapeType="1"/>
            </p:cNvSpPr>
            <p:nvPr/>
          </p:nvSpPr>
          <p:spPr bwMode="auto">
            <a:xfrm>
              <a:off x="3178" y="3343"/>
              <a:ext cx="2" cy="2"/>
            </a:xfrm>
            <a:prstGeom prst="line">
              <a:avLst/>
            </a:prstGeom>
            <a:noFill/>
            <a:ln w="0">
              <a:solidFill>
                <a:srgbClr val="000000"/>
              </a:solidFill>
              <a:round/>
              <a:headEnd/>
              <a:tailEnd/>
            </a:ln>
          </p:spPr>
          <p:txBody>
            <a:bodyPr/>
            <a:lstStyle/>
            <a:p>
              <a:endParaRPr lang="en-CA"/>
            </a:p>
          </p:txBody>
        </p:sp>
        <p:sp>
          <p:nvSpPr>
            <p:cNvPr id="25729" name="Line 126"/>
            <p:cNvSpPr>
              <a:spLocks noChangeShapeType="1"/>
            </p:cNvSpPr>
            <p:nvPr/>
          </p:nvSpPr>
          <p:spPr bwMode="auto">
            <a:xfrm>
              <a:off x="3178" y="3343"/>
              <a:ext cx="3" cy="2"/>
            </a:xfrm>
            <a:prstGeom prst="line">
              <a:avLst/>
            </a:prstGeom>
            <a:noFill/>
            <a:ln w="0">
              <a:solidFill>
                <a:srgbClr val="000000"/>
              </a:solidFill>
              <a:round/>
              <a:headEnd/>
              <a:tailEnd/>
            </a:ln>
          </p:spPr>
          <p:txBody>
            <a:bodyPr/>
            <a:lstStyle/>
            <a:p>
              <a:endParaRPr lang="en-CA"/>
            </a:p>
          </p:txBody>
        </p:sp>
        <p:sp>
          <p:nvSpPr>
            <p:cNvPr id="25730" name="Line 127"/>
            <p:cNvSpPr>
              <a:spLocks noChangeShapeType="1"/>
            </p:cNvSpPr>
            <p:nvPr/>
          </p:nvSpPr>
          <p:spPr bwMode="auto">
            <a:xfrm>
              <a:off x="3181" y="3343"/>
              <a:ext cx="3" cy="2"/>
            </a:xfrm>
            <a:prstGeom prst="line">
              <a:avLst/>
            </a:prstGeom>
            <a:noFill/>
            <a:ln w="0">
              <a:solidFill>
                <a:srgbClr val="000000"/>
              </a:solidFill>
              <a:round/>
              <a:headEnd/>
              <a:tailEnd/>
            </a:ln>
          </p:spPr>
          <p:txBody>
            <a:bodyPr/>
            <a:lstStyle/>
            <a:p>
              <a:endParaRPr lang="en-CA"/>
            </a:p>
          </p:txBody>
        </p:sp>
        <p:sp>
          <p:nvSpPr>
            <p:cNvPr id="25731" name="Line 128"/>
            <p:cNvSpPr>
              <a:spLocks noChangeShapeType="1"/>
            </p:cNvSpPr>
            <p:nvPr/>
          </p:nvSpPr>
          <p:spPr bwMode="auto">
            <a:xfrm>
              <a:off x="3184" y="3343"/>
              <a:ext cx="1" cy="2"/>
            </a:xfrm>
            <a:prstGeom prst="line">
              <a:avLst/>
            </a:prstGeom>
            <a:noFill/>
            <a:ln w="0">
              <a:solidFill>
                <a:srgbClr val="000000"/>
              </a:solidFill>
              <a:round/>
              <a:headEnd/>
              <a:tailEnd/>
            </a:ln>
          </p:spPr>
          <p:txBody>
            <a:bodyPr/>
            <a:lstStyle/>
            <a:p>
              <a:endParaRPr lang="en-CA"/>
            </a:p>
          </p:txBody>
        </p:sp>
        <p:sp>
          <p:nvSpPr>
            <p:cNvPr id="25732" name="Line 129"/>
            <p:cNvSpPr>
              <a:spLocks noChangeShapeType="1"/>
            </p:cNvSpPr>
            <p:nvPr/>
          </p:nvSpPr>
          <p:spPr bwMode="auto">
            <a:xfrm>
              <a:off x="3185" y="3343"/>
              <a:ext cx="1" cy="2"/>
            </a:xfrm>
            <a:prstGeom prst="line">
              <a:avLst/>
            </a:prstGeom>
            <a:noFill/>
            <a:ln w="0">
              <a:solidFill>
                <a:srgbClr val="000000"/>
              </a:solidFill>
              <a:round/>
              <a:headEnd/>
              <a:tailEnd/>
            </a:ln>
          </p:spPr>
          <p:txBody>
            <a:bodyPr/>
            <a:lstStyle/>
            <a:p>
              <a:endParaRPr lang="en-CA"/>
            </a:p>
          </p:txBody>
        </p:sp>
        <p:sp>
          <p:nvSpPr>
            <p:cNvPr id="25733" name="Line 130"/>
            <p:cNvSpPr>
              <a:spLocks noChangeShapeType="1"/>
            </p:cNvSpPr>
            <p:nvPr/>
          </p:nvSpPr>
          <p:spPr bwMode="auto">
            <a:xfrm flipH="1">
              <a:off x="3185" y="3345"/>
              <a:ext cx="1" cy="2"/>
            </a:xfrm>
            <a:prstGeom prst="line">
              <a:avLst/>
            </a:prstGeom>
            <a:noFill/>
            <a:ln w="0">
              <a:solidFill>
                <a:srgbClr val="000000"/>
              </a:solidFill>
              <a:round/>
              <a:headEnd/>
              <a:tailEnd/>
            </a:ln>
          </p:spPr>
          <p:txBody>
            <a:bodyPr/>
            <a:lstStyle/>
            <a:p>
              <a:endParaRPr lang="en-CA"/>
            </a:p>
          </p:txBody>
        </p:sp>
        <p:sp>
          <p:nvSpPr>
            <p:cNvPr id="25734" name="Line 131"/>
            <p:cNvSpPr>
              <a:spLocks noChangeShapeType="1"/>
            </p:cNvSpPr>
            <p:nvPr/>
          </p:nvSpPr>
          <p:spPr bwMode="auto">
            <a:xfrm flipH="1">
              <a:off x="3184" y="3347"/>
              <a:ext cx="1" cy="3"/>
            </a:xfrm>
            <a:prstGeom prst="line">
              <a:avLst/>
            </a:prstGeom>
            <a:noFill/>
            <a:ln w="0">
              <a:solidFill>
                <a:srgbClr val="000000"/>
              </a:solidFill>
              <a:round/>
              <a:headEnd/>
              <a:tailEnd/>
            </a:ln>
          </p:spPr>
          <p:txBody>
            <a:bodyPr/>
            <a:lstStyle/>
            <a:p>
              <a:endParaRPr lang="en-CA"/>
            </a:p>
          </p:txBody>
        </p:sp>
        <p:sp>
          <p:nvSpPr>
            <p:cNvPr id="25735" name="Line 132"/>
            <p:cNvSpPr>
              <a:spLocks noChangeShapeType="1"/>
            </p:cNvSpPr>
            <p:nvPr/>
          </p:nvSpPr>
          <p:spPr bwMode="auto">
            <a:xfrm flipH="1">
              <a:off x="3181" y="3350"/>
              <a:ext cx="3" cy="3"/>
            </a:xfrm>
            <a:prstGeom prst="line">
              <a:avLst/>
            </a:prstGeom>
            <a:noFill/>
            <a:ln w="0">
              <a:solidFill>
                <a:srgbClr val="000000"/>
              </a:solidFill>
              <a:round/>
              <a:headEnd/>
              <a:tailEnd/>
            </a:ln>
          </p:spPr>
          <p:txBody>
            <a:bodyPr/>
            <a:lstStyle/>
            <a:p>
              <a:endParaRPr lang="en-CA"/>
            </a:p>
          </p:txBody>
        </p:sp>
        <p:sp>
          <p:nvSpPr>
            <p:cNvPr id="25736" name="Line 133"/>
            <p:cNvSpPr>
              <a:spLocks noChangeShapeType="1"/>
            </p:cNvSpPr>
            <p:nvPr/>
          </p:nvSpPr>
          <p:spPr bwMode="auto">
            <a:xfrm flipH="1">
              <a:off x="3178" y="3353"/>
              <a:ext cx="3" cy="3"/>
            </a:xfrm>
            <a:prstGeom prst="line">
              <a:avLst/>
            </a:prstGeom>
            <a:noFill/>
            <a:ln w="0">
              <a:solidFill>
                <a:srgbClr val="000000"/>
              </a:solidFill>
              <a:round/>
              <a:headEnd/>
              <a:tailEnd/>
            </a:ln>
          </p:spPr>
          <p:txBody>
            <a:bodyPr/>
            <a:lstStyle/>
            <a:p>
              <a:endParaRPr lang="en-CA"/>
            </a:p>
          </p:txBody>
        </p:sp>
        <p:sp>
          <p:nvSpPr>
            <p:cNvPr id="25737" name="Line 134"/>
            <p:cNvSpPr>
              <a:spLocks noChangeShapeType="1"/>
            </p:cNvSpPr>
            <p:nvPr/>
          </p:nvSpPr>
          <p:spPr bwMode="auto">
            <a:xfrm flipH="1">
              <a:off x="3175" y="3356"/>
              <a:ext cx="3" cy="2"/>
            </a:xfrm>
            <a:prstGeom prst="line">
              <a:avLst/>
            </a:prstGeom>
            <a:noFill/>
            <a:ln w="0">
              <a:solidFill>
                <a:srgbClr val="000000"/>
              </a:solidFill>
              <a:round/>
              <a:headEnd/>
              <a:tailEnd/>
            </a:ln>
          </p:spPr>
          <p:txBody>
            <a:bodyPr/>
            <a:lstStyle/>
            <a:p>
              <a:endParaRPr lang="en-CA"/>
            </a:p>
          </p:txBody>
        </p:sp>
        <p:sp>
          <p:nvSpPr>
            <p:cNvPr id="25738" name="Line 135"/>
            <p:cNvSpPr>
              <a:spLocks noChangeShapeType="1"/>
            </p:cNvSpPr>
            <p:nvPr/>
          </p:nvSpPr>
          <p:spPr bwMode="auto">
            <a:xfrm flipH="1">
              <a:off x="3172" y="3358"/>
              <a:ext cx="3" cy="3"/>
            </a:xfrm>
            <a:prstGeom prst="line">
              <a:avLst/>
            </a:prstGeom>
            <a:noFill/>
            <a:ln w="0">
              <a:solidFill>
                <a:srgbClr val="000000"/>
              </a:solidFill>
              <a:round/>
              <a:headEnd/>
              <a:tailEnd/>
            </a:ln>
          </p:spPr>
          <p:txBody>
            <a:bodyPr/>
            <a:lstStyle/>
            <a:p>
              <a:endParaRPr lang="en-CA"/>
            </a:p>
          </p:txBody>
        </p:sp>
        <p:sp>
          <p:nvSpPr>
            <p:cNvPr id="25739" name="Line 136"/>
            <p:cNvSpPr>
              <a:spLocks noChangeShapeType="1"/>
            </p:cNvSpPr>
            <p:nvPr/>
          </p:nvSpPr>
          <p:spPr bwMode="auto">
            <a:xfrm flipH="1">
              <a:off x="3169" y="3361"/>
              <a:ext cx="3" cy="3"/>
            </a:xfrm>
            <a:prstGeom prst="line">
              <a:avLst/>
            </a:prstGeom>
            <a:noFill/>
            <a:ln w="0">
              <a:solidFill>
                <a:srgbClr val="000000"/>
              </a:solidFill>
              <a:round/>
              <a:headEnd/>
              <a:tailEnd/>
            </a:ln>
          </p:spPr>
          <p:txBody>
            <a:bodyPr/>
            <a:lstStyle/>
            <a:p>
              <a:endParaRPr lang="en-CA"/>
            </a:p>
          </p:txBody>
        </p:sp>
        <p:sp>
          <p:nvSpPr>
            <p:cNvPr id="25740" name="Line 137"/>
            <p:cNvSpPr>
              <a:spLocks noChangeShapeType="1"/>
            </p:cNvSpPr>
            <p:nvPr/>
          </p:nvSpPr>
          <p:spPr bwMode="auto">
            <a:xfrm flipH="1">
              <a:off x="3167" y="3364"/>
              <a:ext cx="2" cy="3"/>
            </a:xfrm>
            <a:prstGeom prst="line">
              <a:avLst/>
            </a:prstGeom>
            <a:noFill/>
            <a:ln w="0">
              <a:solidFill>
                <a:srgbClr val="000000"/>
              </a:solidFill>
              <a:round/>
              <a:headEnd/>
              <a:tailEnd/>
            </a:ln>
          </p:spPr>
          <p:txBody>
            <a:bodyPr/>
            <a:lstStyle/>
            <a:p>
              <a:endParaRPr lang="en-CA"/>
            </a:p>
          </p:txBody>
        </p:sp>
        <p:sp>
          <p:nvSpPr>
            <p:cNvPr id="25741" name="Line 138"/>
            <p:cNvSpPr>
              <a:spLocks noChangeShapeType="1"/>
            </p:cNvSpPr>
            <p:nvPr/>
          </p:nvSpPr>
          <p:spPr bwMode="auto">
            <a:xfrm flipH="1">
              <a:off x="3164" y="3367"/>
              <a:ext cx="3" cy="3"/>
            </a:xfrm>
            <a:prstGeom prst="line">
              <a:avLst/>
            </a:prstGeom>
            <a:noFill/>
            <a:ln w="0">
              <a:solidFill>
                <a:srgbClr val="000000"/>
              </a:solidFill>
              <a:round/>
              <a:headEnd/>
              <a:tailEnd/>
            </a:ln>
          </p:spPr>
          <p:txBody>
            <a:bodyPr/>
            <a:lstStyle/>
            <a:p>
              <a:endParaRPr lang="en-CA"/>
            </a:p>
          </p:txBody>
        </p:sp>
        <p:sp>
          <p:nvSpPr>
            <p:cNvPr id="25742" name="Line 139"/>
            <p:cNvSpPr>
              <a:spLocks noChangeShapeType="1"/>
            </p:cNvSpPr>
            <p:nvPr/>
          </p:nvSpPr>
          <p:spPr bwMode="auto">
            <a:xfrm flipH="1">
              <a:off x="3162" y="3370"/>
              <a:ext cx="2" cy="2"/>
            </a:xfrm>
            <a:prstGeom prst="line">
              <a:avLst/>
            </a:prstGeom>
            <a:noFill/>
            <a:ln w="0">
              <a:solidFill>
                <a:srgbClr val="000000"/>
              </a:solidFill>
              <a:round/>
              <a:headEnd/>
              <a:tailEnd/>
            </a:ln>
          </p:spPr>
          <p:txBody>
            <a:bodyPr/>
            <a:lstStyle/>
            <a:p>
              <a:endParaRPr lang="en-CA"/>
            </a:p>
          </p:txBody>
        </p:sp>
        <p:sp>
          <p:nvSpPr>
            <p:cNvPr id="25743" name="Line 140"/>
            <p:cNvSpPr>
              <a:spLocks noChangeShapeType="1"/>
            </p:cNvSpPr>
            <p:nvPr/>
          </p:nvSpPr>
          <p:spPr bwMode="auto">
            <a:xfrm flipH="1">
              <a:off x="3160" y="3372"/>
              <a:ext cx="2" cy="1"/>
            </a:xfrm>
            <a:prstGeom prst="line">
              <a:avLst/>
            </a:prstGeom>
            <a:noFill/>
            <a:ln w="0">
              <a:solidFill>
                <a:srgbClr val="000000"/>
              </a:solidFill>
              <a:round/>
              <a:headEnd/>
              <a:tailEnd/>
            </a:ln>
          </p:spPr>
          <p:txBody>
            <a:bodyPr/>
            <a:lstStyle/>
            <a:p>
              <a:endParaRPr lang="en-CA"/>
            </a:p>
          </p:txBody>
        </p:sp>
        <p:sp>
          <p:nvSpPr>
            <p:cNvPr id="25744" name="Line 141"/>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5" name="Line 142"/>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6" name="Line 143"/>
            <p:cNvSpPr>
              <a:spLocks noChangeShapeType="1"/>
            </p:cNvSpPr>
            <p:nvPr/>
          </p:nvSpPr>
          <p:spPr bwMode="auto">
            <a:xfrm>
              <a:off x="3160" y="3373"/>
              <a:ext cx="2" cy="2"/>
            </a:xfrm>
            <a:prstGeom prst="line">
              <a:avLst/>
            </a:prstGeom>
            <a:noFill/>
            <a:ln w="0">
              <a:solidFill>
                <a:srgbClr val="000000"/>
              </a:solidFill>
              <a:round/>
              <a:headEnd/>
              <a:tailEnd/>
            </a:ln>
          </p:spPr>
          <p:txBody>
            <a:bodyPr/>
            <a:lstStyle/>
            <a:p>
              <a:endParaRPr lang="en-CA"/>
            </a:p>
          </p:txBody>
        </p:sp>
        <p:sp>
          <p:nvSpPr>
            <p:cNvPr id="25747" name="Line 144"/>
            <p:cNvSpPr>
              <a:spLocks noChangeShapeType="1"/>
            </p:cNvSpPr>
            <p:nvPr/>
          </p:nvSpPr>
          <p:spPr bwMode="auto">
            <a:xfrm>
              <a:off x="5171" y="3170"/>
              <a:ext cx="1" cy="2"/>
            </a:xfrm>
            <a:prstGeom prst="line">
              <a:avLst/>
            </a:prstGeom>
            <a:noFill/>
            <a:ln w="0">
              <a:solidFill>
                <a:srgbClr val="000000"/>
              </a:solidFill>
              <a:round/>
              <a:headEnd/>
              <a:tailEnd/>
            </a:ln>
          </p:spPr>
          <p:txBody>
            <a:bodyPr/>
            <a:lstStyle/>
            <a:p>
              <a:endParaRPr lang="en-CA"/>
            </a:p>
          </p:txBody>
        </p:sp>
        <p:sp>
          <p:nvSpPr>
            <p:cNvPr id="25748" name="Line 145"/>
            <p:cNvSpPr>
              <a:spLocks noChangeShapeType="1"/>
            </p:cNvSpPr>
            <p:nvPr/>
          </p:nvSpPr>
          <p:spPr bwMode="auto">
            <a:xfrm flipH="1">
              <a:off x="5170" y="3172"/>
              <a:ext cx="1" cy="1"/>
            </a:xfrm>
            <a:prstGeom prst="line">
              <a:avLst/>
            </a:prstGeom>
            <a:noFill/>
            <a:ln w="0">
              <a:solidFill>
                <a:srgbClr val="000000"/>
              </a:solidFill>
              <a:round/>
              <a:headEnd/>
              <a:tailEnd/>
            </a:ln>
          </p:spPr>
          <p:txBody>
            <a:bodyPr/>
            <a:lstStyle/>
            <a:p>
              <a:endParaRPr lang="en-CA"/>
            </a:p>
          </p:txBody>
        </p:sp>
        <p:sp>
          <p:nvSpPr>
            <p:cNvPr id="25749" name="Line 146"/>
            <p:cNvSpPr>
              <a:spLocks noChangeShapeType="1"/>
            </p:cNvSpPr>
            <p:nvPr/>
          </p:nvSpPr>
          <p:spPr bwMode="auto">
            <a:xfrm>
              <a:off x="5170" y="3172"/>
              <a:ext cx="1" cy="1"/>
            </a:xfrm>
            <a:prstGeom prst="line">
              <a:avLst/>
            </a:prstGeom>
            <a:noFill/>
            <a:ln w="0">
              <a:solidFill>
                <a:srgbClr val="000000"/>
              </a:solidFill>
              <a:round/>
              <a:headEnd/>
              <a:tailEnd/>
            </a:ln>
          </p:spPr>
          <p:txBody>
            <a:bodyPr/>
            <a:lstStyle/>
            <a:p>
              <a:endParaRPr lang="en-CA"/>
            </a:p>
          </p:txBody>
        </p:sp>
        <p:sp>
          <p:nvSpPr>
            <p:cNvPr id="25750" name="Line 147"/>
            <p:cNvSpPr>
              <a:spLocks noChangeShapeType="1"/>
            </p:cNvSpPr>
            <p:nvPr/>
          </p:nvSpPr>
          <p:spPr bwMode="auto">
            <a:xfrm flipH="1">
              <a:off x="5169" y="3172"/>
              <a:ext cx="1" cy="3"/>
            </a:xfrm>
            <a:prstGeom prst="line">
              <a:avLst/>
            </a:prstGeom>
            <a:noFill/>
            <a:ln w="0">
              <a:solidFill>
                <a:srgbClr val="000000"/>
              </a:solidFill>
              <a:round/>
              <a:headEnd/>
              <a:tailEnd/>
            </a:ln>
          </p:spPr>
          <p:txBody>
            <a:bodyPr/>
            <a:lstStyle/>
            <a:p>
              <a:endParaRPr lang="en-CA"/>
            </a:p>
          </p:txBody>
        </p:sp>
        <p:sp>
          <p:nvSpPr>
            <p:cNvPr id="25751" name="Line 148"/>
            <p:cNvSpPr>
              <a:spLocks noChangeShapeType="1"/>
            </p:cNvSpPr>
            <p:nvPr/>
          </p:nvSpPr>
          <p:spPr bwMode="auto">
            <a:xfrm flipH="1">
              <a:off x="5167" y="3175"/>
              <a:ext cx="2" cy="3"/>
            </a:xfrm>
            <a:prstGeom prst="line">
              <a:avLst/>
            </a:prstGeom>
            <a:noFill/>
            <a:ln w="0">
              <a:solidFill>
                <a:srgbClr val="000000"/>
              </a:solidFill>
              <a:round/>
              <a:headEnd/>
              <a:tailEnd/>
            </a:ln>
          </p:spPr>
          <p:txBody>
            <a:bodyPr/>
            <a:lstStyle/>
            <a:p>
              <a:endParaRPr lang="en-CA"/>
            </a:p>
          </p:txBody>
        </p:sp>
        <p:sp>
          <p:nvSpPr>
            <p:cNvPr id="25752" name="Line 149"/>
            <p:cNvSpPr>
              <a:spLocks noChangeShapeType="1"/>
            </p:cNvSpPr>
            <p:nvPr/>
          </p:nvSpPr>
          <p:spPr bwMode="auto">
            <a:xfrm flipH="1">
              <a:off x="5163" y="3178"/>
              <a:ext cx="4" cy="9"/>
            </a:xfrm>
            <a:prstGeom prst="line">
              <a:avLst/>
            </a:prstGeom>
            <a:noFill/>
            <a:ln w="0">
              <a:solidFill>
                <a:srgbClr val="000000"/>
              </a:solidFill>
              <a:round/>
              <a:headEnd/>
              <a:tailEnd/>
            </a:ln>
          </p:spPr>
          <p:txBody>
            <a:bodyPr/>
            <a:lstStyle/>
            <a:p>
              <a:endParaRPr lang="en-CA"/>
            </a:p>
          </p:txBody>
        </p:sp>
        <p:sp>
          <p:nvSpPr>
            <p:cNvPr id="25753" name="Line 150"/>
            <p:cNvSpPr>
              <a:spLocks noChangeShapeType="1"/>
            </p:cNvSpPr>
            <p:nvPr/>
          </p:nvSpPr>
          <p:spPr bwMode="auto">
            <a:xfrm flipH="1">
              <a:off x="5161" y="3187"/>
              <a:ext cx="2" cy="11"/>
            </a:xfrm>
            <a:prstGeom prst="line">
              <a:avLst/>
            </a:prstGeom>
            <a:noFill/>
            <a:ln w="0">
              <a:solidFill>
                <a:srgbClr val="000000"/>
              </a:solidFill>
              <a:round/>
              <a:headEnd/>
              <a:tailEnd/>
            </a:ln>
          </p:spPr>
          <p:txBody>
            <a:bodyPr/>
            <a:lstStyle/>
            <a:p>
              <a:endParaRPr lang="en-CA"/>
            </a:p>
          </p:txBody>
        </p:sp>
        <p:sp>
          <p:nvSpPr>
            <p:cNvPr id="25754" name="Line 151"/>
            <p:cNvSpPr>
              <a:spLocks noChangeShapeType="1"/>
            </p:cNvSpPr>
            <p:nvPr/>
          </p:nvSpPr>
          <p:spPr bwMode="auto">
            <a:xfrm>
              <a:off x="5161" y="3198"/>
              <a:ext cx="1" cy="11"/>
            </a:xfrm>
            <a:prstGeom prst="line">
              <a:avLst/>
            </a:prstGeom>
            <a:noFill/>
            <a:ln w="0">
              <a:solidFill>
                <a:srgbClr val="000000"/>
              </a:solidFill>
              <a:round/>
              <a:headEnd/>
              <a:tailEnd/>
            </a:ln>
          </p:spPr>
          <p:txBody>
            <a:bodyPr/>
            <a:lstStyle/>
            <a:p>
              <a:endParaRPr lang="en-CA"/>
            </a:p>
          </p:txBody>
        </p:sp>
        <p:sp>
          <p:nvSpPr>
            <p:cNvPr id="25755" name="Freeform 152"/>
            <p:cNvSpPr>
              <a:spLocks/>
            </p:cNvSpPr>
            <p:nvPr/>
          </p:nvSpPr>
          <p:spPr bwMode="auto">
            <a:xfrm>
              <a:off x="5162" y="3209"/>
              <a:ext cx="9" cy="11"/>
            </a:xfrm>
            <a:custGeom>
              <a:avLst/>
              <a:gdLst>
                <a:gd name="T0" fmla="*/ 0 w 13"/>
                <a:gd name="T1" fmla="*/ 0 h 15"/>
                <a:gd name="T2" fmla="*/ 2 w 13"/>
                <a:gd name="T3" fmla="*/ 3 h 15"/>
                <a:gd name="T4" fmla="*/ 2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5756" name="Line 153"/>
            <p:cNvSpPr>
              <a:spLocks noChangeShapeType="1"/>
            </p:cNvSpPr>
            <p:nvPr/>
          </p:nvSpPr>
          <p:spPr bwMode="auto">
            <a:xfrm>
              <a:off x="5183" y="3231"/>
              <a:ext cx="1" cy="2"/>
            </a:xfrm>
            <a:prstGeom prst="line">
              <a:avLst/>
            </a:prstGeom>
            <a:noFill/>
            <a:ln w="0">
              <a:solidFill>
                <a:srgbClr val="000000"/>
              </a:solidFill>
              <a:round/>
              <a:headEnd/>
              <a:tailEnd/>
            </a:ln>
          </p:spPr>
          <p:txBody>
            <a:bodyPr/>
            <a:lstStyle/>
            <a:p>
              <a:endParaRPr lang="en-CA"/>
            </a:p>
          </p:txBody>
        </p:sp>
        <p:sp>
          <p:nvSpPr>
            <p:cNvPr id="25757" name="Line 154"/>
            <p:cNvSpPr>
              <a:spLocks noChangeShapeType="1"/>
            </p:cNvSpPr>
            <p:nvPr/>
          </p:nvSpPr>
          <p:spPr bwMode="auto">
            <a:xfrm flipH="1">
              <a:off x="5183" y="3233"/>
              <a:ext cx="1" cy="6"/>
            </a:xfrm>
            <a:prstGeom prst="line">
              <a:avLst/>
            </a:prstGeom>
            <a:noFill/>
            <a:ln w="0">
              <a:solidFill>
                <a:srgbClr val="000000"/>
              </a:solidFill>
              <a:round/>
              <a:headEnd/>
              <a:tailEnd/>
            </a:ln>
          </p:spPr>
          <p:txBody>
            <a:bodyPr/>
            <a:lstStyle/>
            <a:p>
              <a:endParaRPr lang="en-CA"/>
            </a:p>
          </p:txBody>
        </p:sp>
        <p:sp>
          <p:nvSpPr>
            <p:cNvPr id="25758" name="Line 155"/>
            <p:cNvSpPr>
              <a:spLocks noChangeShapeType="1"/>
            </p:cNvSpPr>
            <p:nvPr/>
          </p:nvSpPr>
          <p:spPr bwMode="auto">
            <a:xfrm flipH="1">
              <a:off x="5176" y="3239"/>
              <a:ext cx="7" cy="6"/>
            </a:xfrm>
            <a:prstGeom prst="line">
              <a:avLst/>
            </a:prstGeom>
            <a:noFill/>
            <a:ln w="0">
              <a:solidFill>
                <a:srgbClr val="000000"/>
              </a:solidFill>
              <a:round/>
              <a:headEnd/>
              <a:tailEnd/>
            </a:ln>
          </p:spPr>
          <p:txBody>
            <a:bodyPr/>
            <a:lstStyle/>
            <a:p>
              <a:endParaRPr lang="en-CA"/>
            </a:p>
          </p:txBody>
        </p:sp>
        <p:sp>
          <p:nvSpPr>
            <p:cNvPr id="25759" name="Line 156"/>
            <p:cNvSpPr>
              <a:spLocks noChangeShapeType="1"/>
            </p:cNvSpPr>
            <p:nvPr/>
          </p:nvSpPr>
          <p:spPr bwMode="auto">
            <a:xfrm flipH="1">
              <a:off x="5163" y="3245"/>
              <a:ext cx="13" cy="6"/>
            </a:xfrm>
            <a:prstGeom prst="line">
              <a:avLst/>
            </a:prstGeom>
            <a:noFill/>
            <a:ln w="0">
              <a:solidFill>
                <a:srgbClr val="000000"/>
              </a:solidFill>
              <a:round/>
              <a:headEnd/>
              <a:tailEnd/>
            </a:ln>
          </p:spPr>
          <p:txBody>
            <a:bodyPr/>
            <a:lstStyle/>
            <a:p>
              <a:endParaRPr lang="en-CA"/>
            </a:p>
          </p:txBody>
        </p:sp>
        <p:sp>
          <p:nvSpPr>
            <p:cNvPr id="25760" name="Freeform 157"/>
            <p:cNvSpPr>
              <a:spLocks/>
            </p:cNvSpPr>
            <p:nvPr/>
          </p:nvSpPr>
          <p:spPr bwMode="auto">
            <a:xfrm>
              <a:off x="5148" y="3251"/>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5761" name="Line 158"/>
            <p:cNvSpPr>
              <a:spLocks noChangeShapeType="1"/>
            </p:cNvSpPr>
            <p:nvPr/>
          </p:nvSpPr>
          <p:spPr bwMode="auto">
            <a:xfrm>
              <a:off x="5134" y="3268"/>
              <a:ext cx="1" cy="5"/>
            </a:xfrm>
            <a:prstGeom prst="line">
              <a:avLst/>
            </a:prstGeom>
            <a:noFill/>
            <a:ln w="0">
              <a:solidFill>
                <a:srgbClr val="000000"/>
              </a:solidFill>
              <a:round/>
              <a:headEnd/>
              <a:tailEnd/>
            </a:ln>
          </p:spPr>
          <p:txBody>
            <a:bodyPr/>
            <a:lstStyle/>
            <a:p>
              <a:endParaRPr lang="en-CA"/>
            </a:p>
          </p:txBody>
        </p:sp>
        <p:sp>
          <p:nvSpPr>
            <p:cNvPr id="25762" name="Line 159"/>
            <p:cNvSpPr>
              <a:spLocks noChangeShapeType="1"/>
            </p:cNvSpPr>
            <p:nvPr/>
          </p:nvSpPr>
          <p:spPr bwMode="auto">
            <a:xfrm>
              <a:off x="5135" y="3273"/>
              <a:ext cx="5" cy="2"/>
            </a:xfrm>
            <a:prstGeom prst="line">
              <a:avLst/>
            </a:prstGeom>
            <a:noFill/>
            <a:ln w="0">
              <a:solidFill>
                <a:srgbClr val="000000"/>
              </a:solidFill>
              <a:round/>
              <a:headEnd/>
              <a:tailEnd/>
            </a:ln>
          </p:spPr>
          <p:txBody>
            <a:bodyPr/>
            <a:lstStyle/>
            <a:p>
              <a:endParaRPr lang="en-CA"/>
            </a:p>
          </p:txBody>
        </p:sp>
        <p:sp>
          <p:nvSpPr>
            <p:cNvPr id="25763" name="Line 160"/>
            <p:cNvSpPr>
              <a:spLocks noChangeShapeType="1"/>
            </p:cNvSpPr>
            <p:nvPr/>
          </p:nvSpPr>
          <p:spPr bwMode="auto">
            <a:xfrm>
              <a:off x="5140" y="3275"/>
              <a:ext cx="8" cy="1"/>
            </a:xfrm>
            <a:prstGeom prst="line">
              <a:avLst/>
            </a:prstGeom>
            <a:noFill/>
            <a:ln w="0">
              <a:solidFill>
                <a:srgbClr val="000000"/>
              </a:solidFill>
              <a:round/>
              <a:headEnd/>
              <a:tailEnd/>
            </a:ln>
          </p:spPr>
          <p:txBody>
            <a:bodyPr/>
            <a:lstStyle/>
            <a:p>
              <a:endParaRPr lang="en-CA"/>
            </a:p>
          </p:txBody>
        </p:sp>
        <p:sp>
          <p:nvSpPr>
            <p:cNvPr id="25764" name="Line 161"/>
            <p:cNvSpPr>
              <a:spLocks noChangeShapeType="1"/>
            </p:cNvSpPr>
            <p:nvPr/>
          </p:nvSpPr>
          <p:spPr bwMode="auto">
            <a:xfrm>
              <a:off x="5148" y="3275"/>
              <a:ext cx="8" cy="1"/>
            </a:xfrm>
            <a:prstGeom prst="line">
              <a:avLst/>
            </a:prstGeom>
            <a:noFill/>
            <a:ln w="0">
              <a:solidFill>
                <a:srgbClr val="000000"/>
              </a:solidFill>
              <a:round/>
              <a:headEnd/>
              <a:tailEnd/>
            </a:ln>
          </p:spPr>
          <p:txBody>
            <a:bodyPr/>
            <a:lstStyle/>
            <a:p>
              <a:endParaRPr lang="en-CA"/>
            </a:p>
          </p:txBody>
        </p:sp>
        <p:sp>
          <p:nvSpPr>
            <p:cNvPr id="25765" name="Line 162"/>
            <p:cNvSpPr>
              <a:spLocks noChangeShapeType="1"/>
            </p:cNvSpPr>
            <p:nvPr/>
          </p:nvSpPr>
          <p:spPr bwMode="auto">
            <a:xfrm>
              <a:off x="5156" y="3276"/>
              <a:ext cx="10" cy="2"/>
            </a:xfrm>
            <a:prstGeom prst="line">
              <a:avLst/>
            </a:prstGeom>
            <a:noFill/>
            <a:ln w="0">
              <a:solidFill>
                <a:srgbClr val="000000"/>
              </a:solidFill>
              <a:round/>
              <a:headEnd/>
              <a:tailEnd/>
            </a:ln>
          </p:spPr>
          <p:txBody>
            <a:bodyPr/>
            <a:lstStyle/>
            <a:p>
              <a:endParaRPr lang="en-CA"/>
            </a:p>
          </p:txBody>
        </p:sp>
        <p:sp>
          <p:nvSpPr>
            <p:cNvPr id="25766" name="Line 163"/>
            <p:cNvSpPr>
              <a:spLocks noChangeShapeType="1"/>
            </p:cNvSpPr>
            <p:nvPr/>
          </p:nvSpPr>
          <p:spPr bwMode="auto">
            <a:xfrm>
              <a:off x="5166" y="3276"/>
              <a:ext cx="8" cy="2"/>
            </a:xfrm>
            <a:prstGeom prst="line">
              <a:avLst/>
            </a:prstGeom>
            <a:noFill/>
            <a:ln w="0">
              <a:solidFill>
                <a:srgbClr val="000000"/>
              </a:solidFill>
              <a:round/>
              <a:headEnd/>
              <a:tailEnd/>
            </a:ln>
          </p:spPr>
          <p:txBody>
            <a:bodyPr/>
            <a:lstStyle/>
            <a:p>
              <a:endParaRPr lang="en-CA"/>
            </a:p>
          </p:txBody>
        </p:sp>
        <p:sp>
          <p:nvSpPr>
            <p:cNvPr id="25767" name="Freeform 164"/>
            <p:cNvSpPr>
              <a:spLocks/>
            </p:cNvSpPr>
            <p:nvPr/>
          </p:nvSpPr>
          <p:spPr bwMode="auto">
            <a:xfrm>
              <a:off x="5174" y="3276"/>
              <a:ext cx="4"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5768" name="Line 165"/>
            <p:cNvSpPr>
              <a:spLocks noChangeShapeType="1"/>
            </p:cNvSpPr>
            <p:nvPr/>
          </p:nvSpPr>
          <p:spPr bwMode="auto">
            <a:xfrm flipH="1">
              <a:off x="5176" y="3297"/>
              <a:ext cx="2" cy="1"/>
            </a:xfrm>
            <a:prstGeom prst="line">
              <a:avLst/>
            </a:prstGeom>
            <a:noFill/>
            <a:ln w="0">
              <a:solidFill>
                <a:srgbClr val="000000"/>
              </a:solidFill>
              <a:round/>
              <a:headEnd/>
              <a:tailEnd/>
            </a:ln>
          </p:spPr>
          <p:txBody>
            <a:bodyPr/>
            <a:lstStyle/>
            <a:p>
              <a:endParaRPr lang="en-CA"/>
            </a:p>
          </p:txBody>
        </p:sp>
        <p:sp>
          <p:nvSpPr>
            <p:cNvPr id="25769" name="Line 166"/>
            <p:cNvSpPr>
              <a:spLocks noChangeShapeType="1"/>
            </p:cNvSpPr>
            <p:nvPr/>
          </p:nvSpPr>
          <p:spPr bwMode="auto">
            <a:xfrm flipH="1">
              <a:off x="5172" y="3297"/>
              <a:ext cx="4" cy="9"/>
            </a:xfrm>
            <a:prstGeom prst="line">
              <a:avLst/>
            </a:prstGeom>
            <a:noFill/>
            <a:ln w="0">
              <a:solidFill>
                <a:srgbClr val="000000"/>
              </a:solidFill>
              <a:round/>
              <a:headEnd/>
              <a:tailEnd/>
            </a:ln>
          </p:spPr>
          <p:txBody>
            <a:bodyPr/>
            <a:lstStyle/>
            <a:p>
              <a:endParaRPr lang="en-CA"/>
            </a:p>
          </p:txBody>
        </p:sp>
        <p:sp>
          <p:nvSpPr>
            <p:cNvPr id="25770" name="Line 167"/>
            <p:cNvSpPr>
              <a:spLocks noChangeShapeType="1"/>
            </p:cNvSpPr>
            <p:nvPr/>
          </p:nvSpPr>
          <p:spPr bwMode="auto">
            <a:xfrm flipH="1">
              <a:off x="5165" y="3306"/>
              <a:ext cx="7" cy="12"/>
            </a:xfrm>
            <a:prstGeom prst="line">
              <a:avLst/>
            </a:prstGeom>
            <a:noFill/>
            <a:ln w="0">
              <a:solidFill>
                <a:srgbClr val="000000"/>
              </a:solidFill>
              <a:round/>
              <a:headEnd/>
              <a:tailEnd/>
            </a:ln>
          </p:spPr>
          <p:txBody>
            <a:bodyPr/>
            <a:lstStyle/>
            <a:p>
              <a:endParaRPr lang="en-CA"/>
            </a:p>
          </p:txBody>
        </p:sp>
        <p:sp>
          <p:nvSpPr>
            <p:cNvPr id="25771" name="Line 168"/>
            <p:cNvSpPr>
              <a:spLocks noChangeShapeType="1"/>
            </p:cNvSpPr>
            <p:nvPr/>
          </p:nvSpPr>
          <p:spPr bwMode="auto">
            <a:xfrm flipH="1">
              <a:off x="5160" y="3318"/>
              <a:ext cx="5" cy="10"/>
            </a:xfrm>
            <a:prstGeom prst="line">
              <a:avLst/>
            </a:prstGeom>
            <a:noFill/>
            <a:ln w="0">
              <a:solidFill>
                <a:srgbClr val="000000"/>
              </a:solidFill>
              <a:round/>
              <a:headEnd/>
              <a:tailEnd/>
            </a:ln>
          </p:spPr>
          <p:txBody>
            <a:bodyPr/>
            <a:lstStyle/>
            <a:p>
              <a:endParaRPr lang="en-CA"/>
            </a:p>
          </p:txBody>
        </p:sp>
        <p:sp>
          <p:nvSpPr>
            <p:cNvPr id="25772" name="Line 169"/>
            <p:cNvSpPr>
              <a:spLocks noChangeShapeType="1"/>
            </p:cNvSpPr>
            <p:nvPr/>
          </p:nvSpPr>
          <p:spPr bwMode="auto">
            <a:xfrm flipH="1">
              <a:off x="5157" y="3328"/>
              <a:ext cx="3" cy="3"/>
            </a:xfrm>
            <a:prstGeom prst="line">
              <a:avLst/>
            </a:prstGeom>
            <a:noFill/>
            <a:ln w="0">
              <a:solidFill>
                <a:srgbClr val="000000"/>
              </a:solidFill>
              <a:round/>
              <a:headEnd/>
              <a:tailEnd/>
            </a:ln>
          </p:spPr>
          <p:txBody>
            <a:bodyPr/>
            <a:lstStyle/>
            <a:p>
              <a:endParaRPr lang="en-CA"/>
            </a:p>
          </p:txBody>
        </p:sp>
        <p:sp>
          <p:nvSpPr>
            <p:cNvPr id="25773" name="Line 170"/>
            <p:cNvSpPr>
              <a:spLocks noChangeShapeType="1"/>
            </p:cNvSpPr>
            <p:nvPr/>
          </p:nvSpPr>
          <p:spPr bwMode="auto">
            <a:xfrm flipH="1">
              <a:off x="5156" y="3331"/>
              <a:ext cx="1" cy="3"/>
            </a:xfrm>
            <a:prstGeom prst="line">
              <a:avLst/>
            </a:prstGeom>
            <a:noFill/>
            <a:ln w="0">
              <a:solidFill>
                <a:srgbClr val="000000"/>
              </a:solidFill>
              <a:round/>
              <a:headEnd/>
              <a:tailEnd/>
            </a:ln>
          </p:spPr>
          <p:txBody>
            <a:bodyPr/>
            <a:lstStyle/>
            <a:p>
              <a:endParaRPr lang="en-CA"/>
            </a:p>
          </p:txBody>
        </p:sp>
        <p:sp>
          <p:nvSpPr>
            <p:cNvPr id="25774" name="Line 171"/>
            <p:cNvSpPr>
              <a:spLocks noChangeShapeType="1"/>
            </p:cNvSpPr>
            <p:nvPr/>
          </p:nvSpPr>
          <p:spPr bwMode="auto">
            <a:xfrm>
              <a:off x="5156" y="3334"/>
              <a:ext cx="1" cy="3"/>
            </a:xfrm>
            <a:prstGeom prst="line">
              <a:avLst/>
            </a:prstGeom>
            <a:noFill/>
            <a:ln w="0">
              <a:solidFill>
                <a:srgbClr val="000000"/>
              </a:solidFill>
              <a:round/>
              <a:headEnd/>
              <a:tailEnd/>
            </a:ln>
          </p:spPr>
          <p:txBody>
            <a:bodyPr/>
            <a:lstStyle/>
            <a:p>
              <a:endParaRPr lang="en-CA"/>
            </a:p>
          </p:txBody>
        </p:sp>
        <p:sp>
          <p:nvSpPr>
            <p:cNvPr id="25775" name="Line 172"/>
            <p:cNvSpPr>
              <a:spLocks noChangeShapeType="1"/>
            </p:cNvSpPr>
            <p:nvPr/>
          </p:nvSpPr>
          <p:spPr bwMode="auto">
            <a:xfrm>
              <a:off x="5156" y="3337"/>
              <a:ext cx="1" cy="2"/>
            </a:xfrm>
            <a:prstGeom prst="line">
              <a:avLst/>
            </a:prstGeom>
            <a:noFill/>
            <a:ln w="0">
              <a:solidFill>
                <a:srgbClr val="000000"/>
              </a:solidFill>
              <a:round/>
              <a:headEnd/>
              <a:tailEnd/>
            </a:ln>
          </p:spPr>
          <p:txBody>
            <a:bodyPr/>
            <a:lstStyle/>
            <a:p>
              <a:endParaRPr lang="en-CA"/>
            </a:p>
          </p:txBody>
        </p:sp>
        <p:sp>
          <p:nvSpPr>
            <p:cNvPr id="25776" name="Freeform 173"/>
            <p:cNvSpPr>
              <a:spLocks/>
            </p:cNvSpPr>
            <p:nvPr/>
          </p:nvSpPr>
          <p:spPr bwMode="auto">
            <a:xfrm>
              <a:off x="5157" y="3339"/>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777" name="Line 174"/>
            <p:cNvSpPr>
              <a:spLocks noChangeShapeType="1"/>
            </p:cNvSpPr>
            <p:nvPr/>
          </p:nvSpPr>
          <p:spPr bwMode="auto">
            <a:xfrm>
              <a:off x="5176" y="3339"/>
              <a:ext cx="2" cy="1"/>
            </a:xfrm>
            <a:prstGeom prst="line">
              <a:avLst/>
            </a:prstGeom>
            <a:noFill/>
            <a:ln w="0">
              <a:solidFill>
                <a:srgbClr val="000000"/>
              </a:solidFill>
              <a:round/>
              <a:headEnd/>
              <a:tailEnd/>
            </a:ln>
          </p:spPr>
          <p:txBody>
            <a:bodyPr/>
            <a:lstStyle/>
            <a:p>
              <a:endParaRPr lang="en-CA"/>
            </a:p>
          </p:txBody>
        </p:sp>
        <p:sp>
          <p:nvSpPr>
            <p:cNvPr id="25778" name="Line 175"/>
            <p:cNvSpPr>
              <a:spLocks noChangeShapeType="1"/>
            </p:cNvSpPr>
            <p:nvPr/>
          </p:nvSpPr>
          <p:spPr bwMode="auto">
            <a:xfrm>
              <a:off x="5178" y="3339"/>
              <a:ext cx="1" cy="1"/>
            </a:xfrm>
            <a:prstGeom prst="line">
              <a:avLst/>
            </a:prstGeom>
            <a:noFill/>
            <a:ln w="0">
              <a:solidFill>
                <a:srgbClr val="000000"/>
              </a:solidFill>
              <a:round/>
              <a:headEnd/>
              <a:tailEnd/>
            </a:ln>
          </p:spPr>
          <p:txBody>
            <a:bodyPr/>
            <a:lstStyle/>
            <a:p>
              <a:endParaRPr lang="en-CA"/>
            </a:p>
          </p:txBody>
        </p:sp>
        <p:sp>
          <p:nvSpPr>
            <p:cNvPr id="25779" name="Line 176"/>
            <p:cNvSpPr>
              <a:spLocks noChangeShapeType="1"/>
            </p:cNvSpPr>
            <p:nvPr/>
          </p:nvSpPr>
          <p:spPr bwMode="auto">
            <a:xfrm>
              <a:off x="5179" y="3340"/>
              <a:ext cx="1" cy="2"/>
            </a:xfrm>
            <a:prstGeom prst="line">
              <a:avLst/>
            </a:prstGeom>
            <a:noFill/>
            <a:ln w="0">
              <a:solidFill>
                <a:srgbClr val="000000"/>
              </a:solidFill>
              <a:round/>
              <a:headEnd/>
              <a:tailEnd/>
            </a:ln>
          </p:spPr>
          <p:txBody>
            <a:bodyPr/>
            <a:lstStyle/>
            <a:p>
              <a:endParaRPr lang="en-CA"/>
            </a:p>
          </p:txBody>
        </p:sp>
        <p:sp>
          <p:nvSpPr>
            <p:cNvPr id="25780" name="Line 177"/>
            <p:cNvSpPr>
              <a:spLocks noChangeShapeType="1"/>
            </p:cNvSpPr>
            <p:nvPr/>
          </p:nvSpPr>
          <p:spPr bwMode="auto">
            <a:xfrm flipH="1">
              <a:off x="5176" y="3342"/>
              <a:ext cx="3" cy="6"/>
            </a:xfrm>
            <a:prstGeom prst="line">
              <a:avLst/>
            </a:prstGeom>
            <a:noFill/>
            <a:ln w="0">
              <a:solidFill>
                <a:srgbClr val="000000"/>
              </a:solidFill>
              <a:round/>
              <a:headEnd/>
              <a:tailEnd/>
            </a:ln>
          </p:spPr>
          <p:txBody>
            <a:bodyPr/>
            <a:lstStyle/>
            <a:p>
              <a:endParaRPr lang="en-CA"/>
            </a:p>
          </p:txBody>
        </p:sp>
        <p:sp>
          <p:nvSpPr>
            <p:cNvPr id="25781" name="Line 178"/>
            <p:cNvSpPr>
              <a:spLocks noChangeShapeType="1"/>
            </p:cNvSpPr>
            <p:nvPr/>
          </p:nvSpPr>
          <p:spPr bwMode="auto">
            <a:xfrm flipH="1">
              <a:off x="5170" y="3348"/>
              <a:ext cx="6" cy="8"/>
            </a:xfrm>
            <a:prstGeom prst="line">
              <a:avLst/>
            </a:prstGeom>
            <a:noFill/>
            <a:ln w="0">
              <a:solidFill>
                <a:srgbClr val="000000"/>
              </a:solidFill>
              <a:round/>
              <a:headEnd/>
              <a:tailEnd/>
            </a:ln>
          </p:spPr>
          <p:txBody>
            <a:bodyPr/>
            <a:lstStyle/>
            <a:p>
              <a:endParaRPr lang="en-CA"/>
            </a:p>
          </p:txBody>
        </p:sp>
        <p:sp>
          <p:nvSpPr>
            <p:cNvPr id="25782" name="Line 179"/>
            <p:cNvSpPr>
              <a:spLocks noChangeShapeType="1"/>
            </p:cNvSpPr>
            <p:nvPr/>
          </p:nvSpPr>
          <p:spPr bwMode="auto">
            <a:xfrm flipH="1">
              <a:off x="5162" y="3356"/>
              <a:ext cx="8" cy="8"/>
            </a:xfrm>
            <a:prstGeom prst="line">
              <a:avLst/>
            </a:prstGeom>
            <a:noFill/>
            <a:ln w="0">
              <a:solidFill>
                <a:srgbClr val="000000"/>
              </a:solidFill>
              <a:round/>
              <a:headEnd/>
              <a:tailEnd/>
            </a:ln>
          </p:spPr>
          <p:txBody>
            <a:bodyPr/>
            <a:lstStyle/>
            <a:p>
              <a:endParaRPr lang="en-CA"/>
            </a:p>
          </p:txBody>
        </p:sp>
        <p:sp>
          <p:nvSpPr>
            <p:cNvPr id="25783" name="Line 180"/>
            <p:cNvSpPr>
              <a:spLocks noChangeShapeType="1"/>
            </p:cNvSpPr>
            <p:nvPr/>
          </p:nvSpPr>
          <p:spPr bwMode="auto">
            <a:xfrm flipH="1">
              <a:off x="5154" y="3364"/>
              <a:ext cx="8" cy="6"/>
            </a:xfrm>
            <a:prstGeom prst="line">
              <a:avLst/>
            </a:prstGeom>
            <a:noFill/>
            <a:ln w="0">
              <a:solidFill>
                <a:srgbClr val="000000"/>
              </a:solidFill>
              <a:round/>
              <a:headEnd/>
              <a:tailEnd/>
            </a:ln>
          </p:spPr>
          <p:txBody>
            <a:bodyPr/>
            <a:lstStyle/>
            <a:p>
              <a:endParaRPr lang="en-CA"/>
            </a:p>
          </p:txBody>
        </p:sp>
        <p:sp>
          <p:nvSpPr>
            <p:cNvPr id="25784" name="Line 181"/>
            <p:cNvSpPr>
              <a:spLocks noChangeShapeType="1"/>
            </p:cNvSpPr>
            <p:nvPr/>
          </p:nvSpPr>
          <p:spPr bwMode="auto">
            <a:xfrm flipH="1">
              <a:off x="5152" y="3370"/>
              <a:ext cx="2" cy="5"/>
            </a:xfrm>
            <a:prstGeom prst="line">
              <a:avLst/>
            </a:prstGeom>
            <a:noFill/>
            <a:ln w="0">
              <a:solidFill>
                <a:srgbClr val="000000"/>
              </a:solidFill>
              <a:round/>
              <a:headEnd/>
              <a:tailEnd/>
            </a:ln>
          </p:spPr>
          <p:txBody>
            <a:bodyPr/>
            <a:lstStyle/>
            <a:p>
              <a:endParaRPr lang="en-CA"/>
            </a:p>
          </p:txBody>
        </p:sp>
        <p:sp>
          <p:nvSpPr>
            <p:cNvPr id="25785" name="Freeform 182"/>
            <p:cNvSpPr>
              <a:spLocks/>
            </p:cNvSpPr>
            <p:nvPr/>
          </p:nvSpPr>
          <p:spPr bwMode="auto">
            <a:xfrm>
              <a:off x="5149" y="3375"/>
              <a:ext cx="3" cy="1"/>
            </a:xfrm>
            <a:custGeom>
              <a:avLst/>
              <a:gdLst>
                <a:gd name="T0" fmla="*/ 2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786" name="Line 183"/>
            <p:cNvSpPr>
              <a:spLocks noChangeShapeType="1"/>
            </p:cNvSpPr>
            <p:nvPr/>
          </p:nvSpPr>
          <p:spPr bwMode="auto">
            <a:xfrm>
              <a:off x="3157" y="1254"/>
              <a:ext cx="46" cy="2"/>
            </a:xfrm>
            <a:prstGeom prst="line">
              <a:avLst/>
            </a:prstGeom>
            <a:noFill/>
            <a:ln w="0">
              <a:solidFill>
                <a:srgbClr val="000000"/>
              </a:solidFill>
              <a:round/>
              <a:headEnd/>
              <a:tailEnd/>
            </a:ln>
          </p:spPr>
          <p:txBody>
            <a:bodyPr/>
            <a:lstStyle/>
            <a:p>
              <a:endParaRPr lang="en-CA"/>
            </a:p>
          </p:txBody>
        </p:sp>
        <p:sp>
          <p:nvSpPr>
            <p:cNvPr id="25787" name="Line 184"/>
            <p:cNvSpPr>
              <a:spLocks noChangeShapeType="1"/>
            </p:cNvSpPr>
            <p:nvPr/>
          </p:nvSpPr>
          <p:spPr bwMode="auto">
            <a:xfrm>
              <a:off x="3218" y="1254"/>
              <a:ext cx="46" cy="2"/>
            </a:xfrm>
            <a:prstGeom prst="line">
              <a:avLst/>
            </a:prstGeom>
            <a:noFill/>
            <a:ln w="0">
              <a:solidFill>
                <a:srgbClr val="000000"/>
              </a:solidFill>
              <a:round/>
              <a:headEnd/>
              <a:tailEnd/>
            </a:ln>
          </p:spPr>
          <p:txBody>
            <a:bodyPr/>
            <a:lstStyle/>
            <a:p>
              <a:endParaRPr lang="en-CA"/>
            </a:p>
          </p:txBody>
        </p:sp>
        <p:sp>
          <p:nvSpPr>
            <p:cNvPr id="25788" name="Line 185"/>
            <p:cNvSpPr>
              <a:spLocks noChangeShapeType="1"/>
            </p:cNvSpPr>
            <p:nvPr/>
          </p:nvSpPr>
          <p:spPr bwMode="auto">
            <a:xfrm>
              <a:off x="3281" y="1254"/>
              <a:ext cx="46" cy="2"/>
            </a:xfrm>
            <a:prstGeom prst="line">
              <a:avLst/>
            </a:prstGeom>
            <a:noFill/>
            <a:ln w="0">
              <a:solidFill>
                <a:srgbClr val="000000"/>
              </a:solidFill>
              <a:round/>
              <a:headEnd/>
              <a:tailEnd/>
            </a:ln>
          </p:spPr>
          <p:txBody>
            <a:bodyPr/>
            <a:lstStyle/>
            <a:p>
              <a:endParaRPr lang="en-CA"/>
            </a:p>
          </p:txBody>
        </p:sp>
        <p:sp>
          <p:nvSpPr>
            <p:cNvPr id="25789" name="Line 186"/>
            <p:cNvSpPr>
              <a:spLocks noChangeShapeType="1"/>
            </p:cNvSpPr>
            <p:nvPr/>
          </p:nvSpPr>
          <p:spPr bwMode="auto">
            <a:xfrm>
              <a:off x="3343" y="1254"/>
              <a:ext cx="46" cy="2"/>
            </a:xfrm>
            <a:prstGeom prst="line">
              <a:avLst/>
            </a:prstGeom>
            <a:noFill/>
            <a:ln w="0">
              <a:solidFill>
                <a:srgbClr val="000000"/>
              </a:solidFill>
              <a:round/>
              <a:headEnd/>
              <a:tailEnd/>
            </a:ln>
          </p:spPr>
          <p:txBody>
            <a:bodyPr/>
            <a:lstStyle/>
            <a:p>
              <a:endParaRPr lang="en-CA"/>
            </a:p>
          </p:txBody>
        </p:sp>
        <p:sp>
          <p:nvSpPr>
            <p:cNvPr id="25790" name="Line 187"/>
            <p:cNvSpPr>
              <a:spLocks noChangeShapeType="1"/>
            </p:cNvSpPr>
            <p:nvPr/>
          </p:nvSpPr>
          <p:spPr bwMode="auto">
            <a:xfrm>
              <a:off x="3403" y="1254"/>
              <a:ext cx="48" cy="2"/>
            </a:xfrm>
            <a:prstGeom prst="line">
              <a:avLst/>
            </a:prstGeom>
            <a:noFill/>
            <a:ln w="0">
              <a:solidFill>
                <a:srgbClr val="000000"/>
              </a:solidFill>
              <a:round/>
              <a:headEnd/>
              <a:tailEnd/>
            </a:ln>
          </p:spPr>
          <p:txBody>
            <a:bodyPr/>
            <a:lstStyle/>
            <a:p>
              <a:endParaRPr lang="en-CA"/>
            </a:p>
          </p:txBody>
        </p:sp>
        <p:sp>
          <p:nvSpPr>
            <p:cNvPr id="25791" name="Line 188"/>
            <p:cNvSpPr>
              <a:spLocks noChangeShapeType="1"/>
            </p:cNvSpPr>
            <p:nvPr/>
          </p:nvSpPr>
          <p:spPr bwMode="auto">
            <a:xfrm>
              <a:off x="3466" y="1254"/>
              <a:ext cx="48" cy="2"/>
            </a:xfrm>
            <a:prstGeom prst="line">
              <a:avLst/>
            </a:prstGeom>
            <a:noFill/>
            <a:ln w="0">
              <a:solidFill>
                <a:srgbClr val="000000"/>
              </a:solidFill>
              <a:round/>
              <a:headEnd/>
              <a:tailEnd/>
            </a:ln>
          </p:spPr>
          <p:txBody>
            <a:bodyPr/>
            <a:lstStyle/>
            <a:p>
              <a:endParaRPr lang="en-CA"/>
            </a:p>
          </p:txBody>
        </p:sp>
        <p:sp>
          <p:nvSpPr>
            <p:cNvPr id="25792" name="Line 189"/>
            <p:cNvSpPr>
              <a:spLocks noChangeShapeType="1"/>
            </p:cNvSpPr>
            <p:nvPr/>
          </p:nvSpPr>
          <p:spPr bwMode="auto">
            <a:xfrm>
              <a:off x="3528" y="1254"/>
              <a:ext cx="47" cy="2"/>
            </a:xfrm>
            <a:prstGeom prst="line">
              <a:avLst/>
            </a:prstGeom>
            <a:noFill/>
            <a:ln w="0">
              <a:solidFill>
                <a:srgbClr val="000000"/>
              </a:solidFill>
              <a:round/>
              <a:headEnd/>
              <a:tailEnd/>
            </a:ln>
          </p:spPr>
          <p:txBody>
            <a:bodyPr/>
            <a:lstStyle/>
            <a:p>
              <a:endParaRPr lang="en-CA"/>
            </a:p>
          </p:txBody>
        </p:sp>
        <p:sp>
          <p:nvSpPr>
            <p:cNvPr id="25793" name="Line 190"/>
            <p:cNvSpPr>
              <a:spLocks noChangeShapeType="1"/>
            </p:cNvSpPr>
            <p:nvPr/>
          </p:nvSpPr>
          <p:spPr bwMode="auto">
            <a:xfrm>
              <a:off x="3589" y="1254"/>
              <a:ext cx="48" cy="2"/>
            </a:xfrm>
            <a:prstGeom prst="line">
              <a:avLst/>
            </a:prstGeom>
            <a:noFill/>
            <a:ln w="0">
              <a:solidFill>
                <a:srgbClr val="000000"/>
              </a:solidFill>
              <a:round/>
              <a:headEnd/>
              <a:tailEnd/>
            </a:ln>
          </p:spPr>
          <p:txBody>
            <a:bodyPr/>
            <a:lstStyle/>
            <a:p>
              <a:endParaRPr lang="en-CA"/>
            </a:p>
          </p:txBody>
        </p:sp>
        <p:sp>
          <p:nvSpPr>
            <p:cNvPr id="25794" name="Line 191"/>
            <p:cNvSpPr>
              <a:spLocks noChangeShapeType="1"/>
            </p:cNvSpPr>
            <p:nvPr/>
          </p:nvSpPr>
          <p:spPr bwMode="auto">
            <a:xfrm>
              <a:off x="3651" y="1254"/>
              <a:ext cx="47" cy="2"/>
            </a:xfrm>
            <a:prstGeom prst="line">
              <a:avLst/>
            </a:prstGeom>
            <a:noFill/>
            <a:ln w="0">
              <a:solidFill>
                <a:srgbClr val="000000"/>
              </a:solidFill>
              <a:round/>
              <a:headEnd/>
              <a:tailEnd/>
            </a:ln>
          </p:spPr>
          <p:txBody>
            <a:bodyPr/>
            <a:lstStyle/>
            <a:p>
              <a:endParaRPr lang="en-CA"/>
            </a:p>
          </p:txBody>
        </p:sp>
        <p:sp>
          <p:nvSpPr>
            <p:cNvPr id="25795" name="Line 192"/>
            <p:cNvSpPr>
              <a:spLocks noChangeShapeType="1"/>
            </p:cNvSpPr>
            <p:nvPr/>
          </p:nvSpPr>
          <p:spPr bwMode="auto">
            <a:xfrm>
              <a:off x="3714" y="1254"/>
              <a:ext cx="47" cy="2"/>
            </a:xfrm>
            <a:prstGeom prst="line">
              <a:avLst/>
            </a:prstGeom>
            <a:noFill/>
            <a:ln w="0">
              <a:solidFill>
                <a:srgbClr val="000000"/>
              </a:solidFill>
              <a:round/>
              <a:headEnd/>
              <a:tailEnd/>
            </a:ln>
          </p:spPr>
          <p:txBody>
            <a:bodyPr/>
            <a:lstStyle/>
            <a:p>
              <a:endParaRPr lang="en-CA"/>
            </a:p>
          </p:txBody>
        </p:sp>
        <p:sp>
          <p:nvSpPr>
            <p:cNvPr id="25796" name="Line 193"/>
            <p:cNvSpPr>
              <a:spLocks noChangeShapeType="1"/>
            </p:cNvSpPr>
            <p:nvPr/>
          </p:nvSpPr>
          <p:spPr bwMode="auto">
            <a:xfrm>
              <a:off x="3776" y="1254"/>
              <a:ext cx="47" cy="2"/>
            </a:xfrm>
            <a:prstGeom prst="line">
              <a:avLst/>
            </a:prstGeom>
            <a:noFill/>
            <a:ln w="0">
              <a:solidFill>
                <a:srgbClr val="000000"/>
              </a:solidFill>
              <a:round/>
              <a:headEnd/>
              <a:tailEnd/>
            </a:ln>
          </p:spPr>
          <p:txBody>
            <a:bodyPr/>
            <a:lstStyle/>
            <a:p>
              <a:endParaRPr lang="en-CA"/>
            </a:p>
          </p:txBody>
        </p:sp>
        <p:sp>
          <p:nvSpPr>
            <p:cNvPr id="25797" name="Line 194"/>
            <p:cNvSpPr>
              <a:spLocks noChangeShapeType="1"/>
            </p:cNvSpPr>
            <p:nvPr/>
          </p:nvSpPr>
          <p:spPr bwMode="auto">
            <a:xfrm>
              <a:off x="3837" y="1254"/>
              <a:ext cx="48" cy="2"/>
            </a:xfrm>
            <a:prstGeom prst="line">
              <a:avLst/>
            </a:prstGeom>
            <a:noFill/>
            <a:ln w="0">
              <a:solidFill>
                <a:srgbClr val="000000"/>
              </a:solidFill>
              <a:round/>
              <a:headEnd/>
              <a:tailEnd/>
            </a:ln>
          </p:spPr>
          <p:txBody>
            <a:bodyPr/>
            <a:lstStyle/>
            <a:p>
              <a:endParaRPr lang="en-CA"/>
            </a:p>
          </p:txBody>
        </p:sp>
        <p:sp>
          <p:nvSpPr>
            <p:cNvPr id="25798" name="Line 195"/>
            <p:cNvSpPr>
              <a:spLocks noChangeShapeType="1"/>
            </p:cNvSpPr>
            <p:nvPr/>
          </p:nvSpPr>
          <p:spPr bwMode="auto">
            <a:xfrm>
              <a:off x="3900" y="1254"/>
              <a:ext cx="46" cy="2"/>
            </a:xfrm>
            <a:prstGeom prst="line">
              <a:avLst/>
            </a:prstGeom>
            <a:noFill/>
            <a:ln w="0">
              <a:solidFill>
                <a:srgbClr val="000000"/>
              </a:solidFill>
              <a:round/>
              <a:headEnd/>
              <a:tailEnd/>
            </a:ln>
          </p:spPr>
          <p:txBody>
            <a:bodyPr/>
            <a:lstStyle/>
            <a:p>
              <a:endParaRPr lang="en-CA"/>
            </a:p>
          </p:txBody>
        </p:sp>
        <p:sp>
          <p:nvSpPr>
            <p:cNvPr id="25799" name="Line 196"/>
            <p:cNvSpPr>
              <a:spLocks noChangeShapeType="1"/>
            </p:cNvSpPr>
            <p:nvPr/>
          </p:nvSpPr>
          <p:spPr bwMode="auto">
            <a:xfrm>
              <a:off x="3962" y="1254"/>
              <a:ext cx="47" cy="2"/>
            </a:xfrm>
            <a:prstGeom prst="line">
              <a:avLst/>
            </a:prstGeom>
            <a:noFill/>
            <a:ln w="0">
              <a:solidFill>
                <a:srgbClr val="000000"/>
              </a:solidFill>
              <a:round/>
              <a:headEnd/>
              <a:tailEnd/>
            </a:ln>
          </p:spPr>
          <p:txBody>
            <a:bodyPr/>
            <a:lstStyle/>
            <a:p>
              <a:endParaRPr lang="en-CA"/>
            </a:p>
          </p:txBody>
        </p:sp>
        <p:sp>
          <p:nvSpPr>
            <p:cNvPr id="25800" name="Line 197"/>
            <p:cNvSpPr>
              <a:spLocks noChangeShapeType="1"/>
            </p:cNvSpPr>
            <p:nvPr/>
          </p:nvSpPr>
          <p:spPr bwMode="auto">
            <a:xfrm>
              <a:off x="4023" y="1254"/>
              <a:ext cx="48" cy="2"/>
            </a:xfrm>
            <a:prstGeom prst="line">
              <a:avLst/>
            </a:prstGeom>
            <a:noFill/>
            <a:ln w="0">
              <a:solidFill>
                <a:srgbClr val="000000"/>
              </a:solidFill>
              <a:round/>
              <a:headEnd/>
              <a:tailEnd/>
            </a:ln>
          </p:spPr>
          <p:txBody>
            <a:bodyPr/>
            <a:lstStyle/>
            <a:p>
              <a:endParaRPr lang="en-CA"/>
            </a:p>
          </p:txBody>
        </p:sp>
        <p:sp>
          <p:nvSpPr>
            <p:cNvPr id="25801" name="Line 198"/>
            <p:cNvSpPr>
              <a:spLocks noChangeShapeType="1"/>
            </p:cNvSpPr>
            <p:nvPr/>
          </p:nvSpPr>
          <p:spPr bwMode="auto">
            <a:xfrm>
              <a:off x="4085" y="1254"/>
              <a:ext cx="47" cy="2"/>
            </a:xfrm>
            <a:prstGeom prst="line">
              <a:avLst/>
            </a:prstGeom>
            <a:noFill/>
            <a:ln w="0">
              <a:solidFill>
                <a:srgbClr val="000000"/>
              </a:solidFill>
              <a:round/>
              <a:headEnd/>
              <a:tailEnd/>
            </a:ln>
          </p:spPr>
          <p:txBody>
            <a:bodyPr/>
            <a:lstStyle/>
            <a:p>
              <a:endParaRPr lang="en-CA"/>
            </a:p>
          </p:txBody>
        </p:sp>
        <p:sp>
          <p:nvSpPr>
            <p:cNvPr id="25802" name="Line 199"/>
            <p:cNvSpPr>
              <a:spLocks noChangeShapeType="1"/>
            </p:cNvSpPr>
            <p:nvPr/>
          </p:nvSpPr>
          <p:spPr bwMode="auto">
            <a:xfrm>
              <a:off x="4148" y="1254"/>
              <a:ext cx="47" cy="2"/>
            </a:xfrm>
            <a:prstGeom prst="line">
              <a:avLst/>
            </a:prstGeom>
            <a:noFill/>
            <a:ln w="0">
              <a:solidFill>
                <a:srgbClr val="000000"/>
              </a:solidFill>
              <a:round/>
              <a:headEnd/>
              <a:tailEnd/>
            </a:ln>
          </p:spPr>
          <p:txBody>
            <a:bodyPr/>
            <a:lstStyle/>
            <a:p>
              <a:endParaRPr lang="en-CA"/>
            </a:p>
          </p:txBody>
        </p:sp>
        <p:sp>
          <p:nvSpPr>
            <p:cNvPr id="25803" name="Line 200"/>
            <p:cNvSpPr>
              <a:spLocks noChangeShapeType="1"/>
            </p:cNvSpPr>
            <p:nvPr/>
          </p:nvSpPr>
          <p:spPr bwMode="auto">
            <a:xfrm>
              <a:off x="4209" y="1254"/>
              <a:ext cx="48" cy="2"/>
            </a:xfrm>
            <a:prstGeom prst="line">
              <a:avLst/>
            </a:prstGeom>
            <a:noFill/>
            <a:ln w="0">
              <a:solidFill>
                <a:srgbClr val="000000"/>
              </a:solidFill>
              <a:round/>
              <a:headEnd/>
              <a:tailEnd/>
            </a:ln>
          </p:spPr>
          <p:txBody>
            <a:bodyPr/>
            <a:lstStyle/>
            <a:p>
              <a:endParaRPr lang="en-CA"/>
            </a:p>
          </p:txBody>
        </p:sp>
        <p:sp>
          <p:nvSpPr>
            <p:cNvPr id="25804" name="Line 201"/>
            <p:cNvSpPr>
              <a:spLocks noChangeShapeType="1"/>
            </p:cNvSpPr>
            <p:nvPr/>
          </p:nvSpPr>
          <p:spPr bwMode="auto">
            <a:xfrm>
              <a:off x="4271" y="1254"/>
              <a:ext cx="48" cy="2"/>
            </a:xfrm>
            <a:prstGeom prst="line">
              <a:avLst/>
            </a:prstGeom>
            <a:noFill/>
            <a:ln w="0">
              <a:solidFill>
                <a:srgbClr val="000000"/>
              </a:solidFill>
              <a:round/>
              <a:headEnd/>
              <a:tailEnd/>
            </a:ln>
          </p:spPr>
          <p:txBody>
            <a:bodyPr/>
            <a:lstStyle/>
            <a:p>
              <a:endParaRPr lang="en-CA"/>
            </a:p>
          </p:txBody>
        </p:sp>
        <p:sp>
          <p:nvSpPr>
            <p:cNvPr id="25805" name="Line 202"/>
            <p:cNvSpPr>
              <a:spLocks noChangeShapeType="1"/>
            </p:cNvSpPr>
            <p:nvPr/>
          </p:nvSpPr>
          <p:spPr bwMode="auto">
            <a:xfrm>
              <a:off x="4333" y="1254"/>
              <a:ext cx="47" cy="2"/>
            </a:xfrm>
            <a:prstGeom prst="line">
              <a:avLst/>
            </a:prstGeom>
            <a:noFill/>
            <a:ln w="0">
              <a:solidFill>
                <a:srgbClr val="000000"/>
              </a:solidFill>
              <a:round/>
              <a:headEnd/>
              <a:tailEnd/>
            </a:ln>
          </p:spPr>
          <p:txBody>
            <a:bodyPr/>
            <a:lstStyle/>
            <a:p>
              <a:endParaRPr lang="en-CA"/>
            </a:p>
          </p:txBody>
        </p:sp>
        <p:sp>
          <p:nvSpPr>
            <p:cNvPr id="25806" name="Line 203"/>
            <p:cNvSpPr>
              <a:spLocks noChangeShapeType="1"/>
            </p:cNvSpPr>
            <p:nvPr/>
          </p:nvSpPr>
          <p:spPr bwMode="auto">
            <a:xfrm>
              <a:off x="4396" y="1254"/>
              <a:ext cx="47" cy="2"/>
            </a:xfrm>
            <a:prstGeom prst="line">
              <a:avLst/>
            </a:prstGeom>
            <a:noFill/>
            <a:ln w="0">
              <a:solidFill>
                <a:srgbClr val="000000"/>
              </a:solidFill>
              <a:round/>
              <a:headEnd/>
              <a:tailEnd/>
            </a:ln>
          </p:spPr>
          <p:txBody>
            <a:bodyPr/>
            <a:lstStyle/>
            <a:p>
              <a:endParaRPr lang="en-CA"/>
            </a:p>
          </p:txBody>
        </p:sp>
        <p:sp>
          <p:nvSpPr>
            <p:cNvPr id="25807" name="Line 204"/>
            <p:cNvSpPr>
              <a:spLocks noChangeShapeType="1"/>
            </p:cNvSpPr>
            <p:nvPr/>
          </p:nvSpPr>
          <p:spPr bwMode="auto">
            <a:xfrm>
              <a:off x="4457" y="1254"/>
              <a:ext cx="48" cy="2"/>
            </a:xfrm>
            <a:prstGeom prst="line">
              <a:avLst/>
            </a:prstGeom>
            <a:noFill/>
            <a:ln w="0">
              <a:solidFill>
                <a:srgbClr val="000000"/>
              </a:solidFill>
              <a:round/>
              <a:headEnd/>
              <a:tailEnd/>
            </a:ln>
          </p:spPr>
          <p:txBody>
            <a:bodyPr/>
            <a:lstStyle/>
            <a:p>
              <a:endParaRPr lang="en-CA"/>
            </a:p>
          </p:txBody>
        </p:sp>
        <p:sp>
          <p:nvSpPr>
            <p:cNvPr id="25808" name="Line 205"/>
            <p:cNvSpPr>
              <a:spLocks noChangeShapeType="1"/>
            </p:cNvSpPr>
            <p:nvPr/>
          </p:nvSpPr>
          <p:spPr bwMode="auto">
            <a:xfrm>
              <a:off x="4519" y="1254"/>
              <a:ext cx="47" cy="2"/>
            </a:xfrm>
            <a:prstGeom prst="line">
              <a:avLst/>
            </a:prstGeom>
            <a:noFill/>
            <a:ln w="0">
              <a:solidFill>
                <a:srgbClr val="000000"/>
              </a:solidFill>
              <a:round/>
              <a:headEnd/>
              <a:tailEnd/>
            </a:ln>
          </p:spPr>
          <p:txBody>
            <a:bodyPr/>
            <a:lstStyle/>
            <a:p>
              <a:endParaRPr lang="en-CA"/>
            </a:p>
          </p:txBody>
        </p:sp>
        <p:sp>
          <p:nvSpPr>
            <p:cNvPr id="25809" name="Line 206"/>
            <p:cNvSpPr>
              <a:spLocks noChangeShapeType="1"/>
            </p:cNvSpPr>
            <p:nvPr/>
          </p:nvSpPr>
          <p:spPr bwMode="auto">
            <a:xfrm>
              <a:off x="4582" y="1254"/>
              <a:ext cx="47" cy="2"/>
            </a:xfrm>
            <a:prstGeom prst="line">
              <a:avLst/>
            </a:prstGeom>
            <a:noFill/>
            <a:ln w="0">
              <a:solidFill>
                <a:srgbClr val="000000"/>
              </a:solidFill>
              <a:round/>
              <a:headEnd/>
              <a:tailEnd/>
            </a:ln>
          </p:spPr>
          <p:txBody>
            <a:bodyPr/>
            <a:lstStyle/>
            <a:p>
              <a:endParaRPr lang="en-CA"/>
            </a:p>
          </p:txBody>
        </p:sp>
        <p:sp>
          <p:nvSpPr>
            <p:cNvPr id="25810" name="Line 207"/>
            <p:cNvSpPr>
              <a:spLocks noChangeShapeType="1"/>
            </p:cNvSpPr>
            <p:nvPr/>
          </p:nvSpPr>
          <p:spPr bwMode="auto">
            <a:xfrm>
              <a:off x="4643" y="1254"/>
              <a:ext cx="48" cy="2"/>
            </a:xfrm>
            <a:prstGeom prst="line">
              <a:avLst/>
            </a:prstGeom>
            <a:noFill/>
            <a:ln w="0">
              <a:solidFill>
                <a:srgbClr val="000000"/>
              </a:solidFill>
              <a:round/>
              <a:headEnd/>
              <a:tailEnd/>
            </a:ln>
          </p:spPr>
          <p:txBody>
            <a:bodyPr/>
            <a:lstStyle/>
            <a:p>
              <a:endParaRPr lang="en-CA"/>
            </a:p>
          </p:txBody>
        </p:sp>
        <p:sp>
          <p:nvSpPr>
            <p:cNvPr id="25811" name="Line 208"/>
            <p:cNvSpPr>
              <a:spLocks noChangeShapeType="1"/>
            </p:cNvSpPr>
            <p:nvPr/>
          </p:nvSpPr>
          <p:spPr bwMode="auto">
            <a:xfrm>
              <a:off x="4705" y="1254"/>
              <a:ext cx="48" cy="2"/>
            </a:xfrm>
            <a:prstGeom prst="line">
              <a:avLst/>
            </a:prstGeom>
            <a:noFill/>
            <a:ln w="0">
              <a:solidFill>
                <a:srgbClr val="000000"/>
              </a:solidFill>
              <a:round/>
              <a:headEnd/>
              <a:tailEnd/>
            </a:ln>
          </p:spPr>
          <p:txBody>
            <a:bodyPr/>
            <a:lstStyle/>
            <a:p>
              <a:endParaRPr lang="en-CA"/>
            </a:p>
          </p:txBody>
        </p:sp>
        <p:sp>
          <p:nvSpPr>
            <p:cNvPr id="25812" name="Line 209"/>
            <p:cNvSpPr>
              <a:spLocks noChangeShapeType="1"/>
            </p:cNvSpPr>
            <p:nvPr/>
          </p:nvSpPr>
          <p:spPr bwMode="auto">
            <a:xfrm>
              <a:off x="4767" y="1254"/>
              <a:ext cx="47" cy="2"/>
            </a:xfrm>
            <a:prstGeom prst="line">
              <a:avLst/>
            </a:prstGeom>
            <a:noFill/>
            <a:ln w="0">
              <a:solidFill>
                <a:srgbClr val="000000"/>
              </a:solidFill>
              <a:round/>
              <a:headEnd/>
              <a:tailEnd/>
            </a:ln>
          </p:spPr>
          <p:txBody>
            <a:bodyPr/>
            <a:lstStyle/>
            <a:p>
              <a:endParaRPr lang="en-CA"/>
            </a:p>
          </p:txBody>
        </p:sp>
        <p:sp>
          <p:nvSpPr>
            <p:cNvPr id="25813" name="Line 210"/>
            <p:cNvSpPr>
              <a:spLocks noChangeShapeType="1"/>
            </p:cNvSpPr>
            <p:nvPr/>
          </p:nvSpPr>
          <p:spPr bwMode="auto">
            <a:xfrm>
              <a:off x="4830" y="1254"/>
              <a:ext cx="47" cy="2"/>
            </a:xfrm>
            <a:prstGeom prst="line">
              <a:avLst/>
            </a:prstGeom>
            <a:noFill/>
            <a:ln w="0">
              <a:solidFill>
                <a:srgbClr val="000000"/>
              </a:solidFill>
              <a:round/>
              <a:headEnd/>
              <a:tailEnd/>
            </a:ln>
          </p:spPr>
          <p:txBody>
            <a:bodyPr/>
            <a:lstStyle/>
            <a:p>
              <a:endParaRPr lang="en-CA"/>
            </a:p>
          </p:txBody>
        </p:sp>
        <p:sp>
          <p:nvSpPr>
            <p:cNvPr id="25814" name="Line 211"/>
            <p:cNvSpPr>
              <a:spLocks noChangeShapeType="1"/>
            </p:cNvSpPr>
            <p:nvPr/>
          </p:nvSpPr>
          <p:spPr bwMode="auto">
            <a:xfrm>
              <a:off x="4891" y="1254"/>
              <a:ext cx="46" cy="2"/>
            </a:xfrm>
            <a:prstGeom prst="line">
              <a:avLst/>
            </a:prstGeom>
            <a:noFill/>
            <a:ln w="0">
              <a:solidFill>
                <a:srgbClr val="000000"/>
              </a:solidFill>
              <a:round/>
              <a:headEnd/>
              <a:tailEnd/>
            </a:ln>
          </p:spPr>
          <p:txBody>
            <a:bodyPr/>
            <a:lstStyle/>
            <a:p>
              <a:endParaRPr lang="en-CA"/>
            </a:p>
          </p:txBody>
        </p:sp>
        <p:sp>
          <p:nvSpPr>
            <p:cNvPr id="25815" name="Line 212"/>
            <p:cNvSpPr>
              <a:spLocks noChangeShapeType="1"/>
            </p:cNvSpPr>
            <p:nvPr/>
          </p:nvSpPr>
          <p:spPr bwMode="auto">
            <a:xfrm>
              <a:off x="4953" y="1254"/>
              <a:ext cx="46" cy="2"/>
            </a:xfrm>
            <a:prstGeom prst="line">
              <a:avLst/>
            </a:prstGeom>
            <a:noFill/>
            <a:ln w="0">
              <a:solidFill>
                <a:srgbClr val="000000"/>
              </a:solidFill>
              <a:round/>
              <a:headEnd/>
              <a:tailEnd/>
            </a:ln>
          </p:spPr>
          <p:txBody>
            <a:bodyPr/>
            <a:lstStyle/>
            <a:p>
              <a:endParaRPr lang="en-CA"/>
            </a:p>
          </p:txBody>
        </p:sp>
        <p:sp>
          <p:nvSpPr>
            <p:cNvPr id="25816" name="Line 213"/>
            <p:cNvSpPr>
              <a:spLocks noChangeShapeType="1"/>
            </p:cNvSpPr>
            <p:nvPr/>
          </p:nvSpPr>
          <p:spPr bwMode="auto">
            <a:xfrm>
              <a:off x="5016" y="1254"/>
              <a:ext cx="46" cy="2"/>
            </a:xfrm>
            <a:prstGeom prst="line">
              <a:avLst/>
            </a:prstGeom>
            <a:noFill/>
            <a:ln w="0">
              <a:solidFill>
                <a:srgbClr val="000000"/>
              </a:solidFill>
              <a:round/>
              <a:headEnd/>
              <a:tailEnd/>
            </a:ln>
          </p:spPr>
          <p:txBody>
            <a:bodyPr/>
            <a:lstStyle/>
            <a:p>
              <a:endParaRPr lang="en-CA"/>
            </a:p>
          </p:txBody>
        </p:sp>
        <p:sp>
          <p:nvSpPr>
            <p:cNvPr id="25817" name="Line 214"/>
            <p:cNvSpPr>
              <a:spLocks noChangeShapeType="1"/>
            </p:cNvSpPr>
            <p:nvPr/>
          </p:nvSpPr>
          <p:spPr bwMode="auto">
            <a:xfrm>
              <a:off x="5077" y="1254"/>
              <a:ext cx="47" cy="2"/>
            </a:xfrm>
            <a:prstGeom prst="line">
              <a:avLst/>
            </a:prstGeom>
            <a:noFill/>
            <a:ln w="0">
              <a:solidFill>
                <a:srgbClr val="000000"/>
              </a:solidFill>
              <a:round/>
              <a:headEnd/>
              <a:tailEnd/>
            </a:ln>
          </p:spPr>
          <p:txBody>
            <a:bodyPr/>
            <a:lstStyle/>
            <a:p>
              <a:endParaRPr lang="en-CA"/>
            </a:p>
          </p:txBody>
        </p:sp>
        <p:sp>
          <p:nvSpPr>
            <p:cNvPr id="25818" name="Line 215"/>
            <p:cNvSpPr>
              <a:spLocks noChangeShapeType="1"/>
            </p:cNvSpPr>
            <p:nvPr/>
          </p:nvSpPr>
          <p:spPr bwMode="auto">
            <a:xfrm>
              <a:off x="5139" y="1254"/>
              <a:ext cx="18" cy="2"/>
            </a:xfrm>
            <a:prstGeom prst="line">
              <a:avLst/>
            </a:prstGeom>
            <a:noFill/>
            <a:ln w="0">
              <a:solidFill>
                <a:srgbClr val="000000"/>
              </a:solidFill>
              <a:round/>
              <a:headEnd/>
              <a:tailEnd/>
            </a:ln>
          </p:spPr>
          <p:txBody>
            <a:bodyPr/>
            <a:lstStyle/>
            <a:p>
              <a:endParaRPr lang="en-CA"/>
            </a:p>
          </p:txBody>
        </p:sp>
        <p:sp>
          <p:nvSpPr>
            <p:cNvPr id="25819" name="Line 216"/>
            <p:cNvSpPr>
              <a:spLocks noChangeShapeType="1"/>
            </p:cNvSpPr>
            <p:nvPr/>
          </p:nvSpPr>
          <p:spPr bwMode="auto">
            <a:xfrm>
              <a:off x="3140" y="1459"/>
              <a:ext cx="46" cy="2"/>
            </a:xfrm>
            <a:prstGeom prst="line">
              <a:avLst/>
            </a:prstGeom>
            <a:noFill/>
            <a:ln w="0">
              <a:solidFill>
                <a:srgbClr val="000000"/>
              </a:solidFill>
              <a:round/>
              <a:headEnd/>
              <a:tailEnd/>
            </a:ln>
          </p:spPr>
          <p:txBody>
            <a:bodyPr/>
            <a:lstStyle/>
            <a:p>
              <a:endParaRPr lang="en-CA"/>
            </a:p>
          </p:txBody>
        </p:sp>
        <p:sp>
          <p:nvSpPr>
            <p:cNvPr id="25820" name="Line 217"/>
            <p:cNvSpPr>
              <a:spLocks noChangeShapeType="1"/>
            </p:cNvSpPr>
            <p:nvPr/>
          </p:nvSpPr>
          <p:spPr bwMode="auto">
            <a:xfrm>
              <a:off x="3202" y="1459"/>
              <a:ext cx="46" cy="2"/>
            </a:xfrm>
            <a:prstGeom prst="line">
              <a:avLst/>
            </a:prstGeom>
            <a:noFill/>
            <a:ln w="0">
              <a:solidFill>
                <a:srgbClr val="000000"/>
              </a:solidFill>
              <a:round/>
              <a:headEnd/>
              <a:tailEnd/>
            </a:ln>
          </p:spPr>
          <p:txBody>
            <a:bodyPr/>
            <a:lstStyle/>
            <a:p>
              <a:endParaRPr lang="en-CA"/>
            </a:p>
          </p:txBody>
        </p:sp>
        <p:sp>
          <p:nvSpPr>
            <p:cNvPr id="25821" name="Line 218"/>
            <p:cNvSpPr>
              <a:spLocks noChangeShapeType="1"/>
            </p:cNvSpPr>
            <p:nvPr/>
          </p:nvSpPr>
          <p:spPr bwMode="auto">
            <a:xfrm>
              <a:off x="3263" y="1459"/>
              <a:ext cx="46" cy="2"/>
            </a:xfrm>
            <a:prstGeom prst="line">
              <a:avLst/>
            </a:prstGeom>
            <a:noFill/>
            <a:ln w="0">
              <a:solidFill>
                <a:srgbClr val="000000"/>
              </a:solidFill>
              <a:round/>
              <a:headEnd/>
              <a:tailEnd/>
            </a:ln>
          </p:spPr>
          <p:txBody>
            <a:bodyPr/>
            <a:lstStyle/>
            <a:p>
              <a:endParaRPr lang="en-CA"/>
            </a:p>
          </p:txBody>
        </p:sp>
        <p:sp>
          <p:nvSpPr>
            <p:cNvPr id="25822" name="Line 219"/>
            <p:cNvSpPr>
              <a:spLocks noChangeShapeType="1"/>
            </p:cNvSpPr>
            <p:nvPr/>
          </p:nvSpPr>
          <p:spPr bwMode="auto">
            <a:xfrm>
              <a:off x="3326" y="1459"/>
              <a:ext cx="46" cy="2"/>
            </a:xfrm>
            <a:prstGeom prst="line">
              <a:avLst/>
            </a:prstGeom>
            <a:noFill/>
            <a:ln w="0">
              <a:solidFill>
                <a:srgbClr val="000000"/>
              </a:solidFill>
              <a:round/>
              <a:headEnd/>
              <a:tailEnd/>
            </a:ln>
          </p:spPr>
          <p:txBody>
            <a:bodyPr/>
            <a:lstStyle/>
            <a:p>
              <a:endParaRPr lang="en-CA"/>
            </a:p>
          </p:txBody>
        </p:sp>
        <p:sp>
          <p:nvSpPr>
            <p:cNvPr id="25823" name="Line 220"/>
            <p:cNvSpPr>
              <a:spLocks noChangeShapeType="1"/>
            </p:cNvSpPr>
            <p:nvPr/>
          </p:nvSpPr>
          <p:spPr bwMode="auto">
            <a:xfrm>
              <a:off x="3388" y="1459"/>
              <a:ext cx="46" cy="2"/>
            </a:xfrm>
            <a:prstGeom prst="line">
              <a:avLst/>
            </a:prstGeom>
            <a:noFill/>
            <a:ln w="0">
              <a:solidFill>
                <a:srgbClr val="000000"/>
              </a:solidFill>
              <a:round/>
              <a:headEnd/>
              <a:tailEnd/>
            </a:ln>
          </p:spPr>
          <p:txBody>
            <a:bodyPr/>
            <a:lstStyle/>
            <a:p>
              <a:endParaRPr lang="en-CA"/>
            </a:p>
          </p:txBody>
        </p:sp>
        <p:sp>
          <p:nvSpPr>
            <p:cNvPr id="25824" name="Line 221"/>
            <p:cNvSpPr>
              <a:spLocks noChangeShapeType="1"/>
            </p:cNvSpPr>
            <p:nvPr/>
          </p:nvSpPr>
          <p:spPr bwMode="auto">
            <a:xfrm>
              <a:off x="3449" y="1459"/>
              <a:ext cx="47" cy="2"/>
            </a:xfrm>
            <a:prstGeom prst="line">
              <a:avLst/>
            </a:prstGeom>
            <a:noFill/>
            <a:ln w="0">
              <a:solidFill>
                <a:srgbClr val="000000"/>
              </a:solidFill>
              <a:round/>
              <a:headEnd/>
              <a:tailEnd/>
            </a:ln>
          </p:spPr>
          <p:txBody>
            <a:bodyPr/>
            <a:lstStyle/>
            <a:p>
              <a:endParaRPr lang="en-CA"/>
            </a:p>
          </p:txBody>
        </p:sp>
        <p:sp>
          <p:nvSpPr>
            <p:cNvPr id="25825" name="Line 222"/>
            <p:cNvSpPr>
              <a:spLocks noChangeShapeType="1"/>
            </p:cNvSpPr>
            <p:nvPr/>
          </p:nvSpPr>
          <p:spPr bwMode="auto">
            <a:xfrm>
              <a:off x="3512" y="1459"/>
              <a:ext cx="47" cy="2"/>
            </a:xfrm>
            <a:prstGeom prst="line">
              <a:avLst/>
            </a:prstGeom>
            <a:noFill/>
            <a:ln w="0">
              <a:solidFill>
                <a:srgbClr val="000000"/>
              </a:solidFill>
              <a:round/>
              <a:headEnd/>
              <a:tailEnd/>
            </a:ln>
          </p:spPr>
          <p:txBody>
            <a:bodyPr/>
            <a:lstStyle/>
            <a:p>
              <a:endParaRPr lang="en-CA"/>
            </a:p>
          </p:txBody>
        </p:sp>
        <p:sp>
          <p:nvSpPr>
            <p:cNvPr id="25826" name="Line 223"/>
            <p:cNvSpPr>
              <a:spLocks noChangeShapeType="1"/>
            </p:cNvSpPr>
            <p:nvPr/>
          </p:nvSpPr>
          <p:spPr bwMode="auto">
            <a:xfrm>
              <a:off x="3574" y="1459"/>
              <a:ext cx="46" cy="2"/>
            </a:xfrm>
            <a:prstGeom prst="line">
              <a:avLst/>
            </a:prstGeom>
            <a:noFill/>
            <a:ln w="0">
              <a:solidFill>
                <a:srgbClr val="000000"/>
              </a:solidFill>
              <a:round/>
              <a:headEnd/>
              <a:tailEnd/>
            </a:ln>
          </p:spPr>
          <p:txBody>
            <a:bodyPr/>
            <a:lstStyle/>
            <a:p>
              <a:endParaRPr lang="en-CA"/>
            </a:p>
          </p:txBody>
        </p:sp>
        <p:sp>
          <p:nvSpPr>
            <p:cNvPr id="25827" name="Line 224"/>
            <p:cNvSpPr>
              <a:spLocks noChangeShapeType="1"/>
            </p:cNvSpPr>
            <p:nvPr/>
          </p:nvSpPr>
          <p:spPr bwMode="auto">
            <a:xfrm>
              <a:off x="3636" y="1459"/>
              <a:ext cx="46" cy="2"/>
            </a:xfrm>
            <a:prstGeom prst="line">
              <a:avLst/>
            </a:prstGeom>
            <a:noFill/>
            <a:ln w="0">
              <a:solidFill>
                <a:srgbClr val="000000"/>
              </a:solidFill>
              <a:round/>
              <a:headEnd/>
              <a:tailEnd/>
            </a:ln>
          </p:spPr>
          <p:txBody>
            <a:bodyPr/>
            <a:lstStyle/>
            <a:p>
              <a:endParaRPr lang="en-CA"/>
            </a:p>
          </p:txBody>
        </p:sp>
        <p:sp>
          <p:nvSpPr>
            <p:cNvPr id="25828" name="Line 225"/>
            <p:cNvSpPr>
              <a:spLocks noChangeShapeType="1"/>
            </p:cNvSpPr>
            <p:nvPr/>
          </p:nvSpPr>
          <p:spPr bwMode="auto">
            <a:xfrm>
              <a:off x="3697" y="1459"/>
              <a:ext cx="46" cy="2"/>
            </a:xfrm>
            <a:prstGeom prst="line">
              <a:avLst/>
            </a:prstGeom>
            <a:noFill/>
            <a:ln w="0">
              <a:solidFill>
                <a:srgbClr val="000000"/>
              </a:solidFill>
              <a:round/>
              <a:headEnd/>
              <a:tailEnd/>
            </a:ln>
          </p:spPr>
          <p:txBody>
            <a:bodyPr/>
            <a:lstStyle/>
            <a:p>
              <a:endParaRPr lang="en-CA"/>
            </a:p>
          </p:txBody>
        </p:sp>
        <p:sp>
          <p:nvSpPr>
            <p:cNvPr id="25829" name="Line 226"/>
            <p:cNvSpPr>
              <a:spLocks noChangeShapeType="1"/>
            </p:cNvSpPr>
            <p:nvPr/>
          </p:nvSpPr>
          <p:spPr bwMode="auto">
            <a:xfrm>
              <a:off x="3760" y="1459"/>
              <a:ext cx="46" cy="2"/>
            </a:xfrm>
            <a:prstGeom prst="line">
              <a:avLst/>
            </a:prstGeom>
            <a:noFill/>
            <a:ln w="0">
              <a:solidFill>
                <a:srgbClr val="000000"/>
              </a:solidFill>
              <a:round/>
              <a:headEnd/>
              <a:tailEnd/>
            </a:ln>
          </p:spPr>
          <p:txBody>
            <a:bodyPr/>
            <a:lstStyle/>
            <a:p>
              <a:endParaRPr lang="en-CA"/>
            </a:p>
          </p:txBody>
        </p:sp>
        <p:sp>
          <p:nvSpPr>
            <p:cNvPr id="25830" name="Line 227"/>
            <p:cNvSpPr>
              <a:spLocks noChangeShapeType="1"/>
            </p:cNvSpPr>
            <p:nvPr/>
          </p:nvSpPr>
          <p:spPr bwMode="auto">
            <a:xfrm>
              <a:off x="3822" y="1459"/>
              <a:ext cx="46" cy="2"/>
            </a:xfrm>
            <a:prstGeom prst="line">
              <a:avLst/>
            </a:prstGeom>
            <a:noFill/>
            <a:ln w="0">
              <a:solidFill>
                <a:srgbClr val="000000"/>
              </a:solidFill>
              <a:round/>
              <a:headEnd/>
              <a:tailEnd/>
            </a:ln>
          </p:spPr>
          <p:txBody>
            <a:bodyPr/>
            <a:lstStyle/>
            <a:p>
              <a:endParaRPr lang="en-CA"/>
            </a:p>
          </p:txBody>
        </p:sp>
        <p:sp>
          <p:nvSpPr>
            <p:cNvPr id="25831" name="Line 228"/>
            <p:cNvSpPr>
              <a:spLocks noChangeShapeType="1"/>
            </p:cNvSpPr>
            <p:nvPr/>
          </p:nvSpPr>
          <p:spPr bwMode="auto">
            <a:xfrm>
              <a:off x="3883" y="1459"/>
              <a:ext cx="47" cy="2"/>
            </a:xfrm>
            <a:prstGeom prst="line">
              <a:avLst/>
            </a:prstGeom>
            <a:noFill/>
            <a:ln w="0">
              <a:solidFill>
                <a:srgbClr val="000000"/>
              </a:solidFill>
              <a:round/>
              <a:headEnd/>
              <a:tailEnd/>
            </a:ln>
          </p:spPr>
          <p:txBody>
            <a:bodyPr/>
            <a:lstStyle/>
            <a:p>
              <a:endParaRPr lang="en-CA"/>
            </a:p>
          </p:txBody>
        </p:sp>
        <p:sp>
          <p:nvSpPr>
            <p:cNvPr id="25832" name="Line 229"/>
            <p:cNvSpPr>
              <a:spLocks noChangeShapeType="1"/>
            </p:cNvSpPr>
            <p:nvPr/>
          </p:nvSpPr>
          <p:spPr bwMode="auto">
            <a:xfrm>
              <a:off x="3946" y="1459"/>
              <a:ext cx="45" cy="2"/>
            </a:xfrm>
            <a:prstGeom prst="line">
              <a:avLst/>
            </a:prstGeom>
            <a:noFill/>
            <a:ln w="0">
              <a:solidFill>
                <a:srgbClr val="000000"/>
              </a:solidFill>
              <a:round/>
              <a:headEnd/>
              <a:tailEnd/>
            </a:ln>
          </p:spPr>
          <p:txBody>
            <a:bodyPr/>
            <a:lstStyle/>
            <a:p>
              <a:endParaRPr lang="en-CA"/>
            </a:p>
          </p:txBody>
        </p:sp>
        <p:sp>
          <p:nvSpPr>
            <p:cNvPr id="25833" name="Line 230"/>
            <p:cNvSpPr>
              <a:spLocks noChangeShapeType="1"/>
            </p:cNvSpPr>
            <p:nvPr/>
          </p:nvSpPr>
          <p:spPr bwMode="auto">
            <a:xfrm>
              <a:off x="4008" y="1459"/>
              <a:ext cx="46" cy="2"/>
            </a:xfrm>
            <a:prstGeom prst="line">
              <a:avLst/>
            </a:prstGeom>
            <a:noFill/>
            <a:ln w="0">
              <a:solidFill>
                <a:srgbClr val="000000"/>
              </a:solidFill>
              <a:round/>
              <a:headEnd/>
              <a:tailEnd/>
            </a:ln>
          </p:spPr>
          <p:txBody>
            <a:bodyPr/>
            <a:lstStyle/>
            <a:p>
              <a:endParaRPr lang="en-CA"/>
            </a:p>
          </p:txBody>
        </p:sp>
        <p:sp>
          <p:nvSpPr>
            <p:cNvPr id="25834" name="Line 231"/>
            <p:cNvSpPr>
              <a:spLocks noChangeShapeType="1"/>
            </p:cNvSpPr>
            <p:nvPr/>
          </p:nvSpPr>
          <p:spPr bwMode="auto">
            <a:xfrm>
              <a:off x="4070" y="1459"/>
              <a:ext cx="46" cy="2"/>
            </a:xfrm>
            <a:prstGeom prst="line">
              <a:avLst/>
            </a:prstGeom>
            <a:noFill/>
            <a:ln w="0">
              <a:solidFill>
                <a:srgbClr val="000000"/>
              </a:solidFill>
              <a:round/>
              <a:headEnd/>
              <a:tailEnd/>
            </a:ln>
          </p:spPr>
          <p:txBody>
            <a:bodyPr/>
            <a:lstStyle/>
            <a:p>
              <a:endParaRPr lang="en-CA"/>
            </a:p>
          </p:txBody>
        </p:sp>
        <p:sp>
          <p:nvSpPr>
            <p:cNvPr id="25835" name="Line 232"/>
            <p:cNvSpPr>
              <a:spLocks noChangeShapeType="1"/>
            </p:cNvSpPr>
            <p:nvPr/>
          </p:nvSpPr>
          <p:spPr bwMode="auto">
            <a:xfrm>
              <a:off x="4131" y="1459"/>
              <a:ext cx="46" cy="2"/>
            </a:xfrm>
            <a:prstGeom prst="line">
              <a:avLst/>
            </a:prstGeom>
            <a:noFill/>
            <a:ln w="0">
              <a:solidFill>
                <a:srgbClr val="000000"/>
              </a:solidFill>
              <a:round/>
              <a:headEnd/>
              <a:tailEnd/>
            </a:ln>
          </p:spPr>
          <p:txBody>
            <a:bodyPr/>
            <a:lstStyle/>
            <a:p>
              <a:endParaRPr lang="en-CA"/>
            </a:p>
          </p:txBody>
        </p:sp>
        <p:sp>
          <p:nvSpPr>
            <p:cNvPr id="25836" name="Line 233"/>
            <p:cNvSpPr>
              <a:spLocks noChangeShapeType="1"/>
            </p:cNvSpPr>
            <p:nvPr/>
          </p:nvSpPr>
          <p:spPr bwMode="auto">
            <a:xfrm>
              <a:off x="4194" y="1459"/>
              <a:ext cx="46" cy="2"/>
            </a:xfrm>
            <a:prstGeom prst="line">
              <a:avLst/>
            </a:prstGeom>
            <a:noFill/>
            <a:ln w="0">
              <a:solidFill>
                <a:srgbClr val="000000"/>
              </a:solidFill>
              <a:round/>
              <a:headEnd/>
              <a:tailEnd/>
            </a:ln>
          </p:spPr>
          <p:txBody>
            <a:bodyPr/>
            <a:lstStyle/>
            <a:p>
              <a:endParaRPr lang="en-CA"/>
            </a:p>
          </p:txBody>
        </p:sp>
        <p:sp>
          <p:nvSpPr>
            <p:cNvPr id="25837" name="Line 234"/>
            <p:cNvSpPr>
              <a:spLocks noChangeShapeType="1"/>
            </p:cNvSpPr>
            <p:nvPr/>
          </p:nvSpPr>
          <p:spPr bwMode="auto">
            <a:xfrm>
              <a:off x="4256" y="1459"/>
              <a:ext cx="46" cy="2"/>
            </a:xfrm>
            <a:prstGeom prst="line">
              <a:avLst/>
            </a:prstGeom>
            <a:noFill/>
            <a:ln w="0">
              <a:solidFill>
                <a:srgbClr val="000000"/>
              </a:solidFill>
              <a:round/>
              <a:headEnd/>
              <a:tailEnd/>
            </a:ln>
          </p:spPr>
          <p:txBody>
            <a:bodyPr/>
            <a:lstStyle/>
            <a:p>
              <a:endParaRPr lang="en-CA"/>
            </a:p>
          </p:txBody>
        </p:sp>
        <p:sp>
          <p:nvSpPr>
            <p:cNvPr id="25838" name="Line 235"/>
            <p:cNvSpPr>
              <a:spLocks noChangeShapeType="1"/>
            </p:cNvSpPr>
            <p:nvPr/>
          </p:nvSpPr>
          <p:spPr bwMode="auto">
            <a:xfrm>
              <a:off x="4317" y="1459"/>
              <a:ext cx="47" cy="2"/>
            </a:xfrm>
            <a:prstGeom prst="line">
              <a:avLst/>
            </a:prstGeom>
            <a:noFill/>
            <a:ln w="0">
              <a:solidFill>
                <a:srgbClr val="000000"/>
              </a:solidFill>
              <a:round/>
              <a:headEnd/>
              <a:tailEnd/>
            </a:ln>
          </p:spPr>
          <p:txBody>
            <a:bodyPr/>
            <a:lstStyle/>
            <a:p>
              <a:endParaRPr lang="en-CA"/>
            </a:p>
          </p:txBody>
        </p:sp>
        <p:sp>
          <p:nvSpPr>
            <p:cNvPr id="25839" name="Line 236"/>
            <p:cNvSpPr>
              <a:spLocks noChangeShapeType="1"/>
            </p:cNvSpPr>
            <p:nvPr/>
          </p:nvSpPr>
          <p:spPr bwMode="auto">
            <a:xfrm>
              <a:off x="4379" y="1459"/>
              <a:ext cx="46" cy="2"/>
            </a:xfrm>
            <a:prstGeom prst="line">
              <a:avLst/>
            </a:prstGeom>
            <a:noFill/>
            <a:ln w="0">
              <a:solidFill>
                <a:srgbClr val="000000"/>
              </a:solidFill>
              <a:round/>
              <a:headEnd/>
              <a:tailEnd/>
            </a:ln>
          </p:spPr>
          <p:txBody>
            <a:bodyPr/>
            <a:lstStyle/>
            <a:p>
              <a:endParaRPr lang="en-CA"/>
            </a:p>
          </p:txBody>
        </p:sp>
        <p:sp>
          <p:nvSpPr>
            <p:cNvPr id="25840" name="Line 237"/>
            <p:cNvSpPr>
              <a:spLocks noChangeShapeType="1"/>
            </p:cNvSpPr>
            <p:nvPr/>
          </p:nvSpPr>
          <p:spPr bwMode="auto">
            <a:xfrm>
              <a:off x="4442" y="1459"/>
              <a:ext cx="46" cy="2"/>
            </a:xfrm>
            <a:prstGeom prst="line">
              <a:avLst/>
            </a:prstGeom>
            <a:noFill/>
            <a:ln w="0">
              <a:solidFill>
                <a:srgbClr val="000000"/>
              </a:solidFill>
              <a:round/>
              <a:headEnd/>
              <a:tailEnd/>
            </a:ln>
          </p:spPr>
          <p:txBody>
            <a:bodyPr/>
            <a:lstStyle/>
            <a:p>
              <a:endParaRPr lang="en-CA"/>
            </a:p>
          </p:txBody>
        </p:sp>
        <p:sp>
          <p:nvSpPr>
            <p:cNvPr id="25841" name="Line 238"/>
            <p:cNvSpPr>
              <a:spLocks noChangeShapeType="1"/>
            </p:cNvSpPr>
            <p:nvPr/>
          </p:nvSpPr>
          <p:spPr bwMode="auto">
            <a:xfrm>
              <a:off x="4504" y="1459"/>
              <a:ext cx="46" cy="2"/>
            </a:xfrm>
            <a:prstGeom prst="line">
              <a:avLst/>
            </a:prstGeom>
            <a:noFill/>
            <a:ln w="0">
              <a:solidFill>
                <a:srgbClr val="000000"/>
              </a:solidFill>
              <a:round/>
              <a:headEnd/>
              <a:tailEnd/>
            </a:ln>
          </p:spPr>
          <p:txBody>
            <a:bodyPr/>
            <a:lstStyle/>
            <a:p>
              <a:endParaRPr lang="en-CA"/>
            </a:p>
          </p:txBody>
        </p:sp>
        <p:sp>
          <p:nvSpPr>
            <p:cNvPr id="25842" name="Line 239"/>
            <p:cNvSpPr>
              <a:spLocks noChangeShapeType="1"/>
            </p:cNvSpPr>
            <p:nvPr/>
          </p:nvSpPr>
          <p:spPr bwMode="auto">
            <a:xfrm>
              <a:off x="4565" y="1459"/>
              <a:ext cx="46" cy="2"/>
            </a:xfrm>
            <a:prstGeom prst="line">
              <a:avLst/>
            </a:prstGeom>
            <a:noFill/>
            <a:ln w="0">
              <a:solidFill>
                <a:srgbClr val="000000"/>
              </a:solidFill>
              <a:round/>
              <a:headEnd/>
              <a:tailEnd/>
            </a:ln>
          </p:spPr>
          <p:txBody>
            <a:bodyPr/>
            <a:lstStyle/>
            <a:p>
              <a:endParaRPr lang="en-CA"/>
            </a:p>
          </p:txBody>
        </p:sp>
        <p:sp>
          <p:nvSpPr>
            <p:cNvPr id="25843" name="Line 240"/>
            <p:cNvSpPr>
              <a:spLocks noChangeShapeType="1"/>
            </p:cNvSpPr>
            <p:nvPr/>
          </p:nvSpPr>
          <p:spPr bwMode="auto">
            <a:xfrm>
              <a:off x="4627" y="1459"/>
              <a:ext cx="47" cy="2"/>
            </a:xfrm>
            <a:prstGeom prst="line">
              <a:avLst/>
            </a:prstGeom>
            <a:noFill/>
            <a:ln w="0">
              <a:solidFill>
                <a:srgbClr val="000000"/>
              </a:solidFill>
              <a:round/>
              <a:headEnd/>
              <a:tailEnd/>
            </a:ln>
          </p:spPr>
          <p:txBody>
            <a:bodyPr/>
            <a:lstStyle/>
            <a:p>
              <a:endParaRPr lang="en-CA"/>
            </a:p>
          </p:txBody>
        </p:sp>
        <p:sp>
          <p:nvSpPr>
            <p:cNvPr id="25844" name="Line 241"/>
            <p:cNvSpPr>
              <a:spLocks noChangeShapeType="1"/>
            </p:cNvSpPr>
            <p:nvPr/>
          </p:nvSpPr>
          <p:spPr bwMode="auto">
            <a:xfrm>
              <a:off x="4688" y="1459"/>
              <a:ext cx="48" cy="2"/>
            </a:xfrm>
            <a:prstGeom prst="line">
              <a:avLst/>
            </a:prstGeom>
            <a:noFill/>
            <a:ln w="0">
              <a:solidFill>
                <a:srgbClr val="000000"/>
              </a:solidFill>
              <a:round/>
              <a:headEnd/>
              <a:tailEnd/>
            </a:ln>
          </p:spPr>
          <p:txBody>
            <a:bodyPr/>
            <a:lstStyle/>
            <a:p>
              <a:endParaRPr lang="en-CA"/>
            </a:p>
          </p:txBody>
        </p:sp>
        <p:sp>
          <p:nvSpPr>
            <p:cNvPr id="25845" name="Line 242"/>
            <p:cNvSpPr>
              <a:spLocks noChangeShapeType="1"/>
            </p:cNvSpPr>
            <p:nvPr/>
          </p:nvSpPr>
          <p:spPr bwMode="auto">
            <a:xfrm>
              <a:off x="4750" y="1459"/>
              <a:ext cx="48" cy="2"/>
            </a:xfrm>
            <a:prstGeom prst="line">
              <a:avLst/>
            </a:prstGeom>
            <a:noFill/>
            <a:ln w="0">
              <a:solidFill>
                <a:srgbClr val="000000"/>
              </a:solidFill>
              <a:round/>
              <a:headEnd/>
              <a:tailEnd/>
            </a:ln>
          </p:spPr>
          <p:txBody>
            <a:bodyPr/>
            <a:lstStyle/>
            <a:p>
              <a:endParaRPr lang="en-CA"/>
            </a:p>
          </p:txBody>
        </p:sp>
        <p:sp>
          <p:nvSpPr>
            <p:cNvPr id="25846" name="Line 243"/>
            <p:cNvSpPr>
              <a:spLocks noChangeShapeType="1"/>
            </p:cNvSpPr>
            <p:nvPr/>
          </p:nvSpPr>
          <p:spPr bwMode="auto">
            <a:xfrm>
              <a:off x="4812" y="1459"/>
              <a:ext cx="47" cy="2"/>
            </a:xfrm>
            <a:prstGeom prst="line">
              <a:avLst/>
            </a:prstGeom>
            <a:noFill/>
            <a:ln w="0">
              <a:solidFill>
                <a:srgbClr val="000000"/>
              </a:solidFill>
              <a:round/>
              <a:headEnd/>
              <a:tailEnd/>
            </a:ln>
          </p:spPr>
          <p:txBody>
            <a:bodyPr/>
            <a:lstStyle/>
            <a:p>
              <a:endParaRPr lang="en-CA"/>
            </a:p>
          </p:txBody>
        </p:sp>
        <p:sp>
          <p:nvSpPr>
            <p:cNvPr id="25847" name="Line 244"/>
            <p:cNvSpPr>
              <a:spLocks noChangeShapeType="1"/>
            </p:cNvSpPr>
            <p:nvPr/>
          </p:nvSpPr>
          <p:spPr bwMode="auto">
            <a:xfrm>
              <a:off x="4875" y="1459"/>
              <a:ext cx="47" cy="2"/>
            </a:xfrm>
            <a:prstGeom prst="line">
              <a:avLst/>
            </a:prstGeom>
            <a:noFill/>
            <a:ln w="0">
              <a:solidFill>
                <a:srgbClr val="000000"/>
              </a:solidFill>
              <a:round/>
              <a:headEnd/>
              <a:tailEnd/>
            </a:ln>
          </p:spPr>
          <p:txBody>
            <a:bodyPr/>
            <a:lstStyle/>
            <a:p>
              <a:endParaRPr lang="en-CA"/>
            </a:p>
          </p:txBody>
        </p:sp>
        <p:sp>
          <p:nvSpPr>
            <p:cNvPr id="25848" name="Line 245"/>
            <p:cNvSpPr>
              <a:spLocks noChangeShapeType="1"/>
            </p:cNvSpPr>
            <p:nvPr/>
          </p:nvSpPr>
          <p:spPr bwMode="auto">
            <a:xfrm>
              <a:off x="4936" y="1459"/>
              <a:ext cx="48" cy="2"/>
            </a:xfrm>
            <a:prstGeom prst="line">
              <a:avLst/>
            </a:prstGeom>
            <a:noFill/>
            <a:ln w="0">
              <a:solidFill>
                <a:srgbClr val="000000"/>
              </a:solidFill>
              <a:round/>
              <a:headEnd/>
              <a:tailEnd/>
            </a:ln>
          </p:spPr>
          <p:txBody>
            <a:bodyPr/>
            <a:lstStyle/>
            <a:p>
              <a:endParaRPr lang="en-CA"/>
            </a:p>
          </p:txBody>
        </p:sp>
        <p:sp>
          <p:nvSpPr>
            <p:cNvPr id="25849" name="Line 246"/>
            <p:cNvSpPr>
              <a:spLocks noChangeShapeType="1"/>
            </p:cNvSpPr>
            <p:nvPr/>
          </p:nvSpPr>
          <p:spPr bwMode="auto">
            <a:xfrm>
              <a:off x="4998" y="1459"/>
              <a:ext cx="47" cy="2"/>
            </a:xfrm>
            <a:prstGeom prst="line">
              <a:avLst/>
            </a:prstGeom>
            <a:noFill/>
            <a:ln w="0">
              <a:solidFill>
                <a:srgbClr val="000000"/>
              </a:solidFill>
              <a:round/>
              <a:headEnd/>
              <a:tailEnd/>
            </a:ln>
          </p:spPr>
          <p:txBody>
            <a:bodyPr/>
            <a:lstStyle/>
            <a:p>
              <a:endParaRPr lang="en-CA"/>
            </a:p>
          </p:txBody>
        </p:sp>
        <p:sp>
          <p:nvSpPr>
            <p:cNvPr id="25850" name="Line 247"/>
            <p:cNvSpPr>
              <a:spLocks noChangeShapeType="1"/>
            </p:cNvSpPr>
            <p:nvPr/>
          </p:nvSpPr>
          <p:spPr bwMode="auto">
            <a:xfrm>
              <a:off x="5061" y="1459"/>
              <a:ext cx="47" cy="2"/>
            </a:xfrm>
            <a:prstGeom prst="line">
              <a:avLst/>
            </a:prstGeom>
            <a:noFill/>
            <a:ln w="0">
              <a:solidFill>
                <a:srgbClr val="000000"/>
              </a:solidFill>
              <a:round/>
              <a:headEnd/>
              <a:tailEnd/>
            </a:ln>
          </p:spPr>
          <p:txBody>
            <a:bodyPr/>
            <a:lstStyle/>
            <a:p>
              <a:endParaRPr lang="en-CA"/>
            </a:p>
          </p:txBody>
        </p:sp>
        <p:sp>
          <p:nvSpPr>
            <p:cNvPr id="25851" name="Line 248"/>
            <p:cNvSpPr>
              <a:spLocks noChangeShapeType="1"/>
            </p:cNvSpPr>
            <p:nvPr/>
          </p:nvSpPr>
          <p:spPr bwMode="auto">
            <a:xfrm>
              <a:off x="5122" y="1459"/>
              <a:ext cx="18" cy="2"/>
            </a:xfrm>
            <a:prstGeom prst="line">
              <a:avLst/>
            </a:prstGeom>
            <a:noFill/>
            <a:ln w="0">
              <a:solidFill>
                <a:srgbClr val="000000"/>
              </a:solidFill>
              <a:round/>
              <a:headEnd/>
              <a:tailEnd/>
            </a:ln>
          </p:spPr>
          <p:txBody>
            <a:bodyPr/>
            <a:lstStyle/>
            <a:p>
              <a:endParaRPr lang="en-CA"/>
            </a:p>
          </p:txBody>
        </p:sp>
        <p:sp>
          <p:nvSpPr>
            <p:cNvPr id="25852" name="Line 249"/>
            <p:cNvSpPr>
              <a:spLocks noChangeShapeType="1"/>
            </p:cNvSpPr>
            <p:nvPr/>
          </p:nvSpPr>
          <p:spPr bwMode="auto">
            <a:xfrm>
              <a:off x="3336" y="1248"/>
              <a:ext cx="2" cy="56"/>
            </a:xfrm>
            <a:prstGeom prst="line">
              <a:avLst/>
            </a:prstGeom>
            <a:noFill/>
            <a:ln w="0">
              <a:solidFill>
                <a:srgbClr val="000000"/>
              </a:solidFill>
              <a:round/>
              <a:headEnd/>
              <a:tailEnd/>
            </a:ln>
          </p:spPr>
          <p:txBody>
            <a:bodyPr/>
            <a:lstStyle/>
            <a:p>
              <a:endParaRPr lang="en-CA"/>
            </a:p>
          </p:txBody>
        </p:sp>
        <p:sp>
          <p:nvSpPr>
            <p:cNvPr id="25853" name="Line 250"/>
            <p:cNvSpPr>
              <a:spLocks noChangeShapeType="1"/>
            </p:cNvSpPr>
            <p:nvPr/>
          </p:nvSpPr>
          <p:spPr bwMode="auto">
            <a:xfrm>
              <a:off x="3336" y="1323"/>
              <a:ext cx="2" cy="56"/>
            </a:xfrm>
            <a:prstGeom prst="line">
              <a:avLst/>
            </a:prstGeom>
            <a:noFill/>
            <a:ln w="0">
              <a:solidFill>
                <a:srgbClr val="000000"/>
              </a:solidFill>
              <a:round/>
              <a:headEnd/>
              <a:tailEnd/>
            </a:ln>
          </p:spPr>
          <p:txBody>
            <a:bodyPr/>
            <a:lstStyle/>
            <a:p>
              <a:endParaRPr lang="en-CA"/>
            </a:p>
          </p:txBody>
        </p:sp>
        <p:sp>
          <p:nvSpPr>
            <p:cNvPr id="25854" name="Line 251"/>
            <p:cNvSpPr>
              <a:spLocks noChangeShapeType="1"/>
            </p:cNvSpPr>
            <p:nvPr/>
          </p:nvSpPr>
          <p:spPr bwMode="auto">
            <a:xfrm>
              <a:off x="3336" y="1398"/>
              <a:ext cx="2" cy="56"/>
            </a:xfrm>
            <a:prstGeom prst="line">
              <a:avLst/>
            </a:prstGeom>
            <a:noFill/>
            <a:ln w="0">
              <a:solidFill>
                <a:srgbClr val="000000"/>
              </a:solidFill>
              <a:round/>
              <a:headEnd/>
              <a:tailEnd/>
            </a:ln>
          </p:spPr>
          <p:txBody>
            <a:bodyPr/>
            <a:lstStyle/>
            <a:p>
              <a:endParaRPr lang="en-CA"/>
            </a:p>
          </p:txBody>
        </p:sp>
        <p:sp>
          <p:nvSpPr>
            <p:cNvPr id="25855" name="Line 252"/>
            <p:cNvSpPr>
              <a:spLocks noChangeShapeType="1"/>
            </p:cNvSpPr>
            <p:nvPr/>
          </p:nvSpPr>
          <p:spPr bwMode="auto">
            <a:xfrm>
              <a:off x="3571" y="1248"/>
              <a:ext cx="2" cy="56"/>
            </a:xfrm>
            <a:prstGeom prst="line">
              <a:avLst/>
            </a:prstGeom>
            <a:noFill/>
            <a:ln w="0">
              <a:solidFill>
                <a:srgbClr val="000000"/>
              </a:solidFill>
              <a:round/>
              <a:headEnd/>
              <a:tailEnd/>
            </a:ln>
          </p:spPr>
          <p:txBody>
            <a:bodyPr/>
            <a:lstStyle/>
            <a:p>
              <a:endParaRPr lang="en-CA"/>
            </a:p>
          </p:txBody>
        </p:sp>
        <p:sp>
          <p:nvSpPr>
            <p:cNvPr id="25856" name="Line 253"/>
            <p:cNvSpPr>
              <a:spLocks noChangeShapeType="1"/>
            </p:cNvSpPr>
            <p:nvPr/>
          </p:nvSpPr>
          <p:spPr bwMode="auto">
            <a:xfrm>
              <a:off x="3571" y="1323"/>
              <a:ext cx="2" cy="56"/>
            </a:xfrm>
            <a:prstGeom prst="line">
              <a:avLst/>
            </a:prstGeom>
            <a:noFill/>
            <a:ln w="0">
              <a:solidFill>
                <a:srgbClr val="000000"/>
              </a:solidFill>
              <a:round/>
              <a:headEnd/>
              <a:tailEnd/>
            </a:ln>
          </p:spPr>
          <p:txBody>
            <a:bodyPr/>
            <a:lstStyle/>
            <a:p>
              <a:endParaRPr lang="en-CA"/>
            </a:p>
          </p:txBody>
        </p:sp>
        <p:sp>
          <p:nvSpPr>
            <p:cNvPr id="25857" name="Line 254"/>
            <p:cNvSpPr>
              <a:spLocks noChangeShapeType="1"/>
            </p:cNvSpPr>
            <p:nvPr/>
          </p:nvSpPr>
          <p:spPr bwMode="auto">
            <a:xfrm>
              <a:off x="3571" y="1398"/>
              <a:ext cx="2" cy="56"/>
            </a:xfrm>
            <a:prstGeom prst="line">
              <a:avLst/>
            </a:prstGeom>
            <a:noFill/>
            <a:ln w="0">
              <a:solidFill>
                <a:srgbClr val="000000"/>
              </a:solidFill>
              <a:round/>
              <a:headEnd/>
              <a:tailEnd/>
            </a:ln>
          </p:spPr>
          <p:txBody>
            <a:bodyPr/>
            <a:lstStyle/>
            <a:p>
              <a:endParaRPr lang="en-CA"/>
            </a:p>
          </p:txBody>
        </p:sp>
        <p:sp>
          <p:nvSpPr>
            <p:cNvPr id="25858" name="Line 255"/>
            <p:cNvSpPr>
              <a:spLocks noChangeShapeType="1"/>
            </p:cNvSpPr>
            <p:nvPr/>
          </p:nvSpPr>
          <p:spPr bwMode="auto">
            <a:xfrm>
              <a:off x="3799" y="1248"/>
              <a:ext cx="1" cy="56"/>
            </a:xfrm>
            <a:prstGeom prst="line">
              <a:avLst/>
            </a:prstGeom>
            <a:noFill/>
            <a:ln w="0">
              <a:solidFill>
                <a:srgbClr val="000000"/>
              </a:solidFill>
              <a:round/>
              <a:headEnd/>
              <a:tailEnd/>
            </a:ln>
          </p:spPr>
          <p:txBody>
            <a:bodyPr/>
            <a:lstStyle/>
            <a:p>
              <a:endParaRPr lang="en-CA"/>
            </a:p>
          </p:txBody>
        </p:sp>
        <p:sp>
          <p:nvSpPr>
            <p:cNvPr id="25859" name="Line 256"/>
            <p:cNvSpPr>
              <a:spLocks noChangeShapeType="1"/>
            </p:cNvSpPr>
            <p:nvPr/>
          </p:nvSpPr>
          <p:spPr bwMode="auto">
            <a:xfrm>
              <a:off x="3799" y="1323"/>
              <a:ext cx="1" cy="56"/>
            </a:xfrm>
            <a:prstGeom prst="line">
              <a:avLst/>
            </a:prstGeom>
            <a:noFill/>
            <a:ln w="0">
              <a:solidFill>
                <a:srgbClr val="000000"/>
              </a:solidFill>
              <a:round/>
              <a:headEnd/>
              <a:tailEnd/>
            </a:ln>
          </p:spPr>
          <p:txBody>
            <a:bodyPr/>
            <a:lstStyle/>
            <a:p>
              <a:endParaRPr lang="en-CA"/>
            </a:p>
          </p:txBody>
        </p:sp>
        <p:sp>
          <p:nvSpPr>
            <p:cNvPr id="25860" name="Line 257"/>
            <p:cNvSpPr>
              <a:spLocks noChangeShapeType="1"/>
            </p:cNvSpPr>
            <p:nvPr/>
          </p:nvSpPr>
          <p:spPr bwMode="auto">
            <a:xfrm>
              <a:off x="3799" y="1398"/>
              <a:ext cx="1" cy="56"/>
            </a:xfrm>
            <a:prstGeom prst="line">
              <a:avLst/>
            </a:prstGeom>
            <a:noFill/>
            <a:ln w="0">
              <a:solidFill>
                <a:srgbClr val="000000"/>
              </a:solidFill>
              <a:round/>
              <a:headEnd/>
              <a:tailEnd/>
            </a:ln>
          </p:spPr>
          <p:txBody>
            <a:bodyPr/>
            <a:lstStyle/>
            <a:p>
              <a:endParaRPr lang="en-CA"/>
            </a:p>
          </p:txBody>
        </p:sp>
        <p:sp>
          <p:nvSpPr>
            <p:cNvPr id="25861" name="Line 258"/>
            <p:cNvSpPr>
              <a:spLocks noChangeShapeType="1"/>
            </p:cNvSpPr>
            <p:nvPr/>
          </p:nvSpPr>
          <p:spPr bwMode="auto">
            <a:xfrm>
              <a:off x="4034" y="1248"/>
              <a:ext cx="1" cy="56"/>
            </a:xfrm>
            <a:prstGeom prst="line">
              <a:avLst/>
            </a:prstGeom>
            <a:noFill/>
            <a:ln w="0">
              <a:solidFill>
                <a:srgbClr val="000000"/>
              </a:solidFill>
              <a:round/>
              <a:headEnd/>
              <a:tailEnd/>
            </a:ln>
          </p:spPr>
          <p:txBody>
            <a:bodyPr/>
            <a:lstStyle/>
            <a:p>
              <a:endParaRPr lang="en-CA"/>
            </a:p>
          </p:txBody>
        </p:sp>
        <p:sp>
          <p:nvSpPr>
            <p:cNvPr id="25862" name="Line 259"/>
            <p:cNvSpPr>
              <a:spLocks noChangeShapeType="1"/>
            </p:cNvSpPr>
            <p:nvPr/>
          </p:nvSpPr>
          <p:spPr bwMode="auto">
            <a:xfrm>
              <a:off x="4034" y="1323"/>
              <a:ext cx="1" cy="56"/>
            </a:xfrm>
            <a:prstGeom prst="line">
              <a:avLst/>
            </a:prstGeom>
            <a:noFill/>
            <a:ln w="0">
              <a:solidFill>
                <a:srgbClr val="000000"/>
              </a:solidFill>
              <a:round/>
              <a:headEnd/>
              <a:tailEnd/>
            </a:ln>
          </p:spPr>
          <p:txBody>
            <a:bodyPr/>
            <a:lstStyle/>
            <a:p>
              <a:endParaRPr lang="en-CA"/>
            </a:p>
          </p:txBody>
        </p:sp>
        <p:sp>
          <p:nvSpPr>
            <p:cNvPr id="25863" name="Line 260"/>
            <p:cNvSpPr>
              <a:spLocks noChangeShapeType="1"/>
            </p:cNvSpPr>
            <p:nvPr/>
          </p:nvSpPr>
          <p:spPr bwMode="auto">
            <a:xfrm>
              <a:off x="4034" y="1398"/>
              <a:ext cx="1" cy="56"/>
            </a:xfrm>
            <a:prstGeom prst="line">
              <a:avLst/>
            </a:prstGeom>
            <a:noFill/>
            <a:ln w="0">
              <a:solidFill>
                <a:srgbClr val="000000"/>
              </a:solidFill>
              <a:round/>
              <a:headEnd/>
              <a:tailEnd/>
            </a:ln>
          </p:spPr>
          <p:txBody>
            <a:bodyPr/>
            <a:lstStyle/>
            <a:p>
              <a:endParaRPr lang="en-CA"/>
            </a:p>
          </p:txBody>
        </p:sp>
        <p:sp>
          <p:nvSpPr>
            <p:cNvPr id="25864" name="Line 261"/>
            <p:cNvSpPr>
              <a:spLocks noChangeShapeType="1"/>
            </p:cNvSpPr>
            <p:nvPr/>
          </p:nvSpPr>
          <p:spPr bwMode="auto">
            <a:xfrm>
              <a:off x="4272" y="1257"/>
              <a:ext cx="2" cy="57"/>
            </a:xfrm>
            <a:prstGeom prst="line">
              <a:avLst/>
            </a:prstGeom>
            <a:noFill/>
            <a:ln w="0">
              <a:solidFill>
                <a:srgbClr val="000000"/>
              </a:solidFill>
              <a:round/>
              <a:headEnd/>
              <a:tailEnd/>
            </a:ln>
          </p:spPr>
          <p:txBody>
            <a:bodyPr/>
            <a:lstStyle/>
            <a:p>
              <a:endParaRPr lang="en-CA"/>
            </a:p>
          </p:txBody>
        </p:sp>
        <p:sp>
          <p:nvSpPr>
            <p:cNvPr id="25865" name="Line 262"/>
            <p:cNvSpPr>
              <a:spLocks noChangeShapeType="1"/>
            </p:cNvSpPr>
            <p:nvPr/>
          </p:nvSpPr>
          <p:spPr bwMode="auto">
            <a:xfrm>
              <a:off x="4272" y="1334"/>
              <a:ext cx="2" cy="56"/>
            </a:xfrm>
            <a:prstGeom prst="line">
              <a:avLst/>
            </a:prstGeom>
            <a:noFill/>
            <a:ln w="0">
              <a:solidFill>
                <a:srgbClr val="000000"/>
              </a:solidFill>
              <a:round/>
              <a:headEnd/>
              <a:tailEnd/>
            </a:ln>
          </p:spPr>
          <p:txBody>
            <a:bodyPr/>
            <a:lstStyle/>
            <a:p>
              <a:endParaRPr lang="en-CA"/>
            </a:p>
          </p:txBody>
        </p:sp>
        <p:sp>
          <p:nvSpPr>
            <p:cNvPr id="25866" name="Line 263"/>
            <p:cNvSpPr>
              <a:spLocks noChangeShapeType="1"/>
            </p:cNvSpPr>
            <p:nvPr/>
          </p:nvSpPr>
          <p:spPr bwMode="auto">
            <a:xfrm>
              <a:off x="4272" y="1409"/>
              <a:ext cx="2" cy="47"/>
            </a:xfrm>
            <a:prstGeom prst="line">
              <a:avLst/>
            </a:prstGeom>
            <a:noFill/>
            <a:ln w="0">
              <a:solidFill>
                <a:srgbClr val="000000"/>
              </a:solidFill>
              <a:round/>
              <a:headEnd/>
              <a:tailEnd/>
            </a:ln>
          </p:spPr>
          <p:txBody>
            <a:bodyPr/>
            <a:lstStyle/>
            <a:p>
              <a:endParaRPr lang="en-CA"/>
            </a:p>
          </p:txBody>
        </p:sp>
        <p:sp>
          <p:nvSpPr>
            <p:cNvPr id="25867" name="Line 264"/>
            <p:cNvSpPr>
              <a:spLocks noChangeShapeType="1"/>
            </p:cNvSpPr>
            <p:nvPr/>
          </p:nvSpPr>
          <p:spPr bwMode="auto">
            <a:xfrm>
              <a:off x="4507" y="1257"/>
              <a:ext cx="2" cy="57"/>
            </a:xfrm>
            <a:prstGeom prst="line">
              <a:avLst/>
            </a:prstGeom>
            <a:noFill/>
            <a:ln w="0">
              <a:solidFill>
                <a:srgbClr val="000000"/>
              </a:solidFill>
              <a:round/>
              <a:headEnd/>
              <a:tailEnd/>
            </a:ln>
          </p:spPr>
          <p:txBody>
            <a:bodyPr/>
            <a:lstStyle/>
            <a:p>
              <a:endParaRPr lang="en-CA"/>
            </a:p>
          </p:txBody>
        </p:sp>
        <p:sp>
          <p:nvSpPr>
            <p:cNvPr id="25868" name="Line 265"/>
            <p:cNvSpPr>
              <a:spLocks noChangeShapeType="1"/>
            </p:cNvSpPr>
            <p:nvPr/>
          </p:nvSpPr>
          <p:spPr bwMode="auto">
            <a:xfrm>
              <a:off x="4507" y="1334"/>
              <a:ext cx="2" cy="56"/>
            </a:xfrm>
            <a:prstGeom prst="line">
              <a:avLst/>
            </a:prstGeom>
            <a:noFill/>
            <a:ln w="0">
              <a:solidFill>
                <a:srgbClr val="000000"/>
              </a:solidFill>
              <a:round/>
              <a:headEnd/>
              <a:tailEnd/>
            </a:ln>
          </p:spPr>
          <p:txBody>
            <a:bodyPr/>
            <a:lstStyle/>
            <a:p>
              <a:endParaRPr lang="en-CA"/>
            </a:p>
          </p:txBody>
        </p:sp>
        <p:sp>
          <p:nvSpPr>
            <p:cNvPr id="25869" name="Line 266"/>
            <p:cNvSpPr>
              <a:spLocks noChangeShapeType="1"/>
            </p:cNvSpPr>
            <p:nvPr/>
          </p:nvSpPr>
          <p:spPr bwMode="auto">
            <a:xfrm>
              <a:off x="4507" y="1409"/>
              <a:ext cx="2" cy="47"/>
            </a:xfrm>
            <a:prstGeom prst="line">
              <a:avLst/>
            </a:prstGeom>
            <a:noFill/>
            <a:ln w="0">
              <a:solidFill>
                <a:srgbClr val="000000"/>
              </a:solidFill>
              <a:round/>
              <a:headEnd/>
              <a:tailEnd/>
            </a:ln>
          </p:spPr>
          <p:txBody>
            <a:bodyPr/>
            <a:lstStyle/>
            <a:p>
              <a:endParaRPr lang="en-CA"/>
            </a:p>
          </p:txBody>
        </p:sp>
        <p:sp>
          <p:nvSpPr>
            <p:cNvPr id="25870" name="Line 267"/>
            <p:cNvSpPr>
              <a:spLocks noChangeShapeType="1"/>
            </p:cNvSpPr>
            <p:nvPr/>
          </p:nvSpPr>
          <p:spPr bwMode="auto">
            <a:xfrm>
              <a:off x="4733" y="1257"/>
              <a:ext cx="2" cy="57"/>
            </a:xfrm>
            <a:prstGeom prst="line">
              <a:avLst/>
            </a:prstGeom>
            <a:noFill/>
            <a:ln w="0">
              <a:solidFill>
                <a:srgbClr val="000000"/>
              </a:solidFill>
              <a:round/>
              <a:headEnd/>
              <a:tailEnd/>
            </a:ln>
          </p:spPr>
          <p:txBody>
            <a:bodyPr/>
            <a:lstStyle/>
            <a:p>
              <a:endParaRPr lang="en-CA"/>
            </a:p>
          </p:txBody>
        </p:sp>
        <p:sp>
          <p:nvSpPr>
            <p:cNvPr id="25871" name="Line 268"/>
            <p:cNvSpPr>
              <a:spLocks noChangeShapeType="1"/>
            </p:cNvSpPr>
            <p:nvPr/>
          </p:nvSpPr>
          <p:spPr bwMode="auto">
            <a:xfrm>
              <a:off x="4733" y="1334"/>
              <a:ext cx="2" cy="56"/>
            </a:xfrm>
            <a:prstGeom prst="line">
              <a:avLst/>
            </a:prstGeom>
            <a:noFill/>
            <a:ln w="0">
              <a:solidFill>
                <a:srgbClr val="000000"/>
              </a:solidFill>
              <a:round/>
              <a:headEnd/>
              <a:tailEnd/>
            </a:ln>
          </p:spPr>
          <p:txBody>
            <a:bodyPr/>
            <a:lstStyle/>
            <a:p>
              <a:endParaRPr lang="en-CA"/>
            </a:p>
          </p:txBody>
        </p:sp>
        <p:sp>
          <p:nvSpPr>
            <p:cNvPr id="25872" name="Line 269"/>
            <p:cNvSpPr>
              <a:spLocks noChangeShapeType="1"/>
            </p:cNvSpPr>
            <p:nvPr/>
          </p:nvSpPr>
          <p:spPr bwMode="auto">
            <a:xfrm>
              <a:off x="4733" y="1409"/>
              <a:ext cx="2" cy="47"/>
            </a:xfrm>
            <a:prstGeom prst="line">
              <a:avLst/>
            </a:prstGeom>
            <a:noFill/>
            <a:ln w="0">
              <a:solidFill>
                <a:srgbClr val="000000"/>
              </a:solidFill>
              <a:round/>
              <a:headEnd/>
              <a:tailEnd/>
            </a:ln>
          </p:spPr>
          <p:txBody>
            <a:bodyPr/>
            <a:lstStyle/>
            <a:p>
              <a:endParaRPr lang="en-CA"/>
            </a:p>
          </p:txBody>
        </p:sp>
        <p:sp>
          <p:nvSpPr>
            <p:cNvPr id="25873" name="Line 270"/>
            <p:cNvSpPr>
              <a:spLocks noChangeShapeType="1"/>
            </p:cNvSpPr>
            <p:nvPr/>
          </p:nvSpPr>
          <p:spPr bwMode="auto">
            <a:xfrm>
              <a:off x="4970" y="1257"/>
              <a:ext cx="1" cy="57"/>
            </a:xfrm>
            <a:prstGeom prst="line">
              <a:avLst/>
            </a:prstGeom>
            <a:noFill/>
            <a:ln w="0">
              <a:solidFill>
                <a:srgbClr val="000000"/>
              </a:solidFill>
              <a:round/>
              <a:headEnd/>
              <a:tailEnd/>
            </a:ln>
          </p:spPr>
          <p:txBody>
            <a:bodyPr/>
            <a:lstStyle/>
            <a:p>
              <a:endParaRPr lang="en-CA"/>
            </a:p>
          </p:txBody>
        </p:sp>
        <p:sp>
          <p:nvSpPr>
            <p:cNvPr id="25874" name="Line 271"/>
            <p:cNvSpPr>
              <a:spLocks noChangeShapeType="1"/>
            </p:cNvSpPr>
            <p:nvPr/>
          </p:nvSpPr>
          <p:spPr bwMode="auto">
            <a:xfrm>
              <a:off x="4970" y="1334"/>
              <a:ext cx="1" cy="56"/>
            </a:xfrm>
            <a:prstGeom prst="line">
              <a:avLst/>
            </a:prstGeom>
            <a:noFill/>
            <a:ln w="0">
              <a:solidFill>
                <a:srgbClr val="000000"/>
              </a:solidFill>
              <a:round/>
              <a:headEnd/>
              <a:tailEnd/>
            </a:ln>
          </p:spPr>
          <p:txBody>
            <a:bodyPr/>
            <a:lstStyle/>
            <a:p>
              <a:endParaRPr lang="en-CA"/>
            </a:p>
          </p:txBody>
        </p:sp>
        <p:sp>
          <p:nvSpPr>
            <p:cNvPr id="25875" name="Line 272"/>
            <p:cNvSpPr>
              <a:spLocks noChangeShapeType="1"/>
            </p:cNvSpPr>
            <p:nvPr/>
          </p:nvSpPr>
          <p:spPr bwMode="auto">
            <a:xfrm>
              <a:off x="4970" y="1409"/>
              <a:ext cx="1" cy="47"/>
            </a:xfrm>
            <a:prstGeom prst="line">
              <a:avLst/>
            </a:prstGeom>
            <a:noFill/>
            <a:ln w="0">
              <a:solidFill>
                <a:srgbClr val="000000"/>
              </a:solidFill>
              <a:round/>
              <a:headEnd/>
              <a:tailEnd/>
            </a:ln>
          </p:spPr>
          <p:txBody>
            <a:bodyPr/>
            <a:lstStyle/>
            <a:p>
              <a:endParaRPr lang="en-CA"/>
            </a:p>
          </p:txBody>
        </p:sp>
        <p:sp>
          <p:nvSpPr>
            <p:cNvPr id="25876" name="Line 273"/>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7" name="Line 274"/>
            <p:cNvSpPr>
              <a:spLocks noChangeShapeType="1"/>
            </p:cNvSpPr>
            <p:nvPr/>
          </p:nvSpPr>
          <p:spPr bwMode="auto">
            <a:xfrm>
              <a:off x="3160" y="1253"/>
              <a:ext cx="2" cy="1"/>
            </a:xfrm>
            <a:prstGeom prst="line">
              <a:avLst/>
            </a:prstGeom>
            <a:noFill/>
            <a:ln w="0">
              <a:solidFill>
                <a:srgbClr val="000000"/>
              </a:solidFill>
              <a:round/>
              <a:headEnd/>
              <a:tailEnd/>
            </a:ln>
          </p:spPr>
          <p:txBody>
            <a:bodyPr/>
            <a:lstStyle/>
            <a:p>
              <a:endParaRPr lang="en-CA"/>
            </a:p>
          </p:txBody>
        </p:sp>
        <p:sp>
          <p:nvSpPr>
            <p:cNvPr id="25878" name="Line 275"/>
            <p:cNvSpPr>
              <a:spLocks noChangeShapeType="1"/>
            </p:cNvSpPr>
            <p:nvPr/>
          </p:nvSpPr>
          <p:spPr bwMode="auto">
            <a:xfrm flipH="1">
              <a:off x="3159" y="1254"/>
              <a:ext cx="1" cy="2"/>
            </a:xfrm>
            <a:prstGeom prst="line">
              <a:avLst/>
            </a:prstGeom>
            <a:noFill/>
            <a:ln w="0">
              <a:solidFill>
                <a:srgbClr val="000000"/>
              </a:solidFill>
              <a:round/>
              <a:headEnd/>
              <a:tailEnd/>
            </a:ln>
          </p:spPr>
          <p:txBody>
            <a:bodyPr/>
            <a:lstStyle/>
            <a:p>
              <a:endParaRPr lang="en-CA"/>
            </a:p>
          </p:txBody>
        </p:sp>
        <p:sp>
          <p:nvSpPr>
            <p:cNvPr id="25879" name="Line 276"/>
            <p:cNvSpPr>
              <a:spLocks noChangeShapeType="1"/>
            </p:cNvSpPr>
            <p:nvPr/>
          </p:nvSpPr>
          <p:spPr bwMode="auto">
            <a:xfrm>
              <a:off x="3159" y="1254"/>
              <a:ext cx="1" cy="2"/>
            </a:xfrm>
            <a:prstGeom prst="line">
              <a:avLst/>
            </a:prstGeom>
            <a:noFill/>
            <a:ln w="0">
              <a:solidFill>
                <a:srgbClr val="000000"/>
              </a:solidFill>
              <a:round/>
              <a:headEnd/>
              <a:tailEnd/>
            </a:ln>
          </p:spPr>
          <p:txBody>
            <a:bodyPr/>
            <a:lstStyle/>
            <a:p>
              <a:endParaRPr lang="en-CA"/>
            </a:p>
          </p:txBody>
        </p:sp>
        <p:sp>
          <p:nvSpPr>
            <p:cNvPr id="25880" name="Line 277"/>
            <p:cNvSpPr>
              <a:spLocks noChangeShapeType="1"/>
            </p:cNvSpPr>
            <p:nvPr/>
          </p:nvSpPr>
          <p:spPr bwMode="auto">
            <a:xfrm flipH="1">
              <a:off x="3158" y="1256"/>
              <a:ext cx="1" cy="5"/>
            </a:xfrm>
            <a:prstGeom prst="line">
              <a:avLst/>
            </a:prstGeom>
            <a:noFill/>
            <a:ln w="0">
              <a:solidFill>
                <a:srgbClr val="000000"/>
              </a:solidFill>
              <a:round/>
              <a:headEnd/>
              <a:tailEnd/>
            </a:ln>
          </p:spPr>
          <p:txBody>
            <a:bodyPr/>
            <a:lstStyle/>
            <a:p>
              <a:endParaRPr lang="en-CA"/>
            </a:p>
          </p:txBody>
        </p:sp>
        <p:sp>
          <p:nvSpPr>
            <p:cNvPr id="25881" name="Line 278"/>
            <p:cNvSpPr>
              <a:spLocks noChangeShapeType="1"/>
            </p:cNvSpPr>
            <p:nvPr/>
          </p:nvSpPr>
          <p:spPr bwMode="auto">
            <a:xfrm flipH="1">
              <a:off x="3154" y="1261"/>
              <a:ext cx="4" cy="10"/>
            </a:xfrm>
            <a:prstGeom prst="line">
              <a:avLst/>
            </a:prstGeom>
            <a:noFill/>
            <a:ln w="0">
              <a:solidFill>
                <a:srgbClr val="000000"/>
              </a:solidFill>
              <a:round/>
              <a:headEnd/>
              <a:tailEnd/>
            </a:ln>
          </p:spPr>
          <p:txBody>
            <a:bodyPr/>
            <a:lstStyle/>
            <a:p>
              <a:endParaRPr lang="en-CA"/>
            </a:p>
          </p:txBody>
        </p:sp>
        <p:sp>
          <p:nvSpPr>
            <p:cNvPr id="25882" name="Line 279"/>
            <p:cNvSpPr>
              <a:spLocks noChangeShapeType="1"/>
            </p:cNvSpPr>
            <p:nvPr/>
          </p:nvSpPr>
          <p:spPr bwMode="auto">
            <a:xfrm flipH="1">
              <a:off x="3153" y="1271"/>
              <a:ext cx="1" cy="11"/>
            </a:xfrm>
            <a:prstGeom prst="line">
              <a:avLst/>
            </a:prstGeom>
            <a:noFill/>
            <a:ln w="0">
              <a:solidFill>
                <a:srgbClr val="000000"/>
              </a:solidFill>
              <a:round/>
              <a:headEnd/>
              <a:tailEnd/>
            </a:ln>
          </p:spPr>
          <p:txBody>
            <a:bodyPr/>
            <a:lstStyle/>
            <a:p>
              <a:endParaRPr lang="en-CA"/>
            </a:p>
          </p:txBody>
        </p:sp>
        <p:sp>
          <p:nvSpPr>
            <p:cNvPr id="25883" name="Line 280"/>
            <p:cNvSpPr>
              <a:spLocks noChangeShapeType="1"/>
            </p:cNvSpPr>
            <p:nvPr/>
          </p:nvSpPr>
          <p:spPr bwMode="auto">
            <a:xfrm>
              <a:off x="3153" y="1282"/>
              <a:ext cx="1" cy="14"/>
            </a:xfrm>
            <a:prstGeom prst="line">
              <a:avLst/>
            </a:prstGeom>
            <a:noFill/>
            <a:ln w="0">
              <a:solidFill>
                <a:srgbClr val="000000"/>
              </a:solidFill>
              <a:round/>
              <a:headEnd/>
              <a:tailEnd/>
            </a:ln>
          </p:spPr>
          <p:txBody>
            <a:bodyPr/>
            <a:lstStyle/>
            <a:p>
              <a:endParaRPr lang="en-CA"/>
            </a:p>
          </p:txBody>
        </p:sp>
        <p:sp>
          <p:nvSpPr>
            <p:cNvPr id="25884" name="Freeform 281"/>
            <p:cNvSpPr>
              <a:spLocks/>
            </p:cNvSpPr>
            <p:nvPr/>
          </p:nvSpPr>
          <p:spPr bwMode="auto">
            <a:xfrm>
              <a:off x="3154" y="1296"/>
              <a:ext cx="8" cy="10"/>
            </a:xfrm>
            <a:custGeom>
              <a:avLst/>
              <a:gdLst>
                <a:gd name="T0" fmla="*/ 0 w 11"/>
                <a:gd name="T1" fmla="*/ 0 h 11"/>
                <a:gd name="T2" fmla="*/ 2 w 11"/>
                <a:gd name="T3" fmla="*/ 5 h 11"/>
                <a:gd name="T4" fmla="*/ 2 w 11"/>
                <a:gd name="T5" fmla="*/ 6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5885" name="Line 282"/>
            <p:cNvSpPr>
              <a:spLocks noChangeShapeType="1"/>
            </p:cNvSpPr>
            <p:nvPr/>
          </p:nvSpPr>
          <p:spPr bwMode="auto">
            <a:xfrm>
              <a:off x="3173" y="1315"/>
              <a:ext cx="2" cy="2"/>
            </a:xfrm>
            <a:prstGeom prst="line">
              <a:avLst/>
            </a:prstGeom>
            <a:noFill/>
            <a:ln w="0">
              <a:solidFill>
                <a:srgbClr val="000000"/>
              </a:solidFill>
              <a:round/>
              <a:headEnd/>
              <a:tailEnd/>
            </a:ln>
          </p:spPr>
          <p:txBody>
            <a:bodyPr/>
            <a:lstStyle/>
            <a:p>
              <a:endParaRPr lang="en-CA"/>
            </a:p>
          </p:txBody>
        </p:sp>
        <p:sp>
          <p:nvSpPr>
            <p:cNvPr id="25886" name="Line 283"/>
            <p:cNvSpPr>
              <a:spLocks noChangeShapeType="1"/>
            </p:cNvSpPr>
            <p:nvPr/>
          </p:nvSpPr>
          <p:spPr bwMode="auto">
            <a:xfrm>
              <a:off x="3173" y="1317"/>
              <a:ext cx="4" cy="4"/>
            </a:xfrm>
            <a:prstGeom prst="line">
              <a:avLst/>
            </a:prstGeom>
            <a:noFill/>
            <a:ln w="0">
              <a:solidFill>
                <a:srgbClr val="000000"/>
              </a:solidFill>
              <a:round/>
              <a:headEnd/>
              <a:tailEnd/>
            </a:ln>
          </p:spPr>
          <p:txBody>
            <a:bodyPr/>
            <a:lstStyle/>
            <a:p>
              <a:endParaRPr lang="en-CA"/>
            </a:p>
          </p:txBody>
        </p:sp>
        <p:sp>
          <p:nvSpPr>
            <p:cNvPr id="25887" name="Line 284"/>
            <p:cNvSpPr>
              <a:spLocks noChangeShapeType="1"/>
            </p:cNvSpPr>
            <p:nvPr/>
          </p:nvSpPr>
          <p:spPr bwMode="auto">
            <a:xfrm flipH="1">
              <a:off x="3176" y="1321"/>
              <a:ext cx="1" cy="5"/>
            </a:xfrm>
            <a:prstGeom prst="line">
              <a:avLst/>
            </a:prstGeom>
            <a:noFill/>
            <a:ln w="0">
              <a:solidFill>
                <a:srgbClr val="000000"/>
              </a:solidFill>
              <a:round/>
              <a:headEnd/>
              <a:tailEnd/>
            </a:ln>
          </p:spPr>
          <p:txBody>
            <a:bodyPr/>
            <a:lstStyle/>
            <a:p>
              <a:endParaRPr lang="en-CA"/>
            </a:p>
          </p:txBody>
        </p:sp>
        <p:sp>
          <p:nvSpPr>
            <p:cNvPr id="25888" name="Line 285"/>
            <p:cNvSpPr>
              <a:spLocks noChangeShapeType="1"/>
            </p:cNvSpPr>
            <p:nvPr/>
          </p:nvSpPr>
          <p:spPr bwMode="auto">
            <a:xfrm flipH="1">
              <a:off x="3172" y="1326"/>
              <a:ext cx="4" cy="5"/>
            </a:xfrm>
            <a:prstGeom prst="line">
              <a:avLst/>
            </a:prstGeom>
            <a:noFill/>
            <a:ln w="0">
              <a:solidFill>
                <a:srgbClr val="000000"/>
              </a:solidFill>
              <a:round/>
              <a:headEnd/>
              <a:tailEnd/>
            </a:ln>
          </p:spPr>
          <p:txBody>
            <a:bodyPr/>
            <a:lstStyle/>
            <a:p>
              <a:endParaRPr lang="en-CA"/>
            </a:p>
          </p:txBody>
        </p:sp>
        <p:sp>
          <p:nvSpPr>
            <p:cNvPr id="25889" name="Line 286"/>
            <p:cNvSpPr>
              <a:spLocks noChangeShapeType="1"/>
            </p:cNvSpPr>
            <p:nvPr/>
          </p:nvSpPr>
          <p:spPr bwMode="auto">
            <a:xfrm flipH="1">
              <a:off x="3164" y="1331"/>
              <a:ext cx="8" cy="5"/>
            </a:xfrm>
            <a:prstGeom prst="line">
              <a:avLst/>
            </a:prstGeom>
            <a:noFill/>
            <a:ln w="0">
              <a:solidFill>
                <a:srgbClr val="000000"/>
              </a:solidFill>
              <a:round/>
              <a:headEnd/>
              <a:tailEnd/>
            </a:ln>
          </p:spPr>
          <p:txBody>
            <a:bodyPr/>
            <a:lstStyle/>
            <a:p>
              <a:endParaRPr lang="en-CA"/>
            </a:p>
          </p:txBody>
        </p:sp>
        <p:sp>
          <p:nvSpPr>
            <p:cNvPr id="25890" name="Line 287"/>
            <p:cNvSpPr>
              <a:spLocks noChangeShapeType="1"/>
            </p:cNvSpPr>
            <p:nvPr/>
          </p:nvSpPr>
          <p:spPr bwMode="auto">
            <a:xfrm flipH="1">
              <a:off x="3154" y="1336"/>
              <a:ext cx="10" cy="1"/>
            </a:xfrm>
            <a:prstGeom prst="line">
              <a:avLst/>
            </a:prstGeom>
            <a:noFill/>
            <a:ln w="0">
              <a:solidFill>
                <a:srgbClr val="000000"/>
              </a:solidFill>
              <a:round/>
              <a:headEnd/>
              <a:tailEnd/>
            </a:ln>
          </p:spPr>
          <p:txBody>
            <a:bodyPr/>
            <a:lstStyle/>
            <a:p>
              <a:endParaRPr lang="en-CA"/>
            </a:p>
          </p:txBody>
        </p:sp>
        <p:sp>
          <p:nvSpPr>
            <p:cNvPr id="25891" name="Freeform 288"/>
            <p:cNvSpPr>
              <a:spLocks/>
            </p:cNvSpPr>
            <p:nvPr/>
          </p:nvSpPr>
          <p:spPr bwMode="auto">
            <a:xfrm>
              <a:off x="3144" y="1337"/>
              <a:ext cx="10" cy="5"/>
            </a:xfrm>
            <a:custGeom>
              <a:avLst/>
              <a:gdLst>
                <a:gd name="T0" fmla="*/ 1 w 18"/>
                <a:gd name="T1" fmla="*/ 0 h 6"/>
                <a:gd name="T2" fmla="*/ 0 w 18"/>
                <a:gd name="T3" fmla="*/ 3 h 6"/>
                <a:gd name="T4" fmla="*/ 0 w 18"/>
                <a:gd name="T5" fmla="*/ 3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5892" name="Line 289"/>
            <p:cNvSpPr>
              <a:spLocks noChangeShapeType="1"/>
            </p:cNvSpPr>
            <p:nvPr/>
          </p:nvSpPr>
          <p:spPr bwMode="auto">
            <a:xfrm flipH="1">
              <a:off x="3127" y="1350"/>
              <a:ext cx="1" cy="1"/>
            </a:xfrm>
            <a:prstGeom prst="line">
              <a:avLst/>
            </a:prstGeom>
            <a:noFill/>
            <a:ln w="0">
              <a:solidFill>
                <a:srgbClr val="000000"/>
              </a:solidFill>
              <a:round/>
              <a:headEnd/>
              <a:tailEnd/>
            </a:ln>
          </p:spPr>
          <p:txBody>
            <a:bodyPr/>
            <a:lstStyle/>
            <a:p>
              <a:endParaRPr lang="en-CA"/>
            </a:p>
          </p:txBody>
        </p:sp>
        <p:sp>
          <p:nvSpPr>
            <p:cNvPr id="25893" name="Line 290"/>
            <p:cNvSpPr>
              <a:spLocks noChangeShapeType="1"/>
            </p:cNvSpPr>
            <p:nvPr/>
          </p:nvSpPr>
          <p:spPr bwMode="auto">
            <a:xfrm flipH="1">
              <a:off x="3125" y="1351"/>
              <a:ext cx="2" cy="3"/>
            </a:xfrm>
            <a:prstGeom prst="line">
              <a:avLst/>
            </a:prstGeom>
            <a:noFill/>
            <a:ln w="0">
              <a:solidFill>
                <a:srgbClr val="000000"/>
              </a:solidFill>
              <a:round/>
              <a:headEnd/>
              <a:tailEnd/>
            </a:ln>
          </p:spPr>
          <p:txBody>
            <a:bodyPr/>
            <a:lstStyle/>
            <a:p>
              <a:endParaRPr lang="en-CA"/>
            </a:p>
          </p:txBody>
        </p:sp>
        <p:sp>
          <p:nvSpPr>
            <p:cNvPr id="25894" name="Line 291"/>
            <p:cNvSpPr>
              <a:spLocks noChangeShapeType="1"/>
            </p:cNvSpPr>
            <p:nvPr/>
          </p:nvSpPr>
          <p:spPr bwMode="auto">
            <a:xfrm>
              <a:off x="3125" y="1354"/>
              <a:ext cx="1" cy="5"/>
            </a:xfrm>
            <a:prstGeom prst="line">
              <a:avLst/>
            </a:prstGeom>
            <a:noFill/>
            <a:ln w="0">
              <a:solidFill>
                <a:srgbClr val="000000"/>
              </a:solidFill>
              <a:round/>
              <a:headEnd/>
              <a:tailEnd/>
            </a:ln>
          </p:spPr>
          <p:txBody>
            <a:bodyPr/>
            <a:lstStyle/>
            <a:p>
              <a:endParaRPr lang="en-CA"/>
            </a:p>
          </p:txBody>
        </p:sp>
        <p:sp>
          <p:nvSpPr>
            <p:cNvPr id="25895" name="Line 292"/>
            <p:cNvSpPr>
              <a:spLocks noChangeShapeType="1"/>
            </p:cNvSpPr>
            <p:nvPr/>
          </p:nvSpPr>
          <p:spPr bwMode="auto">
            <a:xfrm>
              <a:off x="3126" y="1359"/>
              <a:ext cx="6" cy="2"/>
            </a:xfrm>
            <a:prstGeom prst="line">
              <a:avLst/>
            </a:prstGeom>
            <a:noFill/>
            <a:ln w="0">
              <a:solidFill>
                <a:srgbClr val="000000"/>
              </a:solidFill>
              <a:round/>
              <a:headEnd/>
              <a:tailEnd/>
            </a:ln>
          </p:spPr>
          <p:txBody>
            <a:bodyPr/>
            <a:lstStyle/>
            <a:p>
              <a:endParaRPr lang="en-CA"/>
            </a:p>
          </p:txBody>
        </p:sp>
        <p:sp>
          <p:nvSpPr>
            <p:cNvPr id="25896" name="Line 293"/>
            <p:cNvSpPr>
              <a:spLocks noChangeShapeType="1"/>
            </p:cNvSpPr>
            <p:nvPr/>
          </p:nvSpPr>
          <p:spPr bwMode="auto">
            <a:xfrm>
              <a:off x="3132" y="1361"/>
              <a:ext cx="8" cy="3"/>
            </a:xfrm>
            <a:prstGeom prst="line">
              <a:avLst/>
            </a:prstGeom>
            <a:noFill/>
            <a:ln w="0">
              <a:solidFill>
                <a:srgbClr val="000000"/>
              </a:solidFill>
              <a:round/>
              <a:headEnd/>
              <a:tailEnd/>
            </a:ln>
          </p:spPr>
          <p:txBody>
            <a:bodyPr/>
            <a:lstStyle/>
            <a:p>
              <a:endParaRPr lang="en-CA"/>
            </a:p>
          </p:txBody>
        </p:sp>
        <p:sp>
          <p:nvSpPr>
            <p:cNvPr id="25897" name="Line 294"/>
            <p:cNvSpPr>
              <a:spLocks noChangeShapeType="1"/>
            </p:cNvSpPr>
            <p:nvPr/>
          </p:nvSpPr>
          <p:spPr bwMode="auto">
            <a:xfrm>
              <a:off x="3140" y="1364"/>
              <a:ext cx="9" cy="1"/>
            </a:xfrm>
            <a:prstGeom prst="line">
              <a:avLst/>
            </a:prstGeom>
            <a:noFill/>
            <a:ln w="0">
              <a:solidFill>
                <a:srgbClr val="000000"/>
              </a:solidFill>
              <a:round/>
              <a:headEnd/>
              <a:tailEnd/>
            </a:ln>
          </p:spPr>
          <p:txBody>
            <a:bodyPr/>
            <a:lstStyle/>
            <a:p>
              <a:endParaRPr lang="en-CA"/>
            </a:p>
          </p:txBody>
        </p:sp>
        <p:sp>
          <p:nvSpPr>
            <p:cNvPr id="25898" name="Freeform 295"/>
            <p:cNvSpPr>
              <a:spLocks/>
            </p:cNvSpPr>
            <p:nvPr/>
          </p:nvSpPr>
          <p:spPr bwMode="auto">
            <a:xfrm>
              <a:off x="3149" y="1364"/>
              <a:ext cx="15" cy="1"/>
            </a:xfrm>
            <a:custGeom>
              <a:avLst/>
              <a:gdLst>
                <a:gd name="T0" fmla="*/ 0 w 25"/>
                <a:gd name="T1" fmla="*/ 0 h 2"/>
                <a:gd name="T2" fmla="*/ 1 w 25"/>
                <a:gd name="T3" fmla="*/ 0 h 2"/>
                <a:gd name="T4" fmla="*/ 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5899" name="Line 296"/>
            <p:cNvSpPr>
              <a:spLocks noChangeShapeType="1"/>
            </p:cNvSpPr>
            <p:nvPr/>
          </p:nvSpPr>
          <p:spPr bwMode="auto">
            <a:xfrm>
              <a:off x="3171" y="1378"/>
              <a:ext cx="1" cy="3"/>
            </a:xfrm>
            <a:prstGeom prst="line">
              <a:avLst/>
            </a:prstGeom>
            <a:noFill/>
            <a:ln w="0">
              <a:solidFill>
                <a:srgbClr val="000000"/>
              </a:solidFill>
              <a:round/>
              <a:headEnd/>
              <a:tailEnd/>
            </a:ln>
          </p:spPr>
          <p:txBody>
            <a:bodyPr/>
            <a:lstStyle/>
            <a:p>
              <a:endParaRPr lang="en-CA"/>
            </a:p>
          </p:txBody>
        </p:sp>
        <p:sp>
          <p:nvSpPr>
            <p:cNvPr id="25900" name="Line 297"/>
            <p:cNvSpPr>
              <a:spLocks noChangeShapeType="1"/>
            </p:cNvSpPr>
            <p:nvPr/>
          </p:nvSpPr>
          <p:spPr bwMode="auto">
            <a:xfrm flipH="1">
              <a:off x="3168" y="1381"/>
              <a:ext cx="3" cy="6"/>
            </a:xfrm>
            <a:prstGeom prst="line">
              <a:avLst/>
            </a:prstGeom>
            <a:noFill/>
            <a:ln w="0">
              <a:solidFill>
                <a:srgbClr val="000000"/>
              </a:solidFill>
              <a:round/>
              <a:headEnd/>
              <a:tailEnd/>
            </a:ln>
          </p:spPr>
          <p:txBody>
            <a:bodyPr/>
            <a:lstStyle/>
            <a:p>
              <a:endParaRPr lang="en-CA"/>
            </a:p>
          </p:txBody>
        </p:sp>
        <p:sp>
          <p:nvSpPr>
            <p:cNvPr id="25901" name="Line 298"/>
            <p:cNvSpPr>
              <a:spLocks noChangeShapeType="1"/>
            </p:cNvSpPr>
            <p:nvPr/>
          </p:nvSpPr>
          <p:spPr bwMode="auto">
            <a:xfrm flipH="1">
              <a:off x="3160" y="1387"/>
              <a:ext cx="8" cy="14"/>
            </a:xfrm>
            <a:prstGeom prst="line">
              <a:avLst/>
            </a:prstGeom>
            <a:noFill/>
            <a:ln w="0">
              <a:solidFill>
                <a:srgbClr val="000000"/>
              </a:solidFill>
              <a:round/>
              <a:headEnd/>
              <a:tailEnd/>
            </a:ln>
          </p:spPr>
          <p:txBody>
            <a:bodyPr/>
            <a:lstStyle/>
            <a:p>
              <a:endParaRPr lang="en-CA"/>
            </a:p>
          </p:txBody>
        </p:sp>
        <p:sp>
          <p:nvSpPr>
            <p:cNvPr id="25902" name="Line 299"/>
            <p:cNvSpPr>
              <a:spLocks noChangeShapeType="1"/>
            </p:cNvSpPr>
            <p:nvPr/>
          </p:nvSpPr>
          <p:spPr bwMode="auto">
            <a:xfrm flipH="1">
              <a:off x="3152" y="1401"/>
              <a:ext cx="8" cy="14"/>
            </a:xfrm>
            <a:prstGeom prst="line">
              <a:avLst/>
            </a:prstGeom>
            <a:noFill/>
            <a:ln w="0">
              <a:solidFill>
                <a:srgbClr val="000000"/>
              </a:solidFill>
              <a:round/>
              <a:headEnd/>
              <a:tailEnd/>
            </a:ln>
          </p:spPr>
          <p:txBody>
            <a:bodyPr/>
            <a:lstStyle/>
            <a:p>
              <a:endParaRPr lang="en-CA"/>
            </a:p>
          </p:txBody>
        </p:sp>
        <p:sp>
          <p:nvSpPr>
            <p:cNvPr id="25903" name="Line 300"/>
            <p:cNvSpPr>
              <a:spLocks noChangeShapeType="1"/>
            </p:cNvSpPr>
            <p:nvPr/>
          </p:nvSpPr>
          <p:spPr bwMode="auto">
            <a:xfrm flipH="1">
              <a:off x="3150" y="1415"/>
              <a:ext cx="2" cy="3"/>
            </a:xfrm>
            <a:prstGeom prst="line">
              <a:avLst/>
            </a:prstGeom>
            <a:noFill/>
            <a:ln w="0">
              <a:solidFill>
                <a:srgbClr val="000000"/>
              </a:solidFill>
              <a:round/>
              <a:headEnd/>
              <a:tailEnd/>
            </a:ln>
          </p:spPr>
          <p:txBody>
            <a:bodyPr/>
            <a:lstStyle/>
            <a:p>
              <a:endParaRPr lang="en-CA"/>
            </a:p>
          </p:txBody>
        </p:sp>
        <p:sp>
          <p:nvSpPr>
            <p:cNvPr id="25904" name="Line 301"/>
            <p:cNvSpPr>
              <a:spLocks noChangeShapeType="1"/>
            </p:cNvSpPr>
            <p:nvPr/>
          </p:nvSpPr>
          <p:spPr bwMode="auto">
            <a:xfrm flipH="1">
              <a:off x="3149" y="1418"/>
              <a:ext cx="1" cy="2"/>
            </a:xfrm>
            <a:prstGeom prst="line">
              <a:avLst/>
            </a:prstGeom>
            <a:noFill/>
            <a:ln w="0">
              <a:solidFill>
                <a:srgbClr val="000000"/>
              </a:solidFill>
              <a:round/>
              <a:headEnd/>
              <a:tailEnd/>
            </a:ln>
          </p:spPr>
          <p:txBody>
            <a:bodyPr/>
            <a:lstStyle/>
            <a:p>
              <a:endParaRPr lang="en-CA"/>
            </a:p>
          </p:txBody>
        </p:sp>
        <p:sp>
          <p:nvSpPr>
            <p:cNvPr id="25905" name="Line 302"/>
            <p:cNvSpPr>
              <a:spLocks noChangeShapeType="1"/>
            </p:cNvSpPr>
            <p:nvPr/>
          </p:nvSpPr>
          <p:spPr bwMode="auto">
            <a:xfrm>
              <a:off x="3149" y="1420"/>
              <a:ext cx="1" cy="3"/>
            </a:xfrm>
            <a:prstGeom prst="line">
              <a:avLst/>
            </a:prstGeom>
            <a:noFill/>
            <a:ln w="0">
              <a:solidFill>
                <a:srgbClr val="000000"/>
              </a:solidFill>
              <a:round/>
              <a:headEnd/>
              <a:tailEnd/>
            </a:ln>
          </p:spPr>
          <p:txBody>
            <a:bodyPr/>
            <a:lstStyle/>
            <a:p>
              <a:endParaRPr lang="en-CA"/>
            </a:p>
          </p:txBody>
        </p:sp>
        <p:sp>
          <p:nvSpPr>
            <p:cNvPr id="25906" name="Freeform 303"/>
            <p:cNvSpPr>
              <a:spLocks/>
            </p:cNvSpPr>
            <p:nvPr/>
          </p:nvSpPr>
          <p:spPr bwMode="auto">
            <a:xfrm>
              <a:off x="3149" y="1423"/>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5907" name="Line 304"/>
            <p:cNvSpPr>
              <a:spLocks noChangeShapeType="1"/>
            </p:cNvSpPr>
            <p:nvPr/>
          </p:nvSpPr>
          <p:spPr bwMode="auto">
            <a:xfrm>
              <a:off x="3167" y="1425"/>
              <a:ext cx="1" cy="1"/>
            </a:xfrm>
            <a:prstGeom prst="line">
              <a:avLst/>
            </a:prstGeom>
            <a:noFill/>
            <a:ln w="0">
              <a:solidFill>
                <a:srgbClr val="000000"/>
              </a:solidFill>
              <a:round/>
              <a:headEnd/>
              <a:tailEnd/>
            </a:ln>
          </p:spPr>
          <p:txBody>
            <a:bodyPr/>
            <a:lstStyle/>
            <a:p>
              <a:endParaRPr lang="en-CA"/>
            </a:p>
          </p:txBody>
        </p:sp>
        <p:sp>
          <p:nvSpPr>
            <p:cNvPr id="25908" name="Line 305"/>
            <p:cNvSpPr>
              <a:spLocks noChangeShapeType="1"/>
            </p:cNvSpPr>
            <p:nvPr/>
          </p:nvSpPr>
          <p:spPr bwMode="auto">
            <a:xfrm>
              <a:off x="3167" y="1425"/>
              <a:ext cx="4" cy="1"/>
            </a:xfrm>
            <a:prstGeom prst="line">
              <a:avLst/>
            </a:prstGeom>
            <a:noFill/>
            <a:ln w="0">
              <a:solidFill>
                <a:srgbClr val="000000"/>
              </a:solidFill>
              <a:round/>
              <a:headEnd/>
              <a:tailEnd/>
            </a:ln>
          </p:spPr>
          <p:txBody>
            <a:bodyPr/>
            <a:lstStyle/>
            <a:p>
              <a:endParaRPr lang="en-CA"/>
            </a:p>
          </p:txBody>
        </p:sp>
        <p:sp>
          <p:nvSpPr>
            <p:cNvPr id="25909" name="Line 306"/>
            <p:cNvSpPr>
              <a:spLocks noChangeShapeType="1"/>
            </p:cNvSpPr>
            <p:nvPr/>
          </p:nvSpPr>
          <p:spPr bwMode="auto">
            <a:xfrm>
              <a:off x="3171" y="1425"/>
              <a:ext cx="1" cy="1"/>
            </a:xfrm>
            <a:prstGeom prst="line">
              <a:avLst/>
            </a:prstGeom>
            <a:noFill/>
            <a:ln w="0">
              <a:solidFill>
                <a:srgbClr val="000000"/>
              </a:solidFill>
              <a:round/>
              <a:headEnd/>
              <a:tailEnd/>
            </a:ln>
          </p:spPr>
          <p:txBody>
            <a:bodyPr/>
            <a:lstStyle/>
            <a:p>
              <a:endParaRPr lang="en-CA"/>
            </a:p>
          </p:txBody>
        </p:sp>
        <p:sp>
          <p:nvSpPr>
            <p:cNvPr id="25910" name="Line 307"/>
            <p:cNvSpPr>
              <a:spLocks noChangeShapeType="1"/>
            </p:cNvSpPr>
            <p:nvPr/>
          </p:nvSpPr>
          <p:spPr bwMode="auto">
            <a:xfrm>
              <a:off x="3172" y="1425"/>
              <a:ext cx="1" cy="1"/>
            </a:xfrm>
            <a:prstGeom prst="line">
              <a:avLst/>
            </a:prstGeom>
            <a:noFill/>
            <a:ln w="0">
              <a:solidFill>
                <a:srgbClr val="000000"/>
              </a:solidFill>
              <a:round/>
              <a:headEnd/>
              <a:tailEnd/>
            </a:ln>
          </p:spPr>
          <p:txBody>
            <a:bodyPr/>
            <a:lstStyle/>
            <a:p>
              <a:endParaRPr lang="en-CA"/>
            </a:p>
          </p:txBody>
        </p:sp>
        <p:sp>
          <p:nvSpPr>
            <p:cNvPr id="25911" name="Line 308"/>
            <p:cNvSpPr>
              <a:spLocks noChangeShapeType="1"/>
            </p:cNvSpPr>
            <p:nvPr/>
          </p:nvSpPr>
          <p:spPr bwMode="auto">
            <a:xfrm>
              <a:off x="3173" y="1425"/>
              <a:ext cx="2" cy="1"/>
            </a:xfrm>
            <a:prstGeom prst="line">
              <a:avLst/>
            </a:prstGeom>
            <a:noFill/>
            <a:ln w="0">
              <a:solidFill>
                <a:srgbClr val="000000"/>
              </a:solidFill>
              <a:round/>
              <a:headEnd/>
              <a:tailEnd/>
            </a:ln>
          </p:spPr>
          <p:txBody>
            <a:bodyPr/>
            <a:lstStyle/>
            <a:p>
              <a:endParaRPr lang="en-CA"/>
            </a:p>
          </p:txBody>
        </p:sp>
        <p:sp>
          <p:nvSpPr>
            <p:cNvPr id="25912" name="Line 309"/>
            <p:cNvSpPr>
              <a:spLocks noChangeShapeType="1"/>
            </p:cNvSpPr>
            <p:nvPr/>
          </p:nvSpPr>
          <p:spPr bwMode="auto">
            <a:xfrm>
              <a:off x="3173" y="1426"/>
              <a:ext cx="2" cy="2"/>
            </a:xfrm>
            <a:prstGeom prst="line">
              <a:avLst/>
            </a:prstGeom>
            <a:noFill/>
            <a:ln w="0">
              <a:solidFill>
                <a:srgbClr val="000000"/>
              </a:solidFill>
              <a:round/>
              <a:headEnd/>
              <a:tailEnd/>
            </a:ln>
          </p:spPr>
          <p:txBody>
            <a:bodyPr/>
            <a:lstStyle/>
            <a:p>
              <a:endParaRPr lang="en-CA"/>
            </a:p>
          </p:txBody>
        </p:sp>
        <p:sp>
          <p:nvSpPr>
            <p:cNvPr id="25913" name="Line 310"/>
            <p:cNvSpPr>
              <a:spLocks noChangeShapeType="1"/>
            </p:cNvSpPr>
            <p:nvPr/>
          </p:nvSpPr>
          <p:spPr bwMode="auto">
            <a:xfrm flipH="1">
              <a:off x="3172" y="1428"/>
              <a:ext cx="1" cy="3"/>
            </a:xfrm>
            <a:prstGeom prst="line">
              <a:avLst/>
            </a:prstGeom>
            <a:noFill/>
            <a:ln w="0">
              <a:solidFill>
                <a:srgbClr val="000000"/>
              </a:solidFill>
              <a:round/>
              <a:headEnd/>
              <a:tailEnd/>
            </a:ln>
          </p:spPr>
          <p:txBody>
            <a:bodyPr/>
            <a:lstStyle/>
            <a:p>
              <a:endParaRPr lang="en-CA"/>
            </a:p>
          </p:txBody>
        </p:sp>
        <p:sp>
          <p:nvSpPr>
            <p:cNvPr id="25914" name="Line 311"/>
            <p:cNvSpPr>
              <a:spLocks noChangeShapeType="1"/>
            </p:cNvSpPr>
            <p:nvPr/>
          </p:nvSpPr>
          <p:spPr bwMode="auto">
            <a:xfrm flipH="1">
              <a:off x="3171" y="1431"/>
              <a:ext cx="1" cy="3"/>
            </a:xfrm>
            <a:prstGeom prst="line">
              <a:avLst/>
            </a:prstGeom>
            <a:noFill/>
            <a:ln w="0">
              <a:solidFill>
                <a:srgbClr val="000000"/>
              </a:solidFill>
              <a:round/>
              <a:headEnd/>
              <a:tailEnd/>
            </a:ln>
          </p:spPr>
          <p:txBody>
            <a:bodyPr/>
            <a:lstStyle/>
            <a:p>
              <a:endParaRPr lang="en-CA"/>
            </a:p>
          </p:txBody>
        </p:sp>
        <p:sp>
          <p:nvSpPr>
            <p:cNvPr id="25915" name="Line 312"/>
            <p:cNvSpPr>
              <a:spLocks noChangeShapeType="1"/>
            </p:cNvSpPr>
            <p:nvPr/>
          </p:nvSpPr>
          <p:spPr bwMode="auto">
            <a:xfrm flipH="1">
              <a:off x="3167" y="1434"/>
              <a:ext cx="4" cy="3"/>
            </a:xfrm>
            <a:prstGeom prst="line">
              <a:avLst/>
            </a:prstGeom>
            <a:noFill/>
            <a:ln w="0">
              <a:solidFill>
                <a:srgbClr val="000000"/>
              </a:solidFill>
              <a:round/>
              <a:headEnd/>
              <a:tailEnd/>
            </a:ln>
          </p:spPr>
          <p:txBody>
            <a:bodyPr/>
            <a:lstStyle/>
            <a:p>
              <a:endParaRPr lang="en-CA"/>
            </a:p>
          </p:txBody>
        </p:sp>
        <p:sp>
          <p:nvSpPr>
            <p:cNvPr id="25916" name="Line 313"/>
            <p:cNvSpPr>
              <a:spLocks noChangeShapeType="1"/>
            </p:cNvSpPr>
            <p:nvPr/>
          </p:nvSpPr>
          <p:spPr bwMode="auto">
            <a:xfrm flipH="1">
              <a:off x="3164" y="1437"/>
              <a:ext cx="3" cy="3"/>
            </a:xfrm>
            <a:prstGeom prst="line">
              <a:avLst/>
            </a:prstGeom>
            <a:noFill/>
            <a:ln w="0">
              <a:solidFill>
                <a:srgbClr val="000000"/>
              </a:solidFill>
              <a:round/>
              <a:headEnd/>
              <a:tailEnd/>
            </a:ln>
          </p:spPr>
          <p:txBody>
            <a:bodyPr/>
            <a:lstStyle/>
            <a:p>
              <a:endParaRPr lang="en-CA"/>
            </a:p>
          </p:txBody>
        </p:sp>
        <p:sp>
          <p:nvSpPr>
            <p:cNvPr id="25917" name="Line 314"/>
            <p:cNvSpPr>
              <a:spLocks noChangeShapeType="1"/>
            </p:cNvSpPr>
            <p:nvPr/>
          </p:nvSpPr>
          <p:spPr bwMode="auto">
            <a:xfrm flipH="1">
              <a:off x="3160" y="1440"/>
              <a:ext cx="4" cy="3"/>
            </a:xfrm>
            <a:prstGeom prst="line">
              <a:avLst/>
            </a:prstGeom>
            <a:noFill/>
            <a:ln w="0">
              <a:solidFill>
                <a:srgbClr val="000000"/>
              </a:solidFill>
              <a:round/>
              <a:headEnd/>
              <a:tailEnd/>
            </a:ln>
          </p:spPr>
          <p:txBody>
            <a:bodyPr/>
            <a:lstStyle/>
            <a:p>
              <a:endParaRPr lang="en-CA"/>
            </a:p>
          </p:txBody>
        </p:sp>
        <p:sp>
          <p:nvSpPr>
            <p:cNvPr id="25918" name="Line 315"/>
            <p:cNvSpPr>
              <a:spLocks noChangeShapeType="1"/>
            </p:cNvSpPr>
            <p:nvPr/>
          </p:nvSpPr>
          <p:spPr bwMode="auto">
            <a:xfrm flipH="1">
              <a:off x="3158" y="1443"/>
              <a:ext cx="2" cy="3"/>
            </a:xfrm>
            <a:prstGeom prst="line">
              <a:avLst/>
            </a:prstGeom>
            <a:noFill/>
            <a:ln w="0">
              <a:solidFill>
                <a:srgbClr val="000000"/>
              </a:solidFill>
              <a:round/>
              <a:headEnd/>
              <a:tailEnd/>
            </a:ln>
          </p:spPr>
          <p:txBody>
            <a:bodyPr/>
            <a:lstStyle/>
            <a:p>
              <a:endParaRPr lang="en-CA"/>
            </a:p>
          </p:txBody>
        </p:sp>
        <p:sp>
          <p:nvSpPr>
            <p:cNvPr id="25919" name="Line 316"/>
            <p:cNvSpPr>
              <a:spLocks noChangeShapeType="1"/>
            </p:cNvSpPr>
            <p:nvPr/>
          </p:nvSpPr>
          <p:spPr bwMode="auto">
            <a:xfrm flipH="1">
              <a:off x="3154" y="1446"/>
              <a:ext cx="4" cy="2"/>
            </a:xfrm>
            <a:prstGeom prst="line">
              <a:avLst/>
            </a:prstGeom>
            <a:noFill/>
            <a:ln w="0">
              <a:solidFill>
                <a:srgbClr val="000000"/>
              </a:solidFill>
              <a:round/>
              <a:headEnd/>
              <a:tailEnd/>
            </a:ln>
          </p:spPr>
          <p:txBody>
            <a:bodyPr/>
            <a:lstStyle/>
            <a:p>
              <a:endParaRPr lang="en-CA"/>
            </a:p>
          </p:txBody>
        </p:sp>
        <p:sp>
          <p:nvSpPr>
            <p:cNvPr id="25920" name="Line 317"/>
            <p:cNvSpPr>
              <a:spLocks noChangeShapeType="1"/>
            </p:cNvSpPr>
            <p:nvPr/>
          </p:nvSpPr>
          <p:spPr bwMode="auto">
            <a:xfrm flipH="1">
              <a:off x="3152" y="1448"/>
              <a:ext cx="2" cy="3"/>
            </a:xfrm>
            <a:prstGeom prst="line">
              <a:avLst/>
            </a:prstGeom>
            <a:noFill/>
            <a:ln w="0">
              <a:solidFill>
                <a:srgbClr val="000000"/>
              </a:solidFill>
              <a:round/>
              <a:headEnd/>
              <a:tailEnd/>
            </a:ln>
          </p:spPr>
          <p:txBody>
            <a:bodyPr/>
            <a:lstStyle/>
            <a:p>
              <a:endParaRPr lang="en-CA"/>
            </a:p>
          </p:txBody>
        </p:sp>
        <p:sp>
          <p:nvSpPr>
            <p:cNvPr id="25921" name="Line 318"/>
            <p:cNvSpPr>
              <a:spLocks noChangeShapeType="1"/>
            </p:cNvSpPr>
            <p:nvPr/>
          </p:nvSpPr>
          <p:spPr bwMode="auto">
            <a:xfrm flipH="1">
              <a:off x="3150" y="1451"/>
              <a:ext cx="2" cy="2"/>
            </a:xfrm>
            <a:prstGeom prst="line">
              <a:avLst/>
            </a:prstGeom>
            <a:noFill/>
            <a:ln w="0">
              <a:solidFill>
                <a:srgbClr val="000000"/>
              </a:solidFill>
              <a:round/>
              <a:headEnd/>
              <a:tailEnd/>
            </a:ln>
          </p:spPr>
          <p:txBody>
            <a:bodyPr/>
            <a:lstStyle/>
            <a:p>
              <a:endParaRPr lang="en-CA"/>
            </a:p>
          </p:txBody>
        </p:sp>
        <p:sp>
          <p:nvSpPr>
            <p:cNvPr id="25922" name="Line 319"/>
            <p:cNvSpPr>
              <a:spLocks noChangeShapeType="1"/>
            </p:cNvSpPr>
            <p:nvPr/>
          </p:nvSpPr>
          <p:spPr bwMode="auto">
            <a:xfrm flipH="1">
              <a:off x="3149" y="1453"/>
              <a:ext cx="1" cy="1"/>
            </a:xfrm>
            <a:prstGeom prst="line">
              <a:avLst/>
            </a:prstGeom>
            <a:noFill/>
            <a:ln w="0">
              <a:solidFill>
                <a:srgbClr val="000000"/>
              </a:solidFill>
              <a:round/>
              <a:headEnd/>
              <a:tailEnd/>
            </a:ln>
          </p:spPr>
          <p:txBody>
            <a:bodyPr/>
            <a:lstStyle/>
            <a:p>
              <a:endParaRPr lang="en-CA"/>
            </a:p>
          </p:txBody>
        </p:sp>
        <p:sp>
          <p:nvSpPr>
            <p:cNvPr id="25923" name="Line 320"/>
            <p:cNvSpPr>
              <a:spLocks noChangeShapeType="1"/>
            </p:cNvSpPr>
            <p:nvPr/>
          </p:nvSpPr>
          <p:spPr bwMode="auto">
            <a:xfrm flipH="1">
              <a:off x="3149" y="1454"/>
              <a:ext cx="1" cy="2"/>
            </a:xfrm>
            <a:prstGeom prst="line">
              <a:avLst/>
            </a:prstGeom>
            <a:noFill/>
            <a:ln w="0">
              <a:solidFill>
                <a:srgbClr val="000000"/>
              </a:solidFill>
              <a:round/>
              <a:headEnd/>
              <a:tailEnd/>
            </a:ln>
          </p:spPr>
          <p:txBody>
            <a:bodyPr/>
            <a:lstStyle/>
            <a:p>
              <a:endParaRPr lang="en-CA"/>
            </a:p>
          </p:txBody>
        </p:sp>
        <p:sp>
          <p:nvSpPr>
            <p:cNvPr id="25924" name="Line 321"/>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5" name="Line 322"/>
            <p:cNvSpPr>
              <a:spLocks noChangeShapeType="1"/>
            </p:cNvSpPr>
            <p:nvPr/>
          </p:nvSpPr>
          <p:spPr bwMode="auto">
            <a:xfrm>
              <a:off x="3149" y="1454"/>
              <a:ext cx="1" cy="2"/>
            </a:xfrm>
            <a:prstGeom prst="line">
              <a:avLst/>
            </a:prstGeom>
            <a:noFill/>
            <a:ln w="0">
              <a:solidFill>
                <a:srgbClr val="000000"/>
              </a:solidFill>
              <a:round/>
              <a:headEnd/>
              <a:tailEnd/>
            </a:ln>
          </p:spPr>
          <p:txBody>
            <a:bodyPr/>
            <a:lstStyle/>
            <a:p>
              <a:endParaRPr lang="en-CA"/>
            </a:p>
          </p:txBody>
        </p:sp>
        <p:sp>
          <p:nvSpPr>
            <p:cNvPr id="25926" name="Line 323"/>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7" name="Line 324"/>
            <p:cNvSpPr>
              <a:spLocks noChangeShapeType="1"/>
            </p:cNvSpPr>
            <p:nvPr/>
          </p:nvSpPr>
          <p:spPr bwMode="auto">
            <a:xfrm>
              <a:off x="5158" y="1253"/>
              <a:ext cx="2" cy="1"/>
            </a:xfrm>
            <a:prstGeom prst="line">
              <a:avLst/>
            </a:prstGeom>
            <a:noFill/>
            <a:ln w="0">
              <a:solidFill>
                <a:srgbClr val="000000"/>
              </a:solidFill>
              <a:round/>
              <a:headEnd/>
              <a:tailEnd/>
            </a:ln>
          </p:spPr>
          <p:txBody>
            <a:bodyPr/>
            <a:lstStyle/>
            <a:p>
              <a:endParaRPr lang="en-CA"/>
            </a:p>
          </p:txBody>
        </p:sp>
        <p:sp>
          <p:nvSpPr>
            <p:cNvPr id="25928" name="Line 325"/>
            <p:cNvSpPr>
              <a:spLocks noChangeShapeType="1"/>
            </p:cNvSpPr>
            <p:nvPr/>
          </p:nvSpPr>
          <p:spPr bwMode="auto">
            <a:xfrm>
              <a:off x="5158" y="1254"/>
              <a:ext cx="2" cy="2"/>
            </a:xfrm>
            <a:prstGeom prst="line">
              <a:avLst/>
            </a:prstGeom>
            <a:noFill/>
            <a:ln w="0">
              <a:solidFill>
                <a:srgbClr val="000000"/>
              </a:solidFill>
              <a:round/>
              <a:headEnd/>
              <a:tailEnd/>
            </a:ln>
          </p:spPr>
          <p:txBody>
            <a:bodyPr/>
            <a:lstStyle/>
            <a:p>
              <a:endParaRPr lang="en-CA"/>
            </a:p>
          </p:txBody>
        </p:sp>
        <p:sp>
          <p:nvSpPr>
            <p:cNvPr id="25929" name="Line 326"/>
            <p:cNvSpPr>
              <a:spLocks noChangeShapeType="1"/>
            </p:cNvSpPr>
            <p:nvPr/>
          </p:nvSpPr>
          <p:spPr bwMode="auto">
            <a:xfrm flipH="1">
              <a:off x="5157" y="1254"/>
              <a:ext cx="1" cy="2"/>
            </a:xfrm>
            <a:prstGeom prst="line">
              <a:avLst/>
            </a:prstGeom>
            <a:noFill/>
            <a:ln w="0">
              <a:solidFill>
                <a:srgbClr val="000000"/>
              </a:solidFill>
              <a:round/>
              <a:headEnd/>
              <a:tailEnd/>
            </a:ln>
          </p:spPr>
          <p:txBody>
            <a:bodyPr/>
            <a:lstStyle/>
            <a:p>
              <a:endParaRPr lang="en-CA"/>
            </a:p>
          </p:txBody>
        </p:sp>
        <p:sp>
          <p:nvSpPr>
            <p:cNvPr id="25930" name="Line 327"/>
            <p:cNvSpPr>
              <a:spLocks noChangeShapeType="1"/>
            </p:cNvSpPr>
            <p:nvPr/>
          </p:nvSpPr>
          <p:spPr bwMode="auto">
            <a:xfrm flipH="1">
              <a:off x="5154" y="1256"/>
              <a:ext cx="3" cy="3"/>
            </a:xfrm>
            <a:prstGeom prst="line">
              <a:avLst/>
            </a:prstGeom>
            <a:noFill/>
            <a:ln w="0">
              <a:solidFill>
                <a:srgbClr val="000000"/>
              </a:solidFill>
              <a:round/>
              <a:headEnd/>
              <a:tailEnd/>
            </a:ln>
          </p:spPr>
          <p:txBody>
            <a:bodyPr/>
            <a:lstStyle/>
            <a:p>
              <a:endParaRPr lang="en-CA"/>
            </a:p>
          </p:txBody>
        </p:sp>
        <p:sp>
          <p:nvSpPr>
            <p:cNvPr id="25931" name="Line 328"/>
            <p:cNvSpPr>
              <a:spLocks noChangeShapeType="1"/>
            </p:cNvSpPr>
            <p:nvPr/>
          </p:nvSpPr>
          <p:spPr bwMode="auto">
            <a:xfrm flipH="1">
              <a:off x="5152" y="1259"/>
              <a:ext cx="2" cy="9"/>
            </a:xfrm>
            <a:prstGeom prst="line">
              <a:avLst/>
            </a:prstGeom>
            <a:noFill/>
            <a:ln w="0">
              <a:solidFill>
                <a:srgbClr val="000000"/>
              </a:solidFill>
              <a:round/>
              <a:headEnd/>
              <a:tailEnd/>
            </a:ln>
          </p:spPr>
          <p:txBody>
            <a:bodyPr/>
            <a:lstStyle/>
            <a:p>
              <a:endParaRPr lang="en-CA"/>
            </a:p>
          </p:txBody>
        </p:sp>
        <p:sp>
          <p:nvSpPr>
            <p:cNvPr id="25932" name="Line 329"/>
            <p:cNvSpPr>
              <a:spLocks noChangeShapeType="1"/>
            </p:cNvSpPr>
            <p:nvPr/>
          </p:nvSpPr>
          <p:spPr bwMode="auto">
            <a:xfrm flipH="1">
              <a:off x="5149" y="1268"/>
              <a:ext cx="3" cy="13"/>
            </a:xfrm>
            <a:prstGeom prst="line">
              <a:avLst/>
            </a:prstGeom>
            <a:noFill/>
            <a:ln w="0">
              <a:solidFill>
                <a:srgbClr val="000000"/>
              </a:solidFill>
              <a:round/>
              <a:headEnd/>
              <a:tailEnd/>
            </a:ln>
          </p:spPr>
          <p:txBody>
            <a:bodyPr/>
            <a:lstStyle/>
            <a:p>
              <a:endParaRPr lang="en-CA"/>
            </a:p>
          </p:txBody>
        </p:sp>
        <p:sp>
          <p:nvSpPr>
            <p:cNvPr id="25933" name="Line 330"/>
            <p:cNvSpPr>
              <a:spLocks noChangeShapeType="1"/>
            </p:cNvSpPr>
            <p:nvPr/>
          </p:nvSpPr>
          <p:spPr bwMode="auto">
            <a:xfrm>
              <a:off x="5149" y="1281"/>
              <a:ext cx="2" cy="9"/>
            </a:xfrm>
            <a:prstGeom prst="line">
              <a:avLst/>
            </a:prstGeom>
            <a:noFill/>
            <a:ln w="0">
              <a:solidFill>
                <a:srgbClr val="000000"/>
              </a:solidFill>
              <a:round/>
              <a:headEnd/>
              <a:tailEnd/>
            </a:ln>
          </p:spPr>
          <p:txBody>
            <a:bodyPr/>
            <a:lstStyle/>
            <a:p>
              <a:endParaRPr lang="en-CA"/>
            </a:p>
          </p:txBody>
        </p:sp>
        <p:sp>
          <p:nvSpPr>
            <p:cNvPr id="25934" name="Freeform 331"/>
            <p:cNvSpPr>
              <a:spLocks/>
            </p:cNvSpPr>
            <p:nvPr/>
          </p:nvSpPr>
          <p:spPr bwMode="auto">
            <a:xfrm>
              <a:off x="5151" y="1290"/>
              <a:ext cx="9" cy="13"/>
            </a:xfrm>
            <a:custGeom>
              <a:avLst/>
              <a:gdLst>
                <a:gd name="T0" fmla="*/ 0 w 15"/>
                <a:gd name="T1" fmla="*/ 0 h 16"/>
                <a:gd name="T2" fmla="*/ 1 w 15"/>
                <a:gd name="T3" fmla="*/ 5 h 16"/>
                <a:gd name="T4" fmla="*/ 1 w 15"/>
                <a:gd name="T5" fmla="*/ 6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5935" name="Line 332"/>
            <p:cNvSpPr>
              <a:spLocks noChangeShapeType="1"/>
            </p:cNvSpPr>
            <p:nvPr/>
          </p:nvSpPr>
          <p:spPr bwMode="auto">
            <a:xfrm>
              <a:off x="5172" y="1312"/>
              <a:ext cx="2" cy="2"/>
            </a:xfrm>
            <a:prstGeom prst="line">
              <a:avLst/>
            </a:prstGeom>
            <a:noFill/>
            <a:ln w="0">
              <a:solidFill>
                <a:srgbClr val="000000"/>
              </a:solidFill>
              <a:round/>
              <a:headEnd/>
              <a:tailEnd/>
            </a:ln>
          </p:spPr>
          <p:txBody>
            <a:bodyPr/>
            <a:lstStyle/>
            <a:p>
              <a:endParaRPr lang="en-CA"/>
            </a:p>
          </p:txBody>
        </p:sp>
        <p:sp>
          <p:nvSpPr>
            <p:cNvPr id="25936" name="Line 333"/>
            <p:cNvSpPr>
              <a:spLocks noChangeShapeType="1"/>
            </p:cNvSpPr>
            <p:nvPr/>
          </p:nvSpPr>
          <p:spPr bwMode="auto">
            <a:xfrm flipH="1">
              <a:off x="5172" y="1314"/>
              <a:ext cx="2" cy="6"/>
            </a:xfrm>
            <a:prstGeom prst="line">
              <a:avLst/>
            </a:prstGeom>
            <a:noFill/>
            <a:ln w="0">
              <a:solidFill>
                <a:srgbClr val="000000"/>
              </a:solidFill>
              <a:round/>
              <a:headEnd/>
              <a:tailEnd/>
            </a:ln>
          </p:spPr>
          <p:txBody>
            <a:bodyPr/>
            <a:lstStyle/>
            <a:p>
              <a:endParaRPr lang="en-CA"/>
            </a:p>
          </p:txBody>
        </p:sp>
        <p:sp>
          <p:nvSpPr>
            <p:cNvPr id="25937" name="Line 334"/>
            <p:cNvSpPr>
              <a:spLocks noChangeShapeType="1"/>
            </p:cNvSpPr>
            <p:nvPr/>
          </p:nvSpPr>
          <p:spPr bwMode="auto">
            <a:xfrm flipH="1">
              <a:off x="5163" y="1320"/>
              <a:ext cx="9" cy="6"/>
            </a:xfrm>
            <a:prstGeom prst="line">
              <a:avLst/>
            </a:prstGeom>
            <a:noFill/>
            <a:ln w="0">
              <a:solidFill>
                <a:srgbClr val="000000"/>
              </a:solidFill>
              <a:round/>
              <a:headEnd/>
              <a:tailEnd/>
            </a:ln>
          </p:spPr>
          <p:txBody>
            <a:bodyPr/>
            <a:lstStyle/>
            <a:p>
              <a:endParaRPr lang="en-CA"/>
            </a:p>
          </p:txBody>
        </p:sp>
        <p:sp>
          <p:nvSpPr>
            <p:cNvPr id="25938" name="Line 335"/>
            <p:cNvSpPr>
              <a:spLocks noChangeShapeType="1"/>
            </p:cNvSpPr>
            <p:nvPr/>
          </p:nvSpPr>
          <p:spPr bwMode="auto">
            <a:xfrm flipH="1">
              <a:off x="5153" y="1326"/>
              <a:ext cx="10" cy="8"/>
            </a:xfrm>
            <a:prstGeom prst="line">
              <a:avLst/>
            </a:prstGeom>
            <a:noFill/>
            <a:ln w="0">
              <a:solidFill>
                <a:srgbClr val="000000"/>
              </a:solidFill>
              <a:round/>
              <a:headEnd/>
              <a:tailEnd/>
            </a:ln>
          </p:spPr>
          <p:txBody>
            <a:bodyPr/>
            <a:lstStyle/>
            <a:p>
              <a:endParaRPr lang="en-CA"/>
            </a:p>
          </p:txBody>
        </p:sp>
        <p:sp>
          <p:nvSpPr>
            <p:cNvPr id="25939" name="Freeform 336"/>
            <p:cNvSpPr>
              <a:spLocks/>
            </p:cNvSpPr>
            <p:nvPr/>
          </p:nvSpPr>
          <p:spPr bwMode="auto">
            <a:xfrm>
              <a:off x="5135" y="1334"/>
              <a:ext cx="18" cy="6"/>
            </a:xfrm>
            <a:custGeom>
              <a:avLst/>
              <a:gdLst>
                <a:gd name="T0" fmla="*/ 4 w 26"/>
                <a:gd name="T1" fmla="*/ 0 h 10"/>
                <a:gd name="T2" fmla="*/ 2 w 26"/>
                <a:gd name="T3" fmla="*/ 1 h 10"/>
                <a:gd name="T4" fmla="*/ 0 w 26"/>
                <a:gd name="T5" fmla="*/ 1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5940" name="Line 337"/>
            <p:cNvSpPr>
              <a:spLocks noChangeShapeType="1"/>
            </p:cNvSpPr>
            <p:nvPr/>
          </p:nvSpPr>
          <p:spPr bwMode="auto">
            <a:xfrm>
              <a:off x="5122" y="1350"/>
              <a:ext cx="3" cy="3"/>
            </a:xfrm>
            <a:prstGeom prst="line">
              <a:avLst/>
            </a:prstGeom>
            <a:noFill/>
            <a:ln w="0">
              <a:solidFill>
                <a:srgbClr val="000000"/>
              </a:solidFill>
              <a:round/>
              <a:headEnd/>
              <a:tailEnd/>
            </a:ln>
          </p:spPr>
          <p:txBody>
            <a:bodyPr/>
            <a:lstStyle/>
            <a:p>
              <a:endParaRPr lang="en-CA"/>
            </a:p>
          </p:txBody>
        </p:sp>
        <p:sp>
          <p:nvSpPr>
            <p:cNvPr id="25941" name="Line 338"/>
            <p:cNvSpPr>
              <a:spLocks noChangeShapeType="1"/>
            </p:cNvSpPr>
            <p:nvPr/>
          </p:nvSpPr>
          <p:spPr bwMode="auto">
            <a:xfrm>
              <a:off x="5125" y="1353"/>
              <a:ext cx="5" cy="3"/>
            </a:xfrm>
            <a:prstGeom prst="line">
              <a:avLst/>
            </a:prstGeom>
            <a:noFill/>
            <a:ln w="0">
              <a:solidFill>
                <a:srgbClr val="000000"/>
              </a:solidFill>
              <a:round/>
              <a:headEnd/>
              <a:tailEnd/>
            </a:ln>
          </p:spPr>
          <p:txBody>
            <a:bodyPr/>
            <a:lstStyle/>
            <a:p>
              <a:endParaRPr lang="en-CA"/>
            </a:p>
          </p:txBody>
        </p:sp>
        <p:sp>
          <p:nvSpPr>
            <p:cNvPr id="25942" name="Line 339"/>
            <p:cNvSpPr>
              <a:spLocks noChangeShapeType="1"/>
            </p:cNvSpPr>
            <p:nvPr/>
          </p:nvSpPr>
          <p:spPr bwMode="auto">
            <a:xfrm>
              <a:off x="5130" y="1356"/>
              <a:ext cx="6" cy="1"/>
            </a:xfrm>
            <a:prstGeom prst="line">
              <a:avLst/>
            </a:prstGeom>
            <a:noFill/>
            <a:ln w="0">
              <a:solidFill>
                <a:srgbClr val="000000"/>
              </a:solidFill>
              <a:round/>
              <a:headEnd/>
              <a:tailEnd/>
            </a:ln>
          </p:spPr>
          <p:txBody>
            <a:bodyPr/>
            <a:lstStyle/>
            <a:p>
              <a:endParaRPr lang="en-CA"/>
            </a:p>
          </p:txBody>
        </p:sp>
        <p:sp>
          <p:nvSpPr>
            <p:cNvPr id="25943" name="Line 340"/>
            <p:cNvSpPr>
              <a:spLocks noChangeShapeType="1"/>
            </p:cNvSpPr>
            <p:nvPr/>
          </p:nvSpPr>
          <p:spPr bwMode="auto">
            <a:xfrm>
              <a:off x="5136" y="1357"/>
              <a:ext cx="8" cy="2"/>
            </a:xfrm>
            <a:prstGeom prst="line">
              <a:avLst/>
            </a:prstGeom>
            <a:noFill/>
            <a:ln w="0">
              <a:solidFill>
                <a:srgbClr val="000000"/>
              </a:solidFill>
              <a:round/>
              <a:headEnd/>
              <a:tailEnd/>
            </a:ln>
          </p:spPr>
          <p:txBody>
            <a:bodyPr/>
            <a:lstStyle/>
            <a:p>
              <a:endParaRPr lang="en-CA"/>
            </a:p>
          </p:txBody>
        </p:sp>
        <p:sp>
          <p:nvSpPr>
            <p:cNvPr id="25944" name="Line 341"/>
            <p:cNvSpPr>
              <a:spLocks noChangeShapeType="1"/>
            </p:cNvSpPr>
            <p:nvPr/>
          </p:nvSpPr>
          <p:spPr bwMode="auto">
            <a:xfrm>
              <a:off x="5144" y="1359"/>
              <a:ext cx="9" cy="2"/>
            </a:xfrm>
            <a:prstGeom prst="line">
              <a:avLst/>
            </a:prstGeom>
            <a:noFill/>
            <a:ln w="0">
              <a:solidFill>
                <a:srgbClr val="000000"/>
              </a:solidFill>
              <a:round/>
              <a:headEnd/>
              <a:tailEnd/>
            </a:ln>
          </p:spPr>
          <p:txBody>
            <a:bodyPr/>
            <a:lstStyle/>
            <a:p>
              <a:endParaRPr lang="en-CA"/>
            </a:p>
          </p:txBody>
        </p:sp>
        <p:sp>
          <p:nvSpPr>
            <p:cNvPr id="25945" name="Line 342"/>
            <p:cNvSpPr>
              <a:spLocks noChangeShapeType="1"/>
            </p:cNvSpPr>
            <p:nvPr/>
          </p:nvSpPr>
          <p:spPr bwMode="auto">
            <a:xfrm>
              <a:off x="5153" y="1359"/>
              <a:ext cx="8" cy="2"/>
            </a:xfrm>
            <a:prstGeom prst="line">
              <a:avLst/>
            </a:prstGeom>
            <a:noFill/>
            <a:ln w="0">
              <a:solidFill>
                <a:srgbClr val="000000"/>
              </a:solidFill>
              <a:round/>
              <a:headEnd/>
              <a:tailEnd/>
            </a:ln>
          </p:spPr>
          <p:txBody>
            <a:bodyPr/>
            <a:lstStyle/>
            <a:p>
              <a:endParaRPr lang="en-CA"/>
            </a:p>
          </p:txBody>
        </p:sp>
        <p:sp>
          <p:nvSpPr>
            <p:cNvPr id="25946" name="Freeform 343"/>
            <p:cNvSpPr>
              <a:spLocks/>
            </p:cNvSpPr>
            <p:nvPr/>
          </p:nvSpPr>
          <p:spPr bwMode="auto">
            <a:xfrm>
              <a:off x="5161" y="1359"/>
              <a:ext cx="6" cy="2"/>
            </a:xfrm>
            <a:custGeom>
              <a:avLst/>
              <a:gdLst>
                <a:gd name="T0" fmla="*/ 0 w 10"/>
                <a:gd name="T1" fmla="*/ 0 h 2"/>
                <a:gd name="T2" fmla="*/ 1 w 10"/>
                <a:gd name="T3" fmla="*/ 2 h 2"/>
                <a:gd name="T4" fmla="*/ 1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5947" name="Line 344"/>
            <p:cNvSpPr>
              <a:spLocks noChangeShapeType="1"/>
            </p:cNvSpPr>
            <p:nvPr/>
          </p:nvSpPr>
          <p:spPr bwMode="auto">
            <a:xfrm>
              <a:off x="5166" y="1378"/>
              <a:ext cx="1" cy="1"/>
            </a:xfrm>
            <a:prstGeom prst="line">
              <a:avLst/>
            </a:prstGeom>
            <a:noFill/>
            <a:ln w="0">
              <a:solidFill>
                <a:srgbClr val="000000"/>
              </a:solidFill>
              <a:round/>
              <a:headEnd/>
              <a:tailEnd/>
            </a:ln>
          </p:spPr>
          <p:txBody>
            <a:bodyPr/>
            <a:lstStyle/>
            <a:p>
              <a:endParaRPr lang="en-CA"/>
            </a:p>
          </p:txBody>
        </p:sp>
        <p:sp>
          <p:nvSpPr>
            <p:cNvPr id="25948" name="Line 345"/>
            <p:cNvSpPr>
              <a:spLocks noChangeShapeType="1"/>
            </p:cNvSpPr>
            <p:nvPr/>
          </p:nvSpPr>
          <p:spPr bwMode="auto">
            <a:xfrm flipH="1">
              <a:off x="5160" y="1378"/>
              <a:ext cx="6" cy="11"/>
            </a:xfrm>
            <a:prstGeom prst="line">
              <a:avLst/>
            </a:prstGeom>
            <a:noFill/>
            <a:ln w="0">
              <a:solidFill>
                <a:srgbClr val="000000"/>
              </a:solidFill>
              <a:round/>
              <a:headEnd/>
              <a:tailEnd/>
            </a:ln>
          </p:spPr>
          <p:txBody>
            <a:bodyPr/>
            <a:lstStyle/>
            <a:p>
              <a:endParaRPr lang="en-CA"/>
            </a:p>
          </p:txBody>
        </p:sp>
        <p:sp>
          <p:nvSpPr>
            <p:cNvPr id="25949" name="Line 346"/>
            <p:cNvSpPr>
              <a:spLocks noChangeShapeType="1"/>
            </p:cNvSpPr>
            <p:nvPr/>
          </p:nvSpPr>
          <p:spPr bwMode="auto">
            <a:xfrm flipH="1">
              <a:off x="5153" y="1389"/>
              <a:ext cx="7" cy="11"/>
            </a:xfrm>
            <a:prstGeom prst="line">
              <a:avLst/>
            </a:prstGeom>
            <a:noFill/>
            <a:ln w="0">
              <a:solidFill>
                <a:srgbClr val="000000"/>
              </a:solidFill>
              <a:round/>
              <a:headEnd/>
              <a:tailEnd/>
            </a:ln>
          </p:spPr>
          <p:txBody>
            <a:bodyPr/>
            <a:lstStyle/>
            <a:p>
              <a:endParaRPr lang="en-CA"/>
            </a:p>
          </p:txBody>
        </p:sp>
        <p:sp>
          <p:nvSpPr>
            <p:cNvPr id="25950" name="Line 347"/>
            <p:cNvSpPr>
              <a:spLocks noChangeShapeType="1"/>
            </p:cNvSpPr>
            <p:nvPr/>
          </p:nvSpPr>
          <p:spPr bwMode="auto">
            <a:xfrm flipH="1">
              <a:off x="5148" y="1400"/>
              <a:ext cx="5" cy="9"/>
            </a:xfrm>
            <a:prstGeom prst="line">
              <a:avLst/>
            </a:prstGeom>
            <a:noFill/>
            <a:ln w="0">
              <a:solidFill>
                <a:srgbClr val="000000"/>
              </a:solidFill>
              <a:round/>
              <a:headEnd/>
              <a:tailEnd/>
            </a:ln>
          </p:spPr>
          <p:txBody>
            <a:bodyPr/>
            <a:lstStyle/>
            <a:p>
              <a:endParaRPr lang="en-CA"/>
            </a:p>
          </p:txBody>
        </p:sp>
        <p:sp>
          <p:nvSpPr>
            <p:cNvPr id="25951" name="Line 348"/>
            <p:cNvSpPr>
              <a:spLocks noChangeShapeType="1"/>
            </p:cNvSpPr>
            <p:nvPr/>
          </p:nvSpPr>
          <p:spPr bwMode="auto">
            <a:xfrm flipH="1">
              <a:off x="5147" y="1409"/>
              <a:ext cx="1" cy="5"/>
            </a:xfrm>
            <a:prstGeom prst="line">
              <a:avLst/>
            </a:prstGeom>
            <a:noFill/>
            <a:ln w="0">
              <a:solidFill>
                <a:srgbClr val="000000"/>
              </a:solidFill>
              <a:round/>
              <a:headEnd/>
              <a:tailEnd/>
            </a:ln>
          </p:spPr>
          <p:txBody>
            <a:bodyPr/>
            <a:lstStyle/>
            <a:p>
              <a:endParaRPr lang="en-CA"/>
            </a:p>
          </p:txBody>
        </p:sp>
        <p:sp>
          <p:nvSpPr>
            <p:cNvPr id="25952" name="Line 349"/>
            <p:cNvSpPr>
              <a:spLocks noChangeShapeType="1"/>
            </p:cNvSpPr>
            <p:nvPr/>
          </p:nvSpPr>
          <p:spPr bwMode="auto">
            <a:xfrm flipH="1">
              <a:off x="5145" y="1414"/>
              <a:ext cx="2" cy="3"/>
            </a:xfrm>
            <a:prstGeom prst="line">
              <a:avLst/>
            </a:prstGeom>
            <a:noFill/>
            <a:ln w="0">
              <a:solidFill>
                <a:srgbClr val="000000"/>
              </a:solidFill>
              <a:round/>
              <a:headEnd/>
              <a:tailEnd/>
            </a:ln>
          </p:spPr>
          <p:txBody>
            <a:bodyPr/>
            <a:lstStyle/>
            <a:p>
              <a:endParaRPr lang="en-CA"/>
            </a:p>
          </p:txBody>
        </p:sp>
        <p:sp>
          <p:nvSpPr>
            <p:cNvPr id="25953" name="Line 350"/>
            <p:cNvSpPr>
              <a:spLocks noChangeShapeType="1"/>
            </p:cNvSpPr>
            <p:nvPr/>
          </p:nvSpPr>
          <p:spPr bwMode="auto">
            <a:xfrm flipH="1">
              <a:off x="5144" y="1417"/>
              <a:ext cx="1" cy="3"/>
            </a:xfrm>
            <a:prstGeom prst="line">
              <a:avLst/>
            </a:prstGeom>
            <a:noFill/>
            <a:ln w="0">
              <a:solidFill>
                <a:srgbClr val="000000"/>
              </a:solidFill>
              <a:round/>
              <a:headEnd/>
              <a:tailEnd/>
            </a:ln>
          </p:spPr>
          <p:txBody>
            <a:bodyPr/>
            <a:lstStyle/>
            <a:p>
              <a:endParaRPr lang="en-CA"/>
            </a:p>
          </p:txBody>
        </p:sp>
        <p:sp>
          <p:nvSpPr>
            <p:cNvPr id="25954" name="Line 351"/>
            <p:cNvSpPr>
              <a:spLocks noChangeShapeType="1"/>
            </p:cNvSpPr>
            <p:nvPr/>
          </p:nvSpPr>
          <p:spPr bwMode="auto">
            <a:xfrm>
              <a:off x="5144" y="1420"/>
              <a:ext cx="1" cy="1"/>
            </a:xfrm>
            <a:prstGeom prst="line">
              <a:avLst/>
            </a:prstGeom>
            <a:noFill/>
            <a:ln w="0">
              <a:solidFill>
                <a:srgbClr val="000000"/>
              </a:solidFill>
              <a:round/>
              <a:headEnd/>
              <a:tailEnd/>
            </a:ln>
          </p:spPr>
          <p:txBody>
            <a:bodyPr/>
            <a:lstStyle/>
            <a:p>
              <a:endParaRPr lang="en-CA"/>
            </a:p>
          </p:txBody>
        </p:sp>
        <p:sp>
          <p:nvSpPr>
            <p:cNvPr id="25955" name="Freeform 352"/>
            <p:cNvSpPr>
              <a:spLocks/>
            </p:cNvSpPr>
            <p:nvPr/>
          </p:nvSpPr>
          <p:spPr bwMode="auto">
            <a:xfrm>
              <a:off x="5145" y="1420"/>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5956" name="Line 353"/>
            <p:cNvSpPr>
              <a:spLocks noChangeShapeType="1"/>
            </p:cNvSpPr>
            <p:nvPr/>
          </p:nvSpPr>
          <p:spPr bwMode="auto">
            <a:xfrm>
              <a:off x="5165" y="1420"/>
              <a:ext cx="1" cy="1"/>
            </a:xfrm>
            <a:prstGeom prst="line">
              <a:avLst/>
            </a:prstGeom>
            <a:noFill/>
            <a:ln w="0">
              <a:solidFill>
                <a:srgbClr val="000000"/>
              </a:solidFill>
              <a:round/>
              <a:headEnd/>
              <a:tailEnd/>
            </a:ln>
          </p:spPr>
          <p:txBody>
            <a:bodyPr/>
            <a:lstStyle/>
            <a:p>
              <a:endParaRPr lang="en-CA"/>
            </a:p>
          </p:txBody>
        </p:sp>
        <p:sp>
          <p:nvSpPr>
            <p:cNvPr id="25957" name="Line 354"/>
            <p:cNvSpPr>
              <a:spLocks noChangeShapeType="1"/>
            </p:cNvSpPr>
            <p:nvPr/>
          </p:nvSpPr>
          <p:spPr bwMode="auto">
            <a:xfrm>
              <a:off x="5166" y="1420"/>
              <a:ext cx="1" cy="1"/>
            </a:xfrm>
            <a:prstGeom prst="line">
              <a:avLst/>
            </a:prstGeom>
            <a:noFill/>
            <a:ln w="0">
              <a:solidFill>
                <a:srgbClr val="000000"/>
              </a:solidFill>
              <a:round/>
              <a:headEnd/>
              <a:tailEnd/>
            </a:ln>
          </p:spPr>
          <p:txBody>
            <a:bodyPr/>
            <a:lstStyle/>
            <a:p>
              <a:endParaRPr lang="en-CA"/>
            </a:p>
          </p:txBody>
        </p:sp>
        <p:sp>
          <p:nvSpPr>
            <p:cNvPr id="25958" name="Line 355"/>
            <p:cNvSpPr>
              <a:spLocks noChangeShapeType="1"/>
            </p:cNvSpPr>
            <p:nvPr/>
          </p:nvSpPr>
          <p:spPr bwMode="auto">
            <a:xfrm>
              <a:off x="5167" y="1421"/>
              <a:ext cx="2" cy="2"/>
            </a:xfrm>
            <a:prstGeom prst="line">
              <a:avLst/>
            </a:prstGeom>
            <a:noFill/>
            <a:ln w="0">
              <a:solidFill>
                <a:srgbClr val="000000"/>
              </a:solidFill>
              <a:round/>
              <a:headEnd/>
              <a:tailEnd/>
            </a:ln>
          </p:spPr>
          <p:txBody>
            <a:bodyPr/>
            <a:lstStyle/>
            <a:p>
              <a:endParaRPr lang="en-CA"/>
            </a:p>
          </p:txBody>
        </p:sp>
        <p:sp>
          <p:nvSpPr>
            <p:cNvPr id="25959" name="Line 356"/>
            <p:cNvSpPr>
              <a:spLocks noChangeShapeType="1"/>
            </p:cNvSpPr>
            <p:nvPr/>
          </p:nvSpPr>
          <p:spPr bwMode="auto">
            <a:xfrm flipH="1">
              <a:off x="5165" y="1423"/>
              <a:ext cx="4" cy="6"/>
            </a:xfrm>
            <a:prstGeom prst="line">
              <a:avLst/>
            </a:prstGeom>
            <a:noFill/>
            <a:ln w="0">
              <a:solidFill>
                <a:srgbClr val="000000"/>
              </a:solidFill>
              <a:round/>
              <a:headEnd/>
              <a:tailEnd/>
            </a:ln>
          </p:spPr>
          <p:txBody>
            <a:bodyPr/>
            <a:lstStyle/>
            <a:p>
              <a:endParaRPr lang="en-CA"/>
            </a:p>
          </p:txBody>
        </p:sp>
        <p:sp>
          <p:nvSpPr>
            <p:cNvPr id="25960" name="Line 357"/>
            <p:cNvSpPr>
              <a:spLocks noChangeShapeType="1"/>
            </p:cNvSpPr>
            <p:nvPr/>
          </p:nvSpPr>
          <p:spPr bwMode="auto">
            <a:xfrm flipH="1">
              <a:off x="5157" y="1429"/>
              <a:ext cx="8" cy="8"/>
            </a:xfrm>
            <a:prstGeom prst="line">
              <a:avLst/>
            </a:prstGeom>
            <a:noFill/>
            <a:ln w="0">
              <a:solidFill>
                <a:srgbClr val="000000"/>
              </a:solidFill>
              <a:round/>
              <a:headEnd/>
              <a:tailEnd/>
            </a:ln>
          </p:spPr>
          <p:txBody>
            <a:bodyPr/>
            <a:lstStyle/>
            <a:p>
              <a:endParaRPr lang="en-CA"/>
            </a:p>
          </p:txBody>
        </p:sp>
        <p:sp>
          <p:nvSpPr>
            <p:cNvPr id="25961" name="Line 358"/>
            <p:cNvSpPr>
              <a:spLocks noChangeShapeType="1"/>
            </p:cNvSpPr>
            <p:nvPr/>
          </p:nvSpPr>
          <p:spPr bwMode="auto">
            <a:xfrm flipH="1">
              <a:off x="5151" y="1437"/>
              <a:ext cx="6" cy="9"/>
            </a:xfrm>
            <a:prstGeom prst="line">
              <a:avLst/>
            </a:prstGeom>
            <a:noFill/>
            <a:ln w="0">
              <a:solidFill>
                <a:srgbClr val="000000"/>
              </a:solidFill>
              <a:round/>
              <a:headEnd/>
              <a:tailEnd/>
            </a:ln>
          </p:spPr>
          <p:txBody>
            <a:bodyPr/>
            <a:lstStyle/>
            <a:p>
              <a:endParaRPr lang="en-CA"/>
            </a:p>
          </p:txBody>
        </p:sp>
        <p:sp>
          <p:nvSpPr>
            <p:cNvPr id="25962" name="Line 359"/>
            <p:cNvSpPr>
              <a:spLocks noChangeShapeType="1"/>
            </p:cNvSpPr>
            <p:nvPr/>
          </p:nvSpPr>
          <p:spPr bwMode="auto">
            <a:xfrm flipH="1">
              <a:off x="5143" y="1446"/>
              <a:ext cx="8" cy="5"/>
            </a:xfrm>
            <a:prstGeom prst="line">
              <a:avLst/>
            </a:prstGeom>
            <a:noFill/>
            <a:ln w="0">
              <a:solidFill>
                <a:srgbClr val="000000"/>
              </a:solidFill>
              <a:round/>
              <a:headEnd/>
              <a:tailEnd/>
            </a:ln>
          </p:spPr>
          <p:txBody>
            <a:bodyPr/>
            <a:lstStyle/>
            <a:p>
              <a:endParaRPr lang="en-CA"/>
            </a:p>
          </p:txBody>
        </p:sp>
        <p:sp>
          <p:nvSpPr>
            <p:cNvPr id="25963" name="Line 360"/>
            <p:cNvSpPr>
              <a:spLocks noChangeShapeType="1"/>
            </p:cNvSpPr>
            <p:nvPr/>
          </p:nvSpPr>
          <p:spPr bwMode="auto">
            <a:xfrm flipH="1">
              <a:off x="5140" y="1451"/>
              <a:ext cx="3" cy="5"/>
            </a:xfrm>
            <a:prstGeom prst="line">
              <a:avLst/>
            </a:prstGeom>
            <a:noFill/>
            <a:ln w="0">
              <a:solidFill>
                <a:srgbClr val="000000"/>
              </a:solidFill>
              <a:round/>
              <a:headEnd/>
              <a:tailEnd/>
            </a:ln>
          </p:spPr>
          <p:txBody>
            <a:bodyPr/>
            <a:lstStyle/>
            <a:p>
              <a:endParaRPr lang="en-CA"/>
            </a:p>
          </p:txBody>
        </p:sp>
        <p:sp>
          <p:nvSpPr>
            <p:cNvPr id="25964" name="Freeform 361"/>
            <p:cNvSpPr>
              <a:spLocks/>
            </p:cNvSpPr>
            <p:nvPr/>
          </p:nvSpPr>
          <p:spPr bwMode="auto">
            <a:xfrm>
              <a:off x="5138" y="1456"/>
              <a:ext cx="2" cy="1"/>
            </a:xfrm>
            <a:custGeom>
              <a:avLst/>
              <a:gdLst>
                <a:gd name="T0" fmla="*/ 1 w 4"/>
                <a:gd name="T1" fmla="*/ 0 h 2"/>
                <a:gd name="T2" fmla="*/ 0 w 4"/>
                <a:gd name="T3" fmla="*/ 1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5965" name="Line 362"/>
            <p:cNvSpPr>
              <a:spLocks noChangeShapeType="1"/>
            </p:cNvSpPr>
            <p:nvPr/>
          </p:nvSpPr>
          <p:spPr bwMode="auto">
            <a:xfrm>
              <a:off x="3157" y="2132"/>
              <a:ext cx="46" cy="2"/>
            </a:xfrm>
            <a:prstGeom prst="line">
              <a:avLst/>
            </a:prstGeom>
            <a:noFill/>
            <a:ln w="0">
              <a:solidFill>
                <a:srgbClr val="000000"/>
              </a:solidFill>
              <a:round/>
              <a:headEnd/>
              <a:tailEnd/>
            </a:ln>
          </p:spPr>
          <p:txBody>
            <a:bodyPr/>
            <a:lstStyle/>
            <a:p>
              <a:endParaRPr lang="en-CA"/>
            </a:p>
          </p:txBody>
        </p:sp>
        <p:sp>
          <p:nvSpPr>
            <p:cNvPr id="25966" name="Line 363"/>
            <p:cNvSpPr>
              <a:spLocks noChangeShapeType="1"/>
            </p:cNvSpPr>
            <p:nvPr/>
          </p:nvSpPr>
          <p:spPr bwMode="auto">
            <a:xfrm>
              <a:off x="3218" y="2132"/>
              <a:ext cx="46" cy="2"/>
            </a:xfrm>
            <a:prstGeom prst="line">
              <a:avLst/>
            </a:prstGeom>
            <a:noFill/>
            <a:ln w="0">
              <a:solidFill>
                <a:srgbClr val="000000"/>
              </a:solidFill>
              <a:round/>
              <a:headEnd/>
              <a:tailEnd/>
            </a:ln>
          </p:spPr>
          <p:txBody>
            <a:bodyPr/>
            <a:lstStyle/>
            <a:p>
              <a:endParaRPr lang="en-CA"/>
            </a:p>
          </p:txBody>
        </p:sp>
        <p:sp>
          <p:nvSpPr>
            <p:cNvPr id="25967" name="Line 364"/>
            <p:cNvSpPr>
              <a:spLocks noChangeShapeType="1"/>
            </p:cNvSpPr>
            <p:nvPr/>
          </p:nvSpPr>
          <p:spPr bwMode="auto">
            <a:xfrm>
              <a:off x="3281" y="2132"/>
              <a:ext cx="46" cy="2"/>
            </a:xfrm>
            <a:prstGeom prst="line">
              <a:avLst/>
            </a:prstGeom>
            <a:noFill/>
            <a:ln w="0">
              <a:solidFill>
                <a:srgbClr val="000000"/>
              </a:solidFill>
              <a:round/>
              <a:headEnd/>
              <a:tailEnd/>
            </a:ln>
          </p:spPr>
          <p:txBody>
            <a:bodyPr/>
            <a:lstStyle/>
            <a:p>
              <a:endParaRPr lang="en-CA"/>
            </a:p>
          </p:txBody>
        </p:sp>
        <p:sp>
          <p:nvSpPr>
            <p:cNvPr id="25968" name="Line 365"/>
            <p:cNvSpPr>
              <a:spLocks noChangeShapeType="1"/>
            </p:cNvSpPr>
            <p:nvPr/>
          </p:nvSpPr>
          <p:spPr bwMode="auto">
            <a:xfrm>
              <a:off x="3343" y="2132"/>
              <a:ext cx="46" cy="2"/>
            </a:xfrm>
            <a:prstGeom prst="line">
              <a:avLst/>
            </a:prstGeom>
            <a:noFill/>
            <a:ln w="0">
              <a:solidFill>
                <a:srgbClr val="000000"/>
              </a:solidFill>
              <a:round/>
              <a:headEnd/>
              <a:tailEnd/>
            </a:ln>
          </p:spPr>
          <p:txBody>
            <a:bodyPr/>
            <a:lstStyle/>
            <a:p>
              <a:endParaRPr lang="en-CA"/>
            </a:p>
          </p:txBody>
        </p:sp>
        <p:sp>
          <p:nvSpPr>
            <p:cNvPr id="25969" name="Line 366"/>
            <p:cNvSpPr>
              <a:spLocks noChangeShapeType="1"/>
            </p:cNvSpPr>
            <p:nvPr/>
          </p:nvSpPr>
          <p:spPr bwMode="auto">
            <a:xfrm>
              <a:off x="3403" y="2132"/>
              <a:ext cx="48" cy="2"/>
            </a:xfrm>
            <a:prstGeom prst="line">
              <a:avLst/>
            </a:prstGeom>
            <a:noFill/>
            <a:ln w="0">
              <a:solidFill>
                <a:srgbClr val="000000"/>
              </a:solidFill>
              <a:round/>
              <a:headEnd/>
              <a:tailEnd/>
            </a:ln>
          </p:spPr>
          <p:txBody>
            <a:bodyPr/>
            <a:lstStyle/>
            <a:p>
              <a:endParaRPr lang="en-CA"/>
            </a:p>
          </p:txBody>
        </p:sp>
        <p:sp>
          <p:nvSpPr>
            <p:cNvPr id="25970" name="Line 367"/>
            <p:cNvSpPr>
              <a:spLocks noChangeShapeType="1"/>
            </p:cNvSpPr>
            <p:nvPr/>
          </p:nvSpPr>
          <p:spPr bwMode="auto">
            <a:xfrm>
              <a:off x="3466" y="2132"/>
              <a:ext cx="48" cy="2"/>
            </a:xfrm>
            <a:prstGeom prst="line">
              <a:avLst/>
            </a:prstGeom>
            <a:noFill/>
            <a:ln w="0">
              <a:solidFill>
                <a:srgbClr val="000000"/>
              </a:solidFill>
              <a:round/>
              <a:headEnd/>
              <a:tailEnd/>
            </a:ln>
          </p:spPr>
          <p:txBody>
            <a:bodyPr/>
            <a:lstStyle/>
            <a:p>
              <a:endParaRPr lang="en-CA"/>
            </a:p>
          </p:txBody>
        </p:sp>
        <p:sp>
          <p:nvSpPr>
            <p:cNvPr id="25971" name="Line 368"/>
            <p:cNvSpPr>
              <a:spLocks noChangeShapeType="1"/>
            </p:cNvSpPr>
            <p:nvPr/>
          </p:nvSpPr>
          <p:spPr bwMode="auto">
            <a:xfrm>
              <a:off x="3528" y="2132"/>
              <a:ext cx="47" cy="2"/>
            </a:xfrm>
            <a:prstGeom prst="line">
              <a:avLst/>
            </a:prstGeom>
            <a:noFill/>
            <a:ln w="0">
              <a:solidFill>
                <a:srgbClr val="000000"/>
              </a:solidFill>
              <a:round/>
              <a:headEnd/>
              <a:tailEnd/>
            </a:ln>
          </p:spPr>
          <p:txBody>
            <a:bodyPr/>
            <a:lstStyle/>
            <a:p>
              <a:endParaRPr lang="en-CA"/>
            </a:p>
          </p:txBody>
        </p:sp>
        <p:sp>
          <p:nvSpPr>
            <p:cNvPr id="25972" name="Line 369"/>
            <p:cNvSpPr>
              <a:spLocks noChangeShapeType="1"/>
            </p:cNvSpPr>
            <p:nvPr/>
          </p:nvSpPr>
          <p:spPr bwMode="auto">
            <a:xfrm>
              <a:off x="3589" y="2132"/>
              <a:ext cx="48" cy="2"/>
            </a:xfrm>
            <a:prstGeom prst="line">
              <a:avLst/>
            </a:prstGeom>
            <a:noFill/>
            <a:ln w="0">
              <a:solidFill>
                <a:srgbClr val="000000"/>
              </a:solidFill>
              <a:round/>
              <a:headEnd/>
              <a:tailEnd/>
            </a:ln>
          </p:spPr>
          <p:txBody>
            <a:bodyPr/>
            <a:lstStyle/>
            <a:p>
              <a:endParaRPr lang="en-CA"/>
            </a:p>
          </p:txBody>
        </p:sp>
        <p:sp>
          <p:nvSpPr>
            <p:cNvPr id="25973" name="Line 370"/>
            <p:cNvSpPr>
              <a:spLocks noChangeShapeType="1"/>
            </p:cNvSpPr>
            <p:nvPr/>
          </p:nvSpPr>
          <p:spPr bwMode="auto">
            <a:xfrm>
              <a:off x="3651" y="2132"/>
              <a:ext cx="47" cy="2"/>
            </a:xfrm>
            <a:prstGeom prst="line">
              <a:avLst/>
            </a:prstGeom>
            <a:noFill/>
            <a:ln w="0">
              <a:solidFill>
                <a:srgbClr val="000000"/>
              </a:solidFill>
              <a:round/>
              <a:headEnd/>
              <a:tailEnd/>
            </a:ln>
          </p:spPr>
          <p:txBody>
            <a:bodyPr/>
            <a:lstStyle/>
            <a:p>
              <a:endParaRPr lang="en-CA"/>
            </a:p>
          </p:txBody>
        </p:sp>
        <p:sp>
          <p:nvSpPr>
            <p:cNvPr id="25974" name="Line 371"/>
            <p:cNvSpPr>
              <a:spLocks noChangeShapeType="1"/>
            </p:cNvSpPr>
            <p:nvPr/>
          </p:nvSpPr>
          <p:spPr bwMode="auto">
            <a:xfrm>
              <a:off x="3714" y="2132"/>
              <a:ext cx="47" cy="2"/>
            </a:xfrm>
            <a:prstGeom prst="line">
              <a:avLst/>
            </a:prstGeom>
            <a:noFill/>
            <a:ln w="0">
              <a:solidFill>
                <a:srgbClr val="000000"/>
              </a:solidFill>
              <a:round/>
              <a:headEnd/>
              <a:tailEnd/>
            </a:ln>
          </p:spPr>
          <p:txBody>
            <a:bodyPr/>
            <a:lstStyle/>
            <a:p>
              <a:endParaRPr lang="en-CA"/>
            </a:p>
          </p:txBody>
        </p:sp>
        <p:sp>
          <p:nvSpPr>
            <p:cNvPr id="25975" name="Line 372"/>
            <p:cNvSpPr>
              <a:spLocks noChangeShapeType="1"/>
            </p:cNvSpPr>
            <p:nvPr/>
          </p:nvSpPr>
          <p:spPr bwMode="auto">
            <a:xfrm>
              <a:off x="3776" y="2132"/>
              <a:ext cx="47" cy="2"/>
            </a:xfrm>
            <a:prstGeom prst="line">
              <a:avLst/>
            </a:prstGeom>
            <a:noFill/>
            <a:ln w="0">
              <a:solidFill>
                <a:srgbClr val="000000"/>
              </a:solidFill>
              <a:round/>
              <a:headEnd/>
              <a:tailEnd/>
            </a:ln>
          </p:spPr>
          <p:txBody>
            <a:bodyPr/>
            <a:lstStyle/>
            <a:p>
              <a:endParaRPr lang="en-CA"/>
            </a:p>
          </p:txBody>
        </p:sp>
        <p:sp>
          <p:nvSpPr>
            <p:cNvPr id="25976" name="Line 373"/>
            <p:cNvSpPr>
              <a:spLocks noChangeShapeType="1"/>
            </p:cNvSpPr>
            <p:nvPr/>
          </p:nvSpPr>
          <p:spPr bwMode="auto">
            <a:xfrm>
              <a:off x="3837" y="2132"/>
              <a:ext cx="48" cy="2"/>
            </a:xfrm>
            <a:prstGeom prst="line">
              <a:avLst/>
            </a:prstGeom>
            <a:noFill/>
            <a:ln w="0">
              <a:solidFill>
                <a:srgbClr val="000000"/>
              </a:solidFill>
              <a:round/>
              <a:headEnd/>
              <a:tailEnd/>
            </a:ln>
          </p:spPr>
          <p:txBody>
            <a:bodyPr/>
            <a:lstStyle/>
            <a:p>
              <a:endParaRPr lang="en-CA"/>
            </a:p>
          </p:txBody>
        </p:sp>
        <p:sp>
          <p:nvSpPr>
            <p:cNvPr id="25977" name="Line 374"/>
            <p:cNvSpPr>
              <a:spLocks noChangeShapeType="1"/>
            </p:cNvSpPr>
            <p:nvPr/>
          </p:nvSpPr>
          <p:spPr bwMode="auto">
            <a:xfrm>
              <a:off x="3900" y="2132"/>
              <a:ext cx="46" cy="2"/>
            </a:xfrm>
            <a:prstGeom prst="line">
              <a:avLst/>
            </a:prstGeom>
            <a:noFill/>
            <a:ln w="0">
              <a:solidFill>
                <a:srgbClr val="000000"/>
              </a:solidFill>
              <a:round/>
              <a:headEnd/>
              <a:tailEnd/>
            </a:ln>
          </p:spPr>
          <p:txBody>
            <a:bodyPr/>
            <a:lstStyle/>
            <a:p>
              <a:endParaRPr lang="en-CA"/>
            </a:p>
          </p:txBody>
        </p:sp>
        <p:sp>
          <p:nvSpPr>
            <p:cNvPr id="25978" name="Line 375"/>
            <p:cNvSpPr>
              <a:spLocks noChangeShapeType="1"/>
            </p:cNvSpPr>
            <p:nvPr/>
          </p:nvSpPr>
          <p:spPr bwMode="auto">
            <a:xfrm>
              <a:off x="3962" y="2132"/>
              <a:ext cx="47" cy="2"/>
            </a:xfrm>
            <a:prstGeom prst="line">
              <a:avLst/>
            </a:prstGeom>
            <a:noFill/>
            <a:ln w="0">
              <a:solidFill>
                <a:srgbClr val="000000"/>
              </a:solidFill>
              <a:round/>
              <a:headEnd/>
              <a:tailEnd/>
            </a:ln>
          </p:spPr>
          <p:txBody>
            <a:bodyPr/>
            <a:lstStyle/>
            <a:p>
              <a:endParaRPr lang="en-CA"/>
            </a:p>
          </p:txBody>
        </p:sp>
        <p:sp>
          <p:nvSpPr>
            <p:cNvPr id="25979" name="Line 376"/>
            <p:cNvSpPr>
              <a:spLocks noChangeShapeType="1"/>
            </p:cNvSpPr>
            <p:nvPr/>
          </p:nvSpPr>
          <p:spPr bwMode="auto">
            <a:xfrm>
              <a:off x="4023" y="2132"/>
              <a:ext cx="48" cy="2"/>
            </a:xfrm>
            <a:prstGeom prst="line">
              <a:avLst/>
            </a:prstGeom>
            <a:noFill/>
            <a:ln w="0">
              <a:solidFill>
                <a:srgbClr val="000000"/>
              </a:solidFill>
              <a:round/>
              <a:headEnd/>
              <a:tailEnd/>
            </a:ln>
          </p:spPr>
          <p:txBody>
            <a:bodyPr/>
            <a:lstStyle/>
            <a:p>
              <a:endParaRPr lang="en-CA"/>
            </a:p>
          </p:txBody>
        </p:sp>
        <p:sp>
          <p:nvSpPr>
            <p:cNvPr id="25980" name="Line 377"/>
            <p:cNvSpPr>
              <a:spLocks noChangeShapeType="1"/>
            </p:cNvSpPr>
            <p:nvPr/>
          </p:nvSpPr>
          <p:spPr bwMode="auto">
            <a:xfrm>
              <a:off x="4085" y="2132"/>
              <a:ext cx="47" cy="2"/>
            </a:xfrm>
            <a:prstGeom prst="line">
              <a:avLst/>
            </a:prstGeom>
            <a:noFill/>
            <a:ln w="0">
              <a:solidFill>
                <a:srgbClr val="000000"/>
              </a:solidFill>
              <a:round/>
              <a:headEnd/>
              <a:tailEnd/>
            </a:ln>
          </p:spPr>
          <p:txBody>
            <a:bodyPr/>
            <a:lstStyle/>
            <a:p>
              <a:endParaRPr lang="en-CA"/>
            </a:p>
          </p:txBody>
        </p:sp>
        <p:sp>
          <p:nvSpPr>
            <p:cNvPr id="25981" name="Line 378"/>
            <p:cNvSpPr>
              <a:spLocks noChangeShapeType="1"/>
            </p:cNvSpPr>
            <p:nvPr/>
          </p:nvSpPr>
          <p:spPr bwMode="auto">
            <a:xfrm>
              <a:off x="4148" y="2132"/>
              <a:ext cx="47" cy="2"/>
            </a:xfrm>
            <a:prstGeom prst="line">
              <a:avLst/>
            </a:prstGeom>
            <a:noFill/>
            <a:ln w="0">
              <a:solidFill>
                <a:srgbClr val="000000"/>
              </a:solidFill>
              <a:round/>
              <a:headEnd/>
              <a:tailEnd/>
            </a:ln>
          </p:spPr>
          <p:txBody>
            <a:bodyPr/>
            <a:lstStyle/>
            <a:p>
              <a:endParaRPr lang="en-CA"/>
            </a:p>
          </p:txBody>
        </p:sp>
        <p:sp>
          <p:nvSpPr>
            <p:cNvPr id="25982" name="Line 379"/>
            <p:cNvSpPr>
              <a:spLocks noChangeShapeType="1"/>
            </p:cNvSpPr>
            <p:nvPr/>
          </p:nvSpPr>
          <p:spPr bwMode="auto">
            <a:xfrm>
              <a:off x="4209" y="2132"/>
              <a:ext cx="48" cy="2"/>
            </a:xfrm>
            <a:prstGeom prst="line">
              <a:avLst/>
            </a:prstGeom>
            <a:noFill/>
            <a:ln w="0">
              <a:solidFill>
                <a:srgbClr val="000000"/>
              </a:solidFill>
              <a:round/>
              <a:headEnd/>
              <a:tailEnd/>
            </a:ln>
          </p:spPr>
          <p:txBody>
            <a:bodyPr/>
            <a:lstStyle/>
            <a:p>
              <a:endParaRPr lang="en-CA"/>
            </a:p>
          </p:txBody>
        </p:sp>
        <p:sp>
          <p:nvSpPr>
            <p:cNvPr id="25983" name="Line 380"/>
            <p:cNvSpPr>
              <a:spLocks noChangeShapeType="1"/>
            </p:cNvSpPr>
            <p:nvPr/>
          </p:nvSpPr>
          <p:spPr bwMode="auto">
            <a:xfrm>
              <a:off x="4271" y="2132"/>
              <a:ext cx="48" cy="2"/>
            </a:xfrm>
            <a:prstGeom prst="line">
              <a:avLst/>
            </a:prstGeom>
            <a:noFill/>
            <a:ln w="0">
              <a:solidFill>
                <a:srgbClr val="000000"/>
              </a:solidFill>
              <a:round/>
              <a:headEnd/>
              <a:tailEnd/>
            </a:ln>
          </p:spPr>
          <p:txBody>
            <a:bodyPr/>
            <a:lstStyle/>
            <a:p>
              <a:endParaRPr lang="en-CA"/>
            </a:p>
          </p:txBody>
        </p:sp>
        <p:sp>
          <p:nvSpPr>
            <p:cNvPr id="25984" name="Line 381"/>
            <p:cNvSpPr>
              <a:spLocks noChangeShapeType="1"/>
            </p:cNvSpPr>
            <p:nvPr/>
          </p:nvSpPr>
          <p:spPr bwMode="auto">
            <a:xfrm>
              <a:off x="4333" y="2132"/>
              <a:ext cx="47" cy="2"/>
            </a:xfrm>
            <a:prstGeom prst="line">
              <a:avLst/>
            </a:prstGeom>
            <a:noFill/>
            <a:ln w="0">
              <a:solidFill>
                <a:srgbClr val="000000"/>
              </a:solidFill>
              <a:round/>
              <a:headEnd/>
              <a:tailEnd/>
            </a:ln>
          </p:spPr>
          <p:txBody>
            <a:bodyPr/>
            <a:lstStyle/>
            <a:p>
              <a:endParaRPr lang="en-CA"/>
            </a:p>
          </p:txBody>
        </p:sp>
        <p:sp>
          <p:nvSpPr>
            <p:cNvPr id="25985" name="Line 382"/>
            <p:cNvSpPr>
              <a:spLocks noChangeShapeType="1"/>
            </p:cNvSpPr>
            <p:nvPr/>
          </p:nvSpPr>
          <p:spPr bwMode="auto">
            <a:xfrm>
              <a:off x="4396" y="2132"/>
              <a:ext cx="47" cy="2"/>
            </a:xfrm>
            <a:prstGeom prst="line">
              <a:avLst/>
            </a:prstGeom>
            <a:noFill/>
            <a:ln w="0">
              <a:solidFill>
                <a:srgbClr val="000000"/>
              </a:solidFill>
              <a:round/>
              <a:headEnd/>
              <a:tailEnd/>
            </a:ln>
          </p:spPr>
          <p:txBody>
            <a:bodyPr/>
            <a:lstStyle/>
            <a:p>
              <a:endParaRPr lang="en-CA"/>
            </a:p>
          </p:txBody>
        </p:sp>
        <p:sp>
          <p:nvSpPr>
            <p:cNvPr id="25986" name="Line 383"/>
            <p:cNvSpPr>
              <a:spLocks noChangeShapeType="1"/>
            </p:cNvSpPr>
            <p:nvPr/>
          </p:nvSpPr>
          <p:spPr bwMode="auto">
            <a:xfrm>
              <a:off x="4457" y="2132"/>
              <a:ext cx="48" cy="2"/>
            </a:xfrm>
            <a:prstGeom prst="line">
              <a:avLst/>
            </a:prstGeom>
            <a:noFill/>
            <a:ln w="0">
              <a:solidFill>
                <a:srgbClr val="000000"/>
              </a:solidFill>
              <a:round/>
              <a:headEnd/>
              <a:tailEnd/>
            </a:ln>
          </p:spPr>
          <p:txBody>
            <a:bodyPr/>
            <a:lstStyle/>
            <a:p>
              <a:endParaRPr lang="en-CA"/>
            </a:p>
          </p:txBody>
        </p:sp>
        <p:sp>
          <p:nvSpPr>
            <p:cNvPr id="25987" name="Line 384"/>
            <p:cNvSpPr>
              <a:spLocks noChangeShapeType="1"/>
            </p:cNvSpPr>
            <p:nvPr/>
          </p:nvSpPr>
          <p:spPr bwMode="auto">
            <a:xfrm>
              <a:off x="4519" y="2132"/>
              <a:ext cx="47" cy="2"/>
            </a:xfrm>
            <a:prstGeom prst="line">
              <a:avLst/>
            </a:prstGeom>
            <a:noFill/>
            <a:ln w="0">
              <a:solidFill>
                <a:srgbClr val="000000"/>
              </a:solidFill>
              <a:round/>
              <a:headEnd/>
              <a:tailEnd/>
            </a:ln>
          </p:spPr>
          <p:txBody>
            <a:bodyPr/>
            <a:lstStyle/>
            <a:p>
              <a:endParaRPr lang="en-CA"/>
            </a:p>
          </p:txBody>
        </p:sp>
        <p:sp>
          <p:nvSpPr>
            <p:cNvPr id="25988" name="Line 385"/>
            <p:cNvSpPr>
              <a:spLocks noChangeShapeType="1"/>
            </p:cNvSpPr>
            <p:nvPr/>
          </p:nvSpPr>
          <p:spPr bwMode="auto">
            <a:xfrm>
              <a:off x="4582" y="2132"/>
              <a:ext cx="47" cy="2"/>
            </a:xfrm>
            <a:prstGeom prst="line">
              <a:avLst/>
            </a:prstGeom>
            <a:noFill/>
            <a:ln w="0">
              <a:solidFill>
                <a:srgbClr val="000000"/>
              </a:solidFill>
              <a:round/>
              <a:headEnd/>
              <a:tailEnd/>
            </a:ln>
          </p:spPr>
          <p:txBody>
            <a:bodyPr/>
            <a:lstStyle/>
            <a:p>
              <a:endParaRPr lang="en-CA"/>
            </a:p>
          </p:txBody>
        </p:sp>
        <p:sp>
          <p:nvSpPr>
            <p:cNvPr id="25989" name="Line 386"/>
            <p:cNvSpPr>
              <a:spLocks noChangeShapeType="1"/>
            </p:cNvSpPr>
            <p:nvPr/>
          </p:nvSpPr>
          <p:spPr bwMode="auto">
            <a:xfrm>
              <a:off x="4643" y="2132"/>
              <a:ext cx="48" cy="2"/>
            </a:xfrm>
            <a:prstGeom prst="line">
              <a:avLst/>
            </a:prstGeom>
            <a:noFill/>
            <a:ln w="0">
              <a:solidFill>
                <a:srgbClr val="000000"/>
              </a:solidFill>
              <a:round/>
              <a:headEnd/>
              <a:tailEnd/>
            </a:ln>
          </p:spPr>
          <p:txBody>
            <a:bodyPr/>
            <a:lstStyle/>
            <a:p>
              <a:endParaRPr lang="en-CA"/>
            </a:p>
          </p:txBody>
        </p:sp>
        <p:sp>
          <p:nvSpPr>
            <p:cNvPr id="25990" name="Line 387"/>
            <p:cNvSpPr>
              <a:spLocks noChangeShapeType="1"/>
            </p:cNvSpPr>
            <p:nvPr/>
          </p:nvSpPr>
          <p:spPr bwMode="auto">
            <a:xfrm>
              <a:off x="4705" y="2132"/>
              <a:ext cx="48" cy="2"/>
            </a:xfrm>
            <a:prstGeom prst="line">
              <a:avLst/>
            </a:prstGeom>
            <a:noFill/>
            <a:ln w="0">
              <a:solidFill>
                <a:srgbClr val="000000"/>
              </a:solidFill>
              <a:round/>
              <a:headEnd/>
              <a:tailEnd/>
            </a:ln>
          </p:spPr>
          <p:txBody>
            <a:bodyPr/>
            <a:lstStyle/>
            <a:p>
              <a:endParaRPr lang="en-CA"/>
            </a:p>
          </p:txBody>
        </p:sp>
        <p:sp>
          <p:nvSpPr>
            <p:cNvPr id="25991" name="Line 388"/>
            <p:cNvSpPr>
              <a:spLocks noChangeShapeType="1"/>
            </p:cNvSpPr>
            <p:nvPr/>
          </p:nvSpPr>
          <p:spPr bwMode="auto">
            <a:xfrm>
              <a:off x="4767" y="2132"/>
              <a:ext cx="47" cy="2"/>
            </a:xfrm>
            <a:prstGeom prst="line">
              <a:avLst/>
            </a:prstGeom>
            <a:noFill/>
            <a:ln w="0">
              <a:solidFill>
                <a:srgbClr val="000000"/>
              </a:solidFill>
              <a:round/>
              <a:headEnd/>
              <a:tailEnd/>
            </a:ln>
          </p:spPr>
          <p:txBody>
            <a:bodyPr/>
            <a:lstStyle/>
            <a:p>
              <a:endParaRPr lang="en-CA"/>
            </a:p>
          </p:txBody>
        </p:sp>
        <p:sp>
          <p:nvSpPr>
            <p:cNvPr id="25992" name="Line 389"/>
            <p:cNvSpPr>
              <a:spLocks noChangeShapeType="1"/>
            </p:cNvSpPr>
            <p:nvPr/>
          </p:nvSpPr>
          <p:spPr bwMode="auto">
            <a:xfrm>
              <a:off x="4830" y="2132"/>
              <a:ext cx="47" cy="2"/>
            </a:xfrm>
            <a:prstGeom prst="line">
              <a:avLst/>
            </a:prstGeom>
            <a:noFill/>
            <a:ln w="0">
              <a:solidFill>
                <a:srgbClr val="000000"/>
              </a:solidFill>
              <a:round/>
              <a:headEnd/>
              <a:tailEnd/>
            </a:ln>
          </p:spPr>
          <p:txBody>
            <a:bodyPr/>
            <a:lstStyle/>
            <a:p>
              <a:endParaRPr lang="en-CA"/>
            </a:p>
          </p:txBody>
        </p:sp>
        <p:sp>
          <p:nvSpPr>
            <p:cNvPr id="25993" name="Line 390"/>
            <p:cNvSpPr>
              <a:spLocks noChangeShapeType="1"/>
            </p:cNvSpPr>
            <p:nvPr/>
          </p:nvSpPr>
          <p:spPr bwMode="auto">
            <a:xfrm>
              <a:off x="4891" y="2132"/>
              <a:ext cx="46" cy="2"/>
            </a:xfrm>
            <a:prstGeom prst="line">
              <a:avLst/>
            </a:prstGeom>
            <a:noFill/>
            <a:ln w="0">
              <a:solidFill>
                <a:srgbClr val="000000"/>
              </a:solidFill>
              <a:round/>
              <a:headEnd/>
              <a:tailEnd/>
            </a:ln>
          </p:spPr>
          <p:txBody>
            <a:bodyPr/>
            <a:lstStyle/>
            <a:p>
              <a:endParaRPr lang="en-CA"/>
            </a:p>
          </p:txBody>
        </p:sp>
        <p:sp>
          <p:nvSpPr>
            <p:cNvPr id="25994" name="Line 391"/>
            <p:cNvSpPr>
              <a:spLocks noChangeShapeType="1"/>
            </p:cNvSpPr>
            <p:nvPr/>
          </p:nvSpPr>
          <p:spPr bwMode="auto">
            <a:xfrm>
              <a:off x="4953" y="2132"/>
              <a:ext cx="46" cy="2"/>
            </a:xfrm>
            <a:prstGeom prst="line">
              <a:avLst/>
            </a:prstGeom>
            <a:noFill/>
            <a:ln w="0">
              <a:solidFill>
                <a:srgbClr val="000000"/>
              </a:solidFill>
              <a:round/>
              <a:headEnd/>
              <a:tailEnd/>
            </a:ln>
          </p:spPr>
          <p:txBody>
            <a:bodyPr/>
            <a:lstStyle/>
            <a:p>
              <a:endParaRPr lang="en-CA"/>
            </a:p>
          </p:txBody>
        </p:sp>
        <p:sp>
          <p:nvSpPr>
            <p:cNvPr id="25995" name="Line 392"/>
            <p:cNvSpPr>
              <a:spLocks noChangeShapeType="1"/>
            </p:cNvSpPr>
            <p:nvPr/>
          </p:nvSpPr>
          <p:spPr bwMode="auto">
            <a:xfrm>
              <a:off x="5016" y="2132"/>
              <a:ext cx="46" cy="2"/>
            </a:xfrm>
            <a:prstGeom prst="line">
              <a:avLst/>
            </a:prstGeom>
            <a:noFill/>
            <a:ln w="0">
              <a:solidFill>
                <a:srgbClr val="000000"/>
              </a:solidFill>
              <a:round/>
              <a:headEnd/>
              <a:tailEnd/>
            </a:ln>
          </p:spPr>
          <p:txBody>
            <a:bodyPr/>
            <a:lstStyle/>
            <a:p>
              <a:endParaRPr lang="en-CA"/>
            </a:p>
          </p:txBody>
        </p:sp>
        <p:sp>
          <p:nvSpPr>
            <p:cNvPr id="25996" name="Line 393"/>
            <p:cNvSpPr>
              <a:spLocks noChangeShapeType="1"/>
            </p:cNvSpPr>
            <p:nvPr/>
          </p:nvSpPr>
          <p:spPr bwMode="auto">
            <a:xfrm>
              <a:off x="5077" y="2132"/>
              <a:ext cx="47" cy="2"/>
            </a:xfrm>
            <a:prstGeom prst="line">
              <a:avLst/>
            </a:prstGeom>
            <a:noFill/>
            <a:ln w="0">
              <a:solidFill>
                <a:srgbClr val="000000"/>
              </a:solidFill>
              <a:round/>
              <a:headEnd/>
              <a:tailEnd/>
            </a:ln>
          </p:spPr>
          <p:txBody>
            <a:bodyPr/>
            <a:lstStyle/>
            <a:p>
              <a:endParaRPr lang="en-CA"/>
            </a:p>
          </p:txBody>
        </p:sp>
        <p:sp>
          <p:nvSpPr>
            <p:cNvPr id="25997" name="Line 394"/>
            <p:cNvSpPr>
              <a:spLocks noChangeShapeType="1"/>
            </p:cNvSpPr>
            <p:nvPr/>
          </p:nvSpPr>
          <p:spPr bwMode="auto">
            <a:xfrm>
              <a:off x="5139" y="2132"/>
              <a:ext cx="18" cy="2"/>
            </a:xfrm>
            <a:prstGeom prst="line">
              <a:avLst/>
            </a:prstGeom>
            <a:noFill/>
            <a:ln w="0">
              <a:solidFill>
                <a:srgbClr val="000000"/>
              </a:solidFill>
              <a:round/>
              <a:headEnd/>
              <a:tailEnd/>
            </a:ln>
          </p:spPr>
          <p:txBody>
            <a:bodyPr/>
            <a:lstStyle/>
            <a:p>
              <a:endParaRPr lang="en-CA"/>
            </a:p>
          </p:txBody>
        </p:sp>
        <p:sp>
          <p:nvSpPr>
            <p:cNvPr id="25998" name="Line 395"/>
            <p:cNvSpPr>
              <a:spLocks noChangeShapeType="1"/>
            </p:cNvSpPr>
            <p:nvPr/>
          </p:nvSpPr>
          <p:spPr bwMode="auto">
            <a:xfrm>
              <a:off x="3140" y="2336"/>
              <a:ext cx="46" cy="1"/>
            </a:xfrm>
            <a:prstGeom prst="line">
              <a:avLst/>
            </a:prstGeom>
            <a:noFill/>
            <a:ln w="0">
              <a:solidFill>
                <a:srgbClr val="000000"/>
              </a:solidFill>
              <a:round/>
              <a:headEnd/>
              <a:tailEnd/>
            </a:ln>
          </p:spPr>
          <p:txBody>
            <a:bodyPr/>
            <a:lstStyle/>
            <a:p>
              <a:endParaRPr lang="en-CA"/>
            </a:p>
          </p:txBody>
        </p:sp>
        <p:sp>
          <p:nvSpPr>
            <p:cNvPr id="25999" name="Line 396"/>
            <p:cNvSpPr>
              <a:spLocks noChangeShapeType="1"/>
            </p:cNvSpPr>
            <p:nvPr/>
          </p:nvSpPr>
          <p:spPr bwMode="auto">
            <a:xfrm>
              <a:off x="3202" y="2336"/>
              <a:ext cx="46" cy="1"/>
            </a:xfrm>
            <a:prstGeom prst="line">
              <a:avLst/>
            </a:prstGeom>
            <a:noFill/>
            <a:ln w="0">
              <a:solidFill>
                <a:srgbClr val="000000"/>
              </a:solidFill>
              <a:round/>
              <a:headEnd/>
              <a:tailEnd/>
            </a:ln>
          </p:spPr>
          <p:txBody>
            <a:bodyPr/>
            <a:lstStyle/>
            <a:p>
              <a:endParaRPr lang="en-CA"/>
            </a:p>
          </p:txBody>
        </p:sp>
        <p:sp>
          <p:nvSpPr>
            <p:cNvPr id="26000" name="Line 397"/>
            <p:cNvSpPr>
              <a:spLocks noChangeShapeType="1"/>
            </p:cNvSpPr>
            <p:nvPr/>
          </p:nvSpPr>
          <p:spPr bwMode="auto">
            <a:xfrm>
              <a:off x="3263" y="2336"/>
              <a:ext cx="46" cy="1"/>
            </a:xfrm>
            <a:prstGeom prst="line">
              <a:avLst/>
            </a:prstGeom>
            <a:noFill/>
            <a:ln w="0">
              <a:solidFill>
                <a:srgbClr val="000000"/>
              </a:solidFill>
              <a:round/>
              <a:headEnd/>
              <a:tailEnd/>
            </a:ln>
          </p:spPr>
          <p:txBody>
            <a:bodyPr/>
            <a:lstStyle/>
            <a:p>
              <a:endParaRPr lang="en-CA"/>
            </a:p>
          </p:txBody>
        </p:sp>
        <p:sp>
          <p:nvSpPr>
            <p:cNvPr id="26001" name="Line 398"/>
            <p:cNvSpPr>
              <a:spLocks noChangeShapeType="1"/>
            </p:cNvSpPr>
            <p:nvPr/>
          </p:nvSpPr>
          <p:spPr bwMode="auto">
            <a:xfrm>
              <a:off x="3326" y="2336"/>
              <a:ext cx="46" cy="1"/>
            </a:xfrm>
            <a:prstGeom prst="line">
              <a:avLst/>
            </a:prstGeom>
            <a:noFill/>
            <a:ln w="0">
              <a:solidFill>
                <a:srgbClr val="000000"/>
              </a:solidFill>
              <a:round/>
              <a:headEnd/>
              <a:tailEnd/>
            </a:ln>
          </p:spPr>
          <p:txBody>
            <a:bodyPr/>
            <a:lstStyle/>
            <a:p>
              <a:endParaRPr lang="en-CA"/>
            </a:p>
          </p:txBody>
        </p:sp>
        <p:sp>
          <p:nvSpPr>
            <p:cNvPr id="26002" name="Line 399"/>
            <p:cNvSpPr>
              <a:spLocks noChangeShapeType="1"/>
            </p:cNvSpPr>
            <p:nvPr/>
          </p:nvSpPr>
          <p:spPr bwMode="auto">
            <a:xfrm>
              <a:off x="3388" y="2336"/>
              <a:ext cx="46" cy="1"/>
            </a:xfrm>
            <a:prstGeom prst="line">
              <a:avLst/>
            </a:prstGeom>
            <a:noFill/>
            <a:ln w="0">
              <a:solidFill>
                <a:srgbClr val="000000"/>
              </a:solidFill>
              <a:round/>
              <a:headEnd/>
              <a:tailEnd/>
            </a:ln>
          </p:spPr>
          <p:txBody>
            <a:bodyPr/>
            <a:lstStyle/>
            <a:p>
              <a:endParaRPr lang="en-CA"/>
            </a:p>
          </p:txBody>
        </p:sp>
        <p:sp>
          <p:nvSpPr>
            <p:cNvPr id="26003" name="Line 400"/>
            <p:cNvSpPr>
              <a:spLocks noChangeShapeType="1"/>
            </p:cNvSpPr>
            <p:nvPr/>
          </p:nvSpPr>
          <p:spPr bwMode="auto">
            <a:xfrm>
              <a:off x="3449" y="2336"/>
              <a:ext cx="47" cy="1"/>
            </a:xfrm>
            <a:prstGeom prst="line">
              <a:avLst/>
            </a:prstGeom>
            <a:noFill/>
            <a:ln w="0">
              <a:solidFill>
                <a:srgbClr val="000000"/>
              </a:solidFill>
              <a:round/>
              <a:headEnd/>
              <a:tailEnd/>
            </a:ln>
          </p:spPr>
          <p:txBody>
            <a:bodyPr/>
            <a:lstStyle/>
            <a:p>
              <a:endParaRPr lang="en-CA"/>
            </a:p>
          </p:txBody>
        </p:sp>
        <p:sp>
          <p:nvSpPr>
            <p:cNvPr id="26004" name="Line 401"/>
            <p:cNvSpPr>
              <a:spLocks noChangeShapeType="1"/>
            </p:cNvSpPr>
            <p:nvPr/>
          </p:nvSpPr>
          <p:spPr bwMode="auto">
            <a:xfrm>
              <a:off x="3512" y="2336"/>
              <a:ext cx="47" cy="1"/>
            </a:xfrm>
            <a:prstGeom prst="line">
              <a:avLst/>
            </a:prstGeom>
            <a:noFill/>
            <a:ln w="0">
              <a:solidFill>
                <a:srgbClr val="000000"/>
              </a:solidFill>
              <a:round/>
              <a:headEnd/>
              <a:tailEnd/>
            </a:ln>
          </p:spPr>
          <p:txBody>
            <a:bodyPr/>
            <a:lstStyle/>
            <a:p>
              <a:endParaRPr lang="en-CA"/>
            </a:p>
          </p:txBody>
        </p:sp>
        <p:sp>
          <p:nvSpPr>
            <p:cNvPr id="26005" name="Line 402"/>
            <p:cNvSpPr>
              <a:spLocks noChangeShapeType="1"/>
            </p:cNvSpPr>
            <p:nvPr/>
          </p:nvSpPr>
          <p:spPr bwMode="auto">
            <a:xfrm>
              <a:off x="3574" y="2336"/>
              <a:ext cx="46" cy="1"/>
            </a:xfrm>
            <a:prstGeom prst="line">
              <a:avLst/>
            </a:prstGeom>
            <a:noFill/>
            <a:ln w="0">
              <a:solidFill>
                <a:srgbClr val="000000"/>
              </a:solidFill>
              <a:round/>
              <a:headEnd/>
              <a:tailEnd/>
            </a:ln>
          </p:spPr>
          <p:txBody>
            <a:bodyPr/>
            <a:lstStyle/>
            <a:p>
              <a:endParaRPr lang="en-CA"/>
            </a:p>
          </p:txBody>
        </p:sp>
        <p:sp>
          <p:nvSpPr>
            <p:cNvPr id="26006" name="Line 403"/>
            <p:cNvSpPr>
              <a:spLocks noChangeShapeType="1"/>
            </p:cNvSpPr>
            <p:nvPr/>
          </p:nvSpPr>
          <p:spPr bwMode="auto">
            <a:xfrm>
              <a:off x="3636" y="2336"/>
              <a:ext cx="46" cy="1"/>
            </a:xfrm>
            <a:prstGeom prst="line">
              <a:avLst/>
            </a:prstGeom>
            <a:noFill/>
            <a:ln w="0">
              <a:solidFill>
                <a:srgbClr val="000000"/>
              </a:solidFill>
              <a:round/>
              <a:headEnd/>
              <a:tailEnd/>
            </a:ln>
          </p:spPr>
          <p:txBody>
            <a:bodyPr/>
            <a:lstStyle/>
            <a:p>
              <a:endParaRPr lang="en-CA"/>
            </a:p>
          </p:txBody>
        </p:sp>
        <p:sp>
          <p:nvSpPr>
            <p:cNvPr id="26007" name="Line 404"/>
            <p:cNvSpPr>
              <a:spLocks noChangeShapeType="1"/>
            </p:cNvSpPr>
            <p:nvPr/>
          </p:nvSpPr>
          <p:spPr bwMode="auto">
            <a:xfrm>
              <a:off x="3697" y="2336"/>
              <a:ext cx="46" cy="1"/>
            </a:xfrm>
            <a:prstGeom prst="line">
              <a:avLst/>
            </a:prstGeom>
            <a:noFill/>
            <a:ln w="0">
              <a:solidFill>
                <a:srgbClr val="000000"/>
              </a:solidFill>
              <a:round/>
              <a:headEnd/>
              <a:tailEnd/>
            </a:ln>
          </p:spPr>
          <p:txBody>
            <a:bodyPr/>
            <a:lstStyle/>
            <a:p>
              <a:endParaRPr lang="en-CA"/>
            </a:p>
          </p:txBody>
        </p:sp>
        <p:sp>
          <p:nvSpPr>
            <p:cNvPr id="26008" name="Line 405"/>
            <p:cNvSpPr>
              <a:spLocks noChangeShapeType="1"/>
            </p:cNvSpPr>
            <p:nvPr/>
          </p:nvSpPr>
          <p:spPr bwMode="auto">
            <a:xfrm>
              <a:off x="3760" y="2336"/>
              <a:ext cx="46" cy="1"/>
            </a:xfrm>
            <a:prstGeom prst="line">
              <a:avLst/>
            </a:prstGeom>
            <a:noFill/>
            <a:ln w="0">
              <a:solidFill>
                <a:srgbClr val="000000"/>
              </a:solidFill>
              <a:round/>
              <a:headEnd/>
              <a:tailEnd/>
            </a:ln>
          </p:spPr>
          <p:txBody>
            <a:bodyPr/>
            <a:lstStyle/>
            <a:p>
              <a:endParaRPr lang="en-CA"/>
            </a:p>
          </p:txBody>
        </p:sp>
        <p:sp>
          <p:nvSpPr>
            <p:cNvPr id="26009" name="Line 406"/>
            <p:cNvSpPr>
              <a:spLocks noChangeShapeType="1"/>
            </p:cNvSpPr>
            <p:nvPr/>
          </p:nvSpPr>
          <p:spPr bwMode="auto">
            <a:xfrm>
              <a:off x="3822" y="2336"/>
              <a:ext cx="46" cy="1"/>
            </a:xfrm>
            <a:prstGeom prst="line">
              <a:avLst/>
            </a:prstGeom>
            <a:noFill/>
            <a:ln w="0">
              <a:solidFill>
                <a:srgbClr val="000000"/>
              </a:solidFill>
              <a:round/>
              <a:headEnd/>
              <a:tailEnd/>
            </a:ln>
          </p:spPr>
          <p:txBody>
            <a:bodyPr/>
            <a:lstStyle/>
            <a:p>
              <a:endParaRPr lang="en-CA"/>
            </a:p>
          </p:txBody>
        </p:sp>
        <p:sp>
          <p:nvSpPr>
            <p:cNvPr id="26010" name="Line 407"/>
            <p:cNvSpPr>
              <a:spLocks noChangeShapeType="1"/>
            </p:cNvSpPr>
            <p:nvPr/>
          </p:nvSpPr>
          <p:spPr bwMode="auto">
            <a:xfrm>
              <a:off x="3883" y="2336"/>
              <a:ext cx="47" cy="1"/>
            </a:xfrm>
            <a:prstGeom prst="line">
              <a:avLst/>
            </a:prstGeom>
            <a:noFill/>
            <a:ln w="0">
              <a:solidFill>
                <a:srgbClr val="000000"/>
              </a:solidFill>
              <a:round/>
              <a:headEnd/>
              <a:tailEnd/>
            </a:ln>
          </p:spPr>
          <p:txBody>
            <a:bodyPr/>
            <a:lstStyle/>
            <a:p>
              <a:endParaRPr lang="en-CA"/>
            </a:p>
          </p:txBody>
        </p:sp>
        <p:sp>
          <p:nvSpPr>
            <p:cNvPr id="26011" name="Line 408"/>
            <p:cNvSpPr>
              <a:spLocks noChangeShapeType="1"/>
            </p:cNvSpPr>
            <p:nvPr/>
          </p:nvSpPr>
          <p:spPr bwMode="auto">
            <a:xfrm>
              <a:off x="3946" y="2336"/>
              <a:ext cx="45" cy="1"/>
            </a:xfrm>
            <a:prstGeom prst="line">
              <a:avLst/>
            </a:prstGeom>
            <a:noFill/>
            <a:ln w="0">
              <a:solidFill>
                <a:srgbClr val="000000"/>
              </a:solidFill>
              <a:round/>
              <a:headEnd/>
              <a:tailEnd/>
            </a:ln>
          </p:spPr>
          <p:txBody>
            <a:bodyPr/>
            <a:lstStyle/>
            <a:p>
              <a:endParaRPr lang="en-CA"/>
            </a:p>
          </p:txBody>
        </p:sp>
        <p:sp>
          <p:nvSpPr>
            <p:cNvPr id="26012" name="Line 409"/>
            <p:cNvSpPr>
              <a:spLocks noChangeShapeType="1"/>
            </p:cNvSpPr>
            <p:nvPr/>
          </p:nvSpPr>
          <p:spPr bwMode="auto">
            <a:xfrm>
              <a:off x="4008" y="2336"/>
              <a:ext cx="46" cy="1"/>
            </a:xfrm>
            <a:prstGeom prst="line">
              <a:avLst/>
            </a:prstGeom>
            <a:noFill/>
            <a:ln w="0">
              <a:solidFill>
                <a:srgbClr val="000000"/>
              </a:solidFill>
              <a:round/>
              <a:headEnd/>
              <a:tailEnd/>
            </a:ln>
          </p:spPr>
          <p:txBody>
            <a:bodyPr/>
            <a:lstStyle/>
            <a:p>
              <a:endParaRPr lang="en-CA"/>
            </a:p>
          </p:txBody>
        </p:sp>
        <p:sp>
          <p:nvSpPr>
            <p:cNvPr id="26013" name="Line 410"/>
            <p:cNvSpPr>
              <a:spLocks noChangeShapeType="1"/>
            </p:cNvSpPr>
            <p:nvPr/>
          </p:nvSpPr>
          <p:spPr bwMode="auto">
            <a:xfrm>
              <a:off x="4070" y="2336"/>
              <a:ext cx="46" cy="1"/>
            </a:xfrm>
            <a:prstGeom prst="line">
              <a:avLst/>
            </a:prstGeom>
            <a:noFill/>
            <a:ln w="0">
              <a:solidFill>
                <a:srgbClr val="000000"/>
              </a:solidFill>
              <a:round/>
              <a:headEnd/>
              <a:tailEnd/>
            </a:ln>
          </p:spPr>
          <p:txBody>
            <a:bodyPr/>
            <a:lstStyle/>
            <a:p>
              <a:endParaRPr lang="en-CA"/>
            </a:p>
          </p:txBody>
        </p:sp>
        <p:sp>
          <p:nvSpPr>
            <p:cNvPr id="26014" name="Line 411"/>
            <p:cNvSpPr>
              <a:spLocks noChangeShapeType="1"/>
            </p:cNvSpPr>
            <p:nvPr/>
          </p:nvSpPr>
          <p:spPr bwMode="auto">
            <a:xfrm>
              <a:off x="4131" y="2336"/>
              <a:ext cx="46" cy="1"/>
            </a:xfrm>
            <a:prstGeom prst="line">
              <a:avLst/>
            </a:prstGeom>
            <a:noFill/>
            <a:ln w="0">
              <a:solidFill>
                <a:srgbClr val="000000"/>
              </a:solidFill>
              <a:round/>
              <a:headEnd/>
              <a:tailEnd/>
            </a:ln>
          </p:spPr>
          <p:txBody>
            <a:bodyPr/>
            <a:lstStyle/>
            <a:p>
              <a:endParaRPr lang="en-CA"/>
            </a:p>
          </p:txBody>
        </p:sp>
        <p:sp>
          <p:nvSpPr>
            <p:cNvPr id="26015" name="Line 412"/>
            <p:cNvSpPr>
              <a:spLocks noChangeShapeType="1"/>
            </p:cNvSpPr>
            <p:nvPr/>
          </p:nvSpPr>
          <p:spPr bwMode="auto">
            <a:xfrm>
              <a:off x="4194" y="2336"/>
              <a:ext cx="46" cy="1"/>
            </a:xfrm>
            <a:prstGeom prst="line">
              <a:avLst/>
            </a:prstGeom>
            <a:noFill/>
            <a:ln w="0">
              <a:solidFill>
                <a:srgbClr val="000000"/>
              </a:solidFill>
              <a:round/>
              <a:headEnd/>
              <a:tailEnd/>
            </a:ln>
          </p:spPr>
          <p:txBody>
            <a:bodyPr/>
            <a:lstStyle/>
            <a:p>
              <a:endParaRPr lang="en-CA"/>
            </a:p>
          </p:txBody>
        </p:sp>
        <p:sp>
          <p:nvSpPr>
            <p:cNvPr id="26016" name="Line 413"/>
            <p:cNvSpPr>
              <a:spLocks noChangeShapeType="1"/>
            </p:cNvSpPr>
            <p:nvPr/>
          </p:nvSpPr>
          <p:spPr bwMode="auto">
            <a:xfrm>
              <a:off x="4256" y="2336"/>
              <a:ext cx="46" cy="1"/>
            </a:xfrm>
            <a:prstGeom prst="line">
              <a:avLst/>
            </a:prstGeom>
            <a:noFill/>
            <a:ln w="0">
              <a:solidFill>
                <a:srgbClr val="000000"/>
              </a:solidFill>
              <a:round/>
              <a:headEnd/>
              <a:tailEnd/>
            </a:ln>
          </p:spPr>
          <p:txBody>
            <a:bodyPr/>
            <a:lstStyle/>
            <a:p>
              <a:endParaRPr lang="en-CA"/>
            </a:p>
          </p:txBody>
        </p:sp>
        <p:sp>
          <p:nvSpPr>
            <p:cNvPr id="26017" name="Line 414"/>
            <p:cNvSpPr>
              <a:spLocks noChangeShapeType="1"/>
            </p:cNvSpPr>
            <p:nvPr/>
          </p:nvSpPr>
          <p:spPr bwMode="auto">
            <a:xfrm>
              <a:off x="4317" y="2336"/>
              <a:ext cx="47" cy="1"/>
            </a:xfrm>
            <a:prstGeom prst="line">
              <a:avLst/>
            </a:prstGeom>
            <a:noFill/>
            <a:ln w="0">
              <a:solidFill>
                <a:srgbClr val="000000"/>
              </a:solidFill>
              <a:round/>
              <a:headEnd/>
              <a:tailEnd/>
            </a:ln>
          </p:spPr>
          <p:txBody>
            <a:bodyPr/>
            <a:lstStyle/>
            <a:p>
              <a:endParaRPr lang="en-CA"/>
            </a:p>
          </p:txBody>
        </p:sp>
        <p:sp>
          <p:nvSpPr>
            <p:cNvPr id="26018" name="Line 415"/>
            <p:cNvSpPr>
              <a:spLocks noChangeShapeType="1"/>
            </p:cNvSpPr>
            <p:nvPr/>
          </p:nvSpPr>
          <p:spPr bwMode="auto">
            <a:xfrm>
              <a:off x="4379" y="2336"/>
              <a:ext cx="46" cy="1"/>
            </a:xfrm>
            <a:prstGeom prst="line">
              <a:avLst/>
            </a:prstGeom>
            <a:noFill/>
            <a:ln w="0">
              <a:solidFill>
                <a:srgbClr val="000000"/>
              </a:solidFill>
              <a:round/>
              <a:headEnd/>
              <a:tailEnd/>
            </a:ln>
          </p:spPr>
          <p:txBody>
            <a:bodyPr/>
            <a:lstStyle/>
            <a:p>
              <a:endParaRPr lang="en-CA"/>
            </a:p>
          </p:txBody>
        </p:sp>
        <p:sp>
          <p:nvSpPr>
            <p:cNvPr id="26019" name="Line 416"/>
            <p:cNvSpPr>
              <a:spLocks noChangeShapeType="1"/>
            </p:cNvSpPr>
            <p:nvPr/>
          </p:nvSpPr>
          <p:spPr bwMode="auto">
            <a:xfrm>
              <a:off x="4442" y="2336"/>
              <a:ext cx="46" cy="1"/>
            </a:xfrm>
            <a:prstGeom prst="line">
              <a:avLst/>
            </a:prstGeom>
            <a:noFill/>
            <a:ln w="0">
              <a:solidFill>
                <a:srgbClr val="000000"/>
              </a:solidFill>
              <a:round/>
              <a:headEnd/>
              <a:tailEnd/>
            </a:ln>
          </p:spPr>
          <p:txBody>
            <a:bodyPr/>
            <a:lstStyle/>
            <a:p>
              <a:endParaRPr lang="en-CA"/>
            </a:p>
          </p:txBody>
        </p:sp>
        <p:sp>
          <p:nvSpPr>
            <p:cNvPr id="26020" name="Line 417"/>
            <p:cNvSpPr>
              <a:spLocks noChangeShapeType="1"/>
            </p:cNvSpPr>
            <p:nvPr/>
          </p:nvSpPr>
          <p:spPr bwMode="auto">
            <a:xfrm>
              <a:off x="4504" y="2336"/>
              <a:ext cx="46" cy="1"/>
            </a:xfrm>
            <a:prstGeom prst="line">
              <a:avLst/>
            </a:prstGeom>
            <a:noFill/>
            <a:ln w="0">
              <a:solidFill>
                <a:srgbClr val="000000"/>
              </a:solidFill>
              <a:round/>
              <a:headEnd/>
              <a:tailEnd/>
            </a:ln>
          </p:spPr>
          <p:txBody>
            <a:bodyPr/>
            <a:lstStyle/>
            <a:p>
              <a:endParaRPr lang="en-CA"/>
            </a:p>
          </p:txBody>
        </p:sp>
        <p:sp>
          <p:nvSpPr>
            <p:cNvPr id="26021" name="Line 418"/>
            <p:cNvSpPr>
              <a:spLocks noChangeShapeType="1"/>
            </p:cNvSpPr>
            <p:nvPr/>
          </p:nvSpPr>
          <p:spPr bwMode="auto">
            <a:xfrm>
              <a:off x="4565" y="2336"/>
              <a:ext cx="46" cy="1"/>
            </a:xfrm>
            <a:prstGeom prst="line">
              <a:avLst/>
            </a:prstGeom>
            <a:noFill/>
            <a:ln w="0">
              <a:solidFill>
                <a:srgbClr val="000000"/>
              </a:solidFill>
              <a:round/>
              <a:headEnd/>
              <a:tailEnd/>
            </a:ln>
          </p:spPr>
          <p:txBody>
            <a:bodyPr/>
            <a:lstStyle/>
            <a:p>
              <a:endParaRPr lang="en-CA"/>
            </a:p>
          </p:txBody>
        </p:sp>
        <p:sp>
          <p:nvSpPr>
            <p:cNvPr id="26022" name="Line 419"/>
            <p:cNvSpPr>
              <a:spLocks noChangeShapeType="1"/>
            </p:cNvSpPr>
            <p:nvPr/>
          </p:nvSpPr>
          <p:spPr bwMode="auto">
            <a:xfrm>
              <a:off x="4627" y="2336"/>
              <a:ext cx="47" cy="1"/>
            </a:xfrm>
            <a:prstGeom prst="line">
              <a:avLst/>
            </a:prstGeom>
            <a:noFill/>
            <a:ln w="0">
              <a:solidFill>
                <a:srgbClr val="000000"/>
              </a:solidFill>
              <a:round/>
              <a:headEnd/>
              <a:tailEnd/>
            </a:ln>
          </p:spPr>
          <p:txBody>
            <a:bodyPr/>
            <a:lstStyle/>
            <a:p>
              <a:endParaRPr lang="en-CA"/>
            </a:p>
          </p:txBody>
        </p:sp>
        <p:sp>
          <p:nvSpPr>
            <p:cNvPr id="26023" name="Line 420"/>
            <p:cNvSpPr>
              <a:spLocks noChangeShapeType="1"/>
            </p:cNvSpPr>
            <p:nvPr/>
          </p:nvSpPr>
          <p:spPr bwMode="auto">
            <a:xfrm>
              <a:off x="4688" y="2336"/>
              <a:ext cx="48" cy="1"/>
            </a:xfrm>
            <a:prstGeom prst="line">
              <a:avLst/>
            </a:prstGeom>
            <a:noFill/>
            <a:ln w="0">
              <a:solidFill>
                <a:srgbClr val="000000"/>
              </a:solidFill>
              <a:round/>
              <a:headEnd/>
              <a:tailEnd/>
            </a:ln>
          </p:spPr>
          <p:txBody>
            <a:bodyPr/>
            <a:lstStyle/>
            <a:p>
              <a:endParaRPr lang="en-CA"/>
            </a:p>
          </p:txBody>
        </p:sp>
        <p:sp>
          <p:nvSpPr>
            <p:cNvPr id="26024" name="Line 421"/>
            <p:cNvSpPr>
              <a:spLocks noChangeShapeType="1"/>
            </p:cNvSpPr>
            <p:nvPr/>
          </p:nvSpPr>
          <p:spPr bwMode="auto">
            <a:xfrm>
              <a:off x="4750" y="2336"/>
              <a:ext cx="48" cy="1"/>
            </a:xfrm>
            <a:prstGeom prst="line">
              <a:avLst/>
            </a:prstGeom>
            <a:noFill/>
            <a:ln w="0">
              <a:solidFill>
                <a:srgbClr val="000000"/>
              </a:solidFill>
              <a:round/>
              <a:headEnd/>
              <a:tailEnd/>
            </a:ln>
          </p:spPr>
          <p:txBody>
            <a:bodyPr/>
            <a:lstStyle/>
            <a:p>
              <a:endParaRPr lang="en-CA"/>
            </a:p>
          </p:txBody>
        </p:sp>
        <p:sp>
          <p:nvSpPr>
            <p:cNvPr id="26025" name="Line 422"/>
            <p:cNvSpPr>
              <a:spLocks noChangeShapeType="1"/>
            </p:cNvSpPr>
            <p:nvPr/>
          </p:nvSpPr>
          <p:spPr bwMode="auto">
            <a:xfrm>
              <a:off x="4812" y="2336"/>
              <a:ext cx="47" cy="1"/>
            </a:xfrm>
            <a:prstGeom prst="line">
              <a:avLst/>
            </a:prstGeom>
            <a:noFill/>
            <a:ln w="0">
              <a:solidFill>
                <a:srgbClr val="000000"/>
              </a:solidFill>
              <a:round/>
              <a:headEnd/>
              <a:tailEnd/>
            </a:ln>
          </p:spPr>
          <p:txBody>
            <a:bodyPr/>
            <a:lstStyle/>
            <a:p>
              <a:endParaRPr lang="en-CA"/>
            </a:p>
          </p:txBody>
        </p:sp>
        <p:sp>
          <p:nvSpPr>
            <p:cNvPr id="26026" name="Line 423"/>
            <p:cNvSpPr>
              <a:spLocks noChangeShapeType="1"/>
            </p:cNvSpPr>
            <p:nvPr/>
          </p:nvSpPr>
          <p:spPr bwMode="auto">
            <a:xfrm>
              <a:off x="4875" y="2336"/>
              <a:ext cx="47" cy="1"/>
            </a:xfrm>
            <a:prstGeom prst="line">
              <a:avLst/>
            </a:prstGeom>
            <a:noFill/>
            <a:ln w="0">
              <a:solidFill>
                <a:srgbClr val="000000"/>
              </a:solidFill>
              <a:round/>
              <a:headEnd/>
              <a:tailEnd/>
            </a:ln>
          </p:spPr>
          <p:txBody>
            <a:bodyPr/>
            <a:lstStyle/>
            <a:p>
              <a:endParaRPr lang="en-CA"/>
            </a:p>
          </p:txBody>
        </p:sp>
        <p:sp>
          <p:nvSpPr>
            <p:cNvPr id="26027" name="Line 424"/>
            <p:cNvSpPr>
              <a:spLocks noChangeShapeType="1"/>
            </p:cNvSpPr>
            <p:nvPr/>
          </p:nvSpPr>
          <p:spPr bwMode="auto">
            <a:xfrm>
              <a:off x="4936" y="2336"/>
              <a:ext cx="48" cy="1"/>
            </a:xfrm>
            <a:prstGeom prst="line">
              <a:avLst/>
            </a:prstGeom>
            <a:noFill/>
            <a:ln w="0">
              <a:solidFill>
                <a:srgbClr val="000000"/>
              </a:solidFill>
              <a:round/>
              <a:headEnd/>
              <a:tailEnd/>
            </a:ln>
          </p:spPr>
          <p:txBody>
            <a:bodyPr/>
            <a:lstStyle/>
            <a:p>
              <a:endParaRPr lang="en-CA"/>
            </a:p>
          </p:txBody>
        </p:sp>
        <p:sp>
          <p:nvSpPr>
            <p:cNvPr id="26028" name="Line 425"/>
            <p:cNvSpPr>
              <a:spLocks noChangeShapeType="1"/>
            </p:cNvSpPr>
            <p:nvPr/>
          </p:nvSpPr>
          <p:spPr bwMode="auto">
            <a:xfrm>
              <a:off x="4998" y="2336"/>
              <a:ext cx="47" cy="1"/>
            </a:xfrm>
            <a:prstGeom prst="line">
              <a:avLst/>
            </a:prstGeom>
            <a:noFill/>
            <a:ln w="0">
              <a:solidFill>
                <a:srgbClr val="000000"/>
              </a:solidFill>
              <a:round/>
              <a:headEnd/>
              <a:tailEnd/>
            </a:ln>
          </p:spPr>
          <p:txBody>
            <a:bodyPr/>
            <a:lstStyle/>
            <a:p>
              <a:endParaRPr lang="en-CA"/>
            </a:p>
          </p:txBody>
        </p:sp>
        <p:sp>
          <p:nvSpPr>
            <p:cNvPr id="26029" name="Line 426"/>
            <p:cNvSpPr>
              <a:spLocks noChangeShapeType="1"/>
            </p:cNvSpPr>
            <p:nvPr/>
          </p:nvSpPr>
          <p:spPr bwMode="auto">
            <a:xfrm>
              <a:off x="5061" y="2336"/>
              <a:ext cx="47" cy="1"/>
            </a:xfrm>
            <a:prstGeom prst="line">
              <a:avLst/>
            </a:prstGeom>
            <a:noFill/>
            <a:ln w="0">
              <a:solidFill>
                <a:srgbClr val="000000"/>
              </a:solidFill>
              <a:round/>
              <a:headEnd/>
              <a:tailEnd/>
            </a:ln>
          </p:spPr>
          <p:txBody>
            <a:bodyPr/>
            <a:lstStyle/>
            <a:p>
              <a:endParaRPr lang="en-CA"/>
            </a:p>
          </p:txBody>
        </p:sp>
        <p:sp>
          <p:nvSpPr>
            <p:cNvPr id="26030" name="Line 427"/>
            <p:cNvSpPr>
              <a:spLocks noChangeShapeType="1"/>
            </p:cNvSpPr>
            <p:nvPr/>
          </p:nvSpPr>
          <p:spPr bwMode="auto">
            <a:xfrm>
              <a:off x="5122" y="2336"/>
              <a:ext cx="18" cy="1"/>
            </a:xfrm>
            <a:prstGeom prst="line">
              <a:avLst/>
            </a:prstGeom>
            <a:noFill/>
            <a:ln w="0">
              <a:solidFill>
                <a:srgbClr val="000000"/>
              </a:solidFill>
              <a:round/>
              <a:headEnd/>
              <a:tailEnd/>
            </a:ln>
          </p:spPr>
          <p:txBody>
            <a:bodyPr/>
            <a:lstStyle/>
            <a:p>
              <a:endParaRPr lang="en-CA"/>
            </a:p>
          </p:txBody>
        </p:sp>
        <p:sp>
          <p:nvSpPr>
            <p:cNvPr id="26031" name="Line 428"/>
            <p:cNvSpPr>
              <a:spLocks noChangeShapeType="1"/>
            </p:cNvSpPr>
            <p:nvPr/>
          </p:nvSpPr>
          <p:spPr bwMode="auto">
            <a:xfrm>
              <a:off x="3336" y="2125"/>
              <a:ext cx="2" cy="56"/>
            </a:xfrm>
            <a:prstGeom prst="line">
              <a:avLst/>
            </a:prstGeom>
            <a:noFill/>
            <a:ln w="0">
              <a:solidFill>
                <a:srgbClr val="000000"/>
              </a:solidFill>
              <a:round/>
              <a:headEnd/>
              <a:tailEnd/>
            </a:ln>
          </p:spPr>
          <p:txBody>
            <a:bodyPr/>
            <a:lstStyle/>
            <a:p>
              <a:endParaRPr lang="en-CA"/>
            </a:p>
          </p:txBody>
        </p:sp>
        <p:sp>
          <p:nvSpPr>
            <p:cNvPr id="26032" name="Line 429"/>
            <p:cNvSpPr>
              <a:spLocks noChangeShapeType="1"/>
            </p:cNvSpPr>
            <p:nvPr/>
          </p:nvSpPr>
          <p:spPr bwMode="auto">
            <a:xfrm>
              <a:off x="3336" y="2200"/>
              <a:ext cx="2" cy="56"/>
            </a:xfrm>
            <a:prstGeom prst="line">
              <a:avLst/>
            </a:prstGeom>
            <a:noFill/>
            <a:ln w="0">
              <a:solidFill>
                <a:srgbClr val="000000"/>
              </a:solidFill>
              <a:round/>
              <a:headEnd/>
              <a:tailEnd/>
            </a:ln>
          </p:spPr>
          <p:txBody>
            <a:bodyPr/>
            <a:lstStyle/>
            <a:p>
              <a:endParaRPr lang="en-CA"/>
            </a:p>
          </p:txBody>
        </p:sp>
        <p:sp>
          <p:nvSpPr>
            <p:cNvPr id="26033" name="Line 430"/>
            <p:cNvSpPr>
              <a:spLocks noChangeShapeType="1"/>
            </p:cNvSpPr>
            <p:nvPr/>
          </p:nvSpPr>
          <p:spPr bwMode="auto">
            <a:xfrm>
              <a:off x="3336" y="2276"/>
              <a:ext cx="2" cy="56"/>
            </a:xfrm>
            <a:prstGeom prst="line">
              <a:avLst/>
            </a:prstGeom>
            <a:noFill/>
            <a:ln w="0">
              <a:solidFill>
                <a:srgbClr val="000000"/>
              </a:solidFill>
              <a:round/>
              <a:headEnd/>
              <a:tailEnd/>
            </a:ln>
          </p:spPr>
          <p:txBody>
            <a:bodyPr/>
            <a:lstStyle/>
            <a:p>
              <a:endParaRPr lang="en-CA"/>
            </a:p>
          </p:txBody>
        </p:sp>
        <p:sp>
          <p:nvSpPr>
            <p:cNvPr id="26034" name="Line 431"/>
            <p:cNvSpPr>
              <a:spLocks noChangeShapeType="1"/>
            </p:cNvSpPr>
            <p:nvPr/>
          </p:nvSpPr>
          <p:spPr bwMode="auto">
            <a:xfrm>
              <a:off x="3571" y="2125"/>
              <a:ext cx="2" cy="56"/>
            </a:xfrm>
            <a:prstGeom prst="line">
              <a:avLst/>
            </a:prstGeom>
            <a:noFill/>
            <a:ln w="0">
              <a:solidFill>
                <a:srgbClr val="000000"/>
              </a:solidFill>
              <a:round/>
              <a:headEnd/>
              <a:tailEnd/>
            </a:ln>
          </p:spPr>
          <p:txBody>
            <a:bodyPr/>
            <a:lstStyle/>
            <a:p>
              <a:endParaRPr lang="en-CA"/>
            </a:p>
          </p:txBody>
        </p:sp>
        <p:sp>
          <p:nvSpPr>
            <p:cNvPr id="26035" name="Line 432"/>
            <p:cNvSpPr>
              <a:spLocks noChangeShapeType="1"/>
            </p:cNvSpPr>
            <p:nvPr/>
          </p:nvSpPr>
          <p:spPr bwMode="auto">
            <a:xfrm>
              <a:off x="3571" y="2200"/>
              <a:ext cx="2" cy="56"/>
            </a:xfrm>
            <a:prstGeom prst="line">
              <a:avLst/>
            </a:prstGeom>
            <a:noFill/>
            <a:ln w="0">
              <a:solidFill>
                <a:srgbClr val="000000"/>
              </a:solidFill>
              <a:round/>
              <a:headEnd/>
              <a:tailEnd/>
            </a:ln>
          </p:spPr>
          <p:txBody>
            <a:bodyPr/>
            <a:lstStyle/>
            <a:p>
              <a:endParaRPr lang="en-CA"/>
            </a:p>
          </p:txBody>
        </p:sp>
        <p:sp>
          <p:nvSpPr>
            <p:cNvPr id="26036" name="Line 433"/>
            <p:cNvSpPr>
              <a:spLocks noChangeShapeType="1"/>
            </p:cNvSpPr>
            <p:nvPr/>
          </p:nvSpPr>
          <p:spPr bwMode="auto">
            <a:xfrm>
              <a:off x="3571" y="2276"/>
              <a:ext cx="2" cy="56"/>
            </a:xfrm>
            <a:prstGeom prst="line">
              <a:avLst/>
            </a:prstGeom>
            <a:noFill/>
            <a:ln w="0">
              <a:solidFill>
                <a:srgbClr val="000000"/>
              </a:solidFill>
              <a:round/>
              <a:headEnd/>
              <a:tailEnd/>
            </a:ln>
          </p:spPr>
          <p:txBody>
            <a:bodyPr/>
            <a:lstStyle/>
            <a:p>
              <a:endParaRPr lang="en-CA"/>
            </a:p>
          </p:txBody>
        </p:sp>
        <p:sp>
          <p:nvSpPr>
            <p:cNvPr id="26037" name="Line 434"/>
            <p:cNvSpPr>
              <a:spLocks noChangeShapeType="1"/>
            </p:cNvSpPr>
            <p:nvPr/>
          </p:nvSpPr>
          <p:spPr bwMode="auto">
            <a:xfrm>
              <a:off x="3799" y="2125"/>
              <a:ext cx="1" cy="56"/>
            </a:xfrm>
            <a:prstGeom prst="line">
              <a:avLst/>
            </a:prstGeom>
            <a:noFill/>
            <a:ln w="0">
              <a:solidFill>
                <a:srgbClr val="000000"/>
              </a:solidFill>
              <a:round/>
              <a:headEnd/>
              <a:tailEnd/>
            </a:ln>
          </p:spPr>
          <p:txBody>
            <a:bodyPr/>
            <a:lstStyle/>
            <a:p>
              <a:endParaRPr lang="en-CA"/>
            </a:p>
          </p:txBody>
        </p:sp>
        <p:sp>
          <p:nvSpPr>
            <p:cNvPr id="26038" name="Line 435"/>
            <p:cNvSpPr>
              <a:spLocks noChangeShapeType="1"/>
            </p:cNvSpPr>
            <p:nvPr/>
          </p:nvSpPr>
          <p:spPr bwMode="auto">
            <a:xfrm>
              <a:off x="3799" y="2200"/>
              <a:ext cx="1" cy="56"/>
            </a:xfrm>
            <a:prstGeom prst="line">
              <a:avLst/>
            </a:prstGeom>
            <a:noFill/>
            <a:ln w="0">
              <a:solidFill>
                <a:srgbClr val="000000"/>
              </a:solidFill>
              <a:round/>
              <a:headEnd/>
              <a:tailEnd/>
            </a:ln>
          </p:spPr>
          <p:txBody>
            <a:bodyPr/>
            <a:lstStyle/>
            <a:p>
              <a:endParaRPr lang="en-CA"/>
            </a:p>
          </p:txBody>
        </p:sp>
        <p:sp>
          <p:nvSpPr>
            <p:cNvPr id="26039" name="Line 436"/>
            <p:cNvSpPr>
              <a:spLocks noChangeShapeType="1"/>
            </p:cNvSpPr>
            <p:nvPr/>
          </p:nvSpPr>
          <p:spPr bwMode="auto">
            <a:xfrm>
              <a:off x="3799" y="2276"/>
              <a:ext cx="1" cy="56"/>
            </a:xfrm>
            <a:prstGeom prst="line">
              <a:avLst/>
            </a:prstGeom>
            <a:noFill/>
            <a:ln w="0">
              <a:solidFill>
                <a:srgbClr val="000000"/>
              </a:solidFill>
              <a:round/>
              <a:headEnd/>
              <a:tailEnd/>
            </a:ln>
          </p:spPr>
          <p:txBody>
            <a:bodyPr/>
            <a:lstStyle/>
            <a:p>
              <a:endParaRPr lang="en-CA"/>
            </a:p>
          </p:txBody>
        </p:sp>
        <p:sp>
          <p:nvSpPr>
            <p:cNvPr id="26040" name="Line 437"/>
            <p:cNvSpPr>
              <a:spLocks noChangeShapeType="1"/>
            </p:cNvSpPr>
            <p:nvPr/>
          </p:nvSpPr>
          <p:spPr bwMode="auto">
            <a:xfrm>
              <a:off x="4034" y="2125"/>
              <a:ext cx="1" cy="56"/>
            </a:xfrm>
            <a:prstGeom prst="line">
              <a:avLst/>
            </a:prstGeom>
            <a:noFill/>
            <a:ln w="0">
              <a:solidFill>
                <a:srgbClr val="000000"/>
              </a:solidFill>
              <a:round/>
              <a:headEnd/>
              <a:tailEnd/>
            </a:ln>
          </p:spPr>
          <p:txBody>
            <a:bodyPr/>
            <a:lstStyle/>
            <a:p>
              <a:endParaRPr lang="en-CA"/>
            </a:p>
          </p:txBody>
        </p:sp>
        <p:sp>
          <p:nvSpPr>
            <p:cNvPr id="26041" name="Line 438"/>
            <p:cNvSpPr>
              <a:spLocks noChangeShapeType="1"/>
            </p:cNvSpPr>
            <p:nvPr/>
          </p:nvSpPr>
          <p:spPr bwMode="auto">
            <a:xfrm>
              <a:off x="4034" y="2200"/>
              <a:ext cx="1" cy="56"/>
            </a:xfrm>
            <a:prstGeom prst="line">
              <a:avLst/>
            </a:prstGeom>
            <a:noFill/>
            <a:ln w="0">
              <a:solidFill>
                <a:srgbClr val="000000"/>
              </a:solidFill>
              <a:round/>
              <a:headEnd/>
              <a:tailEnd/>
            </a:ln>
          </p:spPr>
          <p:txBody>
            <a:bodyPr/>
            <a:lstStyle/>
            <a:p>
              <a:endParaRPr lang="en-CA"/>
            </a:p>
          </p:txBody>
        </p:sp>
        <p:sp>
          <p:nvSpPr>
            <p:cNvPr id="26042" name="Line 439"/>
            <p:cNvSpPr>
              <a:spLocks noChangeShapeType="1"/>
            </p:cNvSpPr>
            <p:nvPr/>
          </p:nvSpPr>
          <p:spPr bwMode="auto">
            <a:xfrm>
              <a:off x="4034" y="2276"/>
              <a:ext cx="1" cy="56"/>
            </a:xfrm>
            <a:prstGeom prst="line">
              <a:avLst/>
            </a:prstGeom>
            <a:noFill/>
            <a:ln w="0">
              <a:solidFill>
                <a:srgbClr val="000000"/>
              </a:solidFill>
              <a:round/>
              <a:headEnd/>
              <a:tailEnd/>
            </a:ln>
          </p:spPr>
          <p:txBody>
            <a:bodyPr/>
            <a:lstStyle/>
            <a:p>
              <a:endParaRPr lang="en-CA"/>
            </a:p>
          </p:txBody>
        </p:sp>
        <p:sp>
          <p:nvSpPr>
            <p:cNvPr id="26043" name="Line 440"/>
            <p:cNvSpPr>
              <a:spLocks noChangeShapeType="1"/>
            </p:cNvSpPr>
            <p:nvPr/>
          </p:nvSpPr>
          <p:spPr bwMode="auto">
            <a:xfrm>
              <a:off x="4272" y="2134"/>
              <a:ext cx="2" cy="58"/>
            </a:xfrm>
            <a:prstGeom prst="line">
              <a:avLst/>
            </a:prstGeom>
            <a:noFill/>
            <a:ln w="0">
              <a:solidFill>
                <a:srgbClr val="000000"/>
              </a:solidFill>
              <a:round/>
              <a:headEnd/>
              <a:tailEnd/>
            </a:ln>
          </p:spPr>
          <p:txBody>
            <a:bodyPr/>
            <a:lstStyle/>
            <a:p>
              <a:endParaRPr lang="en-CA"/>
            </a:p>
          </p:txBody>
        </p:sp>
        <p:sp>
          <p:nvSpPr>
            <p:cNvPr id="26044" name="Line 441"/>
            <p:cNvSpPr>
              <a:spLocks noChangeShapeType="1"/>
            </p:cNvSpPr>
            <p:nvPr/>
          </p:nvSpPr>
          <p:spPr bwMode="auto">
            <a:xfrm>
              <a:off x="4272" y="2209"/>
              <a:ext cx="2" cy="58"/>
            </a:xfrm>
            <a:prstGeom prst="line">
              <a:avLst/>
            </a:prstGeom>
            <a:noFill/>
            <a:ln w="0">
              <a:solidFill>
                <a:srgbClr val="000000"/>
              </a:solidFill>
              <a:round/>
              <a:headEnd/>
              <a:tailEnd/>
            </a:ln>
          </p:spPr>
          <p:txBody>
            <a:bodyPr/>
            <a:lstStyle/>
            <a:p>
              <a:endParaRPr lang="en-CA"/>
            </a:p>
          </p:txBody>
        </p:sp>
        <p:sp>
          <p:nvSpPr>
            <p:cNvPr id="26045" name="Line 442"/>
            <p:cNvSpPr>
              <a:spLocks noChangeShapeType="1"/>
            </p:cNvSpPr>
            <p:nvPr/>
          </p:nvSpPr>
          <p:spPr bwMode="auto">
            <a:xfrm>
              <a:off x="4272" y="2284"/>
              <a:ext cx="2" cy="50"/>
            </a:xfrm>
            <a:prstGeom prst="line">
              <a:avLst/>
            </a:prstGeom>
            <a:noFill/>
            <a:ln w="0">
              <a:solidFill>
                <a:srgbClr val="000000"/>
              </a:solidFill>
              <a:round/>
              <a:headEnd/>
              <a:tailEnd/>
            </a:ln>
          </p:spPr>
          <p:txBody>
            <a:bodyPr/>
            <a:lstStyle/>
            <a:p>
              <a:endParaRPr lang="en-CA"/>
            </a:p>
          </p:txBody>
        </p:sp>
        <p:sp>
          <p:nvSpPr>
            <p:cNvPr id="26046" name="Line 443"/>
            <p:cNvSpPr>
              <a:spLocks noChangeShapeType="1"/>
            </p:cNvSpPr>
            <p:nvPr/>
          </p:nvSpPr>
          <p:spPr bwMode="auto">
            <a:xfrm>
              <a:off x="4507" y="2134"/>
              <a:ext cx="2" cy="58"/>
            </a:xfrm>
            <a:prstGeom prst="line">
              <a:avLst/>
            </a:prstGeom>
            <a:noFill/>
            <a:ln w="0">
              <a:solidFill>
                <a:srgbClr val="000000"/>
              </a:solidFill>
              <a:round/>
              <a:headEnd/>
              <a:tailEnd/>
            </a:ln>
          </p:spPr>
          <p:txBody>
            <a:bodyPr/>
            <a:lstStyle/>
            <a:p>
              <a:endParaRPr lang="en-CA"/>
            </a:p>
          </p:txBody>
        </p:sp>
        <p:sp>
          <p:nvSpPr>
            <p:cNvPr id="26047" name="Line 444"/>
            <p:cNvSpPr>
              <a:spLocks noChangeShapeType="1"/>
            </p:cNvSpPr>
            <p:nvPr/>
          </p:nvSpPr>
          <p:spPr bwMode="auto">
            <a:xfrm>
              <a:off x="4507" y="2209"/>
              <a:ext cx="2" cy="58"/>
            </a:xfrm>
            <a:prstGeom prst="line">
              <a:avLst/>
            </a:prstGeom>
            <a:noFill/>
            <a:ln w="0">
              <a:solidFill>
                <a:srgbClr val="000000"/>
              </a:solidFill>
              <a:round/>
              <a:headEnd/>
              <a:tailEnd/>
            </a:ln>
          </p:spPr>
          <p:txBody>
            <a:bodyPr/>
            <a:lstStyle/>
            <a:p>
              <a:endParaRPr lang="en-CA"/>
            </a:p>
          </p:txBody>
        </p:sp>
        <p:sp>
          <p:nvSpPr>
            <p:cNvPr id="26048" name="Line 445"/>
            <p:cNvSpPr>
              <a:spLocks noChangeShapeType="1"/>
            </p:cNvSpPr>
            <p:nvPr/>
          </p:nvSpPr>
          <p:spPr bwMode="auto">
            <a:xfrm>
              <a:off x="4507" y="2284"/>
              <a:ext cx="2" cy="50"/>
            </a:xfrm>
            <a:prstGeom prst="line">
              <a:avLst/>
            </a:prstGeom>
            <a:noFill/>
            <a:ln w="0">
              <a:solidFill>
                <a:srgbClr val="000000"/>
              </a:solidFill>
              <a:round/>
              <a:headEnd/>
              <a:tailEnd/>
            </a:ln>
          </p:spPr>
          <p:txBody>
            <a:bodyPr/>
            <a:lstStyle/>
            <a:p>
              <a:endParaRPr lang="en-CA"/>
            </a:p>
          </p:txBody>
        </p:sp>
        <p:sp>
          <p:nvSpPr>
            <p:cNvPr id="26049" name="Line 446"/>
            <p:cNvSpPr>
              <a:spLocks noChangeShapeType="1"/>
            </p:cNvSpPr>
            <p:nvPr/>
          </p:nvSpPr>
          <p:spPr bwMode="auto">
            <a:xfrm>
              <a:off x="4733" y="2134"/>
              <a:ext cx="2" cy="58"/>
            </a:xfrm>
            <a:prstGeom prst="line">
              <a:avLst/>
            </a:prstGeom>
            <a:noFill/>
            <a:ln w="0">
              <a:solidFill>
                <a:srgbClr val="000000"/>
              </a:solidFill>
              <a:round/>
              <a:headEnd/>
              <a:tailEnd/>
            </a:ln>
          </p:spPr>
          <p:txBody>
            <a:bodyPr/>
            <a:lstStyle/>
            <a:p>
              <a:endParaRPr lang="en-CA"/>
            </a:p>
          </p:txBody>
        </p:sp>
        <p:sp>
          <p:nvSpPr>
            <p:cNvPr id="26050" name="Line 447"/>
            <p:cNvSpPr>
              <a:spLocks noChangeShapeType="1"/>
            </p:cNvSpPr>
            <p:nvPr/>
          </p:nvSpPr>
          <p:spPr bwMode="auto">
            <a:xfrm>
              <a:off x="4733" y="2209"/>
              <a:ext cx="2" cy="58"/>
            </a:xfrm>
            <a:prstGeom prst="line">
              <a:avLst/>
            </a:prstGeom>
            <a:noFill/>
            <a:ln w="0">
              <a:solidFill>
                <a:srgbClr val="000000"/>
              </a:solidFill>
              <a:round/>
              <a:headEnd/>
              <a:tailEnd/>
            </a:ln>
          </p:spPr>
          <p:txBody>
            <a:bodyPr/>
            <a:lstStyle/>
            <a:p>
              <a:endParaRPr lang="en-CA"/>
            </a:p>
          </p:txBody>
        </p:sp>
        <p:sp>
          <p:nvSpPr>
            <p:cNvPr id="26051" name="Line 448"/>
            <p:cNvSpPr>
              <a:spLocks noChangeShapeType="1"/>
            </p:cNvSpPr>
            <p:nvPr/>
          </p:nvSpPr>
          <p:spPr bwMode="auto">
            <a:xfrm>
              <a:off x="4733" y="2284"/>
              <a:ext cx="2" cy="50"/>
            </a:xfrm>
            <a:prstGeom prst="line">
              <a:avLst/>
            </a:prstGeom>
            <a:noFill/>
            <a:ln w="0">
              <a:solidFill>
                <a:srgbClr val="000000"/>
              </a:solidFill>
              <a:round/>
              <a:headEnd/>
              <a:tailEnd/>
            </a:ln>
          </p:spPr>
          <p:txBody>
            <a:bodyPr/>
            <a:lstStyle/>
            <a:p>
              <a:endParaRPr lang="en-CA"/>
            </a:p>
          </p:txBody>
        </p:sp>
        <p:sp>
          <p:nvSpPr>
            <p:cNvPr id="26052" name="Line 449"/>
            <p:cNvSpPr>
              <a:spLocks noChangeShapeType="1"/>
            </p:cNvSpPr>
            <p:nvPr/>
          </p:nvSpPr>
          <p:spPr bwMode="auto">
            <a:xfrm>
              <a:off x="4970" y="2134"/>
              <a:ext cx="1" cy="58"/>
            </a:xfrm>
            <a:prstGeom prst="line">
              <a:avLst/>
            </a:prstGeom>
            <a:noFill/>
            <a:ln w="0">
              <a:solidFill>
                <a:srgbClr val="000000"/>
              </a:solidFill>
              <a:round/>
              <a:headEnd/>
              <a:tailEnd/>
            </a:ln>
          </p:spPr>
          <p:txBody>
            <a:bodyPr/>
            <a:lstStyle/>
            <a:p>
              <a:endParaRPr lang="en-CA"/>
            </a:p>
          </p:txBody>
        </p:sp>
        <p:sp>
          <p:nvSpPr>
            <p:cNvPr id="26053" name="Line 450"/>
            <p:cNvSpPr>
              <a:spLocks noChangeShapeType="1"/>
            </p:cNvSpPr>
            <p:nvPr/>
          </p:nvSpPr>
          <p:spPr bwMode="auto">
            <a:xfrm>
              <a:off x="4970" y="2209"/>
              <a:ext cx="1" cy="58"/>
            </a:xfrm>
            <a:prstGeom prst="line">
              <a:avLst/>
            </a:prstGeom>
            <a:noFill/>
            <a:ln w="0">
              <a:solidFill>
                <a:srgbClr val="000000"/>
              </a:solidFill>
              <a:round/>
              <a:headEnd/>
              <a:tailEnd/>
            </a:ln>
          </p:spPr>
          <p:txBody>
            <a:bodyPr/>
            <a:lstStyle/>
            <a:p>
              <a:endParaRPr lang="en-CA"/>
            </a:p>
          </p:txBody>
        </p:sp>
        <p:sp>
          <p:nvSpPr>
            <p:cNvPr id="26054" name="Line 451"/>
            <p:cNvSpPr>
              <a:spLocks noChangeShapeType="1"/>
            </p:cNvSpPr>
            <p:nvPr/>
          </p:nvSpPr>
          <p:spPr bwMode="auto">
            <a:xfrm>
              <a:off x="4970" y="2284"/>
              <a:ext cx="1" cy="50"/>
            </a:xfrm>
            <a:prstGeom prst="line">
              <a:avLst/>
            </a:prstGeom>
            <a:noFill/>
            <a:ln w="0">
              <a:solidFill>
                <a:srgbClr val="000000"/>
              </a:solidFill>
              <a:round/>
              <a:headEnd/>
              <a:tailEnd/>
            </a:ln>
          </p:spPr>
          <p:txBody>
            <a:bodyPr/>
            <a:lstStyle/>
            <a:p>
              <a:endParaRPr lang="en-CA"/>
            </a:p>
          </p:txBody>
        </p:sp>
        <p:sp>
          <p:nvSpPr>
            <p:cNvPr id="26055" name="Line 452"/>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6" name="Line 453"/>
            <p:cNvSpPr>
              <a:spLocks noChangeShapeType="1"/>
            </p:cNvSpPr>
            <p:nvPr/>
          </p:nvSpPr>
          <p:spPr bwMode="auto">
            <a:xfrm>
              <a:off x="3160" y="2129"/>
              <a:ext cx="2" cy="2"/>
            </a:xfrm>
            <a:prstGeom prst="line">
              <a:avLst/>
            </a:prstGeom>
            <a:noFill/>
            <a:ln w="0">
              <a:solidFill>
                <a:srgbClr val="000000"/>
              </a:solidFill>
              <a:round/>
              <a:headEnd/>
              <a:tailEnd/>
            </a:ln>
          </p:spPr>
          <p:txBody>
            <a:bodyPr/>
            <a:lstStyle/>
            <a:p>
              <a:endParaRPr lang="en-CA"/>
            </a:p>
          </p:txBody>
        </p:sp>
        <p:sp>
          <p:nvSpPr>
            <p:cNvPr id="26057" name="Line 454"/>
            <p:cNvSpPr>
              <a:spLocks noChangeShapeType="1"/>
            </p:cNvSpPr>
            <p:nvPr/>
          </p:nvSpPr>
          <p:spPr bwMode="auto">
            <a:xfrm flipH="1">
              <a:off x="3159" y="2131"/>
              <a:ext cx="1" cy="1"/>
            </a:xfrm>
            <a:prstGeom prst="line">
              <a:avLst/>
            </a:prstGeom>
            <a:noFill/>
            <a:ln w="0">
              <a:solidFill>
                <a:srgbClr val="000000"/>
              </a:solidFill>
              <a:round/>
              <a:headEnd/>
              <a:tailEnd/>
            </a:ln>
          </p:spPr>
          <p:txBody>
            <a:bodyPr/>
            <a:lstStyle/>
            <a:p>
              <a:endParaRPr lang="en-CA"/>
            </a:p>
          </p:txBody>
        </p:sp>
        <p:sp>
          <p:nvSpPr>
            <p:cNvPr id="26058" name="Line 455"/>
            <p:cNvSpPr>
              <a:spLocks noChangeShapeType="1"/>
            </p:cNvSpPr>
            <p:nvPr/>
          </p:nvSpPr>
          <p:spPr bwMode="auto">
            <a:xfrm>
              <a:off x="3159" y="2131"/>
              <a:ext cx="1" cy="3"/>
            </a:xfrm>
            <a:prstGeom prst="line">
              <a:avLst/>
            </a:prstGeom>
            <a:noFill/>
            <a:ln w="0">
              <a:solidFill>
                <a:srgbClr val="000000"/>
              </a:solidFill>
              <a:round/>
              <a:headEnd/>
              <a:tailEnd/>
            </a:ln>
          </p:spPr>
          <p:txBody>
            <a:bodyPr/>
            <a:lstStyle/>
            <a:p>
              <a:endParaRPr lang="en-CA"/>
            </a:p>
          </p:txBody>
        </p:sp>
        <p:sp>
          <p:nvSpPr>
            <p:cNvPr id="26059" name="Line 456"/>
            <p:cNvSpPr>
              <a:spLocks noChangeShapeType="1"/>
            </p:cNvSpPr>
            <p:nvPr/>
          </p:nvSpPr>
          <p:spPr bwMode="auto">
            <a:xfrm flipH="1">
              <a:off x="3158" y="2134"/>
              <a:ext cx="1" cy="3"/>
            </a:xfrm>
            <a:prstGeom prst="line">
              <a:avLst/>
            </a:prstGeom>
            <a:noFill/>
            <a:ln w="0">
              <a:solidFill>
                <a:srgbClr val="000000"/>
              </a:solidFill>
              <a:round/>
              <a:headEnd/>
              <a:tailEnd/>
            </a:ln>
          </p:spPr>
          <p:txBody>
            <a:bodyPr/>
            <a:lstStyle/>
            <a:p>
              <a:endParaRPr lang="en-CA"/>
            </a:p>
          </p:txBody>
        </p:sp>
        <p:sp>
          <p:nvSpPr>
            <p:cNvPr id="26060" name="Line 457"/>
            <p:cNvSpPr>
              <a:spLocks noChangeShapeType="1"/>
            </p:cNvSpPr>
            <p:nvPr/>
          </p:nvSpPr>
          <p:spPr bwMode="auto">
            <a:xfrm flipH="1">
              <a:off x="3154" y="2137"/>
              <a:ext cx="4" cy="10"/>
            </a:xfrm>
            <a:prstGeom prst="line">
              <a:avLst/>
            </a:prstGeom>
            <a:noFill/>
            <a:ln w="0">
              <a:solidFill>
                <a:srgbClr val="000000"/>
              </a:solidFill>
              <a:round/>
              <a:headEnd/>
              <a:tailEnd/>
            </a:ln>
          </p:spPr>
          <p:txBody>
            <a:bodyPr/>
            <a:lstStyle/>
            <a:p>
              <a:endParaRPr lang="en-CA"/>
            </a:p>
          </p:txBody>
        </p:sp>
        <p:sp>
          <p:nvSpPr>
            <p:cNvPr id="26061" name="Line 458"/>
            <p:cNvSpPr>
              <a:spLocks noChangeShapeType="1"/>
            </p:cNvSpPr>
            <p:nvPr/>
          </p:nvSpPr>
          <p:spPr bwMode="auto">
            <a:xfrm flipH="1">
              <a:off x="3153" y="2147"/>
              <a:ext cx="1" cy="14"/>
            </a:xfrm>
            <a:prstGeom prst="line">
              <a:avLst/>
            </a:prstGeom>
            <a:noFill/>
            <a:ln w="0">
              <a:solidFill>
                <a:srgbClr val="000000"/>
              </a:solidFill>
              <a:round/>
              <a:headEnd/>
              <a:tailEnd/>
            </a:ln>
          </p:spPr>
          <p:txBody>
            <a:bodyPr/>
            <a:lstStyle/>
            <a:p>
              <a:endParaRPr lang="en-CA"/>
            </a:p>
          </p:txBody>
        </p:sp>
        <p:sp>
          <p:nvSpPr>
            <p:cNvPr id="26062" name="Line 459"/>
            <p:cNvSpPr>
              <a:spLocks noChangeShapeType="1"/>
            </p:cNvSpPr>
            <p:nvPr/>
          </p:nvSpPr>
          <p:spPr bwMode="auto">
            <a:xfrm>
              <a:off x="3153" y="2161"/>
              <a:ext cx="1" cy="11"/>
            </a:xfrm>
            <a:prstGeom prst="line">
              <a:avLst/>
            </a:prstGeom>
            <a:noFill/>
            <a:ln w="0">
              <a:solidFill>
                <a:srgbClr val="000000"/>
              </a:solidFill>
              <a:round/>
              <a:headEnd/>
              <a:tailEnd/>
            </a:ln>
          </p:spPr>
          <p:txBody>
            <a:bodyPr/>
            <a:lstStyle/>
            <a:p>
              <a:endParaRPr lang="en-CA"/>
            </a:p>
          </p:txBody>
        </p:sp>
        <p:sp>
          <p:nvSpPr>
            <p:cNvPr id="26063" name="Freeform 460"/>
            <p:cNvSpPr>
              <a:spLocks/>
            </p:cNvSpPr>
            <p:nvPr/>
          </p:nvSpPr>
          <p:spPr bwMode="auto">
            <a:xfrm>
              <a:off x="3154" y="2172"/>
              <a:ext cx="8" cy="9"/>
            </a:xfrm>
            <a:custGeom>
              <a:avLst/>
              <a:gdLst>
                <a:gd name="T0" fmla="*/ 0 w 11"/>
                <a:gd name="T1" fmla="*/ 0 h 11"/>
                <a:gd name="T2" fmla="*/ 2 w 11"/>
                <a:gd name="T3" fmla="*/ 4 h 11"/>
                <a:gd name="T4" fmla="*/ 2 w 11"/>
                <a:gd name="T5" fmla="*/ 4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6064" name="Line 461"/>
            <p:cNvSpPr>
              <a:spLocks noChangeShapeType="1"/>
            </p:cNvSpPr>
            <p:nvPr/>
          </p:nvSpPr>
          <p:spPr bwMode="auto">
            <a:xfrm>
              <a:off x="3173" y="2193"/>
              <a:ext cx="2" cy="2"/>
            </a:xfrm>
            <a:prstGeom prst="line">
              <a:avLst/>
            </a:prstGeom>
            <a:noFill/>
            <a:ln w="0">
              <a:solidFill>
                <a:srgbClr val="000000"/>
              </a:solidFill>
              <a:round/>
              <a:headEnd/>
              <a:tailEnd/>
            </a:ln>
          </p:spPr>
          <p:txBody>
            <a:bodyPr/>
            <a:lstStyle/>
            <a:p>
              <a:endParaRPr lang="en-CA"/>
            </a:p>
          </p:txBody>
        </p:sp>
        <p:sp>
          <p:nvSpPr>
            <p:cNvPr id="26065" name="Line 462"/>
            <p:cNvSpPr>
              <a:spLocks noChangeShapeType="1"/>
            </p:cNvSpPr>
            <p:nvPr/>
          </p:nvSpPr>
          <p:spPr bwMode="auto">
            <a:xfrm>
              <a:off x="3173" y="2193"/>
              <a:ext cx="4" cy="5"/>
            </a:xfrm>
            <a:prstGeom prst="line">
              <a:avLst/>
            </a:prstGeom>
            <a:noFill/>
            <a:ln w="0">
              <a:solidFill>
                <a:srgbClr val="000000"/>
              </a:solidFill>
              <a:round/>
              <a:headEnd/>
              <a:tailEnd/>
            </a:ln>
          </p:spPr>
          <p:txBody>
            <a:bodyPr/>
            <a:lstStyle/>
            <a:p>
              <a:endParaRPr lang="en-CA"/>
            </a:p>
          </p:txBody>
        </p:sp>
        <p:sp>
          <p:nvSpPr>
            <p:cNvPr id="26066" name="Line 463"/>
            <p:cNvSpPr>
              <a:spLocks noChangeShapeType="1"/>
            </p:cNvSpPr>
            <p:nvPr/>
          </p:nvSpPr>
          <p:spPr bwMode="auto">
            <a:xfrm flipH="1">
              <a:off x="3176" y="2198"/>
              <a:ext cx="1" cy="5"/>
            </a:xfrm>
            <a:prstGeom prst="line">
              <a:avLst/>
            </a:prstGeom>
            <a:noFill/>
            <a:ln w="0">
              <a:solidFill>
                <a:srgbClr val="000000"/>
              </a:solidFill>
              <a:round/>
              <a:headEnd/>
              <a:tailEnd/>
            </a:ln>
          </p:spPr>
          <p:txBody>
            <a:bodyPr/>
            <a:lstStyle/>
            <a:p>
              <a:endParaRPr lang="en-CA"/>
            </a:p>
          </p:txBody>
        </p:sp>
        <p:sp>
          <p:nvSpPr>
            <p:cNvPr id="26067" name="Line 464"/>
            <p:cNvSpPr>
              <a:spLocks noChangeShapeType="1"/>
            </p:cNvSpPr>
            <p:nvPr/>
          </p:nvSpPr>
          <p:spPr bwMode="auto">
            <a:xfrm flipH="1">
              <a:off x="3172" y="2203"/>
              <a:ext cx="4" cy="4"/>
            </a:xfrm>
            <a:prstGeom prst="line">
              <a:avLst/>
            </a:prstGeom>
            <a:noFill/>
            <a:ln w="0">
              <a:solidFill>
                <a:srgbClr val="000000"/>
              </a:solidFill>
              <a:round/>
              <a:headEnd/>
              <a:tailEnd/>
            </a:ln>
          </p:spPr>
          <p:txBody>
            <a:bodyPr/>
            <a:lstStyle/>
            <a:p>
              <a:endParaRPr lang="en-CA"/>
            </a:p>
          </p:txBody>
        </p:sp>
        <p:sp>
          <p:nvSpPr>
            <p:cNvPr id="26068" name="Line 465"/>
            <p:cNvSpPr>
              <a:spLocks noChangeShapeType="1"/>
            </p:cNvSpPr>
            <p:nvPr/>
          </p:nvSpPr>
          <p:spPr bwMode="auto">
            <a:xfrm flipH="1">
              <a:off x="3164" y="2207"/>
              <a:ext cx="8" cy="4"/>
            </a:xfrm>
            <a:prstGeom prst="line">
              <a:avLst/>
            </a:prstGeom>
            <a:noFill/>
            <a:ln w="0">
              <a:solidFill>
                <a:srgbClr val="000000"/>
              </a:solidFill>
              <a:round/>
              <a:headEnd/>
              <a:tailEnd/>
            </a:ln>
          </p:spPr>
          <p:txBody>
            <a:bodyPr/>
            <a:lstStyle/>
            <a:p>
              <a:endParaRPr lang="en-CA"/>
            </a:p>
          </p:txBody>
        </p:sp>
        <p:sp>
          <p:nvSpPr>
            <p:cNvPr id="26069" name="Line 466"/>
            <p:cNvSpPr>
              <a:spLocks noChangeShapeType="1"/>
            </p:cNvSpPr>
            <p:nvPr/>
          </p:nvSpPr>
          <p:spPr bwMode="auto">
            <a:xfrm flipH="1">
              <a:off x="3154" y="2211"/>
              <a:ext cx="10" cy="4"/>
            </a:xfrm>
            <a:prstGeom prst="line">
              <a:avLst/>
            </a:prstGeom>
            <a:noFill/>
            <a:ln w="0">
              <a:solidFill>
                <a:srgbClr val="000000"/>
              </a:solidFill>
              <a:round/>
              <a:headEnd/>
              <a:tailEnd/>
            </a:ln>
          </p:spPr>
          <p:txBody>
            <a:bodyPr/>
            <a:lstStyle/>
            <a:p>
              <a:endParaRPr lang="en-CA"/>
            </a:p>
          </p:txBody>
        </p:sp>
        <p:sp>
          <p:nvSpPr>
            <p:cNvPr id="26070" name="Freeform 467"/>
            <p:cNvSpPr>
              <a:spLocks/>
            </p:cNvSpPr>
            <p:nvPr/>
          </p:nvSpPr>
          <p:spPr bwMode="auto">
            <a:xfrm>
              <a:off x="3144" y="2215"/>
              <a:ext cx="10" cy="5"/>
            </a:xfrm>
            <a:custGeom>
              <a:avLst/>
              <a:gdLst>
                <a:gd name="T0" fmla="*/ 1 w 18"/>
                <a:gd name="T1" fmla="*/ 0 h 5"/>
                <a:gd name="T2" fmla="*/ 0 w 18"/>
                <a:gd name="T3" fmla="*/ 5 h 5"/>
                <a:gd name="T4" fmla="*/ 0 w 18"/>
                <a:gd name="T5" fmla="*/ 5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6071" name="Line 468"/>
            <p:cNvSpPr>
              <a:spLocks noChangeShapeType="1"/>
            </p:cNvSpPr>
            <p:nvPr/>
          </p:nvSpPr>
          <p:spPr bwMode="auto">
            <a:xfrm flipH="1">
              <a:off x="3127" y="2226"/>
              <a:ext cx="1" cy="2"/>
            </a:xfrm>
            <a:prstGeom prst="line">
              <a:avLst/>
            </a:prstGeom>
            <a:noFill/>
            <a:ln w="0">
              <a:solidFill>
                <a:srgbClr val="000000"/>
              </a:solidFill>
              <a:round/>
              <a:headEnd/>
              <a:tailEnd/>
            </a:ln>
          </p:spPr>
          <p:txBody>
            <a:bodyPr/>
            <a:lstStyle/>
            <a:p>
              <a:endParaRPr lang="en-CA"/>
            </a:p>
          </p:txBody>
        </p:sp>
        <p:sp>
          <p:nvSpPr>
            <p:cNvPr id="26072" name="Line 469"/>
            <p:cNvSpPr>
              <a:spLocks noChangeShapeType="1"/>
            </p:cNvSpPr>
            <p:nvPr/>
          </p:nvSpPr>
          <p:spPr bwMode="auto">
            <a:xfrm flipH="1">
              <a:off x="3125" y="2228"/>
              <a:ext cx="2" cy="3"/>
            </a:xfrm>
            <a:prstGeom prst="line">
              <a:avLst/>
            </a:prstGeom>
            <a:noFill/>
            <a:ln w="0">
              <a:solidFill>
                <a:srgbClr val="000000"/>
              </a:solidFill>
              <a:round/>
              <a:headEnd/>
              <a:tailEnd/>
            </a:ln>
          </p:spPr>
          <p:txBody>
            <a:bodyPr/>
            <a:lstStyle/>
            <a:p>
              <a:endParaRPr lang="en-CA"/>
            </a:p>
          </p:txBody>
        </p:sp>
        <p:sp>
          <p:nvSpPr>
            <p:cNvPr id="26073" name="Line 470"/>
            <p:cNvSpPr>
              <a:spLocks noChangeShapeType="1"/>
            </p:cNvSpPr>
            <p:nvPr/>
          </p:nvSpPr>
          <p:spPr bwMode="auto">
            <a:xfrm>
              <a:off x="3125" y="2231"/>
              <a:ext cx="1" cy="3"/>
            </a:xfrm>
            <a:prstGeom prst="line">
              <a:avLst/>
            </a:prstGeom>
            <a:noFill/>
            <a:ln w="0">
              <a:solidFill>
                <a:srgbClr val="000000"/>
              </a:solidFill>
              <a:round/>
              <a:headEnd/>
              <a:tailEnd/>
            </a:ln>
          </p:spPr>
          <p:txBody>
            <a:bodyPr/>
            <a:lstStyle/>
            <a:p>
              <a:endParaRPr lang="en-CA"/>
            </a:p>
          </p:txBody>
        </p:sp>
        <p:sp>
          <p:nvSpPr>
            <p:cNvPr id="26074" name="Line 471"/>
            <p:cNvSpPr>
              <a:spLocks noChangeShapeType="1"/>
            </p:cNvSpPr>
            <p:nvPr/>
          </p:nvSpPr>
          <p:spPr bwMode="auto">
            <a:xfrm>
              <a:off x="3126" y="2234"/>
              <a:ext cx="6" cy="3"/>
            </a:xfrm>
            <a:prstGeom prst="line">
              <a:avLst/>
            </a:prstGeom>
            <a:noFill/>
            <a:ln w="0">
              <a:solidFill>
                <a:srgbClr val="000000"/>
              </a:solidFill>
              <a:round/>
              <a:headEnd/>
              <a:tailEnd/>
            </a:ln>
          </p:spPr>
          <p:txBody>
            <a:bodyPr/>
            <a:lstStyle/>
            <a:p>
              <a:endParaRPr lang="en-CA"/>
            </a:p>
          </p:txBody>
        </p:sp>
        <p:sp>
          <p:nvSpPr>
            <p:cNvPr id="26075" name="Line 472"/>
            <p:cNvSpPr>
              <a:spLocks noChangeShapeType="1"/>
            </p:cNvSpPr>
            <p:nvPr/>
          </p:nvSpPr>
          <p:spPr bwMode="auto">
            <a:xfrm>
              <a:off x="3132" y="2237"/>
              <a:ext cx="8" cy="2"/>
            </a:xfrm>
            <a:prstGeom prst="line">
              <a:avLst/>
            </a:prstGeom>
            <a:noFill/>
            <a:ln w="0">
              <a:solidFill>
                <a:srgbClr val="000000"/>
              </a:solidFill>
              <a:round/>
              <a:headEnd/>
              <a:tailEnd/>
            </a:ln>
          </p:spPr>
          <p:txBody>
            <a:bodyPr/>
            <a:lstStyle/>
            <a:p>
              <a:endParaRPr lang="en-CA"/>
            </a:p>
          </p:txBody>
        </p:sp>
        <p:sp>
          <p:nvSpPr>
            <p:cNvPr id="26076" name="Line 473"/>
            <p:cNvSpPr>
              <a:spLocks noChangeShapeType="1"/>
            </p:cNvSpPr>
            <p:nvPr/>
          </p:nvSpPr>
          <p:spPr bwMode="auto">
            <a:xfrm>
              <a:off x="3140" y="2239"/>
              <a:ext cx="9" cy="1"/>
            </a:xfrm>
            <a:prstGeom prst="line">
              <a:avLst/>
            </a:prstGeom>
            <a:noFill/>
            <a:ln w="0">
              <a:solidFill>
                <a:srgbClr val="000000"/>
              </a:solidFill>
              <a:round/>
              <a:headEnd/>
              <a:tailEnd/>
            </a:ln>
          </p:spPr>
          <p:txBody>
            <a:bodyPr/>
            <a:lstStyle/>
            <a:p>
              <a:endParaRPr lang="en-CA"/>
            </a:p>
          </p:txBody>
        </p:sp>
        <p:sp>
          <p:nvSpPr>
            <p:cNvPr id="26077" name="Freeform 474"/>
            <p:cNvSpPr>
              <a:spLocks/>
            </p:cNvSpPr>
            <p:nvPr/>
          </p:nvSpPr>
          <p:spPr bwMode="auto">
            <a:xfrm>
              <a:off x="3149" y="2240"/>
              <a:ext cx="15" cy="2"/>
            </a:xfrm>
            <a:custGeom>
              <a:avLst/>
              <a:gdLst>
                <a:gd name="T0" fmla="*/ 0 w 25"/>
                <a:gd name="T1" fmla="*/ 0 h 2"/>
                <a:gd name="T2" fmla="*/ 1 w 25"/>
                <a:gd name="T3" fmla="*/ 0 h 2"/>
                <a:gd name="T4" fmla="*/ 2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0"/>
                  </a:lnTo>
                </a:path>
              </a:pathLst>
            </a:custGeom>
            <a:noFill/>
            <a:ln w="0">
              <a:solidFill>
                <a:srgbClr val="000000"/>
              </a:solidFill>
              <a:round/>
              <a:headEnd/>
              <a:tailEnd/>
            </a:ln>
          </p:spPr>
          <p:txBody>
            <a:bodyPr/>
            <a:lstStyle/>
            <a:p>
              <a:endParaRPr lang="en-CA"/>
            </a:p>
          </p:txBody>
        </p:sp>
        <p:sp>
          <p:nvSpPr>
            <p:cNvPr id="26078" name="Line 475"/>
            <p:cNvSpPr>
              <a:spLocks noChangeShapeType="1"/>
            </p:cNvSpPr>
            <p:nvPr/>
          </p:nvSpPr>
          <p:spPr bwMode="auto">
            <a:xfrm>
              <a:off x="3171" y="2254"/>
              <a:ext cx="1" cy="3"/>
            </a:xfrm>
            <a:prstGeom prst="line">
              <a:avLst/>
            </a:prstGeom>
            <a:noFill/>
            <a:ln w="0">
              <a:solidFill>
                <a:srgbClr val="000000"/>
              </a:solidFill>
              <a:round/>
              <a:headEnd/>
              <a:tailEnd/>
            </a:ln>
          </p:spPr>
          <p:txBody>
            <a:bodyPr/>
            <a:lstStyle/>
            <a:p>
              <a:endParaRPr lang="en-CA"/>
            </a:p>
          </p:txBody>
        </p:sp>
        <p:sp>
          <p:nvSpPr>
            <p:cNvPr id="26079" name="Line 476"/>
            <p:cNvSpPr>
              <a:spLocks noChangeShapeType="1"/>
            </p:cNvSpPr>
            <p:nvPr/>
          </p:nvSpPr>
          <p:spPr bwMode="auto">
            <a:xfrm flipH="1">
              <a:off x="3168" y="2257"/>
              <a:ext cx="3" cy="5"/>
            </a:xfrm>
            <a:prstGeom prst="line">
              <a:avLst/>
            </a:prstGeom>
            <a:noFill/>
            <a:ln w="0">
              <a:solidFill>
                <a:srgbClr val="000000"/>
              </a:solidFill>
              <a:round/>
              <a:headEnd/>
              <a:tailEnd/>
            </a:ln>
          </p:spPr>
          <p:txBody>
            <a:bodyPr/>
            <a:lstStyle/>
            <a:p>
              <a:endParaRPr lang="en-CA"/>
            </a:p>
          </p:txBody>
        </p:sp>
        <p:sp>
          <p:nvSpPr>
            <p:cNvPr id="26080" name="Line 477"/>
            <p:cNvSpPr>
              <a:spLocks noChangeShapeType="1"/>
            </p:cNvSpPr>
            <p:nvPr/>
          </p:nvSpPr>
          <p:spPr bwMode="auto">
            <a:xfrm flipH="1">
              <a:off x="3160" y="2262"/>
              <a:ext cx="8" cy="16"/>
            </a:xfrm>
            <a:prstGeom prst="line">
              <a:avLst/>
            </a:prstGeom>
            <a:noFill/>
            <a:ln w="0">
              <a:solidFill>
                <a:srgbClr val="000000"/>
              </a:solidFill>
              <a:round/>
              <a:headEnd/>
              <a:tailEnd/>
            </a:ln>
          </p:spPr>
          <p:txBody>
            <a:bodyPr/>
            <a:lstStyle/>
            <a:p>
              <a:endParaRPr lang="en-CA"/>
            </a:p>
          </p:txBody>
        </p:sp>
        <p:sp>
          <p:nvSpPr>
            <p:cNvPr id="26081" name="Line 478"/>
            <p:cNvSpPr>
              <a:spLocks noChangeShapeType="1"/>
            </p:cNvSpPr>
            <p:nvPr/>
          </p:nvSpPr>
          <p:spPr bwMode="auto">
            <a:xfrm flipH="1">
              <a:off x="3152" y="2278"/>
              <a:ext cx="8" cy="14"/>
            </a:xfrm>
            <a:prstGeom prst="line">
              <a:avLst/>
            </a:prstGeom>
            <a:noFill/>
            <a:ln w="0">
              <a:solidFill>
                <a:srgbClr val="000000"/>
              </a:solidFill>
              <a:round/>
              <a:headEnd/>
              <a:tailEnd/>
            </a:ln>
          </p:spPr>
          <p:txBody>
            <a:bodyPr/>
            <a:lstStyle/>
            <a:p>
              <a:endParaRPr lang="en-CA"/>
            </a:p>
          </p:txBody>
        </p:sp>
        <p:sp>
          <p:nvSpPr>
            <p:cNvPr id="26082" name="Line 479"/>
            <p:cNvSpPr>
              <a:spLocks noChangeShapeType="1"/>
            </p:cNvSpPr>
            <p:nvPr/>
          </p:nvSpPr>
          <p:spPr bwMode="auto">
            <a:xfrm flipH="1">
              <a:off x="3150" y="2292"/>
              <a:ext cx="2" cy="3"/>
            </a:xfrm>
            <a:prstGeom prst="line">
              <a:avLst/>
            </a:prstGeom>
            <a:noFill/>
            <a:ln w="0">
              <a:solidFill>
                <a:srgbClr val="000000"/>
              </a:solidFill>
              <a:round/>
              <a:headEnd/>
              <a:tailEnd/>
            </a:ln>
          </p:spPr>
          <p:txBody>
            <a:bodyPr/>
            <a:lstStyle/>
            <a:p>
              <a:endParaRPr lang="en-CA"/>
            </a:p>
          </p:txBody>
        </p:sp>
        <p:sp>
          <p:nvSpPr>
            <p:cNvPr id="26083" name="Line 480"/>
            <p:cNvSpPr>
              <a:spLocks noChangeShapeType="1"/>
            </p:cNvSpPr>
            <p:nvPr/>
          </p:nvSpPr>
          <p:spPr bwMode="auto">
            <a:xfrm flipH="1">
              <a:off x="3149" y="2295"/>
              <a:ext cx="1" cy="3"/>
            </a:xfrm>
            <a:prstGeom prst="line">
              <a:avLst/>
            </a:prstGeom>
            <a:noFill/>
            <a:ln w="0">
              <a:solidFill>
                <a:srgbClr val="000000"/>
              </a:solidFill>
              <a:round/>
              <a:headEnd/>
              <a:tailEnd/>
            </a:ln>
          </p:spPr>
          <p:txBody>
            <a:bodyPr/>
            <a:lstStyle/>
            <a:p>
              <a:endParaRPr lang="en-CA"/>
            </a:p>
          </p:txBody>
        </p:sp>
        <p:sp>
          <p:nvSpPr>
            <p:cNvPr id="26084" name="Line 481"/>
            <p:cNvSpPr>
              <a:spLocks noChangeShapeType="1"/>
            </p:cNvSpPr>
            <p:nvPr/>
          </p:nvSpPr>
          <p:spPr bwMode="auto">
            <a:xfrm>
              <a:off x="3149" y="2298"/>
              <a:ext cx="1" cy="3"/>
            </a:xfrm>
            <a:prstGeom prst="line">
              <a:avLst/>
            </a:prstGeom>
            <a:noFill/>
            <a:ln w="0">
              <a:solidFill>
                <a:srgbClr val="000000"/>
              </a:solidFill>
              <a:round/>
              <a:headEnd/>
              <a:tailEnd/>
            </a:ln>
          </p:spPr>
          <p:txBody>
            <a:bodyPr/>
            <a:lstStyle/>
            <a:p>
              <a:endParaRPr lang="en-CA"/>
            </a:p>
          </p:txBody>
        </p:sp>
        <p:sp>
          <p:nvSpPr>
            <p:cNvPr id="26085" name="Freeform 482"/>
            <p:cNvSpPr>
              <a:spLocks/>
            </p:cNvSpPr>
            <p:nvPr/>
          </p:nvSpPr>
          <p:spPr bwMode="auto">
            <a:xfrm>
              <a:off x="3149" y="2301"/>
              <a:ext cx="3" cy="3"/>
            </a:xfrm>
            <a:custGeom>
              <a:avLst/>
              <a:gdLst>
                <a:gd name="T0" fmla="*/ 0 w 4"/>
                <a:gd name="T1" fmla="*/ 0 h 4"/>
                <a:gd name="T2" fmla="*/ 2 w 4"/>
                <a:gd name="T3" fmla="*/ 2 h 4"/>
                <a:gd name="T4" fmla="*/ 2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6086" name="Line 483"/>
            <p:cNvSpPr>
              <a:spLocks noChangeShapeType="1"/>
            </p:cNvSpPr>
            <p:nvPr/>
          </p:nvSpPr>
          <p:spPr bwMode="auto">
            <a:xfrm>
              <a:off x="3167" y="2303"/>
              <a:ext cx="1" cy="1"/>
            </a:xfrm>
            <a:prstGeom prst="line">
              <a:avLst/>
            </a:prstGeom>
            <a:noFill/>
            <a:ln w="0">
              <a:solidFill>
                <a:srgbClr val="000000"/>
              </a:solidFill>
              <a:round/>
              <a:headEnd/>
              <a:tailEnd/>
            </a:ln>
          </p:spPr>
          <p:txBody>
            <a:bodyPr/>
            <a:lstStyle/>
            <a:p>
              <a:endParaRPr lang="en-CA"/>
            </a:p>
          </p:txBody>
        </p:sp>
        <p:sp>
          <p:nvSpPr>
            <p:cNvPr id="26087" name="Line 484"/>
            <p:cNvSpPr>
              <a:spLocks noChangeShapeType="1"/>
            </p:cNvSpPr>
            <p:nvPr/>
          </p:nvSpPr>
          <p:spPr bwMode="auto">
            <a:xfrm>
              <a:off x="3167" y="2303"/>
              <a:ext cx="4" cy="1"/>
            </a:xfrm>
            <a:prstGeom prst="line">
              <a:avLst/>
            </a:prstGeom>
            <a:noFill/>
            <a:ln w="0">
              <a:solidFill>
                <a:srgbClr val="000000"/>
              </a:solidFill>
              <a:round/>
              <a:headEnd/>
              <a:tailEnd/>
            </a:ln>
          </p:spPr>
          <p:txBody>
            <a:bodyPr/>
            <a:lstStyle/>
            <a:p>
              <a:endParaRPr lang="en-CA"/>
            </a:p>
          </p:txBody>
        </p:sp>
        <p:sp>
          <p:nvSpPr>
            <p:cNvPr id="26088" name="Line 485"/>
            <p:cNvSpPr>
              <a:spLocks noChangeShapeType="1"/>
            </p:cNvSpPr>
            <p:nvPr/>
          </p:nvSpPr>
          <p:spPr bwMode="auto">
            <a:xfrm>
              <a:off x="3171" y="2303"/>
              <a:ext cx="1" cy="1"/>
            </a:xfrm>
            <a:prstGeom prst="line">
              <a:avLst/>
            </a:prstGeom>
            <a:noFill/>
            <a:ln w="0">
              <a:solidFill>
                <a:srgbClr val="000000"/>
              </a:solidFill>
              <a:round/>
              <a:headEnd/>
              <a:tailEnd/>
            </a:ln>
          </p:spPr>
          <p:txBody>
            <a:bodyPr/>
            <a:lstStyle/>
            <a:p>
              <a:endParaRPr lang="en-CA"/>
            </a:p>
          </p:txBody>
        </p:sp>
        <p:sp>
          <p:nvSpPr>
            <p:cNvPr id="26089" name="Line 486"/>
            <p:cNvSpPr>
              <a:spLocks noChangeShapeType="1"/>
            </p:cNvSpPr>
            <p:nvPr/>
          </p:nvSpPr>
          <p:spPr bwMode="auto">
            <a:xfrm>
              <a:off x="3172" y="2303"/>
              <a:ext cx="1" cy="1"/>
            </a:xfrm>
            <a:prstGeom prst="line">
              <a:avLst/>
            </a:prstGeom>
            <a:noFill/>
            <a:ln w="0">
              <a:solidFill>
                <a:srgbClr val="000000"/>
              </a:solidFill>
              <a:round/>
              <a:headEnd/>
              <a:tailEnd/>
            </a:ln>
          </p:spPr>
          <p:txBody>
            <a:bodyPr/>
            <a:lstStyle/>
            <a:p>
              <a:endParaRPr lang="en-CA"/>
            </a:p>
          </p:txBody>
        </p:sp>
        <p:sp>
          <p:nvSpPr>
            <p:cNvPr id="26090" name="Line 487"/>
            <p:cNvSpPr>
              <a:spLocks noChangeShapeType="1"/>
            </p:cNvSpPr>
            <p:nvPr/>
          </p:nvSpPr>
          <p:spPr bwMode="auto">
            <a:xfrm>
              <a:off x="3173" y="2303"/>
              <a:ext cx="2" cy="1"/>
            </a:xfrm>
            <a:prstGeom prst="line">
              <a:avLst/>
            </a:prstGeom>
            <a:noFill/>
            <a:ln w="0">
              <a:solidFill>
                <a:srgbClr val="000000"/>
              </a:solidFill>
              <a:round/>
              <a:headEnd/>
              <a:tailEnd/>
            </a:ln>
          </p:spPr>
          <p:txBody>
            <a:bodyPr/>
            <a:lstStyle/>
            <a:p>
              <a:endParaRPr lang="en-CA"/>
            </a:p>
          </p:txBody>
        </p:sp>
        <p:sp>
          <p:nvSpPr>
            <p:cNvPr id="26091" name="Line 488"/>
            <p:cNvSpPr>
              <a:spLocks noChangeShapeType="1"/>
            </p:cNvSpPr>
            <p:nvPr/>
          </p:nvSpPr>
          <p:spPr bwMode="auto">
            <a:xfrm>
              <a:off x="3173" y="2304"/>
              <a:ext cx="2" cy="2"/>
            </a:xfrm>
            <a:prstGeom prst="line">
              <a:avLst/>
            </a:prstGeom>
            <a:noFill/>
            <a:ln w="0">
              <a:solidFill>
                <a:srgbClr val="000000"/>
              </a:solidFill>
              <a:round/>
              <a:headEnd/>
              <a:tailEnd/>
            </a:ln>
          </p:spPr>
          <p:txBody>
            <a:bodyPr/>
            <a:lstStyle/>
            <a:p>
              <a:endParaRPr lang="en-CA"/>
            </a:p>
          </p:txBody>
        </p:sp>
        <p:sp>
          <p:nvSpPr>
            <p:cNvPr id="26092" name="Line 489"/>
            <p:cNvSpPr>
              <a:spLocks noChangeShapeType="1"/>
            </p:cNvSpPr>
            <p:nvPr/>
          </p:nvSpPr>
          <p:spPr bwMode="auto">
            <a:xfrm flipH="1">
              <a:off x="3172" y="2306"/>
              <a:ext cx="1" cy="1"/>
            </a:xfrm>
            <a:prstGeom prst="line">
              <a:avLst/>
            </a:prstGeom>
            <a:noFill/>
            <a:ln w="0">
              <a:solidFill>
                <a:srgbClr val="000000"/>
              </a:solidFill>
              <a:round/>
              <a:headEnd/>
              <a:tailEnd/>
            </a:ln>
          </p:spPr>
          <p:txBody>
            <a:bodyPr/>
            <a:lstStyle/>
            <a:p>
              <a:endParaRPr lang="en-CA"/>
            </a:p>
          </p:txBody>
        </p:sp>
        <p:sp>
          <p:nvSpPr>
            <p:cNvPr id="26093" name="Line 490"/>
            <p:cNvSpPr>
              <a:spLocks noChangeShapeType="1"/>
            </p:cNvSpPr>
            <p:nvPr/>
          </p:nvSpPr>
          <p:spPr bwMode="auto">
            <a:xfrm flipH="1">
              <a:off x="3171" y="2306"/>
              <a:ext cx="1" cy="3"/>
            </a:xfrm>
            <a:prstGeom prst="line">
              <a:avLst/>
            </a:prstGeom>
            <a:noFill/>
            <a:ln w="0">
              <a:solidFill>
                <a:srgbClr val="000000"/>
              </a:solidFill>
              <a:round/>
              <a:headEnd/>
              <a:tailEnd/>
            </a:ln>
          </p:spPr>
          <p:txBody>
            <a:bodyPr/>
            <a:lstStyle/>
            <a:p>
              <a:endParaRPr lang="en-CA"/>
            </a:p>
          </p:txBody>
        </p:sp>
        <p:sp>
          <p:nvSpPr>
            <p:cNvPr id="26094" name="Line 491"/>
            <p:cNvSpPr>
              <a:spLocks noChangeShapeType="1"/>
            </p:cNvSpPr>
            <p:nvPr/>
          </p:nvSpPr>
          <p:spPr bwMode="auto">
            <a:xfrm flipH="1">
              <a:off x="3167" y="2309"/>
              <a:ext cx="4" cy="5"/>
            </a:xfrm>
            <a:prstGeom prst="line">
              <a:avLst/>
            </a:prstGeom>
            <a:noFill/>
            <a:ln w="0">
              <a:solidFill>
                <a:srgbClr val="000000"/>
              </a:solidFill>
              <a:round/>
              <a:headEnd/>
              <a:tailEnd/>
            </a:ln>
          </p:spPr>
          <p:txBody>
            <a:bodyPr/>
            <a:lstStyle/>
            <a:p>
              <a:endParaRPr lang="en-CA"/>
            </a:p>
          </p:txBody>
        </p:sp>
        <p:sp>
          <p:nvSpPr>
            <p:cNvPr id="26095" name="Line 492"/>
            <p:cNvSpPr>
              <a:spLocks noChangeShapeType="1"/>
            </p:cNvSpPr>
            <p:nvPr/>
          </p:nvSpPr>
          <p:spPr bwMode="auto">
            <a:xfrm flipH="1">
              <a:off x="3164" y="2314"/>
              <a:ext cx="3" cy="3"/>
            </a:xfrm>
            <a:prstGeom prst="line">
              <a:avLst/>
            </a:prstGeom>
            <a:noFill/>
            <a:ln w="0">
              <a:solidFill>
                <a:srgbClr val="000000"/>
              </a:solidFill>
              <a:round/>
              <a:headEnd/>
              <a:tailEnd/>
            </a:ln>
          </p:spPr>
          <p:txBody>
            <a:bodyPr/>
            <a:lstStyle/>
            <a:p>
              <a:endParaRPr lang="en-CA"/>
            </a:p>
          </p:txBody>
        </p:sp>
        <p:sp>
          <p:nvSpPr>
            <p:cNvPr id="26096" name="Line 493"/>
            <p:cNvSpPr>
              <a:spLocks noChangeShapeType="1"/>
            </p:cNvSpPr>
            <p:nvPr/>
          </p:nvSpPr>
          <p:spPr bwMode="auto">
            <a:xfrm flipH="1">
              <a:off x="3160" y="2317"/>
              <a:ext cx="4" cy="3"/>
            </a:xfrm>
            <a:prstGeom prst="line">
              <a:avLst/>
            </a:prstGeom>
            <a:noFill/>
            <a:ln w="0">
              <a:solidFill>
                <a:srgbClr val="000000"/>
              </a:solidFill>
              <a:round/>
              <a:headEnd/>
              <a:tailEnd/>
            </a:ln>
          </p:spPr>
          <p:txBody>
            <a:bodyPr/>
            <a:lstStyle/>
            <a:p>
              <a:endParaRPr lang="en-CA"/>
            </a:p>
          </p:txBody>
        </p:sp>
        <p:sp>
          <p:nvSpPr>
            <p:cNvPr id="26097" name="Line 494"/>
            <p:cNvSpPr>
              <a:spLocks noChangeShapeType="1"/>
            </p:cNvSpPr>
            <p:nvPr/>
          </p:nvSpPr>
          <p:spPr bwMode="auto">
            <a:xfrm flipH="1">
              <a:off x="3158" y="2320"/>
              <a:ext cx="2" cy="3"/>
            </a:xfrm>
            <a:prstGeom prst="line">
              <a:avLst/>
            </a:prstGeom>
            <a:noFill/>
            <a:ln w="0">
              <a:solidFill>
                <a:srgbClr val="000000"/>
              </a:solidFill>
              <a:round/>
              <a:headEnd/>
              <a:tailEnd/>
            </a:ln>
          </p:spPr>
          <p:txBody>
            <a:bodyPr/>
            <a:lstStyle/>
            <a:p>
              <a:endParaRPr lang="en-CA"/>
            </a:p>
          </p:txBody>
        </p:sp>
        <p:sp>
          <p:nvSpPr>
            <p:cNvPr id="26098" name="Line 495"/>
            <p:cNvSpPr>
              <a:spLocks noChangeShapeType="1"/>
            </p:cNvSpPr>
            <p:nvPr/>
          </p:nvSpPr>
          <p:spPr bwMode="auto">
            <a:xfrm flipH="1">
              <a:off x="3154" y="2323"/>
              <a:ext cx="4" cy="3"/>
            </a:xfrm>
            <a:prstGeom prst="line">
              <a:avLst/>
            </a:prstGeom>
            <a:noFill/>
            <a:ln w="0">
              <a:solidFill>
                <a:srgbClr val="000000"/>
              </a:solidFill>
              <a:round/>
              <a:headEnd/>
              <a:tailEnd/>
            </a:ln>
          </p:spPr>
          <p:txBody>
            <a:bodyPr/>
            <a:lstStyle/>
            <a:p>
              <a:endParaRPr lang="en-CA"/>
            </a:p>
          </p:txBody>
        </p:sp>
        <p:sp>
          <p:nvSpPr>
            <p:cNvPr id="26099" name="Line 496"/>
            <p:cNvSpPr>
              <a:spLocks noChangeShapeType="1"/>
            </p:cNvSpPr>
            <p:nvPr/>
          </p:nvSpPr>
          <p:spPr bwMode="auto">
            <a:xfrm flipH="1">
              <a:off x="3152" y="2326"/>
              <a:ext cx="2" cy="3"/>
            </a:xfrm>
            <a:prstGeom prst="line">
              <a:avLst/>
            </a:prstGeom>
            <a:noFill/>
            <a:ln w="0">
              <a:solidFill>
                <a:srgbClr val="000000"/>
              </a:solidFill>
              <a:round/>
              <a:headEnd/>
              <a:tailEnd/>
            </a:ln>
          </p:spPr>
          <p:txBody>
            <a:bodyPr/>
            <a:lstStyle/>
            <a:p>
              <a:endParaRPr lang="en-CA"/>
            </a:p>
          </p:txBody>
        </p:sp>
        <p:sp>
          <p:nvSpPr>
            <p:cNvPr id="26100" name="Line 497"/>
            <p:cNvSpPr>
              <a:spLocks noChangeShapeType="1"/>
            </p:cNvSpPr>
            <p:nvPr/>
          </p:nvSpPr>
          <p:spPr bwMode="auto">
            <a:xfrm flipH="1">
              <a:off x="3150" y="2329"/>
              <a:ext cx="2" cy="2"/>
            </a:xfrm>
            <a:prstGeom prst="line">
              <a:avLst/>
            </a:prstGeom>
            <a:noFill/>
            <a:ln w="0">
              <a:solidFill>
                <a:srgbClr val="000000"/>
              </a:solidFill>
              <a:round/>
              <a:headEnd/>
              <a:tailEnd/>
            </a:ln>
          </p:spPr>
          <p:txBody>
            <a:bodyPr/>
            <a:lstStyle/>
            <a:p>
              <a:endParaRPr lang="en-CA"/>
            </a:p>
          </p:txBody>
        </p:sp>
        <p:sp>
          <p:nvSpPr>
            <p:cNvPr id="26101" name="Line 498"/>
            <p:cNvSpPr>
              <a:spLocks noChangeShapeType="1"/>
            </p:cNvSpPr>
            <p:nvPr/>
          </p:nvSpPr>
          <p:spPr bwMode="auto">
            <a:xfrm flipH="1">
              <a:off x="3149" y="2331"/>
              <a:ext cx="1" cy="1"/>
            </a:xfrm>
            <a:prstGeom prst="line">
              <a:avLst/>
            </a:prstGeom>
            <a:noFill/>
            <a:ln w="0">
              <a:solidFill>
                <a:srgbClr val="000000"/>
              </a:solidFill>
              <a:round/>
              <a:headEnd/>
              <a:tailEnd/>
            </a:ln>
          </p:spPr>
          <p:txBody>
            <a:bodyPr/>
            <a:lstStyle/>
            <a:p>
              <a:endParaRPr lang="en-CA"/>
            </a:p>
          </p:txBody>
        </p:sp>
        <p:sp>
          <p:nvSpPr>
            <p:cNvPr id="26102" name="Line 499"/>
            <p:cNvSpPr>
              <a:spLocks noChangeShapeType="1"/>
            </p:cNvSpPr>
            <p:nvPr/>
          </p:nvSpPr>
          <p:spPr bwMode="auto">
            <a:xfrm flipH="1">
              <a:off x="3149" y="2332"/>
              <a:ext cx="1" cy="2"/>
            </a:xfrm>
            <a:prstGeom prst="line">
              <a:avLst/>
            </a:prstGeom>
            <a:noFill/>
            <a:ln w="0">
              <a:solidFill>
                <a:srgbClr val="000000"/>
              </a:solidFill>
              <a:round/>
              <a:headEnd/>
              <a:tailEnd/>
            </a:ln>
          </p:spPr>
          <p:txBody>
            <a:bodyPr/>
            <a:lstStyle/>
            <a:p>
              <a:endParaRPr lang="en-CA"/>
            </a:p>
          </p:txBody>
        </p:sp>
        <p:sp>
          <p:nvSpPr>
            <p:cNvPr id="26103" name="Line 500"/>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4" name="Line 501"/>
            <p:cNvSpPr>
              <a:spLocks noChangeShapeType="1"/>
            </p:cNvSpPr>
            <p:nvPr/>
          </p:nvSpPr>
          <p:spPr bwMode="auto">
            <a:xfrm>
              <a:off x="3149" y="2332"/>
              <a:ext cx="1" cy="2"/>
            </a:xfrm>
            <a:prstGeom prst="line">
              <a:avLst/>
            </a:prstGeom>
            <a:noFill/>
            <a:ln w="0">
              <a:solidFill>
                <a:srgbClr val="000000"/>
              </a:solidFill>
              <a:round/>
              <a:headEnd/>
              <a:tailEnd/>
            </a:ln>
          </p:spPr>
          <p:txBody>
            <a:bodyPr/>
            <a:lstStyle/>
            <a:p>
              <a:endParaRPr lang="en-CA"/>
            </a:p>
          </p:txBody>
        </p:sp>
        <p:sp>
          <p:nvSpPr>
            <p:cNvPr id="26105" name="Line 502"/>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6" name="Line 503"/>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7" name="Line 504"/>
            <p:cNvSpPr>
              <a:spLocks noChangeShapeType="1"/>
            </p:cNvSpPr>
            <p:nvPr/>
          </p:nvSpPr>
          <p:spPr bwMode="auto">
            <a:xfrm>
              <a:off x="5158" y="2129"/>
              <a:ext cx="2" cy="2"/>
            </a:xfrm>
            <a:prstGeom prst="line">
              <a:avLst/>
            </a:prstGeom>
            <a:noFill/>
            <a:ln w="0">
              <a:solidFill>
                <a:srgbClr val="000000"/>
              </a:solidFill>
              <a:round/>
              <a:headEnd/>
              <a:tailEnd/>
            </a:ln>
          </p:spPr>
          <p:txBody>
            <a:bodyPr/>
            <a:lstStyle/>
            <a:p>
              <a:endParaRPr lang="en-CA"/>
            </a:p>
          </p:txBody>
        </p:sp>
        <p:sp>
          <p:nvSpPr>
            <p:cNvPr id="26108" name="Line 505"/>
            <p:cNvSpPr>
              <a:spLocks noChangeShapeType="1"/>
            </p:cNvSpPr>
            <p:nvPr/>
          </p:nvSpPr>
          <p:spPr bwMode="auto">
            <a:xfrm flipH="1">
              <a:off x="5157" y="2131"/>
              <a:ext cx="1" cy="3"/>
            </a:xfrm>
            <a:prstGeom prst="line">
              <a:avLst/>
            </a:prstGeom>
            <a:noFill/>
            <a:ln w="0">
              <a:solidFill>
                <a:srgbClr val="000000"/>
              </a:solidFill>
              <a:round/>
              <a:headEnd/>
              <a:tailEnd/>
            </a:ln>
          </p:spPr>
          <p:txBody>
            <a:bodyPr/>
            <a:lstStyle/>
            <a:p>
              <a:endParaRPr lang="en-CA"/>
            </a:p>
          </p:txBody>
        </p:sp>
        <p:sp>
          <p:nvSpPr>
            <p:cNvPr id="26109" name="Line 506"/>
            <p:cNvSpPr>
              <a:spLocks noChangeShapeType="1"/>
            </p:cNvSpPr>
            <p:nvPr/>
          </p:nvSpPr>
          <p:spPr bwMode="auto">
            <a:xfrm flipH="1">
              <a:off x="5154" y="2134"/>
              <a:ext cx="3" cy="3"/>
            </a:xfrm>
            <a:prstGeom prst="line">
              <a:avLst/>
            </a:prstGeom>
            <a:noFill/>
            <a:ln w="0">
              <a:solidFill>
                <a:srgbClr val="000000"/>
              </a:solidFill>
              <a:round/>
              <a:headEnd/>
              <a:tailEnd/>
            </a:ln>
          </p:spPr>
          <p:txBody>
            <a:bodyPr/>
            <a:lstStyle/>
            <a:p>
              <a:endParaRPr lang="en-CA"/>
            </a:p>
          </p:txBody>
        </p:sp>
        <p:sp>
          <p:nvSpPr>
            <p:cNvPr id="26110" name="Line 507"/>
            <p:cNvSpPr>
              <a:spLocks noChangeShapeType="1"/>
            </p:cNvSpPr>
            <p:nvPr/>
          </p:nvSpPr>
          <p:spPr bwMode="auto">
            <a:xfrm flipH="1">
              <a:off x="5152" y="2137"/>
              <a:ext cx="2" cy="8"/>
            </a:xfrm>
            <a:prstGeom prst="line">
              <a:avLst/>
            </a:prstGeom>
            <a:noFill/>
            <a:ln w="0">
              <a:solidFill>
                <a:srgbClr val="000000"/>
              </a:solidFill>
              <a:round/>
              <a:headEnd/>
              <a:tailEnd/>
            </a:ln>
          </p:spPr>
          <p:txBody>
            <a:bodyPr/>
            <a:lstStyle/>
            <a:p>
              <a:endParaRPr lang="en-CA"/>
            </a:p>
          </p:txBody>
        </p:sp>
        <p:sp>
          <p:nvSpPr>
            <p:cNvPr id="26111" name="Line 508"/>
            <p:cNvSpPr>
              <a:spLocks noChangeShapeType="1"/>
            </p:cNvSpPr>
            <p:nvPr/>
          </p:nvSpPr>
          <p:spPr bwMode="auto">
            <a:xfrm flipH="1">
              <a:off x="5149" y="2145"/>
              <a:ext cx="3" cy="12"/>
            </a:xfrm>
            <a:prstGeom prst="line">
              <a:avLst/>
            </a:prstGeom>
            <a:noFill/>
            <a:ln w="0">
              <a:solidFill>
                <a:srgbClr val="000000"/>
              </a:solidFill>
              <a:round/>
              <a:headEnd/>
              <a:tailEnd/>
            </a:ln>
          </p:spPr>
          <p:txBody>
            <a:bodyPr/>
            <a:lstStyle/>
            <a:p>
              <a:endParaRPr lang="en-CA"/>
            </a:p>
          </p:txBody>
        </p:sp>
        <p:sp>
          <p:nvSpPr>
            <p:cNvPr id="26112" name="Line 509"/>
            <p:cNvSpPr>
              <a:spLocks noChangeShapeType="1"/>
            </p:cNvSpPr>
            <p:nvPr/>
          </p:nvSpPr>
          <p:spPr bwMode="auto">
            <a:xfrm>
              <a:off x="5149" y="2157"/>
              <a:ext cx="2" cy="11"/>
            </a:xfrm>
            <a:prstGeom prst="line">
              <a:avLst/>
            </a:prstGeom>
            <a:noFill/>
            <a:ln w="0">
              <a:solidFill>
                <a:srgbClr val="000000"/>
              </a:solidFill>
              <a:round/>
              <a:headEnd/>
              <a:tailEnd/>
            </a:ln>
          </p:spPr>
          <p:txBody>
            <a:bodyPr/>
            <a:lstStyle/>
            <a:p>
              <a:endParaRPr lang="en-CA"/>
            </a:p>
          </p:txBody>
        </p:sp>
        <p:sp>
          <p:nvSpPr>
            <p:cNvPr id="26113" name="Freeform 510"/>
            <p:cNvSpPr>
              <a:spLocks/>
            </p:cNvSpPr>
            <p:nvPr/>
          </p:nvSpPr>
          <p:spPr bwMode="auto">
            <a:xfrm>
              <a:off x="5151" y="2168"/>
              <a:ext cx="9" cy="10"/>
            </a:xfrm>
            <a:custGeom>
              <a:avLst/>
              <a:gdLst>
                <a:gd name="T0" fmla="*/ 0 w 15"/>
                <a:gd name="T1" fmla="*/ 0 h 13"/>
                <a:gd name="T2" fmla="*/ 1 w 15"/>
                <a:gd name="T3" fmla="*/ 3 h 13"/>
                <a:gd name="T4" fmla="*/ 1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6114" name="Line 511"/>
            <p:cNvSpPr>
              <a:spLocks noChangeShapeType="1"/>
            </p:cNvSpPr>
            <p:nvPr/>
          </p:nvSpPr>
          <p:spPr bwMode="auto">
            <a:xfrm>
              <a:off x="5172" y="2190"/>
              <a:ext cx="2" cy="2"/>
            </a:xfrm>
            <a:prstGeom prst="line">
              <a:avLst/>
            </a:prstGeom>
            <a:noFill/>
            <a:ln w="0">
              <a:solidFill>
                <a:srgbClr val="000000"/>
              </a:solidFill>
              <a:round/>
              <a:headEnd/>
              <a:tailEnd/>
            </a:ln>
          </p:spPr>
          <p:txBody>
            <a:bodyPr/>
            <a:lstStyle/>
            <a:p>
              <a:endParaRPr lang="en-CA"/>
            </a:p>
          </p:txBody>
        </p:sp>
        <p:sp>
          <p:nvSpPr>
            <p:cNvPr id="26115" name="Line 512"/>
            <p:cNvSpPr>
              <a:spLocks noChangeShapeType="1"/>
            </p:cNvSpPr>
            <p:nvPr/>
          </p:nvSpPr>
          <p:spPr bwMode="auto">
            <a:xfrm flipH="1">
              <a:off x="5172" y="2192"/>
              <a:ext cx="2" cy="5"/>
            </a:xfrm>
            <a:prstGeom prst="line">
              <a:avLst/>
            </a:prstGeom>
            <a:noFill/>
            <a:ln w="0">
              <a:solidFill>
                <a:srgbClr val="000000"/>
              </a:solidFill>
              <a:round/>
              <a:headEnd/>
              <a:tailEnd/>
            </a:ln>
          </p:spPr>
          <p:txBody>
            <a:bodyPr/>
            <a:lstStyle/>
            <a:p>
              <a:endParaRPr lang="en-CA"/>
            </a:p>
          </p:txBody>
        </p:sp>
        <p:sp>
          <p:nvSpPr>
            <p:cNvPr id="26116" name="Line 513"/>
            <p:cNvSpPr>
              <a:spLocks noChangeShapeType="1"/>
            </p:cNvSpPr>
            <p:nvPr/>
          </p:nvSpPr>
          <p:spPr bwMode="auto">
            <a:xfrm flipH="1">
              <a:off x="5163" y="2197"/>
              <a:ext cx="9" cy="6"/>
            </a:xfrm>
            <a:prstGeom prst="line">
              <a:avLst/>
            </a:prstGeom>
            <a:noFill/>
            <a:ln w="0">
              <a:solidFill>
                <a:srgbClr val="000000"/>
              </a:solidFill>
              <a:round/>
              <a:headEnd/>
              <a:tailEnd/>
            </a:ln>
          </p:spPr>
          <p:txBody>
            <a:bodyPr/>
            <a:lstStyle/>
            <a:p>
              <a:endParaRPr lang="en-CA"/>
            </a:p>
          </p:txBody>
        </p:sp>
        <p:sp>
          <p:nvSpPr>
            <p:cNvPr id="26117" name="Line 514"/>
            <p:cNvSpPr>
              <a:spLocks noChangeShapeType="1"/>
            </p:cNvSpPr>
            <p:nvPr/>
          </p:nvSpPr>
          <p:spPr bwMode="auto">
            <a:xfrm flipH="1">
              <a:off x="5153" y="2203"/>
              <a:ext cx="10" cy="6"/>
            </a:xfrm>
            <a:prstGeom prst="line">
              <a:avLst/>
            </a:prstGeom>
            <a:noFill/>
            <a:ln w="0">
              <a:solidFill>
                <a:srgbClr val="000000"/>
              </a:solidFill>
              <a:round/>
              <a:headEnd/>
              <a:tailEnd/>
            </a:ln>
          </p:spPr>
          <p:txBody>
            <a:bodyPr/>
            <a:lstStyle/>
            <a:p>
              <a:endParaRPr lang="en-CA"/>
            </a:p>
          </p:txBody>
        </p:sp>
        <p:sp>
          <p:nvSpPr>
            <p:cNvPr id="26118" name="Freeform 515"/>
            <p:cNvSpPr>
              <a:spLocks/>
            </p:cNvSpPr>
            <p:nvPr/>
          </p:nvSpPr>
          <p:spPr bwMode="auto">
            <a:xfrm>
              <a:off x="5135" y="2209"/>
              <a:ext cx="18" cy="9"/>
            </a:xfrm>
            <a:custGeom>
              <a:avLst/>
              <a:gdLst>
                <a:gd name="T0" fmla="*/ 4 w 26"/>
                <a:gd name="T1" fmla="*/ 0 h 11"/>
                <a:gd name="T2" fmla="*/ 2 w 26"/>
                <a:gd name="T3" fmla="*/ 3 h 11"/>
                <a:gd name="T4" fmla="*/ 0 w 26"/>
                <a:gd name="T5" fmla="*/ 4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6119" name="Line 516"/>
            <p:cNvSpPr>
              <a:spLocks noChangeShapeType="1"/>
            </p:cNvSpPr>
            <p:nvPr/>
          </p:nvSpPr>
          <p:spPr bwMode="auto">
            <a:xfrm>
              <a:off x="5122" y="2226"/>
              <a:ext cx="3" cy="3"/>
            </a:xfrm>
            <a:prstGeom prst="line">
              <a:avLst/>
            </a:prstGeom>
            <a:noFill/>
            <a:ln w="0">
              <a:solidFill>
                <a:srgbClr val="000000"/>
              </a:solidFill>
              <a:round/>
              <a:headEnd/>
              <a:tailEnd/>
            </a:ln>
          </p:spPr>
          <p:txBody>
            <a:bodyPr/>
            <a:lstStyle/>
            <a:p>
              <a:endParaRPr lang="en-CA"/>
            </a:p>
          </p:txBody>
        </p:sp>
        <p:sp>
          <p:nvSpPr>
            <p:cNvPr id="26120" name="Line 517"/>
            <p:cNvSpPr>
              <a:spLocks noChangeShapeType="1"/>
            </p:cNvSpPr>
            <p:nvPr/>
          </p:nvSpPr>
          <p:spPr bwMode="auto">
            <a:xfrm>
              <a:off x="5125" y="2229"/>
              <a:ext cx="5" cy="3"/>
            </a:xfrm>
            <a:prstGeom prst="line">
              <a:avLst/>
            </a:prstGeom>
            <a:noFill/>
            <a:ln w="0">
              <a:solidFill>
                <a:srgbClr val="000000"/>
              </a:solidFill>
              <a:round/>
              <a:headEnd/>
              <a:tailEnd/>
            </a:ln>
          </p:spPr>
          <p:txBody>
            <a:bodyPr/>
            <a:lstStyle/>
            <a:p>
              <a:endParaRPr lang="en-CA"/>
            </a:p>
          </p:txBody>
        </p:sp>
        <p:sp>
          <p:nvSpPr>
            <p:cNvPr id="26121" name="Line 518"/>
            <p:cNvSpPr>
              <a:spLocks noChangeShapeType="1"/>
            </p:cNvSpPr>
            <p:nvPr/>
          </p:nvSpPr>
          <p:spPr bwMode="auto">
            <a:xfrm>
              <a:off x="5130" y="2232"/>
              <a:ext cx="6" cy="2"/>
            </a:xfrm>
            <a:prstGeom prst="line">
              <a:avLst/>
            </a:prstGeom>
            <a:noFill/>
            <a:ln w="0">
              <a:solidFill>
                <a:srgbClr val="000000"/>
              </a:solidFill>
              <a:round/>
              <a:headEnd/>
              <a:tailEnd/>
            </a:ln>
          </p:spPr>
          <p:txBody>
            <a:bodyPr/>
            <a:lstStyle/>
            <a:p>
              <a:endParaRPr lang="en-CA"/>
            </a:p>
          </p:txBody>
        </p:sp>
        <p:sp>
          <p:nvSpPr>
            <p:cNvPr id="26122" name="Line 519"/>
            <p:cNvSpPr>
              <a:spLocks noChangeShapeType="1"/>
            </p:cNvSpPr>
            <p:nvPr/>
          </p:nvSpPr>
          <p:spPr bwMode="auto">
            <a:xfrm>
              <a:off x="5136" y="2234"/>
              <a:ext cx="8" cy="2"/>
            </a:xfrm>
            <a:prstGeom prst="line">
              <a:avLst/>
            </a:prstGeom>
            <a:noFill/>
            <a:ln w="0">
              <a:solidFill>
                <a:srgbClr val="000000"/>
              </a:solidFill>
              <a:round/>
              <a:headEnd/>
              <a:tailEnd/>
            </a:ln>
          </p:spPr>
          <p:txBody>
            <a:bodyPr/>
            <a:lstStyle/>
            <a:p>
              <a:endParaRPr lang="en-CA"/>
            </a:p>
          </p:txBody>
        </p:sp>
        <p:sp>
          <p:nvSpPr>
            <p:cNvPr id="26123" name="Line 520"/>
            <p:cNvSpPr>
              <a:spLocks noChangeShapeType="1"/>
            </p:cNvSpPr>
            <p:nvPr/>
          </p:nvSpPr>
          <p:spPr bwMode="auto">
            <a:xfrm>
              <a:off x="5144" y="2236"/>
              <a:ext cx="9" cy="1"/>
            </a:xfrm>
            <a:prstGeom prst="line">
              <a:avLst/>
            </a:prstGeom>
            <a:noFill/>
            <a:ln w="0">
              <a:solidFill>
                <a:srgbClr val="000000"/>
              </a:solidFill>
              <a:round/>
              <a:headEnd/>
              <a:tailEnd/>
            </a:ln>
          </p:spPr>
          <p:txBody>
            <a:bodyPr/>
            <a:lstStyle/>
            <a:p>
              <a:endParaRPr lang="en-CA"/>
            </a:p>
          </p:txBody>
        </p:sp>
        <p:sp>
          <p:nvSpPr>
            <p:cNvPr id="26124" name="Line 521"/>
            <p:cNvSpPr>
              <a:spLocks noChangeShapeType="1"/>
            </p:cNvSpPr>
            <p:nvPr/>
          </p:nvSpPr>
          <p:spPr bwMode="auto">
            <a:xfrm>
              <a:off x="5153" y="2236"/>
              <a:ext cx="8" cy="1"/>
            </a:xfrm>
            <a:prstGeom prst="line">
              <a:avLst/>
            </a:prstGeom>
            <a:noFill/>
            <a:ln w="0">
              <a:solidFill>
                <a:srgbClr val="000000"/>
              </a:solidFill>
              <a:round/>
              <a:headEnd/>
              <a:tailEnd/>
            </a:ln>
          </p:spPr>
          <p:txBody>
            <a:bodyPr/>
            <a:lstStyle/>
            <a:p>
              <a:endParaRPr lang="en-CA"/>
            </a:p>
          </p:txBody>
        </p:sp>
        <p:sp>
          <p:nvSpPr>
            <p:cNvPr id="26125" name="Freeform 522"/>
            <p:cNvSpPr>
              <a:spLocks/>
            </p:cNvSpPr>
            <p:nvPr/>
          </p:nvSpPr>
          <p:spPr bwMode="auto">
            <a:xfrm>
              <a:off x="5161" y="2236"/>
              <a:ext cx="6" cy="1"/>
            </a:xfrm>
            <a:custGeom>
              <a:avLst/>
              <a:gdLst>
                <a:gd name="T0" fmla="*/ 0 w 10"/>
                <a:gd name="T1" fmla="*/ 0 h 2"/>
                <a:gd name="T2" fmla="*/ 1 w 10"/>
                <a:gd name="T3" fmla="*/ 1 h 2"/>
                <a:gd name="T4" fmla="*/ 1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6126" name="Line 523"/>
            <p:cNvSpPr>
              <a:spLocks noChangeShapeType="1"/>
            </p:cNvSpPr>
            <p:nvPr/>
          </p:nvSpPr>
          <p:spPr bwMode="auto">
            <a:xfrm>
              <a:off x="5166" y="2254"/>
              <a:ext cx="1" cy="2"/>
            </a:xfrm>
            <a:prstGeom prst="line">
              <a:avLst/>
            </a:prstGeom>
            <a:noFill/>
            <a:ln w="0">
              <a:solidFill>
                <a:srgbClr val="000000"/>
              </a:solidFill>
              <a:round/>
              <a:headEnd/>
              <a:tailEnd/>
            </a:ln>
          </p:spPr>
          <p:txBody>
            <a:bodyPr/>
            <a:lstStyle/>
            <a:p>
              <a:endParaRPr lang="en-CA"/>
            </a:p>
          </p:txBody>
        </p:sp>
        <p:sp>
          <p:nvSpPr>
            <p:cNvPr id="26127" name="Line 524"/>
            <p:cNvSpPr>
              <a:spLocks noChangeShapeType="1"/>
            </p:cNvSpPr>
            <p:nvPr/>
          </p:nvSpPr>
          <p:spPr bwMode="auto">
            <a:xfrm flipH="1">
              <a:off x="5160" y="2254"/>
              <a:ext cx="6" cy="11"/>
            </a:xfrm>
            <a:prstGeom prst="line">
              <a:avLst/>
            </a:prstGeom>
            <a:noFill/>
            <a:ln w="0">
              <a:solidFill>
                <a:srgbClr val="000000"/>
              </a:solidFill>
              <a:round/>
              <a:headEnd/>
              <a:tailEnd/>
            </a:ln>
          </p:spPr>
          <p:txBody>
            <a:bodyPr/>
            <a:lstStyle/>
            <a:p>
              <a:endParaRPr lang="en-CA"/>
            </a:p>
          </p:txBody>
        </p:sp>
        <p:sp>
          <p:nvSpPr>
            <p:cNvPr id="26128" name="Line 525"/>
            <p:cNvSpPr>
              <a:spLocks noChangeShapeType="1"/>
            </p:cNvSpPr>
            <p:nvPr/>
          </p:nvSpPr>
          <p:spPr bwMode="auto">
            <a:xfrm flipH="1">
              <a:off x="5153" y="2265"/>
              <a:ext cx="7" cy="11"/>
            </a:xfrm>
            <a:prstGeom prst="line">
              <a:avLst/>
            </a:prstGeom>
            <a:noFill/>
            <a:ln w="0">
              <a:solidFill>
                <a:srgbClr val="000000"/>
              </a:solidFill>
              <a:round/>
              <a:headEnd/>
              <a:tailEnd/>
            </a:ln>
          </p:spPr>
          <p:txBody>
            <a:bodyPr/>
            <a:lstStyle/>
            <a:p>
              <a:endParaRPr lang="en-CA"/>
            </a:p>
          </p:txBody>
        </p:sp>
        <p:sp>
          <p:nvSpPr>
            <p:cNvPr id="26129" name="Line 526"/>
            <p:cNvSpPr>
              <a:spLocks noChangeShapeType="1"/>
            </p:cNvSpPr>
            <p:nvPr/>
          </p:nvSpPr>
          <p:spPr bwMode="auto">
            <a:xfrm flipH="1">
              <a:off x="5148" y="2276"/>
              <a:ext cx="5" cy="10"/>
            </a:xfrm>
            <a:prstGeom prst="line">
              <a:avLst/>
            </a:prstGeom>
            <a:noFill/>
            <a:ln w="0">
              <a:solidFill>
                <a:srgbClr val="000000"/>
              </a:solidFill>
              <a:round/>
              <a:headEnd/>
              <a:tailEnd/>
            </a:ln>
          </p:spPr>
          <p:txBody>
            <a:bodyPr/>
            <a:lstStyle/>
            <a:p>
              <a:endParaRPr lang="en-CA"/>
            </a:p>
          </p:txBody>
        </p:sp>
        <p:sp>
          <p:nvSpPr>
            <p:cNvPr id="26130" name="Line 527"/>
            <p:cNvSpPr>
              <a:spLocks noChangeShapeType="1"/>
            </p:cNvSpPr>
            <p:nvPr/>
          </p:nvSpPr>
          <p:spPr bwMode="auto">
            <a:xfrm flipH="1">
              <a:off x="5147" y="2286"/>
              <a:ext cx="1" cy="4"/>
            </a:xfrm>
            <a:prstGeom prst="line">
              <a:avLst/>
            </a:prstGeom>
            <a:noFill/>
            <a:ln w="0">
              <a:solidFill>
                <a:srgbClr val="000000"/>
              </a:solidFill>
              <a:round/>
              <a:headEnd/>
              <a:tailEnd/>
            </a:ln>
          </p:spPr>
          <p:txBody>
            <a:bodyPr/>
            <a:lstStyle/>
            <a:p>
              <a:endParaRPr lang="en-CA"/>
            </a:p>
          </p:txBody>
        </p:sp>
        <p:sp>
          <p:nvSpPr>
            <p:cNvPr id="26131" name="Line 528"/>
            <p:cNvSpPr>
              <a:spLocks noChangeShapeType="1"/>
            </p:cNvSpPr>
            <p:nvPr/>
          </p:nvSpPr>
          <p:spPr bwMode="auto">
            <a:xfrm flipH="1">
              <a:off x="5145" y="2290"/>
              <a:ext cx="2" cy="3"/>
            </a:xfrm>
            <a:prstGeom prst="line">
              <a:avLst/>
            </a:prstGeom>
            <a:noFill/>
            <a:ln w="0">
              <a:solidFill>
                <a:srgbClr val="000000"/>
              </a:solidFill>
              <a:round/>
              <a:headEnd/>
              <a:tailEnd/>
            </a:ln>
          </p:spPr>
          <p:txBody>
            <a:bodyPr/>
            <a:lstStyle/>
            <a:p>
              <a:endParaRPr lang="en-CA"/>
            </a:p>
          </p:txBody>
        </p:sp>
        <p:sp>
          <p:nvSpPr>
            <p:cNvPr id="26132" name="Line 529"/>
            <p:cNvSpPr>
              <a:spLocks noChangeShapeType="1"/>
            </p:cNvSpPr>
            <p:nvPr/>
          </p:nvSpPr>
          <p:spPr bwMode="auto">
            <a:xfrm flipH="1">
              <a:off x="5144" y="2293"/>
              <a:ext cx="1" cy="4"/>
            </a:xfrm>
            <a:prstGeom prst="line">
              <a:avLst/>
            </a:prstGeom>
            <a:noFill/>
            <a:ln w="0">
              <a:solidFill>
                <a:srgbClr val="000000"/>
              </a:solidFill>
              <a:round/>
              <a:headEnd/>
              <a:tailEnd/>
            </a:ln>
          </p:spPr>
          <p:txBody>
            <a:bodyPr/>
            <a:lstStyle/>
            <a:p>
              <a:endParaRPr lang="en-CA"/>
            </a:p>
          </p:txBody>
        </p:sp>
        <p:sp>
          <p:nvSpPr>
            <p:cNvPr id="26133" name="Line 530"/>
            <p:cNvSpPr>
              <a:spLocks noChangeShapeType="1"/>
            </p:cNvSpPr>
            <p:nvPr/>
          </p:nvSpPr>
          <p:spPr bwMode="auto">
            <a:xfrm>
              <a:off x="5144" y="2297"/>
              <a:ext cx="1" cy="1"/>
            </a:xfrm>
            <a:prstGeom prst="line">
              <a:avLst/>
            </a:prstGeom>
            <a:noFill/>
            <a:ln w="0">
              <a:solidFill>
                <a:srgbClr val="000000"/>
              </a:solidFill>
              <a:round/>
              <a:headEnd/>
              <a:tailEnd/>
            </a:ln>
          </p:spPr>
          <p:txBody>
            <a:bodyPr/>
            <a:lstStyle/>
            <a:p>
              <a:endParaRPr lang="en-CA"/>
            </a:p>
          </p:txBody>
        </p:sp>
        <p:sp>
          <p:nvSpPr>
            <p:cNvPr id="26134" name="Freeform 531"/>
            <p:cNvSpPr>
              <a:spLocks/>
            </p:cNvSpPr>
            <p:nvPr/>
          </p:nvSpPr>
          <p:spPr bwMode="auto">
            <a:xfrm>
              <a:off x="5145" y="2298"/>
              <a:ext cx="4" cy="2"/>
            </a:xfrm>
            <a:custGeom>
              <a:avLst/>
              <a:gdLst>
                <a:gd name="T0" fmla="*/ 0 w 5"/>
                <a:gd name="T1" fmla="*/ 0 h 1"/>
                <a:gd name="T2" fmla="*/ 2 w 5"/>
                <a:gd name="T3" fmla="*/ 32 h 1"/>
                <a:gd name="T4" fmla="*/ 2 w 5"/>
                <a:gd name="T5" fmla="*/ 32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6135" name="Line 532"/>
            <p:cNvSpPr>
              <a:spLocks noChangeShapeType="1"/>
            </p:cNvSpPr>
            <p:nvPr/>
          </p:nvSpPr>
          <p:spPr bwMode="auto">
            <a:xfrm>
              <a:off x="5165" y="2298"/>
              <a:ext cx="1" cy="2"/>
            </a:xfrm>
            <a:prstGeom prst="line">
              <a:avLst/>
            </a:prstGeom>
            <a:noFill/>
            <a:ln w="0">
              <a:solidFill>
                <a:srgbClr val="000000"/>
              </a:solidFill>
              <a:round/>
              <a:headEnd/>
              <a:tailEnd/>
            </a:ln>
          </p:spPr>
          <p:txBody>
            <a:bodyPr/>
            <a:lstStyle/>
            <a:p>
              <a:endParaRPr lang="en-CA"/>
            </a:p>
          </p:txBody>
        </p:sp>
        <p:sp>
          <p:nvSpPr>
            <p:cNvPr id="26136" name="Line 533"/>
            <p:cNvSpPr>
              <a:spLocks noChangeShapeType="1"/>
            </p:cNvSpPr>
            <p:nvPr/>
          </p:nvSpPr>
          <p:spPr bwMode="auto">
            <a:xfrm>
              <a:off x="5166" y="2298"/>
              <a:ext cx="1" cy="2"/>
            </a:xfrm>
            <a:prstGeom prst="line">
              <a:avLst/>
            </a:prstGeom>
            <a:noFill/>
            <a:ln w="0">
              <a:solidFill>
                <a:srgbClr val="000000"/>
              </a:solidFill>
              <a:round/>
              <a:headEnd/>
              <a:tailEnd/>
            </a:ln>
          </p:spPr>
          <p:txBody>
            <a:bodyPr/>
            <a:lstStyle/>
            <a:p>
              <a:endParaRPr lang="en-CA"/>
            </a:p>
          </p:txBody>
        </p:sp>
        <p:sp>
          <p:nvSpPr>
            <p:cNvPr id="26137" name="Line 534"/>
            <p:cNvSpPr>
              <a:spLocks noChangeShapeType="1"/>
            </p:cNvSpPr>
            <p:nvPr/>
          </p:nvSpPr>
          <p:spPr bwMode="auto">
            <a:xfrm>
              <a:off x="5167" y="2298"/>
              <a:ext cx="2" cy="2"/>
            </a:xfrm>
            <a:prstGeom prst="line">
              <a:avLst/>
            </a:prstGeom>
            <a:noFill/>
            <a:ln w="0">
              <a:solidFill>
                <a:srgbClr val="000000"/>
              </a:solidFill>
              <a:round/>
              <a:headEnd/>
              <a:tailEnd/>
            </a:ln>
          </p:spPr>
          <p:txBody>
            <a:bodyPr/>
            <a:lstStyle/>
            <a:p>
              <a:endParaRPr lang="en-CA"/>
            </a:p>
          </p:txBody>
        </p:sp>
        <p:sp>
          <p:nvSpPr>
            <p:cNvPr id="26138" name="Line 535"/>
            <p:cNvSpPr>
              <a:spLocks noChangeShapeType="1"/>
            </p:cNvSpPr>
            <p:nvPr/>
          </p:nvSpPr>
          <p:spPr bwMode="auto">
            <a:xfrm flipH="1">
              <a:off x="5165" y="2300"/>
              <a:ext cx="4" cy="6"/>
            </a:xfrm>
            <a:prstGeom prst="line">
              <a:avLst/>
            </a:prstGeom>
            <a:noFill/>
            <a:ln w="0">
              <a:solidFill>
                <a:srgbClr val="000000"/>
              </a:solidFill>
              <a:round/>
              <a:headEnd/>
              <a:tailEnd/>
            </a:ln>
          </p:spPr>
          <p:txBody>
            <a:bodyPr/>
            <a:lstStyle/>
            <a:p>
              <a:endParaRPr lang="en-CA"/>
            </a:p>
          </p:txBody>
        </p:sp>
        <p:sp>
          <p:nvSpPr>
            <p:cNvPr id="26139" name="Line 536"/>
            <p:cNvSpPr>
              <a:spLocks noChangeShapeType="1"/>
            </p:cNvSpPr>
            <p:nvPr/>
          </p:nvSpPr>
          <p:spPr bwMode="auto">
            <a:xfrm flipH="1">
              <a:off x="5157" y="2306"/>
              <a:ext cx="8" cy="8"/>
            </a:xfrm>
            <a:prstGeom prst="line">
              <a:avLst/>
            </a:prstGeom>
            <a:noFill/>
            <a:ln w="0">
              <a:solidFill>
                <a:srgbClr val="000000"/>
              </a:solidFill>
              <a:round/>
              <a:headEnd/>
              <a:tailEnd/>
            </a:ln>
          </p:spPr>
          <p:txBody>
            <a:bodyPr/>
            <a:lstStyle/>
            <a:p>
              <a:endParaRPr lang="en-CA"/>
            </a:p>
          </p:txBody>
        </p:sp>
        <p:sp>
          <p:nvSpPr>
            <p:cNvPr id="26140" name="Line 537"/>
            <p:cNvSpPr>
              <a:spLocks noChangeShapeType="1"/>
            </p:cNvSpPr>
            <p:nvPr/>
          </p:nvSpPr>
          <p:spPr bwMode="auto">
            <a:xfrm flipH="1">
              <a:off x="5151" y="2314"/>
              <a:ext cx="6" cy="8"/>
            </a:xfrm>
            <a:prstGeom prst="line">
              <a:avLst/>
            </a:prstGeom>
            <a:noFill/>
            <a:ln w="0">
              <a:solidFill>
                <a:srgbClr val="000000"/>
              </a:solidFill>
              <a:round/>
              <a:headEnd/>
              <a:tailEnd/>
            </a:ln>
          </p:spPr>
          <p:txBody>
            <a:bodyPr/>
            <a:lstStyle/>
            <a:p>
              <a:endParaRPr lang="en-CA"/>
            </a:p>
          </p:txBody>
        </p:sp>
        <p:sp>
          <p:nvSpPr>
            <p:cNvPr id="26141" name="Line 538"/>
            <p:cNvSpPr>
              <a:spLocks noChangeShapeType="1"/>
            </p:cNvSpPr>
            <p:nvPr/>
          </p:nvSpPr>
          <p:spPr bwMode="auto">
            <a:xfrm flipH="1">
              <a:off x="5143" y="2322"/>
              <a:ext cx="8" cy="7"/>
            </a:xfrm>
            <a:prstGeom prst="line">
              <a:avLst/>
            </a:prstGeom>
            <a:noFill/>
            <a:ln w="0">
              <a:solidFill>
                <a:srgbClr val="000000"/>
              </a:solidFill>
              <a:round/>
              <a:headEnd/>
              <a:tailEnd/>
            </a:ln>
          </p:spPr>
          <p:txBody>
            <a:bodyPr/>
            <a:lstStyle/>
            <a:p>
              <a:endParaRPr lang="en-CA"/>
            </a:p>
          </p:txBody>
        </p:sp>
        <p:sp>
          <p:nvSpPr>
            <p:cNvPr id="26142" name="Line 539"/>
            <p:cNvSpPr>
              <a:spLocks noChangeShapeType="1"/>
            </p:cNvSpPr>
            <p:nvPr/>
          </p:nvSpPr>
          <p:spPr bwMode="auto">
            <a:xfrm flipH="1">
              <a:off x="5140" y="2329"/>
              <a:ext cx="3" cy="3"/>
            </a:xfrm>
            <a:prstGeom prst="line">
              <a:avLst/>
            </a:prstGeom>
            <a:noFill/>
            <a:ln w="0">
              <a:solidFill>
                <a:srgbClr val="000000"/>
              </a:solidFill>
              <a:round/>
              <a:headEnd/>
              <a:tailEnd/>
            </a:ln>
          </p:spPr>
          <p:txBody>
            <a:bodyPr/>
            <a:lstStyle/>
            <a:p>
              <a:endParaRPr lang="en-CA"/>
            </a:p>
          </p:txBody>
        </p:sp>
        <p:sp>
          <p:nvSpPr>
            <p:cNvPr id="26143" name="Freeform 540"/>
            <p:cNvSpPr>
              <a:spLocks/>
            </p:cNvSpPr>
            <p:nvPr/>
          </p:nvSpPr>
          <p:spPr bwMode="auto">
            <a:xfrm>
              <a:off x="5138" y="2332"/>
              <a:ext cx="2" cy="2"/>
            </a:xfrm>
            <a:custGeom>
              <a:avLst/>
              <a:gdLst>
                <a:gd name="T0" fmla="*/ 1 w 4"/>
                <a:gd name="T1" fmla="*/ 0 h 4"/>
                <a:gd name="T2" fmla="*/ 0 w 4"/>
                <a:gd name="T3" fmla="*/ 1 h 4"/>
                <a:gd name="T4" fmla="*/ 0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144" name="Line 541"/>
            <p:cNvSpPr>
              <a:spLocks noChangeShapeType="1"/>
            </p:cNvSpPr>
            <p:nvPr/>
          </p:nvSpPr>
          <p:spPr bwMode="auto">
            <a:xfrm>
              <a:off x="4152" y="1909"/>
              <a:ext cx="1" cy="113"/>
            </a:xfrm>
            <a:prstGeom prst="line">
              <a:avLst/>
            </a:prstGeom>
            <a:noFill/>
            <a:ln w="9525">
              <a:solidFill>
                <a:srgbClr val="000000"/>
              </a:solidFill>
              <a:round/>
              <a:headEnd/>
              <a:tailEnd/>
            </a:ln>
          </p:spPr>
          <p:txBody>
            <a:bodyPr/>
            <a:lstStyle/>
            <a:p>
              <a:endParaRPr lang="en-CA"/>
            </a:p>
          </p:txBody>
        </p:sp>
        <p:sp>
          <p:nvSpPr>
            <p:cNvPr id="26145" name="Freeform 542"/>
            <p:cNvSpPr>
              <a:spLocks/>
            </p:cNvSpPr>
            <p:nvPr/>
          </p:nvSpPr>
          <p:spPr bwMode="auto">
            <a:xfrm>
              <a:off x="4143" y="1975"/>
              <a:ext cx="18" cy="47"/>
            </a:xfrm>
            <a:custGeom>
              <a:avLst/>
              <a:gdLst>
                <a:gd name="T0" fmla="*/ 3 w 28"/>
                <a:gd name="T1" fmla="*/ 0 h 61"/>
                <a:gd name="T2" fmla="*/ 2 w 28"/>
                <a:gd name="T3" fmla="*/ 1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6146" name="Rectangle 543"/>
            <p:cNvSpPr>
              <a:spLocks noChangeArrowheads="1"/>
            </p:cNvSpPr>
            <p:nvPr/>
          </p:nvSpPr>
          <p:spPr bwMode="auto">
            <a:xfrm>
              <a:off x="3594" y="1648"/>
              <a:ext cx="1107" cy="267"/>
            </a:xfrm>
            <a:prstGeom prst="rect">
              <a:avLst/>
            </a:prstGeom>
            <a:noFill/>
            <a:ln w="9525">
              <a:solidFill>
                <a:srgbClr val="000000"/>
              </a:solidFill>
              <a:miter lim="800000"/>
              <a:headEnd/>
              <a:tailEnd/>
            </a:ln>
          </p:spPr>
          <p:txBody>
            <a:bodyPr/>
            <a:lstStyle/>
            <a:p>
              <a:endParaRPr lang="en-US"/>
            </a:p>
          </p:txBody>
        </p:sp>
        <p:sp>
          <p:nvSpPr>
            <p:cNvPr id="26147" name="Freeform 544"/>
            <p:cNvSpPr>
              <a:spLocks/>
            </p:cNvSpPr>
            <p:nvPr/>
          </p:nvSpPr>
          <p:spPr bwMode="auto">
            <a:xfrm>
              <a:off x="3654" y="1734"/>
              <a:ext cx="71" cy="130"/>
            </a:xfrm>
            <a:custGeom>
              <a:avLst/>
              <a:gdLst>
                <a:gd name="T0" fmla="*/ 0 w 111"/>
                <a:gd name="T1" fmla="*/ 47 h 167"/>
                <a:gd name="T2" fmla="*/ 4 w 111"/>
                <a:gd name="T3" fmla="*/ 0 h 167"/>
                <a:gd name="T4" fmla="*/ 6 w 111"/>
                <a:gd name="T5" fmla="*/ 0 h 167"/>
                <a:gd name="T6" fmla="*/ 3 w 111"/>
                <a:gd name="T7" fmla="*/ 42 h 167"/>
                <a:gd name="T8" fmla="*/ 12 w 111"/>
                <a:gd name="T9" fmla="*/ 42 h 167"/>
                <a:gd name="T10" fmla="*/ 12 w 111"/>
                <a:gd name="T11" fmla="*/ 47 h 167"/>
                <a:gd name="T12" fmla="*/ 0 w 111"/>
                <a:gd name="T13" fmla="*/ 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8" name="Freeform 545"/>
            <p:cNvSpPr>
              <a:spLocks/>
            </p:cNvSpPr>
            <p:nvPr/>
          </p:nvSpPr>
          <p:spPr bwMode="auto">
            <a:xfrm>
              <a:off x="3737" y="1734"/>
              <a:ext cx="96" cy="130"/>
            </a:xfrm>
            <a:custGeom>
              <a:avLst/>
              <a:gdLst>
                <a:gd name="T0" fmla="*/ 0 w 152"/>
                <a:gd name="T1" fmla="*/ 47 h 167"/>
                <a:gd name="T2" fmla="*/ 3 w 152"/>
                <a:gd name="T3" fmla="*/ 0 h 167"/>
                <a:gd name="T4" fmla="*/ 16 w 152"/>
                <a:gd name="T5" fmla="*/ 0 h 167"/>
                <a:gd name="T6" fmla="*/ 15 w 152"/>
                <a:gd name="T7" fmla="*/ 5 h 167"/>
                <a:gd name="T8" fmla="*/ 5 w 152"/>
                <a:gd name="T9" fmla="*/ 5 h 167"/>
                <a:gd name="T10" fmla="*/ 4 w 152"/>
                <a:gd name="T11" fmla="*/ 20 h 167"/>
                <a:gd name="T12" fmla="*/ 13 w 152"/>
                <a:gd name="T13" fmla="*/ 20 h 167"/>
                <a:gd name="T14" fmla="*/ 13 w 152"/>
                <a:gd name="T15" fmla="*/ 26 h 167"/>
                <a:gd name="T16" fmla="*/ 3 w 152"/>
                <a:gd name="T17" fmla="*/ 26 h 167"/>
                <a:gd name="T18" fmla="*/ 3 w 152"/>
                <a:gd name="T19" fmla="*/ 42 h 167"/>
                <a:gd name="T20" fmla="*/ 13 w 152"/>
                <a:gd name="T21" fmla="*/ 42 h 167"/>
                <a:gd name="T22" fmla="*/ 13 w 152"/>
                <a:gd name="T23" fmla="*/ 47 h 167"/>
                <a:gd name="T24" fmla="*/ 0 w 152"/>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49" name="Freeform 546"/>
            <p:cNvSpPr>
              <a:spLocks/>
            </p:cNvSpPr>
            <p:nvPr/>
          </p:nvSpPr>
          <p:spPr bwMode="auto">
            <a:xfrm>
              <a:off x="3823" y="1734"/>
              <a:ext cx="121" cy="130"/>
            </a:xfrm>
            <a:custGeom>
              <a:avLst/>
              <a:gdLst>
                <a:gd name="T0" fmla="*/ 0 w 187"/>
                <a:gd name="T1" fmla="*/ 47 h 167"/>
                <a:gd name="T2" fmla="*/ 10 w 187"/>
                <a:gd name="T3" fmla="*/ 23 h 167"/>
                <a:gd name="T4" fmla="*/ 4 w 187"/>
                <a:gd name="T5" fmla="*/ 0 h 167"/>
                <a:gd name="T6" fmla="*/ 6 w 187"/>
                <a:gd name="T7" fmla="*/ 0 h 167"/>
                <a:gd name="T8" fmla="*/ 9 w 187"/>
                <a:gd name="T9" fmla="*/ 11 h 167"/>
                <a:gd name="T10" fmla="*/ 10 w 187"/>
                <a:gd name="T11" fmla="*/ 13 h 167"/>
                <a:gd name="T12" fmla="*/ 10 w 187"/>
                <a:gd name="T13" fmla="*/ 15 h 167"/>
                <a:gd name="T14" fmla="*/ 10 w 187"/>
                <a:gd name="T15" fmla="*/ 16 h 167"/>
                <a:gd name="T16" fmla="*/ 10 w 187"/>
                <a:gd name="T17" fmla="*/ 16 h 167"/>
                <a:gd name="T18" fmla="*/ 10 w 187"/>
                <a:gd name="T19" fmla="*/ 18 h 167"/>
                <a:gd name="T20" fmla="*/ 11 w 187"/>
                <a:gd name="T21" fmla="*/ 19 h 167"/>
                <a:gd name="T22" fmla="*/ 12 w 187"/>
                <a:gd name="T23" fmla="*/ 18 h 167"/>
                <a:gd name="T24" fmla="*/ 12 w 187"/>
                <a:gd name="T25" fmla="*/ 16 h 167"/>
                <a:gd name="T26" fmla="*/ 13 w 187"/>
                <a:gd name="T27" fmla="*/ 14 h 167"/>
                <a:gd name="T28" fmla="*/ 14 w 187"/>
                <a:gd name="T29" fmla="*/ 12 h 167"/>
                <a:gd name="T30" fmla="*/ 18 w 187"/>
                <a:gd name="T31" fmla="*/ 0 h 167"/>
                <a:gd name="T32" fmla="*/ 21 w 187"/>
                <a:gd name="T33" fmla="*/ 0 h 167"/>
                <a:gd name="T34" fmla="*/ 12 w 187"/>
                <a:gd name="T35" fmla="*/ 24 h 167"/>
                <a:gd name="T36" fmla="*/ 17 w 187"/>
                <a:gd name="T37" fmla="*/ 47 h 167"/>
                <a:gd name="T38" fmla="*/ 15 w 187"/>
                <a:gd name="T39" fmla="*/ 47 h 167"/>
                <a:gd name="T40" fmla="*/ 12 w 187"/>
                <a:gd name="T41" fmla="*/ 34 h 167"/>
                <a:gd name="T42" fmla="*/ 11 w 187"/>
                <a:gd name="T43" fmla="*/ 32 h 167"/>
                <a:gd name="T44" fmla="*/ 11 w 187"/>
                <a:gd name="T45" fmla="*/ 31 h 167"/>
                <a:gd name="T46" fmla="*/ 10 w 187"/>
                <a:gd name="T47" fmla="*/ 29 h 167"/>
                <a:gd name="T48" fmla="*/ 10 w 187"/>
                <a:gd name="T49" fmla="*/ 31 h 167"/>
                <a:gd name="T50" fmla="*/ 9 w 187"/>
                <a:gd name="T51" fmla="*/ 33 h 167"/>
                <a:gd name="T52" fmla="*/ 3 w 187"/>
                <a:gd name="T53" fmla="*/ 47 h 167"/>
                <a:gd name="T54" fmla="*/ 0 w 187"/>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0" name="Freeform 547"/>
            <p:cNvSpPr>
              <a:spLocks/>
            </p:cNvSpPr>
            <p:nvPr/>
          </p:nvSpPr>
          <p:spPr bwMode="auto">
            <a:xfrm>
              <a:off x="3939" y="1734"/>
              <a:ext cx="33" cy="130"/>
            </a:xfrm>
            <a:custGeom>
              <a:avLst/>
              <a:gdLst>
                <a:gd name="T0" fmla="*/ 0 w 53"/>
                <a:gd name="T1" fmla="*/ 47 h 167"/>
                <a:gd name="T2" fmla="*/ 3 w 53"/>
                <a:gd name="T3" fmla="*/ 0 h 167"/>
                <a:gd name="T4" fmla="*/ 5 w 53"/>
                <a:gd name="T5" fmla="*/ 0 h 167"/>
                <a:gd name="T6" fmla="*/ 1 w 53"/>
                <a:gd name="T7" fmla="*/ 47 h 167"/>
                <a:gd name="T8" fmla="*/ 0 w 53"/>
                <a:gd name="T9" fmla="*/ 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1" name="Freeform 548"/>
            <p:cNvSpPr>
              <a:spLocks/>
            </p:cNvSpPr>
            <p:nvPr/>
          </p:nvSpPr>
          <p:spPr bwMode="auto">
            <a:xfrm>
              <a:off x="3985" y="1732"/>
              <a:ext cx="95" cy="133"/>
            </a:xfrm>
            <a:custGeom>
              <a:avLst/>
              <a:gdLst>
                <a:gd name="T0" fmla="*/ 14 w 147"/>
                <a:gd name="T1" fmla="*/ 32 h 171"/>
                <a:gd name="T2" fmla="*/ 16 w 147"/>
                <a:gd name="T3" fmla="*/ 33 h 171"/>
                <a:gd name="T4" fmla="*/ 15 w 147"/>
                <a:gd name="T5" fmla="*/ 40 h 171"/>
                <a:gd name="T6" fmla="*/ 12 w 147"/>
                <a:gd name="T7" fmla="*/ 45 h 171"/>
                <a:gd name="T8" fmla="*/ 10 w 147"/>
                <a:gd name="T9" fmla="*/ 47 h 171"/>
                <a:gd name="T10" fmla="*/ 8 w 147"/>
                <a:gd name="T11" fmla="*/ 48 h 171"/>
                <a:gd name="T12" fmla="*/ 5 w 147"/>
                <a:gd name="T13" fmla="*/ 47 h 171"/>
                <a:gd name="T14" fmla="*/ 3 w 147"/>
                <a:gd name="T15" fmla="*/ 47 h 171"/>
                <a:gd name="T16" fmla="*/ 2 w 147"/>
                <a:gd name="T17" fmla="*/ 44 h 171"/>
                <a:gd name="T18" fmla="*/ 1 w 147"/>
                <a:gd name="T19" fmla="*/ 40 h 171"/>
                <a:gd name="T20" fmla="*/ 1 w 147"/>
                <a:gd name="T21" fmla="*/ 35 h 171"/>
                <a:gd name="T22" fmla="*/ 0 w 147"/>
                <a:gd name="T23" fmla="*/ 29 h 171"/>
                <a:gd name="T24" fmla="*/ 1 w 147"/>
                <a:gd name="T25" fmla="*/ 20 h 171"/>
                <a:gd name="T26" fmla="*/ 1 w 147"/>
                <a:gd name="T27" fmla="*/ 14 h 171"/>
                <a:gd name="T28" fmla="*/ 3 w 147"/>
                <a:gd name="T29" fmla="*/ 7 h 171"/>
                <a:gd name="T30" fmla="*/ 5 w 147"/>
                <a:gd name="T31" fmla="*/ 3 h 171"/>
                <a:gd name="T32" fmla="*/ 7 w 147"/>
                <a:gd name="T33" fmla="*/ 2 h 171"/>
                <a:gd name="T34" fmla="*/ 10 w 147"/>
                <a:gd name="T35" fmla="*/ 0 h 171"/>
                <a:gd name="T36" fmla="*/ 12 w 147"/>
                <a:gd name="T37" fmla="*/ 2 h 171"/>
                <a:gd name="T38" fmla="*/ 15 w 147"/>
                <a:gd name="T39" fmla="*/ 4 h 171"/>
                <a:gd name="T40" fmla="*/ 16 w 147"/>
                <a:gd name="T41" fmla="*/ 9 h 171"/>
                <a:gd name="T42" fmla="*/ 16 w 147"/>
                <a:gd name="T43" fmla="*/ 15 h 171"/>
                <a:gd name="T44" fmla="*/ 15 w 147"/>
                <a:gd name="T45" fmla="*/ 15 h 171"/>
                <a:gd name="T46" fmla="*/ 14 w 147"/>
                <a:gd name="T47" fmla="*/ 12 h 171"/>
                <a:gd name="T48" fmla="*/ 14 w 147"/>
                <a:gd name="T49" fmla="*/ 9 h 171"/>
                <a:gd name="T50" fmla="*/ 12 w 147"/>
                <a:gd name="T51" fmla="*/ 7 h 171"/>
                <a:gd name="T52" fmla="*/ 12 w 147"/>
                <a:gd name="T53" fmla="*/ 7 h 171"/>
                <a:gd name="T54" fmla="*/ 11 w 147"/>
                <a:gd name="T55" fmla="*/ 5 h 171"/>
                <a:gd name="T56" fmla="*/ 10 w 147"/>
                <a:gd name="T57" fmla="*/ 5 h 171"/>
                <a:gd name="T58" fmla="*/ 8 w 147"/>
                <a:gd name="T59" fmla="*/ 7 h 171"/>
                <a:gd name="T60" fmla="*/ 6 w 147"/>
                <a:gd name="T61" fmla="*/ 9 h 171"/>
                <a:gd name="T62" fmla="*/ 4 w 147"/>
                <a:gd name="T63" fmla="*/ 13 h 171"/>
                <a:gd name="T64" fmla="*/ 3 w 147"/>
                <a:gd name="T65" fmla="*/ 20 h 171"/>
                <a:gd name="T66" fmla="*/ 2 w 147"/>
                <a:gd name="T67" fmla="*/ 29 h 171"/>
                <a:gd name="T68" fmla="*/ 3 w 147"/>
                <a:gd name="T69" fmla="*/ 35 h 171"/>
                <a:gd name="T70" fmla="*/ 4 w 147"/>
                <a:gd name="T71" fmla="*/ 40 h 171"/>
                <a:gd name="T72" fmla="*/ 5 w 147"/>
                <a:gd name="T73" fmla="*/ 42 h 171"/>
                <a:gd name="T74" fmla="*/ 8 w 147"/>
                <a:gd name="T75" fmla="*/ 44 h 171"/>
                <a:gd name="T76" fmla="*/ 10 w 147"/>
                <a:gd name="T77" fmla="*/ 43 h 171"/>
                <a:gd name="T78" fmla="*/ 11 w 147"/>
                <a:gd name="T79" fmla="*/ 40 h 171"/>
                <a:gd name="T80" fmla="*/ 12 w 147"/>
                <a:gd name="T81" fmla="*/ 37 h 171"/>
                <a:gd name="T82" fmla="*/ 14 w 147"/>
                <a:gd name="T83" fmla="*/ 32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152" name="Freeform 549"/>
            <p:cNvSpPr>
              <a:spLocks noEditPoints="1"/>
            </p:cNvSpPr>
            <p:nvPr/>
          </p:nvSpPr>
          <p:spPr bwMode="auto">
            <a:xfrm>
              <a:off x="4091" y="1732"/>
              <a:ext cx="102" cy="133"/>
            </a:xfrm>
            <a:custGeom>
              <a:avLst/>
              <a:gdLst>
                <a:gd name="T0" fmla="*/ 0 w 157"/>
                <a:gd name="T1" fmla="*/ 29 h 171"/>
                <a:gd name="T2" fmla="*/ 1 w 157"/>
                <a:gd name="T3" fmla="*/ 20 h 171"/>
                <a:gd name="T4" fmla="*/ 1 w 157"/>
                <a:gd name="T5" fmla="*/ 14 h 171"/>
                <a:gd name="T6" fmla="*/ 3 w 157"/>
                <a:gd name="T7" fmla="*/ 7 h 171"/>
                <a:gd name="T8" fmla="*/ 5 w 157"/>
                <a:gd name="T9" fmla="*/ 3 h 171"/>
                <a:gd name="T10" fmla="*/ 8 w 157"/>
                <a:gd name="T11" fmla="*/ 2 h 171"/>
                <a:gd name="T12" fmla="*/ 10 w 157"/>
                <a:gd name="T13" fmla="*/ 0 h 171"/>
                <a:gd name="T14" fmla="*/ 12 w 157"/>
                <a:gd name="T15" fmla="*/ 2 h 171"/>
                <a:gd name="T16" fmla="*/ 14 w 157"/>
                <a:gd name="T17" fmla="*/ 2 h 171"/>
                <a:gd name="T18" fmla="*/ 16 w 157"/>
                <a:gd name="T19" fmla="*/ 5 h 171"/>
                <a:gd name="T20" fmla="*/ 18 w 157"/>
                <a:gd name="T21" fmla="*/ 9 h 171"/>
                <a:gd name="T22" fmla="*/ 18 w 157"/>
                <a:gd name="T23" fmla="*/ 15 h 171"/>
                <a:gd name="T24" fmla="*/ 18 w 157"/>
                <a:gd name="T25" fmla="*/ 21 h 171"/>
                <a:gd name="T26" fmla="*/ 18 w 157"/>
                <a:gd name="T27" fmla="*/ 27 h 171"/>
                <a:gd name="T28" fmla="*/ 17 w 157"/>
                <a:gd name="T29" fmla="*/ 34 h 171"/>
                <a:gd name="T30" fmla="*/ 16 w 157"/>
                <a:gd name="T31" fmla="*/ 37 h 171"/>
                <a:gd name="T32" fmla="*/ 16 w 157"/>
                <a:gd name="T33" fmla="*/ 40 h 171"/>
                <a:gd name="T34" fmla="*/ 15 w 157"/>
                <a:gd name="T35" fmla="*/ 42 h 171"/>
                <a:gd name="T36" fmla="*/ 14 w 157"/>
                <a:gd name="T37" fmla="*/ 44 h 171"/>
                <a:gd name="T38" fmla="*/ 12 w 157"/>
                <a:gd name="T39" fmla="*/ 47 h 171"/>
                <a:gd name="T40" fmla="*/ 10 w 157"/>
                <a:gd name="T41" fmla="*/ 47 h 171"/>
                <a:gd name="T42" fmla="*/ 8 w 157"/>
                <a:gd name="T43" fmla="*/ 48 h 171"/>
                <a:gd name="T44" fmla="*/ 6 w 157"/>
                <a:gd name="T45" fmla="*/ 47 h 171"/>
                <a:gd name="T46" fmla="*/ 4 w 157"/>
                <a:gd name="T47" fmla="*/ 45 h 171"/>
                <a:gd name="T48" fmla="*/ 3 w 157"/>
                <a:gd name="T49" fmla="*/ 44 h 171"/>
                <a:gd name="T50" fmla="*/ 2 w 157"/>
                <a:gd name="T51" fmla="*/ 42 h 171"/>
                <a:gd name="T52" fmla="*/ 1 w 157"/>
                <a:gd name="T53" fmla="*/ 39 h 171"/>
                <a:gd name="T54" fmla="*/ 1 w 157"/>
                <a:gd name="T55" fmla="*/ 34 h 171"/>
                <a:gd name="T56" fmla="*/ 0 w 157"/>
                <a:gd name="T57" fmla="*/ 29 h 171"/>
                <a:gd name="T58" fmla="*/ 3 w 157"/>
                <a:gd name="T59" fmla="*/ 29 h 171"/>
                <a:gd name="T60" fmla="*/ 3 w 157"/>
                <a:gd name="T61" fmla="*/ 31 h 171"/>
                <a:gd name="T62" fmla="*/ 3 w 157"/>
                <a:gd name="T63" fmla="*/ 34 h 171"/>
                <a:gd name="T64" fmla="*/ 3 w 157"/>
                <a:gd name="T65" fmla="*/ 37 h 171"/>
                <a:gd name="T66" fmla="*/ 3 w 157"/>
                <a:gd name="T67" fmla="*/ 39 h 171"/>
                <a:gd name="T68" fmla="*/ 4 w 157"/>
                <a:gd name="T69" fmla="*/ 40 h 171"/>
                <a:gd name="T70" fmla="*/ 5 w 157"/>
                <a:gd name="T71" fmla="*/ 42 h 171"/>
                <a:gd name="T72" fmla="*/ 6 w 157"/>
                <a:gd name="T73" fmla="*/ 43 h 171"/>
                <a:gd name="T74" fmla="*/ 8 w 157"/>
                <a:gd name="T75" fmla="*/ 44 h 171"/>
                <a:gd name="T76" fmla="*/ 8 w 157"/>
                <a:gd name="T77" fmla="*/ 44 h 171"/>
                <a:gd name="T78" fmla="*/ 10 w 157"/>
                <a:gd name="T79" fmla="*/ 43 h 171"/>
                <a:gd name="T80" fmla="*/ 12 w 157"/>
                <a:gd name="T81" fmla="*/ 42 h 171"/>
                <a:gd name="T82" fmla="*/ 12 w 157"/>
                <a:gd name="T83" fmla="*/ 40 h 171"/>
                <a:gd name="T84" fmla="*/ 14 w 157"/>
                <a:gd name="T85" fmla="*/ 37 h 171"/>
                <a:gd name="T86" fmla="*/ 14 w 157"/>
                <a:gd name="T87" fmla="*/ 35 h 171"/>
                <a:gd name="T88" fmla="*/ 15 w 157"/>
                <a:gd name="T89" fmla="*/ 33 h 171"/>
                <a:gd name="T90" fmla="*/ 15 w 157"/>
                <a:gd name="T91" fmla="*/ 29 h 171"/>
                <a:gd name="T92" fmla="*/ 16 w 157"/>
                <a:gd name="T93" fmla="*/ 25 h 171"/>
                <a:gd name="T94" fmla="*/ 16 w 157"/>
                <a:gd name="T95" fmla="*/ 20 h 171"/>
                <a:gd name="T96" fmla="*/ 16 w 157"/>
                <a:gd name="T97" fmla="*/ 15 h 171"/>
                <a:gd name="T98" fmla="*/ 14 w 157"/>
                <a:gd name="T99" fmla="*/ 9 h 171"/>
                <a:gd name="T100" fmla="*/ 12 w 157"/>
                <a:gd name="T101" fmla="*/ 7 h 171"/>
                <a:gd name="T102" fmla="*/ 10 w 157"/>
                <a:gd name="T103" fmla="*/ 5 h 171"/>
                <a:gd name="T104" fmla="*/ 8 w 157"/>
                <a:gd name="T105" fmla="*/ 7 h 171"/>
                <a:gd name="T106" fmla="*/ 5 w 157"/>
                <a:gd name="T107" fmla="*/ 12 h 171"/>
                <a:gd name="T108" fmla="*/ 3 w 157"/>
                <a:gd name="T109" fmla="*/ 16 h 171"/>
                <a:gd name="T110" fmla="*/ 3 w 157"/>
                <a:gd name="T111" fmla="*/ 23 h 171"/>
                <a:gd name="T112" fmla="*/ 3 w 157"/>
                <a:gd name="T113" fmla="*/ 29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6153" name="Freeform 550"/>
            <p:cNvSpPr>
              <a:spLocks/>
            </p:cNvSpPr>
            <p:nvPr/>
          </p:nvSpPr>
          <p:spPr bwMode="auto">
            <a:xfrm>
              <a:off x="4200" y="1734"/>
              <a:ext cx="106" cy="130"/>
            </a:xfrm>
            <a:custGeom>
              <a:avLst/>
              <a:gdLst>
                <a:gd name="T0" fmla="*/ 0 w 162"/>
                <a:gd name="T1" fmla="*/ 47 h 167"/>
                <a:gd name="T2" fmla="*/ 4 w 162"/>
                <a:gd name="T3" fmla="*/ 0 h 167"/>
                <a:gd name="T4" fmla="*/ 7 w 162"/>
                <a:gd name="T5" fmla="*/ 0 h 167"/>
                <a:gd name="T6" fmla="*/ 10 w 162"/>
                <a:gd name="T7" fmla="*/ 18 h 167"/>
                <a:gd name="T8" fmla="*/ 12 w 162"/>
                <a:gd name="T9" fmla="*/ 26 h 167"/>
                <a:gd name="T10" fmla="*/ 12 w 162"/>
                <a:gd name="T11" fmla="*/ 32 h 167"/>
                <a:gd name="T12" fmla="*/ 13 w 162"/>
                <a:gd name="T13" fmla="*/ 36 h 167"/>
                <a:gd name="T14" fmla="*/ 13 w 162"/>
                <a:gd name="T15" fmla="*/ 40 h 167"/>
                <a:gd name="T16" fmla="*/ 14 w 162"/>
                <a:gd name="T17" fmla="*/ 34 h 167"/>
                <a:gd name="T18" fmla="*/ 14 w 162"/>
                <a:gd name="T19" fmla="*/ 29 h 167"/>
                <a:gd name="T20" fmla="*/ 17 w 162"/>
                <a:gd name="T21" fmla="*/ 0 h 167"/>
                <a:gd name="T22" fmla="*/ 19 w 162"/>
                <a:gd name="T23" fmla="*/ 0 h 167"/>
                <a:gd name="T24" fmla="*/ 16 w 162"/>
                <a:gd name="T25" fmla="*/ 47 h 167"/>
                <a:gd name="T26" fmla="*/ 12 w 162"/>
                <a:gd name="T27" fmla="*/ 47 h 167"/>
                <a:gd name="T28" fmla="*/ 8 w 162"/>
                <a:gd name="T29" fmla="*/ 20 h 167"/>
                <a:gd name="T30" fmla="*/ 7 w 162"/>
                <a:gd name="T31" fmla="*/ 13 h 167"/>
                <a:gd name="T32" fmla="*/ 6 w 162"/>
                <a:gd name="T33" fmla="*/ 7 h 167"/>
                <a:gd name="T34" fmla="*/ 5 w 162"/>
                <a:gd name="T35" fmla="*/ 12 h 167"/>
                <a:gd name="T36" fmla="*/ 5 w 162"/>
                <a:gd name="T37" fmla="*/ 19 h 167"/>
                <a:gd name="T38" fmla="*/ 2 w 162"/>
                <a:gd name="T39" fmla="*/ 47 h 167"/>
                <a:gd name="T40" fmla="*/ 0 w 162"/>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4" name="Freeform 551"/>
            <p:cNvSpPr>
              <a:spLocks/>
            </p:cNvSpPr>
            <p:nvPr/>
          </p:nvSpPr>
          <p:spPr bwMode="auto">
            <a:xfrm>
              <a:off x="4308" y="1809"/>
              <a:ext cx="41" cy="16"/>
            </a:xfrm>
            <a:custGeom>
              <a:avLst/>
              <a:gdLst>
                <a:gd name="T0" fmla="*/ 0 w 65"/>
                <a:gd name="T1" fmla="*/ 8 h 19"/>
                <a:gd name="T2" fmla="*/ 1 w 65"/>
                <a:gd name="T3" fmla="*/ 0 h 19"/>
                <a:gd name="T4" fmla="*/ 6 w 65"/>
                <a:gd name="T5" fmla="*/ 0 h 19"/>
                <a:gd name="T6" fmla="*/ 6 w 65"/>
                <a:gd name="T7" fmla="*/ 8 h 19"/>
                <a:gd name="T8" fmla="*/ 0 w 65"/>
                <a:gd name="T9" fmla="*/ 8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6155" name="Freeform 552"/>
            <p:cNvSpPr>
              <a:spLocks/>
            </p:cNvSpPr>
            <p:nvPr/>
          </p:nvSpPr>
          <p:spPr bwMode="auto">
            <a:xfrm>
              <a:off x="4357" y="1734"/>
              <a:ext cx="90" cy="130"/>
            </a:xfrm>
            <a:custGeom>
              <a:avLst/>
              <a:gdLst>
                <a:gd name="T0" fmla="*/ 0 w 138"/>
                <a:gd name="T1" fmla="*/ 47 h 167"/>
                <a:gd name="T2" fmla="*/ 4 w 138"/>
                <a:gd name="T3" fmla="*/ 0 h 167"/>
                <a:gd name="T4" fmla="*/ 16 w 138"/>
                <a:gd name="T5" fmla="*/ 0 h 167"/>
                <a:gd name="T6" fmla="*/ 16 w 138"/>
                <a:gd name="T7" fmla="*/ 5 h 167"/>
                <a:gd name="T8" fmla="*/ 6 w 138"/>
                <a:gd name="T9" fmla="*/ 5 h 167"/>
                <a:gd name="T10" fmla="*/ 5 w 138"/>
                <a:gd name="T11" fmla="*/ 20 h 167"/>
                <a:gd name="T12" fmla="*/ 15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156" name="Freeform 553"/>
            <p:cNvSpPr>
              <a:spLocks/>
            </p:cNvSpPr>
            <p:nvPr/>
          </p:nvSpPr>
          <p:spPr bwMode="auto">
            <a:xfrm>
              <a:off x="4455" y="1732"/>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7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157" name="Freeform 554"/>
            <p:cNvSpPr>
              <a:spLocks/>
            </p:cNvSpPr>
            <p:nvPr/>
          </p:nvSpPr>
          <p:spPr bwMode="auto">
            <a:xfrm>
              <a:off x="4561" y="1734"/>
              <a:ext cx="86" cy="130"/>
            </a:xfrm>
            <a:custGeom>
              <a:avLst/>
              <a:gdLst>
                <a:gd name="T0" fmla="*/ 3 w 134"/>
                <a:gd name="T1" fmla="*/ 47 h 167"/>
                <a:gd name="T2" fmla="*/ 6 w 134"/>
                <a:gd name="T3" fmla="*/ 5 h 167"/>
                <a:gd name="T4" fmla="*/ 0 w 134"/>
                <a:gd name="T5" fmla="*/ 5 h 167"/>
                <a:gd name="T6" fmla="*/ 1 w 134"/>
                <a:gd name="T7" fmla="*/ 0 h 167"/>
                <a:gd name="T8" fmla="*/ 14 w 134"/>
                <a:gd name="T9" fmla="*/ 0 h 167"/>
                <a:gd name="T10" fmla="*/ 14 w 134"/>
                <a:gd name="T11" fmla="*/ 5 h 167"/>
                <a:gd name="T12" fmla="*/ 8 w 134"/>
                <a:gd name="T13" fmla="*/ 5 h 167"/>
                <a:gd name="T14" fmla="*/ 5 w 134"/>
                <a:gd name="T15" fmla="*/ 47 h 167"/>
                <a:gd name="T16" fmla="*/ 3 w 134"/>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158" name="Line 555"/>
            <p:cNvSpPr>
              <a:spLocks noChangeShapeType="1"/>
            </p:cNvSpPr>
            <p:nvPr/>
          </p:nvSpPr>
          <p:spPr bwMode="auto">
            <a:xfrm>
              <a:off x="860" y="3175"/>
              <a:ext cx="46" cy="1"/>
            </a:xfrm>
            <a:prstGeom prst="line">
              <a:avLst/>
            </a:prstGeom>
            <a:noFill/>
            <a:ln w="0">
              <a:solidFill>
                <a:srgbClr val="000000"/>
              </a:solidFill>
              <a:round/>
              <a:headEnd/>
              <a:tailEnd/>
            </a:ln>
          </p:spPr>
          <p:txBody>
            <a:bodyPr/>
            <a:lstStyle/>
            <a:p>
              <a:endParaRPr lang="en-CA"/>
            </a:p>
          </p:txBody>
        </p:sp>
        <p:sp>
          <p:nvSpPr>
            <p:cNvPr id="26159" name="Line 556"/>
            <p:cNvSpPr>
              <a:spLocks noChangeShapeType="1"/>
            </p:cNvSpPr>
            <p:nvPr/>
          </p:nvSpPr>
          <p:spPr bwMode="auto">
            <a:xfrm>
              <a:off x="921" y="3175"/>
              <a:ext cx="47" cy="1"/>
            </a:xfrm>
            <a:prstGeom prst="line">
              <a:avLst/>
            </a:prstGeom>
            <a:noFill/>
            <a:ln w="0">
              <a:solidFill>
                <a:srgbClr val="000000"/>
              </a:solidFill>
              <a:round/>
              <a:headEnd/>
              <a:tailEnd/>
            </a:ln>
          </p:spPr>
          <p:txBody>
            <a:bodyPr/>
            <a:lstStyle/>
            <a:p>
              <a:endParaRPr lang="en-CA"/>
            </a:p>
          </p:txBody>
        </p:sp>
        <p:sp>
          <p:nvSpPr>
            <p:cNvPr id="26160" name="Line 557"/>
            <p:cNvSpPr>
              <a:spLocks noChangeShapeType="1"/>
            </p:cNvSpPr>
            <p:nvPr/>
          </p:nvSpPr>
          <p:spPr bwMode="auto">
            <a:xfrm>
              <a:off x="984" y="3175"/>
              <a:ext cx="46" cy="1"/>
            </a:xfrm>
            <a:prstGeom prst="line">
              <a:avLst/>
            </a:prstGeom>
            <a:noFill/>
            <a:ln w="0">
              <a:solidFill>
                <a:srgbClr val="000000"/>
              </a:solidFill>
              <a:round/>
              <a:headEnd/>
              <a:tailEnd/>
            </a:ln>
          </p:spPr>
          <p:txBody>
            <a:bodyPr/>
            <a:lstStyle/>
            <a:p>
              <a:endParaRPr lang="en-CA"/>
            </a:p>
          </p:txBody>
        </p:sp>
        <p:sp>
          <p:nvSpPr>
            <p:cNvPr id="26161" name="Line 558"/>
            <p:cNvSpPr>
              <a:spLocks noChangeShapeType="1"/>
            </p:cNvSpPr>
            <p:nvPr/>
          </p:nvSpPr>
          <p:spPr bwMode="auto">
            <a:xfrm>
              <a:off x="1046" y="3175"/>
              <a:ext cx="46" cy="1"/>
            </a:xfrm>
            <a:prstGeom prst="line">
              <a:avLst/>
            </a:prstGeom>
            <a:noFill/>
            <a:ln w="0">
              <a:solidFill>
                <a:srgbClr val="000000"/>
              </a:solidFill>
              <a:round/>
              <a:headEnd/>
              <a:tailEnd/>
            </a:ln>
          </p:spPr>
          <p:txBody>
            <a:bodyPr/>
            <a:lstStyle/>
            <a:p>
              <a:endParaRPr lang="en-CA"/>
            </a:p>
          </p:txBody>
        </p:sp>
        <p:sp>
          <p:nvSpPr>
            <p:cNvPr id="26162" name="Line 559"/>
            <p:cNvSpPr>
              <a:spLocks noChangeShapeType="1"/>
            </p:cNvSpPr>
            <p:nvPr/>
          </p:nvSpPr>
          <p:spPr bwMode="auto">
            <a:xfrm>
              <a:off x="1107" y="3175"/>
              <a:ext cx="47" cy="1"/>
            </a:xfrm>
            <a:prstGeom prst="line">
              <a:avLst/>
            </a:prstGeom>
            <a:noFill/>
            <a:ln w="0">
              <a:solidFill>
                <a:srgbClr val="000000"/>
              </a:solidFill>
              <a:round/>
              <a:headEnd/>
              <a:tailEnd/>
            </a:ln>
          </p:spPr>
          <p:txBody>
            <a:bodyPr/>
            <a:lstStyle/>
            <a:p>
              <a:endParaRPr lang="en-CA"/>
            </a:p>
          </p:txBody>
        </p:sp>
        <p:sp>
          <p:nvSpPr>
            <p:cNvPr id="26163" name="Line 560"/>
            <p:cNvSpPr>
              <a:spLocks noChangeShapeType="1"/>
            </p:cNvSpPr>
            <p:nvPr/>
          </p:nvSpPr>
          <p:spPr bwMode="auto">
            <a:xfrm>
              <a:off x="1169" y="3175"/>
              <a:ext cx="46" cy="1"/>
            </a:xfrm>
            <a:prstGeom prst="line">
              <a:avLst/>
            </a:prstGeom>
            <a:noFill/>
            <a:ln w="0">
              <a:solidFill>
                <a:srgbClr val="000000"/>
              </a:solidFill>
              <a:round/>
              <a:headEnd/>
              <a:tailEnd/>
            </a:ln>
          </p:spPr>
          <p:txBody>
            <a:bodyPr/>
            <a:lstStyle/>
            <a:p>
              <a:endParaRPr lang="en-CA"/>
            </a:p>
          </p:txBody>
        </p:sp>
        <p:sp>
          <p:nvSpPr>
            <p:cNvPr id="26164" name="Line 561"/>
            <p:cNvSpPr>
              <a:spLocks noChangeShapeType="1"/>
            </p:cNvSpPr>
            <p:nvPr/>
          </p:nvSpPr>
          <p:spPr bwMode="auto">
            <a:xfrm>
              <a:off x="1232" y="3175"/>
              <a:ext cx="46" cy="1"/>
            </a:xfrm>
            <a:prstGeom prst="line">
              <a:avLst/>
            </a:prstGeom>
            <a:noFill/>
            <a:ln w="0">
              <a:solidFill>
                <a:srgbClr val="000000"/>
              </a:solidFill>
              <a:round/>
              <a:headEnd/>
              <a:tailEnd/>
            </a:ln>
          </p:spPr>
          <p:txBody>
            <a:bodyPr/>
            <a:lstStyle/>
            <a:p>
              <a:endParaRPr lang="en-CA"/>
            </a:p>
          </p:txBody>
        </p:sp>
        <p:sp>
          <p:nvSpPr>
            <p:cNvPr id="26165" name="Line 562"/>
            <p:cNvSpPr>
              <a:spLocks noChangeShapeType="1"/>
            </p:cNvSpPr>
            <p:nvPr/>
          </p:nvSpPr>
          <p:spPr bwMode="auto">
            <a:xfrm>
              <a:off x="1294" y="3175"/>
              <a:ext cx="46" cy="1"/>
            </a:xfrm>
            <a:prstGeom prst="line">
              <a:avLst/>
            </a:prstGeom>
            <a:noFill/>
            <a:ln w="0">
              <a:solidFill>
                <a:srgbClr val="000000"/>
              </a:solidFill>
              <a:round/>
              <a:headEnd/>
              <a:tailEnd/>
            </a:ln>
          </p:spPr>
          <p:txBody>
            <a:bodyPr/>
            <a:lstStyle/>
            <a:p>
              <a:endParaRPr lang="en-CA"/>
            </a:p>
          </p:txBody>
        </p:sp>
        <p:sp>
          <p:nvSpPr>
            <p:cNvPr id="26166" name="Line 563"/>
            <p:cNvSpPr>
              <a:spLocks noChangeShapeType="1"/>
            </p:cNvSpPr>
            <p:nvPr/>
          </p:nvSpPr>
          <p:spPr bwMode="auto">
            <a:xfrm>
              <a:off x="1355" y="3175"/>
              <a:ext cx="46" cy="1"/>
            </a:xfrm>
            <a:prstGeom prst="line">
              <a:avLst/>
            </a:prstGeom>
            <a:noFill/>
            <a:ln w="0">
              <a:solidFill>
                <a:srgbClr val="000000"/>
              </a:solidFill>
              <a:round/>
              <a:headEnd/>
              <a:tailEnd/>
            </a:ln>
          </p:spPr>
          <p:txBody>
            <a:bodyPr/>
            <a:lstStyle/>
            <a:p>
              <a:endParaRPr lang="en-CA"/>
            </a:p>
          </p:txBody>
        </p:sp>
        <p:sp>
          <p:nvSpPr>
            <p:cNvPr id="26167" name="Line 564"/>
            <p:cNvSpPr>
              <a:spLocks noChangeShapeType="1"/>
            </p:cNvSpPr>
            <p:nvPr/>
          </p:nvSpPr>
          <p:spPr bwMode="auto">
            <a:xfrm>
              <a:off x="1418" y="3175"/>
              <a:ext cx="45" cy="1"/>
            </a:xfrm>
            <a:prstGeom prst="line">
              <a:avLst/>
            </a:prstGeom>
            <a:noFill/>
            <a:ln w="0">
              <a:solidFill>
                <a:srgbClr val="000000"/>
              </a:solidFill>
              <a:round/>
              <a:headEnd/>
              <a:tailEnd/>
            </a:ln>
          </p:spPr>
          <p:txBody>
            <a:bodyPr/>
            <a:lstStyle/>
            <a:p>
              <a:endParaRPr lang="en-CA"/>
            </a:p>
          </p:txBody>
        </p:sp>
        <p:sp>
          <p:nvSpPr>
            <p:cNvPr id="26168" name="Line 565"/>
            <p:cNvSpPr>
              <a:spLocks noChangeShapeType="1"/>
            </p:cNvSpPr>
            <p:nvPr/>
          </p:nvSpPr>
          <p:spPr bwMode="auto">
            <a:xfrm>
              <a:off x="1480" y="3175"/>
              <a:ext cx="46" cy="1"/>
            </a:xfrm>
            <a:prstGeom prst="line">
              <a:avLst/>
            </a:prstGeom>
            <a:noFill/>
            <a:ln w="0">
              <a:solidFill>
                <a:srgbClr val="000000"/>
              </a:solidFill>
              <a:round/>
              <a:headEnd/>
              <a:tailEnd/>
            </a:ln>
          </p:spPr>
          <p:txBody>
            <a:bodyPr/>
            <a:lstStyle/>
            <a:p>
              <a:endParaRPr lang="en-CA"/>
            </a:p>
          </p:txBody>
        </p:sp>
        <p:sp>
          <p:nvSpPr>
            <p:cNvPr id="26169" name="Line 566"/>
            <p:cNvSpPr>
              <a:spLocks noChangeShapeType="1"/>
            </p:cNvSpPr>
            <p:nvPr/>
          </p:nvSpPr>
          <p:spPr bwMode="auto">
            <a:xfrm>
              <a:off x="1541" y="3175"/>
              <a:ext cx="47" cy="1"/>
            </a:xfrm>
            <a:prstGeom prst="line">
              <a:avLst/>
            </a:prstGeom>
            <a:noFill/>
            <a:ln w="0">
              <a:solidFill>
                <a:srgbClr val="000000"/>
              </a:solidFill>
              <a:round/>
              <a:headEnd/>
              <a:tailEnd/>
            </a:ln>
          </p:spPr>
          <p:txBody>
            <a:bodyPr/>
            <a:lstStyle/>
            <a:p>
              <a:endParaRPr lang="en-CA"/>
            </a:p>
          </p:txBody>
        </p:sp>
        <p:sp>
          <p:nvSpPr>
            <p:cNvPr id="26170" name="Line 567"/>
            <p:cNvSpPr>
              <a:spLocks noChangeShapeType="1"/>
            </p:cNvSpPr>
            <p:nvPr/>
          </p:nvSpPr>
          <p:spPr bwMode="auto">
            <a:xfrm>
              <a:off x="1603" y="3175"/>
              <a:ext cx="46" cy="1"/>
            </a:xfrm>
            <a:prstGeom prst="line">
              <a:avLst/>
            </a:prstGeom>
            <a:noFill/>
            <a:ln w="0">
              <a:solidFill>
                <a:srgbClr val="000000"/>
              </a:solidFill>
              <a:round/>
              <a:headEnd/>
              <a:tailEnd/>
            </a:ln>
          </p:spPr>
          <p:txBody>
            <a:bodyPr/>
            <a:lstStyle/>
            <a:p>
              <a:endParaRPr lang="en-CA"/>
            </a:p>
          </p:txBody>
        </p:sp>
        <p:sp>
          <p:nvSpPr>
            <p:cNvPr id="26171" name="Line 568"/>
            <p:cNvSpPr>
              <a:spLocks noChangeShapeType="1"/>
            </p:cNvSpPr>
            <p:nvPr/>
          </p:nvSpPr>
          <p:spPr bwMode="auto">
            <a:xfrm>
              <a:off x="1666" y="3175"/>
              <a:ext cx="46" cy="1"/>
            </a:xfrm>
            <a:prstGeom prst="line">
              <a:avLst/>
            </a:prstGeom>
            <a:noFill/>
            <a:ln w="0">
              <a:solidFill>
                <a:srgbClr val="000000"/>
              </a:solidFill>
              <a:round/>
              <a:headEnd/>
              <a:tailEnd/>
            </a:ln>
          </p:spPr>
          <p:txBody>
            <a:bodyPr/>
            <a:lstStyle/>
            <a:p>
              <a:endParaRPr lang="en-CA"/>
            </a:p>
          </p:txBody>
        </p:sp>
        <p:sp>
          <p:nvSpPr>
            <p:cNvPr id="26172" name="Line 569"/>
            <p:cNvSpPr>
              <a:spLocks noChangeShapeType="1"/>
            </p:cNvSpPr>
            <p:nvPr/>
          </p:nvSpPr>
          <p:spPr bwMode="auto">
            <a:xfrm>
              <a:off x="1728" y="3175"/>
              <a:ext cx="46" cy="1"/>
            </a:xfrm>
            <a:prstGeom prst="line">
              <a:avLst/>
            </a:prstGeom>
            <a:noFill/>
            <a:ln w="0">
              <a:solidFill>
                <a:srgbClr val="000000"/>
              </a:solidFill>
              <a:round/>
              <a:headEnd/>
              <a:tailEnd/>
            </a:ln>
          </p:spPr>
          <p:txBody>
            <a:bodyPr/>
            <a:lstStyle/>
            <a:p>
              <a:endParaRPr lang="en-CA"/>
            </a:p>
          </p:txBody>
        </p:sp>
        <p:sp>
          <p:nvSpPr>
            <p:cNvPr id="26173" name="Line 570"/>
            <p:cNvSpPr>
              <a:spLocks noChangeShapeType="1"/>
            </p:cNvSpPr>
            <p:nvPr/>
          </p:nvSpPr>
          <p:spPr bwMode="auto">
            <a:xfrm>
              <a:off x="1789" y="3175"/>
              <a:ext cx="46" cy="1"/>
            </a:xfrm>
            <a:prstGeom prst="line">
              <a:avLst/>
            </a:prstGeom>
            <a:noFill/>
            <a:ln w="0">
              <a:solidFill>
                <a:srgbClr val="000000"/>
              </a:solidFill>
              <a:round/>
              <a:headEnd/>
              <a:tailEnd/>
            </a:ln>
          </p:spPr>
          <p:txBody>
            <a:bodyPr/>
            <a:lstStyle/>
            <a:p>
              <a:endParaRPr lang="en-CA"/>
            </a:p>
          </p:txBody>
        </p:sp>
        <p:sp>
          <p:nvSpPr>
            <p:cNvPr id="26174" name="Line 571"/>
            <p:cNvSpPr>
              <a:spLocks noChangeShapeType="1"/>
            </p:cNvSpPr>
            <p:nvPr/>
          </p:nvSpPr>
          <p:spPr bwMode="auto">
            <a:xfrm>
              <a:off x="1851" y="3175"/>
              <a:ext cx="46" cy="1"/>
            </a:xfrm>
            <a:prstGeom prst="line">
              <a:avLst/>
            </a:prstGeom>
            <a:noFill/>
            <a:ln w="0">
              <a:solidFill>
                <a:srgbClr val="000000"/>
              </a:solidFill>
              <a:round/>
              <a:headEnd/>
              <a:tailEnd/>
            </a:ln>
          </p:spPr>
          <p:txBody>
            <a:bodyPr/>
            <a:lstStyle/>
            <a:p>
              <a:endParaRPr lang="en-CA"/>
            </a:p>
          </p:txBody>
        </p:sp>
        <p:sp>
          <p:nvSpPr>
            <p:cNvPr id="26175" name="Line 572"/>
            <p:cNvSpPr>
              <a:spLocks noChangeShapeType="1"/>
            </p:cNvSpPr>
            <p:nvPr/>
          </p:nvSpPr>
          <p:spPr bwMode="auto">
            <a:xfrm>
              <a:off x="1914" y="3175"/>
              <a:ext cx="46" cy="1"/>
            </a:xfrm>
            <a:prstGeom prst="line">
              <a:avLst/>
            </a:prstGeom>
            <a:noFill/>
            <a:ln w="0">
              <a:solidFill>
                <a:srgbClr val="000000"/>
              </a:solidFill>
              <a:round/>
              <a:headEnd/>
              <a:tailEnd/>
            </a:ln>
          </p:spPr>
          <p:txBody>
            <a:bodyPr/>
            <a:lstStyle/>
            <a:p>
              <a:endParaRPr lang="en-CA"/>
            </a:p>
          </p:txBody>
        </p:sp>
        <p:sp>
          <p:nvSpPr>
            <p:cNvPr id="26176" name="Line 573"/>
            <p:cNvSpPr>
              <a:spLocks noChangeShapeType="1"/>
            </p:cNvSpPr>
            <p:nvPr/>
          </p:nvSpPr>
          <p:spPr bwMode="auto">
            <a:xfrm>
              <a:off x="1975" y="3175"/>
              <a:ext cx="47" cy="1"/>
            </a:xfrm>
            <a:prstGeom prst="line">
              <a:avLst/>
            </a:prstGeom>
            <a:noFill/>
            <a:ln w="0">
              <a:solidFill>
                <a:srgbClr val="000000"/>
              </a:solidFill>
              <a:round/>
              <a:headEnd/>
              <a:tailEnd/>
            </a:ln>
          </p:spPr>
          <p:txBody>
            <a:bodyPr/>
            <a:lstStyle/>
            <a:p>
              <a:endParaRPr lang="en-CA"/>
            </a:p>
          </p:txBody>
        </p:sp>
        <p:sp>
          <p:nvSpPr>
            <p:cNvPr id="26177" name="Line 574"/>
            <p:cNvSpPr>
              <a:spLocks noChangeShapeType="1"/>
            </p:cNvSpPr>
            <p:nvPr/>
          </p:nvSpPr>
          <p:spPr bwMode="auto">
            <a:xfrm>
              <a:off x="2037" y="3175"/>
              <a:ext cx="46" cy="1"/>
            </a:xfrm>
            <a:prstGeom prst="line">
              <a:avLst/>
            </a:prstGeom>
            <a:noFill/>
            <a:ln w="0">
              <a:solidFill>
                <a:srgbClr val="000000"/>
              </a:solidFill>
              <a:round/>
              <a:headEnd/>
              <a:tailEnd/>
            </a:ln>
          </p:spPr>
          <p:txBody>
            <a:bodyPr/>
            <a:lstStyle/>
            <a:p>
              <a:endParaRPr lang="en-CA"/>
            </a:p>
          </p:txBody>
        </p:sp>
        <p:sp>
          <p:nvSpPr>
            <p:cNvPr id="26178" name="Line 575"/>
            <p:cNvSpPr>
              <a:spLocks noChangeShapeType="1"/>
            </p:cNvSpPr>
            <p:nvPr/>
          </p:nvSpPr>
          <p:spPr bwMode="auto">
            <a:xfrm>
              <a:off x="2100" y="3175"/>
              <a:ext cx="46" cy="1"/>
            </a:xfrm>
            <a:prstGeom prst="line">
              <a:avLst/>
            </a:prstGeom>
            <a:noFill/>
            <a:ln w="0">
              <a:solidFill>
                <a:srgbClr val="000000"/>
              </a:solidFill>
              <a:round/>
              <a:headEnd/>
              <a:tailEnd/>
            </a:ln>
          </p:spPr>
          <p:txBody>
            <a:bodyPr/>
            <a:lstStyle/>
            <a:p>
              <a:endParaRPr lang="en-CA"/>
            </a:p>
          </p:txBody>
        </p:sp>
        <p:sp>
          <p:nvSpPr>
            <p:cNvPr id="26179" name="Line 576"/>
            <p:cNvSpPr>
              <a:spLocks noChangeShapeType="1"/>
            </p:cNvSpPr>
            <p:nvPr/>
          </p:nvSpPr>
          <p:spPr bwMode="auto">
            <a:xfrm>
              <a:off x="2162" y="3175"/>
              <a:ext cx="46" cy="1"/>
            </a:xfrm>
            <a:prstGeom prst="line">
              <a:avLst/>
            </a:prstGeom>
            <a:noFill/>
            <a:ln w="0">
              <a:solidFill>
                <a:srgbClr val="000000"/>
              </a:solidFill>
              <a:round/>
              <a:headEnd/>
              <a:tailEnd/>
            </a:ln>
          </p:spPr>
          <p:txBody>
            <a:bodyPr/>
            <a:lstStyle/>
            <a:p>
              <a:endParaRPr lang="en-CA"/>
            </a:p>
          </p:txBody>
        </p:sp>
        <p:sp>
          <p:nvSpPr>
            <p:cNvPr id="26180" name="Line 577"/>
            <p:cNvSpPr>
              <a:spLocks noChangeShapeType="1"/>
            </p:cNvSpPr>
            <p:nvPr/>
          </p:nvSpPr>
          <p:spPr bwMode="auto">
            <a:xfrm>
              <a:off x="2223" y="3175"/>
              <a:ext cx="46" cy="1"/>
            </a:xfrm>
            <a:prstGeom prst="line">
              <a:avLst/>
            </a:prstGeom>
            <a:noFill/>
            <a:ln w="0">
              <a:solidFill>
                <a:srgbClr val="000000"/>
              </a:solidFill>
              <a:round/>
              <a:headEnd/>
              <a:tailEnd/>
            </a:ln>
          </p:spPr>
          <p:txBody>
            <a:bodyPr/>
            <a:lstStyle/>
            <a:p>
              <a:endParaRPr lang="en-CA"/>
            </a:p>
          </p:txBody>
        </p:sp>
        <p:sp>
          <p:nvSpPr>
            <p:cNvPr id="26181" name="Line 578"/>
            <p:cNvSpPr>
              <a:spLocks noChangeShapeType="1"/>
            </p:cNvSpPr>
            <p:nvPr/>
          </p:nvSpPr>
          <p:spPr bwMode="auto">
            <a:xfrm>
              <a:off x="2284" y="3175"/>
              <a:ext cx="47" cy="1"/>
            </a:xfrm>
            <a:prstGeom prst="line">
              <a:avLst/>
            </a:prstGeom>
            <a:noFill/>
            <a:ln w="0">
              <a:solidFill>
                <a:srgbClr val="000000"/>
              </a:solidFill>
              <a:round/>
              <a:headEnd/>
              <a:tailEnd/>
            </a:ln>
          </p:spPr>
          <p:txBody>
            <a:bodyPr/>
            <a:lstStyle/>
            <a:p>
              <a:endParaRPr lang="en-CA"/>
            </a:p>
          </p:txBody>
        </p:sp>
        <p:sp>
          <p:nvSpPr>
            <p:cNvPr id="26182" name="Line 579"/>
            <p:cNvSpPr>
              <a:spLocks noChangeShapeType="1"/>
            </p:cNvSpPr>
            <p:nvPr/>
          </p:nvSpPr>
          <p:spPr bwMode="auto">
            <a:xfrm>
              <a:off x="2346" y="3175"/>
              <a:ext cx="48" cy="1"/>
            </a:xfrm>
            <a:prstGeom prst="line">
              <a:avLst/>
            </a:prstGeom>
            <a:noFill/>
            <a:ln w="0">
              <a:solidFill>
                <a:srgbClr val="000000"/>
              </a:solidFill>
              <a:round/>
              <a:headEnd/>
              <a:tailEnd/>
            </a:ln>
          </p:spPr>
          <p:txBody>
            <a:bodyPr/>
            <a:lstStyle/>
            <a:p>
              <a:endParaRPr lang="en-CA"/>
            </a:p>
          </p:txBody>
        </p:sp>
        <p:sp>
          <p:nvSpPr>
            <p:cNvPr id="26183" name="Line 580"/>
            <p:cNvSpPr>
              <a:spLocks noChangeShapeType="1"/>
            </p:cNvSpPr>
            <p:nvPr/>
          </p:nvSpPr>
          <p:spPr bwMode="auto">
            <a:xfrm>
              <a:off x="2408" y="3175"/>
              <a:ext cx="48" cy="1"/>
            </a:xfrm>
            <a:prstGeom prst="line">
              <a:avLst/>
            </a:prstGeom>
            <a:noFill/>
            <a:ln w="0">
              <a:solidFill>
                <a:srgbClr val="000000"/>
              </a:solidFill>
              <a:round/>
              <a:headEnd/>
              <a:tailEnd/>
            </a:ln>
          </p:spPr>
          <p:txBody>
            <a:bodyPr/>
            <a:lstStyle/>
            <a:p>
              <a:endParaRPr lang="en-CA"/>
            </a:p>
          </p:txBody>
        </p:sp>
        <p:sp>
          <p:nvSpPr>
            <p:cNvPr id="26184" name="Line 581"/>
            <p:cNvSpPr>
              <a:spLocks noChangeShapeType="1"/>
            </p:cNvSpPr>
            <p:nvPr/>
          </p:nvSpPr>
          <p:spPr bwMode="auto">
            <a:xfrm>
              <a:off x="2470" y="3175"/>
              <a:ext cx="47" cy="1"/>
            </a:xfrm>
            <a:prstGeom prst="line">
              <a:avLst/>
            </a:prstGeom>
            <a:noFill/>
            <a:ln w="0">
              <a:solidFill>
                <a:srgbClr val="000000"/>
              </a:solidFill>
              <a:round/>
              <a:headEnd/>
              <a:tailEnd/>
            </a:ln>
          </p:spPr>
          <p:txBody>
            <a:bodyPr/>
            <a:lstStyle/>
            <a:p>
              <a:endParaRPr lang="en-CA"/>
            </a:p>
          </p:txBody>
        </p:sp>
        <p:sp>
          <p:nvSpPr>
            <p:cNvPr id="26185" name="Line 582"/>
            <p:cNvSpPr>
              <a:spLocks noChangeShapeType="1"/>
            </p:cNvSpPr>
            <p:nvPr/>
          </p:nvSpPr>
          <p:spPr bwMode="auto">
            <a:xfrm>
              <a:off x="2533" y="3175"/>
              <a:ext cx="47" cy="1"/>
            </a:xfrm>
            <a:prstGeom prst="line">
              <a:avLst/>
            </a:prstGeom>
            <a:noFill/>
            <a:ln w="0">
              <a:solidFill>
                <a:srgbClr val="000000"/>
              </a:solidFill>
              <a:round/>
              <a:headEnd/>
              <a:tailEnd/>
            </a:ln>
          </p:spPr>
          <p:txBody>
            <a:bodyPr/>
            <a:lstStyle/>
            <a:p>
              <a:endParaRPr lang="en-CA"/>
            </a:p>
          </p:txBody>
        </p:sp>
        <p:sp>
          <p:nvSpPr>
            <p:cNvPr id="26186" name="Line 583"/>
            <p:cNvSpPr>
              <a:spLocks noChangeShapeType="1"/>
            </p:cNvSpPr>
            <p:nvPr/>
          </p:nvSpPr>
          <p:spPr bwMode="auto">
            <a:xfrm>
              <a:off x="2594" y="3175"/>
              <a:ext cx="48" cy="1"/>
            </a:xfrm>
            <a:prstGeom prst="line">
              <a:avLst/>
            </a:prstGeom>
            <a:noFill/>
            <a:ln w="0">
              <a:solidFill>
                <a:srgbClr val="000000"/>
              </a:solidFill>
              <a:round/>
              <a:headEnd/>
              <a:tailEnd/>
            </a:ln>
          </p:spPr>
          <p:txBody>
            <a:bodyPr/>
            <a:lstStyle/>
            <a:p>
              <a:endParaRPr lang="en-CA"/>
            </a:p>
          </p:txBody>
        </p:sp>
        <p:sp>
          <p:nvSpPr>
            <p:cNvPr id="26187" name="Line 584"/>
            <p:cNvSpPr>
              <a:spLocks noChangeShapeType="1"/>
            </p:cNvSpPr>
            <p:nvPr/>
          </p:nvSpPr>
          <p:spPr bwMode="auto">
            <a:xfrm>
              <a:off x="2656" y="3175"/>
              <a:ext cx="47" cy="1"/>
            </a:xfrm>
            <a:prstGeom prst="line">
              <a:avLst/>
            </a:prstGeom>
            <a:noFill/>
            <a:ln w="0">
              <a:solidFill>
                <a:srgbClr val="000000"/>
              </a:solidFill>
              <a:round/>
              <a:headEnd/>
              <a:tailEnd/>
            </a:ln>
          </p:spPr>
          <p:txBody>
            <a:bodyPr/>
            <a:lstStyle/>
            <a:p>
              <a:endParaRPr lang="en-CA"/>
            </a:p>
          </p:txBody>
        </p:sp>
        <p:sp>
          <p:nvSpPr>
            <p:cNvPr id="26188" name="Line 585"/>
            <p:cNvSpPr>
              <a:spLocks noChangeShapeType="1"/>
            </p:cNvSpPr>
            <p:nvPr/>
          </p:nvSpPr>
          <p:spPr bwMode="auto">
            <a:xfrm>
              <a:off x="2718" y="3175"/>
              <a:ext cx="47" cy="1"/>
            </a:xfrm>
            <a:prstGeom prst="line">
              <a:avLst/>
            </a:prstGeom>
            <a:noFill/>
            <a:ln w="0">
              <a:solidFill>
                <a:srgbClr val="000000"/>
              </a:solidFill>
              <a:round/>
              <a:headEnd/>
              <a:tailEnd/>
            </a:ln>
          </p:spPr>
          <p:txBody>
            <a:bodyPr/>
            <a:lstStyle/>
            <a:p>
              <a:endParaRPr lang="en-CA"/>
            </a:p>
          </p:txBody>
        </p:sp>
        <p:sp>
          <p:nvSpPr>
            <p:cNvPr id="26189" name="Line 586"/>
            <p:cNvSpPr>
              <a:spLocks noChangeShapeType="1"/>
            </p:cNvSpPr>
            <p:nvPr/>
          </p:nvSpPr>
          <p:spPr bwMode="auto">
            <a:xfrm>
              <a:off x="2780" y="3175"/>
              <a:ext cx="48" cy="1"/>
            </a:xfrm>
            <a:prstGeom prst="line">
              <a:avLst/>
            </a:prstGeom>
            <a:noFill/>
            <a:ln w="0">
              <a:solidFill>
                <a:srgbClr val="000000"/>
              </a:solidFill>
              <a:round/>
              <a:headEnd/>
              <a:tailEnd/>
            </a:ln>
          </p:spPr>
          <p:txBody>
            <a:bodyPr/>
            <a:lstStyle/>
            <a:p>
              <a:endParaRPr lang="en-CA"/>
            </a:p>
          </p:txBody>
        </p:sp>
        <p:sp>
          <p:nvSpPr>
            <p:cNvPr id="26190" name="Line 587"/>
            <p:cNvSpPr>
              <a:spLocks noChangeShapeType="1"/>
            </p:cNvSpPr>
            <p:nvPr/>
          </p:nvSpPr>
          <p:spPr bwMode="auto">
            <a:xfrm>
              <a:off x="2842" y="3175"/>
              <a:ext cx="18" cy="1"/>
            </a:xfrm>
            <a:prstGeom prst="line">
              <a:avLst/>
            </a:prstGeom>
            <a:noFill/>
            <a:ln w="0">
              <a:solidFill>
                <a:srgbClr val="000000"/>
              </a:solidFill>
              <a:round/>
              <a:headEnd/>
              <a:tailEnd/>
            </a:ln>
          </p:spPr>
          <p:txBody>
            <a:bodyPr/>
            <a:lstStyle/>
            <a:p>
              <a:endParaRPr lang="en-CA"/>
            </a:p>
          </p:txBody>
        </p:sp>
        <p:sp>
          <p:nvSpPr>
            <p:cNvPr id="26191" name="Line 588"/>
            <p:cNvSpPr>
              <a:spLocks noChangeShapeType="1"/>
            </p:cNvSpPr>
            <p:nvPr/>
          </p:nvSpPr>
          <p:spPr bwMode="auto">
            <a:xfrm>
              <a:off x="843" y="3379"/>
              <a:ext cx="46" cy="2"/>
            </a:xfrm>
            <a:prstGeom prst="line">
              <a:avLst/>
            </a:prstGeom>
            <a:noFill/>
            <a:ln w="0">
              <a:solidFill>
                <a:srgbClr val="000000"/>
              </a:solidFill>
              <a:round/>
              <a:headEnd/>
              <a:tailEnd/>
            </a:ln>
          </p:spPr>
          <p:txBody>
            <a:bodyPr/>
            <a:lstStyle/>
            <a:p>
              <a:endParaRPr lang="en-CA"/>
            </a:p>
          </p:txBody>
        </p:sp>
        <p:sp>
          <p:nvSpPr>
            <p:cNvPr id="26192" name="Line 589"/>
            <p:cNvSpPr>
              <a:spLocks noChangeShapeType="1"/>
            </p:cNvSpPr>
            <p:nvPr/>
          </p:nvSpPr>
          <p:spPr bwMode="auto">
            <a:xfrm>
              <a:off x="905" y="3379"/>
              <a:ext cx="46" cy="2"/>
            </a:xfrm>
            <a:prstGeom prst="line">
              <a:avLst/>
            </a:prstGeom>
            <a:noFill/>
            <a:ln w="0">
              <a:solidFill>
                <a:srgbClr val="000000"/>
              </a:solidFill>
              <a:round/>
              <a:headEnd/>
              <a:tailEnd/>
            </a:ln>
          </p:spPr>
          <p:txBody>
            <a:bodyPr/>
            <a:lstStyle/>
            <a:p>
              <a:endParaRPr lang="en-CA"/>
            </a:p>
          </p:txBody>
        </p:sp>
        <p:sp>
          <p:nvSpPr>
            <p:cNvPr id="26193" name="Line 590"/>
            <p:cNvSpPr>
              <a:spLocks noChangeShapeType="1"/>
            </p:cNvSpPr>
            <p:nvPr/>
          </p:nvSpPr>
          <p:spPr bwMode="auto">
            <a:xfrm>
              <a:off x="966" y="3379"/>
              <a:ext cx="46" cy="2"/>
            </a:xfrm>
            <a:prstGeom prst="line">
              <a:avLst/>
            </a:prstGeom>
            <a:noFill/>
            <a:ln w="0">
              <a:solidFill>
                <a:srgbClr val="000000"/>
              </a:solidFill>
              <a:round/>
              <a:headEnd/>
              <a:tailEnd/>
            </a:ln>
          </p:spPr>
          <p:txBody>
            <a:bodyPr/>
            <a:lstStyle/>
            <a:p>
              <a:endParaRPr lang="en-CA"/>
            </a:p>
          </p:txBody>
        </p:sp>
        <p:sp>
          <p:nvSpPr>
            <p:cNvPr id="26194" name="Line 591"/>
            <p:cNvSpPr>
              <a:spLocks noChangeShapeType="1"/>
            </p:cNvSpPr>
            <p:nvPr/>
          </p:nvSpPr>
          <p:spPr bwMode="auto">
            <a:xfrm>
              <a:off x="1029" y="3379"/>
              <a:ext cx="46" cy="2"/>
            </a:xfrm>
            <a:prstGeom prst="line">
              <a:avLst/>
            </a:prstGeom>
            <a:noFill/>
            <a:ln w="0">
              <a:solidFill>
                <a:srgbClr val="000000"/>
              </a:solidFill>
              <a:round/>
              <a:headEnd/>
              <a:tailEnd/>
            </a:ln>
          </p:spPr>
          <p:txBody>
            <a:bodyPr/>
            <a:lstStyle/>
            <a:p>
              <a:endParaRPr lang="en-CA"/>
            </a:p>
          </p:txBody>
        </p:sp>
        <p:sp>
          <p:nvSpPr>
            <p:cNvPr id="26195" name="Line 592"/>
            <p:cNvSpPr>
              <a:spLocks noChangeShapeType="1"/>
            </p:cNvSpPr>
            <p:nvPr/>
          </p:nvSpPr>
          <p:spPr bwMode="auto">
            <a:xfrm>
              <a:off x="1091" y="3379"/>
              <a:ext cx="46" cy="2"/>
            </a:xfrm>
            <a:prstGeom prst="line">
              <a:avLst/>
            </a:prstGeom>
            <a:noFill/>
            <a:ln w="0">
              <a:solidFill>
                <a:srgbClr val="000000"/>
              </a:solidFill>
              <a:round/>
              <a:headEnd/>
              <a:tailEnd/>
            </a:ln>
          </p:spPr>
          <p:txBody>
            <a:bodyPr/>
            <a:lstStyle/>
            <a:p>
              <a:endParaRPr lang="en-CA"/>
            </a:p>
          </p:txBody>
        </p:sp>
        <p:sp>
          <p:nvSpPr>
            <p:cNvPr id="26196" name="Line 593"/>
            <p:cNvSpPr>
              <a:spLocks noChangeShapeType="1"/>
            </p:cNvSpPr>
            <p:nvPr/>
          </p:nvSpPr>
          <p:spPr bwMode="auto">
            <a:xfrm>
              <a:off x="1152" y="3379"/>
              <a:ext cx="47" cy="2"/>
            </a:xfrm>
            <a:prstGeom prst="line">
              <a:avLst/>
            </a:prstGeom>
            <a:noFill/>
            <a:ln w="0">
              <a:solidFill>
                <a:srgbClr val="000000"/>
              </a:solidFill>
              <a:round/>
              <a:headEnd/>
              <a:tailEnd/>
            </a:ln>
          </p:spPr>
          <p:txBody>
            <a:bodyPr/>
            <a:lstStyle/>
            <a:p>
              <a:endParaRPr lang="en-CA"/>
            </a:p>
          </p:txBody>
        </p:sp>
        <p:sp>
          <p:nvSpPr>
            <p:cNvPr id="26197" name="Line 594"/>
            <p:cNvSpPr>
              <a:spLocks noChangeShapeType="1"/>
            </p:cNvSpPr>
            <p:nvPr/>
          </p:nvSpPr>
          <p:spPr bwMode="auto">
            <a:xfrm>
              <a:off x="1214" y="3379"/>
              <a:ext cx="46" cy="2"/>
            </a:xfrm>
            <a:prstGeom prst="line">
              <a:avLst/>
            </a:prstGeom>
            <a:noFill/>
            <a:ln w="0">
              <a:solidFill>
                <a:srgbClr val="000000"/>
              </a:solidFill>
              <a:round/>
              <a:headEnd/>
              <a:tailEnd/>
            </a:ln>
          </p:spPr>
          <p:txBody>
            <a:bodyPr/>
            <a:lstStyle/>
            <a:p>
              <a:endParaRPr lang="en-CA"/>
            </a:p>
          </p:txBody>
        </p:sp>
        <p:sp>
          <p:nvSpPr>
            <p:cNvPr id="26198" name="Line 595"/>
            <p:cNvSpPr>
              <a:spLocks noChangeShapeType="1"/>
            </p:cNvSpPr>
            <p:nvPr/>
          </p:nvSpPr>
          <p:spPr bwMode="auto">
            <a:xfrm>
              <a:off x="1277" y="3379"/>
              <a:ext cx="46" cy="2"/>
            </a:xfrm>
            <a:prstGeom prst="line">
              <a:avLst/>
            </a:prstGeom>
            <a:noFill/>
            <a:ln w="0">
              <a:solidFill>
                <a:srgbClr val="000000"/>
              </a:solidFill>
              <a:round/>
              <a:headEnd/>
              <a:tailEnd/>
            </a:ln>
          </p:spPr>
          <p:txBody>
            <a:bodyPr/>
            <a:lstStyle/>
            <a:p>
              <a:endParaRPr lang="en-CA"/>
            </a:p>
          </p:txBody>
        </p:sp>
        <p:sp>
          <p:nvSpPr>
            <p:cNvPr id="26199" name="Line 596"/>
            <p:cNvSpPr>
              <a:spLocks noChangeShapeType="1"/>
            </p:cNvSpPr>
            <p:nvPr/>
          </p:nvSpPr>
          <p:spPr bwMode="auto">
            <a:xfrm>
              <a:off x="1339" y="3379"/>
              <a:ext cx="46" cy="2"/>
            </a:xfrm>
            <a:prstGeom prst="line">
              <a:avLst/>
            </a:prstGeom>
            <a:noFill/>
            <a:ln w="0">
              <a:solidFill>
                <a:srgbClr val="000000"/>
              </a:solidFill>
              <a:round/>
              <a:headEnd/>
              <a:tailEnd/>
            </a:ln>
          </p:spPr>
          <p:txBody>
            <a:bodyPr/>
            <a:lstStyle/>
            <a:p>
              <a:endParaRPr lang="en-CA"/>
            </a:p>
          </p:txBody>
        </p:sp>
        <p:sp>
          <p:nvSpPr>
            <p:cNvPr id="26200" name="Line 597"/>
            <p:cNvSpPr>
              <a:spLocks noChangeShapeType="1"/>
            </p:cNvSpPr>
            <p:nvPr/>
          </p:nvSpPr>
          <p:spPr bwMode="auto">
            <a:xfrm>
              <a:off x="1400" y="3379"/>
              <a:ext cx="46" cy="2"/>
            </a:xfrm>
            <a:prstGeom prst="line">
              <a:avLst/>
            </a:prstGeom>
            <a:noFill/>
            <a:ln w="0">
              <a:solidFill>
                <a:srgbClr val="000000"/>
              </a:solidFill>
              <a:round/>
              <a:headEnd/>
              <a:tailEnd/>
            </a:ln>
          </p:spPr>
          <p:txBody>
            <a:bodyPr/>
            <a:lstStyle/>
            <a:p>
              <a:endParaRPr lang="en-CA"/>
            </a:p>
          </p:txBody>
        </p:sp>
        <p:sp>
          <p:nvSpPr>
            <p:cNvPr id="26201" name="Line 598"/>
            <p:cNvSpPr>
              <a:spLocks noChangeShapeType="1"/>
            </p:cNvSpPr>
            <p:nvPr/>
          </p:nvSpPr>
          <p:spPr bwMode="auto">
            <a:xfrm>
              <a:off x="1463" y="3379"/>
              <a:ext cx="46" cy="2"/>
            </a:xfrm>
            <a:prstGeom prst="line">
              <a:avLst/>
            </a:prstGeom>
            <a:noFill/>
            <a:ln w="0">
              <a:solidFill>
                <a:srgbClr val="000000"/>
              </a:solidFill>
              <a:round/>
              <a:headEnd/>
              <a:tailEnd/>
            </a:ln>
          </p:spPr>
          <p:txBody>
            <a:bodyPr/>
            <a:lstStyle/>
            <a:p>
              <a:endParaRPr lang="en-CA"/>
            </a:p>
          </p:txBody>
        </p:sp>
        <p:sp>
          <p:nvSpPr>
            <p:cNvPr id="26202" name="Line 599"/>
            <p:cNvSpPr>
              <a:spLocks noChangeShapeType="1"/>
            </p:cNvSpPr>
            <p:nvPr/>
          </p:nvSpPr>
          <p:spPr bwMode="auto">
            <a:xfrm>
              <a:off x="1525" y="3379"/>
              <a:ext cx="46" cy="2"/>
            </a:xfrm>
            <a:prstGeom prst="line">
              <a:avLst/>
            </a:prstGeom>
            <a:noFill/>
            <a:ln w="0">
              <a:solidFill>
                <a:srgbClr val="000000"/>
              </a:solidFill>
              <a:round/>
              <a:headEnd/>
              <a:tailEnd/>
            </a:ln>
          </p:spPr>
          <p:txBody>
            <a:bodyPr/>
            <a:lstStyle/>
            <a:p>
              <a:endParaRPr lang="en-CA"/>
            </a:p>
          </p:txBody>
        </p:sp>
        <p:sp>
          <p:nvSpPr>
            <p:cNvPr id="26203" name="Line 600"/>
            <p:cNvSpPr>
              <a:spLocks noChangeShapeType="1"/>
            </p:cNvSpPr>
            <p:nvPr/>
          </p:nvSpPr>
          <p:spPr bwMode="auto">
            <a:xfrm>
              <a:off x="1586" y="3379"/>
              <a:ext cx="47" cy="2"/>
            </a:xfrm>
            <a:prstGeom prst="line">
              <a:avLst/>
            </a:prstGeom>
            <a:noFill/>
            <a:ln w="0">
              <a:solidFill>
                <a:srgbClr val="000000"/>
              </a:solidFill>
              <a:round/>
              <a:headEnd/>
              <a:tailEnd/>
            </a:ln>
          </p:spPr>
          <p:txBody>
            <a:bodyPr/>
            <a:lstStyle/>
            <a:p>
              <a:endParaRPr lang="en-CA"/>
            </a:p>
          </p:txBody>
        </p:sp>
        <p:sp>
          <p:nvSpPr>
            <p:cNvPr id="26204" name="Line 601"/>
            <p:cNvSpPr>
              <a:spLocks noChangeShapeType="1"/>
            </p:cNvSpPr>
            <p:nvPr/>
          </p:nvSpPr>
          <p:spPr bwMode="auto">
            <a:xfrm>
              <a:off x="1648" y="3379"/>
              <a:ext cx="46" cy="2"/>
            </a:xfrm>
            <a:prstGeom prst="line">
              <a:avLst/>
            </a:prstGeom>
            <a:noFill/>
            <a:ln w="0">
              <a:solidFill>
                <a:srgbClr val="000000"/>
              </a:solidFill>
              <a:round/>
              <a:headEnd/>
              <a:tailEnd/>
            </a:ln>
          </p:spPr>
          <p:txBody>
            <a:bodyPr/>
            <a:lstStyle/>
            <a:p>
              <a:endParaRPr lang="en-CA"/>
            </a:p>
          </p:txBody>
        </p:sp>
        <p:sp>
          <p:nvSpPr>
            <p:cNvPr id="26205" name="Line 602"/>
            <p:cNvSpPr>
              <a:spLocks noChangeShapeType="1"/>
            </p:cNvSpPr>
            <p:nvPr/>
          </p:nvSpPr>
          <p:spPr bwMode="auto">
            <a:xfrm>
              <a:off x="1711" y="3379"/>
              <a:ext cx="46" cy="2"/>
            </a:xfrm>
            <a:prstGeom prst="line">
              <a:avLst/>
            </a:prstGeom>
            <a:noFill/>
            <a:ln w="0">
              <a:solidFill>
                <a:srgbClr val="000000"/>
              </a:solidFill>
              <a:round/>
              <a:headEnd/>
              <a:tailEnd/>
            </a:ln>
          </p:spPr>
          <p:txBody>
            <a:bodyPr/>
            <a:lstStyle/>
            <a:p>
              <a:endParaRPr lang="en-CA"/>
            </a:p>
          </p:txBody>
        </p:sp>
        <p:sp>
          <p:nvSpPr>
            <p:cNvPr id="26206" name="Line 603"/>
            <p:cNvSpPr>
              <a:spLocks noChangeShapeType="1"/>
            </p:cNvSpPr>
            <p:nvPr/>
          </p:nvSpPr>
          <p:spPr bwMode="auto">
            <a:xfrm>
              <a:off x="1773" y="3379"/>
              <a:ext cx="46" cy="2"/>
            </a:xfrm>
            <a:prstGeom prst="line">
              <a:avLst/>
            </a:prstGeom>
            <a:noFill/>
            <a:ln w="0">
              <a:solidFill>
                <a:srgbClr val="000000"/>
              </a:solidFill>
              <a:round/>
              <a:headEnd/>
              <a:tailEnd/>
            </a:ln>
          </p:spPr>
          <p:txBody>
            <a:bodyPr/>
            <a:lstStyle/>
            <a:p>
              <a:endParaRPr lang="en-CA"/>
            </a:p>
          </p:txBody>
        </p:sp>
        <p:sp>
          <p:nvSpPr>
            <p:cNvPr id="26207" name="Line 604"/>
            <p:cNvSpPr>
              <a:spLocks noChangeShapeType="1"/>
            </p:cNvSpPr>
            <p:nvPr/>
          </p:nvSpPr>
          <p:spPr bwMode="auto">
            <a:xfrm>
              <a:off x="1834" y="3379"/>
              <a:ext cx="46" cy="2"/>
            </a:xfrm>
            <a:prstGeom prst="line">
              <a:avLst/>
            </a:prstGeom>
            <a:noFill/>
            <a:ln w="0">
              <a:solidFill>
                <a:srgbClr val="000000"/>
              </a:solidFill>
              <a:round/>
              <a:headEnd/>
              <a:tailEnd/>
            </a:ln>
          </p:spPr>
          <p:txBody>
            <a:bodyPr/>
            <a:lstStyle/>
            <a:p>
              <a:endParaRPr lang="en-CA"/>
            </a:p>
          </p:txBody>
        </p:sp>
        <p:sp>
          <p:nvSpPr>
            <p:cNvPr id="26208" name="Line 605"/>
            <p:cNvSpPr>
              <a:spLocks noChangeShapeType="1"/>
            </p:cNvSpPr>
            <p:nvPr/>
          </p:nvSpPr>
          <p:spPr bwMode="auto">
            <a:xfrm>
              <a:off x="1896" y="3379"/>
              <a:ext cx="46" cy="2"/>
            </a:xfrm>
            <a:prstGeom prst="line">
              <a:avLst/>
            </a:prstGeom>
            <a:noFill/>
            <a:ln w="0">
              <a:solidFill>
                <a:srgbClr val="000000"/>
              </a:solidFill>
              <a:round/>
              <a:headEnd/>
              <a:tailEnd/>
            </a:ln>
          </p:spPr>
          <p:txBody>
            <a:bodyPr/>
            <a:lstStyle/>
            <a:p>
              <a:endParaRPr lang="en-CA"/>
            </a:p>
          </p:txBody>
        </p:sp>
        <p:sp>
          <p:nvSpPr>
            <p:cNvPr id="26209" name="Line 606"/>
            <p:cNvSpPr>
              <a:spLocks noChangeShapeType="1"/>
            </p:cNvSpPr>
            <p:nvPr/>
          </p:nvSpPr>
          <p:spPr bwMode="auto">
            <a:xfrm>
              <a:off x="1959" y="3379"/>
              <a:ext cx="46" cy="2"/>
            </a:xfrm>
            <a:prstGeom prst="line">
              <a:avLst/>
            </a:prstGeom>
            <a:noFill/>
            <a:ln w="0">
              <a:solidFill>
                <a:srgbClr val="000000"/>
              </a:solidFill>
              <a:round/>
              <a:headEnd/>
              <a:tailEnd/>
            </a:ln>
          </p:spPr>
          <p:txBody>
            <a:bodyPr/>
            <a:lstStyle/>
            <a:p>
              <a:endParaRPr lang="en-CA"/>
            </a:p>
          </p:txBody>
        </p:sp>
        <p:sp>
          <p:nvSpPr>
            <p:cNvPr id="26210" name="Line 607"/>
            <p:cNvSpPr>
              <a:spLocks noChangeShapeType="1"/>
            </p:cNvSpPr>
            <p:nvPr/>
          </p:nvSpPr>
          <p:spPr bwMode="auto">
            <a:xfrm>
              <a:off x="2020" y="3379"/>
              <a:ext cx="47" cy="2"/>
            </a:xfrm>
            <a:prstGeom prst="line">
              <a:avLst/>
            </a:prstGeom>
            <a:noFill/>
            <a:ln w="0">
              <a:solidFill>
                <a:srgbClr val="000000"/>
              </a:solidFill>
              <a:round/>
              <a:headEnd/>
              <a:tailEnd/>
            </a:ln>
          </p:spPr>
          <p:txBody>
            <a:bodyPr/>
            <a:lstStyle/>
            <a:p>
              <a:endParaRPr lang="en-CA"/>
            </a:p>
          </p:txBody>
        </p:sp>
        <p:sp>
          <p:nvSpPr>
            <p:cNvPr id="26211" name="Line 608"/>
            <p:cNvSpPr>
              <a:spLocks noChangeShapeType="1"/>
            </p:cNvSpPr>
            <p:nvPr/>
          </p:nvSpPr>
          <p:spPr bwMode="auto">
            <a:xfrm>
              <a:off x="2082" y="3379"/>
              <a:ext cx="46" cy="2"/>
            </a:xfrm>
            <a:prstGeom prst="line">
              <a:avLst/>
            </a:prstGeom>
            <a:noFill/>
            <a:ln w="0">
              <a:solidFill>
                <a:srgbClr val="000000"/>
              </a:solidFill>
              <a:round/>
              <a:headEnd/>
              <a:tailEnd/>
            </a:ln>
          </p:spPr>
          <p:txBody>
            <a:bodyPr/>
            <a:lstStyle/>
            <a:p>
              <a:endParaRPr lang="en-CA"/>
            </a:p>
          </p:txBody>
        </p:sp>
        <p:sp>
          <p:nvSpPr>
            <p:cNvPr id="26212" name="Line 609"/>
            <p:cNvSpPr>
              <a:spLocks noChangeShapeType="1"/>
            </p:cNvSpPr>
            <p:nvPr/>
          </p:nvSpPr>
          <p:spPr bwMode="auto">
            <a:xfrm>
              <a:off x="2145" y="3379"/>
              <a:ext cx="46" cy="2"/>
            </a:xfrm>
            <a:prstGeom prst="line">
              <a:avLst/>
            </a:prstGeom>
            <a:noFill/>
            <a:ln w="0">
              <a:solidFill>
                <a:srgbClr val="000000"/>
              </a:solidFill>
              <a:round/>
              <a:headEnd/>
              <a:tailEnd/>
            </a:ln>
          </p:spPr>
          <p:txBody>
            <a:bodyPr/>
            <a:lstStyle/>
            <a:p>
              <a:endParaRPr lang="en-CA"/>
            </a:p>
          </p:txBody>
        </p:sp>
        <p:sp>
          <p:nvSpPr>
            <p:cNvPr id="26213" name="Line 610"/>
            <p:cNvSpPr>
              <a:spLocks noChangeShapeType="1"/>
            </p:cNvSpPr>
            <p:nvPr/>
          </p:nvSpPr>
          <p:spPr bwMode="auto">
            <a:xfrm>
              <a:off x="2207" y="3379"/>
              <a:ext cx="46" cy="2"/>
            </a:xfrm>
            <a:prstGeom prst="line">
              <a:avLst/>
            </a:prstGeom>
            <a:noFill/>
            <a:ln w="0">
              <a:solidFill>
                <a:srgbClr val="000000"/>
              </a:solidFill>
              <a:round/>
              <a:headEnd/>
              <a:tailEnd/>
            </a:ln>
          </p:spPr>
          <p:txBody>
            <a:bodyPr/>
            <a:lstStyle/>
            <a:p>
              <a:endParaRPr lang="en-CA"/>
            </a:p>
          </p:txBody>
        </p:sp>
        <p:sp>
          <p:nvSpPr>
            <p:cNvPr id="26214" name="Line 611"/>
            <p:cNvSpPr>
              <a:spLocks noChangeShapeType="1"/>
            </p:cNvSpPr>
            <p:nvPr/>
          </p:nvSpPr>
          <p:spPr bwMode="auto">
            <a:xfrm>
              <a:off x="2268" y="3379"/>
              <a:ext cx="46" cy="2"/>
            </a:xfrm>
            <a:prstGeom prst="line">
              <a:avLst/>
            </a:prstGeom>
            <a:noFill/>
            <a:ln w="0">
              <a:solidFill>
                <a:srgbClr val="000000"/>
              </a:solidFill>
              <a:round/>
              <a:headEnd/>
              <a:tailEnd/>
            </a:ln>
          </p:spPr>
          <p:txBody>
            <a:bodyPr/>
            <a:lstStyle/>
            <a:p>
              <a:endParaRPr lang="en-CA"/>
            </a:p>
          </p:txBody>
        </p:sp>
        <p:sp>
          <p:nvSpPr>
            <p:cNvPr id="26215" name="Line 612"/>
            <p:cNvSpPr>
              <a:spLocks noChangeShapeType="1"/>
            </p:cNvSpPr>
            <p:nvPr/>
          </p:nvSpPr>
          <p:spPr bwMode="auto">
            <a:xfrm>
              <a:off x="2330" y="3379"/>
              <a:ext cx="46" cy="2"/>
            </a:xfrm>
            <a:prstGeom prst="line">
              <a:avLst/>
            </a:prstGeom>
            <a:noFill/>
            <a:ln w="0">
              <a:solidFill>
                <a:srgbClr val="000000"/>
              </a:solidFill>
              <a:round/>
              <a:headEnd/>
              <a:tailEnd/>
            </a:ln>
          </p:spPr>
          <p:txBody>
            <a:bodyPr/>
            <a:lstStyle/>
            <a:p>
              <a:endParaRPr lang="en-CA"/>
            </a:p>
          </p:txBody>
        </p:sp>
        <p:sp>
          <p:nvSpPr>
            <p:cNvPr id="26216" name="Line 613"/>
            <p:cNvSpPr>
              <a:spLocks noChangeShapeType="1"/>
            </p:cNvSpPr>
            <p:nvPr/>
          </p:nvSpPr>
          <p:spPr bwMode="auto">
            <a:xfrm>
              <a:off x="2393" y="3379"/>
              <a:ext cx="46" cy="2"/>
            </a:xfrm>
            <a:prstGeom prst="line">
              <a:avLst/>
            </a:prstGeom>
            <a:noFill/>
            <a:ln w="0">
              <a:solidFill>
                <a:srgbClr val="000000"/>
              </a:solidFill>
              <a:round/>
              <a:headEnd/>
              <a:tailEnd/>
            </a:ln>
          </p:spPr>
          <p:txBody>
            <a:bodyPr/>
            <a:lstStyle/>
            <a:p>
              <a:endParaRPr lang="en-CA"/>
            </a:p>
          </p:txBody>
        </p:sp>
        <p:sp>
          <p:nvSpPr>
            <p:cNvPr id="26217" name="Line 614"/>
            <p:cNvSpPr>
              <a:spLocks noChangeShapeType="1"/>
            </p:cNvSpPr>
            <p:nvPr/>
          </p:nvSpPr>
          <p:spPr bwMode="auto">
            <a:xfrm>
              <a:off x="2454" y="3379"/>
              <a:ext cx="47" cy="2"/>
            </a:xfrm>
            <a:prstGeom prst="line">
              <a:avLst/>
            </a:prstGeom>
            <a:noFill/>
            <a:ln w="0">
              <a:solidFill>
                <a:srgbClr val="000000"/>
              </a:solidFill>
              <a:round/>
              <a:headEnd/>
              <a:tailEnd/>
            </a:ln>
          </p:spPr>
          <p:txBody>
            <a:bodyPr/>
            <a:lstStyle/>
            <a:p>
              <a:endParaRPr lang="en-CA"/>
            </a:p>
          </p:txBody>
        </p:sp>
        <p:sp>
          <p:nvSpPr>
            <p:cNvPr id="26218" name="Line 615"/>
            <p:cNvSpPr>
              <a:spLocks noChangeShapeType="1"/>
            </p:cNvSpPr>
            <p:nvPr/>
          </p:nvSpPr>
          <p:spPr bwMode="auto">
            <a:xfrm>
              <a:off x="2516" y="3379"/>
              <a:ext cx="46" cy="2"/>
            </a:xfrm>
            <a:prstGeom prst="line">
              <a:avLst/>
            </a:prstGeom>
            <a:noFill/>
            <a:ln w="0">
              <a:solidFill>
                <a:srgbClr val="000000"/>
              </a:solidFill>
              <a:round/>
              <a:headEnd/>
              <a:tailEnd/>
            </a:ln>
          </p:spPr>
          <p:txBody>
            <a:bodyPr/>
            <a:lstStyle/>
            <a:p>
              <a:endParaRPr lang="en-CA"/>
            </a:p>
          </p:txBody>
        </p:sp>
        <p:sp>
          <p:nvSpPr>
            <p:cNvPr id="26219" name="Line 616"/>
            <p:cNvSpPr>
              <a:spLocks noChangeShapeType="1"/>
            </p:cNvSpPr>
            <p:nvPr/>
          </p:nvSpPr>
          <p:spPr bwMode="auto">
            <a:xfrm>
              <a:off x="2579" y="3379"/>
              <a:ext cx="46" cy="2"/>
            </a:xfrm>
            <a:prstGeom prst="line">
              <a:avLst/>
            </a:prstGeom>
            <a:noFill/>
            <a:ln w="0">
              <a:solidFill>
                <a:srgbClr val="000000"/>
              </a:solidFill>
              <a:round/>
              <a:headEnd/>
              <a:tailEnd/>
            </a:ln>
          </p:spPr>
          <p:txBody>
            <a:bodyPr/>
            <a:lstStyle/>
            <a:p>
              <a:endParaRPr lang="en-CA"/>
            </a:p>
          </p:txBody>
        </p:sp>
        <p:sp>
          <p:nvSpPr>
            <p:cNvPr id="26220" name="Line 617"/>
            <p:cNvSpPr>
              <a:spLocks noChangeShapeType="1"/>
            </p:cNvSpPr>
            <p:nvPr/>
          </p:nvSpPr>
          <p:spPr bwMode="auto">
            <a:xfrm>
              <a:off x="2640" y="3379"/>
              <a:ext cx="47" cy="2"/>
            </a:xfrm>
            <a:prstGeom prst="line">
              <a:avLst/>
            </a:prstGeom>
            <a:noFill/>
            <a:ln w="0">
              <a:solidFill>
                <a:srgbClr val="000000"/>
              </a:solidFill>
              <a:round/>
              <a:headEnd/>
              <a:tailEnd/>
            </a:ln>
          </p:spPr>
          <p:txBody>
            <a:bodyPr/>
            <a:lstStyle/>
            <a:p>
              <a:endParaRPr lang="en-CA"/>
            </a:p>
          </p:txBody>
        </p:sp>
        <p:sp>
          <p:nvSpPr>
            <p:cNvPr id="26221" name="Line 618"/>
            <p:cNvSpPr>
              <a:spLocks noChangeShapeType="1"/>
            </p:cNvSpPr>
            <p:nvPr/>
          </p:nvSpPr>
          <p:spPr bwMode="auto">
            <a:xfrm>
              <a:off x="2702" y="3379"/>
              <a:ext cx="46" cy="2"/>
            </a:xfrm>
            <a:prstGeom prst="line">
              <a:avLst/>
            </a:prstGeom>
            <a:noFill/>
            <a:ln w="0">
              <a:solidFill>
                <a:srgbClr val="000000"/>
              </a:solidFill>
              <a:round/>
              <a:headEnd/>
              <a:tailEnd/>
            </a:ln>
          </p:spPr>
          <p:txBody>
            <a:bodyPr/>
            <a:lstStyle/>
            <a:p>
              <a:endParaRPr lang="en-CA"/>
            </a:p>
          </p:txBody>
        </p:sp>
        <p:sp>
          <p:nvSpPr>
            <p:cNvPr id="26222" name="Line 619"/>
            <p:cNvSpPr>
              <a:spLocks noChangeShapeType="1"/>
            </p:cNvSpPr>
            <p:nvPr/>
          </p:nvSpPr>
          <p:spPr bwMode="auto">
            <a:xfrm>
              <a:off x="2764" y="3379"/>
              <a:ext cx="46" cy="2"/>
            </a:xfrm>
            <a:prstGeom prst="line">
              <a:avLst/>
            </a:prstGeom>
            <a:noFill/>
            <a:ln w="0">
              <a:solidFill>
                <a:srgbClr val="000000"/>
              </a:solidFill>
              <a:round/>
              <a:headEnd/>
              <a:tailEnd/>
            </a:ln>
          </p:spPr>
          <p:txBody>
            <a:bodyPr/>
            <a:lstStyle/>
            <a:p>
              <a:endParaRPr lang="en-CA"/>
            </a:p>
          </p:txBody>
        </p:sp>
        <p:sp>
          <p:nvSpPr>
            <p:cNvPr id="26223" name="Line 620"/>
            <p:cNvSpPr>
              <a:spLocks noChangeShapeType="1"/>
            </p:cNvSpPr>
            <p:nvPr/>
          </p:nvSpPr>
          <p:spPr bwMode="auto">
            <a:xfrm>
              <a:off x="2827" y="3379"/>
              <a:ext cx="16" cy="2"/>
            </a:xfrm>
            <a:prstGeom prst="line">
              <a:avLst/>
            </a:prstGeom>
            <a:noFill/>
            <a:ln w="0">
              <a:solidFill>
                <a:srgbClr val="000000"/>
              </a:solidFill>
              <a:round/>
              <a:headEnd/>
              <a:tailEnd/>
            </a:ln>
          </p:spPr>
          <p:txBody>
            <a:bodyPr/>
            <a:lstStyle/>
            <a:p>
              <a:endParaRPr lang="en-CA"/>
            </a:p>
          </p:txBody>
        </p:sp>
        <p:sp>
          <p:nvSpPr>
            <p:cNvPr id="26224" name="Line 621"/>
            <p:cNvSpPr>
              <a:spLocks noChangeShapeType="1"/>
            </p:cNvSpPr>
            <p:nvPr/>
          </p:nvSpPr>
          <p:spPr bwMode="auto">
            <a:xfrm>
              <a:off x="1039" y="3168"/>
              <a:ext cx="2" cy="57"/>
            </a:xfrm>
            <a:prstGeom prst="line">
              <a:avLst/>
            </a:prstGeom>
            <a:noFill/>
            <a:ln w="0">
              <a:solidFill>
                <a:srgbClr val="000000"/>
              </a:solidFill>
              <a:round/>
              <a:headEnd/>
              <a:tailEnd/>
            </a:ln>
          </p:spPr>
          <p:txBody>
            <a:bodyPr/>
            <a:lstStyle/>
            <a:p>
              <a:endParaRPr lang="en-CA"/>
            </a:p>
          </p:txBody>
        </p:sp>
        <p:sp>
          <p:nvSpPr>
            <p:cNvPr id="26225" name="Line 622"/>
            <p:cNvSpPr>
              <a:spLocks noChangeShapeType="1"/>
            </p:cNvSpPr>
            <p:nvPr/>
          </p:nvSpPr>
          <p:spPr bwMode="auto">
            <a:xfrm>
              <a:off x="1039" y="3245"/>
              <a:ext cx="2" cy="56"/>
            </a:xfrm>
            <a:prstGeom prst="line">
              <a:avLst/>
            </a:prstGeom>
            <a:noFill/>
            <a:ln w="0">
              <a:solidFill>
                <a:srgbClr val="000000"/>
              </a:solidFill>
              <a:round/>
              <a:headEnd/>
              <a:tailEnd/>
            </a:ln>
          </p:spPr>
          <p:txBody>
            <a:bodyPr/>
            <a:lstStyle/>
            <a:p>
              <a:endParaRPr lang="en-CA"/>
            </a:p>
          </p:txBody>
        </p:sp>
        <p:sp>
          <p:nvSpPr>
            <p:cNvPr id="26226" name="Line 623"/>
            <p:cNvSpPr>
              <a:spLocks noChangeShapeType="1"/>
            </p:cNvSpPr>
            <p:nvPr/>
          </p:nvSpPr>
          <p:spPr bwMode="auto">
            <a:xfrm>
              <a:off x="1039" y="3320"/>
              <a:ext cx="2" cy="56"/>
            </a:xfrm>
            <a:prstGeom prst="line">
              <a:avLst/>
            </a:prstGeom>
            <a:noFill/>
            <a:ln w="0">
              <a:solidFill>
                <a:srgbClr val="000000"/>
              </a:solidFill>
              <a:round/>
              <a:headEnd/>
              <a:tailEnd/>
            </a:ln>
          </p:spPr>
          <p:txBody>
            <a:bodyPr/>
            <a:lstStyle/>
            <a:p>
              <a:endParaRPr lang="en-CA"/>
            </a:p>
          </p:txBody>
        </p:sp>
        <p:sp>
          <p:nvSpPr>
            <p:cNvPr id="26227" name="Line 624"/>
            <p:cNvSpPr>
              <a:spLocks noChangeShapeType="1"/>
            </p:cNvSpPr>
            <p:nvPr/>
          </p:nvSpPr>
          <p:spPr bwMode="auto">
            <a:xfrm>
              <a:off x="1274" y="3168"/>
              <a:ext cx="2" cy="57"/>
            </a:xfrm>
            <a:prstGeom prst="line">
              <a:avLst/>
            </a:prstGeom>
            <a:noFill/>
            <a:ln w="0">
              <a:solidFill>
                <a:srgbClr val="000000"/>
              </a:solidFill>
              <a:round/>
              <a:headEnd/>
              <a:tailEnd/>
            </a:ln>
          </p:spPr>
          <p:txBody>
            <a:bodyPr/>
            <a:lstStyle/>
            <a:p>
              <a:endParaRPr lang="en-CA"/>
            </a:p>
          </p:txBody>
        </p:sp>
        <p:sp>
          <p:nvSpPr>
            <p:cNvPr id="26228" name="Line 625"/>
            <p:cNvSpPr>
              <a:spLocks noChangeShapeType="1"/>
            </p:cNvSpPr>
            <p:nvPr/>
          </p:nvSpPr>
          <p:spPr bwMode="auto">
            <a:xfrm>
              <a:off x="1274" y="3245"/>
              <a:ext cx="2" cy="56"/>
            </a:xfrm>
            <a:prstGeom prst="line">
              <a:avLst/>
            </a:prstGeom>
            <a:noFill/>
            <a:ln w="0">
              <a:solidFill>
                <a:srgbClr val="000000"/>
              </a:solidFill>
              <a:round/>
              <a:headEnd/>
              <a:tailEnd/>
            </a:ln>
          </p:spPr>
          <p:txBody>
            <a:bodyPr/>
            <a:lstStyle/>
            <a:p>
              <a:endParaRPr lang="en-CA"/>
            </a:p>
          </p:txBody>
        </p:sp>
        <p:sp>
          <p:nvSpPr>
            <p:cNvPr id="26229" name="Line 626"/>
            <p:cNvSpPr>
              <a:spLocks noChangeShapeType="1"/>
            </p:cNvSpPr>
            <p:nvPr/>
          </p:nvSpPr>
          <p:spPr bwMode="auto">
            <a:xfrm>
              <a:off x="1274" y="3320"/>
              <a:ext cx="2" cy="56"/>
            </a:xfrm>
            <a:prstGeom prst="line">
              <a:avLst/>
            </a:prstGeom>
            <a:noFill/>
            <a:ln w="0">
              <a:solidFill>
                <a:srgbClr val="000000"/>
              </a:solidFill>
              <a:round/>
              <a:headEnd/>
              <a:tailEnd/>
            </a:ln>
          </p:spPr>
          <p:txBody>
            <a:bodyPr/>
            <a:lstStyle/>
            <a:p>
              <a:endParaRPr lang="en-CA"/>
            </a:p>
          </p:txBody>
        </p:sp>
        <p:sp>
          <p:nvSpPr>
            <p:cNvPr id="26230" name="Line 627"/>
            <p:cNvSpPr>
              <a:spLocks noChangeShapeType="1"/>
            </p:cNvSpPr>
            <p:nvPr/>
          </p:nvSpPr>
          <p:spPr bwMode="auto">
            <a:xfrm>
              <a:off x="1502" y="3168"/>
              <a:ext cx="1" cy="57"/>
            </a:xfrm>
            <a:prstGeom prst="line">
              <a:avLst/>
            </a:prstGeom>
            <a:noFill/>
            <a:ln w="0">
              <a:solidFill>
                <a:srgbClr val="000000"/>
              </a:solidFill>
              <a:round/>
              <a:headEnd/>
              <a:tailEnd/>
            </a:ln>
          </p:spPr>
          <p:txBody>
            <a:bodyPr/>
            <a:lstStyle/>
            <a:p>
              <a:endParaRPr lang="en-CA"/>
            </a:p>
          </p:txBody>
        </p:sp>
        <p:sp>
          <p:nvSpPr>
            <p:cNvPr id="26231" name="Line 628"/>
            <p:cNvSpPr>
              <a:spLocks noChangeShapeType="1"/>
            </p:cNvSpPr>
            <p:nvPr/>
          </p:nvSpPr>
          <p:spPr bwMode="auto">
            <a:xfrm>
              <a:off x="1502" y="3245"/>
              <a:ext cx="1" cy="56"/>
            </a:xfrm>
            <a:prstGeom prst="line">
              <a:avLst/>
            </a:prstGeom>
            <a:noFill/>
            <a:ln w="0">
              <a:solidFill>
                <a:srgbClr val="000000"/>
              </a:solidFill>
              <a:round/>
              <a:headEnd/>
              <a:tailEnd/>
            </a:ln>
          </p:spPr>
          <p:txBody>
            <a:bodyPr/>
            <a:lstStyle/>
            <a:p>
              <a:endParaRPr lang="en-CA"/>
            </a:p>
          </p:txBody>
        </p:sp>
        <p:sp>
          <p:nvSpPr>
            <p:cNvPr id="26232" name="Line 629"/>
            <p:cNvSpPr>
              <a:spLocks noChangeShapeType="1"/>
            </p:cNvSpPr>
            <p:nvPr/>
          </p:nvSpPr>
          <p:spPr bwMode="auto">
            <a:xfrm>
              <a:off x="1502" y="3320"/>
              <a:ext cx="1" cy="56"/>
            </a:xfrm>
            <a:prstGeom prst="line">
              <a:avLst/>
            </a:prstGeom>
            <a:noFill/>
            <a:ln w="0">
              <a:solidFill>
                <a:srgbClr val="000000"/>
              </a:solidFill>
              <a:round/>
              <a:headEnd/>
              <a:tailEnd/>
            </a:ln>
          </p:spPr>
          <p:txBody>
            <a:bodyPr/>
            <a:lstStyle/>
            <a:p>
              <a:endParaRPr lang="en-CA"/>
            </a:p>
          </p:txBody>
        </p:sp>
        <p:sp>
          <p:nvSpPr>
            <p:cNvPr id="26233" name="Line 630"/>
            <p:cNvSpPr>
              <a:spLocks noChangeShapeType="1"/>
            </p:cNvSpPr>
            <p:nvPr/>
          </p:nvSpPr>
          <p:spPr bwMode="auto">
            <a:xfrm>
              <a:off x="1737" y="3168"/>
              <a:ext cx="1" cy="57"/>
            </a:xfrm>
            <a:prstGeom prst="line">
              <a:avLst/>
            </a:prstGeom>
            <a:noFill/>
            <a:ln w="0">
              <a:solidFill>
                <a:srgbClr val="000000"/>
              </a:solidFill>
              <a:round/>
              <a:headEnd/>
              <a:tailEnd/>
            </a:ln>
          </p:spPr>
          <p:txBody>
            <a:bodyPr/>
            <a:lstStyle/>
            <a:p>
              <a:endParaRPr lang="en-CA"/>
            </a:p>
          </p:txBody>
        </p:sp>
        <p:sp>
          <p:nvSpPr>
            <p:cNvPr id="26234" name="Line 631"/>
            <p:cNvSpPr>
              <a:spLocks noChangeShapeType="1"/>
            </p:cNvSpPr>
            <p:nvPr/>
          </p:nvSpPr>
          <p:spPr bwMode="auto">
            <a:xfrm>
              <a:off x="1737" y="3245"/>
              <a:ext cx="1" cy="56"/>
            </a:xfrm>
            <a:prstGeom prst="line">
              <a:avLst/>
            </a:prstGeom>
            <a:noFill/>
            <a:ln w="0">
              <a:solidFill>
                <a:srgbClr val="000000"/>
              </a:solidFill>
              <a:round/>
              <a:headEnd/>
              <a:tailEnd/>
            </a:ln>
          </p:spPr>
          <p:txBody>
            <a:bodyPr/>
            <a:lstStyle/>
            <a:p>
              <a:endParaRPr lang="en-CA"/>
            </a:p>
          </p:txBody>
        </p:sp>
        <p:sp>
          <p:nvSpPr>
            <p:cNvPr id="26235" name="Line 632"/>
            <p:cNvSpPr>
              <a:spLocks noChangeShapeType="1"/>
            </p:cNvSpPr>
            <p:nvPr/>
          </p:nvSpPr>
          <p:spPr bwMode="auto">
            <a:xfrm>
              <a:off x="1737" y="3320"/>
              <a:ext cx="1" cy="56"/>
            </a:xfrm>
            <a:prstGeom prst="line">
              <a:avLst/>
            </a:prstGeom>
            <a:noFill/>
            <a:ln w="0">
              <a:solidFill>
                <a:srgbClr val="000000"/>
              </a:solidFill>
              <a:round/>
              <a:headEnd/>
              <a:tailEnd/>
            </a:ln>
          </p:spPr>
          <p:txBody>
            <a:bodyPr/>
            <a:lstStyle/>
            <a:p>
              <a:endParaRPr lang="en-CA"/>
            </a:p>
          </p:txBody>
        </p:sp>
        <p:sp>
          <p:nvSpPr>
            <p:cNvPr id="26236" name="Line 633"/>
            <p:cNvSpPr>
              <a:spLocks noChangeShapeType="1"/>
            </p:cNvSpPr>
            <p:nvPr/>
          </p:nvSpPr>
          <p:spPr bwMode="auto">
            <a:xfrm>
              <a:off x="1975" y="3178"/>
              <a:ext cx="2" cy="58"/>
            </a:xfrm>
            <a:prstGeom prst="line">
              <a:avLst/>
            </a:prstGeom>
            <a:noFill/>
            <a:ln w="0">
              <a:solidFill>
                <a:srgbClr val="000000"/>
              </a:solidFill>
              <a:round/>
              <a:headEnd/>
              <a:tailEnd/>
            </a:ln>
          </p:spPr>
          <p:txBody>
            <a:bodyPr/>
            <a:lstStyle/>
            <a:p>
              <a:endParaRPr lang="en-CA"/>
            </a:p>
          </p:txBody>
        </p:sp>
        <p:sp>
          <p:nvSpPr>
            <p:cNvPr id="26237" name="Line 634"/>
            <p:cNvSpPr>
              <a:spLocks noChangeShapeType="1"/>
            </p:cNvSpPr>
            <p:nvPr/>
          </p:nvSpPr>
          <p:spPr bwMode="auto">
            <a:xfrm>
              <a:off x="1975" y="3253"/>
              <a:ext cx="2" cy="58"/>
            </a:xfrm>
            <a:prstGeom prst="line">
              <a:avLst/>
            </a:prstGeom>
            <a:noFill/>
            <a:ln w="0">
              <a:solidFill>
                <a:srgbClr val="000000"/>
              </a:solidFill>
              <a:round/>
              <a:headEnd/>
              <a:tailEnd/>
            </a:ln>
          </p:spPr>
          <p:txBody>
            <a:bodyPr/>
            <a:lstStyle/>
            <a:p>
              <a:endParaRPr lang="en-CA"/>
            </a:p>
          </p:txBody>
        </p:sp>
        <p:sp>
          <p:nvSpPr>
            <p:cNvPr id="26238" name="Line 635"/>
            <p:cNvSpPr>
              <a:spLocks noChangeShapeType="1"/>
            </p:cNvSpPr>
            <p:nvPr/>
          </p:nvSpPr>
          <p:spPr bwMode="auto">
            <a:xfrm>
              <a:off x="1975" y="3329"/>
              <a:ext cx="2" cy="49"/>
            </a:xfrm>
            <a:prstGeom prst="line">
              <a:avLst/>
            </a:prstGeom>
            <a:noFill/>
            <a:ln w="0">
              <a:solidFill>
                <a:srgbClr val="000000"/>
              </a:solidFill>
              <a:round/>
              <a:headEnd/>
              <a:tailEnd/>
            </a:ln>
          </p:spPr>
          <p:txBody>
            <a:bodyPr/>
            <a:lstStyle/>
            <a:p>
              <a:endParaRPr lang="en-CA"/>
            </a:p>
          </p:txBody>
        </p:sp>
        <p:sp>
          <p:nvSpPr>
            <p:cNvPr id="26239" name="Line 636"/>
            <p:cNvSpPr>
              <a:spLocks noChangeShapeType="1"/>
            </p:cNvSpPr>
            <p:nvPr/>
          </p:nvSpPr>
          <p:spPr bwMode="auto">
            <a:xfrm>
              <a:off x="2210" y="3178"/>
              <a:ext cx="2" cy="58"/>
            </a:xfrm>
            <a:prstGeom prst="line">
              <a:avLst/>
            </a:prstGeom>
            <a:noFill/>
            <a:ln w="0">
              <a:solidFill>
                <a:srgbClr val="000000"/>
              </a:solidFill>
              <a:round/>
              <a:headEnd/>
              <a:tailEnd/>
            </a:ln>
          </p:spPr>
          <p:txBody>
            <a:bodyPr/>
            <a:lstStyle/>
            <a:p>
              <a:endParaRPr lang="en-CA"/>
            </a:p>
          </p:txBody>
        </p:sp>
        <p:sp>
          <p:nvSpPr>
            <p:cNvPr id="26240" name="Line 637"/>
            <p:cNvSpPr>
              <a:spLocks noChangeShapeType="1"/>
            </p:cNvSpPr>
            <p:nvPr/>
          </p:nvSpPr>
          <p:spPr bwMode="auto">
            <a:xfrm>
              <a:off x="2210" y="3253"/>
              <a:ext cx="2" cy="58"/>
            </a:xfrm>
            <a:prstGeom prst="line">
              <a:avLst/>
            </a:prstGeom>
            <a:noFill/>
            <a:ln w="0">
              <a:solidFill>
                <a:srgbClr val="000000"/>
              </a:solidFill>
              <a:round/>
              <a:headEnd/>
              <a:tailEnd/>
            </a:ln>
          </p:spPr>
          <p:txBody>
            <a:bodyPr/>
            <a:lstStyle/>
            <a:p>
              <a:endParaRPr lang="en-CA"/>
            </a:p>
          </p:txBody>
        </p:sp>
        <p:sp>
          <p:nvSpPr>
            <p:cNvPr id="26241" name="Line 638"/>
            <p:cNvSpPr>
              <a:spLocks noChangeShapeType="1"/>
            </p:cNvSpPr>
            <p:nvPr/>
          </p:nvSpPr>
          <p:spPr bwMode="auto">
            <a:xfrm>
              <a:off x="2210" y="3329"/>
              <a:ext cx="2" cy="49"/>
            </a:xfrm>
            <a:prstGeom prst="line">
              <a:avLst/>
            </a:prstGeom>
            <a:noFill/>
            <a:ln w="0">
              <a:solidFill>
                <a:srgbClr val="000000"/>
              </a:solidFill>
              <a:round/>
              <a:headEnd/>
              <a:tailEnd/>
            </a:ln>
          </p:spPr>
          <p:txBody>
            <a:bodyPr/>
            <a:lstStyle/>
            <a:p>
              <a:endParaRPr lang="en-CA"/>
            </a:p>
          </p:txBody>
        </p:sp>
        <p:sp>
          <p:nvSpPr>
            <p:cNvPr id="26242" name="Line 639"/>
            <p:cNvSpPr>
              <a:spLocks noChangeShapeType="1"/>
            </p:cNvSpPr>
            <p:nvPr/>
          </p:nvSpPr>
          <p:spPr bwMode="auto">
            <a:xfrm>
              <a:off x="2438" y="3178"/>
              <a:ext cx="1" cy="58"/>
            </a:xfrm>
            <a:prstGeom prst="line">
              <a:avLst/>
            </a:prstGeom>
            <a:noFill/>
            <a:ln w="0">
              <a:solidFill>
                <a:srgbClr val="000000"/>
              </a:solidFill>
              <a:round/>
              <a:headEnd/>
              <a:tailEnd/>
            </a:ln>
          </p:spPr>
          <p:txBody>
            <a:bodyPr/>
            <a:lstStyle/>
            <a:p>
              <a:endParaRPr lang="en-CA"/>
            </a:p>
          </p:txBody>
        </p:sp>
        <p:sp>
          <p:nvSpPr>
            <p:cNvPr id="26243" name="Line 640"/>
            <p:cNvSpPr>
              <a:spLocks noChangeShapeType="1"/>
            </p:cNvSpPr>
            <p:nvPr/>
          </p:nvSpPr>
          <p:spPr bwMode="auto">
            <a:xfrm>
              <a:off x="2438" y="3253"/>
              <a:ext cx="1" cy="58"/>
            </a:xfrm>
            <a:prstGeom prst="line">
              <a:avLst/>
            </a:prstGeom>
            <a:noFill/>
            <a:ln w="0">
              <a:solidFill>
                <a:srgbClr val="000000"/>
              </a:solidFill>
              <a:round/>
              <a:headEnd/>
              <a:tailEnd/>
            </a:ln>
          </p:spPr>
          <p:txBody>
            <a:bodyPr/>
            <a:lstStyle/>
            <a:p>
              <a:endParaRPr lang="en-CA"/>
            </a:p>
          </p:txBody>
        </p:sp>
        <p:sp>
          <p:nvSpPr>
            <p:cNvPr id="26244" name="Line 641"/>
            <p:cNvSpPr>
              <a:spLocks noChangeShapeType="1"/>
            </p:cNvSpPr>
            <p:nvPr/>
          </p:nvSpPr>
          <p:spPr bwMode="auto">
            <a:xfrm>
              <a:off x="2438" y="3329"/>
              <a:ext cx="1" cy="49"/>
            </a:xfrm>
            <a:prstGeom prst="line">
              <a:avLst/>
            </a:prstGeom>
            <a:noFill/>
            <a:ln w="0">
              <a:solidFill>
                <a:srgbClr val="000000"/>
              </a:solidFill>
              <a:round/>
              <a:headEnd/>
              <a:tailEnd/>
            </a:ln>
          </p:spPr>
          <p:txBody>
            <a:bodyPr/>
            <a:lstStyle/>
            <a:p>
              <a:endParaRPr lang="en-CA"/>
            </a:p>
          </p:txBody>
        </p:sp>
        <p:sp>
          <p:nvSpPr>
            <p:cNvPr id="26245" name="Line 642"/>
            <p:cNvSpPr>
              <a:spLocks noChangeShapeType="1"/>
            </p:cNvSpPr>
            <p:nvPr/>
          </p:nvSpPr>
          <p:spPr bwMode="auto">
            <a:xfrm>
              <a:off x="2671" y="3178"/>
              <a:ext cx="2" cy="58"/>
            </a:xfrm>
            <a:prstGeom prst="line">
              <a:avLst/>
            </a:prstGeom>
            <a:noFill/>
            <a:ln w="0">
              <a:solidFill>
                <a:srgbClr val="000000"/>
              </a:solidFill>
              <a:round/>
              <a:headEnd/>
              <a:tailEnd/>
            </a:ln>
          </p:spPr>
          <p:txBody>
            <a:bodyPr/>
            <a:lstStyle/>
            <a:p>
              <a:endParaRPr lang="en-CA"/>
            </a:p>
          </p:txBody>
        </p:sp>
        <p:sp>
          <p:nvSpPr>
            <p:cNvPr id="26246" name="Line 643"/>
            <p:cNvSpPr>
              <a:spLocks noChangeShapeType="1"/>
            </p:cNvSpPr>
            <p:nvPr/>
          </p:nvSpPr>
          <p:spPr bwMode="auto">
            <a:xfrm>
              <a:off x="2671" y="3253"/>
              <a:ext cx="2" cy="58"/>
            </a:xfrm>
            <a:prstGeom prst="line">
              <a:avLst/>
            </a:prstGeom>
            <a:noFill/>
            <a:ln w="0">
              <a:solidFill>
                <a:srgbClr val="000000"/>
              </a:solidFill>
              <a:round/>
              <a:headEnd/>
              <a:tailEnd/>
            </a:ln>
          </p:spPr>
          <p:txBody>
            <a:bodyPr/>
            <a:lstStyle/>
            <a:p>
              <a:endParaRPr lang="en-CA"/>
            </a:p>
          </p:txBody>
        </p:sp>
        <p:sp>
          <p:nvSpPr>
            <p:cNvPr id="26247" name="Line 644"/>
            <p:cNvSpPr>
              <a:spLocks noChangeShapeType="1"/>
            </p:cNvSpPr>
            <p:nvPr/>
          </p:nvSpPr>
          <p:spPr bwMode="auto">
            <a:xfrm>
              <a:off x="2671" y="3329"/>
              <a:ext cx="2" cy="49"/>
            </a:xfrm>
            <a:prstGeom prst="line">
              <a:avLst/>
            </a:prstGeom>
            <a:noFill/>
            <a:ln w="0">
              <a:solidFill>
                <a:srgbClr val="000000"/>
              </a:solidFill>
              <a:round/>
              <a:headEnd/>
              <a:tailEnd/>
            </a:ln>
          </p:spPr>
          <p:txBody>
            <a:bodyPr/>
            <a:lstStyle/>
            <a:p>
              <a:endParaRPr lang="en-CA"/>
            </a:p>
          </p:txBody>
        </p:sp>
        <p:sp>
          <p:nvSpPr>
            <p:cNvPr id="26248" name="Line 645"/>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49" name="Line 646"/>
            <p:cNvSpPr>
              <a:spLocks noChangeShapeType="1"/>
            </p:cNvSpPr>
            <p:nvPr/>
          </p:nvSpPr>
          <p:spPr bwMode="auto">
            <a:xfrm>
              <a:off x="864" y="3173"/>
              <a:ext cx="1" cy="2"/>
            </a:xfrm>
            <a:prstGeom prst="line">
              <a:avLst/>
            </a:prstGeom>
            <a:noFill/>
            <a:ln w="0">
              <a:solidFill>
                <a:srgbClr val="000000"/>
              </a:solidFill>
              <a:round/>
              <a:headEnd/>
              <a:tailEnd/>
            </a:ln>
          </p:spPr>
          <p:txBody>
            <a:bodyPr/>
            <a:lstStyle/>
            <a:p>
              <a:endParaRPr lang="en-CA"/>
            </a:p>
          </p:txBody>
        </p:sp>
        <p:sp>
          <p:nvSpPr>
            <p:cNvPr id="26250" name="Line 647"/>
            <p:cNvSpPr>
              <a:spLocks noChangeShapeType="1"/>
            </p:cNvSpPr>
            <p:nvPr/>
          </p:nvSpPr>
          <p:spPr bwMode="auto">
            <a:xfrm flipH="1">
              <a:off x="862" y="3173"/>
              <a:ext cx="2" cy="2"/>
            </a:xfrm>
            <a:prstGeom prst="line">
              <a:avLst/>
            </a:prstGeom>
            <a:noFill/>
            <a:ln w="0">
              <a:solidFill>
                <a:srgbClr val="000000"/>
              </a:solidFill>
              <a:round/>
              <a:headEnd/>
              <a:tailEnd/>
            </a:ln>
          </p:spPr>
          <p:txBody>
            <a:bodyPr/>
            <a:lstStyle/>
            <a:p>
              <a:endParaRPr lang="en-CA"/>
            </a:p>
          </p:txBody>
        </p:sp>
        <p:sp>
          <p:nvSpPr>
            <p:cNvPr id="26251" name="Line 648"/>
            <p:cNvSpPr>
              <a:spLocks noChangeShapeType="1"/>
            </p:cNvSpPr>
            <p:nvPr/>
          </p:nvSpPr>
          <p:spPr bwMode="auto">
            <a:xfrm>
              <a:off x="862" y="3175"/>
              <a:ext cx="2" cy="3"/>
            </a:xfrm>
            <a:prstGeom prst="line">
              <a:avLst/>
            </a:prstGeom>
            <a:noFill/>
            <a:ln w="0">
              <a:solidFill>
                <a:srgbClr val="000000"/>
              </a:solidFill>
              <a:round/>
              <a:headEnd/>
              <a:tailEnd/>
            </a:ln>
          </p:spPr>
          <p:txBody>
            <a:bodyPr/>
            <a:lstStyle/>
            <a:p>
              <a:endParaRPr lang="en-CA"/>
            </a:p>
          </p:txBody>
        </p:sp>
        <p:sp>
          <p:nvSpPr>
            <p:cNvPr id="26252" name="Line 649"/>
            <p:cNvSpPr>
              <a:spLocks noChangeShapeType="1"/>
            </p:cNvSpPr>
            <p:nvPr/>
          </p:nvSpPr>
          <p:spPr bwMode="auto">
            <a:xfrm flipH="1">
              <a:off x="861" y="3178"/>
              <a:ext cx="1" cy="3"/>
            </a:xfrm>
            <a:prstGeom prst="line">
              <a:avLst/>
            </a:prstGeom>
            <a:noFill/>
            <a:ln w="0">
              <a:solidFill>
                <a:srgbClr val="000000"/>
              </a:solidFill>
              <a:round/>
              <a:headEnd/>
              <a:tailEnd/>
            </a:ln>
          </p:spPr>
          <p:txBody>
            <a:bodyPr/>
            <a:lstStyle/>
            <a:p>
              <a:endParaRPr lang="en-CA"/>
            </a:p>
          </p:txBody>
        </p:sp>
        <p:sp>
          <p:nvSpPr>
            <p:cNvPr id="26253" name="Line 650"/>
            <p:cNvSpPr>
              <a:spLocks noChangeShapeType="1"/>
            </p:cNvSpPr>
            <p:nvPr/>
          </p:nvSpPr>
          <p:spPr bwMode="auto">
            <a:xfrm flipH="1">
              <a:off x="857" y="3181"/>
              <a:ext cx="4" cy="11"/>
            </a:xfrm>
            <a:prstGeom prst="line">
              <a:avLst/>
            </a:prstGeom>
            <a:noFill/>
            <a:ln w="0">
              <a:solidFill>
                <a:srgbClr val="000000"/>
              </a:solidFill>
              <a:round/>
              <a:headEnd/>
              <a:tailEnd/>
            </a:ln>
          </p:spPr>
          <p:txBody>
            <a:bodyPr/>
            <a:lstStyle/>
            <a:p>
              <a:endParaRPr lang="en-CA"/>
            </a:p>
          </p:txBody>
        </p:sp>
        <p:sp>
          <p:nvSpPr>
            <p:cNvPr id="26254" name="Line 651"/>
            <p:cNvSpPr>
              <a:spLocks noChangeShapeType="1"/>
            </p:cNvSpPr>
            <p:nvPr/>
          </p:nvSpPr>
          <p:spPr bwMode="auto">
            <a:xfrm flipH="1">
              <a:off x="856" y="3192"/>
              <a:ext cx="1" cy="12"/>
            </a:xfrm>
            <a:prstGeom prst="line">
              <a:avLst/>
            </a:prstGeom>
            <a:noFill/>
            <a:ln w="0">
              <a:solidFill>
                <a:srgbClr val="000000"/>
              </a:solidFill>
              <a:round/>
              <a:headEnd/>
              <a:tailEnd/>
            </a:ln>
          </p:spPr>
          <p:txBody>
            <a:bodyPr/>
            <a:lstStyle/>
            <a:p>
              <a:endParaRPr lang="en-CA"/>
            </a:p>
          </p:txBody>
        </p:sp>
        <p:sp>
          <p:nvSpPr>
            <p:cNvPr id="26255" name="Line 652"/>
            <p:cNvSpPr>
              <a:spLocks noChangeShapeType="1"/>
            </p:cNvSpPr>
            <p:nvPr/>
          </p:nvSpPr>
          <p:spPr bwMode="auto">
            <a:xfrm>
              <a:off x="856" y="3204"/>
              <a:ext cx="2" cy="13"/>
            </a:xfrm>
            <a:prstGeom prst="line">
              <a:avLst/>
            </a:prstGeom>
            <a:noFill/>
            <a:ln w="0">
              <a:solidFill>
                <a:srgbClr val="000000"/>
              </a:solidFill>
              <a:round/>
              <a:headEnd/>
              <a:tailEnd/>
            </a:ln>
          </p:spPr>
          <p:txBody>
            <a:bodyPr/>
            <a:lstStyle/>
            <a:p>
              <a:endParaRPr lang="en-CA"/>
            </a:p>
          </p:txBody>
        </p:sp>
        <p:sp>
          <p:nvSpPr>
            <p:cNvPr id="26256" name="Freeform 653"/>
            <p:cNvSpPr>
              <a:spLocks/>
            </p:cNvSpPr>
            <p:nvPr/>
          </p:nvSpPr>
          <p:spPr bwMode="auto">
            <a:xfrm>
              <a:off x="858" y="3217"/>
              <a:ext cx="7" cy="8"/>
            </a:xfrm>
            <a:custGeom>
              <a:avLst/>
              <a:gdLst>
                <a:gd name="T0" fmla="*/ 0 w 10"/>
                <a:gd name="T1" fmla="*/ 0 h 12"/>
                <a:gd name="T2" fmla="*/ 1 w 10"/>
                <a:gd name="T3" fmla="*/ 1 h 12"/>
                <a:gd name="T4" fmla="*/ 2 w 10"/>
                <a:gd name="T5" fmla="*/ 1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6257" name="Line 654"/>
            <p:cNvSpPr>
              <a:spLocks noChangeShapeType="1"/>
            </p:cNvSpPr>
            <p:nvPr/>
          </p:nvSpPr>
          <p:spPr bwMode="auto">
            <a:xfrm>
              <a:off x="876" y="3237"/>
              <a:ext cx="2" cy="2"/>
            </a:xfrm>
            <a:prstGeom prst="line">
              <a:avLst/>
            </a:prstGeom>
            <a:noFill/>
            <a:ln w="0">
              <a:solidFill>
                <a:srgbClr val="000000"/>
              </a:solidFill>
              <a:round/>
              <a:headEnd/>
              <a:tailEnd/>
            </a:ln>
          </p:spPr>
          <p:txBody>
            <a:bodyPr/>
            <a:lstStyle/>
            <a:p>
              <a:endParaRPr lang="en-CA"/>
            </a:p>
          </p:txBody>
        </p:sp>
        <p:sp>
          <p:nvSpPr>
            <p:cNvPr id="26258" name="Line 655"/>
            <p:cNvSpPr>
              <a:spLocks noChangeShapeType="1"/>
            </p:cNvSpPr>
            <p:nvPr/>
          </p:nvSpPr>
          <p:spPr bwMode="auto">
            <a:xfrm>
              <a:off x="876" y="3237"/>
              <a:ext cx="4" cy="6"/>
            </a:xfrm>
            <a:prstGeom prst="line">
              <a:avLst/>
            </a:prstGeom>
            <a:noFill/>
            <a:ln w="0">
              <a:solidFill>
                <a:srgbClr val="000000"/>
              </a:solidFill>
              <a:round/>
              <a:headEnd/>
              <a:tailEnd/>
            </a:ln>
          </p:spPr>
          <p:txBody>
            <a:bodyPr/>
            <a:lstStyle/>
            <a:p>
              <a:endParaRPr lang="en-CA"/>
            </a:p>
          </p:txBody>
        </p:sp>
        <p:sp>
          <p:nvSpPr>
            <p:cNvPr id="26259" name="Line 656"/>
            <p:cNvSpPr>
              <a:spLocks noChangeShapeType="1"/>
            </p:cNvSpPr>
            <p:nvPr/>
          </p:nvSpPr>
          <p:spPr bwMode="auto">
            <a:xfrm flipH="1">
              <a:off x="879" y="3243"/>
              <a:ext cx="1" cy="5"/>
            </a:xfrm>
            <a:prstGeom prst="line">
              <a:avLst/>
            </a:prstGeom>
            <a:noFill/>
            <a:ln w="0">
              <a:solidFill>
                <a:srgbClr val="000000"/>
              </a:solidFill>
              <a:round/>
              <a:headEnd/>
              <a:tailEnd/>
            </a:ln>
          </p:spPr>
          <p:txBody>
            <a:bodyPr/>
            <a:lstStyle/>
            <a:p>
              <a:endParaRPr lang="en-CA"/>
            </a:p>
          </p:txBody>
        </p:sp>
        <p:sp>
          <p:nvSpPr>
            <p:cNvPr id="26260" name="Line 657"/>
            <p:cNvSpPr>
              <a:spLocks noChangeShapeType="1"/>
            </p:cNvSpPr>
            <p:nvPr/>
          </p:nvSpPr>
          <p:spPr bwMode="auto">
            <a:xfrm flipH="1">
              <a:off x="874" y="3248"/>
              <a:ext cx="5" cy="3"/>
            </a:xfrm>
            <a:prstGeom prst="line">
              <a:avLst/>
            </a:prstGeom>
            <a:noFill/>
            <a:ln w="0">
              <a:solidFill>
                <a:srgbClr val="000000"/>
              </a:solidFill>
              <a:round/>
              <a:headEnd/>
              <a:tailEnd/>
            </a:ln>
          </p:spPr>
          <p:txBody>
            <a:bodyPr/>
            <a:lstStyle/>
            <a:p>
              <a:endParaRPr lang="en-CA"/>
            </a:p>
          </p:txBody>
        </p:sp>
        <p:sp>
          <p:nvSpPr>
            <p:cNvPr id="26261" name="Line 658"/>
            <p:cNvSpPr>
              <a:spLocks noChangeShapeType="1"/>
            </p:cNvSpPr>
            <p:nvPr/>
          </p:nvSpPr>
          <p:spPr bwMode="auto">
            <a:xfrm flipH="1">
              <a:off x="867" y="3251"/>
              <a:ext cx="7" cy="3"/>
            </a:xfrm>
            <a:prstGeom prst="line">
              <a:avLst/>
            </a:prstGeom>
            <a:noFill/>
            <a:ln w="0">
              <a:solidFill>
                <a:srgbClr val="000000"/>
              </a:solidFill>
              <a:round/>
              <a:headEnd/>
              <a:tailEnd/>
            </a:ln>
          </p:spPr>
          <p:txBody>
            <a:bodyPr/>
            <a:lstStyle/>
            <a:p>
              <a:endParaRPr lang="en-CA"/>
            </a:p>
          </p:txBody>
        </p:sp>
        <p:sp>
          <p:nvSpPr>
            <p:cNvPr id="26262" name="Line 659"/>
            <p:cNvSpPr>
              <a:spLocks noChangeShapeType="1"/>
            </p:cNvSpPr>
            <p:nvPr/>
          </p:nvSpPr>
          <p:spPr bwMode="auto">
            <a:xfrm flipH="1">
              <a:off x="857" y="3254"/>
              <a:ext cx="10" cy="5"/>
            </a:xfrm>
            <a:prstGeom prst="line">
              <a:avLst/>
            </a:prstGeom>
            <a:noFill/>
            <a:ln w="0">
              <a:solidFill>
                <a:srgbClr val="000000"/>
              </a:solidFill>
              <a:round/>
              <a:headEnd/>
              <a:tailEnd/>
            </a:ln>
          </p:spPr>
          <p:txBody>
            <a:bodyPr/>
            <a:lstStyle/>
            <a:p>
              <a:endParaRPr lang="en-CA"/>
            </a:p>
          </p:txBody>
        </p:sp>
        <p:sp>
          <p:nvSpPr>
            <p:cNvPr id="26263" name="Freeform 660"/>
            <p:cNvSpPr>
              <a:spLocks/>
            </p:cNvSpPr>
            <p:nvPr/>
          </p:nvSpPr>
          <p:spPr bwMode="auto">
            <a:xfrm>
              <a:off x="847" y="3259"/>
              <a:ext cx="10" cy="5"/>
            </a:xfrm>
            <a:custGeom>
              <a:avLst/>
              <a:gdLst>
                <a:gd name="T0" fmla="*/ 1 w 17"/>
                <a:gd name="T1" fmla="*/ 0 h 6"/>
                <a:gd name="T2" fmla="*/ 1 w 17"/>
                <a:gd name="T3" fmla="*/ 3 h 6"/>
                <a:gd name="T4" fmla="*/ 0 w 17"/>
                <a:gd name="T5" fmla="*/ 3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2" y="6"/>
                  </a:lnTo>
                  <a:lnTo>
                    <a:pt x="0" y="6"/>
                  </a:lnTo>
                </a:path>
              </a:pathLst>
            </a:custGeom>
            <a:noFill/>
            <a:ln w="0">
              <a:solidFill>
                <a:srgbClr val="000000"/>
              </a:solidFill>
              <a:round/>
              <a:headEnd/>
              <a:tailEnd/>
            </a:ln>
          </p:spPr>
          <p:txBody>
            <a:bodyPr/>
            <a:lstStyle/>
            <a:p>
              <a:endParaRPr lang="en-CA"/>
            </a:p>
          </p:txBody>
        </p:sp>
        <p:sp>
          <p:nvSpPr>
            <p:cNvPr id="26264" name="Line 661"/>
            <p:cNvSpPr>
              <a:spLocks noChangeShapeType="1"/>
            </p:cNvSpPr>
            <p:nvPr/>
          </p:nvSpPr>
          <p:spPr bwMode="auto">
            <a:xfrm flipH="1">
              <a:off x="830" y="3272"/>
              <a:ext cx="1" cy="1"/>
            </a:xfrm>
            <a:prstGeom prst="line">
              <a:avLst/>
            </a:prstGeom>
            <a:noFill/>
            <a:ln w="0">
              <a:solidFill>
                <a:srgbClr val="000000"/>
              </a:solidFill>
              <a:round/>
              <a:headEnd/>
              <a:tailEnd/>
            </a:ln>
          </p:spPr>
          <p:txBody>
            <a:bodyPr/>
            <a:lstStyle/>
            <a:p>
              <a:endParaRPr lang="en-CA"/>
            </a:p>
          </p:txBody>
        </p:sp>
        <p:sp>
          <p:nvSpPr>
            <p:cNvPr id="26265" name="Line 662"/>
            <p:cNvSpPr>
              <a:spLocks noChangeShapeType="1"/>
            </p:cNvSpPr>
            <p:nvPr/>
          </p:nvSpPr>
          <p:spPr bwMode="auto">
            <a:xfrm flipH="1">
              <a:off x="828" y="3273"/>
              <a:ext cx="2" cy="2"/>
            </a:xfrm>
            <a:prstGeom prst="line">
              <a:avLst/>
            </a:prstGeom>
            <a:noFill/>
            <a:ln w="0">
              <a:solidFill>
                <a:srgbClr val="000000"/>
              </a:solidFill>
              <a:round/>
              <a:headEnd/>
              <a:tailEnd/>
            </a:ln>
          </p:spPr>
          <p:txBody>
            <a:bodyPr/>
            <a:lstStyle/>
            <a:p>
              <a:endParaRPr lang="en-CA"/>
            </a:p>
          </p:txBody>
        </p:sp>
        <p:sp>
          <p:nvSpPr>
            <p:cNvPr id="26266" name="Line 663"/>
            <p:cNvSpPr>
              <a:spLocks noChangeShapeType="1"/>
            </p:cNvSpPr>
            <p:nvPr/>
          </p:nvSpPr>
          <p:spPr bwMode="auto">
            <a:xfrm>
              <a:off x="828" y="3275"/>
              <a:ext cx="1" cy="3"/>
            </a:xfrm>
            <a:prstGeom prst="line">
              <a:avLst/>
            </a:prstGeom>
            <a:noFill/>
            <a:ln w="0">
              <a:solidFill>
                <a:srgbClr val="000000"/>
              </a:solidFill>
              <a:round/>
              <a:headEnd/>
              <a:tailEnd/>
            </a:ln>
          </p:spPr>
          <p:txBody>
            <a:bodyPr/>
            <a:lstStyle/>
            <a:p>
              <a:endParaRPr lang="en-CA"/>
            </a:p>
          </p:txBody>
        </p:sp>
        <p:sp>
          <p:nvSpPr>
            <p:cNvPr id="26267" name="Line 664"/>
            <p:cNvSpPr>
              <a:spLocks noChangeShapeType="1"/>
            </p:cNvSpPr>
            <p:nvPr/>
          </p:nvSpPr>
          <p:spPr bwMode="auto">
            <a:xfrm>
              <a:off x="829" y="3278"/>
              <a:ext cx="6" cy="3"/>
            </a:xfrm>
            <a:prstGeom prst="line">
              <a:avLst/>
            </a:prstGeom>
            <a:noFill/>
            <a:ln w="0">
              <a:solidFill>
                <a:srgbClr val="000000"/>
              </a:solidFill>
              <a:round/>
              <a:headEnd/>
              <a:tailEnd/>
            </a:ln>
          </p:spPr>
          <p:txBody>
            <a:bodyPr/>
            <a:lstStyle/>
            <a:p>
              <a:endParaRPr lang="en-CA"/>
            </a:p>
          </p:txBody>
        </p:sp>
        <p:sp>
          <p:nvSpPr>
            <p:cNvPr id="26268" name="Line 665"/>
            <p:cNvSpPr>
              <a:spLocks noChangeShapeType="1"/>
            </p:cNvSpPr>
            <p:nvPr/>
          </p:nvSpPr>
          <p:spPr bwMode="auto">
            <a:xfrm>
              <a:off x="835" y="3281"/>
              <a:ext cx="9" cy="2"/>
            </a:xfrm>
            <a:prstGeom prst="line">
              <a:avLst/>
            </a:prstGeom>
            <a:noFill/>
            <a:ln w="0">
              <a:solidFill>
                <a:srgbClr val="000000"/>
              </a:solidFill>
              <a:round/>
              <a:headEnd/>
              <a:tailEnd/>
            </a:ln>
          </p:spPr>
          <p:txBody>
            <a:bodyPr/>
            <a:lstStyle/>
            <a:p>
              <a:endParaRPr lang="en-CA"/>
            </a:p>
          </p:txBody>
        </p:sp>
        <p:sp>
          <p:nvSpPr>
            <p:cNvPr id="26269" name="Line 666"/>
            <p:cNvSpPr>
              <a:spLocks noChangeShapeType="1"/>
            </p:cNvSpPr>
            <p:nvPr/>
          </p:nvSpPr>
          <p:spPr bwMode="auto">
            <a:xfrm>
              <a:off x="844" y="3283"/>
              <a:ext cx="7" cy="1"/>
            </a:xfrm>
            <a:prstGeom prst="line">
              <a:avLst/>
            </a:prstGeom>
            <a:noFill/>
            <a:ln w="0">
              <a:solidFill>
                <a:srgbClr val="000000"/>
              </a:solidFill>
              <a:round/>
              <a:headEnd/>
              <a:tailEnd/>
            </a:ln>
          </p:spPr>
          <p:txBody>
            <a:bodyPr/>
            <a:lstStyle/>
            <a:p>
              <a:endParaRPr lang="en-CA"/>
            </a:p>
          </p:txBody>
        </p:sp>
        <p:sp>
          <p:nvSpPr>
            <p:cNvPr id="26270" name="Freeform 667"/>
            <p:cNvSpPr>
              <a:spLocks/>
            </p:cNvSpPr>
            <p:nvPr/>
          </p:nvSpPr>
          <p:spPr bwMode="auto">
            <a:xfrm>
              <a:off x="851" y="3284"/>
              <a:ext cx="16" cy="2"/>
            </a:xfrm>
            <a:custGeom>
              <a:avLst/>
              <a:gdLst>
                <a:gd name="T0" fmla="*/ 0 w 24"/>
                <a:gd name="T1" fmla="*/ 0 h 2"/>
                <a:gd name="T2" fmla="*/ 2 w 24"/>
                <a:gd name="T3" fmla="*/ 0 h 2"/>
                <a:gd name="T4" fmla="*/ 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0"/>
                  </a:moveTo>
                  <a:lnTo>
                    <a:pt x="15" y="0"/>
                  </a:lnTo>
                  <a:lnTo>
                    <a:pt x="24" y="0"/>
                  </a:lnTo>
                </a:path>
              </a:pathLst>
            </a:custGeom>
            <a:noFill/>
            <a:ln w="0">
              <a:solidFill>
                <a:srgbClr val="000000"/>
              </a:solidFill>
              <a:round/>
              <a:headEnd/>
              <a:tailEnd/>
            </a:ln>
          </p:spPr>
          <p:txBody>
            <a:bodyPr/>
            <a:lstStyle/>
            <a:p>
              <a:endParaRPr lang="en-CA"/>
            </a:p>
          </p:txBody>
        </p:sp>
        <p:sp>
          <p:nvSpPr>
            <p:cNvPr id="26271" name="Line 668"/>
            <p:cNvSpPr>
              <a:spLocks noChangeShapeType="1"/>
            </p:cNvSpPr>
            <p:nvPr/>
          </p:nvSpPr>
          <p:spPr bwMode="auto">
            <a:xfrm>
              <a:off x="872" y="3300"/>
              <a:ext cx="2" cy="3"/>
            </a:xfrm>
            <a:prstGeom prst="line">
              <a:avLst/>
            </a:prstGeom>
            <a:noFill/>
            <a:ln w="0">
              <a:solidFill>
                <a:srgbClr val="000000"/>
              </a:solidFill>
              <a:round/>
              <a:headEnd/>
              <a:tailEnd/>
            </a:ln>
          </p:spPr>
          <p:txBody>
            <a:bodyPr/>
            <a:lstStyle/>
            <a:p>
              <a:endParaRPr lang="en-CA"/>
            </a:p>
          </p:txBody>
        </p:sp>
        <p:sp>
          <p:nvSpPr>
            <p:cNvPr id="26272" name="Line 669"/>
            <p:cNvSpPr>
              <a:spLocks noChangeShapeType="1"/>
            </p:cNvSpPr>
            <p:nvPr/>
          </p:nvSpPr>
          <p:spPr bwMode="auto">
            <a:xfrm flipH="1">
              <a:off x="871" y="3303"/>
              <a:ext cx="1" cy="3"/>
            </a:xfrm>
            <a:prstGeom prst="line">
              <a:avLst/>
            </a:prstGeom>
            <a:noFill/>
            <a:ln w="0">
              <a:solidFill>
                <a:srgbClr val="000000"/>
              </a:solidFill>
              <a:round/>
              <a:headEnd/>
              <a:tailEnd/>
            </a:ln>
          </p:spPr>
          <p:txBody>
            <a:bodyPr/>
            <a:lstStyle/>
            <a:p>
              <a:endParaRPr lang="en-CA"/>
            </a:p>
          </p:txBody>
        </p:sp>
        <p:sp>
          <p:nvSpPr>
            <p:cNvPr id="26273" name="Line 670"/>
            <p:cNvSpPr>
              <a:spLocks noChangeShapeType="1"/>
            </p:cNvSpPr>
            <p:nvPr/>
          </p:nvSpPr>
          <p:spPr bwMode="auto">
            <a:xfrm flipH="1">
              <a:off x="864" y="3306"/>
              <a:ext cx="7" cy="16"/>
            </a:xfrm>
            <a:prstGeom prst="line">
              <a:avLst/>
            </a:prstGeom>
            <a:noFill/>
            <a:ln w="0">
              <a:solidFill>
                <a:srgbClr val="000000"/>
              </a:solidFill>
              <a:round/>
              <a:headEnd/>
              <a:tailEnd/>
            </a:ln>
          </p:spPr>
          <p:txBody>
            <a:bodyPr/>
            <a:lstStyle/>
            <a:p>
              <a:endParaRPr lang="en-CA"/>
            </a:p>
          </p:txBody>
        </p:sp>
        <p:sp>
          <p:nvSpPr>
            <p:cNvPr id="26274" name="Line 671"/>
            <p:cNvSpPr>
              <a:spLocks noChangeShapeType="1"/>
            </p:cNvSpPr>
            <p:nvPr/>
          </p:nvSpPr>
          <p:spPr bwMode="auto">
            <a:xfrm flipH="1">
              <a:off x="855" y="3322"/>
              <a:ext cx="9" cy="12"/>
            </a:xfrm>
            <a:prstGeom prst="line">
              <a:avLst/>
            </a:prstGeom>
            <a:noFill/>
            <a:ln w="0">
              <a:solidFill>
                <a:srgbClr val="000000"/>
              </a:solidFill>
              <a:round/>
              <a:headEnd/>
              <a:tailEnd/>
            </a:ln>
          </p:spPr>
          <p:txBody>
            <a:bodyPr/>
            <a:lstStyle/>
            <a:p>
              <a:endParaRPr lang="en-CA"/>
            </a:p>
          </p:txBody>
        </p:sp>
        <p:sp>
          <p:nvSpPr>
            <p:cNvPr id="26275" name="Line 672"/>
            <p:cNvSpPr>
              <a:spLocks noChangeShapeType="1"/>
            </p:cNvSpPr>
            <p:nvPr/>
          </p:nvSpPr>
          <p:spPr bwMode="auto">
            <a:xfrm flipH="1">
              <a:off x="853" y="3334"/>
              <a:ext cx="2" cy="5"/>
            </a:xfrm>
            <a:prstGeom prst="line">
              <a:avLst/>
            </a:prstGeom>
            <a:noFill/>
            <a:ln w="0">
              <a:solidFill>
                <a:srgbClr val="000000"/>
              </a:solidFill>
              <a:round/>
              <a:headEnd/>
              <a:tailEnd/>
            </a:ln>
          </p:spPr>
          <p:txBody>
            <a:bodyPr/>
            <a:lstStyle/>
            <a:p>
              <a:endParaRPr lang="en-CA"/>
            </a:p>
          </p:txBody>
        </p:sp>
        <p:sp>
          <p:nvSpPr>
            <p:cNvPr id="26276" name="Line 673"/>
            <p:cNvSpPr>
              <a:spLocks noChangeShapeType="1"/>
            </p:cNvSpPr>
            <p:nvPr/>
          </p:nvSpPr>
          <p:spPr bwMode="auto">
            <a:xfrm flipH="1">
              <a:off x="852" y="3339"/>
              <a:ext cx="1" cy="3"/>
            </a:xfrm>
            <a:prstGeom prst="line">
              <a:avLst/>
            </a:prstGeom>
            <a:noFill/>
            <a:ln w="0">
              <a:solidFill>
                <a:srgbClr val="000000"/>
              </a:solidFill>
              <a:round/>
              <a:headEnd/>
              <a:tailEnd/>
            </a:ln>
          </p:spPr>
          <p:txBody>
            <a:bodyPr/>
            <a:lstStyle/>
            <a:p>
              <a:endParaRPr lang="en-CA"/>
            </a:p>
          </p:txBody>
        </p:sp>
        <p:sp>
          <p:nvSpPr>
            <p:cNvPr id="26277" name="Line 674"/>
            <p:cNvSpPr>
              <a:spLocks noChangeShapeType="1"/>
            </p:cNvSpPr>
            <p:nvPr/>
          </p:nvSpPr>
          <p:spPr bwMode="auto">
            <a:xfrm>
              <a:off x="852" y="3342"/>
              <a:ext cx="1" cy="3"/>
            </a:xfrm>
            <a:prstGeom prst="line">
              <a:avLst/>
            </a:prstGeom>
            <a:noFill/>
            <a:ln w="0">
              <a:solidFill>
                <a:srgbClr val="000000"/>
              </a:solidFill>
              <a:round/>
              <a:headEnd/>
              <a:tailEnd/>
            </a:ln>
          </p:spPr>
          <p:txBody>
            <a:bodyPr/>
            <a:lstStyle/>
            <a:p>
              <a:endParaRPr lang="en-CA"/>
            </a:p>
          </p:txBody>
        </p:sp>
        <p:sp>
          <p:nvSpPr>
            <p:cNvPr id="26278" name="Freeform 675"/>
            <p:cNvSpPr>
              <a:spLocks/>
            </p:cNvSpPr>
            <p:nvPr/>
          </p:nvSpPr>
          <p:spPr bwMode="auto">
            <a:xfrm>
              <a:off x="852" y="3345"/>
              <a:ext cx="3" cy="2"/>
            </a:xfrm>
            <a:custGeom>
              <a:avLst/>
              <a:gdLst>
                <a:gd name="T0" fmla="*/ 0 w 3"/>
                <a:gd name="T1" fmla="*/ 0 h 2"/>
                <a:gd name="T2" fmla="*/ 2 w 3"/>
                <a:gd name="T3" fmla="*/ 2 h 2"/>
                <a:gd name="T4" fmla="*/ 3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0" y="0"/>
                  </a:moveTo>
                  <a:lnTo>
                    <a:pt x="2" y="2"/>
                  </a:lnTo>
                  <a:lnTo>
                    <a:pt x="3" y="2"/>
                  </a:lnTo>
                </a:path>
              </a:pathLst>
            </a:custGeom>
            <a:noFill/>
            <a:ln w="0">
              <a:solidFill>
                <a:srgbClr val="000000"/>
              </a:solidFill>
              <a:round/>
              <a:headEnd/>
              <a:tailEnd/>
            </a:ln>
          </p:spPr>
          <p:txBody>
            <a:bodyPr/>
            <a:lstStyle/>
            <a:p>
              <a:endParaRPr lang="en-CA"/>
            </a:p>
          </p:txBody>
        </p:sp>
        <p:sp>
          <p:nvSpPr>
            <p:cNvPr id="26279" name="Line 676"/>
            <p:cNvSpPr>
              <a:spLocks noChangeShapeType="1"/>
            </p:cNvSpPr>
            <p:nvPr/>
          </p:nvSpPr>
          <p:spPr bwMode="auto">
            <a:xfrm>
              <a:off x="870" y="3347"/>
              <a:ext cx="1" cy="1"/>
            </a:xfrm>
            <a:prstGeom prst="line">
              <a:avLst/>
            </a:prstGeom>
            <a:noFill/>
            <a:ln w="0">
              <a:solidFill>
                <a:srgbClr val="000000"/>
              </a:solidFill>
              <a:round/>
              <a:headEnd/>
              <a:tailEnd/>
            </a:ln>
          </p:spPr>
          <p:txBody>
            <a:bodyPr/>
            <a:lstStyle/>
            <a:p>
              <a:endParaRPr lang="en-CA"/>
            </a:p>
          </p:txBody>
        </p:sp>
        <p:sp>
          <p:nvSpPr>
            <p:cNvPr id="26280" name="Line 677"/>
            <p:cNvSpPr>
              <a:spLocks noChangeShapeType="1"/>
            </p:cNvSpPr>
            <p:nvPr/>
          </p:nvSpPr>
          <p:spPr bwMode="auto">
            <a:xfrm flipV="1">
              <a:off x="871" y="3345"/>
              <a:ext cx="1" cy="2"/>
            </a:xfrm>
            <a:prstGeom prst="line">
              <a:avLst/>
            </a:prstGeom>
            <a:noFill/>
            <a:ln w="0">
              <a:solidFill>
                <a:srgbClr val="000000"/>
              </a:solidFill>
              <a:round/>
              <a:headEnd/>
              <a:tailEnd/>
            </a:ln>
          </p:spPr>
          <p:txBody>
            <a:bodyPr/>
            <a:lstStyle/>
            <a:p>
              <a:endParaRPr lang="en-CA"/>
            </a:p>
          </p:txBody>
        </p:sp>
        <p:sp>
          <p:nvSpPr>
            <p:cNvPr id="26281" name="Line 678"/>
            <p:cNvSpPr>
              <a:spLocks noChangeShapeType="1"/>
            </p:cNvSpPr>
            <p:nvPr/>
          </p:nvSpPr>
          <p:spPr bwMode="auto">
            <a:xfrm>
              <a:off x="872" y="3345"/>
              <a:ext cx="3" cy="2"/>
            </a:xfrm>
            <a:prstGeom prst="line">
              <a:avLst/>
            </a:prstGeom>
            <a:noFill/>
            <a:ln w="0">
              <a:solidFill>
                <a:srgbClr val="000000"/>
              </a:solidFill>
              <a:round/>
              <a:headEnd/>
              <a:tailEnd/>
            </a:ln>
          </p:spPr>
          <p:txBody>
            <a:bodyPr/>
            <a:lstStyle/>
            <a:p>
              <a:endParaRPr lang="en-CA"/>
            </a:p>
          </p:txBody>
        </p:sp>
        <p:sp>
          <p:nvSpPr>
            <p:cNvPr id="26282" name="Line 679"/>
            <p:cNvSpPr>
              <a:spLocks noChangeShapeType="1"/>
            </p:cNvSpPr>
            <p:nvPr/>
          </p:nvSpPr>
          <p:spPr bwMode="auto">
            <a:xfrm>
              <a:off x="875" y="3345"/>
              <a:ext cx="1" cy="2"/>
            </a:xfrm>
            <a:prstGeom prst="line">
              <a:avLst/>
            </a:prstGeom>
            <a:noFill/>
            <a:ln w="0">
              <a:solidFill>
                <a:srgbClr val="000000"/>
              </a:solidFill>
              <a:round/>
              <a:headEnd/>
              <a:tailEnd/>
            </a:ln>
          </p:spPr>
          <p:txBody>
            <a:bodyPr/>
            <a:lstStyle/>
            <a:p>
              <a:endParaRPr lang="en-CA"/>
            </a:p>
          </p:txBody>
        </p:sp>
        <p:sp>
          <p:nvSpPr>
            <p:cNvPr id="26283" name="Line 680"/>
            <p:cNvSpPr>
              <a:spLocks noChangeShapeType="1"/>
            </p:cNvSpPr>
            <p:nvPr/>
          </p:nvSpPr>
          <p:spPr bwMode="auto">
            <a:xfrm>
              <a:off x="876" y="3347"/>
              <a:ext cx="2" cy="1"/>
            </a:xfrm>
            <a:prstGeom prst="line">
              <a:avLst/>
            </a:prstGeom>
            <a:noFill/>
            <a:ln w="0">
              <a:solidFill>
                <a:srgbClr val="000000"/>
              </a:solidFill>
              <a:round/>
              <a:headEnd/>
              <a:tailEnd/>
            </a:ln>
          </p:spPr>
          <p:txBody>
            <a:bodyPr/>
            <a:lstStyle/>
            <a:p>
              <a:endParaRPr lang="en-CA"/>
            </a:p>
          </p:txBody>
        </p:sp>
        <p:sp>
          <p:nvSpPr>
            <p:cNvPr id="26284" name="Line 681"/>
            <p:cNvSpPr>
              <a:spLocks noChangeShapeType="1"/>
            </p:cNvSpPr>
            <p:nvPr/>
          </p:nvSpPr>
          <p:spPr bwMode="auto">
            <a:xfrm flipH="1">
              <a:off x="876" y="3347"/>
              <a:ext cx="2" cy="3"/>
            </a:xfrm>
            <a:prstGeom prst="line">
              <a:avLst/>
            </a:prstGeom>
            <a:noFill/>
            <a:ln w="0">
              <a:solidFill>
                <a:srgbClr val="000000"/>
              </a:solidFill>
              <a:round/>
              <a:headEnd/>
              <a:tailEnd/>
            </a:ln>
          </p:spPr>
          <p:txBody>
            <a:bodyPr/>
            <a:lstStyle/>
            <a:p>
              <a:endParaRPr lang="en-CA"/>
            </a:p>
          </p:txBody>
        </p:sp>
        <p:sp>
          <p:nvSpPr>
            <p:cNvPr id="26285" name="Line 682"/>
            <p:cNvSpPr>
              <a:spLocks noChangeShapeType="1"/>
            </p:cNvSpPr>
            <p:nvPr/>
          </p:nvSpPr>
          <p:spPr bwMode="auto">
            <a:xfrm flipH="1">
              <a:off x="875" y="3350"/>
              <a:ext cx="1" cy="1"/>
            </a:xfrm>
            <a:prstGeom prst="line">
              <a:avLst/>
            </a:prstGeom>
            <a:noFill/>
            <a:ln w="0">
              <a:solidFill>
                <a:srgbClr val="000000"/>
              </a:solidFill>
              <a:round/>
              <a:headEnd/>
              <a:tailEnd/>
            </a:ln>
          </p:spPr>
          <p:txBody>
            <a:bodyPr/>
            <a:lstStyle/>
            <a:p>
              <a:endParaRPr lang="en-CA"/>
            </a:p>
          </p:txBody>
        </p:sp>
        <p:sp>
          <p:nvSpPr>
            <p:cNvPr id="26286" name="Line 683"/>
            <p:cNvSpPr>
              <a:spLocks noChangeShapeType="1"/>
            </p:cNvSpPr>
            <p:nvPr/>
          </p:nvSpPr>
          <p:spPr bwMode="auto">
            <a:xfrm flipH="1">
              <a:off x="872" y="3351"/>
              <a:ext cx="3" cy="3"/>
            </a:xfrm>
            <a:prstGeom prst="line">
              <a:avLst/>
            </a:prstGeom>
            <a:noFill/>
            <a:ln w="0">
              <a:solidFill>
                <a:srgbClr val="000000"/>
              </a:solidFill>
              <a:round/>
              <a:headEnd/>
              <a:tailEnd/>
            </a:ln>
          </p:spPr>
          <p:txBody>
            <a:bodyPr/>
            <a:lstStyle/>
            <a:p>
              <a:endParaRPr lang="en-CA"/>
            </a:p>
          </p:txBody>
        </p:sp>
        <p:sp>
          <p:nvSpPr>
            <p:cNvPr id="26287" name="Line 684"/>
            <p:cNvSpPr>
              <a:spLocks noChangeShapeType="1"/>
            </p:cNvSpPr>
            <p:nvPr/>
          </p:nvSpPr>
          <p:spPr bwMode="auto">
            <a:xfrm flipH="1">
              <a:off x="871" y="3354"/>
              <a:ext cx="1" cy="4"/>
            </a:xfrm>
            <a:prstGeom prst="line">
              <a:avLst/>
            </a:prstGeom>
            <a:noFill/>
            <a:ln w="0">
              <a:solidFill>
                <a:srgbClr val="000000"/>
              </a:solidFill>
              <a:round/>
              <a:headEnd/>
              <a:tailEnd/>
            </a:ln>
          </p:spPr>
          <p:txBody>
            <a:bodyPr/>
            <a:lstStyle/>
            <a:p>
              <a:endParaRPr lang="en-CA"/>
            </a:p>
          </p:txBody>
        </p:sp>
        <p:sp>
          <p:nvSpPr>
            <p:cNvPr id="26288" name="Line 685"/>
            <p:cNvSpPr>
              <a:spLocks noChangeShapeType="1"/>
            </p:cNvSpPr>
            <p:nvPr/>
          </p:nvSpPr>
          <p:spPr bwMode="auto">
            <a:xfrm flipH="1">
              <a:off x="867" y="3358"/>
              <a:ext cx="4" cy="3"/>
            </a:xfrm>
            <a:prstGeom prst="line">
              <a:avLst/>
            </a:prstGeom>
            <a:noFill/>
            <a:ln w="0">
              <a:solidFill>
                <a:srgbClr val="000000"/>
              </a:solidFill>
              <a:round/>
              <a:headEnd/>
              <a:tailEnd/>
            </a:ln>
          </p:spPr>
          <p:txBody>
            <a:bodyPr/>
            <a:lstStyle/>
            <a:p>
              <a:endParaRPr lang="en-CA"/>
            </a:p>
          </p:txBody>
        </p:sp>
        <p:sp>
          <p:nvSpPr>
            <p:cNvPr id="26289" name="Line 686"/>
            <p:cNvSpPr>
              <a:spLocks noChangeShapeType="1"/>
            </p:cNvSpPr>
            <p:nvPr/>
          </p:nvSpPr>
          <p:spPr bwMode="auto">
            <a:xfrm flipH="1">
              <a:off x="864" y="3361"/>
              <a:ext cx="3" cy="3"/>
            </a:xfrm>
            <a:prstGeom prst="line">
              <a:avLst/>
            </a:prstGeom>
            <a:noFill/>
            <a:ln w="0">
              <a:solidFill>
                <a:srgbClr val="000000"/>
              </a:solidFill>
              <a:round/>
              <a:headEnd/>
              <a:tailEnd/>
            </a:ln>
          </p:spPr>
          <p:txBody>
            <a:bodyPr/>
            <a:lstStyle/>
            <a:p>
              <a:endParaRPr lang="en-CA"/>
            </a:p>
          </p:txBody>
        </p:sp>
        <p:sp>
          <p:nvSpPr>
            <p:cNvPr id="26290" name="Line 687"/>
            <p:cNvSpPr>
              <a:spLocks noChangeShapeType="1"/>
            </p:cNvSpPr>
            <p:nvPr/>
          </p:nvSpPr>
          <p:spPr bwMode="auto">
            <a:xfrm flipH="1">
              <a:off x="861" y="3364"/>
              <a:ext cx="3" cy="3"/>
            </a:xfrm>
            <a:prstGeom prst="line">
              <a:avLst/>
            </a:prstGeom>
            <a:noFill/>
            <a:ln w="0">
              <a:solidFill>
                <a:srgbClr val="000000"/>
              </a:solidFill>
              <a:round/>
              <a:headEnd/>
              <a:tailEnd/>
            </a:ln>
          </p:spPr>
          <p:txBody>
            <a:bodyPr/>
            <a:lstStyle/>
            <a:p>
              <a:endParaRPr lang="en-CA"/>
            </a:p>
          </p:txBody>
        </p:sp>
        <p:sp>
          <p:nvSpPr>
            <p:cNvPr id="26291" name="Line 688"/>
            <p:cNvSpPr>
              <a:spLocks noChangeShapeType="1"/>
            </p:cNvSpPr>
            <p:nvPr/>
          </p:nvSpPr>
          <p:spPr bwMode="auto">
            <a:xfrm flipH="1">
              <a:off x="858" y="3367"/>
              <a:ext cx="3" cy="3"/>
            </a:xfrm>
            <a:prstGeom prst="line">
              <a:avLst/>
            </a:prstGeom>
            <a:noFill/>
            <a:ln w="0">
              <a:solidFill>
                <a:srgbClr val="000000"/>
              </a:solidFill>
              <a:round/>
              <a:headEnd/>
              <a:tailEnd/>
            </a:ln>
          </p:spPr>
          <p:txBody>
            <a:bodyPr/>
            <a:lstStyle/>
            <a:p>
              <a:endParaRPr lang="en-CA"/>
            </a:p>
          </p:txBody>
        </p:sp>
        <p:sp>
          <p:nvSpPr>
            <p:cNvPr id="26292" name="Line 689"/>
            <p:cNvSpPr>
              <a:spLocks noChangeShapeType="1"/>
            </p:cNvSpPr>
            <p:nvPr/>
          </p:nvSpPr>
          <p:spPr bwMode="auto">
            <a:xfrm flipH="1">
              <a:off x="855" y="3370"/>
              <a:ext cx="3" cy="3"/>
            </a:xfrm>
            <a:prstGeom prst="line">
              <a:avLst/>
            </a:prstGeom>
            <a:noFill/>
            <a:ln w="0">
              <a:solidFill>
                <a:srgbClr val="000000"/>
              </a:solidFill>
              <a:round/>
              <a:headEnd/>
              <a:tailEnd/>
            </a:ln>
          </p:spPr>
          <p:txBody>
            <a:bodyPr/>
            <a:lstStyle/>
            <a:p>
              <a:endParaRPr lang="en-CA"/>
            </a:p>
          </p:txBody>
        </p:sp>
        <p:sp>
          <p:nvSpPr>
            <p:cNvPr id="26293" name="Line 690"/>
            <p:cNvSpPr>
              <a:spLocks noChangeShapeType="1"/>
            </p:cNvSpPr>
            <p:nvPr/>
          </p:nvSpPr>
          <p:spPr bwMode="auto">
            <a:xfrm flipH="1">
              <a:off x="853" y="3373"/>
              <a:ext cx="2" cy="2"/>
            </a:xfrm>
            <a:prstGeom prst="line">
              <a:avLst/>
            </a:prstGeom>
            <a:noFill/>
            <a:ln w="0">
              <a:solidFill>
                <a:srgbClr val="000000"/>
              </a:solidFill>
              <a:round/>
              <a:headEnd/>
              <a:tailEnd/>
            </a:ln>
          </p:spPr>
          <p:txBody>
            <a:bodyPr/>
            <a:lstStyle/>
            <a:p>
              <a:endParaRPr lang="en-CA"/>
            </a:p>
          </p:txBody>
        </p:sp>
        <p:sp>
          <p:nvSpPr>
            <p:cNvPr id="26294" name="Line 691"/>
            <p:cNvSpPr>
              <a:spLocks noChangeShapeType="1"/>
            </p:cNvSpPr>
            <p:nvPr/>
          </p:nvSpPr>
          <p:spPr bwMode="auto">
            <a:xfrm flipH="1">
              <a:off x="852" y="3375"/>
              <a:ext cx="1" cy="1"/>
            </a:xfrm>
            <a:prstGeom prst="line">
              <a:avLst/>
            </a:prstGeom>
            <a:noFill/>
            <a:ln w="0">
              <a:solidFill>
                <a:srgbClr val="000000"/>
              </a:solidFill>
              <a:round/>
              <a:headEnd/>
              <a:tailEnd/>
            </a:ln>
          </p:spPr>
          <p:txBody>
            <a:bodyPr/>
            <a:lstStyle/>
            <a:p>
              <a:endParaRPr lang="en-CA"/>
            </a:p>
          </p:txBody>
        </p:sp>
        <p:sp>
          <p:nvSpPr>
            <p:cNvPr id="26295" name="Line 692"/>
            <p:cNvSpPr>
              <a:spLocks noChangeShapeType="1"/>
            </p:cNvSpPr>
            <p:nvPr/>
          </p:nvSpPr>
          <p:spPr bwMode="auto">
            <a:xfrm flipH="1">
              <a:off x="851" y="3376"/>
              <a:ext cx="1" cy="2"/>
            </a:xfrm>
            <a:prstGeom prst="line">
              <a:avLst/>
            </a:prstGeom>
            <a:noFill/>
            <a:ln w="0">
              <a:solidFill>
                <a:srgbClr val="000000"/>
              </a:solidFill>
              <a:round/>
              <a:headEnd/>
              <a:tailEnd/>
            </a:ln>
          </p:spPr>
          <p:txBody>
            <a:bodyPr/>
            <a:lstStyle/>
            <a:p>
              <a:endParaRPr lang="en-CA"/>
            </a:p>
          </p:txBody>
        </p:sp>
        <p:sp>
          <p:nvSpPr>
            <p:cNvPr id="26296" name="Line 693"/>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7" name="Line 694"/>
            <p:cNvSpPr>
              <a:spLocks noChangeShapeType="1"/>
            </p:cNvSpPr>
            <p:nvPr/>
          </p:nvSpPr>
          <p:spPr bwMode="auto">
            <a:xfrm>
              <a:off x="851" y="3376"/>
              <a:ext cx="1" cy="2"/>
            </a:xfrm>
            <a:prstGeom prst="line">
              <a:avLst/>
            </a:prstGeom>
            <a:noFill/>
            <a:ln w="0">
              <a:solidFill>
                <a:srgbClr val="000000"/>
              </a:solidFill>
              <a:round/>
              <a:headEnd/>
              <a:tailEnd/>
            </a:ln>
          </p:spPr>
          <p:txBody>
            <a:bodyPr/>
            <a:lstStyle/>
            <a:p>
              <a:endParaRPr lang="en-CA"/>
            </a:p>
          </p:txBody>
        </p:sp>
        <p:sp>
          <p:nvSpPr>
            <p:cNvPr id="26298" name="Line 695"/>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299" name="Line 696"/>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0" name="Line 697"/>
            <p:cNvSpPr>
              <a:spLocks noChangeShapeType="1"/>
            </p:cNvSpPr>
            <p:nvPr/>
          </p:nvSpPr>
          <p:spPr bwMode="auto">
            <a:xfrm>
              <a:off x="2861" y="3173"/>
              <a:ext cx="2" cy="2"/>
            </a:xfrm>
            <a:prstGeom prst="line">
              <a:avLst/>
            </a:prstGeom>
            <a:noFill/>
            <a:ln w="0">
              <a:solidFill>
                <a:srgbClr val="000000"/>
              </a:solidFill>
              <a:round/>
              <a:headEnd/>
              <a:tailEnd/>
            </a:ln>
          </p:spPr>
          <p:txBody>
            <a:bodyPr/>
            <a:lstStyle/>
            <a:p>
              <a:endParaRPr lang="en-CA"/>
            </a:p>
          </p:txBody>
        </p:sp>
        <p:sp>
          <p:nvSpPr>
            <p:cNvPr id="26301" name="Line 698"/>
            <p:cNvSpPr>
              <a:spLocks noChangeShapeType="1"/>
            </p:cNvSpPr>
            <p:nvPr/>
          </p:nvSpPr>
          <p:spPr bwMode="auto">
            <a:xfrm flipH="1">
              <a:off x="2860" y="3175"/>
              <a:ext cx="1" cy="3"/>
            </a:xfrm>
            <a:prstGeom prst="line">
              <a:avLst/>
            </a:prstGeom>
            <a:noFill/>
            <a:ln w="0">
              <a:solidFill>
                <a:srgbClr val="000000"/>
              </a:solidFill>
              <a:round/>
              <a:headEnd/>
              <a:tailEnd/>
            </a:ln>
          </p:spPr>
          <p:txBody>
            <a:bodyPr/>
            <a:lstStyle/>
            <a:p>
              <a:endParaRPr lang="en-CA"/>
            </a:p>
          </p:txBody>
        </p:sp>
        <p:sp>
          <p:nvSpPr>
            <p:cNvPr id="26302" name="Line 699"/>
            <p:cNvSpPr>
              <a:spLocks noChangeShapeType="1"/>
            </p:cNvSpPr>
            <p:nvPr/>
          </p:nvSpPr>
          <p:spPr bwMode="auto">
            <a:xfrm flipH="1">
              <a:off x="2859" y="3178"/>
              <a:ext cx="1" cy="3"/>
            </a:xfrm>
            <a:prstGeom prst="line">
              <a:avLst/>
            </a:prstGeom>
            <a:noFill/>
            <a:ln w="0">
              <a:solidFill>
                <a:srgbClr val="000000"/>
              </a:solidFill>
              <a:round/>
              <a:headEnd/>
              <a:tailEnd/>
            </a:ln>
          </p:spPr>
          <p:txBody>
            <a:bodyPr/>
            <a:lstStyle/>
            <a:p>
              <a:endParaRPr lang="en-CA"/>
            </a:p>
          </p:txBody>
        </p:sp>
        <p:sp>
          <p:nvSpPr>
            <p:cNvPr id="26303" name="Line 700"/>
            <p:cNvSpPr>
              <a:spLocks noChangeShapeType="1"/>
            </p:cNvSpPr>
            <p:nvPr/>
          </p:nvSpPr>
          <p:spPr bwMode="auto">
            <a:xfrm flipH="1">
              <a:off x="2855" y="3181"/>
              <a:ext cx="4" cy="9"/>
            </a:xfrm>
            <a:prstGeom prst="line">
              <a:avLst/>
            </a:prstGeom>
            <a:noFill/>
            <a:ln w="0">
              <a:solidFill>
                <a:srgbClr val="000000"/>
              </a:solidFill>
              <a:round/>
              <a:headEnd/>
              <a:tailEnd/>
            </a:ln>
          </p:spPr>
          <p:txBody>
            <a:bodyPr/>
            <a:lstStyle/>
            <a:p>
              <a:endParaRPr lang="en-CA"/>
            </a:p>
          </p:txBody>
        </p:sp>
        <p:sp>
          <p:nvSpPr>
            <p:cNvPr id="26304" name="Line 701"/>
            <p:cNvSpPr>
              <a:spLocks noChangeShapeType="1"/>
            </p:cNvSpPr>
            <p:nvPr/>
          </p:nvSpPr>
          <p:spPr bwMode="auto">
            <a:xfrm flipH="1">
              <a:off x="2852" y="3190"/>
              <a:ext cx="3" cy="11"/>
            </a:xfrm>
            <a:prstGeom prst="line">
              <a:avLst/>
            </a:prstGeom>
            <a:noFill/>
            <a:ln w="0">
              <a:solidFill>
                <a:srgbClr val="000000"/>
              </a:solidFill>
              <a:round/>
              <a:headEnd/>
              <a:tailEnd/>
            </a:ln>
          </p:spPr>
          <p:txBody>
            <a:bodyPr/>
            <a:lstStyle/>
            <a:p>
              <a:endParaRPr lang="en-CA"/>
            </a:p>
          </p:txBody>
        </p:sp>
        <p:sp>
          <p:nvSpPr>
            <p:cNvPr id="26305" name="Line 702"/>
            <p:cNvSpPr>
              <a:spLocks noChangeShapeType="1"/>
            </p:cNvSpPr>
            <p:nvPr/>
          </p:nvSpPr>
          <p:spPr bwMode="auto">
            <a:xfrm>
              <a:off x="2852" y="3201"/>
              <a:ext cx="2" cy="11"/>
            </a:xfrm>
            <a:prstGeom prst="line">
              <a:avLst/>
            </a:prstGeom>
            <a:noFill/>
            <a:ln w="0">
              <a:solidFill>
                <a:srgbClr val="000000"/>
              </a:solidFill>
              <a:round/>
              <a:headEnd/>
              <a:tailEnd/>
            </a:ln>
          </p:spPr>
          <p:txBody>
            <a:bodyPr/>
            <a:lstStyle/>
            <a:p>
              <a:endParaRPr lang="en-CA"/>
            </a:p>
          </p:txBody>
        </p:sp>
        <p:sp>
          <p:nvSpPr>
            <p:cNvPr id="26306" name="Freeform 703"/>
            <p:cNvSpPr>
              <a:spLocks/>
            </p:cNvSpPr>
            <p:nvPr/>
          </p:nvSpPr>
          <p:spPr bwMode="auto">
            <a:xfrm>
              <a:off x="2852" y="3212"/>
              <a:ext cx="11" cy="10"/>
            </a:xfrm>
            <a:custGeom>
              <a:avLst/>
              <a:gdLst>
                <a:gd name="T0" fmla="*/ 0 w 15"/>
                <a:gd name="T1" fmla="*/ 0 h 13"/>
                <a:gd name="T2" fmla="*/ 2 w 15"/>
                <a:gd name="T3" fmla="*/ 3 h 13"/>
                <a:gd name="T4" fmla="*/ 3 w 15"/>
                <a:gd name="T5" fmla="*/ 4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6307" name="Line 704"/>
            <p:cNvSpPr>
              <a:spLocks noChangeShapeType="1"/>
            </p:cNvSpPr>
            <p:nvPr/>
          </p:nvSpPr>
          <p:spPr bwMode="auto">
            <a:xfrm>
              <a:off x="2875" y="3234"/>
              <a:ext cx="2" cy="2"/>
            </a:xfrm>
            <a:prstGeom prst="line">
              <a:avLst/>
            </a:prstGeom>
            <a:noFill/>
            <a:ln w="0">
              <a:solidFill>
                <a:srgbClr val="000000"/>
              </a:solidFill>
              <a:round/>
              <a:headEnd/>
              <a:tailEnd/>
            </a:ln>
          </p:spPr>
          <p:txBody>
            <a:bodyPr/>
            <a:lstStyle/>
            <a:p>
              <a:endParaRPr lang="en-CA"/>
            </a:p>
          </p:txBody>
        </p:sp>
        <p:sp>
          <p:nvSpPr>
            <p:cNvPr id="26308" name="Line 705"/>
            <p:cNvSpPr>
              <a:spLocks noChangeShapeType="1"/>
            </p:cNvSpPr>
            <p:nvPr/>
          </p:nvSpPr>
          <p:spPr bwMode="auto">
            <a:xfrm flipH="1">
              <a:off x="2875" y="3234"/>
              <a:ext cx="2" cy="8"/>
            </a:xfrm>
            <a:prstGeom prst="line">
              <a:avLst/>
            </a:prstGeom>
            <a:noFill/>
            <a:ln w="0">
              <a:solidFill>
                <a:srgbClr val="000000"/>
              </a:solidFill>
              <a:round/>
              <a:headEnd/>
              <a:tailEnd/>
            </a:ln>
          </p:spPr>
          <p:txBody>
            <a:bodyPr/>
            <a:lstStyle/>
            <a:p>
              <a:endParaRPr lang="en-CA"/>
            </a:p>
          </p:txBody>
        </p:sp>
        <p:sp>
          <p:nvSpPr>
            <p:cNvPr id="26309" name="Line 706"/>
            <p:cNvSpPr>
              <a:spLocks noChangeShapeType="1"/>
            </p:cNvSpPr>
            <p:nvPr/>
          </p:nvSpPr>
          <p:spPr bwMode="auto">
            <a:xfrm flipH="1">
              <a:off x="2868" y="3242"/>
              <a:ext cx="7" cy="6"/>
            </a:xfrm>
            <a:prstGeom prst="line">
              <a:avLst/>
            </a:prstGeom>
            <a:noFill/>
            <a:ln w="0">
              <a:solidFill>
                <a:srgbClr val="000000"/>
              </a:solidFill>
              <a:round/>
              <a:headEnd/>
              <a:tailEnd/>
            </a:ln>
          </p:spPr>
          <p:txBody>
            <a:bodyPr/>
            <a:lstStyle/>
            <a:p>
              <a:endParaRPr lang="en-CA"/>
            </a:p>
          </p:txBody>
        </p:sp>
        <p:sp>
          <p:nvSpPr>
            <p:cNvPr id="26310" name="Line 707"/>
            <p:cNvSpPr>
              <a:spLocks noChangeShapeType="1"/>
            </p:cNvSpPr>
            <p:nvPr/>
          </p:nvSpPr>
          <p:spPr bwMode="auto">
            <a:xfrm flipH="1">
              <a:off x="2855" y="3248"/>
              <a:ext cx="13" cy="5"/>
            </a:xfrm>
            <a:prstGeom prst="line">
              <a:avLst/>
            </a:prstGeom>
            <a:noFill/>
            <a:ln w="0">
              <a:solidFill>
                <a:srgbClr val="000000"/>
              </a:solidFill>
              <a:round/>
              <a:headEnd/>
              <a:tailEnd/>
            </a:ln>
          </p:spPr>
          <p:txBody>
            <a:bodyPr/>
            <a:lstStyle/>
            <a:p>
              <a:endParaRPr lang="en-CA"/>
            </a:p>
          </p:txBody>
        </p:sp>
        <p:sp>
          <p:nvSpPr>
            <p:cNvPr id="26311" name="Freeform 708"/>
            <p:cNvSpPr>
              <a:spLocks/>
            </p:cNvSpPr>
            <p:nvPr/>
          </p:nvSpPr>
          <p:spPr bwMode="auto">
            <a:xfrm>
              <a:off x="2838" y="3253"/>
              <a:ext cx="17" cy="9"/>
            </a:xfrm>
            <a:custGeom>
              <a:avLst/>
              <a:gdLst>
                <a:gd name="T0" fmla="*/ 3 w 27"/>
                <a:gd name="T1" fmla="*/ 0 h 11"/>
                <a:gd name="T2" fmla="*/ 1 w 27"/>
                <a:gd name="T3" fmla="*/ 2 h 11"/>
                <a:gd name="T4" fmla="*/ 0 w 27"/>
                <a:gd name="T5" fmla="*/ 4 h 11"/>
                <a:gd name="T6" fmla="*/ 0 60000 65536"/>
                <a:gd name="T7" fmla="*/ 0 60000 65536"/>
                <a:gd name="T8" fmla="*/ 0 60000 65536"/>
                <a:gd name="T9" fmla="*/ 0 w 27"/>
                <a:gd name="T10" fmla="*/ 0 h 11"/>
                <a:gd name="T11" fmla="*/ 27 w 27"/>
                <a:gd name="T12" fmla="*/ 11 h 11"/>
              </a:gdLst>
              <a:ahLst/>
              <a:cxnLst>
                <a:cxn ang="T6">
                  <a:pos x="T0" y="T1"/>
                </a:cxn>
                <a:cxn ang="T7">
                  <a:pos x="T2" y="T3"/>
                </a:cxn>
                <a:cxn ang="T8">
                  <a:pos x="T4" y="T5"/>
                </a:cxn>
              </a:cxnLst>
              <a:rect l="T9" t="T10" r="T11" b="T12"/>
              <a:pathLst>
                <a:path w="27" h="11">
                  <a:moveTo>
                    <a:pt x="27" y="0"/>
                  </a:moveTo>
                  <a:lnTo>
                    <a:pt x="12" y="5"/>
                  </a:lnTo>
                  <a:lnTo>
                    <a:pt x="0" y="11"/>
                  </a:lnTo>
                </a:path>
              </a:pathLst>
            </a:custGeom>
            <a:noFill/>
            <a:ln w="0">
              <a:solidFill>
                <a:srgbClr val="000000"/>
              </a:solidFill>
              <a:round/>
              <a:headEnd/>
              <a:tailEnd/>
            </a:ln>
          </p:spPr>
          <p:txBody>
            <a:bodyPr/>
            <a:lstStyle/>
            <a:p>
              <a:endParaRPr lang="en-CA"/>
            </a:p>
          </p:txBody>
        </p:sp>
        <p:sp>
          <p:nvSpPr>
            <p:cNvPr id="26312" name="Line 709"/>
            <p:cNvSpPr>
              <a:spLocks noChangeShapeType="1"/>
            </p:cNvSpPr>
            <p:nvPr/>
          </p:nvSpPr>
          <p:spPr bwMode="auto">
            <a:xfrm>
              <a:off x="2827" y="3272"/>
              <a:ext cx="1" cy="3"/>
            </a:xfrm>
            <a:prstGeom prst="line">
              <a:avLst/>
            </a:prstGeom>
            <a:noFill/>
            <a:ln w="0">
              <a:solidFill>
                <a:srgbClr val="000000"/>
              </a:solidFill>
              <a:round/>
              <a:headEnd/>
              <a:tailEnd/>
            </a:ln>
          </p:spPr>
          <p:txBody>
            <a:bodyPr/>
            <a:lstStyle/>
            <a:p>
              <a:endParaRPr lang="en-CA"/>
            </a:p>
          </p:txBody>
        </p:sp>
        <p:sp>
          <p:nvSpPr>
            <p:cNvPr id="26313" name="Line 710"/>
            <p:cNvSpPr>
              <a:spLocks noChangeShapeType="1"/>
            </p:cNvSpPr>
            <p:nvPr/>
          </p:nvSpPr>
          <p:spPr bwMode="auto">
            <a:xfrm>
              <a:off x="2828" y="3275"/>
              <a:ext cx="4" cy="1"/>
            </a:xfrm>
            <a:prstGeom prst="line">
              <a:avLst/>
            </a:prstGeom>
            <a:noFill/>
            <a:ln w="0">
              <a:solidFill>
                <a:srgbClr val="000000"/>
              </a:solidFill>
              <a:round/>
              <a:headEnd/>
              <a:tailEnd/>
            </a:ln>
          </p:spPr>
          <p:txBody>
            <a:bodyPr/>
            <a:lstStyle/>
            <a:p>
              <a:endParaRPr lang="en-CA"/>
            </a:p>
          </p:txBody>
        </p:sp>
        <p:sp>
          <p:nvSpPr>
            <p:cNvPr id="26314" name="Line 711"/>
            <p:cNvSpPr>
              <a:spLocks noChangeShapeType="1"/>
            </p:cNvSpPr>
            <p:nvPr/>
          </p:nvSpPr>
          <p:spPr bwMode="auto">
            <a:xfrm>
              <a:off x="2832" y="3276"/>
              <a:ext cx="8" cy="2"/>
            </a:xfrm>
            <a:prstGeom prst="line">
              <a:avLst/>
            </a:prstGeom>
            <a:noFill/>
            <a:ln w="0">
              <a:solidFill>
                <a:srgbClr val="000000"/>
              </a:solidFill>
              <a:round/>
              <a:headEnd/>
              <a:tailEnd/>
            </a:ln>
          </p:spPr>
          <p:txBody>
            <a:bodyPr/>
            <a:lstStyle/>
            <a:p>
              <a:endParaRPr lang="en-CA"/>
            </a:p>
          </p:txBody>
        </p:sp>
        <p:sp>
          <p:nvSpPr>
            <p:cNvPr id="26315" name="Line 712"/>
            <p:cNvSpPr>
              <a:spLocks noChangeShapeType="1"/>
            </p:cNvSpPr>
            <p:nvPr/>
          </p:nvSpPr>
          <p:spPr bwMode="auto">
            <a:xfrm>
              <a:off x="2840" y="3278"/>
              <a:ext cx="8" cy="1"/>
            </a:xfrm>
            <a:prstGeom prst="line">
              <a:avLst/>
            </a:prstGeom>
            <a:noFill/>
            <a:ln w="0">
              <a:solidFill>
                <a:srgbClr val="000000"/>
              </a:solidFill>
              <a:round/>
              <a:headEnd/>
              <a:tailEnd/>
            </a:ln>
          </p:spPr>
          <p:txBody>
            <a:bodyPr/>
            <a:lstStyle/>
            <a:p>
              <a:endParaRPr lang="en-CA"/>
            </a:p>
          </p:txBody>
        </p:sp>
        <p:sp>
          <p:nvSpPr>
            <p:cNvPr id="26316" name="Line 713"/>
            <p:cNvSpPr>
              <a:spLocks noChangeShapeType="1"/>
            </p:cNvSpPr>
            <p:nvPr/>
          </p:nvSpPr>
          <p:spPr bwMode="auto">
            <a:xfrm>
              <a:off x="2848" y="3279"/>
              <a:ext cx="8" cy="2"/>
            </a:xfrm>
            <a:prstGeom prst="line">
              <a:avLst/>
            </a:prstGeom>
            <a:noFill/>
            <a:ln w="0">
              <a:solidFill>
                <a:srgbClr val="000000"/>
              </a:solidFill>
              <a:round/>
              <a:headEnd/>
              <a:tailEnd/>
            </a:ln>
          </p:spPr>
          <p:txBody>
            <a:bodyPr/>
            <a:lstStyle/>
            <a:p>
              <a:endParaRPr lang="en-CA"/>
            </a:p>
          </p:txBody>
        </p:sp>
        <p:sp>
          <p:nvSpPr>
            <p:cNvPr id="26317" name="Line 714"/>
            <p:cNvSpPr>
              <a:spLocks noChangeShapeType="1"/>
            </p:cNvSpPr>
            <p:nvPr/>
          </p:nvSpPr>
          <p:spPr bwMode="auto">
            <a:xfrm>
              <a:off x="2856" y="3279"/>
              <a:ext cx="8" cy="2"/>
            </a:xfrm>
            <a:prstGeom prst="line">
              <a:avLst/>
            </a:prstGeom>
            <a:noFill/>
            <a:ln w="0">
              <a:solidFill>
                <a:srgbClr val="000000"/>
              </a:solidFill>
              <a:round/>
              <a:headEnd/>
              <a:tailEnd/>
            </a:ln>
          </p:spPr>
          <p:txBody>
            <a:bodyPr/>
            <a:lstStyle/>
            <a:p>
              <a:endParaRPr lang="en-CA"/>
            </a:p>
          </p:txBody>
        </p:sp>
        <p:sp>
          <p:nvSpPr>
            <p:cNvPr id="26318" name="Freeform 715"/>
            <p:cNvSpPr>
              <a:spLocks/>
            </p:cNvSpPr>
            <p:nvPr/>
          </p:nvSpPr>
          <p:spPr bwMode="auto">
            <a:xfrm>
              <a:off x="2864" y="3279"/>
              <a:ext cx="6" cy="2"/>
            </a:xfrm>
            <a:custGeom>
              <a:avLst/>
              <a:gdLst>
                <a:gd name="T0" fmla="*/ 0 w 9"/>
                <a:gd name="T1" fmla="*/ 0 h 2"/>
                <a:gd name="T2" fmla="*/ 1 w 9"/>
                <a:gd name="T3" fmla="*/ 2 h 2"/>
                <a:gd name="T4" fmla="*/ 1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9" y="2"/>
                  </a:lnTo>
                </a:path>
              </a:pathLst>
            </a:custGeom>
            <a:noFill/>
            <a:ln w="0">
              <a:solidFill>
                <a:srgbClr val="000000"/>
              </a:solidFill>
              <a:round/>
              <a:headEnd/>
              <a:tailEnd/>
            </a:ln>
          </p:spPr>
          <p:txBody>
            <a:bodyPr/>
            <a:lstStyle/>
            <a:p>
              <a:endParaRPr lang="en-CA"/>
            </a:p>
          </p:txBody>
        </p:sp>
        <p:sp>
          <p:nvSpPr>
            <p:cNvPr id="26319" name="Line 716"/>
            <p:cNvSpPr>
              <a:spLocks noChangeShapeType="1"/>
            </p:cNvSpPr>
            <p:nvPr/>
          </p:nvSpPr>
          <p:spPr bwMode="auto">
            <a:xfrm>
              <a:off x="2869" y="3300"/>
              <a:ext cx="1" cy="1"/>
            </a:xfrm>
            <a:prstGeom prst="line">
              <a:avLst/>
            </a:prstGeom>
            <a:noFill/>
            <a:ln w="0">
              <a:solidFill>
                <a:srgbClr val="000000"/>
              </a:solidFill>
              <a:round/>
              <a:headEnd/>
              <a:tailEnd/>
            </a:ln>
          </p:spPr>
          <p:txBody>
            <a:bodyPr/>
            <a:lstStyle/>
            <a:p>
              <a:endParaRPr lang="en-CA"/>
            </a:p>
          </p:txBody>
        </p:sp>
        <p:sp>
          <p:nvSpPr>
            <p:cNvPr id="26320" name="Line 717"/>
            <p:cNvSpPr>
              <a:spLocks noChangeShapeType="1"/>
            </p:cNvSpPr>
            <p:nvPr/>
          </p:nvSpPr>
          <p:spPr bwMode="auto">
            <a:xfrm flipH="1">
              <a:off x="2863" y="3300"/>
              <a:ext cx="6" cy="9"/>
            </a:xfrm>
            <a:prstGeom prst="line">
              <a:avLst/>
            </a:prstGeom>
            <a:noFill/>
            <a:ln w="0">
              <a:solidFill>
                <a:srgbClr val="000000"/>
              </a:solidFill>
              <a:round/>
              <a:headEnd/>
              <a:tailEnd/>
            </a:ln>
          </p:spPr>
          <p:txBody>
            <a:bodyPr/>
            <a:lstStyle/>
            <a:p>
              <a:endParaRPr lang="en-CA"/>
            </a:p>
          </p:txBody>
        </p:sp>
        <p:sp>
          <p:nvSpPr>
            <p:cNvPr id="26321" name="Line 718"/>
            <p:cNvSpPr>
              <a:spLocks noChangeShapeType="1"/>
            </p:cNvSpPr>
            <p:nvPr/>
          </p:nvSpPr>
          <p:spPr bwMode="auto">
            <a:xfrm flipH="1">
              <a:off x="2856" y="3309"/>
              <a:ext cx="7" cy="11"/>
            </a:xfrm>
            <a:prstGeom prst="line">
              <a:avLst/>
            </a:prstGeom>
            <a:noFill/>
            <a:ln w="0">
              <a:solidFill>
                <a:srgbClr val="000000"/>
              </a:solidFill>
              <a:round/>
              <a:headEnd/>
              <a:tailEnd/>
            </a:ln>
          </p:spPr>
          <p:txBody>
            <a:bodyPr/>
            <a:lstStyle/>
            <a:p>
              <a:endParaRPr lang="en-CA"/>
            </a:p>
          </p:txBody>
        </p:sp>
        <p:sp>
          <p:nvSpPr>
            <p:cNvPr id="26322" name="Line 719"/>
            <p:cNvSpPr>
              <a:spLocks noChangeShapeType="1"/>
            </p:cNvSpPr>
            <p:nvPr/>
          </p:nvSpPr>
          <p:spPr bwMode="auto">
            <a:xfrm flipH="1">
              <a:off x="2851" y="3320"/>
              <a:ext cx="5" cy="11"/>
            </a:xfrm>
            <a:prstGeom prst="line">
              <a:avLst/>
            </a:prstGeom>
            <a:noFill/>
            <a:ln w="0">
              <a:solidFill>
                <a:srgbClr val="000000"/>
              </a:solidFill>
              <a:round/>
              <a:headEnd/>
              <a:tailEnd/>
            </a:ln>
          </p:spPr>
          <p:txBody>
            <a:bodyPr/>
            <a:lstStyle/>
            <a:p>
              <a:endParaRPr lang="en-CA"/>
            </a:p>
          </p:txBody>
        </p:sp>
        <p:sp>
          <p:nvSpPr>
            <p:cNvPr id="26323" name="Line 720"/>
            <p:cNvSpPr>
              <a:spLocks noChangeShapeType="1"/>
            </p:cNvSpPr>
            <p:nvPr/>
          </p:nvSpPr>
          <p:spPr bwMode="auto">
            <a:xfrm flipH="1">
              <a:off x="2850" y="3331"/>
              <a:ext cx="1" cy="2"/>
            </a:xfrm>
            <a:prstGeom prst="line">
              <a:avLst/>
            </a:prstGeom>
            <a:noFill/>
            <a:ln w="0">
              <a:solidFill>
                <a:srgbClr val="000000"/>
              </a:solidFill>
              <a:round/>
              <a:headEnd/>
              <a:tailEnd/>
            </a:ln>
          </p:spPr>
          <p:txBody>
            <a:bodyPr/>
            <a:lstStyle/>
            <a:p>
              <a:endParaRPr lang="en-CA"/>
            </a:p>
          </p:txBody>
        </p:sp>
        <p:sp>
          <p:nvSpPr>
            <p:cNvPr id="26324" name="Line 721"/>
            <p:cNvSpPr>
              <a:spLocks noChangeShapeType="1"/>
            </p:cNvSpPr>
            <p:nvPr/>
          </p:nvSpPr>
          <p:spPr bwMode="auto">
            <a:xfrm flipH="1">
              <a:off x="2848" y="3333"/>
              <a:ext cx="2" cy="4"/>
            </a:xfrm>
            <a:prstGeom prst="line">
              <a:avLst/>
            </a:prstGeom>
            <a:noFill/>
            <a:ln w="0">
              <a:solidFill>
                <a:srgbClr val="000000"/>
              </a:solidFill>
              <a:round/>
              <a:headEnd/>
              <a:tailEnd/>
            </a:ln>
          </p:spPr>
          <p:txBody>
            <a:bodyPr/>
            <a:lstStyle/>
            <a:p>
              <a:endParaRPr lang="en-CA"/>
            </a:p>
          </p:txBody>
        </p:sp>
        <p:sp>
          <p:nvSpPr>
            <p:cNvPr id="26325" name="Line 722"/>
            <p:cNvSpPr>
              <a:spLocks noChangeShapeType="1"/>
            </p:cNvSpPr>
            <p:nvPr/>
          </p:nvSpPr>
          <p:spPr bwMode="auto">
            <a:xfrm>
              <a:off x="2848" y="3337"/>
              <a:ext cx="2" cy="2"/>
            </a:xfrm>
            <a:prstGeom prst="line">
              <a:avLst/>
            </a:prstGeom>
            <a:noFill/>
            <a:ln w="0">
              <a:solidFill>
                <a:srgbClr val="000000"/>
              </a:solidFill>
              <a:round/>
              <a:headEnd/>
              <a:tailEnd/>
            </a:ln>
          </p:spPr>
          <p:txBody>
            <a:bodyPr/>
            <a:lstStyle/>
            <a:p>
              <a:endParaRPr lang="en-CA"/>
            </a:p>
          </p:txBody>
        </p:sp>
        <p:sp>
          <p:nvSpPr>
            <p:cNvPr id="26326" name="Line 723"/>
            <p:cNvSpPr>
              <a:spLocks noChangeShapeType="1"/>
            </p:cNvSpPr>
            <p:nvPr/>
          </p:nvSpPr>
          <p:spPr bwMode="auto">
            <a:xfrm>
              <a:off x="2848" y="3339"/>
              <a:ext cx="2" cy="3"/>
            </a:xfrm>
            <a:prstGeom prst="line">
              <a:avLst/>
            </a:prstGeom>
            <a:noFill/>
            <a:ln w="0">
              <a:solidFill>
                <a:srgbClr val="000000"/>
              </a:solidFill>
              <a:round/>
              <a:headEnd/>
              <a:tailEnd/>
            </a:ln>
          </p:spPr>
          <p:txBody>
            <a:bodyPr/>
            <a:lstStyle/>
            <a:p>
              <a:endParaRPr lang="en-CA"/>
            </a:p>
          </p:txBody>
        </p:sp>
        <p:sp>
          <p:nvSpPr>
            <p:cNvPr id="26327" name="Freeform 724"/>
            <p:cNvSpPr>
              <a:spLocks/>
            </p:cNvSpPr>
            <p:nvPr/>
          </p:nvSpPr>
          <p:spPr bwMode="auto">
            <a:xfrm>
              <a:off x="2848" y="3342"/>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4" y="2"/>
                  </a:lnTo>
                  <a:lnTo>
                    <a:pt x="6" y="2"/>
                  </a:lnTo>
                </a:path>
              </a:pathLst>
            </a:custGeom>
            <a:noFill/>
            <a:ln w="0">
              <a:solidFill>
                <a:srgbClr val="000000"/>
              </a:solidFill>
              <a:round/>
              <a:headEnd/>
              <a:tailEnd/>
            </a:ln>
          </p:spPr>
          <p:txBody>
            <a:bodyPr/>
            <a:lstStyle/>
            <a:p>
              <a:endParaRPr lang="en-CA"/>
            </a:p>
          </p:txBody>
        </p:sp>
        <p:sp>
          <p:nvSpPr>
            <p:cNvPr id="26328" name="Line 725"/>
            <p:cNvSpPr>
              <a:spLocks noChangeShapeType="1"/>
            </p:cNvSpPr>
            <p:nvPr/>
          </p:nvSpPr>
          <p:spPr bwMode="auto">
            <a:xfrm>
              <a:off x="2868" y="3342"/>
              <a:ext cx="2" cy="1"/>
            </a:xfrm>
            <a:prstGeom prst="line">
              <a:avLst/>
            </a:prstGeom>
            <a:noFill/>
            <a:ln w="0">
              <a:solidFill>
                <a:srgbClr val="000000"/>
              </a:solidFill>
              <a:round/>
              <a:headEnd/>
              <a:tailEnd/>
            </a:ln>
          </p:spPr>
          <p:txBody>
            <a:bodyPr/>
            <a:lstStyle/>
            <a:p>
              <a:endParaRPr lang="en-CA"/>
            </a:p>
          </p:txBody>
        </p:sp>
        <p:sp>
          <p:nvSpPr>
            <p:cNvPr id="26329" name="Line 726"/>
            <p:cNvSpPr>
              <a:spLocks noChangeShapeType="1"/>
            </p:cNvSpPr>
            <p:nvPr/>
          </p:nvSpPr>
          <p:spPr bwMode="auto">
            <a:xfrm>
              <a:off x="2870" y="3342"/>
              <a:ext cx="2" cy="1"/>
            </a:xfrm>
            <a:prstGeom prst="line">
              <a:avLst/>
            </a:prstGeom>
            <a:noFill/>
            <a:ln w="0">
              <a:solidFill>
                <a:srgbClr val="000000"/>
              </a:solidFill>
              <a:round/>
              <a:headEnd/>
              <a:tailEnd/>
            </a:ln>
          </p:spPr>
          <p:txBody>
            <a:bodyPr/>
            <a:lstStyle/>
            <a:p>
              <a:endParaRPr lang="en-CA"/>
            </a:p>
          </p:txBody>
        </p:sp>
        <p:sp>
          <p:nvSpPr>
            <p:cNvPr id="26330" name="Line 727"/>
            <p:cNvSpPr>
              <a:spLocks noChangeShapeType="1"/>
            </p:cNvSpPr>
            <p:nvPr/>
          </p:nvSpPr>
          <p:spPr bwMode="auto">
            <a:xfrm>
              <a:off x="2872" y="3342"/>
              <a:ext cx="1" cy="1"/>
            </a:xfrm>
            <a:prstGeom prst="line">
              <a:avLst/>
            </a:prstGeom>
            <a:noFill/>
            <a:ln w="0">
              <a:solidFill>
                <a:srgbClr val="000000"/>
              </a:solidFill>
              <a:round/>
              <a:headEnd/>
              <a:tailEnd/>
            </a:ln>
          </p:spPr>
          <p:txBody>
            <a:bodyPr/>
            <a:lstStyle/>
            <a:p>
              <a:endParaRPr lang="en-CA"/>
            </a:p>
          </p:txBody>
        </p:sp>
        <p:sp>
          <p:nvSpPr>
            <p:cNvPr id="26331" name="Line 728"/>
            <p:cNvSpPr>
              <a:spLocks noChangeShapeType="1"/>
            </p:cNvSpPr>
            <p:nvPr/>
          </p:nvSpPr>
          <p:spPr bwMode="auto">
            <a:xfrm flipH="1">
              <a:off x="2868" y="3343"/>
              <a:ext cx="4" cy="7"/>
            </a:xfrm>
            <a:prstGeom prst="line">
              <a:avLst/>
            </a:prstGeom>
            <a:noFill/>
            <a:ln w="0">
              <a:solidFill>
                <a:srgbClr val="000000"/>
              </a:solidFill>
              <a:round/>
              <a:headEnd/>
              <a:tailEnd/>
            </a:ln>
          </p:spPr>
          <p:txBody>
            <a:bodyPr/>
            <a:lstStyle/>
            <a:p>
              <a:endParaRPr lang="en-CA"/>
            </a:p>
          </p:txBody>
        </p:sp>
        <p:sp>
          <p:nvSpPr>
            <p:cNvPr id="26332" name="Line 729"/>
            <p:cNvSpPr>
              <a:spLocks noChangeShapeType="1"/>
            </p:cNvSpPr>
            <p:nvPr/>
          </p:nvSpPr>
          <p:spPr bwMode="auto">
            <a:xfrm flipH="1">
              <a:off x="2861" y="3350"/>
              <a:ext cx="7" cy="8"/>
            </a:xfrm>
            <a:prstGeom prst="line">
              <a:avLst/>
            </a:prstGeom>
            <a:noFill/>
            <a:ln w="0">
              <a:solidFill>
                <a:srgbClr val="000000"/>
              </a:solidFill>
              <a:round/>
              <a:headEnd/>
              <a:tailEnd/>
            </a:ln>
          </p:spPr>
          <p:txBody>
            <a:bodyPr/>
            <a:lstStyle/>
            <a:p>
              <a:endParaRPr lang="en-CA"/>
            </a:p>
          </p:txBody>
        </p:sp>
        <p:sp>
          <p:nvSpPr>
            <p:cNvPr id="26333" name="Line 730"/>
            <p:cNvSpPr>
              <a:spLocks noChangeShapeType="1"/>
            </p:cNvSpPr>
            <p:nvPr/>
          </p:nvSpPr>
          <p:spPr bwMode="auto">
            <a:xfrm flipH="1">
              <a:off x="2852" y="3358"/>
              <a:ext cx="9" cy="7"/>
            </a:xfrm>
            <a:prstGeom prst="line">
              <a:avLst/>
            </a:prstGeom>
            <a:noFill/>
            <a:ln w="0">
              <a:solidFill>
                <a:srgbClr val="000000"/>
              </a:solidFill>
              <a:round/>
              <a:headEnd/>
              <a:tailEnd/>
            </a:ln>
          </p:spPr>
          <p:txBody>
            <a:bodyPr/>
            <a:lstStyle/>
            <a:p>
              <a:endParaRPr lang="en-CA"/>
            </a:p>
          </p:txBody>
        </p:sp>
        <p:sp>
          <p:nvSpPr>
            <p:cNvPr id="26334" name="Line 731"/>
            <p:cNvSpPr>
              <a:spLocks noChangeShapeType="1"/>
            </p:cNvSpPr>
            <p:nvPr/>
          </p:nvSpPr>
          <p:spPr bwMode="auto">
            <a:xfrm flipH="1">
              <a:off x="2847" y="3365"/>
              <a:ext cx="5" cy="8"/>
            </a:xfrm>
            <a:prstGeom prst="line">
              <a:avLst/>
            </a:prstGeom>
            <a:noFill/>
            <a:ln w="0">
              <a:solidFill>
                <a:srgbClr val="000000"/>
              </a:solidFill>
              <a:round/>
              <a:headEnd/>
              <a:tailEnd/>
            </a:ln>
          </p:spPr>
          <p:txBody>
            <a:bodyPr/>
            <a:lstStyle/>
            <a:p>
              <a:endParaRPr lang="en-CA"/>
            </a:p>
          </p:txBody>
        </p:sp>
        <p:sp>
          <p:nvSpPr>
            <p:cNvPr id="26335" name="Line 732"/>
            <p:cNvSpPr>
              <a:spLocks noChangeShapeType="1"/>
            </p:cNvSpPr>
            <p:nvPr/>
          </p:nvSpPr>
          <p:spPr bwMode="auto">
            <a:xfrm flipH="1">
              <a:off x="2843" y="3373"/>
              <a:ext cx="4" cy="3"/>
            </a:xfrm>
            <a:prstGeom prst="line">
              <a:avLst/>
            </a:prstGeom>
            <a:noFill/>
            <a:ln w="0">
              <a:solidFill>
                <a:srgbClr val="000000"/>
              </a:solidFill>
              <a:round/>
              <a:headEnd/>
              <a:tailEnd/>
            </a:ln>
          </p:spPr>
          <p:txBody>
            <a:bodyPr/>
            <a:lstStyle/>
            <a:p>
              <a:endParaRPr lang="en-CA"/>
            </a:p>
          </p:txBody>
        </p:sp>
        <p:sp>
          <p:nvSpPr>
            <p:cNvPr id="26336" name="Freeform 733"/>
            <p:cNvSpPr>
              <a:spLocks/>
            </p:cNvSpPr>
            <p:nvPr/>
          </p:nvSpPr>
          <p:spPr bwMode="auto">
            <a:xfrm>
              <a:off x="2841" y="3376"/>
              <a:ext cx="2" cy="3"/>
            </a:xfrm>
            <a:custGeom>
              <a:avLst/>
              <a:gdLst>
                <a:gd name="T0" fmla="*/ 1 w 4"/>
                <a:gd name="T1" fmla="*/ 0 h 3"/>
                <a:gd name="T2" fmla="*/ 0 w 4"/>
                <a:gd name="T3" fmla="*/ 3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0"/>
                  </a:moveTo>
                  <a:lnTo>
                    <a:pt x="0" y="3"/>
                  </a:lnTo>
                </a:path>
              </a:pathLst>
            </a:custGeom>
            <a:noFill/>
            <a:ln w="0">
              <a:solidFill>
                <a:srgbClr val="000000"/>
              </a:solidFill>
              <a:round/>
              <a:headEnd/>
              <a:tailEnd/>
            </a:ln>
          </p:spPr>
          <p:txBody>
            <a:bodyPr/>
            <a:lstStyle/>
            <a:p>
              <a:endParaRPr lang="en-CA"/>
            </a:p>
          </p:txBody>
        </p:sp>
        <p:sp>
          <p:nvSpPr>
            <p:cNvPr id="26337" name="Line 734"/>
            <p:cNvSpPr>
              <a:spLocks noChangeShapeType="1"/>
            </p:cNvSpPr>
            <p:nvPr/>
          </p:nvSpPr>
          <p:spPr bwMode="auto">
            <a:xfrm>
              <a:off x="848" y="1256"/>
              <a:ext cx="46" cy="1"/>
            </a:xfrm>
            <a:prstGeom prst="line">
              <a:avLst/>
            </a:prstGeom>
            <a:noFill/>
            <a:ln w="0">
              <a:solidFill>
                <a:srgbClr val="000000"/>
              </a:solidFill>
              <a:round/>
              <a:headEnd/>
              <a:tailEnd/>
            </a:ln>
          </p:spPr>
          <p:txBody>
            <a:bodyPr/>
            <a:lstStyle/>
            <a:p>
              <a:endParaRPr lang="en-CA"/>
            </a:p>
          </p:txBody>
        </p:sp>
        <p:sp>
          <p:nvSpPr>
            <p:cNvPr id="26338" name="Line 735"/>
            <p:cNvSpPr>
              <a:spLocks noChangeShapeType="1"/>
            </p:cNvSpPr>
            <p:nvPr/>
          </p:nvSpPr>
          <p:spPr bwMode="auto">
            <a:xfrm>
              <a:off x="910" y="1256"/>
              <a:ext cx="46" cy="1"/>
            </a:xfrm>
            <a:prstGeom prst="line">
              <a:avLst/>
            </a:prstGeom>
            <a:noFill/>
            <a:ln w="0">
              <a:solidFill>
                <a:srgbClr val="000000"/>
              </a:solidFill>
              <a:round/>
              <a:headEnd/>
              <a:tailEnd/>
            </a:ln>
          </p:spPr>
          <p:txBody>
            <a:bodyPr/>
            <a:lstStyle/>
            <a:p>
              <a:endParaRPr lang="en-CA"/>
            </a:p>
          </p:txBody>
        </p:sp>
        <p:sp>
          <p:nvSpPr>
            <p:cNvPr id="26339" name="Line 736"/>
            <p:cNvSpPr>
              <a:spLocks noChangeShapeType="1"/>
            </p:cNvSpPr>
            <p:nvPr/>
          </p:nvSpPr>
          <p:spPr bwMode="auto">
            <a:xfrm>
              <a:off x="971" y="1256"/>
              <a:ext cx="47" cy="1"/>
            </a:xfrm>
            <a:prstGeom prst="line">
              <a:avLst/>
            </a:prstGeom>
            <a:noFill/>
            <a:ln w="0">
              <a:solidFill>
                <a:srgbClr val="000000"/>
              </a:solidFill>
              <a:round/>
              <a:headEnd/>
              <a:tailEnd/>
            </a:ln>
          </p:spPr>
          <p:txBody>
            <a:bodyPr/>
            <a:lstStyle/>
            <a:p>
              <a:endParaRPr lang="en-CA"/>
            </a:p>
          </p:txBody>
        </p:sp>
        <p:sp>
          <p:nvSpPr>
            <p:cNvPr id="26340" name="Line 737"/>
            <p:cNvSpPr>
              <a:spLocks noChangeShapeType="1"/>
            </p:cNvSpPr>
            <p:nvPr/>
          </p:nvSpPr>
          <p:spPr bwMode="auto">
            <a:xfrm>
              <a:off x="1033" y="1256"/>
              <a:ext cx="46" cy="1"/>
            </a:xfrm>
            <a:prstGeom prst="line">
              <a:avLst/>
            </a:prstGeom>
            <a:noFill/>
            <a:ln w="0">
              <a:solidFill>
                <a:srgbClr val="000000"/>
              </a:solidFill>
              <a:round/>
              <a:headEnd/>
              <a:tailEnd/>
            </a:ln>
          </p:spPr>
          <p:txBody>
            <a:bodyPr/>
            <a:lstStyle/>
            <a:p>
              <a:endParaRPr lang="en-CA"/>
            </a:p>
          </p:txBody>
        </p:sp>
        <p:sp>
          <p:nvSpPr>
            <p:cNvPr id="26341" name="Line 738"/>
            <p:cNvSpPr>
              <a:spLocks noChangeShapeType="1"/>
            </p:cNvSpPr>
            <p:nvPr/>
          </p:nvSpPr>
          <p:spPr bwMode="auto">
            <a:xfrm>
              <a:off x="1096" y="1256"/>
              <a:ext cx="46" cy="1"/>
            </a:xfrm>
            <a:prstGeom prst="line">
              <a:avLst/>
            </a:prstGeom>
            <a:noFill/>
            <a:ln w="0">
              <a:solidFill>
                <a:srgbClr val="000000"/>
              </a:solidFill>
              <a:round/>
              <a:headEnd/>
              <a:tailEnd/>
            </a:ln>
          </p:spPr>
          <p:txBody>
            <a:bodyPr/>
            <a:lstStyle/>
            <a:p>
              <a:endParaRPr lang="en-CA"/>
            </a:p>
          </p:txBody>
        </p:sp>
        <p:sp>
          <p:nvSpPr>
            <p:cNvPr id="26342" name="Line 739"/>
            <p:cNvSpPr>
              <a:spLocks noChangeShapeType="1"/>
            </p:cNvSpPr>
            <p:nvPr/>
          </p:nvSpPr>
          <p:spPr bwMode="auto">
            <a:xfrm>
              <a:off x="1158" y="1256"/>
              <a:ext cx="46" cy="1"/>
            </a:xfrm>
            <a:prstGeom prst="line">
              <a:avLst/>
            </a:prstGeom>
            <a:noFill/>
            <a:ln w="0">
              <a:solidFill>
                <a:srgbClr val="000000"/>
              </a:solidFill>
              <a:round/>
              <a:headEnd/>
              <a:tailEnd/>
            </a:ln>
          </p:spPr>
          <p:txBody>
            <a:bodyPr/>
            <a:lstStyle/>
            <a:p>
              <a:endParaRPr lang="en-CA"/>
            </a:p>
          </p:txBody>
        </p:sp>
        <p:sp>
          <p:nvSpPr>
            <p:cNvPr id="26343" name="Line 740"/>
            <p:cNvSpPr>
              <a:spLocks noChangeShapeType="1"/>
            </p:cNvSpPr>
            <p:nvPr/>
          </p:nvSpPr>
          <p:spPr bwMode="auto">
            <a:xfrm>
              <a:off x="1219" y="1256"/>
              <a:ext cx="46" cy="1"/>
            </a:xfrm>
            <a:prstGeom prst="line">
              <a:avLst/>
            </a:prstGeom>
            <a:noFill/>
            <a:ln w="0">
              <a:solidFill>
                <a:srgbClr val="000000"/>
              </a:solidFill>
              <a:round/>
              <a:headEnd/>
              <a:tailEnd/>
            </a:ln>
          </p:spPr>
          <p:txBody>
            <a:bodyPr/>
            <a:lstStyle/>
            <a:p>
              <a:endParaRPr lang="en-CA"/>
            </a:p>
          </p:txBody>
        </p:sp>
        <p:sp>
          <p:nvSpPr>
            <p:cNvPr id="26344" name="Line 741"/>
            <p:cNvSpPr>
              <a:spLocks noChangeShapeType="1"/>
            </p:cNvSpPr>
            <p:nvPr/>
          </p:nvSpPr>
          <p:spPr bwMode="auto">
            <a:xfrm>
              <a:off x="1281" y="1256"/>
              <a:ext cx="46" cy="1"/>
            </a:xfrm>
            <a:prstGeom prst="line">
              <a:avLst/>
            </a:prstGeom>
            <a:noFill/>
            <a:ln w="0">
              <a:solidFill>
                <a:srgbClr val="000000"/>
              </a:solidFill>
              <a:round/>
              <a:headEnd/>
              <a:tailEnd/>
            </a:ln>
          </p:spPr>
          <p:txBody>
            <a:bodyPr/>
            <a:lstStyle/>
            <a:p>
              <a:endParaRPr lang="en-CA"/>
            </a:p>
          </p:txBody>
        </p:sp>
        <p:sp>
          <p:nvSpPr>
            <p:cNvPr id="26345" name="Line 742"/>
            <p:cNvSpPr>
              <a:spLocks noChangeShapeType="1"/>
            </p:cNvSpPr>
            <p:nvPr/>
          </p:nvSpPr>
          <p:spPr bwMode="auto">
            <a:xfrm>
              <a:off x="1344" y="1256"/>
              <a:ext cx="46" cy="1"/>
            </a:xfrm>
            <a:prstGeom prst="line">
              <a:avLst/>
            </a:prstGeom>
            <a:noFill/>
            <a:ln w="0">
              <a:solidFill>
                <a:srgbClr val="000000"/>
              </a:solidFill>
              <a:round/>
              <a:headEnd/>
              <a:tailEnd/>
            </a:ln>
          </p:spPr>
          <p:txBody>
            <a:bodyPr/>
            <a:lstStyle/>
            <a:p>
              <a:endParaRPr lang="en-CA"/>
            </a:p>
          </p:txBody>
        </p:sp>
        <p:sp>
          <p:nvSpPr>
            <p:cNvPr id="26346" name="Line 743"/>
            <p:cNvSpPr>
              <a:spLocks noChangeShapeType="1"/>
            </p:cNvSpPr>
            <p:nvPr/>
          </p:nvSpPr>
          <p:spPr bwMode="auto">
            <a:xfrm>
              <a:off x="1405" y="1256"/>
              <a:ext cx="47" cy="1"/>
            </a:xfrm>
            <a:prstGeom prst="line">
              <a:avLst/>
            </a:prstGeom>
            <a:noFill/>
            <a:ln w="0">
              <a:solidFill>
                <a:srgbClr val="000000"/>
              </a:solidFill>
              <a:round/>
              <a:headEnd/>
              <a:tailEnd/>
            </a:ln>
          </p:spPr>
          <p:txBody>
            <a:bodyPr/>
            <a:lstStyle/>
            <a:p>
              <a:endParaRPr lang="en-CA"/>
            </a:p>
          </p:txBody>
        </p:sp>
        <p:sp>
          <p:nvSpPr>
            <p:cNvPr id="26347" name="Line 744"/>
            <p:cNvSpPr>
              <a:spLocks noChangeShapeType="1"/>
            </p:cNvSpPr>
            <p:nvPr/>
          </p:nvSpPr>
          <p:spPr bwMode="auto">
            <a:xfrm>
              <a:off x="1467" y="1256"/>
              <a:ext cx="46" cy="1"/>
            </a:xfrm>
            <a:prstGeom prst="line">
              <a:avLst/>
            </a:prstGeom>
            <a:noFill/>
            <a:ln w="0">
              <a:solidFill>
                <a:srgbClr val="000000"/>
              </a:solidFill>
              <a:round/>
              <a:headEnd/>
              <a:tailEnd/>
            </a:ln>
          </p:spPr>
          <p:txBody>
            <a:bodyPr/>
            <a:lstStyle/>
            <a:p>
              <a:endParaRPr lang="en-CA"/>
            </a:p>
          </p:txBody>
        </p:sp>
        <p:sp>
          <p:nvSpPr>
            <p:cNvPr id="26348" name="Line 745"/>
            <p:cNvSpPr>
              <a:spLocks noChangeShapeType="1"/>
            </p:cNvSpPr>
            <p:nvPr/>
          </p:nvSpPr>
          <p:spPr bwMode="auto">
            <a:xfrm>
              <a:off x="1530" y="1256"/>
              <a:ext cx="46" cy="1"/>
            </a:xfrm>
            <a:prstGeom prst="line">
              <a:avLst/>
            </a:prstGeom>
            <a:noFill/>
            <a:ln w="0">
              <a:solidFill>
                <a:srgbClr val="000000"/>
              </a:solidFill>
              <a:round/>
              <a:headEnd/>
              <a:tailEnd/>
            </a:ln>
          </p:spPr>
          <p:txBody>
            <a:bodyPr/>
            <a:lstStyle/>
            <a:p>
              <a:endParaRPr lang="en-CA"/>
            </a:p>
          </p:txBody>
        </p:sp>
        <p:sp>
          <p:nvSpPr>
            <p:cNvPr id="26349" name="Line 746"/>
            <p:cNvSpPr>
              <a:spLocks noChangeShapeType="1"/>
            </p:cNvSpPr>
            <p:nvPr/>
          </p:nvSpPr>
          <p:spPr bwMode="auto">
            <a:xfrm>
              <a:off x="1592" y="1256"/>
              <a:ext cx="46" cy="1"/>
            </a:xfrm>
            <a:prstGeom prst="line">
              <a:avLst/>
            </a:prstGeom>
            <a:noFill/>
            <a:ln w="0">
              <a:solidFill>
                <a:srgbClr val="000000"/>
              </a:solidFill>
              <a:round/>
              <a:headEnd/>
              <a:tailEnd/>
            </a:ln>
          </p:spPr>
          <p:txBody>
            <a:bodyPr/>
            <a:lstStyle/>
            <a:p>
              <a:endParaRPr lang="en-CA"/>
            </a:p>
          </p:txBody>
        </p:sp>
        <p:sp>
          <p:nvSpPr>
            <p:cNvPr id="26350" name="Line 747"/>
            <p:cNvSpPr>
              <a:spLocks noChangeShapeType="1"/>
            </p:cNvSpPr>
            <p:nvPr/>
          </p:nvSpPr>
          <p:spPr bwMode="auto">
            <a:xfrm>
              <a:off x="1653" y="1256"/>
              <a:ext cx="46" cy="1"/>
            </a:xfrm>
            <a:prstGeom prst="line">
              <a:avLst/>
            </a:prstGeom>
            <a:noFill/>
            <a:ln w="0">
              <a:solidFill>
                <a:srgbClr val="000000"/>
              </a:solidFill>
              <a:round/>
              <a:headEnd/>
              <a:tailEnd/>
            </a:ln>
          </p:spPr>
          <p:txBody>
            <a:bodyPr/>
            <a:lstStyle/>
            <a:p>
              <a:endParaRPr lang="en-CA"/>
            </a:p>
          </p:txBody>
        </p:sp>
        <p:sp>
          <p:nvSpPr>
            <p:cNvPr id="26351" name="Line 748"/>
            <p:cNvSpPr>
              <a:spLocks noChangeShapeType="1"/>
            </p:cNvSpPr>
            <p:nvPr/>
          </p:nvSpPr>
          <p:spPr bwMode="auto">
            <a:xfrm>
              <a:off x="1715" y="1256"/>
              <a:ext cx="46" cy="1"/>
            </a:xfrm>
            <a:prstGeom prst="line">
              <a:avLst/>
            </a:prstGeom>
            <a:noFill/>
            <a:ln w="0">
              <a:solidFill>
                <a:srgbClr val="000000"/>
              </a:solidFill>
              <a:round/>
              <a:headEnd/>
              <a:tailEnd/>
            </a:ln>
          </p:spPr>
          <p:txBody>
            <a:bodyPr/>
            <a:lstStyle/>
            <a:p>
              <a:endParaRPr lang="en-CA"/>
            </a:p>
          </p:txBody>
        </p:sp>
        <p:sp>
          <p:nvSpPr>
            <p:cNvPr id="26352" name="Line 749"/>
            <p:cNvSpPr>
              <a:spLocks noChangeShapeType="1"/>
            </p:cNvSpPr>
            <p:nvPr/>
          </p:nvSpPr>
          <p:spPr bwMode="auto">
            <a:xfrm>
              <a:off x="1778" y="1256"/>
              <a:ext cx="46" cy="1"/>
            </a:xfrm>
            <a:prstGeom prst="line">
              <a:avLst/>
            </a:prstGeom>
            <a:noFill/>
            <a:ln w="0">
              <a:solidFill>
                <a:srgbClr val="000000"/>
              </a:solidFill>
              <a:round/>
              <a:headEnd/>
              <a:tailEnd/>
            </a:ln>
          </p:spPr>
          <p:txBody>
            <a:bodyPr/>
            <a:lstStyle/>
            <a:p>
              <a:endParaRPr lang="en-CA"/>
            </a:p>
          </p:txBody>
        </p:sp>
        <p:sp>
          <p:nvSpPr>
            <p:cNvPr id="26353" name="Line 750"/>
            <p:cNvSpPr>
              <a:spLocks noChangeShapeType="1"/>
            </p:cNvSpPr>
            <p:nvPr/>
          </p:nvSpPr>
          <p:spPr bwMode="auto">
            <a:xfrm>
              <a:off x="1839" y="1256"/>
              <a:ext cx="47" cy="1"/>
            </a:xfrm>
            <a:prstGeom prst="line">
              <a:avLst/>
            </a:prstGeom>
            <a:noFill/>
            <a:ln w="0">
              <a:solidFill>
                <a:srgbClr val="000000"/>
              </a:solidFill>
              <a:round/>
              <a:headEnd/>
              <a:tailEnd/>
            </a:ln>
          </p:spPr>
          <p:txBody>
            <a:bodyPr/>
            <a:lstStyle/>
            <a:p>
              <a:endParaRPr lang="en-CA"/>
            </a:p>
          </p:txBody>
        </p:sp>
        <p:sp>
          <p:nvSpPr>
            <p:cNvPr id="26354" name="Line 751"/>
            <p:cNvSpPr>
              <a:spLocks noChangeShapeType="1"/>
            </p:cNvSpPr>
            <p:nvPr/>
          </p:nvSpPr>
          <p:spPr bwMode="auto">
            <a:xfrm>
              <a:off x="1901" y="1256"/>
              <a:ext cx="46" cy="1"/>
            </a:xfrm>
            <a:prstGeom prst="line">
              <a:avLst/>
            </a:prstGeom>
            <a:noFill/>
            <a:ln w="0">
              <a:solidFill>
                <a:srgbClr val="000000"/>
              </a:solidFill>
              <a:round/>
              <a:headEnd/>
              <a:tailEnd/>
            </a:ln>
          </p:spPr>
          <p:txBody>
            <a:bodyPr/>
            <a:lstStyle/>
            <a:p>
              <a:endParaRPr lang="en-CA"/>
            </a:p>
          </p:txBody>
        </p:sp>
        <p:sp>
          <p:nvSpPr>
            <p:cNvPr id="26355" name="Line 752"/>
            <p:cNvSpPr>
              <a:spLocks noChangeShapeType="1"/>
            </p:cNvSpPr>
            <p:nvPr/>
          </p:nvSpPr>
          <p:spPr bwMode="auto">
            <a:xfrm>
              <a:off x="1964" y="1256"/>
              <a:ext cx="46" cy="1"/>
            </a:xfrm>
            <a:prstGeom prst="line">
              <a:avLst/>
            </a:prstGeom>
            <a:noFill/>
            <a:ln w="0">
              <a:solidFill>
                <a:srgbClr val="000000"/>
              </a:solidFill>
              <a:round/>
              <a:headEnd/>
              <a:tailEnd/>
            </a:ln>
          </p:spPr>
          <p:txBody>
            <a:bodyPr/>
            <a:lstStyle/>
            <a:p>
              <a:endParaRPr lang="en-CA"/>
            </a:p>
          </p:txBody>
        </p:sp>
        <p:sp>
          <p:nvSpPr>
            <p:cNvPr id="26356" name="Line 753"/>
            <p:cNvSpPr>
              <a:spLocks noChangeShapeType="1"/>
            </p:cNvSpPr>
            <p:nvPr/>
          </p:nvSpPr>
          <p:spPr bwMode="auto">
            <a:xfrm>
              <a:off x="2025" y="1256"/>
              <a:ext cx="47" cy="1"/>
            </a:xfrm>
            <a:prstGeom prst="line">
              <a:avLst/>
            </a:prstGeom>
            <a:noFill/>
            <a:ln w="0">
              <a:solidFill>
                <a:srgbClr val="000000"/>
              </a:solidFill>
              <a:round/>
              <a:headEnd/>
              <a:tailEnd/>
            </a:ln>
          </p:spPr>
          <p:txBody>
            <a:bodyPr/>
            <a:lstStyle/>
            <a:p>
              <a:endParaRPr lang="en-CA"/>
            </a:p>
          </p:txBody>
        </p:sp>
        <p:sp>
          <p:nvSpPr>
            <p:cNvPr id="26357" name="Line 754"/>
            <p:cNvSpPr>
              <a:spLocks noChangeShapeType="1"/>
            </p:cNvSpPr>
            <p:nvPr/>
          </p:nvSpPr>
          <p:spPr bwMode="auto">
            <a:xfrm>
              <a:off x="2087" y="1256"/>
              <a:ext cx="46" cy="1"/>
            </a:xfrm>
            <a:prstGeom prst="line">
              <a:avLst/>
            </a:prstGeom>
            <a:noFill/>
            <a:ln w="0">
              <a:solidFill>
                <a:srgbClr val="000000"/>
              </a:solidFill>
              <a:round/>
              <a:headEnd/>
              <a:tailEnd/>
            </a:ln>
          </p:spPr>
          <p:txBody>
            <a:bodyPr/>
            <a:lstStyle/>
            <a:p>
              <a:endParaRPr lang="en-CA"/>
            </a:p>
          </p:txBody>
        </p:sp>
        <p:sp>
          <p:nvSpPr>
            <p:cNvPr id="26358" name="Line 755"/>
            <p:cNvSpPr>
              <a:spLocks noChangeShapeType="1"/>
            </p:cNvSpPr>
            <p:nvPr/>
          </p:nvSpPr>
          <p:spPr bwMode="auto">
            <a:xfrm>
              <a:off x="2149" y="1256"/>
              <a:ext cx="46" cy="1"/>
            </a:xfrm>
            <a:prstGeom prst="line">
              <a:avLst/>
            </a:prstGeom>
            <a:noFill/>
            <a:ln w="0">
              <a:solidFill>
                <a:srgbClr val="000000"/>
              </a:solidFill>
              <a:round/>
              <a:headEnd/>
              <a:tailEnd/>
            </a:ln>
          </p:spPr>
          <p:txBody>
            <a:bodyPr/>
            <a:lstStyle/>
            <a:p>
              <a:endParaRPr lang="en-CA"/>
            </a:p>
          </p:txBody>
        </p:sp>
        <p:sp>
          <p:nvSpPr>
            <p:cNvPr id="26359" name="Line 756"/>
            <p:cNvSpPr>
              <a:spLocks noChangeShapeType="1"/>
            </p:cNvSpPr>
            <p:nvPr/>
          </p:nvSpPr>
          <p:spPr bwMode="auto">
            <a:xfrm>
              <a:off x="2212" y="1256"/>
              <a:ext cx="46" cy="1"/>
            </a:xfrm>
            <a:prstGeom prst="line">
              <a:avLst/>
            </a:prstGeom>
            <a:noFill/>
            <a:ln w="0">
              <a:solidFill>
                <a:srgbClr val="000000"/>
              </a:solidFill>
              <a:round/>
              <a:headEnd/>
              <a:tailEnd/>
            </a:ln>
          </p:spPr>
          <p:txBody>
            <a:bodyPr/>
            <a:lstStyle/>
            <a:p>
              <a:endParaRPr lang="en-CA"/>
            </a:p>
          </p:txBody>
        </p:sp>
        <p:sp>
          <p:nvSpPr>
            <p:cNvPr id="26360" name="Line 757"/>
            <p:cNvSpPr>
              <a:spLocks noChangeShapeType="1"/>
            </p:cNvSpPr>
            <p:nvPr/>
          </p:nvSpPr>
          <p:spPr bwMode="auto">
            <a:xfrm>
              <a:off x="2273" y="1256"/>
              <a:ext cx="47" cy="1"/>
            </a:xfrm>
            <a:prstGeom prst="line">
              <a:avLst/>
            </a:prstGeom>
            <a:noFill/>
            <a:ln w="0">
              <a:solidFill>
                <a:srgbClr val="000000"/>
              </a:solidFill>
              <a:round/>
              <a:headEnd/>
              <a:tailEnd/>
            </a:ln>
          </p:spPr>
          <p:txBody>
            <a:bodyPr/>
            <a:lstStyle/>
            <a:p>
              <a:endParaRPr lang="en-CA"/>
            </a:p>
          </p:txBody>
        </p:sp>
        <p:sp>
          <p:nvSpPr>
            <p:cNvPr id="26361" name="Line 758"/>
            <p:cNvSpPr>
              <a:spLocks noChangeShapeType="1"/>
            </p:cNvSpPr>
            <p:nvPr/>
          </p:nvSpPr>
          <p:spPr bwMode="auto">
            <a:xfrm>
              <a:off x="2335" y="1256"/>
              <a:ext cx="46" cy="1"/>
            </a:xfrm>
            <a:prstGeom prst="line">
              <a:avLst/>
            </a:prstGeom>
            <a:noFill/>
            <a:ln w="0">
              <a:solidFill>
                <a:srgbClr val="000000"/>
              </a:solidFill>
              <a:round/>
              <a:headEnd/>
              <a:tailEnd/>
            </a:ln>
          </p:spPr>
          <p:txBody>
            <a:bodyPr/>
            <a:lstStyle/>
            <a:p>
              <a:endParaRPr lang="en-CA"/>
            </a:p>
          </p:txBody>
        </p:sp>
        <p:sp>
          <p:nvSpPr>
            <p:cNvPr id="26362" name="Line 759"/>
            <p:cNvSpPr>
              <a:spLocks noChangeShapeType="1"/>
            </p:cNvSpPr>
            <p:nvPr/>
          </p:nvSpPr>
          <p:spPr bwMode="auto">
            <a:xfrm>
              <a:off x="2398" y="1256"/>
              <a:ext cx="45" cy="1"/>
            </a:xfrm>
            <a:prstGeom prst="line">
              <a:avLst/>
            </a:prstGeom>
            <a:noFill/>
            <a:ln w="0">
              <a:solidFill>
                <a:srgbClr val="000000"/>
              </a:solidFill>
              <a:round/>
              <a:headEnd/>
              <a:tailEnd/>
            </a:ln>
          </p:spPr>
          <p:txBody>
            <a:bodyPr/>
            <a:lstStyle/>
            <a:p>
              <a:endParaRPr lang="en-CA"/>
            </a:p>
          </p:txBody>
        </p:sp>
        <p:sp>
          <p:nvSpPr>
            <p:cNvPr id="26363" name="Line 760"/>
            <p:cNvSpPr>
              <a:spLocks noChangeShapeType="1"/>
            </p:cNvSpPr>
            <p:nvPr/>
          </p:nvSpPr>
          <p:spPr bwMode="auto">
            <a:xfrm>
              <a:off x="2459" y="1256"/>
              <a:ext cx="47" cy="1"/>
            </a:xfrm>
            <a:prstGeom prst="line">
              <a:avLst/>
            </a:prstGeom>
            <a:noFill/>
            <a:ln w="0">
              <a:solidFill>
                <a:srgbClr val="000000"/>
              </a:solidFill>
              <a:round/>
              <a:headEnd/>
              <a:tailEnd/>
            </a:ln>
          </p:spPr>
          <p:txBody>
            <a:bodyPr/>
            <a:lstStyle/>
            <a:p>
              <a:endParaRPr lang="en-CA"/>
            </a:p>
          </p:txBody>
        </p:sp>
        <p:sp>
          <p:nvSpPr>
            <p:cNvPr id="26364" name="Line 761"/>
            <p:cNvSpPr>
              <a:spLocks noChangeShapeType="1"/>
            </p:cNvSpPr>
            <p:nvPr/>
          </p:nvSpPr>
          <p:spPr bwMode="auto">
            <a:xfrm>
              <a:off x="2521" y="1256"/>
              <a:ext cx="46" cy="1"/>
            </a:xfrm>
            <a:prstGeom prst="line">
              <a:avLst/>
            </a:prstGeom>
            <a:noFill/>
            <a:ln w="0">
              <a:solidFill>
                <a:srgbClr val="000000"/>
              </a:solidFill>
              <a:round/>
              <a:headEnd/>
              <a:tailEnd/>
            </a:ln>
          </p:spPr>
          <p:txBody>
            <a:bodyPr/>
            <a:lstStyle/>
            <a:p>
              <a:endParaRPr lang="en-CA"/>
            </a:p>
          </p:txBody>
        </p:sp>
        <p:sp>
          <p:nvSpPr>
            <p:cNvPr id="26365" name="Line 762"/>
            <p:cNvSpPr>
              <a:spLocks noChangeShapeType="1"/>
            </p:cNvSpPr>
            <p:nvPr/>
          </p:nvSpPr>
          <p:spPr bwMode="auto">
            <a:xfrm>
              <a:off x="2583" y="1256"/>
              <a:ext cx="46" cy="1"/>
            </a:xfrm>
            <a:prstGeom prst="line">
              <a:avLst/>
            </a:prstGeom>
            <a:noFill/>
            <a:ln w="0">
              <a:solidFill>
                <a:srgbClr val="000000"/>
              </a:solidFill>
              <a:round/>
              <a:headEnd/>
              <a:tailEnd/>
            </a:ln>
          </p:spPr>
          <p:txBody>
            <a:bodyPr/>
            <a:lstStyle/>
            <a:p>
              <a:endParaRPr lang="en-CA"/>
            </a:p>
          </p:txBody>
        </p:sp>
        <p:sp>
          <p:nvSpPr>
            <p:cNvPr id="26366" name="Line 763"/>
            <p:cNvSpPr>
              <a:spLocks noChangeShapeType="1"/>
            </p:cNvSpPr>
            <p:nvPr/>
          </p:nvSpPr>
          <p:spPr bwMode="auto">
            <a:xfrm>
              <a:off x="2646" y="1256"/>
              <a:ext cx="46" cy="1"/>
            </a:xfrm>
            <a:prstGeom prst="line">
              <a:avLst/>
            </a:prstGeom>
            <a:noFill/>
            <a:ln w="0">
              <a:solidFill>
                <a:srgbClr val="000000"/>
              </a:solidFill>
              <a:round/>
              <a:headEnd/>
              <a:tailEnd/>
            </a:ln>
          </p:spPr>
          <p:txBody>
            <a:bodyPr/>
            <a:lstStyle/>
            <a:p>
              <a:endParaRPr lang="en-CA"/>
            </a:p>
          </p:txBody>
        </p:sp>
        <p:sp>
          <p:nvSpPr>
            <p:cNvPr id="26367" name="Line 764"/>
            <p:cNvSpPr>
              <a:spLocks noChangeShapeType="1"/>
            </p:cNvSpPr>
            <p:nvPr/>
          </p:nvSpPr>
          <p:spPr bwMode="auto">
            <a:xfrm>
              <a:off x="2707" y="1256"/>
              <a:ext cx="46" cy="1"/>
            </a:xfrm>
            <a:prstGeom prst="line">
              <a:avLst/>
            </a:prstGeom>
            <a:noFill/>
            <a:ln w="0">
              <a:solidFill>
                <a:srgbClr val="000000"/>
              </a:solidFill>
              <a:round/>
              <a:headEnd/>
              <a:tailEnd/>
            </a:ln>
          </p:spPr>
          <p:txBody>
            <a:bodyPr/>
            <a:lstStyle/>
            <a:p>
              <a:endParaRPr lang="en-CA"/>
            </a:p>
          </p:txBody>
        </p:sp>
        <p:sp>
          <p:nvSpPr>
            <p:cNvPr id="26368" name="Line 765"/>
            <p:cNvSpPr>
              <a:spLocks noChangeShapeType="1"/>
            </p:cNvSpPr>
            <p:nvPr/>
          </p:nvSpPr>
          <p:spPr bwMode="auto">
            <a:xfrm>
              <a:off x="2769" y="1256"/>
              <a:ext cx="46" cy="1"/>
            </a:xfrm>
            <a:prstGeom prst="line">
              <a:avLst/>
            </a:prstGeom>
            <a:noFill/>
            <a:ln w="0">
              <a:solidFill>
                <a:srgbClr val="000000"/>
              </a:solidFill>
              <a:round/>
              <a:headEnd/>
              <a:tailEnd/>
            </a:ln>
          </p:spPr>
          <p:txBody>
            <a:bodyPr/>
            <a:lstStyle/>
            <a:p>
              <a:endParaRPr lang="en-CA"/>
            </a:p>
          </p:txBody>
        </p:sp>
        <p:sp>
          <p:nvSpPr>
            <p:cNvPr id="26369" name="Line 766"/>
            <p:cNvSpPr>
              <a:spLocks noChangeShapeType="1"/>
            </p:cNvSpPr>
            <p:nvPr/>
          </p:nvSpPr>
          <p:spPr bwMode="auto">
            <a:xfrm>
              <a:off x="2831" y="1256"/>
              <a:ext cx="19" cy="1"/>
            </a:xfrm>
            <a:prstGeom prst="line">
              <a:avLst/>
            </a:prstGeom>
            <a:noFill/>
            <a:ln w="0">
              <a:solidFill>
                <a:srgbClr val="000000"/>
              </a:solidFill>
              <a:round/>
              <a:headEnd/>
              <a:tailEnd/>
            </a:ln>
          </p:spPr>
          <p:txBody>
            <a:bodyPr/>
            <a:lstStyle/>
            <a:p>
              <a:endParaRPr lang="en-CA"/>
            </a:p>
          </p:txBody>
        </p:sp>
        <p:sp>
          <p:nvSpPr>
            <p:cNvPr id="26370" name="Line 767"/>
            <p:cNvSpPr>
              <a:spLocks noChangeShapeType="1"/>
            </p:cNvSpPr>
            <p:nvPr/>
          </p:nvSpPr>
          <p:spPr bwMode="auto">
            <a:xfrm>
              <a:off x="830" y="1461"/>
              <a:ext cx="48" cy="1"/>
            </a:xfrm>
            <a:prstGeom prst="line">
              <a:avLst/>
            </a:prstGeom>
            <a:noFill/>
            <a:ln w="0">
              <a:solidFill>
                <a:srgbClr val="000000"/>
              </a:solidFill>
              <a:round/>
              <a:headEnd/>
              <a:tailEnd/>
            </a:ln>
          </p:spPr>
          <p:txBody>
            <a:bodyPr/>
            <a:lstStyle/>
            <a:p>
              <a:endParaRPr lang="en-CA"/>
            </a:p>
          </p:txBody>
        </p:sp>
        <p:sp>
          <p:nvSpPr>
            <p:cNvPr id="26371" name="Line 768"/>
            <p:cNvSpPr>
              <a:spLocks noChangeShapeType="1"/>
            </p:cNvSpPr>
            <p:nvPr/>
          </p:nvSpPr>
          <p:spPr bwMode="auto">
            <a:xfrm>
              <a:off x="893" y="1461"/>
              <a:ext cx="46" cy="1"/>
            </a:xfrm>
            <a:prstGeom prst="line">
              <a:avLst/>
            </a:prstGeom>
            <a:noFill/>
            <a:ln w="0">
              <a:solidFill>
                <a:srgbClr val="000000"/>
              </a:solidFill>
              <a:round/>
              <a:headEnd/>
              <a:tailEnd/>
            </a:ln>
          </p:spPr>
          <p:txBody>
            <a:bodyPr/>
            <a:lstStyle/>
            <a:p>
              <a:endParaRPr lang="en-CA"/>
            </a:p>
          </p:txBody>
        </p:sp>
        <p:sp>
          <p:nvSpPr>
            <p:cNvPr id="26372" name="Line 769"/>
            <p:cNvSpPr>
              <a:spLocks noChangeShapeType="1"/>
            </p:cNvSpPr>
            <p:nvPr/>
          </p:nvSpPr>
          <p:spPr bwMode="auto">
            <a:xfrm>
              <a:off x="955" y="1461"/>
              <a:ext cx="47" cy="1"/>
            </a:xfrm>
            <a:prstGeom prst="line">
              <a:avLst/>
            </a:prstGeom>
            <a:noFill/>
            <a:ln w="0">
              <a:solidFill>
                <a:srgbClr val="000000"/>
              </a:solidFill>
              <a:round/>
              <a:headEnd/>
              <a:tailEnd/>
            </a:ln>
          </p:spPr>
          <p:txBody>
            <a:bodyPr/>
            <a:lstStyle/>
            <a:p>
              <a:endParaRPr lang="en-CA"/>
            </a:p>
          </p:txBody>
        </p:sp>
        <p:sp>
          <p:nvSpPr>
            <p:cNvPr id="26373" name="Line 770"/>
            <p:cNvSpPr>
              <a:spLocks noChangeShapeType="1"/>
            </p:cNvSpPr>
            <p:nvPr/>
          </p:nvSpPr>
          <p:spPr bwMode="auto">
            <a:xfrm>
              <a:off x="1016" y="1461"/>
              <a:ext cx="48" cy="1"/>
            </a:xfrm>
            <a:prstGeom prst="line">
              <a:avLst/>
            </a:prstGeom>
            <a:noFill/>
            <a:ln w="0">
              <a:solidFill>
                <a:srgbClr val="000000"/>
              </a:solidFill>
              <a:round/>
              <a:headEnd/>
              <a:tailEnd/>
            </a:ln>
          </p:spPr>
          <p:txBody>
            <a:bodyPr/>
            <a:lstStyle/>
            <a:p>
              <a:endParaRPr lang="en-CA"/>
            </a:p>
          </p:txBody>
        </p:sp>
        <p:sp>
          <p:nvSpPr>
            <p:cNvPr id="26374" name="Line 771"/>
            <p:cNvSpPr>
              <a:spLocks noChangeShapeType="1"/>
            </p:cNvSpPr>
            <p:nvPr/>
          </p:nvSpPr>
          <p:spPr bwMode="auto">
            <a:xfrm>
              <a:off x="1078" y="1461"/>
              <a:ext cx="47" cy="1"/>
            </a:xfrm>
            <a:prstGeom prst="line">
              <a:avLst/>
            </a:prstGeom>
            <a:noFill/>
            <a:ln w="0">
              <a:solidFill>
                <a:srgbClr val="000000"/>
              </a:solidFill>
              <a:round/>
              <a:headEnd/>
              <a:tailEnd/>
            </a:ln>
          </p:spPr>
          <p:txBody>
            <a:bodyPr/>
            <a:lstStyle/>
            <a:p>
              <a:endParaRPr lang="en-CA"/>
            </a:p>
          </p:txBody>
        </p:sp>
        <p:sp>
          <p:nvSpPr>
            <p:cNvPr id="26375" name="Line 772"/>
            <p:cNvSpPr>
              <a:spLocks noChangeShapeType="1"/>
            </p:cNvSpPr>
            <p:nvPr/>
          </p:nvSpPr>
          <p:spPr bwMode="auto">
            <a:xfrm>
              <a:off x="1141" y="1461"/>
              <a:ext cx="47" cy="1"/>
            </a:xfrm>
            <a:prstGeom prst="line">
              <a:avLst/>
            </a:prstGeom>
            <a:noFill/>
            <a:ln w="0">
              <a:solidFill>
                <a:srgbClr val="000000"/>
              </a:solidFill>
              <a:round/>
              <a:headEnd/>
              <a:tailEnd/>
            </a:ln>
          </p:spPr>
          <p:txBody>
            <a:bodyPr/>
            <a:lstStyle/>
            <a:p>
              <a:endParaRPr lang="en-CA"/>
            </a:p>
          </p:txBody>
        </p:sp>
        <p:sp>
          <p:nvSpPr>
            <p:cNvPr id="26376" name="Line 773"/>
            <p:cNvSpPr>
              <a:spLocks noChangeShapeType="1"/>
            </p:cNvSpPr>
            <p:nvPr/>
          </p:nvSpPr>
          <p:spPr bwMode="auto">
            <a:xfrm>
              <a:off x="1202" y="1461"/>
              <a:ext cx="48" cy="1"/>
            </a:xfrm>
            <a:prstGeom prst="line">
              <a:avLst/>
            </a:prstGeom>
            <a:noFill/>
            <a:ln w="0">
              <a:solidFill>
                <a:srgbClr val="000000"/>
              </a:solidFill>
              <a:round/>
              <a:headEnd/>
              <a:tailEnd/>
            </a:ln>
          </p:spPr>
          <p:txBody>
            <a:bodyPr/>
            <a:lstStyle/>
            <a:p>
              <a:endParaRPr lang="en-CA"/>
            </a:p>
          </p:txBody>
        </p:sp>
        <p:sp>
          <p:nvSpPr>
            <p:cNvPr id="26377" name="Line 774"/>
            <p:cNvSpPr>
              <a:spLocks noChangeShapeType="1"/>
            </p:cNvSpPr>
            <p:nvPr/>
          </p:nvSpPr>
          <p:spPr bwMode="auto">
            <a:xfrm>
              <a:off x="1264" y="1461"/>
              <a:ext cx="48" cy="1"/>
            </a:xfrm>
            <a:prstGeom prst="line">
              <a:avLst/>
            </a:prstGeom>
            <a:noFill/>
            <a:ln w="0">
              <a:solidFill>
                <a:srgbClr val="000000"/>
              </a:solidFill>
              <a:round/>
              <a:headEnd/>
              <a:tailEnd/>
            </a:ln>
          </p:spPr>
          <p:txBody>
            <a:bodyPr/>
            <a:lstStyle/>
            <a:p>
              <a:endParaRPr lang="en-CA"/>
            </a:p>
          </p:txBody>
        </p:sp>
        <p:sp>
          <p:nvSpPr>
            <p:cNvPr id="26378" name="Line 775"/>
            <p:cNvSpPr>
              <a:spLocks noChangeShapeType="1"/>
            </p:cNvSpPr>
            <p:nvPr/>
          </p:nvSpPr>
          <p:spPr bwMode="auto">
            <a:xfrm>
              <a:off x="1327" y="1461"/>
              <a:ext cx="46" cy="1"/>
            </a:xfrm>
            <a:prstGeom prst="line">
              <a:avLst/>
            </a:prstGeom>
            <a:noFill/>
            <a:ln w="0">
              <a:solidFill>
                <a:srgbClr val="000000"/>
              </a:solidFill>
              <a:round/>
              <a:headEnd/>
              <a:tailEnd/>
            </a:ln>
          </p:spPr>
          <p:txBody>
            <a:bodyPr/>
            <a:lstStyle/>
            <a:p>
              <a:endParaRPr lang="en-CA"/>
            </a:p>
          </p:txBody>
        </p:sp>
        <p:sp>
          <p:nvSpPr>
            <p:cNvPr id="26379" name="Line 776"/>
            <p:cNvSpPr>
              <a:spLocks noChangeShapeType="1"/>
            </p:cNvSpPr>
            <p:nvPr/>
          </p:nvSpPr>
          <p:spPr bwMode="auto">
            <a:xfrm>
              <a:off x="1389" y="1461"/>
              <a:ext cx="47" cy="1"/>
            </a:xfrm>
            <a:prstGeom prst="line">
              <a:avLst/>
            </a:prstGeom>
            <a:noFill/>
            <a:ln w="0">
              <a:solidFill>
                <a:srgbClr val="000000"/>
              </a:solidFill>
              <a:round/>
              <a:headEnd/>
              <a:tailEnd/>
            </a:ln>
          </p:spPr>
          <p:txBody>
            <a:bodyPr/>
            <a:lstStyle/>
            <a:p>
              <a:endParaRPr lang="en-CA"/>
            </a:p>
          </p:txBody>
        </p:sp>
        <p:sp>
          <p:nvSpPr>
            <p:cNvPr id="26380" name="Line 777"/>
            <p:cNvSpPr>
              <a:spLocks noChangeShapeType="1"/>
            </p:cNvSpPr>
            <p:nvPr/>
          </p:nvSpPr>
          <p:spPr bwMode="auto">
            <a:xfrm>
              <a:off x="1450" y="1461"/>
              <a:ext cx="48" cy="1"/>
            </a:xfrm>
            <a:prstGeom prst="line">
              <a:avLst/>
            </a:prstGeom>
            <a:noFill/>
            <a:ln w="0">
              <a:solidFill>
                <a:srgbClr val="000000"/>
              </a:solidFill>
              <a:round/>
              <a:headEnd/>
              <a:tailEnd/>
            </a:ln>
          </p:spPr>
          <p:txBody>
            <a:bodyPr/>
            <a:lstStyle/>
            <a:p>
              <a:endParaRPr lang="en-CA"/>
            </a:p>
          </p:txBody>
        </p:sp>
        <p:sp>
          <p:nvSpPr>
            <p:cNvPr id="26381" name="Line 778"/>
            <p:cNvSpPr>
              <a:spLocks noChangeShapeType="1"/>
            </p:cNvSpPr>
            <p:nvPr/>
          </p:nvSpPr>
          <p:spPr bwMode="auto">
            <a:xfrm>
              <a:off x="1512" y="1461"/>
              <a:ext cx="46" cy="1"/>
            </a:xfrm>
            <a:prstGeom prst="line">
              <a:avLst/>
            </a:prstGeom>
            <a:noFill/>
            <a:ln w="0">
              <a:solidFill>
                <a:srgbClr val="000000"/>
              </a:solidFill>
              <a:round/>
              <a:headEnd/>
              <a:tailEnd/>
            </a:ln>
          </p:spPr>
          <p:txBody>
            <a:bodyPr/>
            <a:lstStyle/>
            <a:p>
              <a:endParaRPr lang="en-CA"/>
            </a:p>
          </p:txBody>
        </p:sp>
        <p:sp>
          <p:nvSpPr>
            <p:cNvPr id="26382" name="Line 779"/>
            <p:cNvSpPr>
              <a:spLocks noChangeShapeType="1"/>
            </p:cNvSpPr>
            <p:nvPr/>
          </p:nvSpPr>
          <p:spPr bwMode="auto">
            <a:xfrm>
              <a:off x="1575" y="1461"/>
              <a:ext cx="46" cy="1"/>
            </a:xfrm>
            <a:prstGeom prst="line">
              <a:avLst/>
            </a:prstGeom>
            <a:noFill/>
            <a:ln w="0">
              <a:solidFill>
                <a:srgbClr val="000000"/>
              </a:solidFill>
              <a:round/>
              <a:headEnd/>
              <a:tailEnd/>
            </a:ln>
          </p:spPr>
          <p:txBody>
            <a:bodyPr/>
            <a:lstStyle/>
            <a:p>
              <a:endParaRPr lang="en-CA"/>
            </a:p>
          </p:txBody>
        </p:sp>
        <p:sp>
          <p:nvSpPr>
            <p:cNvPr id="26383" name="Line 780"/>
            <p:cNvSpPr>
              <a:spLocks noChangeShapeType="1"/>
            </p:cNvSpPr>
            <p:nvPr/>
          </p:nvSpPr>
          <p:spPr bwMode="auto">
            <a:xfrm>
              <a:off x="1636" y="1461"/>
              <a:ext cx="47" cy="1"/>
            </a:xfrm>
            <a:prstGeom prst="line">
              <a:avLst/>
            </a:prstGeom>
            <a:noFill/>
            <a:ln w="0">
              <a:solidFill>
                <a:srgbClr val="000000"/>
              </a:solidFill>
              <a:round/>
              <a:headEnd/>
              <a:tailEnd/>
            </a:ln>
          </p:spPr>
          <p:txBody>
            <a:bodyPr/>
            <a:lstStyle/>
            <a:p>
              <a:endParaRPr lang="en-CA"/>
            </a:p>
          </p:txBody>
        </p:sp>
        <p:sp>
          <p:nvSpPr>
            <p:cNvPr id="26384" name="Line 781"/>
            <p:cNvSpPr>
              <a:spLocks noChangeShapeType="1"/>
            </p:cNvSpPr>
            <p:nvPr/>
          </p:nvSpPr>
          <p:spPr bwMode="auto">
            <a:xfrm>
              <a:off x="1698" y="1461"/>
              <a:ext cx="46" cy="1"/>
            </a:xfrm>
            <a:prstGeom prst="line">
              <a:avLst/>
            </a:prstGeom>
            <a:noFill/>
            <a:ln w="0">
              <a:solidFill>
                <a:srgbClr val="000000"/>
              </a:solidFill>
              <a:round/>
              <a:headEnd/>
              <a:tailEnd/>
            </a:ln>
          </p:spPr>
          <p:txBody>
            <a:bodyPr/>
            <a:lstStyle/>
            <a:p>
              <a:endParaRPr lang="en-CA"/>
            </a:p>
          </p:txBody>
        </p:sp>
        <p:sp>
          <p:nvSpPr>
            <p:cNvPr id="26385" name="Line 782"/>
            <p:cNvSpPr>
              <a:spLocks noChangeShapeType="1"/>
            </p:cNvSpPr>
            <p:nvPr/>
          </p:nvSpPr>
          <p:spPr bwMode="auto">
            <a:xfrm>
              <a:off x="1760" y="1461"/>
              <a:ext cx="46" cy="1"/>
            </a:xfrm>
            <a:prstGeom prst="line">
              <a:avLst/>
            </a:prstGeom>
            <a:noFill/>
            <a:ln w="0">
              <a:solidFill>
                <a:srgbClr val="000000"/>
              </a:solidFill>
              <a:round/>
              <a:headEnd/>
              <a:tailEnd/>
            </a:ln>
          </p:spPr>
          <p:txBody>
            <a:bodyPr/>
            <a:lstStyle/>
            <a:p>
              <a:endParaRPr lang="en-CA"/>
            </a:p>
          </p:txBody>
        </p:sp>
        <p:sp>
          <p:nvSpPr>
            <p:cNvPr id="26386" name="Line 783"/>
            <p:cNvSpPr>
              <a:spLocks noChangeShapeType="1"/>
            </p:cNvSpPr>
            <p:nvPr/>
          </p:nvSpPr>
          <p:spPr bwMode="auto">
            <a:xfrm>
              <a:off x="1823" y="1461"/>
              <a:ext cx="46" cy="1"/>
            </a:xfrm>
            <a:prstGeom prst="line">
              <a:avLst/>
            </a:prstGeom>
            <a:noFill/>
            <a:ln w="0">
              <a:solidFill>
                <a:srgbClr val="000000"/>
              </a:solidFill>
              <a:round/>
              <a:headEnd/>
              <a:tailEnd/>
            </a:ln>
          </p:spPr>
          <p:txBody>
            <a:bodyPr/>
            <a:lstStyle/>
            <a:p>
              <a:endParaRPr lang="en-CA"/>
            </a:p>
          </p:txBody>
        </p:sp>
        <p:sp>
          <p:nvSpPr>
            <p:cNvPr id="26387" name="Line 784"/>
            <p:cNvSpPr>
              <a:spLocks noChangeShapeType="1"/>
            </p:cNvSpPr>
            <p:nvPr/>
          </p:nvSpPr>
          <p:spPr bwMode="auto">
            <a:xfrm>
              <a:off x="1884" y="1461"/>
              <a:ext cx="46" cy="1"/>
            </a:xfrm>
            <a:prstGeom prst="line">
              <a:avLst/>
            </a:prstGeom>
            <a:noFill/>
            <a:ln w="0">
              <a:solidFill>
                <a:srgbClr val="000000"/>
              </a:solidFill>
              <a:round/>
              <a:headEnd/>
              <a:tailEnd/>
            </a:ln>
          </p:spPr>
          <p:txBody>
            <a:bodyPr/>
            <a:lstStyle/>
            <a:p>
              <a:endParaRPr lang="en-CA"/>
            </a:p>
          </p:txBody>
        </p:sp>
        <p:sp>
          <p:nvSpPr>
            <p:cNvPr id="26388" name="Line 785"/>
            <p:cNvSpPr>
              <a:spLocks noChangeShapeType="1"/>
            </p:cNvSpPr>
            <p:nvPr/>
          </p:nvSpPr>
          <p:spPr bwMode="auto">
            <a:xfrm>
              <a:off x="1946" y="1461"/>
              <a:ext cx="46" cy="1"/>
            </a:xfrm>
            <a:prstGeom prst="line">
              <a:avLst/>
            </a:prstGeom>
            <a:noFill/>
            <a:ln w="0">
              <a:solidFill>
                <a:srgbClr val="000000"/>
              </a:solidFill>
              <a:round/>
              <a:headEnd/>
              <a:tailEnd/>
            </a:ln>
          </p:spPr>
          <p:txBody>
            <a:bodyPr/>
            <a:lstStyle/>
            <a:p>
              <a:endParaRPr lang="en-CA"/>
            </a:p>
          </p:txBody>
        </p:sp>
        <p:sp>
          <p:nvSpPr>
            <p:cNvPr id="26389" name="Line 786"/>
            <p:cNvSpPr>
              <a:spLocks noChangeShapeType="1"/>
            </p:cNvSpPr>
            <p:nvPr/>
          </p:nvSpPr>
          <p:spPr bwMode="auto">
            <a:xfrm>
              <a:off x="2009" y="1461"/>
              <a:ext cx="46" cy="1"/>
            </a:xfrm>
            <a:prstGeom prst="line">
              <a:avLst/>
            </a:prstGeom>
            <a:noFill/>
            <a:ln w="0">
              <a:solidFill>
                <a:srgbClr val="000000"/>
              </a:solidFill>
              <a:round/>
              <a:headEnd/>
              <a:tailEnd/>
            </a:ln>
          </p:spPr>
          <p:txBody>
            <a:bodyPr/>
            <a:lstStyle/>
            <a:p>
              <a:endParaRPr lang="en-CA"/>
            </a:p>
          </p:txBody>
        </p:sp>
        <p:sp>
          <p:nvSpPr>
            <p:cNvPr id="26390" name="Line 787"/>
            <p:cNvSpPr>
              <a:spLocks noChangeShapeType="1"/>
            </p:cNvSpPr>
            <p:nvPr/>
          </p:nvSpPr>
          <p:spPr bwMode="auto">
            <a:xfrm>
              <a:off x="2070" y="1461"/>
              <a:ext cx="47" cy="1"/>
            </a:xfrm>
            <a:prstGeom prst="line">
              <a:avLst/>
            </a:prstGeom>
            <a:noFill/>
            <a:ln w="0">
              <a:solidFill>
                <a:srgbClr val="000000"/>
              </a:solidFill>
              <a:round/>
              <a:headEnd/>
              <a:tailEnd/>
            </a:ln>
          </p:spPr>
          <p:txBody>
            <a:bodyPr/>
            <a:lstStyle/>
            <a:p>
              <a:endParaRPr lang="en-CA"/>
            </a:p>
          </p:txBody>
        </p:sp>
        <p:sp>
          <p:nvSpPr>
            <p:cNvPr id="26391" name="Line 788"/>
            <p:cNvSpPr>
              <a:spLocks noChangeShapeType="1"/>
            </p:cNvSpPr>
            <p:nvPr/>
          </p:nvSpPr>
          <p:spPr bwMode="auto">
            <a:xfrm>
              <a:off x="2132" y="1461"/>
              <a:ext cx="46" cy="1"/>
            </a:xfrm>
            <a:prstGeom prst="line">
              <a:avLst/>
            </a:prstGeom>
            <a:noFill/>
            <a:ln w="0">
              <a:solidFill>
                <a:srgbClr val="000000"/>
              </a:solidFill>
              <a:round/>
              <a:headEnd/>
              <a:tailEnd/>
            </a:ln>
          </p:spPr>
          <p:txBody>
            <a:bodyPr/>
            <a:lstStyle/>
            <a:p>
              <a:endParaRPr lang="en-CA"/>
            </a:p>
          </p:txBody>
        </p:sp>
        <p:sp>
          <p:nvSpPr>
            <p:cNvPr id="26392" name="Line 789"/>
            <p:cNvSpPr>
              <a:spLocks noChangeShapeType="1"/>
            </p:cNvSpPr>
            <p:nvPr/>
          </p:nvSpPr>
          <p:spPr bwMode="auto">
            <a:xfrm>
              <a:off x="2194" y="1461"/>
              <a:ext cx="46" cy="1"/>
            </a:xfrm>
            <a:prstGeom prst="line">
              <a:avLst/>
            </a:prstGeom>
            <a:noFill/>
            <a:ln w="0">
              <a:solidFill>
                <a:srgbClr val="000000"/>
              </a:solidFill>
              <a:round/>
              <a:headEnd/>
              <a:tailEnd/>
            </a:ln>
          </p:spPr>
          <p:txBody>
            <a:bodyPr/>
            <a:lstStyle/>
            <a:p>
              <a:endParaRPr lang="en-CA"/>
            </a:p>
          </p:txBody>
        </p:sp>
        <p:sp>
          <p:nvSpPr>
            <p:cNvPr id="26393" name="Line 790"/>
            <p:cNvSpPr>
              <a:spLocks noChangeShapeType="1"/>
            </p:cNvSpPr>
            <p:nvPr/>
          </p:nvSpPr>
          <p:spPr bwMode="auto">
            <a:xfrm>
              <a:off x="2257" y="1461"/>
              <a:ext cx="46" cy="1"/>
            </a:xfrm>
            <a:prstGeom prst="line">
              <a:avLst/>
            </a:prstGeom>
            <a:noFill/>
            <a:ln w="0">
              <a:solidFill>
                <a:srgbClr val="000000"/>
              </a:solidFill>
              <a:round/>
              <a:headEnd/>
              <a:tailEnd/>
            </a:ln>
          </p:spPr>
          <p:txBody>
            <a:bodyPr/>
            <a:lstStyle/>
            <a:p>
              <a:endParaRPr lang="en-CA"/>
            </a:p>
          </p:txBody>
        </p:sp>
        <p:sp>
          <p:nvSpPr>
            <p:cNvPr id="26394" name="Line 791"/>
            <p:cNvSpPr>
              <a:spLocks noChangeShapeType="1"/>
            </p:cNvSpPr>
            <p:nvPr/>
          </p:nvSpPr>
          <p:spPr bwMode="auto">
            <a:xfrm>
              <a:off x="2318" y="1461"/>
              <a:ext cx="46" cy="1"/>
            </a:xfrm>
            <a:prstGeom prst="line">
              <a:avLst/>
            </a:prstGeom>
            <a:noFill/>
            <a:ln w="0">
              <a:solidFill>
                <a:srgbClr val="000000"/>
              </a:solidFill>
              <a:round/>
              <a:headEnd/>
              <a:tailEnd/>
            </a:ln>
          </p:spPr>
          <p:txBody>
            <a:bodyPr/>
            <a:lstStyle/>
            <a:p>
              <a:endParaRPr lang="en-CA"/>
            </a:p>
          </p:txBody>
        </p:sp>
        <p:sp>
          <p:nvSpPr>
            <p:cNvPr id="26395" name="Line 792"/>
            <p:cNvSpPr>
              <a:spLocks noChangeShapeType="1"/>
            </p:cNvSpPr>
            <p:nvPr/>
          </p:nvSpPr>
          <p:spPr bwMode="auto">
            <a:xfrm>
              <a:off x="2380" y="1461"/>
              <a:ext cx="46" cy="1"/>
            </a:xfrm>
            <a:prstGeom prst="line">
              <a:avLst/>
            </a:prstGeom>
            <a:noFill/>
            <a:ln w="0">
              <a:solidFill>
                <a:srgbClr val="000000"/>
              </a:solidFill>
              <a:round/>
              <a:headEnd/>
              <a:tailEnd/>
            </a:ln>
          </p:spPr>
          <p:txBody>
            <a:bodyPr/>
            <a:lstStyle/>
            <a:p>
              <a:endParaRPr lang="en-CA"/>
            </a:p>
          </p:txBody>
        </p:sp>
        <p:sp>
          <p:nvSpPr>
            <p:cNvPr id="26396" name="Line 793"/>
            <p:cNvSpPr>
              <a:spLocks noChangeShapeType="1"/>
            </p:cNvSpPr>
            <p:nvPr/>
          </p:nvSpPr>
          <p:spPr bwMode="auto">
            <a:xfrm>
              <a:off x="2443" y="1461"/>
              <a:ext cx="46" cy="1"/>
            </a:xfrm>
            <a:prstGeom prst="line">
              <a:avLst/>
            </a:prstGeom>
            <a:noFill/>
            <a:ln w="0">
              <a:solidFill>
                <a:srgbClr val="000000"/>
              </a:solidFill>
              <a:round/>
              <a:headEnd/>
              <a:tailEnd/>
            </a:ln>
          </p:spPr>
          <p:txBody>
            <a:bodyPr/>
            <a:lstStyle/>
            <a:p>
              <a:endParaRPr lang="en-CA"/>
            </a:p>
          </p:txBody>
        </p:sp>
        <p:sp>
          <p:nvSpPr>
            <p:cNvPr id="26397" name="Line 794"/>
            <p:cNvSpPr>
              <a:spLocks noChangeShapeType="1"/>
            </p:cNvSpPr>
            <p:nvPr/>
          </p:nvSpPr>
          <p:spPr bwMode="auto">
            <a:xfrm>
              <a:off x="2504" y="1461"/>
              <a:ext cx="47" cy="1"/>
            </a:xfrm>
            <a:prstGeom prst="line">
              <a:avLst/>
            </a:prstGeom>
            <a:noFill/>
            <a:ln w="0">
              <a:solidFill>
                <a:srgbClr val="000000"/>
              </a:solidFill>
              <a:round/>
              <a:headEnd/>
              <a:tailEnd/>
            </a:ln>
          </p:spPr>
          <p:txBody>
            <a:bodyPr/>
            <a:lstStyle/>
            <a:p>
              <a:endParaRPr lang="en-CA"/>
            </a:p>
          </p:txBody>
        </p:sp>
        <p:sp>
          <p:nvSpPr>
            <p:cNvPr id="26398" name="Line 795"/>
            <p:cNvSpPr>
              <a:spLocks noChangeShapeType="1"/>
            </p:cNvSpPr>
            <p:nvPr/>
          </p:nvSpPr>
          <p:spPr bwMode="auto">
            <a:xfrm>
              <a:off x="2566" y="1461"/>
              <a:ext cx="46" cy="1"/>
            </a:xfrm>
            <a:prstGeom prst="line">
              <a:avLst/>
            </a:prstGeom>
            <a:noFill/>
            <a:ln w="0">
              <a:solidFill>
                <a:srgbClr val="000000"/>
              </a:solidFill>
              <a:round/>
              <a:headEnd/>
              <a:tailEnd/>
            </a:ln>
          </p:spPr>
          <p:txBody>
            <a:bodyPr/>
            <a:lstStyle/>
            <a:p>
              <a:endParaRPr lang="en-CA"/>
            </a:p>
          </p:txBody>
        </p:sp>
        <p:sp>
          <p:nvSpPr>
            <p:cNvPr id="26399" name="Line 796"/>
            <p:cNvSpPr>
              <a:spLocks noChangeShapeType="1"/>
            </p:cNvSpPr>
            <p:nvPr/>
          </p:nvSpPr>
          <p:spPr bwMode="auto">
            <a:xfrm>
              <a:off x="2628" y="1461"/>
              <a:ext cx="46" cy="1"/>
            </a:xfrm>
            <a:prstGeom prst="line">
              <a:avLst/>
            </a:prstGeom>
            <a:noFill/>
            <a:ln w="0">
              <a:solidFill>
                <a:srgbClr val="000000"/>
              </a:solidFill>
              <a:round/>
              <a:headEnd/>
              <a:tailEnd/>
            </a:ln>
          </p:spPr>
          <p:txBody>
            <a:bodyPr/>
            <a:lstStyle/>
            <a:p>
              <a:endParaRPr lang="en-CA"/>
            </a:p>
          </p:txBody>
        </p:sp>
        <p:sp>
          <p:nvSpPr>
            <p:cNvPr id="26400" name="Line 797"/>
            <p:cNvSpPr>
              <a:spLocks noChangeShapeType="1"/>
            </p:cNvSpPr>
            <p:nvPr/>
          </p:nvSpPr>
          <p:spPr bwMode="auto">
            <a:xfrm>
              <a:off x="2691" y="1461"/>
              <a:ext cx="46" cy="1"/>
            </a:xfrm>
            <a:prstGeom prst="line">
              <a:avLst/>
            </a:prstGeom>
            <a:noFill/>
            <a:ln w="0">
              <a:solidFill>
                <a:srgbClr val="000000"/>
              </a:solidFill>
              <a:round/>
              <a:headEnd/>
              <a:tailEnd/>
            </a:ln>
          </p:spPr>
          <p:txBody>
            <a:bodyPr/>
            <a:lstStyle/>
            <a:p>
              <a:endParaRPr lang="en-CA"/>
            </a:p>
          </p:txBody>
        </p:sp>
        <p:sp>
          <p:nvSpPr>
            <p:cNvPr id="26401" name="Line 798"/>
            <p:cNvSpPr>
              <a:spLocks noChangeShapeType="1"/>
            </p:cNvSpPr>
            <p:nvPr/>
          </p:nvSpPr>
          <p:spPr bwMode="auto">
            <a:xfrm>
              <a:off x="2752" y="1461"/>
              <a:ext cx="46" cy="1"/>
            </a:xfrm>
            <a:prstGeom prst="line">
              <a:avLst/>
            </a:prstGeom>
            <a:noFill/>
            <a:ln w="0">
              <a:solidFill>
                <a:srgbClr val="000000"/>
              </a:solidFill>
              <a:round/>
              <a:headEnd/>
              <a:tailEnd/>
            </a:ln>
          </p:spPr>
          <p:txBody>
            <a:bodyPr/>
            <a:lstStyle/>
            <a:p>
              <a:endParaRPr lang="en-CA"/>
            </a:p>
          </p:txBody>
        </p:sp>
        <p:sp>
          <p:nvSpPr>
            <p:cNvPr id="26402" name="Line 799"/>
            <p:cNvSpPr>
              <a:spLocks noChangeShapeType="1"/>
            </p:cNvSpPr>
            <p:nvPr/>
          </p:nvSpPr>
          <p:spPr bwMode="auto">
            <a:xfrm>
              <a:off x="2814" y="1461"/>
              <a:ext cx="18" cy="1"/>
            </a:xfrm>
            <a:prstGeom prst="line">
              <a:avLst/>
            </a:prstGeom>
            <a:noFill/>
            <a:ln w="0">
              <a:solidFill>
                <a:srgbClr val="000000"/>
              </a:solidFill>
              <a:round/>
              <a:headEnd/>
              <a:tailEnd/>
            </a:ln>
          </p:spPr>
          <p:txBody>
            <a:bodyPr/>
            <a:lstStyle/>
            <a:p>
              <a:endParaRPr lang="en-CA"/>
            </a:p>
          </p:txBody>
        </p:sp>
        <p:sp>
          <p:nvSpPr>
            <p:cNvPr id="26403" name="Line 800"/>
            <p:cNvSpPr>
              <a:spLocks noChangeShapeType="1"/>
            </p:cNvSpPr>
            <p:nvPr/>
          </p:nvSpPr>
          <p:spPr bwMode="auto">
            <a:xfrm>
              <a:off x="1029" y="1251"/>
              <a:ext cx="1" cy="56"/>
            </a:xfrm>
            <a:prstGeom prst="line">
              <a:avLst/>
            </a:prstGeom>
            <a:noFill/>
            <a:ln w="0">
              <a:solidFill>
                <a:srgbClr val="000000"/>
              </a:solidFill>
              <a:round/>
              <a:headEnd/>
              <a:tailEnd/>
            </a:ln>
          </p:spPr>
          <p:txBody>
            <a:bodyPr/>
            <a:lstStyle/>
            <a:p>
              <a:endParaRPr lang="en-CA"/>
            </a:p>
          </p:txBody>
        </p:sp>
        <p:sp>
          <p:nvSpPr>
            <p:cNvPr id="26404" name="Line 801"/>
            <p:cNvSpPr>
              <a:spLocks noChangeShapeType="1"/>
            </p:cNvSpPr>
            <p:nvPr/>
          </p:nvSpPr>
          <p:spPr bwMode="auto">
            <a:xfrm>
              <a:off x="1029" y="1326"/>
              <a:ext cx="1" cy="56"/>
            </a:xfrm>
            <a:prstGeom prst="line">
              <a:avLst/>
            </a:prstGeom>
            <a:noFill/>
            <a:ln w="0">
              <a:solidFill>
                <a:srgbClr val="000000"/>
              </a:solidFill>
              <a:round/>
              <a:headEnd/>
              <a:tailEnd/>
            </a:ln>
          </p:spPr>
          <p:txBody>
            <a:bodyPr/>
            <a:lstStyle/>
            <a:p>
              <a:endParaRPr lang="en-CA"/>
            </a:p>
          </p:txBody>
        </p:sp>
        <p:sp>
          <p:nvSpPr>
            <p:cNvPr id="26405" name="Line 802"/>
            <p:cNvSpPr>
              <a:spLocks noChangeShapeType="1"/>
            </p:cNvSpPr>
            <p:nvPr/>
          </p:nvSpPr>
          <p:spPr bwMode="auto">
            <a:xfrm>
              <a:off x="1029" y="1401"/>
              <a:ext cx="1" cy="56"/>
            </a:xfrm>
            <a:prstGeom prst="line">
              <a:avLst/>
            </a:prstGeom>
            <a:noFill/>
            <a:ln w="0">
              <a:solidFill>
                <a:srgbClr val="000000"/>
              </a:solidFill>
              <a:round/>
              <a:headEnd/>
              <a:tailEnd/>
            </a:ln>
          </p:spPr>
          <p:txBody>
            <a:bodyPr/>
            <a:lstStyle/>
            <a:p>
              <a:endParaRPr lang="en-CA"/>
            </a:p>
          </p:txBody>
        </p:sp>
        <p:sp>
          <p:nvSpPr>
            <p:cNvPr id="26406" name="Line 803"/>
            <p:cNvSpPr>
              <a:spLocks noChangeShapeType="1"/>
            </p:cNvSpPr>
            <p:nvPr/>
          </p:nvSpPr>
          <p:spPr bwMode="auto">
            <a:xfrm>
              <a:off x="1263" y="1251"/>
              <a:ext cx="1" cy="56"/>
            </a:xfrm>
            <a:prstGeom prst="line">
              <a:avLst/>
            </a:prstGeom>
            <a:noFill/>
            <a:ln w="0">
              <a:solidFill>
                <a:srgbClr val="000000"/>
              </a:solidFill>
              <a:round/>
              <a:headEnd/>
              <a:tailEnd/>
            </a:ln>
          </p:spPr>
          <p:txBody>
            <a:bodyPr/>
            <a:lstStyle/>
            <a:p>
              <a:endParaRPr lang="en-CA"/>
            </a:p>
          </p:txBody>
        </p:sp>
        <p:sp>
          <p:nvSpPr>
            <p:cNvPr id="26407" name="Line 804"/>
            <p:cNvSpPr>
              <a:spLocks noChangeShapeType="1"/>
            </p:cNvSpPr>
            <p:nvPr/>
          </p:nvSpPr>
          <p:spPr bwMode="auto">
            <a:xfrm>
              <a:off x="1263" y="1326"/>
              <a:ext cx="1" cy="56"/>
            </a:xfrm>
            <a:prstGeom prst="line">
              <a:avLst/>
            </a:prstGeom>
            <a:noFill/>
            <a:ln w="0">
              <a:solidFill>
                <a:srgbClr val="000000"/>
              </a:solidFill>
              <a:round/>
              <a:headEnd/>
              <a:tailEnd/>
            </a:ln>
          </p:spPr>
          <p:txBody>
            <a:bodyPr/>
            <a:lstStyle/>
            <a:p>
              <a:endParaRPr lang="en-CA"/>
            </a:p>
          </p:txBody>
        </p:sp>
        <p:sp>
          <p:nvSpPr>
            <p:cNvPr id="26408" name="Line 805"/>
            <p:cNvSpPr>
              <a:spLocks noChangeShapeType="1"/>
            </p:cNvSpPr>
            <p:nvPr/>
          </p:nvSpPr>
          <p:spPr bwMode="auto">
            <a:xfrm>
              <a:off x="1263" y="1401"/>
              <a:ext cx="1" cy="56"/>
            </a:xfrm>
            <a:prstGeom prst="line">
              <a:avLst/>
            </a:prstGeom>
            <a:noFill/>
            <a:ln w="0">
              <a:solidFill>
                <a:srgbClr val="000000"/>
              </a:solidFill>
              <a:round/>
              <a:headEnd/>
              <a:tailEnd/>
            </a:ln>
          </p:spPr>
          <p:txBody>
            <a:bodyPr/>
            <a:lstStyle/>
            <a:p>
              <a:endParaRPr lang="en-CA"/>
            </a:p>
          </p:txBody>
        </p:sp>
        <p:sp>
          <p:nvSpPr>
            <p:cNvPr id="26409" name="Line 806"/>
            <p:cNvSpPr>
              <a:spLocks noChangeShapeType="1"/>
            </p:cNvSpPr>
            <p:nvPr/>
          </p:nvSpPr>
          <p:spPr bwMode="auto">
            <a:xfrm>
              <a:off x="1489" y="1251"/>
              <a:ext cx="1" cy="56"/>
            </a:xfrm>
            <a:prstGeom prst="line">
              <a:avLst/>
            </a:prstGeom>
            <a:noFill/>
            <a:ln w="0">
              <a:solidFill>
                <a:srgbClr val="000000"/>
              </a:solidFill>
              <a:round/>
              <a:headEnd/>
              <a:tailEnd/>
            </a:ln>
          </p:spPr>
          <p:txBody>
            <a:bodyPr/>
            <a:lstStyle/>
            <a:p>
              <a:endParaRPr lang="en-CA"/>
            </a:p>
          </p:txBody>
        </p:sp>
        <p:sp>
          <p:nvSpPr>
            <p:cNvPr id="26410" name="Line 807"/>
            <p:cNvSpPr>
              <a:spLocks noChangeShapeType="1"/>
            </p:cNvSpPr>
            <p:nvPr/>
          </p:nvSpPr>
          <p:spPr bwMode="auto">
            <a:xfrm>
              <a:off x="1489" y="1326"/>
              <a:ext cx="1" cy="56"/>
            </a:xfrm>
            <a:prstGeom prst="line">
              <a:avLst/>
            </a:prstGeom>
            <a:noFill/>
            <a:ln w="0">
              <a:solidFill>
                <a:srgbClr val="000000"/>
              </a:solidFill>
              <a:round/>
              <a:headEnd/>
              <a:tailEnd/>
            </a:ln>
          </p:spPr>
          <p:txBody>
            <a:bodyPr/>
            <a:lstStyle/>
            <a:p>
              <a:endParaRPr lang="en-CA"/>
            </a:p>
          </p:txBody>
        </p:sp>
        <p:sp>
          <p:nvSpPr>
            <p:cNvPr id="26411" name="Line 808"/>
            <p:cNvSpPr>
              <a:spLocks noChangeShapeType="1"/>
            </p:cNvSpPr>
            <p:nvPr/>
          </p:nvSpPr>
          <p:spPr bwMode="auto">
            <a:xfrm>
              <a:off x="1489" y="1401"/>
              <a:ext cx="1" cy="56"/>
            </a:xfrm>
            <a:prstGeom prst="line">
              <a:avLst/>
            </a:prstGeom>
            <a:noFill/>
            <a:ln w="0">
              <a:solidFill>
                <a:srgbClr val="000000"/>
              </a:solidFill>
              <a:round/>
              <a:headEnd/>
              <a:tailEnd/>
            </a:ln>
          </p:spPr>
          <p:txBody>
            <a:bodyPr/>
            <a:lstStyle/>
            <a:p>
              <a:endParaRPr lang="en-CA"/>
            </a:p>
          </p:txBody>
        </p:sp>
        <p:sp>
          <p:nvSpPr>
            <p:cNvPr id="26412" name="Line 809"/>
            <p:cNvSpPr>
              <a:spLocks noChangeShapeType="1"/>
            </p:cNvSpPr>
            <p:nvPr/>
          </p:nvSpPr>
          <p:spPr bwMode="auto">
            <a:xfrm>
              <a:off x="1725" y="1251"/>
              <a:ext cx="1" cy="56"/>
            </a:xfrm>
            <a:prstGeom prst="line">
              <a:avLst/>
            </a:prstGeom>
            <a:noFill/>
            <a:ln w="0">
              <a:solidFill>
                <a:srgbClr val="000000"/>
              </a:solidFill>
              <a:round/>
              <a:headEnd/>
              <a:tailEnd/>
            </a:ln>
          </p:spPr>
          <p:txBody>
            <a:bodyPr/>
            <a:lstStyle/>
            <a:p>
              <a:endParaRPr lang="en-CA"/>
            </a:p>
          </p:txBody>
        </p:sp>
        <p:sp>
          <p:nvSpPr>
            <p:cNvPr id="26413" name="Line 810"/>
            <p:cNvSpPr>
              <a:spLocks noChangeShapeType="1"/>
            </p:cNvSpPr>
            <p:nvPr/>
          </p:nvSpPr>
          <p:spPr bwMode="auto">
            <a:xfrm>
              <a:off x="1725" y="1326"/>
              <a:ext cx="1" cy="56"/>
            </a:xfrm>
            <a:prstGeom prst="line">
              <a:avLst/>
            </a:prstGeom>
            <a:noFill/>
            <a:ln w="0">
              <a:solidFill>
                <a:srgbClr val="000000"/>
              </a:solidFill>
              <a:round/>
              <a:headEnd/>
              <a:tailEnd/>
            </a:ln>
          </p:spPr>
          <p:txBody>
            <a:bodyPr/>
            <a:lstStyle/>
            <a:p>
              <a:endParaRPr lang="en-CA"/>
            </a:p>
          </p:txBody>
        </p:sp>
        <p:sp>
          <p:nvSpPr>
            <p:cNvPr id="26414" name="Line 811"/>
            <p:cNvSpPr>
              <a:spLocks noChangeShapeType="1"/>
            </p:cNvSpPr>
            <p:nvPr/>
          </p:nvSpPr>
          <p:spPr bwMode="auto">
            <a:xfrm>
              <a:off x="1725" y="1401"/>
              <a:ext cx="1" cy="56"/>
            </a:xfrm>
            <a:prstGeom prst="line">
              <a:avLst/>
            </a:prstGeom>
            <a:noFill/>
            <a:ln w="0">
              <a:solidFill>
                <a:srgbClr val="000000"/>
              </a:solidFill>
              <a:round/>
              <a:headEnd/>
              <a:tailEnd/>
            </a:ln>
          </p:spPr>
          <p:txBody>
            <a:bodyPr/>
            <a:lstStyle/>
            <a:p>
              <a:endParaRPr lang="en-CA"/>
            </a:p>
          </p:txBody>
        </p:sp>
        <p:sp>
          <p:nvSpPr>
            <p:cNvPr id="26415" name="Line 812"/>
            <p:cNvSpPr>
              <a:spLocks noChangeShapeType="1"/>
            </p:cNvSpPr>
            <p:nvPr/>
          </p:nvSpPr>
          <p:spPr bwMode="auto">
            <a:xfrm>
              <a:off x="1964" y="1259"/>
              <a:ext cx="1" cy="56"/>
            </a:xfrm>
            <a:prstGeom prst="line">
              <a:avLst/>
            </a:prstGeom>
            <a:noFill/>
            <a:ln w="0">
              <a:solidFill>
                <a:srgbClr val="000000"/>
              </a:solidFill>
              <a:round/>
              <a:headEnd/>
              <a:tailEnd/>
            </a:ln>
          </p:spPr>
          <p:txBody>
            <a:bodyPr/>
            <a:lstStyle/>
            <a:p>
              <a:endParaRPr lang="en-CA"/>
            </a:p>
          </p:txBody>
        </p:sp>
        <p:sp>
          <p:nvSpPr>
            <p:cNvPr id="26416" name="Line 813"/>
            <p:cNvSpPr>
              <a:spLocks noChangeShapeType="1"/>
            </p:cNvSpPr>
            <p:nvPr/>
          </p:nvSpPr>
          <p:spPr bwMode="auto">
            <a:xfrm>
              <a:off x="1964" y="1336"/>
              <a:ext cx="1" cy="56"/>
            </a:xfrm>
            <a:prstGeom prst="line">
              <a:avLst/>
            </a:prstGeom>
            <a:noFill/>
            <a:ln w="0">
              <a:solidFill>
                <a:srgbClr val="000000"/>
              </a:solidFill>
              <a:round/>
              <a:headEnd/>
              <a:tailEnd/>
            </a:ln>
          </p:spPr>
          <p:txBody>
            <a:bodyPr/>
            <a:lstStyle/>
            <a:p>
              <a:endParaRPr lang="en-CA"/>
            </a:p>
          </p:txBody>
        </p:sp>
        <p:sp>
          <p:nvSpPr>
            <p:cNvPr id="26417" name="Line 814"/>
            <p:cNvSpPr>
              <a:spLocks noChangeShapeType="1"/>
            </p:cNvSpPr>
            <p:nvPr/>
          </p:nvSpPr>
          <p:spPr bwMode="auto">
            <a:xfrm>
              <a:off x="1964" y="1411"/>
              <a:ext cx="1" cy="48"/>
            </a:xfrm>
            <a:prstGeom prst="line">
              <a:avLst/>
            </a:prstGeom>
            <a:noFill/>
            <a:ln w="0">
              <a:solidFill>
                <a:srgbClr val="000000"/>
              </a:solidFill>
              <a:round/>
              <a:headEnd/>
              <a:tailEnd/>
            </a:ln>
          </p:spPr>
          <p:txBody>
            <a:bodyPr/>
            <a:lstStyle/>
            <a:p>
              <a:endParaRPr lang="en-CA"/>
            </a:p>
          </p:txBody>
        </p:sp>
        <p:sp>
          <p:nvSpPr>
            <p:cNvPr id="26418" name="Line 815"/>
            <p:cNvSpPr>
              <a:spLocks noChangeShapeType="1"/>
            </p:cNvSpPr>
            <p:nvPr/>
          </p:nvSpPr>
          <p:spPr bwMode="auto">
            <a:xfrm>
              <a:off x="2199" y="1259"/>
              <a:ext cx="1" cy="56"/>
            </a:xfrm>
            <a:prstGeom prst="line">
              <a:avLst/>
            </a:prstGeom>
            <a:noFill/>
            <a:ln w="0">
              <a:solidFill>
                <a:srgbClr val="000000"/>
              </a:solidFill>
              <a:round/>
              <a:headEnd/>
              <a:tailEnd/>
            </a:ln>
          </p:spPr>
          <p:txBody>
            <a:bodyPr/>
            <a:lstStyle/>
            <a:p>
              <a:endParaRPr lang="en-CA"/>
            </a:p>
          </p:txBody>
        </p:sp>
        <p:sp>
          <p:nvSpPr>
            <p:cNvPr id="26419" name="Line 816"/>
            <p:cNvSpPr>
              <a:spLocks noChangeShapeType="1"/>
            </p:cNvSpPr>
            <p:nvPr/>
          </p:nvSpPr>
          <p:spPr bwMode="auto">
            <a:xfrm>
              <a:off x="2199" y="1336"/>
              <a:ext cx="1" cy="56"/>
            </a:xfrm>
            <a:prstGeom prst="line">
              <a:avLst/>
            </a:prstGeom>
            <a:noFill/>
            <a:ln w="0">
              <a:solidFill>
                <a:srgbClr val="000000"/>
              </a:solidFill>
              <a:round/>
              <a:headEnd/>
              <a:tailEnd/>
            </a:ln>
          </p:spPr>
          <p:txBody>
            <a:bodyPr/>
            <a:lstStyle/>
            <a:p>
              <a:endParaRPr lang="en-CA"/>
            </a:p>
          </p:txBody>
        </p:sp>
        <p:sp>
          <p:nvSpPr>
            <p:cNvPr id="26420" name="Line 817"/>
            <p:cNvSpPr>
              <a:spLocks noChangeShapeType="1"/>
            </p:cNvSpPr>
            <p:nvPr/>
          </p:nvSpPr>
          <p:spPr bwMode="auto">
            <a:xfrm>
              <a:off x="2199" y="1411"/>
              <a:ext cx="1" cy="48"/>
            </a:xfrm>
            <a:prstGeom prst="line">
              <a:avLst/>
            </a:prstGeom>
            <a:noFill/>
            <a:ln w="0">
              <a:solidFill>
                <a:srgbClr val="000000"/>
              </a:solidFill>
              <a:round/>
              <a:headEnd/>
              <a:tailEnd/>
            </a:ln>
          </p:spPr>
          <p:txBody>
            <a:bodyPr/>
            <a:lstStyle/>
            <a:p>
              <a:endParaRPr lang="en-CA"/>
            </a:p>
          </p:txBody>
        </p:sp>
        <p:sp>
          <p:nvSpPr>
            <p:cNvPr id="26421" name="Line 818"/>
            <p:cNvSpPr>
              <a:spLocks noChangeShapeType="1"/>
            </p:cNvSpPr>
            <p:nvPr/>
          </p:nvSpPr>
          <p:spPr bwMode="auto">
            <a:xfrm>
              <a:off x="2425" y="1259"/>
              <a:ext cx="1" cy="56"/>
            </a:xfrm>
            <a:prstGeom prst="line">
              <a:avLst/>
            </a:prstGeom>
            <a:noFill/>
            <a:ln w="0">
              <a:solidFill>
                <a:srgbClr val="000000"/>
              </a:solidFill>
              <a:round/>
              <a:headEnd/>
              <a:tailEnd/>
            </a:ln>
          </p:spPr>
          <p:txBody>
            <a:bodyPr/>
            <a:lstStyle/>
            <a:p>
              <a:endParaRPr lang="en-CA"/>
            </a:p>
          </p:txBody>
        </p:sp>
        <p:sp>
          <p:nvSpPr>
            <p:cNvPr id="26422" name="Line 819"/>
            <p:cNvSpPr>
              <a:spLocks noChangeShapeType="1"/>
            </p:cNvSpPr>
            <p:nvPr/>
          </p:nvSpPr>
          <p:spPr bwMode="auto">
            <a:xfrm>
              <a:off x="2425" y="1336"/>
              <a:ext cx="1" cy="56"/>
            </a:xfrm>
            <a:prstGeom prst="line">
              <a:avLst/>
            </a:prstGeom>
            <a:noFill/>
            <a:ln w="0">
              <a:solidFill>
                <a:srgbClr val="000000"/>
              </a:solidFill>
              <a:round/>
              <a:headEnd/>
              <a:tailEnd/>
            </a:ln>
          </p:spPr>
          <p:txBody>
            <a:bodyPr/>
            <a:lstStyle/>
            <a:p>
              <a:endParaRPr lang="en-CA"/>
            </a:p>
          </p:txBody>
        </p:sp>
        <p:sp>
          <p:nvSpPr>
            <p:cNvPr id="26423" name="Line 820"/>
            <p:cNvSpPr>
              <a:spLocks noChangeShapeType="1"/>
            </p:cNvSpPr>
            <p:nvPr/>
          </p:nvSpPr>
          <p:spPr bwMode="auto">
            <a:xfrm>
              <a:off x="2425" y="1411"/>
              <a:ext cx="1" cy="48"/>
            </a:xfrm>
            <a:prstGeom prst="line">
              <a:avLst/>
            </a:prstGeom>
            <a:noFill/>
            <a:ln w="0">
              <a:solidFill>
                <a:srgbClr val="000000"/>
              </a:solidFill>
              <a:round/>
              <a:headEnd/>
              <a:tailEnd/>
            </a:ln>
          </p:spPr>
          <p:txBody>
            <a:bodyPr/>
            <a:lstStyle/>
            <a:p>
              <a:endParaRPr lang="en-CA"/>
            </a:p>
          </p:txBody>
        </p:sp>
        <p:sp>
          <p:nvSpPr>
            <p:cNvPr id="26424" name="Line 821"/>
            <p:cNvSpPr>
              <a:spLocks noChangeShapeType="1"/>
            </p:cNvSpPr>
            <p:nvPr/>
          </p:nvSpPr>
          <p:spPr bwMode="auto">
            <a:xfrm>
              <a:off x="2660" y="1259"/>
              <a:ext cx="1" cy="56"/>
            </a:xfrm>
            <a:prstGeom prst="line">
              <a:avLst/>
            </a:prstGeom>
            <a:noFill/>
            <a:ln w="0">
              <a:solidFill>
                <a:srgbClr val="000000"/>
              </a:solidFill>
              <a:round/>
              <a:headEnd/>
              <a:tailEnd/>
            </a:ln>
          </p:spPr>
          <p:txBody>
            <a:bodyPr/>
            <a:lstStyle/>
            <a:p>
              <a:endParaRPr lang="en-CA"/>
            </a:p>
          </p:txBody>
        </p:sp>
        <p:sp>
          <p:nvSpPr>
            <p:cNvPr id="26425" name="Line 822"/>
            <p:cNvSpPr>
              <a:spLocks noChangeShapeType="1"/>
            </p:cNvSpPr>
            <p:nvPr/>
          </p:nvSpPr>
          <p:spPr bwMode="auto">
            <a:xfrm>
              <a:off x="2660" y="1336"/>
              <a:ext cx="1" cy="56"/>
            </a:xfrm>
            <a:prstGeom prst="line">
              <a:avLst/>
            </a:prstGeom>
            <a:noFill/>
            <a:ln w="0">
              <a:solidFill>
                <a:srgbClr val="000000"/>
              </a:solidFill>
              <a:round/>
              <a:headEnd/>
              <a:tailEnd/>
            </a:ln>
          </p:spPr>
          <p:txBody>
            <a:bodyPr/>
            <a:lstStyle/>
            <a:p>
              <a:endParaRPr lang="en-CA"/>
            </a:p>
          </p:txBody>
        </p:sp>
        <p:sp>
          <p:nvSpPr>
            <p:cNvPr id="26426" name="Line 823"/>
            <p:cNvSpPr>
              <a:spLocks noChangeShapeType="1"/>
            </p:cNvSpPr>
            <p:nvPr/>
          </p:nvSpPr>
          <p:spPr bwMode="auto">
            <a:xfrm>
              <a:off x="2660" y="1411"/>
              <a:ext cx="1" cy="48"/>
            </a:xfrm>
            <a:prstGeom prst="line">
              <a:avLst/>
            </a:prstGeom>
            <a:noFill/>
            <a:ln w="0">
              <a:solidFill>
                <a:srgbClr val="000000"/>
              </a:solidFill>
              <a:round/>
              <a:headEnd/>
              <a:tailEnd/>
            </a:ln>
          </p:spPr>
          <p:txBody>
            <a:bodyPr/>
            <a:lstStyle/>
            <a:p>
              <a:endParaRPr lang="en-CA"/>
            </a:p>
          </p:txBody>
        </p:sp>
        <p:sp>
          <p:nvSpPr>
            <p:cNvPr id="26427" name="Line 824"/>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8" name="Line 825"/>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29" name="Line 826"/>
            <p:cNvSpPr>
              <a:spLocks noChangeShapeType="1"/>
            </p:cNvSpPr>
            <p:nvPr/>
          </p:nvSpPr>
          <p:spPr bwMode="auto">
            <a:xfrm>
              <a:off x="851" y="1254"/>
              <a:ext cx="1" cy="2"/>
            </a:xfrm>
            <a:prstGeom prst="line">
              <a:avLst/>
            </a:prstGeom>
            <a:noFill/>
            <a:ln w="0">
              <a:solidFill>
                <a:srgbClr val="000000"/>
              </a:solidFill>
              <a:round/>
              <a:headEnd/>
              <a:tailEnd/>
            </a:ln>
          </p:spPr>
          <p:txBody>
            <a:bodyPr/>
            <a:lstStyle/>
            <a:p>
              <a:endParaRPr lang="en-CA"/>
            </a:p>
          </p:txBody>
        </p:sp>
        <p:sp>
          <p:nvSpPr>
            <p:cNvPr id="26430" name="Line 827"/>
            <p:cNvSpPr>
              <a:spLocks noChangeShapeType="1"/>
            </p:cNvSpPr>
            <p:nvPr/>
          </p:nvSpPr>
          <p:spPr bwMode="auto">
            <a:xfrm flipH="1">
              <a:off x="849" y="1256"/>
              <a:ext cx="2" cy="3"/>
            </a:xfrm>
            <a:prstGeom prst="line">
              <a:avLst/>
            </a:prstGeom>
            <a:noFill/>
            <a:ln w="0">
              <a:solidFill>
                <a:srgbClr val="000000"/>
              </a:solidFill>
              <a:round/>
              <a:headEnd/>
              <a:tailEnd/>
            </a:ln>
          </p:spPr>
          <p:txBody>
            <a:bodyPr/>
            <a:lstStyle/>
            <a:p>
              <a:endParaRPr lang="en-CA"/>
            </a:p>
          </p:txBody>
        </p:sp>
        <p:sp>
          <p:nvSpPr>
            <p:cNvPr id="26431" name="Line 828"/>
            <p:cNvSpPr>
              <a:spLocks noChangeShapeType="1"/>
            </p:cNvSpPr>
            <p:nvPr/>
          </p:nvSpPr>
          <p:spPr bwMode="auto">
            <a:xfrm flipH="1">
              <a:off x="848" y="1259"/>
              <a:ext cx="1" cy="3"/>
            </a:xfrm>
            <a:prstGeom prst="line">
              <a:avLst/>
            </a:prstGeom>
            <a:noFill/>
            <a:ln w="0">
              <a:solidFill>
                <a:srgbClr val="000000"/>
              </a:solidFill>
              <a:round/>
              <a:headEnd/>
              <a:tailEnd/>
            </a:ln>
          </p:spPr>
          <p:txBody>
            <a:bodyPr/>
            <a:lstStyle/>
            <a:p>
              <a:endParaRPr lang="en-CA"/>
            </a:p>
          </p:txBody>
        </p:sp>
        <p:sp>
          <p:nvSpPr>
            <p:cNvPr id="26432" name="Line 829"/>
            <p:cNvSpPr>
              <a:spLocks noChangeShapeType="1"/>
            </p:cNvSpPr>
            <p:nvPr/>
          </p:nvSpPr>
          <p:spPr bwMode="auto">
            <a:xfrm flipH="1">
              <a:off x="847" y="1262"/>
              <a:ext cx="1" cy="11"/>
            </a:xfrm>
            <a:prstGeom prst="line">
              <a:avLst/>
            </a:prstGeom>
            <a:noFill/>
            <a:ln w="0">
              <a:solidFill>
                <a:srgbClr val="000000"/>
              </a:solidFill>
              <a:round/>
              <a:headEnd/>
              <a:tailEnd/>
            </a:ln>
          </p:spPr>
          <p:txBody>
            <a:bodyPr/>
            <a:lstStyle/>
            <a:p>
              <a:endParaRPr lang="en-CA"/>
            </a:p>
          </p:txBody>
        </p:sp>
        <p:sp>
          <p:nvSpPr>
            <p:cNvPr id="26433" name="Line 830"/>
            <p:cNvSpPr>
              <a:spLocks noChangeShapeType="1"/>
            </p:cNvSpPr>
            <p:nvPr/>
          </p:nvSpPr>
          <p:spPr bwMode="auto">
            <a:xfrm flipH="1">
              <a:off x="844" y="1273"/>
              <a:ext cx="3" cy="13"/>
            </a:xfrm>
            <a:prstGeom prst="line">
              <a:avLst/>
            </a:prstGeom>
            <a:noFill/>
            <a:ln w="0">
              <a:solidFill>
                <a:srgbClr val="000000"/>
              </a:solidFill>
              <a:round/>
              <a:headEnd/>
              <a:tailEnd/>
            </a:ln>
          </p:spPr>
          <p:txBody>
            <a:bodyPr/>
            <a:lstStyle/>
            <a:p>
              <a:endParaRPr lang="en-CA"/>
            </a:p>
          </p:txBody>
        </p:sp>
        <p:sp>
          <p:nvSpPr>
            <p:cNvPr id="26434" name="Line 831"/>
            <p:cNvSpPr>
              <a:spLocks noChangeShapeType="1"/>
            </p:cNvSpPr>
            <p:nvPr/>
          </p:nvSpPr>
          <p:spPr bwMode="auto">
            <a:xfrm>
              <a:off x="844" y="1286"/>
              <a:ext cx="3" cy="12"/>
            </a:xfrm>
            <a:prstGeom prst="line">
              <a:avLst/>
            </a:prstGeom>
            <a:noFill/>
            <a:ln w="0">
              <a:solidFill>
                <a:srgbClr val="000000"/>
              </a:solidFill>
              <a:round/>
              <a:headEnd/>
              <a:tailEnd/>
            </a:ln>
          </p:spPr>
          <p:txBody>
            <a:bodyPr/>
            <a:lstStyle/>
            <a:p>
              <a:endParaRPr lang="en-CA"/>
            </a:p>
          </p:txBody>
        </p:sp>
        <p:sp>
          <p:nvSpPr>
            <p:cNvPr id="26435" name="Freeform 832"/>
            <p:cNvSpPr>
              <a:spLocks/>
            </p:cNvSpPr>
            <p:nvPr/>
          </p:nvSpPr>
          <p:spPr bwMode="auto">
            <a:xfrm>
              <a:off x="847" y="1298"/>
              <a:ext cx="5" cy="9"/>
            </a:xfrm>
            <a:custGeom>
              <a:avLst/>
              <a:gdLst>
                <a:gd name="T0" fmla="*/ 0 w 10"/>
                <a:gd name="T1" fmla="*/ 0 h 11"/>
                <a:gd name="T2" fmla="*/ 1 w 10"/>
                <a:gd name="T3" fmla="*/ 4 h 11"/>
                <a:gd name="T4" fmla="*/ 1 w 10"/>
                <a:gd name="T5" fmla="*/ 4 h 11"/>
                <a:gd name="T6" fmla="*/ 0 60000 65536"/>
                <a:gd name="T7" fmla="*/ 0 60000 65536"/>
                <a:gd name="T8" fmla="*/ 0 60000 65536"/>
                <a:gd name="T9" fmla="*/ 0 w 10"/>
                <a:gd name="T10" fmla="*/ 0 h 11"/>
                <a:gd name="T11" fmla="*/ 10 w 10"/>
                <a:gd name="T12" fmla="*/ 11 h 11"/>
              </a:gdLst>
              <a:ahLst/>
              <a:cxnLst>
                <a:cxn ang="T6">
                  <a:pos x="T0" y="T1"/>
                </a:cxn>
                <a:cxn ang="T7">
                  <a:pos x="T2" y="T3"/>
                </a:cxn>
                <a:cxn ang="T8">
                  <a:pos x="T4" y="T5"/>
                </a:cxn>
              </a:cxnLst>
              <a:rect l="T9" t="T10" r="T11" b="T12"/>
              <a:pathLst>
                <a:path w="10" h="11">
                  <a:moveTo>
                    <a:pt x="0" y="0"/>
                  </a:moveTo>
                  <a:lnTo>
                    <a:pt x="10" y="11"/>
                  </a:lnTo>
                </a:path>
              </a:pathLst>
            </a:custGeom>
            <a:noFill/>
            <a:ln w="0">
              <a:solidFill>
                <a:srgbClr val="000000"/>
              </a:solidFill>
              <a:round/>
              <a:headEnd/>
              <a:tailEnd/>
            </a:ln>
          </p:spPr>
          <p:txBody>
            <a:bodyPr/>
            <a:lstStyle/>
            <a:p>
              <a:endParaRPr lang="en-CA"/>
            </a:p>
          </p:txBody>
        </p:sp>
        <p:sp>
          <p:nvSpPr>
            <p:cNvPr id="26436" name="Line 833"/>
            <p:cNvSpPr>
              <a:spLocks noChangeShapeType="1"/>
            </p:cNvSpPr>
            <p:nvPr/>
          </p:nvSpPr>
          <p:spPr bwMode="auto">
            <a:xfrm>
              <a:off x="865" y="1318"/>
              <a:ext cx="1" cy="2"/>
            </a:xfrm>
            <a:prstGeom prst="line">
              <a:avLst/>
            </a:prstGeom>
            <a:noFill/>
            <a:ln w="0">
              <a:solidFill>
                <a:srgbClr val="000000"/>
              </a:solidFill>
              <a:round/>
              <a:headEnd/>
              <a:tailEnd/>
            </a:ln>
          </p:spPr>
          <p:txBody>
            <a:bodyPr/>
            <a:lstStyle/>
            <a:p>
              <a:endParaRPr lang="en-CA"/>
            </a:p>
          </p:txBody>
        </p:sp>
        <p:sp>
          <p:nvSpPr>
            <p:cNvPr id="26437" name="Line 834"/>
            <p:cNvSpPr>
              <a:spLocks noChangeShapeType="1"/>
            </p:cNvSpPr>
            <p:nvPr/>
          </p:nvSpPr>
          <p:spPr bwMode="auto">
            <a:xfrm>
              <a:off x="866" y="1318"/>
              <a:ext cx="4" cy="7"/>
            </a:xfrm>
            <a:prstGeom prst="line">
              <a:avLst/>
            </a:prstGeom>
            <a:noFill/>
            <a:ln w="0">
              <a:solidFill>
                <a:srgbClr val="000000"/>
              </a:solidFill>
              <a:round/>
              <a:headEnd/>
              <a:tailEnd/>
            </a:ln>
          </p:spPr>
          <p:txBody>
            <a:bodyPr/>
            <a:lstStyle/>
            <a:p>
              <a:endParaRPr lang="en-CA"/>
            </a:p>
          </p:txBody>
        </p:sp>
        <p:sp>
          <p:nvSpPr>
            <p:cNvPr id="26438" name="Line 835"/>
            <p:cNvSpPr>
              <a:spLocks noChangeShapeType="1"/>
            </p:cNvSpPr>
            <p:nvPr/>
          </p:nvSpPr>
          <p:spPr bwMode="auto">
            <a:xfrm flipH="1">
              <a:off x="869" y="1325"/>
              <a:ext cx="1" cy="4"/>
            </a:xfrm>
            <a:prstGeom prst="line">
              <a:avLst/>
            </a:prstGeom>
            <a:noFill/>
            <a:ln w="0">
              <a:solidFill>
                <a:srgbClr val="000000"/>
              </a:solidFill>
              <a:round/>
              <a:headEnd/>
              <a:tailEnd/>
            </a:ln>
          </p:spPr>
          <p:txBody>
            <a:bodyPr/>
            <a:lstStyle/>
            <a:p>
              <a:endParaRPr lang="en-CA"/>
            </a:p>
          </p:txBody>
        </p:sp>
        <p:sp>
          <p:nvSpPr>
            <p:cNvPr id="26439" name="Line 836"/>
            <p:cNvSpPr>
              <a:spLocks noChangeShapeType="1"/>
            </p:cNvSpPr>
            <p:nvPr/>
          </p:nvSpPr>
          <p:spPr bwMode="auto">
            <a:xfrm flipH="1">
              <a:off x="864" y="1329"/>
              <a:ext cx="5" cy="5"/>
            </a:xfrm>
            <a:prstGeom prst="line">
              <a:avLst/>
            </a:prstGeom>
            <a:noFill/>
            <a:ln w="0">
              <a:solidFill>
                <a:srgbClr val="000000"/>
              </a:solidFill>
              <a:round/>
              <a:headEnd/>
              <a:tailEnd/>
            </a:ln>
          </p:spPr>
          <p:txBody>
            <a:bodyPr/>
            <a:lstStyle/>
            <a:p>
              <a:endParaRPr lang="en-CA"/>
            </a:p>
          </p:txBody>
        </p:sp>
        <p:sp>
          <p:nvSpPr>
            <p:cNvPr id="26440" name="Line 837"/>
            <p:cNvSpPr>
              <a:spLocks noChangeShapeType="1"/>
            </p:cNvSpPr>
            <p:nvPr/>
          </p:nvSpPr>
          <p:spPr bwMode="auto">
            <a:xfrm flipH="1">
              <a:off x="855" y="1334"/>
              <a:ext cx="9" cy="3"/>
            </a:xfrm>
            <a:prstGeom prst="line">
              <a:avLst/>
            </a:prstGeom>
            <a:noFill/>
            <a:ln w="0">
              <a:solidFill>
                <a:srgbClr val="000000"/>
              </a:solidFill>
              <a:round/>
              <a:headEnd/>
              <a:tailEnd/>
            </a:ln>
          </p:spPr>
          <p:txBody>
            <a:bodyPr/>
            <a:lstStyle/>
            <a:p>
              <a:endParaRPr lang="en-CA"/>
            </a:p>
          </p:txBody>
        </p:sp>
        <p:sp>
          <p:nvSpPr>
            <p:cNvPr id="26441" name="Line 838"/>
            <p:cNvSpPr>
              <a:spLocks noChangeShapeType="1"/>
            </p:cNvSpPr>
            <p:nvPr/>
          </p:nvSpPr>
          <p:spPr bwMode="auto">
            <a:xfrm flipH="1">
              <a:off x="847" y="1337"/>
              <a:ext cx="8" cy="3"/>
            </a:xfrm>
            <a:prstGeom prst="line">
              <a:avLst/>
            </a:prstGeom>
            <a:noFill/>
            <a:ln w="0">
              <a:solidFill>
                <a:srgbClr val="000000"/>
              </a:solidFill>
              <a:round/>
              <a:headEnd/>
              <a:tailEnd/>
            </a:ln>
          </p:spPr>
          <p:txBody>
            <a:bodyPr/>
            <a:lstStyle/>
            <a:p>
              <a:endParaRPr lang="en-CA"/>
            </a:p>
          </p:txBody>
        </p:sp>
        <p:sp>
          <p:nvSpPr>
            <p:cNvPr id="26442" name="Freeform 839"/>
            <p:cNvSpPr>
              <a:spLocks/>
            </p:cNvSpPr>
            <p:nvPr/>
          </p:nvSpPr>
          <p:spPr bwMode="auto">
            <a:xfrm>
              <a:off x="834" y="1340"/>
              <a:ext cx="13" cy="5"/>
            </a:xfrm>
            <a:custGeom>
              <a:avLst/>
              <a:gdLst>
                <a:gd name="T0" fmla="*/ 3 w 19"/>
                <a:gd name="T1" fmla="*/ 0 h 5"/>
                <a:gd name="T2" fmla="*/ 1 w 19"/>
                <a:gd name="T3" fmla="*/ 5 h 5"/>
                <a:gd name="T4" fmla="*/ 0 w 19"/>
                <a:gd name="T5" fmla="*/ 5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2" y="5"/>
                  </a:lnTo>
                  <a:lnTo>
                    <a:pt x="0" y="5"/>
                  </a:lnTo>
                </a:path>
              </a:pathLst>
            </a:custGeom>
            <a:noFill/>
            <a:ln w="0">
              <a:solidFill>
                <a:srgbClr val="000000"/>
              </a:solidFill>
              <a:round/>
              <a:headEnd/>
              <a:tailEnd/>
            </a:ln>
          </p:spPr>
          <p:txBody>
            <a:bodyPr/>
            <a:lstStyle/>
            <a:p>
              <a:endParaRPr lang="en-CA"/>
            </a:p>
          </p:txBody>
        </p:sp>
        <p:sp>
          <p:nvSpPr>
            <p:cNvPr id="26443" name="Line 840"/>
            <p:cNvSpPr>
              <a:spLocks noChangeShapeType="1"/>
            </p:cNvSpPr>
            <p:nvPr/>
          </p:nvSpPr>
          <p:spPr bwMode="auto">
            <a:xfrm>
              <a:off x="820" y="1353"/>
              <a:ext cx="1" cy="1"/>
            </a:xfrm>
            <a:prstGeom prst="line">
              <a:avLst/>
            </a:prstGeom>
            <a:noFill/>
            <a:ln w="0">
              <a:solidFill>
                <a:srgbClr val="000000"/>
              </a:solidFill>
              <a:round/>
              <a:headEnd/>
              <a:tailEnd/>
            </a:ln>
          </p:spPr>
          <p:txBody>
            <a:bodyPr/>
            <a:lstStyle/>
            <a:p>
              <a:endParaRPr lang="en-CA"/>
            </a:p>
          </p:txBody>
        </p:sp>
        <p:sp>
          <p:nvSpPr>
            <p:cNvPr id="26444" name="Line 841"/>
            <p:cNvSpPr>
              <a:spLocks noChangeShapeType="1"/>
            </p:cNvSpPr>
            <p:nvPr/>
          </p:nvSpPr>
          <p:spPr bwMode="auto">
            <a:xfrm flipH="1">
              <a:off x="816" y="1353"/>
              <a:ext cx="4" cy="4"/>
            </a:xfrm>
            <a:prstGeom prst="line">
              <a:avLst/>
            </a:prstGeom>
            <a:noFill/>
            <a:ln w="0">
              <a:solidFill>
                <a:srgbClr val="000000"/>
              </a:solidFill>
              <a:round/>
              <a:headEnd/>
              <a:tailEnd/>
            </a:ln>
          </p:spPr>
          <p:txBody>
            <a:bodyPr/>
            <a:lstStyle/>
            <a:p>
              <a:endParaRPr lang="en-CA"/>
            </a:p>
          </p:txBody>
        </p:sp>
        <p:sp>
          <p:nvSpPr>
            <p:cNvPr id="26445" name="Line 842"/>
            <p:cNvSpPr>
              <a:spLocks noChangeShapeType="1"/>
            </p:cNvSpPr>
            <p:nvPr/>
          </p:nvSpPr>
          <p:spPr bwMode="auto">
            <a:xfrm>
              <a:off x="816" y="1357"/>
              <a:ext cx="3" cy="4"/>
            </a:xfrm>
            <a:prstGeom prst="line">
              <a:avLst/>
            </a:prstGeom>
            <a:noFill/>
            <a:ln w="0">
              <a:solidFill>
                <a:srgbClr val="000000"/>
              </a:solidFill>
              <a:round/>
              <a:headEnd/>
              <a:tailEnd/>
            </a:ln>
          </p:spPr>
          <p:txBody>
            <a:bodyPr/>
            <a:lstStyle/>
            <a:p>
              <a:endParaRPr lang="en-CA"/>
            </a:p>
          </p:txBody>
        </p:sp>
        <p:sp>
          <p:nvSpPr>
            <p:cNvPr id="26446" name="Line 843"/>
            <p:cNvSpPr>
              <a:spLocks noChangeShapeType="1"/>
            </p:cNvSpPr>
            <p:nvPr/>
          </p:nvSpPr>
          <p:spPr bwMode="auto">
            <a:xfrm>
              <a:off x="819" y="1361"/>
              <a:ext cx="6" cy="3"/>
            </a:xfrm>
            <a:prstGeom prst="line">
              <a:avLst/>
            </a:prstGeom>
            <a:noFill/>
            <a:ln w="0">
              <a:solidFill>
                <a:srgbClr val="000000"/>
              </a:solidFill>
              <a:round/>
              <a:headEnd/>
              <a:tailEnd/>
            </a:ln>
          </p:spPr>
          <p:txBody>
            <a:bodyPr/>
            <a:lstStyle/>
            <a:p>
              <a:endParaRPr lang="en-CA"/>
            </a:p>
          </p:txBody>
        </p:sp>
        <p:sp>
          <p:nvSpPr>
            <p:cNvPr id="26447" name="Line 844"/>
            <p:cNvSpPr>
              <a:spLocks noChangeShapeType="1"/>
            </p:cNvSpPr>
            <p:nvPr/>
          </p:nvSpPr>
          <p:spPr bwMode="auto">
            <a:xfrm>
              <a:off x="825" y="1364"/>
              <a:ext cx="6" cy="1"/>
            </a:xfrm>
            <a:prstGeom prst="line">
              <a:avLst/>
            </a:prstGeom>
            <a:noFill/>
            <a:ln w="0">
              <a:solidFill>
                <a:srgbClr val="000000"/>
              </a:solidFill>
              <a:round/>
              <a:headEnd/>
              <a:tailEnd/>
            </a:ln>
          </p:spPr>
          <p:txBody>
            <a:bodyPr/>
            <a:lstStyle/>
            <a:p>
              <a:endParaRPr lang="en-CA"/>
            </a:p>
          </p:txBody>
        </p:sp>
        <p:sp>
          <p:nvSpPr>
            <p:cNvPr id="26448" name="Line 845"/>
            <p:cNvSpPr>
              <a:spLocks noChangeShapeType="1"/>
            </p:cNvSpPr>
            <p:nvPr/>
          </p:nvSpPr>
          <p:spPr bwMode="auto">
            <a:xfrm>
              <a:off x="831" y="1365"/>
              <a:ext cx="9" cy="2"/>
            </a:xfrm>
            <a:prstGeom prst="line">
              <a:avLst/>
            </a:prstGeom>
            <a:noFill/>
            <a:ln w="0">
              <a:solidFill>
                <a:srgbClr val="000000"/>
              </a:solidFill>
              <a:round/>
              <a:headEnd/>
              <a:tailEnd/>
            </a:ln>
          </p:spPr>
          <p:txBody>
            <a:bodyPr/>
            <a:lstStyle/>
            <a:p>
              <a:endParaRPr lang="en-CA"/>
            </a:p>
          </p:txBody>
        </p:sp>
        <p:sp>
          <p:nvSpPr>
            <p:cNvPr id="26449" name="Freeform 846"/>
            <p:cNvSpPr>
              <a:spLocks/>
            </p:cNvSpPr>
            <p:nvPr/>
          </p:nvSpPr>
          <p:spPr bwMode="auto">
            <a:xfrm>
              <a:off x="840" y="1365"/>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450" name="Line 847"/>
            <p:cNvSpPr>
              <a:spLocks noChangeShapeType="1"/>
            </p:cNvSpPr>
            <p:nvPr/>
          </p:nvSpPr>
          <p:spPr bwMode="auto">
            <a:xfrm flipH="1">
              <a:off x="861" y="1379"/>
              <a:ext cx="1" cy="5"/>
            </a:xfrm>
            <a:prstGeom prst="line">
              <a:avLst/>
            </a:prstGeom>
            <a:noFill/>
            <a:ln w="0">
              <a:solidFill>
                <a:srgbClr val="000000"/>
              </a:solidFill>
              <a:round/>
              <a:headEnd/>
              <a:tailEnd/>
            </a:ln>
          </p:spPr>
          <p:txBody>
            <a:bodyPr/>
            <a:lstStyle/>
            <a:p>
              <a:endParaRPr lang="en-CA"/>
            </a:p>
          </p:txBody>
        </p:sp>
        <p:sp>
          <p:nvSpPr>
            <p:cNvPr id="26451" name="Line 848"/>
            <p:cNvSpPr>
              <a:spLocks noChangeShapeType="1"/>
            </p:cNvSpPr>
            <p:nvPr/>
          </p:nvSpPr>
          <p:spPr bwMode="auto">
            <a:xfrm flipH="1">
              <a:off x="860" y="1384"/>
              <a:ext cx="1" cy="5"/>
            </a:xfrm>
            <a:prstGeom prst="line">
              <a:avLst/>
            </a:prstGeom>
            <a:noFill/>
            <a:ln w="0">
              <a:solidFill>
                <a:srgbClr val="000000"/>
              </a:solidFill>
              <a:round/>
              <a:headEnd/>
              <a:tailEnd/>
            </a:ln>
          </p:spPr>
          <p:txBody>
            <a:bodyPr/>
            <a:lstStyle/>
            <a:p>
              <a:endParaRPr lang="en-CA"/>
            </a:p>
          </p:txBody>
        </p:sp>
        <p:sp>
          <p:nvSpPr>
            <p:cNvPr id="26452" name="Line 849"/>
            <p:cNvSpPr>
              <a:spLocks noChangeShapeType="1"/>
            </p:cNvSpPr>
            <p:nvPr/>
          </p:nvSpPr>
          <p:spPr bwMode="auto">
            <a:xfrm flipH="1">
              <a:off x="851" y="1389"/>
              <a:ext cx="9" cy="14"/>
            </a:xfrm>
            <a:prstGeom prst="line">
              <a:avLst/>
            </a:prstGeom>
            <a:noFill/>
            <a:ln w="0">
              <a:solidFill>
                <a:srgbClr val="000000"/>
              </a:solidFill>
              <a:round/>
              <a:headEnd/>
              <a:tailEnd/>
            </a:ln>
          </p:spPr>
          <p:txBody>
            <a:bodyPr/>
            <a:lstStyle/>
            <a:p>
              <a:endParaRPr lang="en-CA"/>
            </a:p>
          </p:txBody>
        </p:sp>
        <p:sp>
          <p:nvSpPr>
            <p:cNvPr id="26453" name="Line 850"/>
            <p:cNvSpPr>
              <a:spLocks noChangeShapeType="1"/>
            </p:cNvSpPr>
            <p:nvPr/>
          </p:nvSpPr>
          <p:spPr bwMode="auto">
            <a:xfrm flipH="1">
              <a:off x="844" y="1403"/>
              <a:ext cx="7" cy="14"/>
            </a:xfrm>
            <a:prstGeom prst="line">
              <a:avLst/>
            </a:prstGeom>
            <a:noFill/>
            <a:ln w="0">
              <a:solidFill>
                <a:srgbClr val="000000"/>
              </a:solidFill>
              <a:round/>
              <a:headEnd/>
              <a:tailEnd/>
            </a:ln>
          </p:spPr>
          <p:txBody>
            <a:bodyPr/>
            <a:lstStyle/>
            <a:p>
              <a:endParaRPr lang="en-CA"/>
            </a:p>
          </p:txBody>
        </p:sp>
        <p:sp>
          <p:nvSpPr>
            <p:cNvPr id="26454" name="Line 851"/>
            <p:cNvSpPr>
              <a:spLocks noChangeShapeType="1"/>
            </p:cNvSpPr>
            <p:nvPr/>
          </p:nvSpPr>
          <p:spPr bwMode="auto">
            <a:xfrm flipH="1">
              <a:off x="843" y="1417"/>
              <a:ext cx="1" cy="3"/>
            </a:xfrm>
            <a:prstGeom prst="line">
              <a:avLst/>
            </a:prstGeom>
            <a:noFill/>
            <a:ln w="0">
              <a:solidFill>
                <a:srgbClr val="000000"/>
              </a:solidFill>
              <a:round/>
              <a:headEnd/>
              <a:tailEnd/>
            </a:ln>
          </p:spPr>
          <p:txBody>
            <a:bodyPr/>
            <a:lstStyle/>
            <a:p>
              <a:endParaRPr lang="en-CA"/>
            </a:p>
          </p:txBody>
        </p:sp>
        <p:sp>
          <p:nvSpPr>
            <p:cNvPr id="26455" name="Line 852"/>
            <p:cNvSpPr>
              <a:spLocks noChangeShapeType="1"/>
            </p:cNvSpPr>
            <p:nvPr/>
          </p:nvSpPr>
          <p:spPr bwMode="auto">
            <a:xfrm flipH="1">
              <a:off x="842" y="1420"/>
              <a:ext cx="1" cy="3"/>
            </a:xfrm>
            <a:prstGeom prst="line">
              <a:avLst/>
            </a:prstGeom>
            <a:noFill/>
            <a:ln w="0">
              <a:solidFill>
                <a:srgbClr val="000000"/>
              </a:solidFill>
              <a:round/>
              <a:headEnd/>
              <a:tailEnd/>
            </a:ln>
          </p:spPr>
          <p:txBody>
            <a:bodyPr/>
            <a:lstStyle/>
            <a:p>
              <a:endParaRPr lang="en-CA"/>
            </a:p>
          </p:txBody>
        </p:sp>
        <p:sp>
          <p:nvSpPr>
            <p:cNvPr id="26456" name="Line 853"/>
            <p:cNvSpPr>
              <a:spLocks noChangeShapeType="1"/>
            </p:cNvSpPr>
            <p:nvPr/>
          </p:nvSpPr>
          <p:spPr bwMode="auto">
            <a:xfrm>
              <a:off x="842" y="1423"/>
              <a:ext cx="1" cy="3"/>
            </a:xfrm>
            <a:prstGeom prst="line">
              <a:avLst/>
            </a:prstGeom>
            <a:noFill/>
            <a:ln w="0">
              <a:solidFill>
                <a:srgbClr val="000000"/>
              </a:solidFill>
              <a:round/>
              <a:headEnd/>
              <a:tailEnd/>
            </a:ln>
          </p:spPr>
          <p:txBody>
            <a:bodyPr/>
            <a:lstStyle/>
            <a:p>
              <a:endParaRPr lang="en-CA"/>
            </a:p>
          </p:txBody>
        </p:sp>
        <p:sp>
          <p:nvSpPr>
            <p:cNvPr id="26457" name="Freeform 854"/>
            <p:cNvSpPr>
              <a:spLocks/>
            </p:cNvSpPr>
            <p:nvPr/>
          </p:nvSpPr>
          <p:spPr bwMode="auto">
            <a:xfrm>
              <a:off x="842" y="1426"/>
              <a:ext cx="1" cy="2"/>
            </a:xfrm>
            <a:custGeom>
              <a:avLst/>
              <a:gdLst>
                <a:gd name="T0" fmla="*/ 0 w 2"/>
                <a:gd name="T1" fmla="*/ 0 h 1"/>
                <a:gd name="T2" fmla="*/ 0 w 2"/>
                <a:gd name="T3" fmla="*/ 32 h 1"/>
                <a:gd name="T4" fmla="*/ 1 w 2"/>
                <a:gd name="T5" fmla="*/ 32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0">
              <a:solidFill>
                <a:srgbClr val="000000"/>
              </a:solidFill>
              <a:round/>
              <a:headEnd/>
              <a:tailEnd/>
            </a:ln>
          </p:spPr>
          <p:txBody>
            <a:bodyPr/>
            <a:lstStyle/>
            <a:p>
              <a:endParaRPr lang="en-CA"/>
            </a:p>
          </p:txBody>
        </p:sp>
        <p:sp>
          <p:nvSpPr>
            <p:cNvPr id="26458" name="Line 855"/>
            <p:cNvSpPr>
              <a:spLocks noChangeShapeType="1"/>
            </p:cNvSpPr>
            <p:nvPr/>
          </p:nvSpPr>
          <p:spPr bwMode="auto">
            <a:xfrm>
              <a:off x="858" y="1428"/>
              <a:ext cx="2" cy="1"/>
            </a:xfrm>
            <a:prstGeom prst="line">
              <a:avLst/>
            </a:prstGeom>
            <a:noFill/>
            <a:ln w="0">
              <a:solidFill>
                <a:srgbClr val="000000"/>
              </a:solidFill>
              <a:round/>
              <a:headEnd/>
              <a:tailEnd/>
            </a:ln>
          </p:spPr>
          <p:txBody>
            <a:bodyPr/>
            <a:lstStyle/>
            <a:p>
              <a:endParaRPr lang="en-CA"/>
            </a:p>
          </p:txBody>
        </p:sp>
        <p:sp>
          <p:nvSpPr>
            <p:cNvPr id="26459" name="Line 856"/>
            <p:cNvSpPr>
              <a:spLocks noChangeShapeType="1"/>
            </p:cNvSpPr>
            <p:nvPr/>
          </p:nvSpPr>
          <p:spPr bwMode="auto">
            <a:xfrm flipV="1">
              <a:off x="858" y="1426"/>
              <a:ext cx="3" cy="2"/>
            </a:xfrm>
            <a:prstGeom prst="line">
              <a:avLst/>
            </a:prstGeom>
            <a:noFill/>
            <a:ln w="0">
              <a:solidFill>
                <a:srgbClr val="000000"/>
              </a:solidFill>
              <a:round/>
              <a:headEnd/>
              <a:tailEnd/>
            </a:ln>
          </p:spPr>
          <p:txBody>
            <a:bodyPr/>
            <a:lstStyle/>
            <a:p>
              <a:endParaRPr lang="en-CA"/>
            </a:p>
          </p:txBody>
        </p:sp>
        <p:sp>
          <p:nvSpPr>
            <p:cNvPr id="26460" name="Line 857"/>
            <p:cNvSpPr>
              <a:spLocks noChangeShapeType="1"/>
            </p:cNvSpPr>
            <p:nvPr/>
          </p:nvSpPr>
          <p:spPr bwMode="auto">
            <a:xfrm>
              <a:off x="861" y="1426"/>
              <a:ext cx="3" cy="2"/>
            </a:xfrm>
            <a:prstGeom prst="line">
              <a:avLst/>
            </a:prstGeom>
            <a:noFill/>
            <a:ln w="0">
              <a:solidFill>
                <a:srgbClr val="000000"/>
              </a:solidFill>
              <a:round/>
              <a:headEnd/>
              <a:tailEnd/>
            </a:ln>
          </p:spPr>
          <p:txBody>
            <a:bodyPr/>
            <a:lstStyle/>
            <a:p>
              <a:endParaRPr lang="en-CA"/>
            </a:p>
          </p:txBody>
        </p:sp>
        <p:sp>
          <p:nvSpPr>
            <p:cNvPr id="26461" name="Line 858"/>
            <p:cNvSpPr>
              <a:spLocks noChangeShapeType="1"/>
            </p:cNvSpPr>
            <p:nvPr/>
          </p:nvSpPr>
          <p:spPr bwMode="auto">
            <a:xfrm>
              <a:off x="864" y="1426"/>
              <a:ext cx="2" cy="2"/>
            </a:xfrm>
            <a:prstGeom prst="line">
              <a:avLst/>
            </a:prstGeom>
            <a:noFill/>
            <a:ln w="0">
              <a:solidFill>
                <a:srgbClr val="000000"/>
              </a:solidFill>
              <a:round/>
              <a:headEnd/>
              <a:tailEnd/>
            </a:ln>
          </p:spPr>
          <p:txBody>
            <a:bodyPr/>
            <a:lstStyle/>
            <a:p>
              <a:endParaRPr lang="en-CA"/>
            </a:p>
          </p:txBody>
        </p:sp>
        <p:sp>
          <p:nvSpPr>
            <p:cNvPr id="26462" name="Line 859"/>
            <p:cNvSpPr>
              <a:spLocks noChangeShapeType="1"/>
            </p:cNvSpPr>
            <p:nvPr/>
          </p:nvSpPr>
          <p:spPr bwMode="auto">
            <a:xfrm>
              <a:off x="866" y="1428"/>
              <a:ext cx="1" cy="1"/>
            </a:xfrm>
            <a:prstGeom prst="line">
              <a:avLst/>
            </a:prstGeom>
            <a:noFill/>
            <a:ln w="0">
              <a:solidFill>
                <a:srgbClr val="000000"/>
              </a:solidFill>
              <a:round/>
              <a:headEnd/>
              <a:tailEnd/>
            </a:ln>
          </p:spPr>
          <p:txBody>
            <a:bodyPr/>
            <a:lstStyle/>
            <a:p>
              <a:endParaRPr lang="en-CA"/>
            </a:p>
          </p:txBody>
        </p:sp>
        <p:sp>
          <p:nvSpPr>
            <p:cNvPr id="26463" name="Line 860"/>
            <p:cNvSpPr>
              <a:spLocks noChangeShapeType="1"/>
            </p:cNvSpPr>
            <p:nvPr/>
          </p:nvSpPr>
          <p:spPr bwMode="auto">
            <a:xfrm>
              <a:off x="866" y="1428"/>
              <a:ext cx="1" cy="3"/>
            </a:xfrm>
            <a:prstGeom prst="line">
              <a:avLst/>
            </a:prstGeom>
            <a:noFill/>
            <a:ln w="0">
              <a:solidFill>
                <a:srgbClr val="000000"/>
              </a:solidFill>
              <a:round/>
              <a:headEnd/>
              <a:tailEnd/>
            </a:ln>
          </p:spPr>
          <p:txBody>
            <a:bodyPr/>
            <a:lstStyle/>
            <a:p>
              <a:endParaRPr lang="en-CA"/>
            </a:p>
          </p:txBody>
        </p:sp>
        <p:sp>
          <p:nvSpPr>
            <p:cNvPr id="26464" name="Line 861"/>
            <p:cNvSpPr>
              <a:spLocks noChangeShapeType="1"/>
            </p:cNvSpPr>
            <p:nvPr/>
          </p:nvSpPr>
          <p:spPr bwMode="auto">
            <a:xfrm flipH="1">
              <a:off x="864" y="1431"/>
              <a:ext cx="2" cy="1"/>
            </a:xfrm>
            <a:prstGeom prst="line">
              <a:avLst/>
            </a:prstGeom>
            <a:noFill/>
            <a:ln w="0">
              <a:solidFill>
                <a:srgbClr val="000000"/>
              </a:solidFill>
              <a:round/>
              <a:headEnd/>
              <a:tailEnd/>
            </a:ln>
          </p:spPr>
          <p:txBody>
            <a:bodyPr/>
            <a:lstStyle/>
            <a:p>
              <a:endParaRPr lang="en-CA"/>
            </a:p>
          </p:txBody>
        </p:sp>
        <p:sp>
          <p:nvSpPr>
            <p:cNvPr id="26465" name="Line 862"/>
            <p:cNvSpPr>
              <a:spLocks noChangeShapeType="1"/>
            </p:cNvSpPr>
            <p:nvPr/>
          </p:nvSpPr>
          <p:spPr bwMode="auto">
            <a:xfrm flipH="1">
              <a:off x="861" y="1432"/>
              <a:ext cx="3" cy="4"/>
            </a:xfrm>
            <a:prstGeom prst="line">
              <a:avLst/>
            </a:prstGeom>
            <a:noFill/>
            <a:ln w="0">
              <a:solidFill>
                <a:srgbClr val="000000"/>
              </a:solidFill>
              <a:round/>
              <a:headEnd/>
              <a:tailEnd/>
            </a:ln>
          </p:spPr>
          <p:txBody>
            <a:bodyPr/>
            <a:lstStyle/>
            <a:p>
              <a:endParaRPr lang="en-CA"/>
            </a:p>
          </p:txBody>
        </p:sp>
        <p:sp>
          <p:nvSpPr>
            <p:cNvPr id="26466" name="Line 863"/>
            <p:cNvSpPr>
              <a:spLocks noChangeShapeType="1"/>
            </p:cNvSpPr>
            <p:nvPr/>
          </p:nvSpPr>
          <p:spPr bwMode="auto">
            <a:xfrm flipH="1">
              <a:off x="858" y="1436"/>
              <a:ext cx="3" cy="3"/>
            </a:xfrm>
            <a:prstGeom prst="line">
              <a:avLst/>
            </a:prstGeom>
            <a:noFill/>
            <a:ln w="0">
              <a:solidFill>
                <a:srgbClr val="000000"/>
              </a:solidFill>
              <a:round/>
              <a:headEnd/>
              <a:tailEnd/>
            </a:ln>
          </p:spPr>
          <p:txBody>
            <a:bodyPr/>
            <a:lstStyle/>
            <a:p>
              <a:endParaRPr lang="en-CA"/>
            </a:p>
          </p:txBody>
        </p:sp>
        <p:sp>
          <p:nvSpPr>
            <p:cNvPr id="26467" name="Line 864"/>
            <p:cNvSpPr>
              <a:spLocks noChangeShapeType="1"/>
            </p:cNvSpPr>
            <p:nvPr/>
          </p:nvSpPr>
          <p:spPr bwMode="auto">
            <a:xfrm flipH="1">
              <a:off x="855" y="1439"/>
              <a:ext cx="3" cy="4"/>
            </a:xfrm>
            <a:prstGeom prst="line">
              <a:avLst/>
            </a:prstGeom>
            <a:noFill/>
            <a:ln w="0">
              <a:solidFill>
                <a:srgbClr val="000000"/>
              </a:solidFill>
              <a:round/>
              <a:headEnd/>
              <a:tailEnd/>
            </a:ln>
          </p:spPr>
          <p:txBody>
            <a:bodyPr/>
            <a:lstStyle/>
            <a:p>
              <a:endParaRPr lang="en-CA"/>
            </a:p>
          </p:txBody>
        </p:sp>
        <p:sp>
          <p:nvSpPr>
            <p:cNvPr id="26468" name="Line 865"/>
            <p:cNvSpPr>
              <a:spLocks noChangeShapeType="1"/>
            </p:cNvSpPr>
            <p:nvPr/>
          </p:nvSpPr>
          <p:spPr bwMode="auto">
            <a:xfrm flipH="1">
              <a:off x="852" y="1443"/>
              <a:ext cx="3" cy="3"/>
            </a:xfrm>
            <a:prstGeom prst="line">
              <a:avLst/>
            </a:prstGeom>
            <a:noFill/>
            <a:ln w="0">
              <a:solidFill>
                <a:srgbClr val="000000"/>
              </a:solidFill>
              <a:round/>
              <a:headEnd/>
              <a:tailEnd/>
            </a:ln>
          </p:spPr>
          <p:txBody>
            <a:bodyPr/>
            <a:lstStyle/>
            <a:p>
              <a:endParaRPr lang="en-CA"/>
            </a:p>
          </p:txBody>
        </p:sp>
        <p:sp>
          <p:nvSpPr>
            <p:cNvPr id="26469" name="Line 866"/>
            <p:cNvSpPr>
              <a:spLocks noChangeShapeType="1"/>
            </p:cNvSpPr>
            <p:nvPr/>
          </p:nvSpPr>
          <p:spPr bwMode="auto">
            <a:xfrm flipH="1">
              <a:off x="848" y="1446"/>
              <a:ext cx="4" cy="2"/>
            </a:xfrm>
            <a:prstGeom prst="line">
              <a:avLst/>
            </a:prstGeom>
            <a:noFill/>
            <a:ln w="0">
              <a:solidFill>
                <a:srgbClr val="000000"/>
              </a:solidFill>
              <a:round/>
              <a:headEnd/>
              <a:tailEnd/>
            </a:ln>
          </p:spPr>
          <p:txBody>
            <a:bodyPr/>
            <a:lstStyle/>
            <a:p>
              <a:endParaRPr lang="en-CA"/>
            </a:p>
          </p:txBody>
        </p:sp>
        <p:sp>
          <p:nvSpPr>
            <p:cNvPr id="26470" name="Line 867"/>
            <p:cNvSpPr>
              <a:spLocks noChangeShapeType="1"/>
            </p:cNvSpPr>
            <p:nvPr/>
          </p:nvSpPr>
          <p:spPr bwMode="auto">
            <a:xfrm flipH="1">
              <a:off x="847" y="1448"/>
              <a:ext cx="1" cy="3"/>
            </a:xfrm>
            <a:prstGeom prst="line">
              <a:avLst/>
            </a:prstGeom>
            <a:noFill/>
            <a:ln w="0">
              <a:solidFill>
                <a:srgbClr val="000000"/>
              </a:solidFill>
              <a:round/>
              <a:headEnd/>
              <a:tailEnd/>
            </a:ln>
          </p:spPr>
          <p:txBody>
            <a:bodyPr/>
            <a:lstStyle/>
            <a:p>
              <a:endParaRPr lang="en-CA"/>
            </a:p>
          </p:txBody>
        </p:sp>
        <p:sp>
          <p:nvSpPr>
            <p:cNvPr id="26471" name="Line 868"/>
            <p:cNvSpPr>
              <a:spLocks noChangeShapeType="1"/>
            </p:cNvSpPr>
            <p:nvPr/>
          </p:nvSpPr>
          <p:spPr bwMode="auto">
            <a:xfrm flipH="1">
              <a:off x="844" y="1451"/>
              <a:ext cx="3" cy="3"/>
            </a:xfrm>
            <a:prstGeom prst="line">
              <a:avLst/>
            </a:prstGeom>
            <a:noFill/>
            <a:ln w="0">
              <a:solidFill>
                <a:srgbClr val="000000"/>
              </a:solidFill>
              <a:round/>
              <a:headEnd/>
              <a:tailEnd/>
            </a:ln>
          </p:spPr>
          <p:txBody>
            <a:bodyPr/>
            <a:lstStyle/>
            <a:p>
              <a:endParaRPr lang="en-CA"/>
            </a:p>
          </p:txBody>
        </p:sp>
        <p:sp>
          <p:nvSpPr>
            <p:cNvPr id="26472" name="Line 869"/>
            <p:cNvSpPr>
              <a:spLocks noChangeShapeType="1"/>
            </p:cNvSpPr>
            <p:nvPr/>
          </p:nvSpPr>
          <p:spPr bwMode="auto">
            <a:xfrm flipH="1">
              <a:off x="842" y="1454"/>
              <a:ext cx="2" cy="2"/>
            </a:xfrm>
            <a:prstGeom prst="line">
              <a:avLst/>
            </a:prstGeom>
            <a:noFill/>
            <a:ln w="0">
              <a:solidFill>
                <a:srgbClr val="000000"/>
              </a:solidFill>
              <a:round/>
              <a:headEnd/>
              <a:tailEnd/>
            </a:ln>
          </p:spPr>
          <p:txBody>
            <a:bodyPr/>
            <a:lstStyle/>
            <a:p>
              <a:endParaRPr lang="en-CA"/>
            </a:p>
          </p:txBody>
        </p:sp>
        <p:sp>
          <p:nvSpPr>
            <p:cNvPr id="26473" name="Line 870"/>
            <p:cNvSpPr>
              <a:spLocks noChangeShapeType="1"/>
            </p:cNvSpPr>
            <p:nvPr/>
          </p:nvSpPr>
          <p:spPr bwMode="auto">
            <a:xfrm flipH="1">
              <a:off x="840" y="1456"/>
              <a:ext cx="2" cy="1"/>
            </a:xfrm>
            <a:prstGeom prst="line">
              <a:avLst/>
            </a:prstGeom>
            <a:noFill/>
            <a:ln w="0">
              <a:solidFill>
                <a:srgbClr val="000000"/>
              </a:solidFill>
              <a:round/>
              <a:headEnd/>
              <a:tailEnd/>
            </a:ln>
          </p:spPr>
          <p:txBody>
            <a:bodyPr/>
            <a:lstStyle/>
            <a:p>
              <a:endParaRPr lang="en-CA"/>
            </a:p>
          </p:txBody>
        </p:sp>
        <p:sp>
          <p:nvSpPr>
            <p:cNvPr id="26474" name="Line 871"/>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5" name="Line 872"/>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6" name="Line 873"/>
            <p:cNvSpPr>
              <a:spLocks noChangeShapeType="1"/>
            </p:cNvSpPr>
            <p:nvPr/>
          </p:nvSpPr>
          <p:spPr bwMode="auto">
            <a:xfrm>
              <a:off x="840" y="1457"/>
              <a:ext cx="2" cy="2"/>
            </a:xfrm>
            <a:prstGeom prst="line">
              <a:avLst/>
            </a:prstGeom>
            <a:noFill/>
            <a:ln w="0">
              <a:solidFill>
                <a:srgbClr val="000000"/>
              </a:solidFill>
              <a:round/>
              <a:headEnd/>
              <a:tailEnd/>
            </a:ln>
          </p:spPr>
          <p:txBody>
            <a:bodyPr/>
            <a:lstStyle/>
            <a:p>
              <a:endParaRPr lang="en-CA"/>
            </a:p>
          </p:txBody>
        </p:sp>
        <p:sp>
          <p:nvSpPr>
            <p:cNvPr id="26477" name="Line 874"/>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8" name="Line 875"/>
            <p:cNvSpPr>
              <a:spLocks noChangeShapeType="1"/>
            </p:cNvSpPr>
            <p:nvPr/>
          </p:nvSpPr>
          <p:spPr bwMode="auto">
            <a:xfrm>
              <a:off x="2851" y="1254"/>
              <a:ext cx="1" cy="2"/>
            </a:xfrm>
            <a:prstGeom prst="line">
              <a:avLst/>
            </a:prstGeom>
            <a:noFill/>
            <a:ln w="0">
              <a:solidFill>
                <a:srgbClr val="000000"/>
              </a:solidFill>
              <a:round/>
              <a:headEnd/>
              <a:tailEnd/>
            </a:ln>
          </p:spPr>
          <p:txBody>
            <a:bodyPr/>
            <a:lstStyle/>
            <a:p>
              <a:endParaRPr lang="en-CA"/>
            </a:p>
          </p:txBody>
        </p:sp>
        <p:sp>
          <p:nvSpPr>
            <p:cNvPr id="26479" name="Line 876"/>
            <p:cNvSpPr>
              <a:spLocks noChangeShapeType="1"/>
            </p:cNvSpPr>
            <p:nvPr/>
          </p:nvSpPr>
          <p:spPr bwMode="auto">
            <a:xfrm flipH="1">
              <a:off x="2850" y="1254"/>
              <a:ext cx="1" cy="2"/>
            </a:xfrm>
            <a:prstGeom prst="line">
              <a:avLst/>
            </a:prstGeom>
            <a:noFill/>
            <a:ln w="0">
              <a:solidFill>
                <a:srgbClr val="000000"/>
              </a:solidFill>
              <a:round/>
              <a:headEnd/>
              <a:tailEnd/>
            </a:ln>
          </p:spPr>
          <p:txBody>
            <a:bodyPr/>
            <a:lstStyle/>
            <a:p>
              <a:endParaRPr lang="en-CA"/>
            </a:p>
          </p:txBody>
        </p:sp>
        <p:sp>
          <p:nvSpPr>
            <p:cNvPr id="26480" name="Line 877"/>
            <p:cNvSpPr>
              <a:spLocks noChangeShapeType="1"/>
            </p:cNvSpPr>
            <p:nvPr/>
          </p:nvSpPr>
          <p:spPr bwMode="auto">
            <a:xfrm flipH="1">
              <a:off x="2848" y="1256"/>
              <a:ext cx="2" cy="1"/>
            </a:xfrm>
            <a:prstGeom prst="line">
              <a:avLst/>
            </a:prstGeom>
            <a:noFill/>
            <a:ln w="0">
              <a:solidFill>
                <a:srgbClr val="000000"/>
              </a:solidFill>
              <a:round/>
              <a:headEnd/>
              <a:tailEnd/>
            </a:ln>
          </p:spPr>
          <p:txBody>
            <a:bodyPr/>
            <a:lstStyle/>
            <a:p>
              <a:endParaRPr lang="en-CA"/>
            </a:p>
          </p:txBody>
        </p:sp>
        <p:sp>
          <p:nvSpPr>
            <p:cNvPr id="26481" name="Line 878"/>
            <p:cNvSpPr>
              <a:spLocks noChangeShapeType="1"/>
            </p:cNvSpPr>
            <p:nvPr/>
          </p:nvSpPr>
          <p:spPr bwMode="auto">
            <a:xfrm flipH="1">
              <a:off x="2847" y="1257"/>
              <a:ext cx="1" cy="5"/>
            </a:xfrm>
            <a:prstGeom prst="line">
              <a:avLst/>
            </a:prstGeom>
            <a:noFill/>
            <a:ln w="0">
              <a:solidFill>
                <a:srgbClr val="000000"/>
              </a:solidFill>
              <a:round/>
              <a:headEnd/>
              <a:tailEnd/>
            </a:ln>
          </p:spPr>
          <p:txBody>
            <a:bodyPr/>
            <a:lstStyle/>
            <a:p>
              <a:endParaRPr lang="en-CA"/>
            </a:p>
          </p:txBody>
        </p:sp>
        <p:sp>
          <p:nvSpPr>
            <p:cNvPr id="26482" name="Line 879"/>
            <p:cNvSpPr>
              <a:spLocks noChangeShapeType="1"/>
            </p:cNvSpPr>
            <p:nvPr/>
          </p:nvSpPr>
          <p:spPr bwMode="auto">
            <a:xfrm flipH="1">
              <a:off x="2843" y="1262"/>
              <a:ext cx="4" cy="9"/>
            </a:xfrm>
            <a:prstGeom prst="line">
              <a:avLst/>
            </a:prstGeom>
            <a:noFill/>
            <a:ln w="0">
              <a:solidFill>
                <a:srgbClr val="000000"/>
              </a:solidFill>
              <a:round/>
              <a:headEnd/>
              <a:tailEnd/>
            </a:ln>
          </p:spPr>
          <p:txBody>
            <a:bodyPr/>
            <a:lstStyle/>
            <a:p>
              <a:endParaRPr lang="en-CA"/>
            </a:p>
          </p:txBody>
        </p:sp>
        <p:sp>
          <p:nvSpPr>
            <p:cNvPr id="26483" name="Line 880"/>
            <p:cNvSpPr>
              <a:spLocks noChangeShapeType="1"/>
            </p:cNvSpPr>
            <p:nvPr/>
          </p:nvSpPr>
          <p:spPr bwMode="auto">
            <a:xfrm flipH="1">
              <a:off x="2841" y="1271"/>
              <a:ext cx="2" cy="11"/>
            </a:xfrm>
            <a:prstGeom prst="line">
              <a:avLst/>
            </a:prstGeom>
            <a:noFill/>
            <a:ln w="0">
              <a:solidFill>
                <a:srgbClr val="000000"/>
              </a:solidFill>
              <a:round/>
              <a:headEnd/>
              <a:tailEnd/>
            </a:ln>
          </p:spPr>
          <p:txBody>
            <a:bodyPr/>
            <a:lstStyle/>
            <a:p>
              <a:endParaRPr lang="en-CA"/>
            </a:p>
          </p:txBody>
        </p:sp>
        <p:sp>
          <p:nvSpPr>
            <p:cNvPr id="26484" name="Line 881"/>
            <p:cNvSpPr>
              <a:spLocks noChangeShapeType="1"/>
            </p:cNvSpPr>
            <p:nvPr/>
          </p:nvSpPr>
          <p:spPr bwMode="auto">
            <a:xfrm>
              <a:off x="2841" y="1282"/>
              <a:ext cx="1" cy="11"/>
            </a:xfrm>
            <a:prstGeom prst="line">
              <a:avLst/>
            </a:prstGeom>
            <a:noFill/>
            <a:ln w="0">
              <a:solidFill>
                <a:srgbClr val="000000"/>
              </a:solidFill>
              <a:round/>
              <a:headEnd/>
              <a:tailEnd/>
            </a:ln>
          </p:spPr>
          <p:txBody>
            <a:bodyPr/>
            <a:lstStyle/>
            <a:p>
              <a:endParaRPr lang="en-CA"/>
            </a:p>
          </p:txBody>
        </p:sp>
        <p:sp>
          <p:nvSpPr>
            <p:cNvPr id="26485" name="Freeform 882"/>
            <p:cNvSpPr>
              <a:spLocks/>
            </p:cNvSpPr>
            <p:nvPr/>
          </p:nvSpPr>
          <p:spPr bwMode="auto">
            <a:xfrm>
              <a:off x="2842" y="1293"/>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6486" name="Line 883"/>
            <p:cNvSpPr>
              <a:spLocks noChangeShapeType="1"/>
            </p:cNvSpPr>
            <p:nvPr/>
          </p:nvSpPr>
          <p:spPr bwMode="auto">
            <a:xfrm>
              <a:off x="2864" y="1315"/>
              <a:ext cx="1" cy="2"/>
            </a:xfrm>
            <a:prstGeom prst="line">
              <a:avLst/>
            </a:prstGeom>
            <a:noFill/>
            <a:ln w="0">
              <a:solidFill>
                <a:srgbClr val="000000"/>
              </a:solidFill>
              <a:round/>
              <a:headEnd/>
              <a:tailEnd/>
            </a:ln>
          </p:spPr>
          <p:txBody>
            <a:bodyPr/>
            <a:lstStyle/>
            <a:p>
              <a:endParaRPr lang="en-CA"/>
            </a:p>
          </p:txBody>
        </p:sp>
        <p:sp>
          <p:nvSpPr>
            <p:cNvPr id="26487" name="Line 884"/>
            <p:cNvSpPr>
              <a:spLocks noChangeShapeType="1"/>
            </p:cNvSpPr>
            <p:nvPr/>
          </p:nvSpPr>
          <p:spPr bwMode="auto">
            <a:xfrm flipH="1">
              <a:off x="2863" y="1315"/>
              <a:ext cx="1" cy="8"/>
            </a:xfrm>
            <a:prstGeom prst="line">
              <a:avLst/>
            </a:prstGeom>
            <a:noFill/>
            <a:ln w="0">
              <a:solidFill>
                <a:srgbClr val="000000"/>
              </a:solidFill>
              <a:round/>
              <a:headEnd/>
              <a:tailEnd/>
            </a:ln>
          </p:spPr>
          <p:txBody>
            <a:bodyPr/>
            <a:lstStyle/>
            <a:p>
              <a:endParaRPr lang="en-CA"/>
            </a:p>
          </p:txBody>
        </p:sp>
        <p:sp>
          <p:nvSpPr>
            <p:cNvPr id="26488" name="Line 885"/>
            <p:cNvSpPr>
              <a:spLocks noChangeShapeType="1"/>
            </p:cNvSpPr>
            <p:nvPr/>
          </p:nvSpPr>
          <p:spPr bwMode="auto">
            <a:xfrm flipH="1">
              <a:off x="2855" y="1323"/>
              <a:ext cx="8" cy="6"/>
            </a:xfrm>
            <a:prstGeom prst="line">
              <a:avLst/>
            </a:prstGeom>
            <a:noFill/>
            <a:ln w="0">
              <a:solidFill>
                <a:srgbClr val="000000"/>
              </a:solidFill>
              <a:round/>
              <a:headEnd/>
              <a:tailEnd/>
            </a:ln>
          </p:spPr>
          <p:txBody>
            <a:bodyPr/>
            <a:lstStyle/>
            <a:p>
              <a:endParaRPr lang="en-CA"/>
            </a:p>
          </p:txBody>
        </p:sp>
        <p:sp>
          <p:nvSpPr>
            <p:cNvPr id="26489" name="Line 886"/>
            <p:cNvSpPr>
              <a:spLocks noChangeShapeType="1"/>
            </p:cNvSpPr>
            <p:nvPr/>
          </p:nvSpPr>
          <p:spPr bwMode="auto">
            <a:xfrm flipH="1">
              <a:off x="2843" y="1329"/>
              <a:ext cx="12" cy="7"/>
            </a:xfrm>
            <a:prstGeom prst="line">
              <a:avLst/>
            </a:prstGeom>
            <a:noFill/>
            <a:ln w="0">
              <a:solidFill>
                <a:srgbClr val="000000"/>
              </a:solidFill>
              <a:round/>
              <a:headEnd/>
              <a:tailEnd/>
            </a:ln>
          </p:spPr>
          <p:txBody>
            <a:bodyPr/>
            <a:lstStyle/>
            <a:p>
              <a:endParaRPr lang="en-CA"/>
            </a:p>
          </p:txBody>
        </p:sp>
        <p:sp>
          <p:nvSpPr>
            <p:cNvPr id="26490" name="Freeform 887"/>
            <p:cNvSpPr>
              <a:spLocks/>
            </p:cNvSpPr>
            <p:nvPr/>
          </p:nvSpPr>
          <p:spPr bwMode="auto">
            <a:xfrm>
              <a:off x="2828" y="1336"/>
              <a:ext cx="15" cy="7"/>
            </a:xfrm>
            <a:custGeom>
              <a:avLst/>
              <a:gdLst>
                <a:gd name="T0" fmla="*/ 2 w 25"/>
                <a:gd name="T1" fmla="*/ 0 h 12"/>
                <a:gd name="T2" fmla="*/ 1 w 25"/>
                <a:gd name="T3" fmla="*/ 1 h 12"/>
                <a:gd name="T4" fmla="*/ 0 w 25"/>
                <a:gd name="T5" fmla="*/ 1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6491" name="Line 888"/>
            <p:cNvSpPr>
              <a:spLocks noChangeShapeType="1"/>
            </p:cNvSpPr>
            <p:nvPr/>
          </p:nvSpPr>
          <p:spPr bwMode="auto">
            <a:xfrm>
              <a:off x="2814" y="1353"/>
              <a:ext cx="1" cy="3"/>
            </a:xfrm>
            <a:prstGeom prst="line">
              <a:avLst/>
            </a:prstGeom>
            <a:noFill/>
            <a:ln w="0">
              <a:solidFill>
                <a:srgbClr val="000000"/>
              </a:solidFill>
              <a:round/>
              <a:headEnd/>
              <a:tailEnd/>
            </a:ln>
          </p:spPr>
          <p:txBody>
            <a:bodyPr/>
            <a:lstStyle/>
            <a:p>
              <a:endParaRPr lang="en-CA"/>
            </a:p>
          </p:txBody>
        </p:sp>
        <p:sp>
          <p:nvSpPr>
            <p:cNvPr id="26492" name="Line 889"/>
            <p:cNvSpPr>
              <a:spLocks noChangeShapeType="1"/>
            </p:cNvSpPr>
            <p:nvPr/>
          </p:nvSpPr>
          <p:spPr bwMode="auto">
            <a:xfrm>
              <a:off x="2815" y="1356"/>
              <a:ext cx="5" cy="3"/>
            </a:xfrm>
            <a:prstGeom prst="line">
              <a:avLst/>
            </a:prstGeom>
            <a:noFill/>
            <a:ln w="0">
              <a:solidFill>
                <a:srgbClr val="000000"/>
              </a:solidFill>
              <a:round/>
              <a:headEnd/>
              <a:tailEnd/>
            </a:ln>
          </p:spPr>
          <p:txBody>
            <a:bodyPr/>
            <a:lstStyle/>
            <a:p>
              <a:endParaRPr lang="en-CA"/>
            </a:p>
          </p:txBody>
        </p:sp>
        <p:sp>
          <p:nvSpPr>
            <p:cNvPr id="26493" name="Line 890"/>
            <p:cNvSpPr>
              <a:spLocks noChangeShapeType="1"/>
            </p:cNvSpPr>
            <p:nvPr/>
          </p:nvSpPr>
          <p:spPr bwMode="auto">
            <a:xfrm>
              <a:off x="2820" y="1359"/>
              <a:ext cx="8" cy="2"/>
            </a:xfrm>
            <a:prstGeom prst="line">
              <a:avLst/>
            </a:prstGeom>
            <a:noFill/>
            <a:ln w="0">
              <a:solidFill>
                <a:srgbClr val="000000"/>
              </a:solidFill>
              <a:round/>
              <a:headEnd/>
              <a:tailEnd/>
            </a:ln>
          </p:spPr>
          <p:txBody>
            <a:bodyPr/>
            <a:lstStyle/>
            <a:p>
              <a:endParaRPr lang="en-CA"/>
            </a:p>
          </p:txBody>
        </p:sp>
        <p:sp>
          <p:nvSpPr>
            <p:cNvPr id="26494" name="Line 891"/>
            <p:cNvSpPr>
              <a:spLocks noChangeShapeType="1"/>
            </p:cNvSpPr>
            <p:nvPr/>
          </p:nvSpPr>
          <p:spPr bwMode="auto">
            <a:xfrm>
              <a:off x="2828" y="1361"/>
              <a:ext cx="8" cy="1"/>
            </a:xfrm>
            <a:prstGeom prst="line">
              <a:avLst/>
            </a:prstGeom>
            <a:noFill/>
            <a:ln w="0">
              <a:solidFill>
                <a:srgbClr val="000000"/>
              </a:solidFill>
              <a:round/>
              <a:headEnd/>
              <a:tailEnd/>
            </a:ln>
          </p:spPr>
          <p:txBody>
            <a:bodyPr/>
            <a:lstStyle/>
            <a:p>
              <a:endParaRPr lang="en-CA"/>
            </a:p>
          </p:txBody>
        </p:sp>
        <p:sp>
          <p:nvSpPr>
            <p:cNvPr id="26495" name="Line 892"/>
            <p:cNvSpPr>
              <a:spLocks noChangeShapeType="1"/>
            </p:cNvSpPr>
            <p:nvPr/>
          </p:nvSpPr>
          <p:spPr bwMode="auto">
            <a:xfrm>
              <a:off x="2836" y="1362"/>
              <a:ext cx="10" cy="2"/>
            </a:xfrm>
            <a:prstGeom prst="line">
              <a:avLst/>
            </a:prstGeom>
            <a:noFill/>
            <a:ln w="0">
              <a:solidFill>
                <a:srgbClr val="000000"/>
              </a:solidFill>
              <a:round/>
              <a:headEnd/>
              <a:tailEnd/>
            </a:ln>
          </p:spPr>
          <p:txBody>
            <a:bodyPr/>
            <a:lstStyle/>
            <a:p>
              <a:endParaRPr lang="en-CA"/>
            </a:p>
          </p:txBody>
        </p:sp>
        <p:sp>
          <p:nvSpPr>
            <p:cNvPr id="26496" name="Line 893"/>
            <p:cNvSpPr>
              <a:spLocks noChangeShapeType="1"/>
            </p:cNvSpPr>
            <p:nvPr/>
          </p:nvSpPr>
          <p:spPr bwMode="auto">
            <a:xfrm>
              <a:off x="2846" y="1362"/>
              <a:ext cx="6" cy="2"/>
            </a:xfrm>
            <a:prstGeom prst="line">
              <a:avLst/>
            </a:prstGeom>
            <a:noFill/>
            <a:ln w="0">
              <a:solidFill>
                <a:srgbClr val="000000"/>
              </a:solidFill>
              <a:round/>
              <a:headEnd/>
              <a:tailEnd/>
            </a:ln>
          </p:spPr>
          <p:txBody>
            <a:bodyPr/>
            <a:lstStyle/>
            <a:p>
              <a:endParaRPr lang="en-CA"/>
            </a:p>
          </p:txBody>
        </p:sp>
        <p:sp>
          <p:nvSpPr>
            <p:cNvPr id="26497" name="Freeform 894"/>
            <p:cNvSpPr>
              <a:spLocks/>
            </p:cNvSpPr>
            <p:nvPr/>
          </p:nvSpPr>
          <p:spPr bwMode="auto">
            <a:xfrm>
              <a:off x="2852" y="1362"/>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498" name="Line 895"/>
            <p:cNvSpPr>
              <a:spLocks noChangeShapeType="1"/>
            </p:cNvSpPr>
            <p:nvPr/>
          </p:nvSpPr>
          <p:spPr bwMode="auto">
            <a:xfrm>
              <a:off x="2857" y="1379"/>
              <a:ext cx="2" cy="2"/>
            </a:xfrm>
            <a:prstGeom prst="line">
              <a:avLst/>
            </a:prstGeom>
            <a:noFill/>
            <a:ln w="0">
              <a:solidFill>
                <a:srgbClr val="000000"/>
              </a:solidFill>
              <a:round/>
              <a:headEnd/>
              <a:tailEnd/>
            </a:ln>
          </p:spPr>
          <p:txBody>
            <a:bodyPr/>
            <a:lstStyle/>
            <a:p>
              <a:endParaRPr lang="en-CA"/>
            </a:p>
          </p:txBody>
        </p:sp>
        <p:sp>
          <p:nvSpPr>
            <p:cNvPr id="26499" name="Line 896"/>
            <p:cNvSpPr>
              <a:spLocks noChangeShapeType="1"/>
            </p:cNvSpPr>
            <p:nvPr/>
          </p:nvSpPr>
          <p:spPr bwMode="auto">
            <a:xfrm flipH="1">
              <a:off x="2852" y="1381"/>
              <a:ext cx="5" cy="11"/>
            </a:xfrm>
            <a:prstGeom prst="line">
              <a:avLst/>
            </a:prstGeom>
            <a:noFill/>
            <a:ln w="0">
              <a:solidFill>
                <a:srgbClr val="000000"/>
              </a:solidFill>
              <a:round/>
              <a:headEnd/>
              <a:tailEnd/>
            </a:ln>
          </p:spPr>
          <p:txBody>
            <a:bodyPr/>
            <a:lstStyle/>
            <a:p>
              <a:endParaRPr lang="en-CA"/>
            </a:p>
          </p:txBody>
        </p:sp>
        <p:sp>
          <p:nvSpPr>
            <p:cNvPr id="26500" name="Line 897"/>
            <p:cNvSpPr>
              <a:spLocks noChangeShapeType="1"/>
            </p:cNvSpPr>
            <p:nvPr/>
          </p:nvSpPr>
          <p:spPr bwMode="auto">
            <a:xfrm flipH="1">
              <a:off x="2845" y="1392"/>
              <a:ext cx="7" cy="9"/>
            </a:xfrm>
            <a:prstGeom prst="line">
              <a:avLst/>
            </a:prstGeom>
            <a:noFill/>
            <a:ln w="0">
              <a:solidFill>
                <a:srgbClr val="000000"/>
              </a:solidFill>
              <a:round/>
              <a:headEnd/>
              <a:tailEnd/>
            </a:ln>
          </p:spPr>
          <p:txBody>
            <a:bodyPr/>
            <a:lstStyle/>
            <a:p>
              <a:endParaRPr lang="en-CA"/>
            </a:p>
          </p:txBody>
        </p:sp>
        <p:sp>
          <p:nvSpPr>
            <p:cNvPr id="26501" name="Line 898"/>
            <p:cNvSpPr>
              <a:spLocks noChangeShapeType="1"/>
            </p:cNvSpPr>
            <p:nvPr/>
          </p:nvSpPr>
          <p:spPr bwMode="auto">
            <a:xfrm flipH="1">
              <a:off x="2840" y="1401"/>
              <a:ext cx="5" cy="11"/>
            </a:xfrm>
            <a:prstGeom prst="line">
              <a:avLst/>
            </a:prstGeom>
            <a:noFill/>
            <a:ln w="0">
              <a:solidFill>
                <a:srgbClr val="000000"/>
              </a:solidFill>
              <a:round/>
              <a:headEnd/>
              <a:tailEnd/>
            </a:ln>
          </p:spPr>
          <p:txBody>
            <a:bodyPr/>
            <a:lstStyle/>
            <a:p>
              <a:endParaRPr lang="en-CA"/>
            </a:p>
          </p:txBody>
        </p:sp>
        <p:sp>
          <p:nvSpPr>
            <p:cNvPr id="26502" name="Line 899"/>
            <p:cNvSpPr>
              <a:spLocks noChangeShapeType="1"/>
            </p:cNvSpPr>
            <p:nvPr/>
          </p:nvSpPr>
          <p:spPr bwMode="auto">
            <a:xfrm flipH="1">
              <a:off x="2837" y="1412"/>
              <a:ext cx="3" cy="3"/>
            </a:xfrm>
            <a:prstGeom prst="line">
              <a:avLst/>
            </a:prstGeom>
            <a:noFill/>
            <a:ln w="0">
              <a:solidFill>
                <a:srgbClr val="000000"/>
              </a:solidFill>
              <a:round/>
              <a:headEnd/>
              <a:tailEnd/>
            </a:ln>
          </p:spPr>
          <p:txBody>
            <a:bodyPr/>
            <a:lstStyle/>
            <a:p>
              <a:endParaRPr lang="en-CA"/>
            </a:p>
          </p:txBody>
        </p:sp>
        <p:sp>
          <p:nvSpPr>
            <p:cNvPr id="26503" name="Line 900"/>
            <p:cNvSpPr>
              <a:spLocks noChangeShapeType="1"/>
            </p:cNvSpPr>
            <p:nvPr/>
          </p:nvSpPr>
          <p:spPr bwMode="auto">
            <a:xfrm flipH="1">
              <a:off x="2836" y="1415"/>
              <a:ext cx="1" cy="5"/>
            </a:xfrm>
            <a:prstGeom prst="line">
              <a:avLst/>
            </a:prstGeom>
            <a:noFill/>
            <a:ln w="0">
              <a:solidFill>
                <a:srgbClr val="000000"/>
              </a:solidFill>
              <a:round/>
              <a:headEnd/>
              <a:tailEnd/>
            </a:ln>
          </p:spPr>
          <p:txBody>
            <a:bodyPr/>
            <a:lstStyle/>
            <a:p>
              <a:endParaRPr lang="en-CA"/>
            </a:p>
          </p:txBody>
        </p:sp>
        <p:sp>
          <p:nvSpPr>
            <p:cNvPr id="26504" name="Line 901"/>
            <p:cNvSpPr>
              <a:spLocks noChangeShapeType="1"/>
            </p:cNvSpPr>
            <p:nvPr/>
          </p:nvSpPr>
          <p:spPr bwMode="auto">
            <a:xfrm>
              <a:off x="2836" y="1420"/>
              <a:ext cx="1" cy="1"/>
            </a:xfrm>
            <a:prstGeom prst="line">
              <a:avLst/>
            </a:prstGeom>
            <a:noFill/>
            <a:ln w="0">
              <a:solidFill>
                <a:srgbClr val="000000"/>
              </a:solidFill>
              <a:round/>
              <a:headEnd/>
              <a:tailEnd/>
            </a:ln>
          </p:spPr>
          <p:txBody>
            <a:bodyPr/>
            <a:lstStyle/>
            <a:p>
              <a:endParaRPr lang="en-CA"/>
            </a:p>
          </p:txBody>
        </p:sp>
        <p:sp>
          <p:nvSpPr>
            <p:cNvPr id="26505" name="Line 902"/>
            <p:cNvSpPr>
              <a:spLocks noChangeShapeType="1"/>
            </p:cNvSpPr>
            <p:nvPr/>
          </p:nvSpPr>
          <p:spPr bwMode="auto">
            <a:xfrm>
              <a:off x="2836" y="1420"/>
              <a:ext cx="1" cy="3"/>
            </a:xfrm>
            <a:prstGeom prst="line">
              <a:avLst/>
            </a:prstGeom>
            <a:noFill/>
            <a:ln w="0">
              <a:solidFill>
                <a:srgbClr val="000000"/>
              </a:solidFill>
              <a:round/>
              <a:headEnd/>
              <a:tailEnd/>
            </a:ln>
          </p:spPr>
          <p:txBody>
            <a:bodyPr/>
            <a:lstStyle/>
            <a:p>
              <a:endParaRPr lang="en-CA"/>
            </a:p>
          </p:txBody>
        </p:sp>
        <p:sp>
          <p:nvSpPr>
            <p:cNvPr id="26506" name="Freeform 903"/>
            <p:cNvSpPr>
              <a:spLocks/>
            </p:cNvSpPr>
            <p:nvPr/>
          </p:nvSpPr>
          <p:spPr bwMode="auto">
            <a:xfrm>
              <a:off x="2837" y="1423"/>
              <a:ext cx="4" cy="2"/>
            </a:xfrm>
            <a:custGeom>
              <a:avLst/>
              <a:gdLst>
                <a:gd name="T0" fmla="*/ 0 w 6"/>
                <a:gd name="T1" fmla="*/ 0 h 2"/>
                <a:gd name="T2" fmla="*/ 1 w 6"/>
                <a:gd name="T3" fmla="*/ 0 h 2"/>
                <a:gd name="T4" fmla="*/ 1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6507" name="Line 904"/>
            <p:cNvSpPr>
              <a:spLocks noChangeShapeType="1"/>
            </p:cNvSpPr>
            <p:nvPr/>
          </p:nvSpPr>
          <p:spPr bwMode="auto">
            <a:xfrm>
              <a:off x="2856" y="1421"/>
              <a:ext cx="1" cy="2"/>
            </a:xfrm>
            <a:prstGeom prst="line">
              <a:avLst/>
            </a:prstGeom>
            <a:noFill/>
            <a:ln w="0">
              <a:solidFill>
                <a:srgbClr val="000000"/>
              </a:solidFill>
              <a:round/>
              <a:headEnd/>
              <a:tailEnd/>
            </a:ln>
          </p:spPr>
          <p:txBody>
            <a:bodyPr/>
            <a:lstStyle/>
            <a:p>
              <a:endParaRPr lang="en-CA"/>
            </a:p>
          </p:txBody>
        </p:sp>
        <p:sp>
          <p:nvSpPr>
            <p:cNvPr id="26508" name="Line 905"/>
            <p:cNvSpPr>
              <a:spLocks noChangeShapeType="1"/>
            </p:cNvSpPr>
            <p:nvPr/>
          </p:nvSpPr>
          <p:spPr bwMode="auto">
            <a:xfrm>
              <a:off x="2857" y="1423"/>
              <a:ext cx="2" cy="2"/>
            </a:xfrm>
            <a:prstGeom prst="line">
              <a:avLst/>
            </a:prstGeom>
            <a:noFill/>
            <a:ln w="0">
              <a:solidFill>
                <a:srgbClr val="000000"/>
              </a:solidFill>
              <a:round/>
              <a:headEnd/>
              <a:tailEnd/>
            </a:ln>
          </p:spPr>
          <p:txBody>
            <a:bodyPr/>
            <a:lstStyle/>
            <a:p>
              <a:endParaRPr lang="en-CA"/>
            </a:p>
          </p:txBody>
        </p:sp>
        <p:sp>
          <p:nvSpPr>
            <p:cNvPr id="26509" name="Line 906"/>
            <p:cNvSpPr>
              <a:spLocks noChangeShapeType="1"/>
            </p:cNvSpPr>
            <p:nvPr/>
          </p:nvSpPr>
          <p:spPr bwMode="auto">
            <a:xfrm>
              <a:off x="2859" y="1423"/>
              <a:ext cx="1" cy="2"/>
            </a:xfrm>
            <a:prstGeom prst="line">
              <a:avLst/>
            </a:prstGeom>
            <a:noFill/>
            <a:ln w="0">
              <a:solidFill>
                <a:srgbClr val="000000"/>
              </a:solidFill>
              <a:round/>
              <a:headEnd/>
              <a:tailEnd/>
            </a:ln>
          </p:spPr>
          <p:txBody>
            <a:bodyPr/>
            <a:lstStyle/>
            <a:p>
              <a:endParaRPr lang="en-CA"/>
            </a:p>
          </p:txBody>
        </p:sp>
        <p:sp>
          <p:nvSpPr>
            <p:cNvPr id="26510" name="Line 907"/>
            <p:cNvSpPr>
              <a:spLocks noChangeShapeType="1"/>
            </p:cNvSpPr>
            <p:nvPr/>
          </p:nvSpPr>
          <p:spPr bwMode="auto">
            <a:xfrm flipH="1">
              <a:off x="2855" y="1425"/>
              <a:ext cx="4" cy="6"/>
            </a:xfrm>
            <a:prstGeom prst="line">
              <a:avLst/>
            </a:prstGeom>
            <a:noFill/>
            <a:ln w="0">
              <a:solidFill>
                <a:srgbClr val="000000"/>
              </a:solidFill>
              <a:round/>
              <a:headEnd/>
              <a:tailEnd/>
            </a:ln>
          </p:spPr>
          <p:txBody>
            <a:bodyPr/>
            <a:lstStyle/>
            <a:p>
              <a:endParaRPr lang="en-CA"/>
            </a:p>
          </p:txBody>
        </p:sp>
        <p:sp>
          <p:nvSpPr>
            <p:cNvPr id="26511" name="Line 908"/>
            <p:cNvSpPr>
              <a:spLocks noChangeShapeType="1"/>
            </p:cNvSpPr>
            <p:nvPr/>
          </p:nvSpPr>
          <p:spPr bwMode="auto">
            <a:xfrm flipH="1">
              <a:off x="2850" y="1431"/>
              <a:ext cx="5" cy="8"/>
            </a:xfrm>
            <a:prstGeom prst="line">
              <a:avLst/>
            </a:prstGeom>
            <a:noFill/>
            <a:ln w="0">
              <a:solidFill>
                <a:srgbClr val="000000"/>
              </a:solidFill>
              <a:round/>
              <a:headEnd/>
              <a:tailEnd/>
            </a:ln>
          </p:spPr>
          <p:txBody>
            <a:bodyPr/>
            <a:lstStyle/>
            <a:p>
              <a:endParaRPr lang="en-CA"/>
            </a:p>
          </p:txBody>
        </p:sp>
        <p:sp>
          <p:nvSpPr>
            <p:cNvPr id="26512" name="Line 909"/>
            <p:cNvSpPr>
              <a:spLocks noChangeShapeType="1"/>
            </p:cNvSpPr>
            <p:nvPr/>
          </p:nvSpPr>
          <p:spPr bwMode="auto">
            <a:xfrm flipH="1">
              <a:off x="2842" y="1439"/>
              <a:ext cx="8" cy="9"/>
            </a:xfrm>
            <a:prstGeom prst="line">
              <a:avLst/>
            </a:prstGeom>
            <a:noFill/>
            <a:ln w="0">
              <a:solidFill>
                <a:srgbClr val="000000"/>
              </a:solidFill>
              <a:round/>
              <a:headEnd/>
              <a:tailEnd/>
            </a:ln>
          </p:spPr>
          <p:txBody>
            <a:bodyPr/>
            <a:lstStyle/>
            <a:p>
              <a:endParaRPr lang="en-CA"/>
            </a:p>
          </p:txBody>
        </p:sp>
        <p:sp>
          <p:nvSpPr>
            <p:cNvPr id="26513" name="Line 910"/>
            <p:cNvSpPr>
              <a:spLocks noChangeShapeType="1"/>
            </p:cNvSpPr>
            <p:nvPr/>
          </p:nvSpPr>
          <p:spPr bwMode="auto">
            <a:xfrm flipH="1">
              <a:off x="2834" y="1448"/>
              <a:ext cx="8" cy="6"/>
            </a:xfrm>
            <a:prstGeom prst="line">
              <a:avLst/>
            </a:prstGeom>
            <a:noFill/>
            <a:ln w="0">
              <a:solidFill>
                <a:srgbClr val="000000"/>
              </a:solidFill>
              <a:round/>
              <a:headEnd/>
              <a:tailEnd/>
            </a:ln>
          </p:spPr>
          <p:txBody>
            <a:bodyPr/>
            <a:lstStyle/>
            <a:p>
              <a:endParaRPr lang="en-CA"/>
            </a:p>
          </p:txBody>
        </p:sp>
        <p:sp>
          <p:nvSpPr>
            <p:cNvPr id="26514" name="Line 911"/>
            <p:cNvSpPr>
              <a:spLocks noChangeShapeType="1"/>
            </p:cNvSpPr>
            <p:nvPr/>
          </p:nvSpPr>
          <p:spPr bwMode="auto">
            <a:xfrm flipH="1">
              <a:off x="2831" y="1454"/>
              <a:ext cx="3" cy="3"/>
            </a:xfrm>
            <a:prstGeom prst="line">
              <a:avLst/>
            </a:prstGeom>
            <a:noFill/>
            <a:ln w="0">
              <a:solidFill>
                <a:srgbClr val="000000"/>
              </a:solidFill>
              <a:round/>
              <a:headEnd/>
              <a:tailEnd/>
            </a:ln>
          </p:spPr>
          <p:txBody>
            <a:bodyPr/>
            <a:lstStyle/>
            <a:p>
              <a:endParaRPr lang="en-CA"/>
            </a:p>
          </p:txBody>
        </p:sp>
        <p:sp>
          <p:nvSpPr>
            <p:cNvPr id="26515" name="Freeform 912"/>
            <p:cNvSpPr>
              <a:spLocks/>
            </p:cNvSpPr>
            <p:nvPr/>
          </p:nvSpPr>
          <p:spPr bwMode="auto">
            <a:xfrm>
              <a:off x="2829" y="1457"/>
              <a:ext cx="2" cy="4"/>
            </a:xfrm>
            <a:custGeom>
              <a:avLst/>
              <a:gdLst>
                <a:gd name="T0" fmla="*/ 1 w 4"/>
                <a:gd name="T1" fmla="*/ 0 h 4"/>
                <a:gd name="T2" fmla="*/ 0 w 4"/>
                <a:gd name="T3" fmla="*/ 4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6516" name="Line 913"/>
            <p:cNvSpPr>
              <a:spLocks noChangeShapeType="1"/>
            </p:cNvSpPr>
            <p:nvPr/>
          </p:nvSpPr>
          <p:spPr bwMode="auto">
            <a:xfrm>
              <a:off x="848" y="2134"/>
              <a:ext cx="46" cy="2"/>
            </a:xfrm>
            <a:prstGeom prst="line">
              <a:avLst/>
            </a:prstGeom>
            <a:noFill/>
            <a:ln w="0">
              <a:solidFill>
                <a:srgbClr val="000000"/>
              </a:solidFill>
              <a:round/>
              <a:headEnd/>
              <a:tailEnd/>
            </a:ln>
          </p:spPr>
          <p:txBody>
            <a:bodyPr/>
            <a:lstStyle/>
            <a:p>
              <a:endParaRPr lang="en-CA"/>
            </a:p>
          </p:txBody>
        </p:sp>
        <p:sp>
          <p:nvSpPr>
            <p:cNvPr id="26517" name="Line 914"/>
            <p:cNvSpPr>
              <a:spLocks noChangeShapeType="1"/>
            </p:cNvSpPr>
            <p:nvPr/>
          </p:nvSpPr>
          <p:spPr bwMode="auto">
            <a:xfrm>
              <a:off x="910" y="2134"/>
              <a:ext cx="46" cy="2"/>
            </a:xfrm>
            <a:prstGeom prst="line">
              <a:avLst/>
            </a:prstGeom>
            <a:noFill/>
            <a:ln w="0">
              <a:solidFill>
                <a:srgbClr val="000000"/>
              </a:solidFill>
              <a:round/>
              <a:headEnd/>
              <a:tailEnd/>
            </a:ln>
          </p:spPr>
          <p:txBody>
            <a:bodyPr/>
            <a:lstStyle/>
            <a:p>
              <a:endParaRPr lang="en-CA"/>
            </a:p>
          </p:txBody>
        </p:sp>
        <p:sp>
          <p:nvSpPr>
            <p:cNvPr id="26518" name="Line 915"/>
            <p:cNvSpPr>
              <a:spLocks noChangeShapeType="1"/>
            </p:cNvSpPr>
            <p:nvPr/>
          </p:nvSpPr>
          <p:spPr bwMode="auto">
            <a:xfrm>
              <a:off x="971" y="2134"/>
              <a:ext cx="47" cy="2"/>
            </a:xfrm>
            <a:prstGeom prst="line">
              <a:avLst/>
            </a:prstGeom>
            <a:noFill/>
            <a:ln w="0">
              <a:solidFill>
                <a:srgbClr val="000000"/>
              </a:solidFill>
              <a:round/>
              <a:headEnd/>
              <a:tailEnd/>
            </a:ln>
          </p:spPr>
          <p:txBody>
            <a:bodyPr/>
            <a:lstStyle/>
            <a:p>
              <a:endParaRPr lang="en-CA"/>
            </a:p>
          </p:txBody>
        </p:sp>
        <p:sp>
          <p:nvSpPr>
            <p:cNvPr id="26519" name="Line 916"/>
            <p:cNvSpPr>
              <a:spLocks noChangeShapeType="1"/>
            </p:cNvSpPr>
            <p:nvPr/>
          </p:nvSpPr>
          <p:spPr bwMode="auto">
            <a:xfrm>
              <a:off x="1033" y="2134"/>
              <a:ext cx="46" cy="2"/>
            </a:xfrm>
            <a:prstGeom prst="line">
              <a:avLst/>
            </a:prstGeom>
            <a:noFill/>
            <a:ln w="0">
              <a:solidFill>
                <a:srgbClr val="000000"/>
              </a:solidFill>
              <a:round/>
              <a:headEnd/>
              <a:tailEnd/>
            </a:ln>
          </p:spPr>
          <p:txBody>
            <a:bodyPr/>
            <a:lstStyle/>
            <a:p>
              <a:endParaRPr lang="en-CA"/>
            </a:p>
          </p:txBody>
        </p:sp>
        <p:sp>
          <p:nvSpPr>
            <p:cNvPr id="26520" name="Line 917"/>
            <p:cNvSpPr>
              <a:spLocks noChangeShapeType="1"/>
            </p:cNvSpPr>
            <p:nvPr/>
          </p:nvSpPr>
          <p:spPr bwMode="auto">
            <a:xfrm>
              <a:off x="1096" y="2134"/>
              <a:ext cx="46" cy="2"/>
            </a:xfrm>
            <a:prstGeom prst="line">
              <a:avLst/>
            </a:prstGeom>
            <a:noFill/>
            <a:ln w="0">
              <a:solidFill>
                <a:srgbClr val="000000"/>
              </a:solidFill>
              <a:round/>
              <a:headEnd/>
              <a:tailEnd/>
            </a:ln>
          </p:spPr>
          <p:txBody>
            <a:bodyPr/>
            <a:lstStyle/>
            <a:p>
              <a:endParaRPr lang="en-CA"/>
            </a:p>
          </p:txBody>
        </p:sp>
        <p:sp>
          <p:nvSpPr>
            <p:cNvPr id="26521" name="Line 918"/>
            <p:cNvSpPr>
              <a:spLocks noChangeShapeType="1"/>
            </p:cNvSpPr>
            <p:nvPr/>
          </p:nvSpPr>
          <p:spPr bwMode="auto">
            <a:xfrm>
              <a:off x="1158" y="2134"/>
              <a:ext cx="46" cy="2"/>
            </a:xfrm>
            <a:prstGeom prst="line">
              <a:avLst/>
            </a:prstGeom>
            <a:noFill/>
            <a:ln w="0">
              <a:solidFill>
                <a:srgbClr val="000000"/>
              </a:solidFill>
              <a:round/>
              <a:headEnd/>
              <a:tailEnd/>
            </a:ln>
          </p:spPr>
          <p:txBody>
            <a:bodyPr/>
            <a:lstStyle/>
            <a:p>
              <a:endParaRPr lang="en-CA"/>
            </a:p>
          </p:txBody>
        </p:sp>
        <p:sp>
          <p:nvSpPr>
            <p:cNvPr id="26522" name="Line 919"/>
            <p:cNvSpPr>
              <a:spLocks noChangeShapeType="1"/>
            </p:cNvSpPr>
            <p:nvPr/>
          </p:nvSpPr>
          <p:spPr bwMode="auto">
            <a:xfrm>
              <a:off x="1219" y="2134"/>
              <a:ext cx="46" cy="2"/>
            </a:xfrm>
            <a:prstGeom prst="line">
              <a:avLst/>
            </a:prstGeom>
            <a:noFill/>
            <a:ln w="0">
              <a:solidFill>
                <a:srgbClr val="000000"/>
              </a:solidFill>
              <a:round/>
              <a:headEnd/>
              <a:tailEnd/>
            </a:ln>
          </p:spPr>
          <p:txBody>
            <a:bodyPr/>
            <a:lstStyle/>
            <a:p>
              <a:endParaRPr lang="en-CA"/>
            </a:p>
          </p:txBody>
        </p:sp>
        <p:sp>
          <p:nvSpPr>
            <p:cNvPr id="26523" name="Line 920"/>
            <p:cNvSpPr>
              <a:spLocks noChangeShapeType="1"/>
            </p:cNvSpPr>
            <p:nvPr/>
          </p:nvSpPr>
          <p:spPr bwMode="auto">
            <a:xfrm>
              <a:off x="1281" y="2134"/>
              <a:ext cx="46" cy="2"/>
            </a:xfrm>
            <a:prstGeom prst="line">
              <a:avLst/>
            </a:prstGeom>
            <a:noFill/>
            <a:ln w="0">
              <a:solidFill>
                <a:srgbClr val="000000"/>
              </a:solidFill>
              <a:round/>
              <a:headEnd/>
              <a:tailEnd/>
            </a:ln>
          </p:spPr>
          <p:txBody>
            <a:bodyPr/>
            <a:lstStyle/>
            <a:p>
              <a:endParaRPr lang="en-CA"/>
            </a:p>
          </p:txBody>
        </p:sp>
        <p:sp>
          <p:nvSpPr>
            <p:cNvPr id="26524" name="Line 921"/>
            <p:cNvSpPr>
              <a:spLocks noChangeShapeType="1"/>
            </p:cNvSpPr>
            <p:nvPr/>
          </p:nvSpPr>
          <p:spPr bwMode="auto">
            <a:xfrm>
              <a:off x="1344" y="2134"/>
              <a:ext cx="46" cy="2"/>
            </a:xfrm>
            <a:prstGeom prst="line">
              <a:avLst/>
            </a:prstGeom>
            <a:noFill/>
            <a:ln w="0">
              <a:solidFill>
                <a:srgbClr val="000000"/>
              </a:solidFill>
              <a:round/>
              <a:headEnd/>
              <a:tailEnd/>
            </a:ln>
          </p:spPr>
          <p:txBody>
            <a:bodyPr/>
            <a:lstStyle/>
            <a:p>
              <a:endParaRPr lang="en-CA"/>
            </a:p>
          </p:txBody>
        </p:sp>
        <p:sp>
          <p:nvSpPr>
            <p:cNvPr id="26525" name="Line 922"/>
            <p:cNvSpPr>
              <a:spLocks noChangeShapeType="1"/>
            </p:cNvSpPr>
            <p:nvPr/>
          </p:nvSpPr>
          <p:spPr bwMode="auto">
            <a:xfrm>
              <a:off x="1405" y="2134"/>
              <a:ext cx="47" cy="2"/>
            </a:xfrm>
            <a:prstGeom prst="line">
              <a:avLst/>
            </a:prstGeom>
            <a:noFill/>
            <a:ln w="0">
              <a:solidFill>
                <a:srgbClr val="000000"/>
              </a:solidFill>
              <a:round/>
              <a:headEnd/>
              <a:tailEnd/>
            </a:ln>
          </p:spPr>
          <p:txBody>
            <a:bodyPr/>
            <a:lstStyle/>
            <a:p>
              <a:endParaRPr lang="en-CA"/>
            </a:p>
          </p:txBody>
        </p:sp>
        <p:sp>
          <p:nvSpPr>
            <p:cNvPr id="26526" name="Line 923"/>
            <p:cNvSpPr>
              <a:spLocks noChangeShapeType="1"/>
            </p:cNvSpPr>
            <p:nvPr/>
          </p:nvSpPr>
          <p:spPr bwMode="auto">
            <a:xfrm>
              <a:off x="1467" y="2134"/>
              <a:ext cx="46" cy="2"/>
            </a:xfrm>
            <a:prstGeom prst="line">
              <a:avLst/>
            </a:prstGeom>
            <a:noFill/>
            <a:ln w="0">
              <a:solidFill>
                <a:srgbClr val="000000"/>
              </a:solidFill>
              <a:round/>
              <a:headEnd/>
              <a:tailEnd/>
            </a:ln>
          </p:spPr>
          <p:txBody>
            <a:bodyPr/>
            <a:lstStyle/>
            <a:p>
              <a:endParaRPr lang="en-CA"/>
            </a:p>
          </p:txBody>
        </p:sp>
        <p:sp>
          <p:nvSpPr>
            <p:cNvPr id="26527" name="Line 924"/>
            <p:cNvSpPr>
              <a:spLocks noChangeShapeType="1"/>
            </p:cNvSpPr>
            <p:nvPr/>
          </p:nvSpPr>
          <p:spPr bwMode="auto">
            <a:xfrm>
              <a:off x="1530" y="2134"/>
              <a:ext cx="46" cy="2"/>
            </a:xfrm>
            <a:prstGeom prst="line">
              <a:avLst/>
            </a:prstGeom>
            <a:noFill/>
            <a:ln w="0">
              <a:solidFill>
                <a:srgbClr val="000000"/>
              </a:solidFill>
              <a:round/>
              <a:headEnd/>
              <a:tailEnd/>
            </a:ln>
          </p:spPr>
          <p:txBody>
            <a:bodyPr/>
            <a:lstStyle/>
            <a:p>
              <a:endParaRPr lang="en-CA"/>
            </a:p>
          </p:txBody>
        </p:sp>
        <p:sp>
          <p:nvSpPr>
            <p:cNvPr id="26528" name="Line 925"/>
            <p:cNvSpPr>
              <a:spLocks noChangeShapeType="1"/>
            </p:cNvSpPr>
            <p:nvPr/>
          </p:nvSpPr>
          <p:spPr bwMode="auto">
            <a:xfrm>
              <a:off x="1592" y="2134"/>
              <a:ext cx="46" cy="2"/>
            </a:xfrm>
            <a:prstGeom prst="line">
              <a:avLst/>
            </a:prstGeom>
            <a:noFill/>
            <a:ln w="0">
              <a:solidFill>
                <a:srgbClr val="000000"/>
              </a:solidFill>
              <a:round/>
              <a:headEnd/>
              <a:tailEnd/>
            </a:ln>
          </p:spPr>
          <p:txBody>
            <a:bodyPr/>
            <a:lstStyle/>
            <a:p>
              <a:endParaRPr lang="en-CA"/>
            </a:p>
          </p:txBody>
        </p:sp>
        <p:sp>
          <p:nvSpPr>
            <p:cNvPr id="26529" name="Line 926"/>
            <p:cNvSpPr>
              <a:spLocks noChangeShapeType="1"/>
            </p:cNvSpPr>
            <p:nvPr/>
          </p:nvSpPr>
          <p:spPr bwMode="auto">
            <a:xfrm>
              <a:off x="1653" y="2134"/>
              <a:ext cx="46" cy="2"/>
            </a:xfrm>
            <a:prstGeom prst="line">
              <a:avLst/>
            </a:prstGeom>
            <a:noFill/>
            <a:ln w="0">
              <a:solidFill>
                <a:srgbClr val="000000"/>
              </a:solidFill>
              <a:round/>
              <a:headEnd/>
              <a:tailEnd/>
            </a:ln>
          </p:spPr>
          <p:txBody>
            <a:bodyPr/>
            <a:lstStyle/>
            <a:p>
              <a:endParaRPr lang="en-CA"/>
            </a:p>
          </p:txBody>
        </p:sp>
        <p:sp>
          <p:nvSpPr>
            <p:cNvPr id="26530" name="Line 927"/>
            <p:cNvSpPr>
              <a:spLocks noChangeShapeType="1"/>
            </p:cNvSpPr>
            <p:nvPr/>
          </p:nvSpPr>
          <p:spPr bwMode="auto">
            <a:xfrm>
              <a:off x="1715" y="2134"/>
              <a:ext cx="46" cy="2"/>
            </a:xfrm>
            <a:prstGeom prst="line">
              <a:avLst/>
            </a:prstGeom>
            <a:noFill/>
            <a:ln w="0">
              <a:solidFill>
                <a:srgbClr val="000000"/>
              </a:solidFill>
              <a:round/>
              <a:headEnd/>
              <a:tailEnd/>
            </a:ln>
          </p:spPr>
          <p:txBody>
            <a:bodyPr/>
            <a:lstStyle/>
            <a:p>
              <a:endParaRPr lang="en-CA"/>
            </a:p>
          </p:txBody>
        </p:sp>
        <p:sp>
          <p:nvSpPr>
            <p:cNvPr id="26531" name="Line 928"/>
            <p:cNvSpPr>
              <a:spLocks noChangeShapeType="1"/>
            </p:cNvSpPr>
            <p:nvPr/>
          </p:nvSpPr>
          <p:spPr bwMode="auto">
            <a:xfrm>
              <a:off x="1778" y="2134"/>
              <a:ext cx="46" cy="2"/>
            </a:xfrm>
            <a:prstGeom prst="line">
              <a:avLst/>
            </a:prstGeom>
            <a:noFill/>
            <a:ln w="0">
              <a:solidFill>
                <a:srgbClr val="000000"/>
              </a:solidFill>
              <a:round/>
              <a:headEnd/>
              <a:tailEnd/>
            </a:ln>
          </p:spPr>
          <p:txBody>
            <a:bodyPr/>
            <a:lstStyle/>
            <a:p>
              <a:endParaRPr lang="en-CA"/>
            </a:p>
          </p:txBody>
        </p:sp>
        <p:sp>
          <p:nvSpPr>
            <p:cNvPr id="26532" name="Line 929"/>
            <p:cNvSpPr>
              <a:spLocks noChangeShapeType="1"/>
            </p:cNvSpPr>
            <p:nvPr/>
          </p:nvSpPr>
          <p:spPr bwMode="auto">
            <a:xfrm>
              <a:off x="1839" y="2134"/>
              <a:ext cx="47" cy="2"/>
            </a:xfrm>
            <a:prstGeom prst="line">
              <a:avLst/>
            </a:prstGeom>
            <a:noFill/>
            <a:ln w="0">
              <a:solidFill>
                <a:srgbClr val="000000"/>
              </a:solidFill>
              <a:round/>
              <a:headEnd/>
              <a:tailEnd/>
            </a:ln>
          </p:spPr>
          <p:txBody>
            <a:bodyPr/>
            <a:lstStyle/>
            <a:p>
              <a:endParaRPr lang="en-CA"/>
            </a:p>
          </p:txBody>
        </p:sp>
        <p:sp>
          <p:nvSpPr>
            <p:cNvPr id="26533" name="Line 930"/>
            <p:cNvSpPr>
              <a:spLocks noChangeShapeType="1"/>
            </p:cNvSpPr>
            <p:nvPr/>
          </p:nvSpPr>
          <p:spPr bwMode="auto">
            <a:xfrm>
              <a:off x="1901" y="2134"/>
              <a:ext cx="46" cy="2"/>
            </a:xfrm>
            <a:prstGeom prst="line">
              <a:avLst/>
            </a:prstGeom>
            <a:noFill/>
            <a:ln w="0">
              <a:solidFill>
                <a:srgbClr val="000000"/>
              </a:solidFill>
              <a:round/>
              <a:headEnd/>
              <a:tailEnd/>
            </a:ln>
          </p:spPr>
          <p:txBody>
            <a:bodyPr/>
            <a:lstStyle/>
            <a:p>
              <a:endParaRPr lang="en-CA"/>
            </a:p>
          </p:txBody>
        </p:sp>
        <p:sp>
          <p:nvSpPr>
            <p:cNvPr id="26534" name="Line 931"/>
            <p:cNvSpPr>
              <a:spLocks noChangeShapeType="1"/>
            </p:cNvSpPr>
            <p:nvPr/>
          </p:nvSpPr>
          <p:spPr bwMode="auto">
            <a:xfrm>
              <a:off x="1964" y="2134"/>
              <a:ext cx="46" cy="2"/>
            </a:xfrm>
            <a:prstGeom prst="line">
              <a:avLst/>
            </a:prstGeom>
            <a:noFill/>
            <a:ln w="0">
              <a:solidFill>
                <a:srgbClr val="000000"/>
              </a:solidFill>
              <a:round/>
              <a:headEnd/>
              <a:tailEnd/>
            </a:ln>
          </p:spPr>
          <p:txBody>
            <a:bodyPr/>
            <a:lstStyle/>
            <a:p>
              <a:endParaRPr lang="en-CA"/>
            </a:p>
          </p:txBody>
        </p:sp>
        <p:sp>
          <p:nvSpPr>
            <p:cNvPr id="26535" name="Line 932"/>
            <p:cNvSpPr>
              <a:spLocks noChangeShapeType="1"/>
            </p:cNvSpPr>
            <p:nvPr/>
          </p:nvSpPr>
          <p:spPr bwMode="auto">
            <a:xfrm>
              <a:off x="2025" y="2134"/>
              <a:ext cx="47" cy="2"/>
            </a:xfrm>
            <a:prstGeom prst="line">
              <a:avLst/>
            </a:prstGeom>
            <a:noFill/>
            <a:ln w="0">
              <a:solidFill>
                <a:srgbClr val="000000"/>
              </a:solidFill>
              <a:round/>
              <a:headEnd/>
              <a:tailEnd/>
            </a:ln>
          </p:spPr>
          <p:txBody>
            <a:bodyPr/>
            <a:lstStyle/>
            <a:p>
              <a:endParaRPr lang="en-CA"/>
            </a:p>
          </p:txBody>
        </p:sp>
        <p:sp>
          <p:nvSpPr>
            <p:cNvPr id="26536" name="Line 933"/>
            <p:cNvSpPr>
              <a:spLocks noChangeShapeType="1"/>
            </p:cNvSpPr>
            <p:nvPr/>
          </p:nvSpPr>
          <p:spPr bwMode="auto">
            <a:xfrm>
              <a:off x="2087" y="2134"/>
              <a:ext cx="46" cy="2"/>
            </a:xfrm>
            <a:prstGeom prst="line">
              <a:avLst/>
            </a:prstGeom>
            <a:noFill/>
            <a:ln w="0">
              <a:solidFill>
                <a:srgbClr val="000000"/>
              </a:solidFill>
              <a:round/>
              <a:headEnd/>
              <a:tailEnd/>
            </a:ln>
          </p:spPr>
          <p:txBody>
            <a:bodyPr/>
            <a:lstStyle/>
            <a:p>
              <a:endParaRPr lang="en-CA"/>
            </a:p>
          </p:txBody>
        </p:sp>
        <p:sp>
          <p:nvSpPr>
            <p:cNvPr id="26537" name="Line 934"/>
            <p:cNvSpPr>
              <a:spLocks noChangeShapeType="1"/>
            </p:cNvSpPr>
            <p:nvPr/>
          </p:nvSpPr>
          <p:spPr bwMode="auto">
            <a:xfrm>
              <a:off x="2149" y="2134"/>
              <a:ext cx="46" cy="2"/>
            </a:xfrm>
            <a:prstGeom prst="line">
              <a:avLst/>
            </a:prstGeom>
            <a:noFill/>
            <a:ln w="0">
              <a:solidFill>
                <a:srgbClr val="000000"/>
              </a:solidFill>
              <a:round/>
              <a:headEnd/>
              <a:tailEnd/>
            </a:ln>
          </p:spPr>
          <p:txBody>
            <a:bodyPr/>
            <a:lstStyle/>
            <a:p>
              <a:endParaRPr lang="en-CA"/>
            </a:p>
          </p:txBody>
        </p:sp>
        <p:sp>
          <p:nvSpPr>
            <p:cNvPr id="26538" name="Line 935"/>
            <p:cNvSpPr>
              <a:spLocks noChangeShapeType="1"/>
            </p:cNvSpPr>
            <p:nvPr/>
          </p:nvSpPr>
          <p:spPr bwMode="auto">
            <a:xfrm>
              <a:off x="2212" y="2134"/>
              <a:ext cx="46" cy="2"/>
            </a:xfrm>
            <a:prstGeom prst="line">
              <a:avLst/>
            </a:prstGeom>
            <a:noFill/>
            <a:ln w="0">
              <a:solidFill>
                <a:srgbClr val="000000"/>
              </a:solidFill>
              <a:round/>
              <a:headEnd/>
              <a:tailEnd/>
            </a:ln>
          </p:spPr>
          <p:txBody>
            <a:bodyPr/>
            <a:lstStyle/>
            <a:p>
              <a:endParaRPr lang="en-CA"/>
            </a:p>
          </p:txBody>
        </p:sp>
        <p:sp>
          <p:nvSpPr>
            <p:cNvPr id="26539" name="Line 936"/>
            <p:cNvSpPr>
              <a:spLocks noChangeShapeType="1"/>
            </p:cNvSpPr>
            <p:nvPr/>
          </p:nvSpPr>
          <p:spPr bwMode="auto">
            <a:xfrm>
              <a:off x="2273" y="2134"/>
              <a:ext cx="47" cy="2"/>
            </a:xfrm>
            <a:prstGeom prst="line">
              <a:avLst/>
            </a:prstGeom>
            <a:noFill/>
            <a:ln w="0">
              <a:solidFill>
                <a:srgbClr val="000000"/>
              </a:solidFill>
              <a:round/>
              <a:headEnd/>
              <a:tailEnd/>
            </a:ln>
          </p:spPr>
          <p:txBody>
            <a:bodyPr/>
            <a:lstStyle/>
            <a:p>
              <a:endParaRPr lang="en-CA"/>
            </a:p>
          </p:txBody>
        </p:sp>
        <p:sp>
          <p:nvSpPr>
            <p:cNvPr id="26540" name="Line 937"/>
            <p:cNvSpPr>
              <a:spLocks noChangeShapeType="1"/>
            </p:cNvSpPr>
            <p:nvPr/>
          </p:nvSpPr>
          <p:spPr bwMode="auto">
            <a:xfrm>
              <a:off x="2335" y="2134"/>
              <a:ext cx="46" cy="2"/>
            </a:xfrm>
            <a:prstGeom prst="line">
              <a:avLst/>
            </a:prstGeom>
            <a:noFill/>
            <a:ln w="0">
              <a:solidFill>
                <a:srgbClr val="000000"/>
              </a:solidFill>
              <a:round/>
              <a:headEnd/>
              <a:tailEnd/>
            </a:ln>
          </p:spPr>
          <p:txBody>
            <a:bodyPr/>
            <a:lstStyle/>
            <a:p>
              <a:endParaRPr lang="en-CA"/>
            </a:p>
          </p:txBody>
        </p:sp>
        <p:sp>
          <p:nvSpPr>
            <p:cNvPr id="26541" name="Line 938"/>
            <p:cNvSpPr>
              <a:spLocks noChangeShapeType="1"/>
            </p:cNvSpPr>
            <p:nvPr/>
          </p:nvSpPr>
          <p:spPr bwMode="auto">
            <a:xfrm>
              <a:off x="2398" y="2134"/>
              <a:ext cx="45" cy="2"/>
            </a:xfrm>
            <a:prstGeom prst="line">
              <a:avLst/>
            </a:prstGeom>
            <a:noFill/>
            <a:ln w="0">
              <a:solidFill>
                <a:srgbClr val="000000"/>
              </a:solidFill>
              <a:round/>
              <a:headEnd/>
              <a:tailEnd/>
            </a:ln>
          </p:spPr>
          <p:txBody>
            <a:bodyPr/>
            <a:lstStyle/>
            <a:p>
              <a:endParaRPr lang="en-CA"/>
            </a:p>
          </p:txBody>
        </p:sp>
        <p:sp>
          <p:nvSpPr>
            <p:cNvPr id="26542" name="Line 939"/>
            <p:cNvSpPr>
              <a:spLocks noChangeShapeType="1"/>
            </p:cNvSpPr>
            <p:nvPr/>
          </p:nvSpPr>
          <p:spPr bwMode="auto">
            <a:xfrm>
              <a:off x="2459" y="2134"/>
              <a:ext cx="47" cy="2"/>
            </a:xfrm>
            <a:prstGeom prst="line">
              <a:avLst/>
            </a:prstGeom>
            <a:noFill/>
            <a:ln w="0">
              <a:solidFill>
                <a:srgbClr val="000000"/>
              </a:solidFill>
              <a:round/>
              <a:headEnd/>
              <a:tailEnd/>
            </a:ln>
          </p:spPr>
          <p:txBody>
            <a:bodyPr/>
            <a:lstStyle/>
            <a:p>
              <a:endParaRPr lang="en-CA"/>
            </a:p>
          </p:txBody>
        </p:sp>
        <p:sp>
          <p:nvSpPr>
            <p:cNvPr id="26543" name="Line 940"/>
            <p:cNvSpPr>
              <a:spLocks noChangeShapeType="1"/>
            </p:cNvSpPr>
            <p:nvPr/>
          </p:nvSpPr>
          <p:spPr bwMode="auto">
            <a:xfrm>
              <a:off x="2521" y="2134"/>
              <a:ext cx="46" cy="2"/>
            </a:xfrm>
            <a:prstGeom prst="line">
              <a:avLst/>
            </a:prstGeom>
            <a:noFill/>
            <a:ln w="0">
              <a:solidFill>
                <a:srgbClr val="000000"/>
              </a:solidFill>
              <a:round/>
              <a:headEnd/>
              <a:tailEnd/>
            </a:ln>
          </p:spPr>
          <p:txBody>
            <a:bodyPr/>
            <a:lstStyle/>
            <a:p>
              <a:endParaRPr lang="en-CA"/>
            </a:p>
          </p:txBody>
        </p:sp>
        <p:sp>
          <p:nvSpPr>
            <p:cNvPr id="26544" name="Line 941"/>
            <p:cNvSpPr>
              <a:spLocks noChangeShapeType="1"/>
            </p:cNvSpPr>
            <p:nvPr/>
          </p:nvSpPr>
          <p:spPr bwMode="auto">
            <a:xfrm>
              <a:off x="2583" y="2134"/>
              <a:ext cx="46" cy="2"/>
            </a:xfrm>
            <a:prstGeom prst="line">
              <a:avLst/>
            </a:prstGeom>
            <a:noFill/>
            <a:ln w="0">
              <a:solidFill>
                <a:srgbClr val="000000"/>
              </a:solidFill>
              <a:round/>
              <a:headEnd/>
              <a:tailEnd/>
            </a:ln>
          </p:spPr>
          <p:txBody>
            <a:bodyPr/>
            <a:lstStyle/>
            <a:p>
              <a:endParaRPr lang="en-CA"/>
            </a:p>
          </p:txBody>
        </p:sp>
        <p:sp>
          <p:nvSpPr>
            <p:cNvPr id="26545" name="Line 942"/>
            <p:cNvSpPr>
              <a:spLocks noChangeShapeType="1"/>
            </p:cNvSpPr>
            <p:nvPr/>
          </p:nvSpPr>
          <p:spPr bwMode="auto">
            <a:xfrm>
              <a:off x="2646" y="2134"/>
              <a:ext cx="46" cy="2"/>
            </a:xfrm>
            <a:prstGeom prst="line">
              <a:avLst/>
            </a:prstGeom>
            <a:noFill/>
            <a:ln w="0">
              <a:solidFill>
                <a:srgbClr val="000000"/>
              </a:solidFill>
              <a:round/>
              <a:headEnd/>
              <a:tailEnd/>
            </a:ln>
          </p:spPr>
          <p:txBody>
            <a:bodyPr/>
            <a:lstStyle/>
            <a:p>
              <a:endParaRPr lang="en-CA"/>
            </a:p>
          </p:txBody>
        </p:sp>
        <p:sp>
          <p:nvSpPr>
            <p:cNvPr id="26546" name="Line 943"/>
            <p:cNvSpPr>
              <a:spLocks noChangeShapeType="1"/>
            </p:cNvSpPr>
            <p:nvPr/>
          </p:nvSpPr>
          <p:spPr bwMode="auto">
            <a:xfrm>
              <a:off x="2707" y="2134"/>
              <a:ext cx="46" cy="2"/>
            </a:xfrm>
            <a:prstGeom prst="line">
              <a:avLst/>
            </a:prstGeom>
            <a:noFill/>
            <a:ln w="0">
              <a:solidFill>
                <a:srgbClr val="000000"/>
              </a:solidFill>
              <a:round/>
              <a:headEnd/>
              <a:tailEnd/>
            </a:ln>
          </p:spPr>
          <p:txBody>
            <a:bodyPr/>
            <a:lstStyle/>
            <a:p>
              <a:endParaRPr lang="en-CA"/>
            </a:p>
          </p:txBody>
        </p:sp>
        <p:sp>
          <p:nvSpPr>
            <p:cNvPr id="26547" name="Line 944"/>
            <p:cNvSpPr>
              <a:spLocks noChangeShapeType="1"/>
            </p:cNvSpPr>
            <p:nvPr/>
          </p:nvSpPr>
          <p:spPr bwMode="auto">
            <a:xfrm>
              <a:off x="2769" y="2134"/>
              <a:ext cx="46" cy="2"/>
            </a:xfrm>
            <a:prstGeom prst="line">
              <a:avLst/>
            </a:prstGeom>
            <a:noFill/>
            <a:ln w="0">
              <a:solidFill>
                <a:srgbClr val="000000"/>
              </a:solidFill>
              <a:round/>
              <a:headEnd/>
              <a:tailEnd/>
            </a:ln>
          </p:spPr>
          <p:txBody>
            <a:bodyPr/>
            <a:lstStyle/>
            <a:p>
              <a:endParaRPr lang="en-CA"/>
            </a:p>
          </p:txBody>
        </p:sp>
        <p:sp>
          <p:nvSpPr>
            <p:cNvPr id="26548" name="Line 945"/>
            <p:cNvSpPr>
              <a:spLocks noChangeShapeType="1"/>
            </p:cNvSpPr>
            <p:nvPr/>
          </p:nvSpPr>
          <p:spPr bwMode="auto">
            <a:xfrm>
              <a:off x="2831" y="2134"/>
              <a:ext cx="19" cy="2"/>
            </a:xfrm>
            <a:prstGeom prst="line">
              <a:avLst/>
            </a:prstGeom>
            <a:noFill/>
            <a:ln w="0">
              <a:solidFill>
                <a:srgbClr val="000000"/>
              </a:solidFill>
              <a:round/>
              <a:headEnd/>
              <a:tailEnd/>
            </a:ln>
          </p:spPr>
          <p:txBody>
            <a:bodyPr/>
            <a:lstStyle/>
            <a:p>
              <a:endParaRPr lang="en-CA"/>
            </a:p>
          </p:txBody>
        </p:sp>
        <p:sp>
          <p:nvSpPr>
            <p:cNvPr id="26549" name="Line 946"/>
            <p:cNvSpPr>
              <a:spLocks noChangeShapeType="1"/>
            </p:cNvSpPr>
            <p:nvPr/>
          </p:nvSpPr>
          <p:spPr bwMode="auto">
            <a:xfrm>
              <a:off x="830" y="2337"/>
              <a:ext cx="48" cy="2"/>
            </a:xfrm>
            <a:prstGeom prst="line">
              <a:avLst/>
            </a:prstGeom>
            <a:noFill/>
            <a:ln w="0">
              <a:solidFill>
                <a:srgbClr val="000000"/>
              </a:solidFill>
              <a:round/>
              <a:headEnd/>
              <a:tailEnd/>
            </a:ln>
          </p:spPr>
          <p:txBody>
            <a:bodyPr/>
            <a:lstStyle/>
            <a:p>
              <a:endParaRPr lang="en-CA"/>
            </a:p>
          </p:txBody>
        </p:sp>
        <p:sp>
          <p:nvSpPr>
            <p:cNvPr id="26550" name="Line 947"/>
            <p:cNvSpPr>
              <a:spLocks noChangeShapeType="1"/>
            </p:cNvSpPr>
            <p:nvPr/>
          </p:nvSpPr>
          <p:spPr bwMode="auto">
            <a:xfrm>
              <a:off x="893" y="2337"/>
              <a:ext cx="46" cy="2"/>
            </a:xfrm>
            <a:prstGeom prst="line">
              <a:avLst/>
            </a:prstGeom>
            <a:noFill/>
            <a:ln w="0">
              <a:solidFill>
                <a:srgbClr val="000000"/>
              </a:solidFill>
              <a:round/>
              <a:headEnd/>
              <a:tailEnd/>
            </a:ln>
          </p:spPr>
          <p:txBody>
            <a:bodyPr/>
            <a:lstStyle/>
            <a:p>
              <a:endParaRPr lang="en-CA"/>
            </a:p>
          </p:txBody>
        </p:sp>
        <p:sp>
          <p:nvSpPr>
            <p:cNvPr id="26551" name="Line 948"/>
            <p:cNvSpPr>
              <a:spLocks noChangeShapeType="1"/>
            </p:cNvSpPr>
            <p:nvPr/>
          </p:nvSpPr>
          <p:spPr bwMode="auto">
            <a:xfrm>
              <a:off x="955" y="2337"/>
              <a:ext cx="47" cy="2"/>
            </a:xfrm>
            <a:prstGeom prst="line">
              <a:avLst/>
            </a:prstGeom>
            <a:noFill/>
            <a:ln w="0">
              <a:solidFill>
                <a:srgbClr val="000000"/>
              </a:solidFill>
              <a:round/>
              <a:headEnd/>
              <a:tailEnd/>
            </a:ln>
          </p:spPr>
          <p:txBody>
            <a:bodyPr/>
            <a:lstStyle/>
            <a:p>
              <a:endParaRPr lang="en-CA"/>
            </a:p>
          </p:txBody>
        </p:sp>
        <p:sp>
          <p:nvSpPr>
            <p:cNvPr id="26552" name="Line 949"/>
            <p:cNvSpPr>
              <a:spLocks noChangeShapeType="1"/>
            </p:cNvSpPr>
            <p:nvPr/>
          </p:nvSpPr>
          <p:spPr bwMode="auto">
            <a:xfrm>
              <a:off x="1016" y="2337"/>
              <a:ext cx="48" cy="2"/>
            </a:xfrm>
            <a:prstGeom prst="line">
              <a:avLst/>
            </a:prstGeom>
            <a:noFill/>
            <a:ln w="0">
              <a:solidFill>
                <a:srgbClr val="000000"/>
              </a:solidFill>
              <a:round/>
              <a:headEnd/>
              <a:tailEnd/>
            </a:ln>
          </p:spPr>
          <p:txBody>
            <a:bodyPr/>
            <a:lstStyle/>
            <a:p>
              <a:endParaRPr lang="en-CA"/>
            </a:p>
          </p:txBody>
        </p:sp>
        <p:sp>
          <p:nvSpPr>
            <p:cNvPr id="26553" name="Line 950"/>
            <p:cNvSpPr>
              <a:spLocks noChangeShapeType="1"/>
            </p:cNvSpPr>
            <p:nvPr/>
          </p:nvSpPr>
          <p:spPr bwMode="auto">
            <a:xfrm>
              <a:off x="1078" y="2337"/>
              <a:ext cx="47" cy="2"/>
            </a:xfrm>
            <a:prstGeom prst="line">
              <a:avLst/>
            </a:prstGeom>
            <a:noFill/>
            <a:ln w="0">
              <a:solidFill>
                <a:srgbClr val="000000"/>
              </a:solidFill>
              <a:round/>
              <a:headEnd/>
              <a:tailEnd/>
            </a:ln>
          </p:spPr>
          <p:txBody>
            <a:bodyPr/>
            <a:lstStyle/>
            <a:p>
              <a:endParaRPr lang="en-CA"/>
            </a:p>
          </p:txBody>
        </p:sp>
        <p:sp>
          <p:nvSpPr>
            <p:cNvPr id="26554" name="Line 951"/>
            <p:cNvSpPr>
              <a:spLocks noChangeShapeType="1"/>
            </p:cNvSpPr>
            <p:nvPr/>
          </p:nvSpPr>
          <p:spPr bwMode="auto">
            <a:xfrm>
              <a:off x="1141" y="2337"/>
              <a:ext cx="47" cy="2"/>
            </a:xfrm>
            <a:prstGeom prst="line">
              <a:avLst/>
            </a:prstGeom>
            <a:noFill/>
            <a:ln w="0">
              <a:solidFill>
                <a:srgbClr val="000000"/>
              </a:solidFill>
              <a:round/>
              <a:headEnd/>
              <a:tailEnd/>
            </a:ln>
          </p:spPr>
          <p:txBody>
            <a:bodyPr/>
            <a:lstStyle/>
            <a:p>
              <a:endParaRPr lang="en-CA"/>
            </a:p>
          </p:txBody>
        </p:sp>
        <p:sp>
          <p:nvSpPr>
            <p:cNvPr id="26555" name="Line 952"/>
            <p:cNvSpPr>
              <a:spLocks noChangeShapeType="1"/>
            </p:cNvSpPr>
            <p:nvPr/>
          </p:nvSpPr>
          <p:spPr bwMode="auto">
            <a:xfrm>
              <a:off x="1202" y="2337"/>
              <a:ext cx="48" cy="2"/>
            </a:xfrm>
            <a:prstGeom prst="line">
              <a:avLst/>
            </a:prstGeom>
            <a:noFill/>
            <a:ln w="0">
              <a:solidFill>
                <a:srgbClr val="000000"/>
              </a:solidFill>
              <a:round/>
              <a:headEnd/>
              <a:tailEnd/>
            </a:ln>
          </p:spPr>
          <p:txBody>
            <a:bodyPr/>
            <a:lstStyle/>
            <a:p>
              <a:endParaRPr lang="en-CA"/>
            </a:p>
          </p:txBody>
        </p:sp>
        <p:sp>
          <p:nvSpPr>
            <p:cNvPr id="26556" name="Line 953"/>
            <p:cNvSpPr>
              <a:spLocks noChangeShapeType="1"/>
            </p:cNvSpPr>
            <p:nvPr/>
          </p:nvSpPr>
          <p:spPr bwMode="auto">
            <a:xfrm>
              <a:off x="1264" y="2337"/>
              <a:ext cx="48" cy="2"/>
            </a:xfrm>
            <a:prstGeom prst="line">
              <a:avLst/>
            </a:prstGeom>
            <a:noFill/>
            <a:ln w="0">
              <a:solidFill>
                <a:srgbClr val="000000"/>
              </a:solidFill>
              <a:round/>
              <a:headEnd/>
              <a:tailEnd/>
            </a:ln>
          </p:spPr>
          <p:txBody>
            <a:bodyPr/>
            <a:lstStyle/>
            <a:p>
              <a:endParaRPr lang="en-CA"/>
            </a:p>
          </p:txBody>
        </p:sp>
        <p:sp>
          <p:nvSpPr>
            <p:cNvPr id="26557" name="Line 954"/>
            <p:cNvSpPr>
              <a:spLocks noChangeShapeType="1"/>
            </p:cNvSpPr>
            <p:nvPr/>
          </p:nvSpPr>
          <p:spPr bwMode="auto">
            <a:xfrm>
              <a:off x="1327" y="2337"/>
              <a:ext cx="46" cy="2"/>
            </a:xfrm>
            <a:prstGeom prst="line">
              <a:avLst/>
            </a:prstGeom>
            <a:noFill/>
            <a:ln w="0">
              <a:solidFill>
                <a:srgbClr val="000000"/>
              </a:solidFill>
              <a:round/>
              <a:headEnd/>
              <a:tailEnd/>
            </a:ln>
          </p:spPr>
          <p:txBody>
            <a:bodyPr/>
            <a:lstStyle/>
            <a:p>
              <a:endParaRPr lang="en-CA"/>
            </a:p>
          </p:txBody>
        </p:sp>
        <p:sp>
          <p:nvSpPr>
            <p:cNvPr id="26558" name="Line 955"/>
            <p:cNvSpPr>
              <a:spLocks noChangeShapeType="1"/>
            </p:cNvSpPr>
            <p:nvPr/>
          </p:nvSpPr>
          <p:spPr bwMode="auto">
            <a:xfrm>
              <a:off x="1389" y="2337"/>
              <a:ext cx="47" cy="2"/>
            </a:xfrm>
            <a:prstGeom prst="line">
              <a:avLst/>
            </a:prstGeom>
            <a:noFill/>
            <a:ln w="0">
              <a:solidFill>
                <a:srgbClr val="000000"/>
              </a:solidFill>
              <a:round/>
              <a:headEnd/>
              <a:tailEnd/>
            </a:ln>
          </p:spPr>
          <p:txBody>
            <a:bodyPr/>
            <a:lstStyle/>
            <a:p>
              <a:endParaRPr lang="en-CA"/>
            </a:p>
          </p:txBody>
        </p:sp>
        <p:sp>
          <p:nvSpPr>
            <p:cNvPr id="26559" name="Line 956"/>
            <p:cNvSpPr>
              <a:spLocks noChangeShapeType="1"/>
            </p:cNvSpPr>
            <p:nvPr/>
          </p:nvSpPr>
          <p:spPr bwMode="auto">
            <a:xfrm>
              <a:off x="1450" y="2337"/>
              <a:ext cx="48" cy="2"/>
            </a:xfrm>
            <a:prstGeom prst="line">
              <a:avLst/>
            </a:prstGeom>
            <a:noFill/>
            <a:ln w="0">
              <a:solidFill>
                <a:srgbClr val="000000"/>
              </a:solidFill>
              <a:round/>
              <a:headEnd/>
              <a:tailEnd/>
            </a:ln>
          </p:spPr>
          <p:txBody>
            <a:bodyPr/>
            <a:lstStyle/>
            <a:p>
              <a:endParaRPr lang="en-CA"/>
            </a:p>
          </p:txBody>
        </p:sp>
        <p:sp>
          <p:nvSpPr>
            <p:cNvPr id="26560" name="Line 957"/>
            <p:cNvSpPr>
              <a:spLocks noChangeShapeType="1"/>
            </p:cNvSpPr>
            <p:nvPr/>
          </p:nvSpPr>
          <p:spPr bwMode="auto">
            <a:xfrm>
              <a:off x="1512" y="2337"/>
              <a:ext cx="46" cy="2"/>
            </a:xfrm>
            <a:prstGeom prst="line">
              <a:avLst/>
            </a:prstGeom>
            <a:noFill/>
            <a:ln w="0">
              <a:solidFill>
                <a:srgbClr val="000000"/>
              </a:solidFill>
              <a:round/>
              <a:headEnd/>
              <a:tailEnd/>
            </a:ln>
          </p:spPr>
          <p:txBody>
            <a:bodyPr/>
            <a:lstStyle/>
            <a:p>
              <a:endParaRPr lang="en-CA"/>
            </a:p>
          </p:txBody>
        </p:sp>
        <p:sp>
          <p:nvSpPr>
            <p:cNvPr id="26561" name="Line 958"/>
            <p:cNvSpPr>
              <a:spLocks noChangeShapeType="1"/>
            </p:cNvSpPr>
            <p:nvPr/>
          </p:nvSpPr>
          <p:spPr bwMode="auto">
            <a:xfrm>
              <a:off x="1575" y="2337"/>
              <a:ext cx="46" cy="2"/>
            </a:xfrm>
            <a:prstGeom prst="line">
              <a:avLst/>
            </a:prstGeom>
            <a:noFill/>
            <a:ln w="0">
              <a:solidFill>
                <a:srgbClr val="000000"/>
              </a:solidFill>
              <a:round/>
              <a:headEnd/>
              <a:tailEnd/>
            </a:ln>
          </p:spPr>
          <p:txBody>
            <a:bodyPr/>
            <a:lstStyle/>
            <a:p>
              <a:endParaRPr lang="en-CA"/>
            </a:p>
          </p:txBody>
        </p:sp>
        <p:sp>
          <p:nvSpPr>
            <p:cNvPr id="26562" name="Line 959"/>
            <p:cNvSpPr>
              <a:spLocks noChangeShapeType="1"/>
            </p:cNvSpPr>
            <p:nvPr/>
          </p:nvSpPr>
          <p:spPr bwMode="auto">
            <a:xfrm>
              <a:off x="1636" y="2337"/>
              <a:ext cx="47" cy="2"/>
            </a:xfrm>
            <a:prstGeom prst="line">
              <a:avLst/>
            </a:prstGeom>
            <a:noFill/>
            <a:ln w="0">
              <a:solidFill>
                <a:srgbClr val="000000"/>
              </a:solidFill>
              <a:round/>
              <a:headEnd/>
              <a:tailEnd/>
            </a:ln>
          </p:spPr>
          <p:txBody>
            <a:bodyPr/>
            <a:lstStyle/>
            <a:p>
              <a:endParaRPr lang="en-CA"/>
            </a:p>
          </p:txBody>
        </p:sp>
        <p:sp>
          <p:nvSpPr>
            <p:cNvPr id="26563" name="Line 960"/>
            <p:cNvSpPr>
              <a:spLocks noChangeShapeType="1"/>
            </p:cNvSpPr>
            <p:nvPr/>
          </p:nvSpPr>
          <p:spPr bwMode="auto">
            <a:xfrm>
              <a:off x="1698" y="2337"/>
              <a:ext cx="46" cy="2"/>
            </a:xfrm>
            <a:prstGeom prst="line">
              <a:avLst/>
            </a:prstGeom>
            <a:noFill/>
            <a:ln w="0">
              <a:solidFill>
                <a:srgbClr val="000000"/>
              </a:solidFill>
              <a:round/>
              <a:headEnd/>
              <a:tailEnd/>
            </a:ln>
          </p:spPr>
          <p:txBody>
            <a:bodyPr/>
            <a:lstStyle/>
            <a:p>
              <a:endParaRPr lang="en-CA"/>
            </a:p>
          </p:txBody>
        </p:sp>
        <p:sp>
          <p:nvSpPr>
            <p:cNvPr id="26564" name="Line 961"/>
            <p:cNvSpPr>
              <a:spLocks noChangeShapeType="1"/>
            </p:cNvSpPr>
            <p:nvPr/>
          </p:nvSpPr>
          <p:spPr bwMode="auto">
            <a:xfrm>
              <a:off x="1760" y="2337"/>
              <a:ext cx="46" cy="2"/>
            </a:xfrm>
            <a:prstGeom prst="line">
              <a:avLst/>
            </a:prstGeom>
            <a:noFill/>
            <a:ln w="0">
              <a:solidFill>
                <a:srgbClr val="000000"/>
              </a:solidFill>
              <a:round/>
              <a:headEnd/>
              <a:tailEnd/>
            </a:ln>
          </p:spPr>
          <p:txBody>
            <a:bodyPr/>
            <a:lstStyle/>
            <a:p>
              <a:endParaRPr lang="en-CA"/>
            </a:p>
          </p:txBody>
        </p:sp>
        <p:sp>
          <p:nvSpPr>
            <p:cNvPr id="26565" name="Line 962"/>
            <p:cNvSpPr>
              <a:spLocks noChangeShapeType="1"/>
            </p:cNvSpPr>
            <p:nvPr/>
          </p:nvSpPr>
          <p:spPr bwMode="auto">
            <a:xfrm>
              <a:off x="1823" y="2337"/>
              <a:ext cx="46" cy="2"/>
            </a:xfrm>
            <a:prstGeom prst="line">
              <a:avLst/>
            </a:prstGeom>
            <a:noFill/>
            <a:ln w="0">
              <a:solidFill>
                <a:srgbClr val="000000"/>
              </a:solidFill>
              <a:round/>
              <a:headEnd/>
              <a:tailEnd/>
            </a:ln>
          </p:spPr>
          <p:txBody>
            <a:bodyPr/>
            <a:lstStyle/>
            <a:p>
              <a:endParaRPr lang="en-CA"/>
            </a:p>
          </p:txBody>
        </p:sp>
        <p:sp>
          <p:nvSpPr>
            <p:cNvPr id="26566" name="Line 963"/>
            <p:cNvSpPr>
              <a:spLocks noChangeShapeType="1"/>
            </p:cNvSpPr>
            <p:nvPr/>
          </p:nvSpPr>
          <p:spPr bwMode="auto">
            <a:xfrm>
              <a:off x="1884" y="2337"/>
              <a:ext cx="46" cy="2"/>
            </a:xfrm>
            <a:prstGeom prst="line">
              <a:avLst/>
            </a:prstGeom>
            <a:noFill/>
            <a:ln w="0">
              <a:solidFill>
                <a:srgbClr val="000000"/>
              </a:solidFill>
              <a:round/>
              <a:headEnd/>
              <a:tailEnd/>
            </a:ln>
          </p:spPr>
          <p:txBody>
            <a:bodyPr/>
            <a:lstStyle/>
            <a:p>
              <a:endParaRPr lang="en-CA"/>
            </a:p>
          </p:txBody>
        </p:sp>
        <p:sp>
          <p:nvSpPr>
            <p:cNvPr id="26567" name="Line 964"/>
            <p:cNvSpPr>
              <a:spLocks noChangeShapeType="1"/>
            </p:cNvSpPr>
            <p:nvPr/>
          </p:nvSpPr>
          <p:spPr bwMode="auto">
            <a:xfrm>
              <a:off x="1946" y="2337"/>
              <a:ext cx="46" cy="2"/>
            </a:xfrm>
            <a:prstGeom prst="line">
              <a:avLst/>
            </a:prstGeom>
            <a:noFill/>
            <a:ln w="0">
              <a:solidFill>
                <a:srgbClr val="000000"/>
              </a:solidFill>
              <a:round/>
              <a:headEnd/>
              <a:tailEnd/>
            </a:ln>
          </p:spPr>
          <p:txBody>
            <a:bodyPr/>
            <a:lstStyle/>
            <a:p>
              <a:endParaRPr lang="en-CA"/>
            </a:p>
          </p:txBody>
        </p:sp>
        <p:sp>
          <p:nvSpPr>
            <p:cNvPr id="26568" name="Line 965"/>
            <p:cNvSpPr>
              <a:spLocks noChangeShapeType="1"/>
            </p:cNvSpPr>
            <p:nvPr/>
          </p:nvSpPr>
          <p:spPr bwMode="auto">
            <a:xfrm>
              <a:off x="2009" y="2337"/>
              <a:ext cx="46" cy="2"/>
            </a:xfrm>
            <a:prstGeom prst="line">
              <a:avLst/>
            </a:prstGeom>
            <a:noFill/>
            <a:ln w="0">
              <a:solidFill>
                <a:srgbClr val="000000"/>
              </a:solidFill>
              <a:round/>
              <a:headEnd/>
              <a:tailEnd/>
            </a:ln>
          </p:spPr>
          <p:txBody>
            <a:bodyPr/>
            <a:lstStyle/>
            <a:p>
              <a:endParaRPr lang="en-CA"/>
            </a:p>
          </p:txBody>
        </p:sp>
        <p:sp>
          <p:nvSpPr>
            <p:cNvPr id="26569" name="Line 966"/>
            <p:cNvSpPr>
              <a:spLocks noChangeShapeType="1"/>
            </p:cNvSpPr>
            <p:nvPr/>
          </p:nvSpPr>
          <p:spPr bwMode="auto">
            <a:xfrm>
              <a:off x="2070" y="2337"/>
              <a:ext cx="47" cy="2"/>
            </a:xfrm>
            <a:prstGeom prst="line">
              <a:avLst/>
            </a:prstGeom>
            <a:noFill/>
            <a:ln w="0">
              <a:solidFill>
                <a:srgbClr val="000000"/>
              </a:solidFill>
              <a:round/>
              <a:headEnd/>
              <a:tailEnd/>
            </a:ln>
          </p:spPr>
          <p:txBody>
            <a:bodyPr/>
            <a:lstStyle/>
            <a:p>
              <a:endParaRPr lang="en-CA"/>
            </a:p>
          </p:txBody>
        </p:sp>
        <p:sp>
          <p:nvSpPr>
            <p:cNvPr id="26570" name="Line 967"/>
            <p:cNvSpPr>
              <a:spLocks noChangeShapeType="1"/>
            </p:cNvSpPr>
            <p:nvPr/>
          </p:nvSpPr>
          <p:spPr bwMode="auto">
            <a:xfrm>
              <a:off x="2132" y="2337"/>
              <a:ext cx="46" cy="2"/>
            </a:xfrm>
            <a:prstGeom prst="line">
              <a:avLst/>
            </a:prstGeom>
            <a:noFill/>
            <a:ln w="0">
              <a:solidFill>
                <a:srgbClr val="000000"/>
              </a:solidFill>
              <a:round/>
              <a:headEnd/>
              <a:tailEnd/>
            </a:ln>
          </p:spPr>
          <p:txBody>
            <a:bodyPr/>
            <a:lstStyle/>
            <a:p>
              <a:endParaRPr lang="en-CA"/>
            </a:p>
          </p:txBody>
        </p:sp>
        <p:sp>
          <p:nvSpPr>
            <p:cNvPr id="26571" name="Line 968"/>
            <p:cNvSpPr>
              <a:spLocks noChangeShapeType="1"/>
            </p:cNvSpPr>
            <p:nvPr/>
          </p:nvSpPr>
          <p:spPr bwMode="auto">
            <a:xfrm>
              <a:off x="2194" y="2337"/>
              <a:ext cx="46" cy="2"/>
            </a:xfrm>
            <a:prstGeom prst="line">
              <a:avLst/>
            </a:prstGeom>
            <a:noFill/>
            <a:ln w="0">
              <a:solidFill>
                <a:srgbClr val="000000"/>
              </a:solidFill>
              <a:round/>
              <a:headEnd/>
              <a:tailEnd/>
            </a:ln>
          </p:spPr>
          <p:txBody>
            <a:bodyPr/>
            <a:lstStyle/>
            <a:p>
              <a:endParaRPr lang="en-CA"/>
            </a:p>
          </p:txBody>
        </p:sp>
        <p:sp>
          <p:nvSpPr>
            <p:cNvPr id="26572" name="Line 969"/>
            <p:cNvSpPr>
              <a:spLocks noChangeShapeType="1"/>
            </p:cNvSpPr>
            <p:nvPr/>
          </p:nvSpPr>
          <p:spPr bwMode="auto">
            <a:xfrm>
              <a:off x="2257" y="2337"/>
              <a:ext cx="46" cy="2"/>
            </a:xfrm>
            <a:prstGeom prst="line">
              <a:avLst/>
            </a:prstGeom>
            <a:noFill/>
            <a:ln w="0">
              <a:solidFill>
                <a:srgbClr val="000000"/>
              </a:solidFill>
              <a:round/>
              <a:headEnd/>
              <a:tailEnd/>
            </a:ln>
          </p:spPr>
          <p:txBody>
            <a:bodyPr/>
            <a:lstStyle/>
            <a:p>
              <a:endParaRPr lang="en-CA"/>
            </a:p>
          </p:txBody>
        </p:sp>
        <p:sp>
          <p:nvSpPr>
            <p:cNvPr id="26573" name="Line 970"/>
            <p:cNvSpPr>
              <a:spLocks noChangeShapeType="1"/>
            </p:cNvSpPr>
            <p:nvPr/>
          </p:nvSpPr>
          <p:spPr bwMode="auto">
            <a:xfrm>
              <a:off x="2318" y="2337"/>
              <a:ext cx="46" cy="2"/>
            </a:xfrm>
            <a:prstGeom prst="line">
              <a:avLst/>
            </a:prstGeom>
            <a:noFill/>
            <a:ln w="0">
              <a:solidFill>
                <a:srgbClr val="000000"/>
              </a:solidFill>
              <a:round/>
              <a:headEnd/>
              <a:tailEnd/>
            </a:ln>
          </p:spPr>
          <p:txBody>
            <a:bodyPr/>
            <a:lstStyle/>
            <a:p>
              <a:endParaRPr lang="en-CA"/>
            </a:p>
          </p:txBody>
        </p:sp>
        <p:sp>
          <p:nvSpPr>
            <p:cNvPr id="26574" name="Line 971"/>
            <p:cNvSpPr>
              <a:spLocks noChangeShapeType="1"/>
            </p:cNvSpPr>
            <p:nvPr/>
          </p:nvSpPr>
          <p:spPr bwMode="auto">
            <a:xfrm>
              <a:off x="2380" y="2337"/>
              <a:ext cx="46" cy="2"/>
            </a:xfrm>
            <a:prstGeom prst="line">
              <a:avLst/>
            </a:prstGeom>
            <a:noFill/>
            <a:ln w="0">
              <a:solidFill>
                <a:srgbClr val="000000"/>
              </a:solidFill>
              <a:round/>
              <a:headEnd/>
              <a:tailEnd/>
            </a:ln>
          </p:spPr>
          <p:txBody>
            <a:bodyPr/>
            <a:lstStyle/>
            <a:p>
              <a:endParaRPr lang="en-CA"/>
            </a:p>
          </p:txBody>
        </p:sp>
        <p:sp>
          <p:nvSpPr>
            <p:cNvPr id="26575" name="Line 972"/>
            <p:cNvSpPr>
              <a:spLocks noChangeShapeType="1"/>
            </p:cNvSpPr>
            <p:nvPr/>
          </p:nvSpPr>
          <p:spPr bwMode="auto">
            <a:xfrm>
              <a:off x="2443" y="2337"/>
              <a:ext cx="46" cy="2"/>
            </a:xfrm>
            <a:prstGeom prst="line">
              <a:avLst/>
            </a:prstGeom>
            <a:noFill/>
            <a:ln w="0">
              <a:solidFill>
                <a:srgbClr val="000000"/>
              </a:solidFill>
              <a:round/>
              <a:headEnd/>
              <a:tailEnd/>
            </a:ln>
          </p:spPr>
          <p:txBody>
            <a:bodyPr/>
            <a:lstStyle/>
            <a:p>
              <a:endParaRPr lang="en-CA"/>
            </a:p>
          </p:txBody>
        </p:sp>
        <p:sp>
          <p:nvSpPr>
            <p:cNvPr id="26576" name="Line 973"/>
            <p:cNvSpPr>
              <a:spLocks noChangeShapeType="1"/>
            </p:cNvSpPr>
            <p:nvPr/>
          </p:nvSpPr>
          <p:spPr bwMode="auto">
            <a:xfrm>
              <a:off x="2504" y="2337"/>
              <a:ext cx="47" cy="2"/>
            </a:xfrm>
            <a:prstGeom prst="line">
              <a:avLst/>
            </a:prstGeom>
            <a:noFill/>
            <a:ln w="0">
              <a:solidFill>
                <a:srgbClr val="000000"/>
              </a:solidFill>
              <a:round/>
              <a:headEnd/>
              <a:tailEnd/>
            </a:ln>
          </p:spPr>
          <p:txBody>
            <a:bodyPr/>
            <a:lstStyle/>
            <a:p>
              <a:endParaRPr lang="en-CA"/>
            </a:p>
          </p:txBody>
        </p:sp>
        <p:sp>
          <p:nvSpPr>
            <p:cNvPr id="26577" name="Line 974"/>
            <p:cNvSpPr>
              <a:spLocks noChangeShapeType="1"/>
            </p:cNvSpPr>
            <p:nvPr/>
          </p:nvSpPr>
          <p:spPr bwMode="auto">
            <a:xfrm>
              <a:off x="2566" y="2337"/>
              <a:ext cx="46" cy="2"/>
            </a:xfrm>
            <a:prstGeom prst="line">
              <a:avLst/>
            </a:prstGeom>
            <a:noFill/>
            <a:ln w="0">
              <a:solidFill>
                <a:srgbClr val="000000"/>
              </a:solidFill>
              <a:round/>
              <a:headEnd/>
              <a:tailEnd/>
            </a:ln>
          </p:spPr>
          <p:txBody>
            <a:bodyPr/>
            <a:lstStyle/>
            <a:p>
              <a:endParaRPr lang="en-CA"/>
            </a:p>
          </p:txBody>
        </p:sp>
        <p:sp>
          <p:nvSpPr>
            <p:cNvPr id="26578" name="Line 975"/>
            <p:cNvSpPr>
              <a:spLocks noChangeShapeType="1"/>
            </p:cNvSpPr>
            <p:nvPr/>
          </p:nvSpPr>
          <p:spPr bwMode="auto">
            <a:xfrm>
              <a:off x="2628" y="2337"/>
              <a:ext cx="46" cy="2"/>
            </a:xfrm>
            <a:prstGeom prst="line">
              <a:avLst/>
            </a:prstGeom>
            <a:noFill/>
            <a:ln w="0">
              <a:solidFill>
                <a:srgbClr val="000000"/>
              </a:solidFill>
              <a:round/>
              <a:headEnd/>
              <a:tailEnd/>
            </a:ln>
          </p:spPr>
          <p:txBody>
            <a:bodyPr/>
            <a:lstStyle/>
            <a:p>
              <a:endParaRPr lang="en-CA"/>
            </a:p>
          </p:txBody>
        </p:sp>
        <p:sp>
          <p:nvSpPr>
            <p:cNvPr id="26579" name="Line 976"/>
            <p:cNvSpPr>
              <a:spLocks noChangeShapeType="1"/>
            </p:cNvSpPr>
            <p:nvPr/>
          </p:nvSpPr>
          <p:spPr bwMode="auto">
            <a:xfrm>
              <a:off x="2691" y="2337"/>
              <a:ext cx="46" cy="2"/>
            </a:xfrm>
            <a:prstGeom prst="line">
              <a:avLst/>
            </a:prstGeom>
            <a:noFill/>
            <a:ln w="0">
              <a:solidFill>
                <a:srgbClr val="000000"/>
              </a:solidFill>
              <a:round/>
              <a:headEnd/>
              <a:tailEnd/>
            </a:ln>
          </p:spPr>
          <p:txBody>
            <a:bodyPr/>
            <a:lstStyle/>
            <a:p>
              <a:endParaRPr lang="en-CA"/>
            </a:p>
          </p:txBody>
        </p:sp>
        <p:sp>
          <p:nvSpPr>
            <p:cNvPr id="26580" name="Line 977"/>
            <p:cNvSpPr>
              <a:spLocks noChangeShapeType="1"/>
            </p:cNvSpPr>
            <p:nvPr/>
          </p:nvSpPr>
          <p:spPr bwMode="auto">
            <a:xfrm>
              <a:off x="2752" y="2337"/>
              <a:ext cx="46" cy="2"/>
            </a:xfrm>
            <a:prstGeom prst="line">
              <a:avLst/>
            </a:prstGeom>
            <a:noFill/>
            <a:ln w="0">
              <a:solidFill>
                <a:srgbClr val="000000"/>
              </a:solidFill>
              <a:round/>
              <a:headEnd/>
              <a:tailEnd/>
            </a:ln>
          </p:spPr>
          <p:txBody>
            <a:bodyPr/>
            <a:lstStyle/>
            <a:p>
              <a:endParaRPr lang="en-CA"/>
            </a:p>
          </p:txBody>
        </p:sp>
        <p:sp>
          <p:nvSpPr>
            <p:cNvPr id="26581" name="Line 978"/>
            <p:cNvSpPr>
              <a:spLocks noChangeShapeType="1"/>
            </p:cNvSpPr>
            <p:nvPr/>
          </p:nvSpPr>
          <p:spPr bwMode="auto">
            <a:xfrm>
              <a:off x="2814" y="2337"/>
              <a:ext cx="18" cy="2"/>
            </a:xfrm>
            <a:prstGeom prst="line">
              <a:avLst/>
            </a:prstGeom>
            <a:noFill/>
            <a:ln w="0">
              <a:solidFill>
                <a:srgbClr val="000000"/>
              </a:solidFill>
              <a:round/>
              <a:headEnd/>
              <a:tailEnd/>
            </a:ln>
          </p:spPr>
          <p:txBody>
            <a:bodyPr/>
            <a:lstStyle/>
            <a:p>
              <a:endParaRPr lang="en-CA"/>
            </a:p>
          </p:txBody>
        </p:sp>
        <p:sp>
          <p:nvSpPr>
            <p:cNvPr id="26582" name="Line 979"/>
            <p:cNvSpPr>
              <a:spLocks noChangeShapeType="1"/>
            </p:cNvSpPr>
            <p:nvPr/>
          </p:nvSpPr>
          <p:spPr bwMode="auto">
            <a:xfrm>
              <a:off x="1029" y="2128"/>
              <a:ext cx="1" cy="56"/>
            </a:xfrm>
            <a:prstGeom prst="line">
              <a:avLst/>
            </a:prstGeom>
            <a:noFill/>
            <a:ln w="0">
              <a:solidFill>
                <a:srgbClr val="000000"/>
              </a:solidFill>
              <a:round/>
              <a:headEnd/>
              <a:tailEnd/>
            </a:ln>
          </p:spPr>
          <p:txBody>
            <a:bodyPr/>
            <a:lstStyle/>
            <a:p>
              <a:endParaRPr lang="en-CA"/>
            </a:p>
          </p:txBody>
        </p:sp>
        <p:sp>
          <p:nvSpPr>
            <p:cNvPr id="26583" name="Line 980"/>
            <p:cNvSpPr>
              <a:spLocks noChangeShapeType="1"/>
            </p:cNvSpPr>
            <p:nvPr/>
          </p:nvSpPr>
          <p:spPr bwMode="auto">
            <a:xfrm>
              <a:off x="1029" y="2203"/>
              <a:ext cx="1" cy="56"/>
            </a:xfrm>
            <a:prstGeom prst="line">
              <a:avLst/>
            </a:prstGeom>
            <a:noFill/>
            <a:ln w="0">
              <a:solidFill>
                <a:srgbClr val="000000"/>
              </a:solidFill>
              <a:round/>
              <a:headEnd/>
              <a:tailEnd/>
            </a:ln>
          </p:spPr>
          <p:txBody>
            <a:bodyPr/>
            <a:lstStyle/>
            <a:p>
              <a:endParaRPr lang="en-CA"/>
            </a:p>
          </p:txBody>
        </p:sp>
        <p:sp>
          <p:nvSpPr>
            <p:cNvPr id="26584" name="Line 981"/>
            <p:cNvSpPr>
              <a:spLocks noChangeShapeType="1"/>
            </p:cNvSpPr>
            <p:nvPr/>
          </p:nvSpPr>
          <p:spPr bwMode="auto">
            <a:xfrm>
              <a:off x="1029" y="2278"/>
              <a:ext cx="1" cy="56"/>
            </a:xfrm>
            <a:prstGeom prst="line">
              <a:avLst/>
            </a:prstGeom>
            <a:noFill/>
            <a:ln w="0">
              <a:solidFill>
                <a:srgbClr val="000000"/>
              </a:solidFill>
              <a:round/>
              <a:headEnd/>
              <a:tailEnd/>
            </a:ln>
          </p:spPr>
          <p:txBody>
            <a:bodyPr/>
            <a:lstStyle/>
            <a:p>
              <a:endParaRPr lang="en-CA"/>
            </a:p>
          </p:txBody>
        </p:sp>
        <p:sp>
          <p:nvSpPr>
            <p:cNvPr id="26585" name="Line 982"/>
            <p:cNvSpPr>
              <a:spLocks noChangeShapeType="1"/>
            </p:cNvSpPr>
            <p:nvPr/>
          </p:nvSpPr>
          <p:spPr bwMode="auto">
            <a:xfrm>
              <a:off x="1263" y="2128"/>
              <a:ext cx="1" cy="56"/>
            </a:xfrm>
            <a:prstGeom prst="line">
              <a:avLst/>
            </a:prstGeom>
            <a:noFill/>
            <a:ln w="0">
              <a:solidFill>
                <a:srgbClr val="000000"/>
              </a:solidFill>
              <a:round/>
              <a:headEnd/>
              <a:tailEnd/>
            </a:ln>
          </p:spPr>
          <p:txBody>
            <a:bodyPr/>
            <a:lstStyle/>
            <a:p>
              <a:endParaRPr lang="en-CA"/>
            </a:p>
          </p:txBody>
        </p:sp>
        <p:sp>
          <p:nvSpPr>
            <p:cNvPr id="26586" name="Line 983"/>
            <p:cNvSpPr>
              <a:spLocks noChangeShapeType="1"/>
            </p:cNvSpPr>
            <p:nvPr/>
          </p:nvSpPr>
          <p:spPr bwMode="auto">
            <a:xfrm>
              <a:off x="1263" y="2203"/>
              <a:ext cx="1" cy="56"/>
            </a:xfrm>
            <a:prstGeom prst="line">
              <a:avLst/>
            </a:prstGeom>
            <a:noFill/>
            <a:ln w="0">
              <a:solidFill>
                <a:srgbClr val="000000"/>
              </a:solidFill>
              <a:round/>
              <a:headEnd/>
              <a:tailEnd/>
            </a:ln>
          </p:spPr>
          <p:txBody>
            <a:bodyPr/>
            <a:lstStyle/>
            <a:p>
              <a:endParaRPr lang="en-CA"/>
            </a:p>
          </p:txBody>
        </p:sp>
        <p:sp>
          <p:nvSpPr>
            <p:cNvPr id="26587" name="Line 984"/>
            <p:cNvSpPr>
              <a:spLocks noChangeShapeType="1"/>
            </p:cNvSpPr>
            <p:nvPr/>
          </p:nvSpPr>
          <p:spPr bwMode="auto">
            <a:xfrm>
              <a:off x="1263" y="2278"/>
              <a:ext cx="1" cy="56"/>
            </a:xfrm>
            <a:prstGeom prst="line">
              <a:avLst/>
            </a:prstGeom>
            <a:noFill/>
            <a:ln w="0">
              <a:solidFill>
                <a:srgbClr val="000000"/>
              </a:solidFill>
              <a:round/>
              <a:headEnd/>
              <a:tailEnd/>
            </a:ln>
          </p:spPr>
          <p:txBody>
            <a:bodyPr/>
            <a:lstStyle/>
            <a:p>
              <a:endParaRPr lang="en-CA"/>
            </a:p>
          </p:txBody>
        </p:sp>
        <p:sp>
          <p:nvSpPr>
            <p:cNvPr id="26588" name="Line 985"/>
            <p:cNvSpPr>
              <a:spLocks noChangeShapeType="1"/>
            </p:cNvSpPr>
            <p:nvPr/>
          </p:nvSpPr>
          <p:spPr bwMode="auto">
            <a:xfrm>
              <a:off x="1489" y="2128"/>
              <a:ext cx="1" cy="56"/>
            </a:xfrm>
            <a:prstGeom prst="line">
              <a:avLst/>
            </a:prstGeom>
            <a:noFill/>
            <a:ln w="0">
              <a:solidFill>
                <a:srgbClr val="000000"/>
              </a:solidFill>
              <a:round/>
              <a:headEnd/>
              <a:tailEnd/>
            </a:ln>
          </p:spPr>
          <p:txBody>
            <a:bodyPr/>
            <a:lstStyle/>
            <a:p>
              <a:endParaRPr lang="en-CA"/>
            </a:p>
          </p:txBody>
        </p:sp>
        <p:sp>
          <p:nvSpPr>
            <p:cNvPr id="26589" name="Line 986"/>
            <p:cNvSpPr>
              <a:spLocks noChangeShapeType="1"/>
            </p:cNvSpPr>
            <p:nvPr/>
          </p:nvSpPr>
          <p:spPr bwMode="auto">
            <a:xfrm>
              <a:off x="1489" y="2203"/>
              <a:ext cx="1" cy="56"/>
            </a:xfrm>
            <a:prstGeom prst="line">
              <a:avLst/>
            </a:prstGeom>
            <a:noFill/>
            <a:ln w="0">
              <a:solidFill>
                <a:srgbClr val="000000"/>
              </a:solidFill>
              <a:round/>
              <a:headEnd/>
              <a:tailEnd/>
            </a:ln>
          </p:spPr>
          <p:txBody>
            <a:bodyPr/>
            <a:lstStyle/>
            <a:p>
              <a:endParaRPr lang="en-CA"/>
            </a:p>
          </p:txBody>
        </p:sp>
        <p:sp>
          <p:nvSpPr>
            <p:cNvPr id="26590" name="Line 987"/>
            <p:cNvSpPr>
              <a:spLocks noChangeShapeType="1"/>
            </p:cNvSpPr>
            <p:nvPr/>
          </p:nvSpPr>
          <p:spPr bwMode="auto">
            <a:xfrm>
              <a:off x="1489" y="2278"/>
              <a:ext cx="1" cy="56"/>
            </a:xfrm>
            <a:prstGeom prst="line">
              <a:avLst/>
            </a:prstGeom>
            <a:noFill/>
            <a:ln w="0">
              <a:solidFill>
                <a:srgbClr val="000000"/>
              </a:solidFill>
              <a:round/>
              <a:headEnd/>
              <a:tailEnd/>
            </a:ln>
          </p:spPr>
          <p:txBody>
            <a:bodyPr/>
            <a:lstStyle/>
            <a:p>
              <a:endParaRPr lang="en-CA"/>
            </a:p>
          </p:txBody>
        </p:sp>
        <p:sp>
          <p:nvSpPr>
            <p:cNvPr id="26591" name="Line 988"/>
            <p:cNvSpPr>
              <a:spLocks noChangeShapeType="1"/>
            </p:cNvSpPr>
            <p:nvPr/>
          </p:nvSpPr>
          <p:spPr bwMode="auto">
            <a:xfrm>
              <a:off x="1725" y="2128"/>
              <a:ext cx="1" cy="56"/>
            </a:xfrm>
            <a:prstGeom prst="line">
              <a:avLst/>
            </a:prstGeom>
            <a:noFill/>
            <a:ln w="0">
              <a:solidFill>
                <a:srgbClr val="000000"/>
              </a:solidFill>
              <a:round/>
              <a:headEnd/>
              <a:tailEnd/>
            </a:ln>
          </p:spPr>
          <p:txBody>
            <a:bodyPr/>
            <a:lstStyle/>
            <a:p>
              <a:endParaRPr lang="en-CA"/>
            </a:p>
          </p:txBody>
        </p:sp>
        <p:sp>
          <p:nvSpPr>
            <p:cNvPr id="26592" name="Line 989"/>
            <p:cNvSpPr>
              <a:spLocks noChangeShapeType="1"/>
            </p:cNvSpPr>
            <p:nvPr/>
          </p:nvSpPr>
          <p:spPr bwMode="auto">
            <a:xfrm>
              <a:off x="1725" y="2203"/>
              <a:ext cx="1" cy="56"/>
            </a:xfrm>
            <a:prstGeom prst="line">
              <a:avLst/>
            </a:prstGeom>
            <a:noFill/>
            <a:ln w="0">
              <a:solidFill>
                <a:srgbClr val="000000"/>
              </a:solidFill>
              <a:round/>
              <a:headEnd/>
              <a:tailEnd/>
            </a:ln>
          </p:spPr>
          <p:txBody>
            <a:bodyPr/>
            <a:lstStyle/>
            <a:p>
              <a:endParaRPr lang="en-CA"/>
            </a:p>
          </p:txBody>
        </p:sp>
        <p:sp>
          <p:nvSpPr>
            <p:cNvPr id="26593" name="Line 990"/>
            <p:cNvSpPr>
              <a:spLocks noChangeShapeType="1"/>
            </p:cNvSpPr>
            <p:nvPr/>
          </p:nvSpPr>
          <p:spPr bwMode="auto">
            <a:xfrm>
              <a:off x="1725" y="2278"/>
              <a:ext cx="1" cy="56"/>
            </a:xfrm>
            <a:prstGeom prst="line">
              <a:avLst/>
            </a:prstGeom>
            <a:noFill/>
            <a:ln w="0">
              <a:solidFill>
                <a:srgbClr val="000000"/>
              </a:solidFill>
              <a:round/>
              <a:headEnd/>
              <a:tailEnd/>
            </a:ln>
          </p:spPr>
          <p:txBody>
            <a:bodyPr/>
            <a:lstStyle/>
            <a:p>
              <a:endParaRPr lang="en-CA"/>
            </a:p>
          </p:txBody>
        </p:sp>
        <p:sp>
          <p:nvSpPr>
            <p:cNvPr id="26594" name="Line 991"/>
            <p:cNvSpPr>
              <a:spLocks noChangeShapeType="1"/>
            </p:cNvSpPr>
            <p:nvPr/>
          </p:nvSpPr>
          <p:spPr bwMode="auto">
            <a:xfrm>
              <a:off x="1964" y="2137"/>
              <a:ext cx="1" cy="56"/>
            </a:xfrm>
            <a:prstGeom prst="line">
              <a:avLst/>
            </a:prstGeom>
            <a:noFill/>
            <a:ln w="0">
              <a:solidFill>
                <a:srgbClr val="000000"/>
              </a:solidFill>
              <a:round/>
              <a:headEnd/>
              <a:tailEnd/>
            </a:ln>
          </p:spPr>
          <p:txBody>
            <a:bodyPr/>
            <a:lstStyle/>
            <a:p>
              <a:endParaRPr lang="en-CA"/>
            </a:p>
          </p:txBody>
        </p:sp>
        <p:sp>
          <p:nvSpPr>
            <p:cNvPr id="26595" name="Line 992"/>
            <p:cNvSpPr>
              <a:spLocks noChangeShapeType="1"/>
            </p:cNvSpPr>
            <p:nvPr/>
          </p:nvSpPr>
          <p:spPr bwMode="auto">
            <a:xfrm>
              <a:off x="1964" y="2212"/>
              <a:ext cx="1" cy="56"/>
            </a:xfrm>
            <a:prstGeom prst="line">
              <a:avLst/>
            </a:prstGeom>
            <a:noFill/>
            <a:ln w="0">
              <a:solidFill>
                <a:srgbClr val="000000"/>
              </a:solidFill>
              <a:round/>
              <a:headEnd/>
              <a:tailEnd/>
            </a:ln>
          </p:spPr>
          <p:txBody>
            <a:bodyPr/>
            <a:lstStyle/>
            <a:p>
              <a:endParaRPr lang="en-CA"/>
            </a:p>
          </p:txBody>
        </p:sp>
        <p:sp>
          <p:nvSpPr>
            <p:cNvPr id="26596" name="Line 993"/>
            <p:cNvSpPr>
              <a:spLocks noChangeShapeType="1"/>
            </p:cNvSpPr>
            <p:nvPr/>
          </p:nvSpPr>
          <p:spPr bwMode="auto">
            <a:xfrm>
              <a:off x="1964" y="2287"/>
              <a:ext cx="1" cy="47"/>
            </a:xfrm>
            <a:prstGeom prst="line">
              <a:avLst/>
            </a:prstGeom>
            <a:noFill/>
            <a:ln w="0">
              <a:solidFill>
                <a:srgbClr val="000000"/>
              </a:solidFill>
              <a:round/>
              <a:headEnd/>
              <a:tailEnd/>
            </a:ln>
          </p:spPr>
          <p:txBody>
            <a:bodyPr/>
            <a:lstStyle/>
            <a:p>
              <a:endParaRPr lang="en-CA"/>
            </a:p>
          </p:txBody>
        </p:sp>
        <p:sp>
          <p:nvSpPr>
            <p:cNvPr id="26597" name="Line 994"/>
            <p:cNvSpPr>
              <a:spLocks noChangeShapeType="1"/>
            </p:cNvSpPr>
            <p:nvPr/>
          </p:nvSpPr>
          <p:spPr bwMode="auto">
            <a:xfrm>
              <a:off x="2199" y="2137"/>
              <a:ext cx="1" cy="56"/>
            </a:xfrm>
            <a:prstGeom prst="line">
              <a:avLst/>
            </a:prstGeom>
            <a:noFill/>
            <a:ln w="0">
              <a:solidFill>
                <a:srgbClr val="000000"/>
              </a:solidFill>
              <a:round/>
              <a:headEnd/>
              <a:tailEnd/>
            </a:ln>
          </p:spPr>
          <p:txBody>
            <a:bodyPr/>
            <a:lstStyle/>
            <a:p>
              <a:endParaRPr lang="en-CA"/>
            </a:p>
          </p:txBody>
        </p:sp>
        <p:sp>
          <p:nvSpPr>
            <p:cNvPr id="26598" name="Line 995"/>
            <p:cNvSpPr>
              <a:spLocks noChangeShapeType="1"/>
            </p:cNvSpPr>
            <p:nvPr/>
          </p:nvSpPr>
          <p:spPr bwMode="auto">
            <a:xfrm>
              <a:off x="2199" y="2212"/>
              <a:ext cx="1" cy="56"/>
            </a:xfrm>
            <a:prstGeom prst="line">
              <a:avLst/>
            </a:prstGeom>
            <a:noFill/>
            <a:ln w="0">
              <a:solidFill>
                <a:srgbClr val="000000"/>
              </a:solidFill>
              <a:round/>
              <a:headEnd/>
              <a:tailEnd/>
            </a:ln>
          </p:spPr>
          <p:txBody>
            <a:bodyPr/>
            <a:lstStyle/>
            <a:p>
              <a:endParaRPr lang="en-CA"/>
            </a:p>
          </p:txBody>
        </p:sp>
        <p:sp>
          <p:nvSpPr>
            <p:cNvPr id="26599" name="Line 996"/>
            <p:cNvSpPr>
              <a:spLocks noChangeShapeType="1"/>
            </p:cNvSpPr>
            <p:nvPr/>
          </p:nvSpPr>
          <p:spPr bwMode="auto">
            <a:xfrm>
              <a:off x="2199" y="2287"/>
              <a:ext cx="1" cy="47"/>
            </a:xfrm>
            <a:prstGeom prst="line">
              <a:avLst/>
            </a:prstGeom>
            <a:noFill/>
            <a:ln w="0">
              <a:solidFill>
                <a:srgbClr val="000000"/>
              </a:solidFill>
              <a:round/>
              <a:headEnd/>
              <a:tailEnd/>
            </a:ln>
          </p:spPr>
          <p:txBody>
            <a:bodyPr/>
            <a:lstStyle/>
            <a:p>
              <a:endParaRPr lang="en-CA"/>
            </a:p>
          </p:txBody>
        </p:sp>
        <p:sp>
          <p:nvSpPr>
            <p:cNvPr id="26600" name="Line 997"/>
            <p:cNvSpPr>
              <a:spLocks noChangeShapeType="1"/>
            </p:cNvSpPr>
            <p:nvPr/>
          </p:nvSpPr>
          <p:spPr bwMode="auto">
            <a:xfrm>
              <a:off x="2425" y="2137"/>
              <a:ext cx="1" cy="56"/>
            </a:xfrm>
            <a:prstGeom prst="line">
              <a:avLst/>
            </a:prstGeom>
            <a:noFill/>
            <a:ln w="0">
              <a:solidFill>
                <a:srgbClr val="000000"/>
              </a:solidFill>
              <a:round/>
              <a:headEnd/>
              <a:tailEnd/>
            </a:ln>
          </p:spPr>
          <p:txBody>
            <a:bodyPr/>
            <a:lstStyle/>
            <a:p>
              <a:endParaRPr lang="en-CA"/>
            </a:p>
          </p:txBody>
        </p:sp>
        <p:sp>
          <p:nvSpPr>
            <p:cNvPr id="26601" name="Line 998"/>
            <p:cNvSpPr>
              <a:spLocks noChangeShapeType="1"/>
            </p:cNvSpPr>
            <p:nvPr/>
          </p:nvSpPr>
          <p:spPr bwMode="auto">
            <a:xfrm>
              <a:off x="2425" y="2212"/>
              <a:ext cx="1" cy="56"/>
            </a:xfrm>
            <a:prstGeom prst="line">
              <a:avLst/>
            </a:prstGeom>
            <a:noFill/>
            <a:ln w="0">
              <a:solidFill>
                <a:srgbClr val="000000"/>
              </a:solidFill>
              <a:round/>
              <a:headEnd/>
              <a:tailEnd/>
            </a:ln>
          </p:spPr>
          <p:txBody>
            <a:bodyPr/>
            <a:lstStyle/>
            <a:p>
              <a:endParaRPr lang="en-CA"/>
            </a:p>
          </p:txBody>
        </p:sp>
        <p:sp>
          <p:nvSpPr>
            <p:cNvPr id="26602" name="Line 999"/>
            <p:cNvSpPr>
              <a:spLocks noChangeShapeType="1"/>
            </p:cNvSpPr>
            <p:nvPr/>
          </p:nvSpPr>
          <p:spPr bwMode="auto">
            <a:xfrm>
              <a:off x="2425" y="2287"/>
              <a:ext cx="1" cy="47"/>
            </a:xfrm>
            <a:prstGeom prst="line">
              <a:avLst/>
            </a:prstGeom>
            <a:noFill/>
            <a:ln w="0">
              <a:solidFill>
                <a:srgbClr val="000000"/>
              </a:solidFill>
              <a:round/>
              <a:headEnd/>
              <a:tailEnd/>
            </a:ln>
          </p:spPr>
          <p:txBody>
            <a:bodyPr/>
            <a:lstStyle/>
            <a:p>
              <a:endParaRPr lang="en-CA"/>
            </a:p>
          </p:txBody>
        </p:sp>
        <p:sp>
          <p:nvSpPr>
            <p:cNvPr id="26603" name="Line 1000"/>
            <p:cNvSpPr>
              <a:spLocks noChangeShapeType="1"/>
            </p:cNvSpPr>
            <p:nvPr/>
          </p:nvSpPr>
          <p:spPr bwMode="auto">
            <a:xfrm>
              <a:off x="2660" y="2137"/>
              <a:ext cx="1" cy="56"/>
            </a:xfrm>
            <a:prstGeom prst="line">
              <a:avLst/>
            </a:prstGeom>
            <a:noFill/>
            <a:ln w="0">
              <a:solidFill>
                <a:srgbClr val="000000"/>
              </a:solidFill>
              <a:round/>
              <a:headEnd/>
              <a:tailEnd/>
            </a:ln>
          </p:spPr>
          <p:txBody>
            <a:bodyPr/>
            <a:lstStyle/>
            <a:p>
              <a:endParaRPr lang="en-CA"/>
            </a:p>
          </p:txBody>
        </p:sp>
        <p:sp>
          <p:nvSpPr>
            <p:cNvPr id="26604" name="Line 1001"/>
            <p:cNvSpPr>
              <a:spLocks noChangeShapeType="1"/>
            </p:cNvSpPr>
            <p:nvPr/>
          </p:nvSpPr>
          <p:spPr bwMode="auto">
            <a:xfrm>
              <a:off x="2660" y="2212"/>
              <a:ext cx="1" cy="56"/>
            </a:xfrm>
            <a:prstGeom prst="line">
              <a:avLst/>
            </a:prstGeom>
            <a:noFill/>
            <a:ln w="0">
              <a:solidFill>
                <a:srgbClr val="000000"/>
              </a:solidFill>
              <a:round/>
              <a:headEnd/>
              <a:tailEnd/>
            </a:ln>
          </p:spPr>
          <p:txBody>
            <a:bodyPr/>
            <a:lstStyle/>
            <a:p>
              <a:endParaRPr lang="en-CA"/>
            </a:p>
          </p:txBody>
        </p:sp>
        <p:sp>
          <p:nvSpPr>
            <p:cNvPr id="26605" name="Line 1002"/>
            <p:cNvSpPr>
              <a:spLocks noChangeShapeType="1"/>
            </p:cNvSpPr>
            <p:nvPr/>
          </p:nvSpPr>
          <p:spPr bwMode="auto">
            <a:xfrm>
              <a:off x="2660" y="2287"/>
              <a:ext cx="1" cy="47"/>
            </a:xfrm>
            <a:prstGeom prst="line">
              <a:avLst/>
            </a:prstGeom>
            <a:noFill/>
            <a:ln w="0">
              <a:solidFill>
                <a:srgbClr val="000000"/>
              </a:solidFill>
              <a:round/>
              <a:headEnd/>
              <a:tailEnd/>
            </a:ln>
          </p:spPr>
          <p:txBody>
            <a:bodyPr/>
            <a:lstStyle/>
            <a:p>
              <a:endParaRPr lang="en-CA"/>
            </a:p>
          </p:txBody>
        </p:sp>
        <p:sp>
          <p:nvSpPr>
            <p:cNvPr id="26606" name="Line 1003"/>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7" name="Line 1004"/>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8" name="Line 1005"/>
            <p:cNvSpPr>
              <a:spLocks noChangeShapeType="1"/>
            </p:cNvSpPr>
            <p:nvPr/>
          </p:nvSpPr>
          <p:spPr bwMode="auto">
            <a:xfrm>
              <a:off x="851" y="2132"/>
              <a:ext cx="1" cy="2"/>
            </a:xfrm>
            <a:prstGeom prst="line">
              <a:avLst/>
            </a:prstGeom>
            <a:noFill/>
            <a:ln w="0">
              <a:solidFill>
                <a:srgbClr val="000000"/>
              </a:solidFill>
              <a:round/>
              <a:headEnd/>
              <a:tailEnd/>
            </a:ln>
          </p:spPr>
          <p:txBody>
            <a:bodyPr/>
            <a:lstStyle/>
            <a:p>
              <a:endParaRPr lang="en-CA"/>
            </a:p>
          </p:txBody>
        </p:sp>
        <p:sp>
          <p:nvSpPr>
            <p:cNvPr id="26609" name="Line 1006"/>
            <p:cNvSpPr>
              <a:spLocks noChangeShapeType="1"/>
            </p:cNvSpPr>
            <p:nvPr/>
          </p:nvSpPr>
          <p:spPr bwMode="auto">
            <a:xfrm flipH="1">
              <a:off x="849" y="2134"/>
              <a:ext cx="2" cy="2"/>
            </a:xfrm>
            <a:prstGeom prst="line">
              <a:avLst/>
            </a:prstGeom>
            <a:noFill/>
            <a:ln w="0">
              <a:solidFill>
                <a:srgbClr val="000000"/>
              </a:solidFill>
              <a:round/>
              <a:headEnd/>
              <a:tailEnd/>
            </a:ln>
          </p:spPr>
          <p:txBody>
            <a:bodyPr/>
            <a:lstStyle/>
            <a:p>
              <a:endParaRPr lang="en-CA"/>
            </a:p>
          </p:txBody>
        </p:sp>
        <p:sp>
          <p:nvSpPr>
            <p:cNvPr id="26610" name="Line 1007"/>
            <p:cNvSpPr>
              <a:spLocks noChangeShapeType="1"/>
            </p:cNvSpPr>
            <p:nvPr/>
          </p:nvSpPr>
          <p:spPr bwMode="auto">
            <a:xfrm flipH="1">
              <a:off x="848" y="2136"/>
              <a:ext cx="1" cy="4"/>
            </a:xfrm>
            <a:prstGeom prst="line">
              <a:avLst/>
            </a:prstGeom>
            <a:noFill/>
            <a:ln w="0">
              <a:solidFill>
                <a:srgbClr val="000000"/>
              </a:solidFill>
              <a:round/>
              <a:headEnd/>
              <a:tailEnd/>
            </a:ln>
          </p:spPr>
          <p:txBody>
            <a:bodyPr/>
            <a:lstStyle/>
            <a:p>
              <a:endParaRPr lang="en-CA"/>
            </a:p>
          </p:txBody>
        </p:sp>
        <p:sp>
          <p:nvSpPr>
            <p:cNvPr id="26611" name="Line 1008"/>
            <p:cNvSpPr>
              <a:spLocks noChangeShapeType="1"/>
            </p:cNvSpPr>
            <p:nvPr/>
          </p:nvSpPr>
          <p:spPr bwMode="auto">
            <a:xfrm flipH="1">
              <a:off x="847" y="2140"/>
              <a:ext cx="1" cy="10"/>
            </a:xfrm>
            <a:prstGeom prst="line">
              <a:avLst/>
            </a:prstGeom>
            <a:noFill/>
            <a:ln w="0">
              <a:solidFill>
                <a:srgbClr val="000000"/>
              </a:solidFill>
              <a:round/>
              <a:headEnd/>
              <a:tailEnd/>
            </a:ln>
          </p:spPr>
          <p:txBody>
            <a:bodyPr/>
            <a:lstStyle/>
            <a:p>
              <a:endParaRPr lang="en-CA"/>
            </a:p>
          </p:txBody>
        </p:sp>
        <p:sp>
          <p:nvSpPr>
            <p:cNvPr id="26612" name="Line 1009"/>
            <p:cNvSpPr>
              <a:spLocks noChangeShapeType="1"/>
            </p:cNvSpPr>
            <p:nvPr/>
          </p:nvSpPr>
          <p:spPr bwMode="auto">
            <a:xfrm flipH="1">
              <a:off x="844" y="2150"/>
              <a:ext cx="3" cy="12"/>
            </a:xfrm>
            <a:prstGeom prst="line">
              <a:avLst/>
            </a:prstGeom>
            <a:noFill/>
            <a:ln w="0">
              <a:solidFill>
                <a:srgbClr val="000000"/>
              </a:solidFill>
              <a:round/>
              <a:headEnd/>
              <a:tailEnd/>
            </a:ln>
          </p:spPr>
          <p:txBody>
            <a:bodyPr/>
            <a:lstStyle/>
            <a:p>
              <a:endParaRPr lang="en-CA"/>
            </a:p>
          </p:txBody>
        </p:sp>
        <p:sp>
          <p:nvSpPr>
            <p:cNvPr id="26613" name="Line 1010"/>
            <p:cNvSpPr>
              <a:spLocks noChangeShapeType="1"/>
            </p:cNvSpPr>
            <p:nvPr/>
          </p:nvSpPr>
          <p:spPr bwMode="auto">
            <a:xfrm>
              <a:off x="844" y="2162"/>
              <a:ext cx="3" cy="13"/>
            </a:xfrm>
            <a:prstGeom prst="line">
              <a:avLst/>
            </a:prstGeom>
            <a:noFill/>
            <a:ln w="0">
              <a:solidFill>
                <a:srgbClr val="000000"/>
              </a:solidFill>
              <a:round/>
              <a:headEnd/>
              <a:tailEnd/>
            </a:ln>
          </p:spPr>
          <p:txBody>
            <a:bodyPr/>
            <a:lstStyle/>
            <a:p>
              <a:endParaRPr lang="en-CA"/>
            </a:p>
          </p:txBody>
        </p:sp>
        <p:sp>
          <p:nvSpPr>
            <p:cNvPr id="26614" name="Freeform 1011"/>
            <p:cNvSpPr>
              <a:spLocks/>
            </p:cNvSpPr>
            <p:nvPr/>
          </p:nvSpPr>
          <p:spPr bwMode="auto">
            <a:xfrm>
              <a:off x="847" y="2175"/>
              <a:ext cx="5" cy="9"/>
            </a:xfrm>
            <a:custGeom>
              <a:avLst/>
              <a:gdLst>
                <a:gd name="T0" fmla="*/ 0 w 10"/>
                <a:gd name="T1" fmla="*/ 0 h 12"/>
                <a:gd name="T2" fmla="*/ 1 w 10"/>
                <a:gd name="T3" fmla="*/ 3 h 12"/>
                <a:gd name="T4" fmla="*/ 1 w 10"/>
                <a:gd name="T5" fmla="*/ 3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10" y="10"/>
                  </a:lnTo>
                  <a:lnTo>
                    <a:pt x="10" y="12"/>
                  </a:lnTo>
                </a:path>
              </a:pathLst>
            </a:custGeom>
            <a:noFill/>
            <a:ln w="0">
              <a:solidFill>
                <a:srgbClr val="000000"/>
              </a:solidFill>
              <a:round/>
              <a:headEnd/>
              <a:tailEnd/>
            </a:ln>
          </p:spPr>
          <p:txBody>
            <a:bodyPr/>
            <a:lstStyle/>
            <a:p>
              <a:endParaRPr lang="en-CA"/>
            </a:p>
          </p:txBody>
        </p:sp>
        <p:sp>
          <p:nvSpPr>
            <p:cNvPr id="26615" name="Line 1012"/>
            <p:cNvSpPr>
              <a:spLocks noChangeShapeType="1"/>
            </p:cNvSpPr>
            <p:nvPr/>
          </p:nvSpPr>
          <p:spPr bwMode="auto">
            <a:xfrm>
              <a:off x="865" y="2195"/>
              <a:ext cx="1" cy="2"/>
            </a:xfrm>
            <a:prstGeom prst="line">
              <a:avLst/>
            </a:prstGeom>
            <a:noFill/>
            <a:ln w="0">
              <a:solidFill>
                <a:srgbClr val="000000"/>
              </a:solidFill>
              <a:round/>
              <a:headEnd/>
              <a:tailEnd/>
            </a:ln>
          </p:spPr>
          <p:txBody>
            <a:bodyPr/>
            <a:lstStyle/>
            <a:p>
              <a:endParaRPr lang="en-CA"/>
            </a:p>
          </p:txBody>
        </p:sp>
        <p:sp>
          <p:nvSpPr>
            <p:cNvPr id="26616" name="Line 1013"/>
            <p:cNvSpPr>
              <a:spLocks noChangeShapeType="1"/>
            </p:cNvSpPr>
            <p:nvPr/>
          </p:nvSpPr>
          <p:spPr bwMode="auto">
            <a:xfrm>
              <a:off x="866" y="2195"/>
              <a:ext cx="4" cy="6"/>
            </a:xfrm>
            <a:prstGeom prst="line">
              <a:avLst/>
            </a:prstGeom>
            <a:noFill/>
            <a:ln w="0">
              <a:solidFill>
                <a:srgbClr val="000000"/>
              </a:solidFill>
              <a:round/>
              <a:headEnd/>
              <a:tailEnd/>
            </a:ln>
          </p:spPr>
          <p:txBody>
            <a:bodyPr/>
            <a:lstStyle/>
            <a:p>
              <a:endParaRPr lang="en-CA"/>
            </a:p>
          </p:txBody>
        </p:sp>
        <p:sp>
          <p:nvSpPr>
            <p:cNvPr id="26617" name="Line 1014"/>
            <p:cNvSpPr>
              <a:spLocks noChangeShapeType="1"/>
            </p:cNvSpPr>
            <p:nvPr/>
          </p:nvSpPr>
          <p:spPr bwMode="auto">
            <a:xfrm flipH="1">
              <a:off x="869" y="2201"/>
              <a:ext cx="1" cy="5"/>
            </a:xfrm>
            <a:prstGeom prst="line">
              <a:avLst/>
            </a:prstGeom>
            <a:noFill/>
            <a:ln w="0">
              <a:solidFill>
                <a:srgbClr val="000000"/>
              </a:solidFill>
              <a:round/>
              <a:headEnd/>
              <a:tailEnd/>
            </a:ln>
          </p:spPr>
          <p:txBody>
            <a:bodyPr/>
            <a:lstStyle/>
            <a:p>
              <a:endParaRPr lang="en-CA"/>
            </a:p>
          </p:txBody>
        </p:sp>
        <p:sp>
          <p:nvSpPr>
            <p:cNvPr id="26618" name="Line 1015"/>
            <p:cNvSpPr>
              <a:spLocks noChangeShapeType="1"/>
            </p:cNvSpPr>
            <p:nvPr/>
          </p:nvSpPr>
          <p:spPr bwMode="auto">
            <a:xfrm flipH="1">
              <a:off x="864" y="2206"/>
              <a:ext cx="5" cy="3"/>
            </a:xfrm>
            <a:prstGeom prst="line">
              <a:avLst/>
            </a:prstGeom>
            <a:noFill/>
            <a:ln w="0">
              <a:solidFill>
                <a:srgbClr val="000000"/>
              </a:solidFill>
              <a:round/>
              <a:headEnd/>
              <a:tailEnd/>
            </a:ln>
          </p:spPr>
          <p:txBody>
            <a:bodyPr/>
            <a:lstStyle/>
            <a:p>
              <a:endParaRPr lang="en-CA"/>
            </a:p>
          </p:txBody>
        </p:sp>
        <p:sp>
          <p:nvSpPr>
            <p:cNvPr id="26619" name="Line 1016"/>
            <p:cNvSpPr>
              <a:spLocks noChangeShapeType="1"/>
            </p:cNvSpPr>
            <p:nvPr/>
          </p:nvSpPr>
          <p:spPr bwMode="auto">
            <a:xfrm flipH="1">
              <a:off x="855" y="2209"/>
              <a:ext cx="9" cy="5"/>
            </a:xfrm>
            <a:prstGeom prst="line">
              <a:avLst/>
            </a:prstGeom>
            <a:noFill/>
            <a:ln w="0">
              <a:solidFill>
                <a:srgbClr val="000000"/>
              </a:solidFill>
              <a:round/>
              <a:headEnd/>
              <a:tailEnd/>
            </a:ln>
          </p:spPr>
          <p:txBody>
            <a:bodyPr/>
            <a:lstStyle/>
            <a:p>
              <a:endParaRPr lang="en-CA"/>
            </a:p>
          </p:txBody>
        </p:sp>
        <p:sp>
          <p:nvSpPr>
            <p:cNvPr id="26620" name="Line 1017"/>
            <p:cNvSpPr>
              <a:spLocks noChangeShapeType="1"/>
            </p:cNvSpPr>
            <p:nvPr/>
          </p:nvSpPr>
          <p:spPr bwMode="auto">
            <a:xfrm flipH="1">
              <a:off x="847" y="2214"/>
              <a:ext cx="8" cy="4"/>
            </a:xfrm>
            <a:prstGeom prst="line">
              <a:avLst/>
            </a:prstGeom>
            <a:noFill/>
            <a:ln w="0">
              <a:solidFill>
                <a:srgbClr val="000000"/>
              </a:solidFill>
              <a:round/>
              <a:headEnd/>
              <a:tailEnd/>
            </a:ln>
          </p:spPr>
          <p:txBody>
            <a:bodyPr/>
            <a:lstStyle/>
            <a:p>
              <a:endParaRPr lang="en-CA"/>
            </a:p>
          </p:txBody>
        </p:sp>
        <p:sp>
          <p:nvSpPr>
            <p:cNvPr id="26621" name="Freeform 1018"/>
            <p:cNvSpPr>
              <a:spLocks/>
            </p:cNvSpPr>
            <p:nvPr/>
          </p:nvSpPr>
          <p:spPr bwMode="auto">
            <a:xfrm>
              <a:off x="834" y="2218"/>
              <a:ext cx="13" cy="5"/>
            </a:xfrm>
            <a:custGeom>
              <a:avLst/>
              <a:gdLst>
                <a:gd name="T0" fmla="*/ 3 w 19"/>
                <a:gd name="T1" fmla="*/ 0 h 6"/>
                <a:gd name="T2" fmla="*/ 1 w 19"/>
                <a:gd name="T3" fmla="*/ 3 h 6"/>
                <a:gd name="T4" fmla="*/ 0 w 19"/>
                <a:gd name="T5" fmla="*/ 3 h 6"/>
                <a:gd name="T6" fmla="*/ 0 60000 65536"/>
                <a:gd name="T7" fmla="*/ 0 60000 65536"/>
                <a:gd name="T8" fmla="*/ 0 60000 65536"/>
                <a:gd name="T9" fmla="*/ 0 w 19"/>
                <a:gd name="T10" fmla="*/ 0 h 6"/>
                <a:gd name="T11" fmla="*/ 19 w 19"/>
                <a:gd name="T12" fmla="*/ 6 h 6"/>
              </a:gdLst>
              <a:ahLst/>
              <a:cxnLst>
                <a:cxn ang="T6">
                  <a:pos x="T0" y="T1"/>
                </a:cxn>
                <a:cxn ang="T7">
                  <a:pos x="T2" y="T3"/>
                </a:cxn>
                <a:cxn ang="T8">
                  <a:pos x="T4" y="T5"/>
                </a:cxn>
              </a:cxnLst>
              <a:rect l="T9" t="T10" r="T11" b="T12"/>
              <a:pathLst>
                <a:path w="19" h="6">
                  <a:moveTo>
                    <a:pt x="19" y="0"/>
                  </a:moveTo>
                  <a:lnTo>
                    <a:pt x="2" y="6"/>
                  </a:lnTo>
                  <a:lnTo>
                    <a:pt x="0" y="6"/>
                  </a:lnTo>
                </a:path>
              </a:pathLst>
            </a:custGeom>
            <a:noFill/>
            <a:ln w="0">
              <a:solidFill>
                <a:srgbClr val="000000"/>
              </a:solidFill>
              <a:round/>
              <a:headEnd/>
              <a:tailEnd/>
            </a:ln>
          </p:spPr>
          <p:txBody>
            <a:bodyPr/>
            <a:lstStyle/>
            <a:p>
              <a:endParaRPr lang="en-CA"/>
            </a:p>
          </p:txBody>
        </p:sp>
        <p:sp>
          <p:nvSpPr>
            <p:cNvPr id="26622" name="Line 1019"/>
            <p:cNvSpPr>
              <a:spLocks noChangeShapeType="1"/>
            </p:cNvSpPr>
            <p:nvPr/>
          </p:nvSpPr>
          <p:spPr bwMode="auto">
            <a:xfrm>
              <a:off x="820" y="2229"/>
              <a:ext cx="1" cy="2"/>
            </a:xfrm>
            <a:prstGeom prst="line">
              <a:avLst/>
            </a:prstGeom>
            <a:noFill/>
            <a:ln w="0">
              <a:solidFill>
                <a:srgbClr val="000000"/>
              </a:solidFill>
              <a:round/>
              <a:headEnd/>
              <a:tailEnd/>
            </a:ln>
          </p:spPr>
          <p:txBody>
            <a:bodyPr/>
            <a:lstStyle/>
            <a:p>
              <a:endParaRPr lang="en-CA"/>
            </a:p>
          </p:txBody>
        </p:sp>
        <p:sp>
          <p:nvSpPr>
            <p:cNvPr id="26623" name="Line 1020"/>
            <p:cNvSpPr>
              <a:spLocks noChangeShapeType="1"/>
            </p:cNvSpPr>
            <p:nvPr/>
          </p:nvSpPr>
          <p:spPr bwMode="auto">
            <a:xfrm flipH="1">
              <a:off x="816" y="2229"/>
              <a:ext cx="4" cy="5"/>
            </a:xfrm>
            <a:prstGeom prst="line">
              <a:avLst/>
            </a:prstGeom>
            <a:noFill/>
            <a:ln w="0">
              <a:solidFill>
                <a:srgbClr val="000000"/>
              </a:solidFill>
              <a:round/>
              <a:headEnd/>
              <a:tailEnd/>
            </a:ln>
          </p:spPr>
          <p:txBody>
            <a:bodyPr/>
            <a:lstStyle/>
            <a:p>
              <a:endParaRPr lang="en-CA"/>
            </a:p>
          </p:txBody>
        </p:sp>
        <p:sp>
          <p:nvSpPr>
            <p:cNvPr id="26624" name="Line 1021"/>
            <p:cNvSpPr>
              <a:spLocks noChangeShapeType="1"/>
            </p:cNvSpPr>
            <p:nvPr/>
          </p:nvSpPr>
          <p:spPr bwMode="auto">
            <a:xfrm>
              <a:off x="816" y="2234"/>
              <a:ext cx="3" cy="3"/>
            </a:xfrm>
            <a:prstGeom prst="line">
              <a:avLst/>
            </a:prstGeom>
            <a:noFill/>
            <a:ln w="0">
              <a:solidFill>
                <a:srgbClr val="000000"/>
              </a:solidFill>
              <a:round/>
              <a:headEnd/>
              <a:tailEnd/>
            </a:ln>
          </p:spPr>
          <p:txBody>
            <a:bodyPr/>
            <a:lstStyle/>
            <a:p>
              <a:endParaRPr lang="en-CA"/>
            </a:p>
          </p:txBody>
        </p:sp>
        <p:sp>
          <p:nvSpPr>
            <p:cNvPr id="26625" name="Line 1022"/>
            <p:cNvSpPr>
              <a:spLocks noChangeShapeType="1"/>
            </p:cNvSpPr>
            <p:nvPr/>
          </p:nvSpPr>
          <p:spPr bwMode="auto">
            <a:xfrm>
              <a:off x="819" y="2237"/>
              <a:ext cx="6" cy="3"/>
            </a:xfrm>
            <a:prstGeom prst="line">
              <a:avLst/>
            </a:prstGeom>
            <a:noFill/>
            <a:ln w="0">
              <a:solidFill>
                <a:srgbClr val="000000"/>
              </a:solidFill>
              <a:round/>
              <a:headEnd/>
              <a:tailEnd/>
            </a:ln>
          </p:spPr>
          <p:txBody>
            <a:bodyPr/>
            <a:lstStyle/>
            <a:p>
              <a:endParaRPr lang="en-CA"/>
            </a:p>
          </p:txBody>
        </p:sp>
        <p:sp>
          <p:nvSpPr>
            <p:cNvPr id="26626" name="Line 1023"/>
            <p:cNvSpPr>
              <a:spLocks noChangeShapeType="1"/>
            </p:cNvSpPr>
            <p:nvPr/>
          </p:nvSpPr>
          <p:spPr bwMode="auto">
            <a:xfrm>
              <a:off x="825" y="2240"/>
              <a:ext cx="6" cy="2"/>
            </a:xfrm>
            <a:prstGeom prst="line">
              <a:avLst/>
            </a:prstGeom>
            <a:noFill/>
            <a:ln w="0">
              <a:solidFill>
                <a:srgbClr val="000000"/>
              </a:solidFill>
              <a:round/>
              <a:headEnd/>
              <a:tailEnd/>
            </a:ln>
          </p:spPr>
          <p:txBody>
            <a:bodyPr/>
            <a:lstStyle/>
            <a:p>
              <a:endParaRPr lang="en-CA"/>
            </a:p>
          </p:txBody>
        </p:sp>
        <p:sp>
          <p:nvSpPr>
            <p:cNvPr id="26627" name="Line 1024"/>
            <p:cNvSpPr>
              <a:spLocks noChangeShapeType="1"/>
            </p:cNvSpPr>
            <p:nvPr/>
          </p:nvSpPr>
          <p:spPr bwMode="auto">
            <a:xfrm>
              <a:off x="831" y="2242"/>
              <a:ext cx="9" cy="1"/>
            </a:xfrm>
            <a:prstGeom prst="line">
              <a:avLst/>
            </a:prstGeom>
            <a:noFill/>
            <a:ln w="0">
              <a:solidFill>
                <a:srgbClr val="000000"/>
              </a:solidFill>
              <a:round/>
              <a:headEnd/>
              <a:tailEnd/>
            </a:ln>
          </p:spPr>
          <p:txBody>
            <a:bodyPr/>
            <a:lstStyle/>
            <a:p>
              <a:endParaRPr lang="en-CA"/>
            </a:p>
          </p:txBody>
        </p:sp>
        <p:sp>
          <p:nvSpPr>
            <p:cNvPr id="26628" name="Freeform 1025"/>
            <p:cNvSpPr>
              <a:spLocks/>
            </p:cNvSpPr>
            <p:nvPr/>
          </p:nvSpPr>
          <p:spPr bwMode="auto">
            <a:xfrm>
              <a:off x="840" y="2243"/>
              <a:ext cx="15" cy="2"/>
            </a:xfrm>
            <a:custGeom>
              <a:avLst/>
              <a:gdLst>
                <a:gd name="T0" fmla="*/ 0 w 22"/>
                <a:gd name="T1" fmla="*/ 0 h 2"/>
                <a:gd name="T2" fmla="*/ 2 w 22"/>
                <a:gd name="T3" fmla="*/ 0 h 2"/>
                <a:gd name="T4" fmla="*/ 3 w 22"/>
                <a:gd name="T5" fmla="*/ 0 h 2"/>
                <a:gd name="T6" fmla="*/ 0 60000 65536"/>
                <a:gd name="T7" fmla="*/ 0 60000 65536"/>
                <a:gd name="T8" fmla="*/ 0 60000 65536"/>
                <a:gd name="T9" fmla="*/ 0 w 22"/>
                <a:gd name="T10" fmla="*/ 0 h 2"/>
                <a:gd name="T11" fmla="*/ 22 w 22"/>
                <a:gd name="T12" fmla="*/ 2 h 2"/>
              </a:gdLst>
              <a:ahLst/>
              <a:cxnLst>
                <a:cxn ang="T6">
                  <a:pos x="T0" y="T1"/>
                </a:cxn>
                <a:cxn ang="T7">
                  <a:pos x="T2" y="T3"/>
                </a:cxn>
                <a:cxn ang="T8">
                  <a:pos x="T4" y="T5"/>
                </a:cxn>
              </a:cxnLst>
              <a:rect l="T9" t="T10" r="T11" b="T12"/>
              <a:pathLst>
                <a:path w="22" h="2">
                  <a:moveTo>
                    <a:pt x="0" y="0"/>
                  </a:moveTo>
                  <a:lnTo>
                    <a:pt x="13" y="0"/>
                  </a:lnTo>
                  <a:lnTo>
                    <a:pt x="22" y="0"/>
                  </a:lnTo>
                </a:path>
              </a:pathLst>
            </a:custGeom>
            <a:noFill/>
            <a:ln w="0">
              <a:solidFill>
                <a:srgbClr val="000000"/>
              </a:solidFill>
              <a:round/>
              <a:headEnd/>
              <a:tailEnd/>
            </a:ln>
          </p:spPr>
          <p:txBody>
            <a:bodyPr/>
            <a:lstStyle/>
            <a:p>
              <a:endParaRPr lang="en-CA"/>
            </a:p>
          </p:txBody>
        </p:sp>
        <p:sp>
          <p:nvSpPr>
            <p:cNvPr id="26629" name="Line 1026"/>
            <p:cNvSpPr>
              <a:spLocks noChangeShapeType="1"/>
            </p:cNvSpPr>
            <p:nvPr/>
          </p:nvSpPr>
          <p:spPr bwMode="auto">
            <a:xfrm flipH="1">
              <a:off x="861" y="2256"/>
              <a:ext cx="1" cy="3"/>
            </a:xfrm>
            <a:prstGeom prst="line">
              <a:avLst/>
            </a:prstGeom>
            <a:noFill/>
            <a:ln w="0">
              <a:solidFill>
                <a:srgbClr val="000000"/>
              </a:solidFill>
              <a:round/>
              <a:headEnd/>
              <a:tailEnd/>
            </a:ln>
          </p:spPr>
          <p:txBody>
            <a:bodyPr/>
            <a:lstStyle/>
            <a:p>
              <a:endParaRPr lang="en-CA"/>
            </a:p>
          </p:txBody>
        </p:sp>
        <p:sp>
          <p:nvSpPr>
            <p:cNvPr id="26630" name="Line 1027"/>
            <p:cNvSpPr>
              <a:spLocks noChangeShapeType="1"/>
            </p:cNvSpPr>
            <p:nvPr/>
          </p:nvSpPr>
          <p:spPr bwMode="auto">
            <a:xfrm flipH="1">
              <a:off x="860" y="2259"/>
              <a:ext cx="1" cy="6"/>
            </a:xfrm>
            <a:prstGeom prst="line">
              <a:avLst/>
            </a:prstGeom>
            <a:noFill/>
            <a:ln w="0">
              <a:solidFill>
                <a:srgbClr val="000000"/>
              </a:solidFill>
              <a:round/>
              <a:headEnd/>
              <a:tailEnd/>
            </a:ln>
          </p:spPr>
          <p:txBody>
            <a:bodyPr/>
            <a:lstStyle/>
            <a:p>
              <a:endParaRPr lang="en-CA"/>
            </a:p>
          </p:txBody>
        </p:sp>
        <p:sp>
          <p:nvSpPr>
            <p:cNvPr id="26631" name="Line 1028"/>
            <p:cNvSpPr>
              <a:spLocks noChangeShapeType="1"/>
            </p:cNvSpPr>
            <p:nvPr/>
          </p:nvSpPr>
          <p:spPr bwMode="auto">
            <a:xfrm flipH="1">
              <a:off x="851" y="2265"/>
              <a:ext cx="9" cy="14"/>
            </a:xfrm>
            <a:prstGeom prst="line">
              <a:avLst/>
            </a:prstGeom>
            <a:noFill/>
            <a:ln w="0">
              <a:solidFill>
                <a:srgbClr val="000000"/>
              </a:solidFill>
              <a:round/>
              <a:headEnd/>
              <a:tailEnd/>
            </a:ln>
          </p:spPr>
          <p:txBody>
            <a:bodyPr/>
            <a:lstStyle/>
            <a:p>
              <a:endParaRPr lang="en-CA"/>
            </a:p>
          </p:txBody>
        </p:sp>
        <p:sp>
          <p:nvSpPr>
            <p:cNvPr id="26632" name="Line 1029"/>
            <p:cNvSpPr>
              <a:spLocks noChangeShapeType="1"/>
            </p:cNvSpPr>
            <p:nvPr/>
          </p:nvSpPr>
          <p:spPr bwMode="auto">
            <a:xfrm flipH="1">
              <a:off x="844" y="2279"/>
              <a:ext cx="7" cy="14"/>
            </a:xfrm>
            <a:prstGeom prst="line">
              <a:avLst/>
            </a:prstGeom>
            <a:noFill/>
            <a:ln w="0">
              <a:solidFill>
                <a:srgbClr val="000000"/>
              </a:solidFill>
              <a:round/>
              <a:headEnd/>
              <a:tailEnd/>
            </a:ln>
          </p:spPr>
          <p:txBody>
            <a:bodyPr/>
            <a:lstStyle/>
            <a:p>
              <a:endParaRPr lang="en-CA"/>
            </a:p>
          </p:txBody>
        </p:sp>
        <p:sp>
          <p:nvSpPr>
            <p:cNvPr id="26633" name="Line 1030"/>
            <p:cNvSpPr>
              <a:spLocks noChangeShapeType="1"/>
            </p:cNvSpPr>
            <p:nvPr/>
          </p:nvSpPr>
          <p:spPr bwMode="auto">
            <a:xfrm flipH="1">
              <a:off x="843" y="2293"/>
              <a:ext cx="1" cy="5"/>
            </a:xfrm>
            <a:prstGeom prst="line">
              <a:avLst/>
            </a:prstGeom>
            <a:noFill/>
            <a:ln w="0">
              <a:solidFill>
                <a:srgbClr val="000000"/>
              </a:solidFill>
              <a:round/>
              <a:headEnd/>
              <a:tailEnd/>
            </a:ln>
          </p:spPr>
          <p:txBody>
            <a:bodyPr/>
            <a:lstStyle/>
            <a:p>
              <a:endParaRPr lang="en-CA"/>
            </a:p>
          </p:txBody>
        </p:sp>
        <p:sp>
          <p:nvSpPr>
            <p:cNvPr id="26634" name="Line 1031"/>
            <p:cNvSpPr>
              <a:spLocks noChangeShapeType="1"/>
            </p:cNvSpPr>
            <p:nvPr/>
          </p:nvSpPr>
          <p:spPr bwMode="auto">
            <a:xfrm flipH="1">
              <a:off x="842" y="2298"/>
              <a:ext cx="1" cy="3"/>
            </a:xfrm>
            <a:prstGeom prst="line">
              <a:avLst/>
            </a:prstGeom>
            <a:noFill/>
            <a:ln w="0">
              <a:solidFill>
                <a:srgbClr val="000000"/>
              </a:solidFill>
              <a:round/>
              <a:headEnd/>
              <a:tailEnd/>
            </a:ln>
          </p:spPr>
          <p:txBody>
            <a:bodyPr/>
            <a:lstStyle/>
            <a:p>
              <a:endParaRPr lang="en-CA"/>
            </a:p>
          </p:txBody>
        </p:sp>
        <p:sp>
          <p:nvSpPr>
            <p:cNvPr id="26635" name="Line 1032"/>
            <p:cNvSpPr>
              <a:spLocks noChangeShapeType="1"/>
            </p:cNvSpPr>
            <p:nvPr/>
          </p:nvSpPr>
          <p:spPr bwMode="auto">
            <a:xfrm>
              <a:off x="842" y="2301"/>
              <a:ext cx="1" cy="2"/>
            </a:xfrm>
            <a:prstGeom prst="line">
              <a:avLst/>
            </a:prstGeom>
            <a:noFill/>
            <a:ln w="0">
              <a:solidFill>
                <a:srgbClr val="000000"/>
              </a:solidFill>
              <a:round/>
              <a:headEnd/>
              <a:tailEnd/>
            </a:ln>
          </p:spPr>
          <p:txBody>
            <a:bodyPr/>
            <a:lstStyle/>
            <a:p>
              <a:endParaRPr lang="en-CA"/>
            </a:p>
          </p:txBody>
        </p:sp>
        <p:sp>
          <p:nvSpPr>
            <p:cNvPr id="26636" name="Freeform 1033"/>
            <p:cNvSpPr>
              <a:spLocks/>
            </p:cNvSpPr>
            <p:nvPr/>
          </p:nvSpPr>
          <p:spPr bwMode="auto">
            <a:xfrm>
              <a:off x="842" y="2303"/>
              <a:ext cx="1" cy="3"/>
            </a:xfrm>
            <a:custGeom>
              <a:avLst/>
              <a:gdLst>
                <a:gd name="T0" fmla="*/ 0 w 2"/>
                <a:gd name="T1" fmla="*/ 0 h 4"/>
                <a:gd name="T2" fmla="*/ 0 w 2"/>
                <a:gd name="T3" fmla="*/ 2 h 4"/>
                <a:gd name="T4" fmla="*/ 1 w 2"/>
                <a:gd name="T5" fmla="*/ 2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4"/>
                  </a:lnTo>
                  <a:lnTo>
                    <a:pt x="2" y="4"/>
                  </a:lnTo>
                </a:path>
              </a:pathLst>
            </a:custGeom>
            <a:noFill/>
            <a:ln w="0">
              <a:solidFill>
                <a:srgbClr val="000000"/>
              </a:solidFill>
              <a:round/>
              <a:headEnd/>
              <a:tailEnd/>
            </a:ln>
          </p:spPr>
          <p:txBody>
            <a:bodyPr/>
            <a:lstStyle/>
            <a:p>
              <a:endParaRPr lang="en-CA"/>
            </a:p>
          </p:txBody>
        </p:sp>
        <p:sp>
          <p:nvSpPr>
            <p:cNvPr id="26637" name="Line 1034"/>
            <p:cNvSpPr>
              <a:spLocks noChangeShapeType="1"/>
            </p:cNvSpPr>
            <p:nvPr/>
          </p:nvSpPr>
          <p:spPr bwMode="auto">
            <a:xfrm>
              <a:off x="858" y="2304"/>
              <a:ext cx="2" cy="2"/>
            </a:xfrm>
            <a:prstGeom prst="line">
              <a:avLst/>
            </a:prstGeom>
            <a:noFill/>
            <a:ln w="0">
              <a:solidFill>
                <a:srgbClr val="000000"/>
              </a:solidFill>
              <a:round/>
              <a:headEnd/>
              <a:tailEnd/>
            </a:ln>
          </p:spPr>
          <p:txBody>
            <a:bodyPr/>
            <a:lstStyle/>
            <a:p>
              <a:endParaRPr lang="en-CA"/>
            </a:p>
          </p:txBody>
        </p:sp>
        <p:sp>
          <p:nvSpPr>
            <p:cNvPr id="26638" name="Line 1035"/>
            <p:cNvSpPr>
              <a:spLocks noChangeShapeType="1"/>
            </p:cNvSpPr>
            <p:nvPr/>
          </p:nvSpPr>
          <p:spPr bwMode="auto">
            <a:xfrm>
              <a:off x="858" y="2304"/>
              <a:ext cx="3" cy="2"/>
            </a:xfrm>
            <a:prstGeom prst="line">
              <a:avLst/>
            </a:prstGeom>
            <a:noFill/>
            <a:ln w="0">
              <a:solidFill>
                <a:srgbClr val="000000"/>
              </a:solidFill>
              <a:round/>
              <a:headEnd/>
              <a:tailEnd/>
            </a:ln>
          </p:spPr>
          <p:txBody>
            <a:bodyPr/>
            <a:lstStyle/>
            <a:p>
              <a:endParaRPr lang="en-CA"/>
            </a:p>
          </p:txBody>
        </p:sp>
        <p:sp>
          <p:nvSpPr>
            <p:cNvPr id="26639" name="Line 1036"/>
            <p:cNvSpPr>
              <a:spLocks noChangeShapeType="1"/>
            </p:cNvSpPr>
            <p:nvPr/>
          </p:nvSpPr>
          <p:spPr bwMode="auto">
            <a:xfrm>
              <a:off x="861" y="2304"/>
              <a:ext cx="3" cy="2"/>
            </a:xfrm>
            <a:prstGeom prst="line">
              <a:avLst/>
            </a:prstGeom>
            <a:noFill/>
            <a:ln w="0">
              <a:solidFill>
                <a:srgbClr val="000000"/>
              </a:solidFill>
              <a:round/>
              <a:headEnd/>
              <a:tailEnd/>
            </a:ln>
          </p:spPr>
          <p:txBody>
            <a:bodyPr/>
            <a:lstStyle/>
            <a:p>
              <a:endParaRPr lang="en-CA"/>
            </a:p>
          </p:txBody>
        </p:sp>
        <p:sp>
          <p:nvSpPr>
            <p:cNvPr id="26640" name="Line 1037"/>
            <p:cNvSpPr>
              <a:spLocks noChangeShapeType="1"/>
            </p:cNvSpPr>
            <p:nvPr/>
          </p:nvSpPr>
          <p:spPr bwMode="auto">
            <a:xfrm>
              <a:off x="864" y="2304"/>
              <a:ext cx="2" cy="2"/>
            </a:xfrm>
            <a:prstGeom prst="line">
              <a:avLst/>
            </a:prstGeom>
            <a:noFill/>
            <a:ln w="0">
              <a:solidFill>
                <a:srgbClr val="000000"/>
              </a:solidFill>
              <a:round/>
              <a:headEnd/>
              <a:tailEnd/>
            </a:ln>
          </p:spPr>
          <p:txBody>
            <a:bodyPr/>
            <a:lstStyle/>
            <a:p>
              <a:endParaRPr lang="en-CA"/>
            </a:p>
          </p:txBody>
        </p:sp>
        <p:sp>
          <p:nvSpPr>
            <p:cNvPr id="26641" name="Line 1038"/>
            <p:cNvSpPr>
              <a:spLocks noChangeShapeType="1"/>
            </p:cNvSpPr>
            <p:nvPr/>
          </p:nvSpPr>
          <p:spPr bwMode="auto">
            <a:xfrm>
              <a:off x="866" y="2304"/>
              <a:ext cx="1" cy="2"/>
            </a:xfrm>
            <a:prstGeom prst="line">
              <a:avLst/>
            </a:prstGeom>
            <a:noFill/>
            <a:ln w="0">
              <a:solidFill>
                <a:srgbClr val="000000"/>
              </a:solidFill>
              <a:round/>
              <a:headEnd/>
              <a:tailEnd/>
            </a:ln>
          </p:spPr>
          <p:txBody>
            <a:bodyPr/>
            <a:lstStyle/>
            <a:p>
              <a:endParaRPr lang="en-CA"/>
            </a:p>
          </p:txBody>
        </p:sp>
        <p:sp>
          <p:nvSpPr>
            <p:cNvPr id="26642" name="Line 1039"/>
            <p:cNvSpPr>
              <a:spLocks noChangeShapeType="1"/>
            </p:cNvSpPr>
            <p:nvPr/>
          </p:nvSpPr>
          <p:spPr bwMode="auto">
            <a:xfrm>
              <a:off x="866" y="2306"/>
              <a:ext cx="1" cy="1"/>
            </a:xfrm>
            <a:prstGeom prst="line">
              <a:avLst/>
            </a:prstGeom>
            <a:noFill/>
            <a:ln w="0">
              <a:solidFill>
                <a:srgbClr val="000000"/>
              </a:solidFill>
              <a:round/>
              <a:headEnd/>
              <a:tailEnd/>
            </a:ln>
          </p:spPr>
          <p:txBody>
            <a:bodyPr/>
            <a:lstStyle/>
            <a:p>
              <a:endParaRPr lang="en-CA"/>
            </a:p>
          </p:txBody>
        </p:sp>
        <p:sp>
          <p:nvSpPr>
            <p:cNvPr id="26643" name="Line 1040"/>
            <p:cNvSpPr>
              <a:spLocks noChangeShapeType="1"/>
            </p:cNvSpPr>
            <p:nvPr/>
          </p:nvSpPr>
          <p:spPr bwMode="auto">
            <a:xfrm flipH="1">
              <a:off x="864" y="2306"/>
              <a:ext cx="2" cy="3"/>
            </a:xfrm>
            <a:prstGeom prst="line">
              <a:avLst/>
            </a:prstGeom>
            <a:noFill/>
            <a:ln w="0">
              <a:solidFill>
                <a:srgbClr val="000000"/>
              </a:solidFill>
              <a:round/>
              <a:headEnd/>
              <a:tailEnd/>
            </a:ln>
          </p:spPr>
          <p:txBody>
            <a:bodyPr/>
            <a:lstStyle/>
            <a:p>
              <a:endParaRPr lang="en-CA"/>
            </a:p>
          </p:txBody>
        </p:sp>
        <p:sp>
          <p:nvSpPr>
            <p:cNvPr id="26644" name="Line 1041"/>
            <p:cNvSpPr>
              <a:spLocks noChangeShapeType="1"/>
            </p:cNvSpPr>
            <p:nvPr/>
          </p:nvSpPr>
          <p:spPr bwMode="auto">
            <a:xfrm flipH="1">
              <a:off x="861" y="2309"/>
              <a:ext cx="3" cy="3"/>
            </a:xfrm>
            <a:prstGeom prst="line">
              <a:avLst/>
            </a:prstGeom>
            <a:noFill/>
            <a:ln w="0">
              <a:solidFill>
                <a:srgbClr val="000000"/>
              </a:solidFill>
              <a:round/>
              <a:headEnd/>
              <a:tailEnd/>
            </a:ln>
          </p:spPr>
          <p:txBody>
            <a:bodyPr/>
            <a:lstStyle/>
            <a:p>
              <a:endParaRPr lang="en-CA"/>
            </a:p>
          </p:txBody>
        </p:sp>
        <p:sp>
          <p:nvSpPr>
            <p:cNvPr id="26645" name="Line 1042"/>
            <p:cNvSpPr>
              <a:spLocks noChangeShapeType="1"/>
            </p:cNvSpPr>
            <p:nvPr/>
          </p:nvSpPr>
          <p:spPr bwMode="auto">
            <a:xfrm flipH="1">
              <a:off x="858" y="2312"/>
              <a:ext cx="3" cy="3"/>
            </a:xfrm>
            <a:prstGeom prst="line">
              <a:avLst/>
            </a:prstGeom>
            <a:noFill/>
            <a:ln w="0">
              <a:solidFill>
                <a:srgbClr val="000000"/>
              </a:solidFill>
              <a:round/>
              <a:headEnd/>
              <a:tailEnd/>
            </a:ln>
          </p:spPr>
          <p:txBody>
            <a:bodyPr/>
            <a:lstStyle/>
            <a:p>
              <a:endParaRPr lang="en-CA"/>
            </a:p>
          </p:txBody>
        </p:sp>
        <p:sp>
          <p:nvSpPr>
            <p:cNvPr id="26646" name="Line 1043"/>
            <p:cNvSpPr>
              <a:spLocks noChangeShapeType="1"/>
            </p:cNvSpPr>
            <p:nvPr/>
          </p:nvSpPr>
          <p:spPr bwMode="auto">
            <a:xfrm flipH="1">
              <a:off x="855" y="2315"/>
              <a:ext cx="3" cy="5"/>
            </a:xfrm>
            <a:prstGeom prst="line">
              <a:avLst/>
            </a:prstGeom>
            <a:noFill/>
            <a:ln w="0">
              <a:solidFill>
                <a:srgbClr val="000000"/>
              </a:solidFill>
              <a:round/>
              <a:headEnd/>
              <a:tailEnd/>
            </a:ln>
          </p:spPr>
          <p:txBody>
            <a:bodyPr/>
            <a:lstStyle/>
            <a:p>
              <a:endParaRPr lang="en-CA"/>
            </a:p>
          </p:txBody>
        </p:sp>
        <p:sp>
          <p:nvSpPr>
            <p:cNvPr id="26647" name="Line 1044"/>
            <p:cNvSpPr>
              <a:spLocks noChangeShapeType="1"/>
            </p:cNvSpPr>
            <p:nvPr/>
          </p:nvSpPr>
          <p:spPr bwMode="auto">
            <a:xfrm flipH="1">
              <a:off x="852" y="2320"/>
              <a:ext cx="3" cy="3"/>
            </a:xfrm>
            <a:prstGeom prst="line">
              <a:avLst/>
            </a:prstGeom>
            <a:noFill/>
            <a:ln w="0">
              <a:solidFill>
                <a:srgbClr val="000000"/>
              </a:solidFill>
              <a:round/>
              <a:headEnd/>
              <a:tailEnd/>
            </a:ln>
          </p:spPr>
          <p:txBody>
            <a:bodyPr/>
            <a:lstStyle/>
            <a:p>
              <a:endParaRPr lang="en-CA"/>
            </a:p>
          </p:txBody>
        </p:sp>
        <p:sp>
          <p:nvSpPr>
            <p:cNvPr id="26648" name="Line 1045"/>
            <p:cNvSpPr>
              <a:spLocks noChangeShapeType="1"/>
            </p:cNvSpPr>
            <p:nvPr/>
          </p:nvSpPr>
          <p:spPr bwMode="auto">
            <a:xfrm flipH="1">
              <a:off x="848" y="2323"/>
              <a:ext cx="4" cy="3"/>
            </a:xfrm>
            <a:prstGeom prst="line">
              <a:avLst/>
            </a:prstGeom>
            <a:noFill/>
            <a:ln w="0">
              <a:solidFill>
                <a:srgbClr val="000000"/>
              </a:solidFill>
              <a:round/>
              <a:headEnd/>
              <a:tailEnd/>
            </a:ln>
          </p:spPr>
          <p:txBody>
            <a:bodyPr/>
            <a:lstStyle/>
            <a:p>
              <a:endParaRPr lang="en-CA"/>
            </a:p>
          </p:txBody>
        </p:sp>
        <p:sp>
          <p:nvSpPr>
            <p:cNvPr id="26649" name="Line 1046"/>
            <p:cNvSpPr>
              <a:spLocks noChangeShapeType="1"/>
            </p:cNvSpPr>
            <p:nvPr/>
          </p:nvSpPr>
          <p:spPr bwMode="auto">
            <a:xfrm flipH="1">
              <a:off x="847" y="2326"/>
              <a:ext cx="1" cy="3"/>
            </a:xfrm>
            <a:prstGeom prst="line">
              <a:avLst/>
            </a:prstGeom>
            <a:noFill/>
            <a:ln w="0">
              <a:solidFill>
                <a:srgbClr val="000000"/>
              </a:solidFill>
              <a:round/>
              <a:headEnd/>
              <a:tailEnd/>
            </a:ln>
          </p:spPr>
          <p:txBody>
            <a:bodyPr/>
            <a:lstStyle/>
            <a:p>
              <a:endParaRPr lang="en-CA"/>
            </a:p>
          </p:txBody>
        </p:sp>
        <p:sp>
          <p:nvSpPr>
            <p:cNvPr id="26650" name="Line 1047"/>
            <p:cNvSpPr>
              <a:spLocks noChangeShapeType="1"/>
            </p:cNvSpPr>
            <p:nvPr/>
          </p:nvSpPr>
          <p:spPr bwMode="auto">
            <a:xfrm flipH="1">
              <a:off x="844" y="2329"/>
              <a:ext cx="3" cy="2"/>
            </a:xfrm>
            <a:prstGeom prst="line">
              <a:avLst/>
            </a:prstGeom>
            <a:noFill/>
            <a:ln w="0">
              <a:solidFill>
                <a:srgbClr val="000000"/>
              </a:solidFill>
              <a:round/>
              <a:headEnd/>
              <a:tailEnd/>
            </a:ln>
          </p:spPr>
          <p:txBody>
            <a:bodyPr/>
            <a:lstStyle/>
            <a:p>
              <a:endParaRPr lang="en-CA"/>
            </a:p>
          </p:txBody>
        </p:sp>
        <p:sp>
          <p:nvSpPr>
            <p:cNvPr id="26651" name="Line 1048"/>
            <p:cNvSpPr>
              <a:spLocks noChangeShapeType="1"/>
            </p:cNvSpPr>
            <p:nvPr/>
          </p:nvSpPr>
          <p:spPr bwMode="auto">
            <a:xfrm flipH="1">
              <a:off x="842" y="2331"/>
              <a:ext cx="2" cy="3"/>
            </a:xfrm>
            <a:prstGeom prst="line">
              <a:avLst/>
            </a:prstGeom>
            <a:noFill/>
            <a:ln w="0">
              <a:solidFill>
                <a:srgbClr val="000000"/>
              </a:solidFill>
              <a:round/>
              <a:headEnd/>
              <a:tailEnd/>
            </a:ln>
          </p:spPr>
          <p:txBody>
            <a:bodyPr/>
            <a:lstStyle/>
            <a:p>
              <a:endParaRPr lang="en-CA"/>
            </a:p>
          </p:txBody>
        </p:sp>
        <p:sp>
          <p:nvSpPr>
            <p:cNvPr id="26652" name="Line 1049"/>
            <p:cNvSpPr>
              <a:spLocks noChangeShapeType="1"/>
            </p:cNvSpPr>
            <p:nvPr/>
          </p:nvSpPr>
          <p:spPr bwMode="auto">
            <a:xfrm flipH="1">
              <a:off x="840" y="2334"/>
              <a:ext cx="2" cy="2"/>
            </a:xfrm>
            <a:prstGeom prst="line">
              <a:avLst/>
            </a:prstGeom>
            <a:noFill/>
            <a:ln w="0">
              <a:solidFill>
                <a:srgbClr val="000000"/>
              </a:solidFill>
              <a:round/>
              <a:headEnd/>
              <a:tailEnd/>
            </a:ln>
          </p:spPr>
          <p:txBody>
            <a:bodyPr/>
            <a:lstStyle/>
            <a:p>
              <a:endParaRPr lang="en-CA"/>
            </a:p>
          </p:txBody>
        </p:sp>
        <p:sp>
          <p:nvSpPr>
            <p:cNvPr id="26653" name="Line 1050"/>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4" name="Line 1051"/>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5" name="Line 1052"/>
            <p:cNvSpPr>
              <a:spLocks noChangeShapeType="1"/>
            </p:cNvSpPr>
            <p:nvPr/>
          </p:nvSpPr>
          <p:spPr bwMode="auto">
            <a:xfrm>
              <a:off x="840" y="2334"/>
              <a:ext cx="2" cy="2"/>
            </a:xfrm>
            <a:prstGeom prst="line">
              <a:avLst/>
            </a:prstGeom>
            <a:noFill/>
            <a:ln w="0">
              <a:solidFill>
                <a:srgbClr val="000000"/>
              </a:solidFill>
              <a:round/>
              <a:headEnd/>
              <a:tailEnd/>
            </a:ln>
          </p:spPr>
          <p:txBody>
            <a:bodyPr/>
            <a:lstStyle/>
            <a:p>
              <a:endParaRPr lang="en-CA"/>
            </a:p>
          </p:txBody>
        </p:sp>
        <p:sp>
          <p:nvSpPr>
            <p:cNvPr id="26656" name="Line 1053"/>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7" name="Line 1054"/>
            <p:cNvSpPr>
              <a:spLocks noChangeShapeType="1"/>
            </p:cNvSpPr>
            <p:nvPr/>
          </p:nvSpPr>
          <p:spPr bwMode="auto">
            <a:xfrm>
              <a:off x="2851" y="2132"/>
              <a:ext cx="1" cy="2"/>
            </a:xfrm>
            <a:prstGeom prst="line">
              <a:avLst/>
            </a:prstGeom>
            <a:noFill/>
            <a:ln w="0">
              <a:solidFill>
                <a:srgbClr val="000000"/>
              </a:solidFill>
              <a:round/>
              <a:headEnd/>
              <a:tailEnd/>
            </a:ln>
          </p:spPr>
          <p:txBody>
            <a:bodyPr/>
            <a:lstStyle/>
            <a:p>
              <a:endParaRPr lang="en-CA"/>
            </a:p>
          </p:txBody>
        </p:sp>
        <p:sp>
          <p:nvSpPr>
            <p:cNvPr id="26658" name="Line 1055"/>
            <p:cNvSpPr>
              <a:spLocks noChangeShapeType="1"/>
            </p:cNvSpPr>
            <p:nvPr/>
          </p:nvSpPr>
          <p:spPr bwMode="auto">
            <a:xfrm flipH="1">
              <a:off x="2850" y="2132"/>
              <a:ext cx="1" cy="2"/>
            </a:xfrm>
            <a:prstGeom prst="line">
              <a:avLst/>
            </a:prstGeom>
            <a:noFill/>
            <a:ln w="0">
              <a:solidFill>
                <a:srgbClr val="000000"/>
              </a:solidFill>
              <a:round/>
              <a:headEnd/>
              <a:tailEnd/>
            </a:ln>
          </p:spPr>
          <p:txBody>
            <a:bodyPr/>
            <a:lstStyle/>
            <a:p>
              <a:endParaRPr lang="en-CA"/>
            </a:p>
          </p:txBody>
        </p:sp>
        <p:sp>
          <p:nvSpPr>
            <p:cNvPr id="26659" name="Line 1056"/>
            <p:cNvSpPr>
              <a:spLocks noChangeShapeType="1"/>
            </p:cNvSpPr>
            <p:nvPr/>
          </p:nvSpPr>
          <p:spPr bwMode="auto">
            <a:xfrm flipH="1">
              <a:off x="2848" y="2134"/>
              <a:ext cx="2" cy="2"/>
            </a:xfrm>
            <a:prstGeom prst="line">
              <a:avLst/>
            </a:prstGeom>
            <a:noFill/>
            <a:ln w="0">
              <a:solidFill>
                <a:srgbClr val="000000"/>
              </a:solidFill>
              <a:round/>
              <a:headEnd/>
              <a:tailEnd/>
            </a:ln>
          </p:spPr>
          <p:txBody>
            <a:bodyPr/>
            <a:lstStyle/>
            <a:p>
              <a:endParaRPr lang="en-CA"/>
            </a:p>
          </p:txBody>
        </p:sp>
        <p:sp>
          <p:nvSpPr>
            <p:cNvPr id="26660" name="Line 1057"/>
            <p:cNvSpPr>
              <a:spLocks noChangeShapeType="1"/>
            </p:cNvSpPr>
            <p:nvPr/>
          </p:nvSpPr>
          <p:spPr bwMode="auto">
            <a:xfrm flipH="1">
              <a:off x="2847" y="2136"/>
              <a:ext cx="1" cy="4"/>
            </a:xfrm>
            <a:prstGeom prst="line">
              <a:avLst/>
            </a:prstGeom>
            <a:noFill/>
            <a:ln w="0">
              <a:solidFill>
                <a:srgbClr val="000000"/>
              </a:solidFill>
              <a:round/>
              <a:headEnd/>
              <a:tailEnd/>
            </a:ln>
          </p:spPr>
          <p:txBody>
            <a:bodyPr/>
            <a:lstStyle/>
            <a:p>
              <a:endParaRPr lang="en-CA"/>
            </a:p>
          </p:txBody>
        </p:sp>
        <p:sp>
          <p:nvSpPr>
            <p:cNvPr id="26661" name="Line 1058"/>
            <p:cNvSpPr>
              <a:spLocks noChangeShapeType="1"/>
            </p:cNvSpPr>
            <p:nvPr/>
          </p:nvSpPr>
          <p:spPr bwMode="auto">
            <a:xfrm flipH="1">
              <a:off x="2843" y="2140"/>
              <a:ext cx="4" cy="8"/>
            </a:xfrm>
            <a:prstGeom prst="line">
              <a:avLst/>
            </a:prstGeom>
            <a:noFill/>
            <a:ln w="0">
              <a:solidFill>
                <a:srgbClr val="000000"/>
              </a:solidFill>
              <a:round/>
              <a:headEnd/>
              <a:tailEnd/>
            </a:ln>
          </p:spPr>
          <p:txBody>
            <a:bodyPr/>
            <a:lstStyle/>
            <a:p>
              <a:endParaRPr lang="en-CA"/>
            </a:p>
          </p:txBody>
        </p:sp>
        <p:sp>
          <p:nvSpPr>
            <p:cNvPr id="26662" name="Line 1059"/>
            <p:cNvSpPr>
              <a:spLocks noChangeShapeType="1"/>
            </p:cNvSpPr>
            <p:nvPr/>
          </p:nvSpPr>
          <p:spPr bwMode="auto">
            <a:xfrm flipH="1">
              <a:off x="2841" y="2148"/>
              <a:ext cx="2" cy="11"/>
            </a:xfrm>
            <a:prstGeom prst="line">
              <a:avLst/>
            </a:prstGeom>
            <a:noFill/>
            <a:ln w="0">
              <a:solidFill>
                <a:srgbClr val="000000"/>
              </a:solidFill>
              <a:round/>
              <a:headEnd/>
              <a:tailEnd/>
            </a:ln>
          </p:spPr>
          <p:txBody>
            <a:bodyPr/>
            <a:lstStyle/>
            <a:p>
              <a:endParaRPr lang="en-CA"/>
            </a:p>
          </p:txBody>
        </p:sp>
        <p:sp>
          <p:nvSpPr>
            <p:cNvPr id="26663" name="Line 1060"/>
            <p:cNvSpPr>
              <a:spLocks noChangeShapeType="1"/>
            </p:cNvSpPr>
            <p:nvPr/>
          </p:nvSpPr>
          <p:spPr bwMode="auto">
            <a:xfrm>
              <a:off x="2841" y="2159"/>
              <a:ext cx="1" cy="11"/>
            </a:xfrm>
            <a:prstGeom prst="line">
              <a:avLst/>
            </a:prstGeom>
            <a:noFill/>
            <a:ln w="0">
              <a:solidFill>
                <a:srgbClr val="000000"/>
              </a:solidFill>
              <a:round/>
              <a:headEnd/>
              <a:tailEnd/>
            </a:ln>
          </p:spPr>
          <p:txBody>
            <a:bodyPr/>
            <a:lstStyle/>
            <a:p>
              <a:endParaRPr lang="en-CA"/>
            </a:p>
          </p:txBody>
        </p:sp>
        <p:sp>
          <p:nvSpPr>
            <p:cNvPr id="26664" name="Freeform 1061"/>
            <p:cNvSpPr>
              <a:spLocks/>
            </p:cNvSpPr>
            <p:nvPr/>
          </p:nvSpPr>
          <p:spPr bwMode="auto">
            <a:xfrm>
              <a:off x="2842" y="2170"/>
              <a:ext cx="9" cy="11"/>
            </a:xfrm>
            <a:custGeom>
              <a:avLst/>
              <a:gdLst>
                <a:gd name="T0" fmla="*/ 0 w 13"/>
                <a:gd name="T1" fmla="*/ 0 h 13"/>
                <a:gd name="T2" fmla="*/ 2 w 13"/>
                <a:gd name="T3" fmla="*/ 5 h 13"/>
                <a:gd name="T4" fmla="*/ 2 w 13"/>
                <a:gd name="T5" fmla="*/ 6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1"/>
                  </a:lnTo>
                  <a:lnTo>
                    <a:pt x="13" y="13"/>
                  </a:lnTo>
                </a:path>
              </a:pathLst>
            </a:custGeom>
            <a:noFill/>
            <a:ln w="0">
              <a:solidFill>
                <a:srgbClr val="000000"/>
              </a:solidFill>
              <a:round/>
              <a:headEnd/>
              <a:tailEnd/>
            </a:ln>
          </p:spPr>
          <p:txBody>
            <a:bodyPr/>
            <a:lstStyle/>
            <a:p>
              <a:endParaRPr lang="en-CA"/>
            </a:p>
          </p:txBody>
        </p:sp>
        <p:sp>
          <p:nvSpPr>
            <p:cNvPr id="26665" name="Line 1062"/>
            <p:cNvSpPr>
              <a:spLocks noChangeShapeType="1"/>
            </p:cNvSpPr>
            <p:nvPr/>
          </p:nvSpPr>
          <p:spPr bwMode="auto">
            <a:xfrm>
              <a:off x="2864" y="2192"/>
              <a:ext cx="1" cy="1"/>
            </a:xfrm>
            <a:prstGeom prst="line">
              <a:avLst/>
            </a:prstGeom>
            <a:noFill/>
            <a:ln w="0">
              <a:solidFill>
                <a:srgbClr val="000000"/>
              </a:solidFill>
              <a:round/>
              <a:headEnd/>
              <a:tailEnd/>
            </a:ln>
          </p:spPr>
          <p:txBody>
            <a:bodyPr/>
            <a:lstStyle/>
            <a:p>
              <a:endParaRPr lang="en-CA"/>
            </a:p>
          </p:txBody>
        </p:sp>
        <p:sp>
          <p:nvSpPr>
            <p:cNvPr id="26666" name="Line 1063"/>
            <p:cNvSpPr>
              <a:spLocks noChangeShapeType="1"/>
            </p:cNvSpPr>
            <p:nvPr/>
          </p:nvSpPr>
          <p:spPr bwMode="auto">
            <a:xfrm flipH="1">
              <a:off x="2863" y="2193"/>
              <a:ext cx="1" cy="5"/>
            </a:xfrm>
            <a:prstGeom prst="line">
              <a:avLst/>
            </a:prstGeom>
            <a:noFill/>
            <a:ln w="0">
              <a:solidFill>
                <a:srgbClr val="000000"/>
              </a:solidFill>
              <a:round/>
              <a:headEnd/>
              <a:tailEnd/>
            </a:ln>
          </p:spPr>
          <p:txBody>
            <a:bodyPr/>
            <a:lstStyle/>
            <a:p>
              <a:endParaRPr lang="en-CA"/>
            </a:p>
          </p:txBody>
        </p:sp>
        <p:sp>
          <p:nvSpPr>
            <p:cNvPr id="26667" name="Line 1064"/>
            <p:cNvSpPr>
              <a:spLocks noChangeShapeType="1"/>
            </p:cNvSpPr>
            <p:nvPr/>
          </p:nvSpPr>
          <p:spPr bwMode="auto">
            <a:xfrm flipH="1">
              <a:off x="2855" y="2198"/>
              <a:ext cx="8" cy="8"/>
            </a:xfrm>
            <a:prstGeom prst="line">
              <a:avLst/>
            </a:prstGeom>
            <a:noFill/>
            <a:ln w="0">
              <a:solidFill>
                <a:srgbClr val="000000"/>
              </a:solidFill>
              <a:round/>
              <a:headEnd/>
              <a:tailEnd/>
            </a:ln>
          </p:spPr>
          <p:txBody>
            <a:bodyPr/>
            <a:lstStyle/>
            <a:p>
              <a:endParaRPr lang="en-CA"/>
            </a:p>
          </p:txBody>
        </p:sp>
        <p:sp>
          <p:nvSpPr>
            <p:cNvPr id="26668" name="Line 1065"/>
            <p:cNvSpPr>
              <a:spLocks noChangeShapeType="1"/>
            </p:cNvSpPr>
            <p:nvPr/>
          </p:nvSpPr>
          <p:spPr bwMode="auto">
            <a:xfrm flipH="1">
              <a:off x="2843" y="2206"/>
              <a:ext cx="12" cy="6"/>
            </a:xfrm>
            <a:prstGeom prst="line">
              <a:avLst/>
            </a:prstGeom>
            <a:noFill/>
            <a:ln w="0">
              <a:solidFill>
                <a:srgbClr val="000000"/>
              </a:solidFill>
              <a:round/>
              <a:headEnd/>
              <a:tailEnd/>
            </a:ln>
          </p:spPr>
          <p:txBody>
            <a:bodyPr/>
            <a:lstStyle/>
            <a:p>
              <a:endParaRPr lang="en-CA"/>
            </a:p>
          </p:txBody>
        </p:sp>
        <p:sp>
          <p:nvSpPr>
            <p:cNvPr id="26669" name="Freeform 1066"/>
            <p:cNvSpPr>
              <a:spLocks/>
            </p:cNvSpPr>
            <p:nvPr/>
          </p:nvSpPr>
          <p:spPr bwMode="auto">
            <a:xfrm>
              <a:off x="2828" y="2212"/>
              <a:ext cx="15" cy="8"/>
            </a:xfrm>
            <a:custGeom>
              <a:avLst/>
              <a:gdLst>
                <a:gd name="T0" fmla="*/ 2 w 25"/>
                <a:gd name="T1" fmla="*/ 0 h 9"/>
                <a:gd name="T2" fmla="*/ 1 w 25"/>
                <a:gd name="T3" fmla="*/ 4 h 9"/>
                <a:gd name="T4" fmla="*/ 0 w 25"/>
                <a:gd name="T5" fmla="*/ 4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6670" name="Line 1067"/>
            <p:cNvSpPr>
              <a:spLocks noChangeShapeType="1"/>
            </p:cNvSpPr>
            <p:nvPr/>
          </p:nvSpPr>
          <p:spPr bwMode="auto">
            <a:xfrm>
              <a:off x="2814" y="2229"/>
              <a:ext cx="1" cy="3"/>
            </a:xfrm>
            <a:prstGeom prst="line">
              <a:avLst/>
            </a:prstGeom>
            <a:noFill/>
            <a:ln w="0">
              <a:solidFill>
                <a:srgbClr val="000000"/>
              </a:solidFill>
              <a:round/>
              <a:headEnd/>
              <a:tailEnd/>
            </a:ln>
          </p:spPr>
          <p:txBody>
            <a:bodyPr/>
            <a:lstStyle/>
            <a:p>
              <a:endParaRPr lang="en-CA"/>
            </a:p>
          </p:txBody>
        </p:sp>
        <p:sp>
          <p:nvSpPr>
            <p:cNvPr id="26671" name="Line 1068"/>
            <p:cNvSpPr>
              <a:spLocks noChangeShapeType="1"/>
            </p:cNvSpPr>
            <p:nvPr/>
          </p:nvSpPr>
          <p:spPr bwMode="auto">
            <a:xfrm>
              <a:off x="2815" y="2232"/>
              <a:ext cx="5" cy="4"/>
            </a:xfrm>
            <a:prstGeom prst="line">
              <a:avLst/>
            </a:prstGeom>
            <a:noFill/>
            <a:ln w="0">
              <a:solidFill>
                <a:srgbClr val="000000"/>
              </a:solidFill>
              <a:round/>
              <a:headEnd/>
              <a:tailEnd/>
            </a:ln>
          </p:spPr>
          <p:txBody>
            <a:bodyPr/>
            <a:lstStyle/>
            <a:p>
              <a:endParaRPr lang="en-CA"/>
            </a:p>
          </p:txBody>
        </p:sp>
        <p:sp>
          <p:nvSpPr>
            <p:cNvPr id="26672" name="Line 1069"/>
            <p:cNvSpPr>
              <a:spLocks noChangeShapeType="1"/>
            </p:cNvSpPr>
            <p:nvPr/>
          </p:nvSpPr>
          <p:spPr bwMode="auto">
            <a:xfrm>
              <a:off x="2820" y="2236"/>
              <a:ext cx="8" cy="1"/>
            </a:xfrm>
            <a:prstGeom prst="line">
              <a:avLst/>
            </a:prstGeom>
            <a:noFill/>
            <a:ln w="0">
              <a:solidFill>
                <a:srgbClr val="000000"/>
              </a:solidFill>
              <a:round/>
              <a:headEnd/>
              <a:tailEnd/>
            </a:ln>
          </p:spPr>
          <p:txBody>
            <a:bodyPr/>
            <a:lstStyle/>
            <a:p>
              <a:endParaRPr lang="en-CA"/>
            </a:p>
          </p:txBody>
        </p:sp>
        <p:sp>
          <p:nvSpPr>
            <p:cNvPr id="26673" name="Line 1070"/>
            <p:cNvSpPr>
              <a:spLocks noChangeShapeType="1"/>
            </p:cNvSpPr>
            <p:nvPr/>
          </p:nvSpPr>
          <p:spPr bwMode="auto">
            <a:xfrm>
              <a:off x="2828" y="2237"/>
              <a:ext cx="8" cy="2"/>
            </a:xfrm>
            <a:prstGeom prst="line">
              <a:avLst/>
            </a:prstGeom>
            <a:noFill/>
            <a:ln w="0">
              <a:solidFill>
                <a:srgbClr val="000000"/>
              </a:solidFill>
              <a:round/>
              <a:headEnd/>
              <a:tailEnd/>
            </a:ln>
          </p:spPr>
          <p:txBody>
            <a:bodyPr/>
            <a:lstStyle/>
            <a:p>
              <a:endParaRPr lang="en-CA"/>
            </a:p>
          </p:txBody>
        </p:sp>
        <p:sp>
          <p:nvSpPr>
            <p:cNvPr id="26674" name="Line 1071"/>
            <p:cNvSpPr>
              <a:spLocks noChangeShapeType="1"/>
            </p:cNvSpPr>
            <p:nvPr/>
          </p:nvSpPr>
          <p:spPr bwMode="auto">
            <a:xfrm>
              <a:off x="2836" y="2237"/>
              <a:ext cx="10" cy="2"/>
            </a:xfrm>
            <a:prstGeom prst="line">
              <a:avLst/>
            </a:prstGeom>
            <a:noFill/>
            <a:ln w="0">
              <a:solidFill>
                <a:srgbClr val="000000"/>
              </a:solidFill>
              <a:round/>
              <a:headEnd/>
              <a:tailEnd/>
            </a:ln>
          </p:spPr>
          <p:txBody>
            <a:bodyPr/>
            <a:lstStyle/>
            <a:p>
              <a:endParaRPr lang="en-CA"/>
            </a:p>
          </p:txBody>
        </p:sp>
        <p:sp>
          <p:nvSpPr>
            <p:cNvPr id="26675" name="Line 1072"/>
            <p:cNvSpPr>
              <a:spLocks noChangeShapeType="1"/>
            </p:cNvSpPr>
            <p:nvPr/>
          </p:nvSpPr>
          <p:spPr bwMode="auto">
            <a:xfrm>
              <a:off x="2846" y="2239"/>
              <a:ext cx="6" cy="1"/>
            </a:xfrm>
            <a:prstGeom prst="line">
              <a:avLst/>
            </a:prstGeom>
            <a:noFill/>
            <a:ln w="0">
              <a:solidFill>
                <a:srgbClr val="000000"/>
              </a:solidFill>
              <a:round/>
              <a:headEnd/>
              <a:tailEnd/>
            </a:ln>
          </p:spPr>
          <p:txBody>
            <a:bodyPr/>
            <a:lstStyle/>
            <a:p>
              <a:endParaRPr lang="en-CA"/>
            </a:p>
          </p:txBody>
        </p:sp>
        <p:sp>
          <p:nvSpPr>
            <p:cNvPr id="26676" name="Freeform 1073"/>
            <p:cNvSpPr>
              <a:spLocks/>
            </p:cNvSpPr>
            <p:nvPr/>
          </p:nvSpPr>
          <p:spPr bwMode="auto">
            <a:xfrm>
              <a:off x="2852" y="2239"/>
              <a:ext cx="5" cy="1"/>
            </a:xfrm>
            <a:custGeom>
              <a:avLst/>
              <a:gdLst>
                <a:gd name="T0" fmla="*/ 0 w 8"/>
                <a:gd name="T1" fmla="*/ 0 h 2"/>
                <a:gd name="T2" fmla="*/ 1 w 8"/>
                <a:gd name="T3" fmla="*/ 1 h 2"/>
                <a:gd name="T4" fmla="*/ 1 w 8"/>
                <a:gd name="T5" fmla="*/ 1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6677" name="Line 1074"/>
            <p:cNvSpPr>
              <a:spLocks noChangeShapeType="1"/>
            </p:cNvSpPr>
            <p:nvPr/>
          </p:nvSpPr>
          <p:spPr bwMode="auto">
            <a:xfrm>
              <a:off x="2857" y="2256"/>
              <a:ext cx="2" cy="1"/>
            </a:xfrm>
            <a:prstGeom prst="line">
              <a:avLst/>
            </a:prstGeom>
            <a:noFill/>
            <a:ln w="0">
              <a:solidFill>
                <a:srgbClr val="000000"/>
              </a:solidFill>
              <a:round/>
              <a:headEnd/>
              <a:tailEnd/>
            </a:ln>
          </p:spPr>
          <p:txBody>
            <a:bodyPr/>
            <a:lstStyle/>
            <a:p>
              <a:endParaRPr lang="en-CA"/>
            </a:p>
          </p:txBody>
        </p:sp>
        <p:sp>
          <p:nvSpPr>
            <p:cNvPr id="26678" name="Line 1075"/>
            <p:cNvSpPr>
              <a:spLocks noChangeShapeType="1"/>
            </p:cNvSpPr>
            <p:nvPr/>
          </p:nvSpPr>
          <p:spPr bwMode="auto">
            <a:xfrm flipH="1">
              <a:off x="2852" y="2257"/>
              <a:ext cx="5" cy="11"/>
            </a:xfrm>
            <a:prstGeom prst="line">
              <a:avLst/>
            </a:prstGeom>
            <a:noFill/>
            <a:ln w="0">
              <a:solidFill>
                <a:srgbClr val="000000"/>
              </a:solidFill>
              <a:round/>
              <a:headEnd/>
              <a:tailEnd/>
            </a:ln>
          </p:spPr>
          <p:txBody>
            <a:bodyPr/>
            <a:lstStyle/>
            <a:p>
              <a:endParaRPr lang="en-CA"/>
            </a:p>
          </p:txBody>
        </p:sp>
        <p:sp>
          <p:nvSpPr>
            <p:cNvPr id="26679" name="Line 1076"/>
            <p:cNvSpPr>
              <a:spLocks noChangeShapeType="1"/>
            </p:cNvSpPr>
            <p:nvPr/>
          </p:nvSpPr>
          <p:spPr bwMode="auto">
            <a:xfrm flipH="1">
              <a:off x="2845" y="2268"/>
              <a:ext cx="7" cy="10"/>
            </a:xfrm>
            <a:prstGeom prst="line">
              <a:avLst/>
            </a:prstGeom>
            <a:noFill/>
            <a:ln w="0">
              <a:solidFill>
                <a:srgbClr val="000000"/>
              </a:solidFill>
              <a:round/>
              <a:headEnd/>
              <a:tailEnd/>
            </a:ln>
          </p:spPr>
          <p:txBody>
            <a:bodyPr/>
            <a:lstStyle/>
            <a:p>
              <a:endParaRPr lang="en-CA"/>
            </a:p>
          </p:txBody>
        </p:sp>
        <p:sp>
          <p:nvSpPr>
            <p:cNvPr id="26680" name="Line 1077"/>
            <p:cNvSpPr>
              <a:spLocks noChangeShapeType="1"/>
            </p:cNvSpPr>
            <p:nvPr/>
          </p:nvSpPr>
          <p:spPr bwMode="auto">
            <a:xfrm flipH="1">
              <a:off x="2840" y="2278"/>
              <a:ext cx="5" cy="9"/>
            </a:xfrm>
            <a:prstGeom prst="line">
              <a:avLst/>
            </a:prstGeom>
            <a:noFill/>
            <a:ln w="0">
              <a:solidFill>
                <a:srgbClr val="000000"/>
              </a:solidFill>
              <a:round/>
              <a:headEnd/>
              <a:tailEnd/>
            </a:ln>
          </p:spPr>
          <p:txBody>
            <a:bodyPr/>
            <a:lstStyle/>
            <a:p>
              <a:endParaRPr lang="en-CA"/>
            </a:p>
          </p:txBody>
        </p:sp>
        <p:sp>
          <p:nvSpPr>
            <p:cNvPr id="26681" name="Line 1078"/>
            <p:cNvSpPr>
              <a:spLocks noChangeShapeType="1"/>
            </p:cNvSpPr>
            <p:nvPr/>
          </p:nvSpPr>
          <p:spPr bwMode="auto">
            <a:xfrm flipH="1">
              <a:off x="2837" y="2287"/>
              <a:ext cx="3" cy="5"/>
            </a:xfrm>
            <a:prstGeom prst="line">
              <a:avLst/>
            </a:prstGeom>
            <a:noFill/>
            <a:ln w="0">
              <a:solidFill>
                <a:srgbClr val="000000"/>
              </a:solidFill>
              <a:round/>
              <a:headEnd/>
              <a:tailEnd/>
            </a:ln>
          </p:spPr>
          <p:txBody>
            <a:bodyPr/>
            <a:lstStyle/>
            <a:p>
              <a:endParaRPr lang="en-CA"/>
            </a:p>
          </p:txBody>
        </p:sp>
        <p:sp>
          <p:nvSpPr>
            <p:cNvPr id="26682" name="Line 1079"/>
            <p:cNvSpPr>
              <a:spLocks noChangeShapeType="1"/>
            </p:cNvSpPr>
            <p:nvPr/>
          </p:nvSpPr>
          <p:spPr bwMode="auto">
            <a:xfrm flipH="1">
              <a:off x="2836" y="2292"/>
              <a:ext cx="1" cy="3"/>
            </a:xfrm>
            <a:prstGeom prst="line">
              <a:avLst/>
            </a:prstGeom>
            <a:noFill/>
            <a:ln w="0">
              <a:solidFill>
                <a:srgbClr val="000000"/>
              </a:solidFill>
              <a:round/>
              <a:headEnd/>
              <a:tailEnd/>
            </a:ln>
          </p:spPr>
          <p:txBody>
            <a:bodyPr/>
            <a:lstStyle/>
            <a:p>
              <a:endParaRPr lang="en-CA"/>
            </a:p>
          </p:txBody>
        </p:sp>
        <p:sp>
          <p:nvSpPr>
            <p:cNvPr id="26683" name="Line 1080"/>
            <p:cNvSpPr>
              <a:spLocks noChangeShapeType="1"/>
            </p:cNvSpPr>
            <p:nvPr/>
          </p:nvSpPr>
          <p:spPr bwMode="auto">
            <a:xfrm>
              <a:off x="2836" y="2295"/>
              <a:ext cx="1" cy="3"/>
            </a:xfrm>
            <a:prstGeom prst="line">
              <a:avLst/>
            </a:prstGeom>
            <a:noFill/>
            <a:ln w="0">
              <a:solidFill>
                <a:srgbClr val="000000"/>
              </a:solidFill>
              <a:round/>
              <a:headEnd/>
              <a:tailEnd/>
            </a:ln>
          </p:spPr>
          <p:txBody>
            <a:bodyPr/>
            <a:lstStyle/>
            <a:p>
              <a:endParaRPr lang="en-CA"/>
            </a:p>
          </p:txBody>
        </p:sp>
        <p:sp>
          <p:nvSpPr>
            <p:cNvPr id="26684" name="Line 1081"/>
            <p:cNvSpPr>
              <a:spLocks noChangeShapeType="1"/>
            </p:cNvSpPr>
            <p:nvPr/>
          </p:nvSpPr>
          <p:spPr bwMode="auto">
            <a:xfrm>
              <a:off x="2836" y="2298"/>
              <a:ext cx="1" cy="2"/>
            </a:xfrm>
            <a:prstGeom prst="line">
              <a:avLst/>
            </a:prstGeom>
            <a:noFill/>
            <a:ln w="0">
              <a:solidFill>
                <a:srgbClr val="000000"/>
              </a:solidFill>
              <a:round/>
              <a:headEnd/>
              <a:tailEnd/>
            </a:ln>
          </p:spPr>
          <p:txBody>
            <a:bodyPr/>
            <a:lstStyle/>
            <a:p>
              <a:endParaRPr lang="en-CA"/>
            </a:p>
          </p:txBody>
        </p:sp>
        <p:sp>
          <p:nvSpPr>
            <p:cNvPr id="26685" name="Freeform 1082"/>
            <p:cNvSpPr>
              <a:spLocks/>
            </p:cNvSpPr>
            <p:nvPr/>
          </p:nvSpPr>
          <p:spPr bwMode="auto">
            <a:xfrm>
              <a:off x="2837" y="2300"/>
              <a:ext cx="4" cy="1"/>
            </a:xfrm>
            <a:custGeom>
              <a:avLst/>
              <a:gdLst>
                <a:gd name="T0" fmla="*/ 0 w 6"/>
                <a:gd name="T1" fmla="*/ 0 h 2"/>
                <a:gd name="T2" fmla="*/ 1 w 6"/>
                <a:gd name="T3" fmla="*/ 1 h 2"/>
                <a:gd name="T4" fmla="*/ 1 w 6"/>
                <a:gd name="T5" fmla="*/ 1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6686" name="Line 1083"/>
            <p:cNvSpPr>
              <a:spLocks noChangeShapeType="1"/>
            </p:cNvSpPr>
            <p:nvPr/>
          </p:nvSpPr>
          <p:spPr bwMode="auto">
            <a:xfrm>
              <a:off x="2856" y="2300"/>
              <a:ext cx="1" cy="1"/>
            </a:xfrm>
            <a:prstGeom prst="line">
              <a:avLst/>
            </a:prstGeom>
            <a:noFill/>
            <a:ln w="0">
              <a:solidFill>
                <a:srgbClr val="000000"/>
              </a:solidFill>
              <a:round/>
              <a:headEnd/>
              <a:tailEnd/>
            </a:ln>
          </p:spPr>
          <p:txBody>
            <a:bodyPr/>
            <a:lstStyle/>
            <a:p>
              <a:endParaRPr lang="en-CA"/>
            </a:p>
          </p:txBody>
        </p:sp>
        <p:sp>
          <p:nvSpPr>
            <p:cNvPr id="26687" name="Line 1084"/>
            <p:cNvSpPr>
              <a:spLocks noChangeShapeType="1"/>
            </p:cNvSpPr>
            <p:nvPr/>
          </p:nvSpPr>
          <p:spPr bwMode="auto">
            <a:xfrm>
              <a:off x="2857" y="2300"/>
              <a:ext cx="2" cy="1"/>
            </a:xfrm>
            <a:prstGeom prst="line">
              <a:avLst/>
            </a:prstGeom>
            <a:noFill/>
            <a:ln w="0">
              <a:solidFill>
                <a:srgbClr val="000000"/>
              </a:solidFill>
              <a:round/>
              <a:headEnd/>
              <a:tailEnd/>
            </a:ln>
          </p:spPr>
          <p:txBody>
            <a:bodyPr/>
            <a:lstStyle/>
            <a:p>
              <a:endParaRPr lang="en-CA"/>
            </a:p>
          </p:txBody>
        </p:sp>
        <p:sp>
          <p:nvSpPr>
            <p:cNvPr id="26688" name="Line 1085"/>
            <p:cNvSpPr>
              <a:spLocks noChangeShapeType="1"/>
            </p:cNvSpPr>
            <p:nvPr/>
          </p:nvSpPr>
          <p:spPr bwMode="auto">
            <a:xfrm>
              <a:off x="2859" y="2301"/>
              <a:ext cx="1" cy="2"/>
            </a:xfrm>
            <a:prstGeom prst="line">
              <a:avLst/>
            </a:prstGeom>
            <a:noFill/>
            <a:ln w="0">
              <a:solidFill>
                <a:srgbClr val="000000"/>
              </a:solidFill>
              <a:round/>
              <a:headEnd/>
              <a:tailEnd/>
            </a:ln>
          </p:spPr>
          <p:txBody>
            <a:bodyPr/>
            <a:lstStyle/>
            <a:p>
              <a:endParaRPr lang="en-CA"/>
            </a:p>
          </p:txBody>
        </p:sp>
        <p:sp>
          <p:nvSpPr>
            <p:cNvPr id="26689" name="Line 1086"/>
            <p:cNvSpPr>
              <a:spLocks noChangeShapeType="1"/>
            </p:cNvSpPr>
            <p:nvPr/>
          </p:nvSpPr>
          <p:spPr bwMode="auto">
            <a:xfrm flipH="1">
              <a:off x="2855" y="2303"/>
              <a:ext cx="4" cy="4"/>
            </a:xfrm>
            <a:prstGeom prst="line">
              <a:avLst/>
            </a:prstGeom>
            <a:noFill/>
            <a:ln w="0">
              <a:solidFill>
                <a:srgbClr val="000000"/>
              </a:solidFill>
              <a:round/>
              <a:headEnd/>
              <a:tailEnd/>
            </a:ln>
          </p:spPr>
          <p:txBody>
            <a:bodyPr/>
            <a:lstStyle/>
            <a:p>
              <a:endParaRPr lang="en-CA"/>
            </a:p>
          </p:txBody>
        </p:sp>
        <p:sp>
          <p:nvSpPr>
            <p:cNvPr id="26690" name="Line 1087"/>
            <p:cNvSpPr>
              <a:spLocks noChangeShapeType="1"/>
            </p:cNvSpPr>
            <p:nvPr/>
          </p:nvSpPr>
          <p:spPr bwMode="auto">
            <a:xfrm flipH="1">
              <a:off x="2850" y="2307"/>
              <a:ext cx="5" cy="8"/>
            </a:xfrm>
            <a:prstGeom prst="line">
              <a:avLst/>
            </a:prstGeom>
            <a:noFill/>
            <a:ln w="0">
              <a:solidFill>
                <a:srgbClr val="000000"/>
              </a:solidFill>
              <a:round/>
              <a:headEnd/>
              <a:tailEnd/>
            </a:ln>
          </p:spPr>
          <p:txBody>
            <a:bodyPr/>
            <a:lstStyle/>
            <a:p>
              <a:endParaRPr lang="en-CA"/>
            </a:p>
          </p:txBody>
        </p:sp>
        <p:sp>
          <p:nvSpPr>
            <p:cNvPr id="26691" name="Line 1088"/>
            <p:cNvSpPr>
              <a:spLocks noChangeShapeType="1"/>
            </p:cNvSpPr>
            <p:nvPr/>
          </p:nvSpPr>
          <p:spPr bwMode="auto">
            <a:xfrm flipH="1">
              <a:off x="2842" y="2315"/>
              <a:ext cx="8" cy="10"/>
            </a:xfrm>
            <a:prstGeom prst="line">
              <a:avLst/>
            </a:prstGeom>
            <a:noFill/>
            <a:ln w="0">
              <a:solidFill>
                <a:srgbClr val="000000"/>
              </a:solidFill>
              <a:round/>
              <a:headEnd/>
              <a:tailEnd/>
            </a:ln>
          </p:spPr>
          <p:txBody>
            <a:bodyPr/>
            <a:lstStyle/>
            <a:p>
              <a:endParaRPr lang="en-CA"/>
            </a:p>
          </p:txBody>
        </p:sp>
        <p:sp>
          <p:nvSpPr>
            <p:cNvPr id="26692" name="Line 1089"/>
            <p:cNvSpPr>
              <a:spLocks noChangeShapeType="1"/>
            </p:cNvSpPr>
            <p:nvPr/>
          </p:nvSpPr>
          <p:spPr bwMode="auto">
            <a:xfrm flipH="1">
              <a:off x="2834" y="2325"/>
              <a:ext cx="8" cy="7"/>
            </a:xfrm>
            <a:prstGeom prst="line">
              <a:avLst/>
            </a:prstGeom>
            <a:noFill/>
            <a:ln w="0">
              <a:solidFill>
                <a:srgbClr val="000000"/>
              </a:solidFill>
              <a:round/>
              <a:headEnd/>
              <a:tailEnd/>
            </a:ln>
          </p:spPr>
          <p:txBody>
            <a:bodyPr/>
            <a:lstStyle/>
            <a:p>
              <a:endParaRPr lang="en-CA"/>
            </a:p>
          </p:txBody>
        </p:sp>
        <p:sp>
          <p:nvSpPr>
            <p:cNvPr id="26693" name="Line 1090"/>
            <p:cNvSpPr>
              <a:spLocks noChangeShapeType="1"/>
            </p:cNvSpPr>
            <p:nvPr/>
          </p:nvSpPr>
          <p:spPr bwMode="auto">
            <a:xfrm flipH="1">
              <a:off x="2831" y="2332"/>
              <a:ext cx="3" cy="2"/>
            </a:xfrm>
            <a:prstGeom prst="line">
              <a:avLst/>
            </a:prstGeom>
            <a:noFill/>
            <a:ln w="0">
              <a:solidFill>
                <a:srgbClr val="000000"/>
              </a:solidFill>
              <a:round/>
              <a:headEnd/>
              <a:tailEnd/>
            </a:ln>
          </p:spPr>
          <p:txBody>
            <a:bodyPr/>
            <a:lstStyle/>
            <a:p>
              <a:endParaRPr lang="en-CA"/>
            </a:p>
          </p:txBody>
        </p:sp>
        <p:sp>
          <p:nvSpPr>
            <p:cNvPr id="26694" name="Freeform 1091"/>
            <p:cNvSpPr>
              <a:spLocks/>
            </p:cNvSpPr>
            <p:nvPr/>
          </p:nvSpPr>
          <p:spPr bwMode="auto">
            <a:xfrm>
              <a:off x="2829" y="2334"/>
              <a:ext cx="2" cy="3"/>
            </a:xfrm>
            <a:custGeom>
              <a:avLst/>
              <a:gdLst>
                <a:gd name="T0" fmla="*/ 1 w 4"/>
                <a:gd name="T1" fmla="*/ 0 h 4"/>
                <a:gd name="T2" fmla="*/ 0 w 4"/>
                <a:gd name="T3" fmla="*/ 2 h 4"/>
                <a:gd name="T4" fmla="*/ 0 w 4"/>
                <a:gd name="T5" fmla="*/ 2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2"/>
                  </a:lnTo>
                  <a:lnTo>
                    <a:pt x="0" y="4"/>
                  </a:lnTo>
                </a:path>
              </a:pathLst>
            </a:custGeom>
            <a:noFill/>
            <a:ln w="0">
              <a:solidFill>
                <a:srgbClr val="000000"/>
              </a:solidFill>
              <a:round/>
              <a:headEnd/>
              <a:tailEnd/>
            </a:ln>
          </p:spPr>
          <p:txBody>
            <a:bodyPr/>
            <a:lstStyle/>
            <a:p>
              <a:endParaRPr lang="en-CA"/>
            </a:p>
          </p:txBody>
        </p:sp>
        <p:sp>
          <p:nvSpPr>
            <p:cNvPr id="26695" name="Rectangle 1092"/>
            <p:cNvSpPr>
              <a:spLocks noChangeArrowheads="1"/>
            </p:cNvSpPr>
            <p:nvPr/>
          </p:nvSpPr>
          <p:spPr bwMode="auto">
            <a:xfrm>
              <a:off x="939" y="2617"/>
              <a:ext cx="441" cy="266"/>
            </a:xfrm>
            <a:prstGeom prst="rect">
              <a:avLst/>
            </a:prstGeom>
            <a:noFill/>
            <a:ln w="9525">
              <a:solidFill>
                <a:srgbClr val="000000"/>
              </a:solidFill>
              <a:miter lim="800000"/>
              <a:headEnd/>
              <a:tailEnd/>
            </a:ln>
          </p:spPr>
          <p:txBody>
            <a:bodyPr/>
            <a:lstStyle/>
            <a:p>
              <a:endParaRPr lang="en-US"/>
            </a:p>
          </p:txBody>
        </p:sp>
        <p:sp>
          <p:nvSpPr>
            <p:cNvPr id="26696" name="Line 1093"/>
            <p:cNvSpPr>
              <a:spLocks noChangeShapeType="1"/>
            </p:cNvSpPr>
            <p:nvPr/>
          </p:nvSpPr>
          <p:spPr bwMode="auto">
            <a:xfrm>
              <a:off x="4121" y="2942"/>
              <a:ext cx="1" cy="112"/>
            </a:xfrm>
            <a:prstGeom prst="line">
              <a:avLst/>
            </a:prstGeom>
            <a:noFill/>
            <a:ln w="9525">
              <a:solidFill>
                <a:srgbClr val="000000"/>
              </a:solidFill>
              <a:round/>
              <a:headEnd/>
              <a:tailEnd/>
            </a:ln>
          </p:spPr>
          <p:txBody>
            <a:bodyPr/>
            <a:lstStyle/>
            <a:p>
              <a:endParaRPr lang="en-CA"/>
            </a:p>
          </p:txBody>
        </p:sp>
        <p:sp>
          <p:nvSpPr>
            <p:cNvPr id="26697" name="Freeform 1094"/>
            <p:cNvSpPr>
              <a:spLocks/>
            </p:cNvSpPr>
            <p:nvPr/>
          </p:nvSpPr>
          <p:spPr bwMode="auto">
            <a:xfrm>
              <a:off x="4111" y="3006"/>
              <a:ext cx="19" cy="48"/>
            </a:xfrm>
            <a:custGeom>
              <a:avLst/>
              <a:gdLst>
                <a:gd name="T0" fmla="*/ 3 w 30"/>
                <a:gd name="T1" fmla="*/ 0 h 61"/>
                <a:gd name="T2" fmla="*/ 2 w 30"/>
                <a:gd name="T3" fmla="*/ 19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6698" name="Rectangle 1095"/>
            <p:cNvSpPr>
              <a:spLocks noChangeArrowheads="1"/>
            </p:cNvSpPr>
            <p:nvPr/>
          </p:nvSpPr>
          <p:spPr bwMode="auto">
            <a:xfrm>
              <a:off x="3390" y="2565"/>
              <a:ext cx="1590" cy="380"/>
            </a:xfrm>
            <a:prstGeom prst="rect">
              <a:avLst/>
            </a:prstGeom>
            <a:noFill/>
            <a:ln w="9525">
              <a:solidFill>
                <a:srgbClr val="000000"/>
              </a:solidFill>
              <a:miter lim="800000"/>
              <a:headEnd/>
              <a:tailEnd/>
            </a:ln>
          </p:spPr>
          <p:txBody>
            <a:bodyPr/>
            <a:lstStyle/>
            <a:p>
              <a:endParaRPr lang="en-US"/>
            </a:p>
          </p:txBody>
        </p:sp>
        <p:sp>
          <p:nvSpPr>
            <p:cNvPr id="26699" name="Freeform 1096"/>
            <p:cNvSpPr>
              <a:spLocks/>
            </p:cNvSpPr>
            <p:nvPr/>
          </p:nvSpPr>
          <p:spPr bwMode="auto">
            <a:xfrm>
              <a:off x="3472" y="2723"/>
              <a:ext cx="90" cy="131"/>
            </a:xfrm>
            <a:custGeom>
              <a:avLst/>
              <a:gdLst>
                <a:gd name="T0" fmla="*/ 0 w 140"/>
                <a:gd name="T1" fmla="*/ 51 h 166"/>
                <a:gd name="T2" fmla="*/ 4 w 140"/>
                <a:gd name="T3" fmla="*/ 0 h 166"/>
                <a:gd name="T4" fmla="*/ 15 w 140"/>
                <a:gd name="T5" fmla="*/ 0 h 166"/>
                <a:gd name="T6" fmla="*/ 15 w 140"/>
                <a:gd name="T7" fmla="*/ 6 h 166"/>
                <a:gd name="T8" fmla="*/ 5 w 140"/>
                <a:gd name="T9" fmla="*/ 6 h 166"/>
                <a:gd name="T10" fmla="*/ 4 w 140"/>
                <a:gd name="T11" fmla="*/ 22 h 166"/>
                <a:gd name="T12" fmla="*/ 15 w 140"/>
                <a:gd name="T13" fmla="*/ 22 h 166"/>
                <a:gd name="T14" fmla="*/ 13 w 140"/>
                <a:gd name="T15" fmla="*/ 28 h 166"/>
                <a:gd name="T16" fmla="*/ 4 w 140"/>
                <a:gd name="T17" fmla="*/ 28 h 166"/>
                <a:gd name="T18" fmla="*/ 2 w 140"/>
                <a:gd name="T19" fmla="*/ 51 h 166"/>
                <a:gd name="T20" fmla="*/ 0 w 140"/>
                <a:gd name="T21" fmla="*/ 51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6700" name="Freeform 1097"/>
            <p:cNvSpPr>
              <a:spLocks/>
            </p:cNvSpPr>
            <p:nvPr/>
          </p:nvSpPr>
          <p:spPr bwMode="auto">
            <a:xfrm>
              <a:off x="3573" y="2722"/>
              <a:ext cx="88" cy="136"/>
            </a:xfrm>
            <a:custGeom>
              <a:avLst/>
              <a:gdLst>
                <a:gd name="T0" fmla="*/ 2 w 138"/>
                <a:gd name="T1" fmla="*/ 35 h 172"/>
                <a:gd name="T2" fmla="*/ 2 w 138"/>
                <a:gd name="T3" fmla="*/ 40 h 172"/>
                <a:gd name="T4" fmla="*/ 3 w 138"/>
                <a:gd name="T5" fmla="*/ 43 h 172"/>
                <a:gd name="T6" fmla="*/ 4 w 138"/>
                <a:gd name="T7" fmla="*/ 47 h 172"/>
                <a:gd name="T8" fmla="*/ 6 w 138"/>
                <a:gd name="T9" fmla="*/ 47 h 172"/>
                <a:gd name="T10" fmla="*/ 9 w 138"/>
                <a:gd name="T11" fmla="*/ 47 h 172"/>
                <a:gd name="T12" fmla="*/ 11 w 138"/>
                <a:gd name="T13" fmla="*/ 43 h 172"/>
                <a:gd name="T14" fmla="*/ 11 w 138"/>
                <a:gd name="T15" fmla="*/ 39 h 172"/>
                <a:gd name="T16" fmla="*/ 11 w 138"/>
                <a:gd name="T17" fmla="*/ 34 h 172"/>
                <a:gd name="T18" fmla="*/ 7 w 138"/>
                <a:gd name="T19" fmla="*/ 29 h 172"/>
                <a:gd name="T20" fmla="*/ 5 w 138"/>
                <a:gd name="T21" fmla="*/ 25 h 172"/>
                <a:gd name="T22" fmla="*/ 3 w 138"/>
                <a:gd name="T23" fmla="*/ 22 h 172"/>
                <a:gd name="T24" fmla="*/ 2 w 138"/>
                <a:gd name="T25" fmla="*/ 18 h 172"/>
                <a:gd name="T26" fmla="*/ 2 w 138"/>
                <a:gd name="T27" fmla="*/ 13 h 172"/>
                <a:gd name="T28" fmla="*/ 3 w 138"/>
                <a:gd name="T29" fmla="*/ 8 h 172"/>
                <a:gd name="T30" fmla="*/ 3 w 138"/>
                <a:gd name="T31" fmla="*/ 5 h 172"/>
                <a:gd name="T32" fmla="*/ 5 w 138"/>
                <a:gd name="T33" fmla="*/ 2 h 172"/>
                <a:gd name="T34" fmla="*/ 8 w 138"/>
                <a:gd name="T35" fmla="*/ 0 h 172"/>
                <a:gd name="T36" fmla="*/ 11 w 138"/>
                <a:gd name="T37" fmla="*/ 2 h 172"/>
                <a:gd name="T38" fmla="*/ 13 w 138"/>
                <a:gd name="T39" fmla="*/ 6 h 172"/>
                <a:gd name="T40" fmla="*/ 14 w 138"/>
                <a:gd name="T41" fmla="*/ 10 h 172"/>
                <a:gd name="T42" fmla="*/ 15 w 138"/>
                <a:gd name="T43" fmla="*/ 16 h 172"/>
                <a:gd name="T44" fmla="*/ 13 w 138"/>
                <a:gd name="T45" fmla="*/ 17 h 172"/>
                <a:gd name="T46" fmla="*/ 12 w 138"/>
                <a:gd name="T47" fmla="*/ 13 h 172"/>
                <a:gd name="T48" fmla="*/ 11 w 138"/>
                <a:gd name="T49" fmla="*/ 9 h 172"/>
                <a:gd name="T50" fmla="*/ 10 w 138"/>
                <a:gd name="T51" fmla="*/ 7 h 172"/>
                <a:gd name="T52" fmla="*/ 8 w 138"/>
                <a:gd name="T53" fmla="*/ 6 h 172"/>
                <a:gd name="T54" fmla="*/ 6 w 138"/>
                <a:gd name="T55" fmla="*/ 7 h 172"/>
                <a:gd name="T56" fmla="*/ 4 w 138"/>
                <a:gd name="T57" fmla="*/ 10 h 172"/>
                <a:gd name="T58" fmla="*/ 4 w 138"/>
                <a:gd name="T59" fmla="*/ 13 h 172"/>
                <a:gd name="T60" fmla="*/ 4 w 138"/>
                <a:gd name="T61" fmla="*/ 17 h 172"/>
                <a:gd name="T62" fmla="*/ 6 w 138"/>
                <a:gd name="T63" fmla="*/ 20 h 172"/>
                <a:gd name="T64" fmla="*/ 7 w 138"/>
                <a:gd name="T65" fmla="*/ 21 h 172"/>
                <a:gd name="T66" fmla="*/ 9 w 138"/>
                <a:gd name="T67" fmla="*/ 23 h 172"/>
                <a:gd name="T68" fmla="*/ 11 w 138"/>
                <a:gd name="T69" fmla="*/ 26 h 172"/>
                <a:gd name="T70" fmla="*/ 13 w 138"/>
                <a:gd name="T71" fmla="*/ 29 h 172"/>
                <a:gd name="T72" fmla="*/ 13 w 138"/>
                <a:gd name="T73" fmla="*/ 35 h 172"/>
                <a:gd name="T74" fmla="*/ 13 w 138"/>
                <a:gd name="T75" fmla="*/ 40 h 172"/>
                <a:gd name="T76" fmla="*/ 13 w 138"/>
                <a:gd name="T77" fmla="*/ 47 h 172"/>
                <a:gd name="T78" fmla="*/ 11 w 138"/>
                <a:gd name="T79" fmla="*/ 49 h 172"/>
                <a:gd name="T80" fmla="*/ 8 w 138"/>
                <a:gd name="T81" fmla="*/ 52 h 172"/>
                <a:gd name="T82" fmla="*/ 4 w 138"/>
                <a:gd name="T83" fmla="*/ 52 h 172"/>
                <a:gd name="T84" fmla="*/ 1 w 138"/>
                <a:gd name="T85" fmla="*/ 47 h 172"/>
                <a:gd name="T86" fmla="*/ 0 w 138"/>
                <a:gd name="T87" fmla="*/ 36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6701" name="Freeform 1098"/>
            <p:cNvSpPr>
              <a:spLocks/>
            </p:cNvSpPr>
            <p:nvPr/>
          </p:nvSpPr>
          <p:spPr bwMode="auto">
            <a:xfrm>
              <a:off x="3679" y="2723"/>
              <a:ext cx="88" cy="131"/>
            </a:xfrm>
            <a:custGeom>
              <a:avLst/>
              <a:gdLst>
                <a:gd name="T0" fmla="*/ 3 w 137"/>
                <a:gd name="T1" fmla="*/ 51 h 166"/>
                <a:gd name="T2" fmla="*/ 6 w 137"/>
                <a:gd name="T3" fmla="*/ 6 h 166"/>
                <a:gd name="T4" fmla="*/ 0 w 137"/>
                <a:gd name="T5" fmla="*/ 6 h 166"/>
                <a:gd name="T6" fmla="*/ 1 w 137"/>
                <a:gd name="T7" fmla="*/ 0 h 166"/>
                <a:gd name="T8" fmla="*/ 15 w 137"/>
                <a:gd name="T9" fmla="*/ 0 h 166"/>
                <a:gd name="T10" fmla="*/ 14 w 137"/>
                <a:gd name="T11" fmla="*/ 6 h 166"/>
                <a:gd name="T12" fmla="*/ 8 w 137"/>
                <a:gd name="T13" fmla="*/ 6 h 166"/>
                <a:gd name="T14" fmla="*/ 5 w 137"/>
                <a:gd name="T15" fmla="*/ 51 h 166"/>
                <a:gd name="T16" fmla="*/ 3 w 137"/>
                <a:gd name="T17" fmla="*/ 51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6702" name="Freeform 1099"/>
            <p:cNvSpPr>
              <a:spLocks noEditPoints="1"/>
            </p:cNvSpPr>
            <p:nvPr/>
          </p:nvSpPr>
          <p:spPr bwMode="auto">
            <a:xfrm>
              <a:off x="3752" y="2817"/>
              <a:ext cx="54" cy="73"/>
            </a:xfrm>
            <a:custGeom>
              <a:avLst/>
              <a:gdLst>
                <a:gd name="T0" fmla="*/ 0 w 83"/>
                <a:gd name="T1" fmla="*/ 25 h 95"/>
                <a:gd name="T2" fmla="*/ 6 w 83"/>
                <a:gd name="T3" fmla="*/ 0 h 95"/>
                <a:gd name="T4" fmla="*/ 8 w 83"/>
                <a:gd name="T5" fmla="*/ 0 h 95"/>
                <a:gd name="T6" fmla="*/ 10 w 83"/>
                <a:gd name="T7" fmla="*/ 25 h 95"/>
                <a:gd name="T8" fmla="*/ 8 w 83"/>
                <a:gd name="T9" fmla="*/ 25 h 95"/>
                <a:gd name="T10" fmla="*/ 8 w 83"/>
                <a:gd name="T11" fmla="*/ 18 h 95"/>
                <a:gd name="T12" fmla="*/ 3 w 83"/>
                <a:gd name="T13" fmla="*/ 18 h 95"/>
                <a:gd name="T14" fmla="*/ 1 w 83"/>
                <a:gd name="T15" fmla="*/ 25 h 95"/>
                <a:gd name="T16" fmla="*/ 0 w 83"/>
                <a:gd name="T17" fmla="*/ 25 h 95"/>
                <a:gd name="T18" fmla="*/ 4 w 83"/>
                <a:gd name="T19" fmla="*/ 15 h 95"/>
                <a:gd name="T20" fmla="*/ 8 w 83"/>
                <a:gd name="T21" fmla="*/ 15 h 95"/>
                <a:gd name="T22" fmla="*/ 7 w 83"/>
                <a:gd name="T23" fmla="*/ 9 h 95"/>
                <a:gd name="T24" fmla="*/ 7 w 83"/>
                <a:gd name="T25" fmla="*/ 5 h 95"/>
                <a:gd name="T26" fmla="*/ 7 w 83"/>
                <a:gd name="T27" fmla="*/ 3 h 95"/>
                <a:gd name="T28" fmla="*/ 6 w 83"/>
                <a:gd name="T29" fmla="*/ 5 h 95"/>
                <a:gd name="T30" fmla="*/ 5 w 83"/>
                <a:gd name="T31" fmla="*/ 8 h 95"/>
                <a:gd name="T32" fmla="*/ 4 w 83"/>
                <a:gd name="T33" fmla="*/ 15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6703" name="Freeform 1100"/>
            <p:cNvSpPr>
              <a:spLocks/>
            </p:cNvSpPr>
            <p:nvPr/>
          </p:nvSpPr>
          <p:spPr bwMode="auto">
            <a:xfrm>
              <a:off x="4159" y="2779"/>
              <a:ext cx="30" cy="74"/>
            </a:xfrm>
            <a:custGeom>
              <a:avLst/>
              <a:gdLst>
                <a:gd name="T0" fmla="*/ 2 w 46"/>
                <a:gd name="T1" fmla="*/ 29 h 93"/>
                <a:gd name="T2" fmla="*/ 3 w 46"/>
                <a:gd name="T3" fmla="*/ 7 h 93"/>
                <a:gd name="T4" fmla="*/ 3 w 46"/>
                <a:gd name="T5" fmla="*/ 9 h 93"/>
                <a:gd name="T6" fmla="*/ 1 w 46"/>
                <a:gd name="T7" fmla="*/ 10 h 93"/>
                <a:gd name="T8" fmla="*/ 0 w 46"/>
                <a:gd name="T9" fmla="*/ 11 h 93"/>
                <a:gd name="T10" fmla="*/ 1 w 46"/>
                <a:gd name="T11" fmla="*/ 8 h 93"/>
                <a:gd name="T12" fmla="*/ 1 w 46"/>
                <a:gd name="T13" fmla="*/ 7 h 93"/>
                <a:gd name="T14" fmla="*/ 3 w 46"/>
                <a:gd name="T15" fmla="*/ 5 h 93"/>
                <a:gd name="T16" fmla="*/ 3 w 46"/>
                <a:gd name="T17" fmla="*/ 3 h 93"/>
                <a:gd name="T18" fmla="*/ 4 w 46"/>
                <a:gd name="T19" fmla="*/ 2 h 93"/>
                <a:gd name="T20" fmla="*/ 5 w 46"/>
                <a:gd name="T21" fmla="*/ 2 h 93"/>
                <a:gd name="T22" fmla="*/ 5 w 46"/>
                <a:gd name="T23" fmla="*/ 0 h 93"/>
                <a:gd name="T24" fmla="*/ 5 w 46"/>
                <a:gd name="T25" fmla="*/ 0 h 93"/>
                <a:gd name="T26" fmla="*/ 3 w 46"/>
                <a:gd name="T27" fmla="*/ 29 h 93"/>
                <a:gd name="T28" fmla="*/ 2 w 46"/>
                <a:gd name="T29" fmla="*/ 29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6704" name="Freeform 1101"/>
            <p:cNvSpPr>
              <a:spLocks/>
            </p:cNvSpPr>
            <p:nvPr/>
          </p:nvSpPr>
          <p:spPr bwMode="auto">
            <a:xfrm>
              <a:off x="4437" y="2779"/>
              <a:ext cx="42" cy="74"/>
            </a:xfrm>
            <a:custGeom>
              <a:avLst/>
              <a:gdLst>
                <a:gd name="T0" fmla="*/ 0 w 66"/>
                <a:gd name="T1" fmla="*/ 29 h 93"/>
                <a:gd name="T2" fmla="*/ 1 w 66"/>
                <a:gd name="T3" fmla="*/ 27 h 93"/>
                <a:gd name="T4" fmla="*/ 1 w 66"/>
                <a:gd name="T5" fmla="*/ 25 h 93"/>
                <a:gd name="T6" fmla="*/ 1 w 66"/>
                <a:gd name="T7" fmla="*/ 23 h 93"/>
                <a:gd name="T8" fmla="*/ 1 w 66"/>
                <a:gd name="T9" fmla="*/ 21 h 93"/>
                <a:gd name="T10" fmla="*/ 2 w 66"/>
                <a:gd name="T11" fmla="*/ 21 h 93"/>
                <a:gd name="T12" fmla="*/ 3 w 66"/>
                <a:gd name="T13" fmla="*/ 18 h 93"/>
                <a:gd name="T14" fmla="*/ 4 w 66"/>
                <a:gd name="T15" fmla="*/ 17 h 93"/>
                <a:gd name="T16" fmla="*/ 4 w 66"/>
                <a:gd name="T17" fmla="*/ 14 h 93"/>
                <a:gd name="T18" fmla="*/ 4 w 66"/>
                <a:gd name="T19" fmla="*/ 14 h 93"/>
                <a:gd name="T20" fmla="*/ 5 w 66"/>
                <a:gd name="T21" fmla="*/ 14 h 93"/>
                <a:gd name="T22" fmla="*/ 5 w 66"/>
                <a:gd name="T23" fmla="*/ 12 h 93"/>
                <a:gd name="T24" fmla="*/ 6 w 66"/>
                <a:gd name="T25" fmla="*/ 10 h 93"/>
                <a:gd name="T26" fmla="*/ 6 w 66"/>
                <a:gd name="T27" fmla="*/ 9 h 93"/>
                <a:gd name="T28" fmla="*/ 6 w 66"/>
                <a:gd name="T29" fmla="*/ 8 h 93"/>
                <a:gd name="T30" fmla="*/ 6 w 66"/>
                <a:gd name="T31" fmla="*/ 6 h 93"/>
                <a:gd name="T32" fmla="*/ 5 w 66"/>
                <a:gd name="T33" fmla="*/ 5 h 93"/>
                <a:gd name="T34" fmla="*/ 4 w 66"/>
                <a:gd name="T35" fmla="*/ 4 h 93"/>
                <a:gd name="T36" fmla="*/ 4 w 66"/>
                <a:gd name="T37" fmla="*/ 3 h 93"/>
                <a:gd name="T38" fmla="*/ 3 w 66"/>
                <a:gd name="T39" fmla="*/ 4 h 93"/>
                <a:gd name="T40" fmla="*/ 3 w 66"/>
                <a:gd name="T41" fmla="*/ 5 h 93"/>
                <a:gd name="T42" fmla="*/ 3 w 66"/>
                <a:gd name="T43" fmla="*/ 6 h 93"/>
                <a:gd name="T44" fmla="*/ 2 w 66"/>
                <a:gd name="T45" fmla="*/ 7 h 93"/>
                <a:gd name="T46" fmla="*/ 2 w 66"/>
                <a:gd name="T47" fmla="*/ 9 h 93"/>
                <a:gd name="T48" fmla="*/ 1 w 66"/>
                <a:gd name="T49" fmla="*/ 9 h 93"/>
                <a:gd name="T50" fmla="*/ 1 w 66"/>
                <a:gd name="T51" fmla="*/ 6 h 93"/>
                <a:gd name="T52" fmla="*/ 1 w 66"/>
                <a:gd name="T53" fmla="*/ 4 h 93"/>
                <a:gd name="T54" fmla="*/ 2 w 66"/>
                <a:gd name="T55" fmla="*/ 2 h 93"/>
                <a:gd name="T56" fmla="*/ 3 w 66"/>
                <a:gd name="T57" fmla="*/ 2 h 93"/>
                <a:gd name="T58" fmla="*/ 3 w 66"/>
                <a:gd name="T59" fmla="*/ 0 h 93"/>
                <a:gd name="T60" fmla="*/ 4 w 66"/>
                <a:gd name="T61" fmla="*/ 0 h 93"/>
                <a:gd name="T62" fmla="*/ 4 w 66"/>
                <a:gd name="T63" fmla="*/ 0 h 93"/>
                <a:gd name="T64" fmla="*/ 6 w 66"/>
                <a:gd name="T65" fmla="*/ 2 h 93"/>
                <a:gd name="T66" fmla="*/ 6 w 66"/>
                <a:gd name="T67" fmla="*/ 2 h 93"/>
                <a:gd name="T68" fmla="*/ 6 w 66"/>
                <a:gd name="T69" fmla="*/ 4 h 93"/>
                <a:gd name="T70" fmla="*/ 7 w 66"/>
                <a:gd name="T71" fmla="*/ 6 h 93"/>
                <a:gd name="T72" fmla="*/ 7 w 66"/>
                <a:gd name="T73" fmla="*/ 8 h 93"/>
                <a:gd name="T74" fmla="*/ 7 w 66"/>
                <a:gd name="T75" fmla="*/ 11 h 93"/>
                <a:gd name="T76" fmla="*/ 6 w 66"/>
                <a:gd name="T77" fmla="*/ 14 h 93"/>
                <a:gd name="T78" fmla="*/ 6 w 66"/>
                <a:gd name="T79" fmla="*/ 14 h 93"/>
                <a:gd name="T80" fmla="*/ 5 w 66"/>
                <a:gd name="T81" fmla="*/ 17 h 93"/>
                <a:gd name="T82" fmla="*/ 4 w 66"/>
                <a:gd name="T83" fmla="*/ 18 h 93"/>
                <a:gd name="T84" fmla="*/ 4 w 66"/>
                <a:gd name="T85" fmla="*/ 21 h 93"/>
                <a:gd name="T86" fmla="*/ 3 w 66"/>
                <a:gd name="T87" fmla="*/ 23 h 93"/>
                <a:gd name="T88" fmla="*/ 3 w 66"/>
                <a:gd name="T89" fmla="*/ 23 h 93"/>
                <a:gd name="T90" fmla="*/ 2 w 66"/>
                <a:gd name="T91" fmla="*/ 25 h 93"/>
                <a:gd name="T92" fmla="*/ 2 w 66"/>
                <a:gd name="T93" fmla="*/ 26 h 93"/>
                <a:gd name="T94" fmla="*/ 6 w 66"/>
                <a:gd name="T95" fmla="*/ 26 h 93"/>
                <a:gd name="T96" fmla="*/ 6 w 66"/>
                <a:gd name="T97" fmla="*/ 29 h 93"/>
                <a:gd name="T98" fmla="*/ 0 w 66"/>
                <a:gd name="T99" fmla="*/ 29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5" name="Freeform 1102"/>
            <p:cNvSpPr>
              <a:spLocks/>
            </p:cNvSpPr>
            <p:nvPr/>
          </p:nvSpPr>
          <p:spPr bwMode="auto">
            <a:xfrm>
              <a:off x="4850" y="2779"/>
              <a:ext cx="61" cy="74"/>
            </a:xfrm>
            <a:custGeom>
              <a:avLst/>
              <a:gdLst>
                <a:gd name="T0" fmla="*/ 0 w 94"/>
                <a:gd name="T1" fmla="*/ 29 h 93"/>
                <a:gd name="T2" fmla="*/ 2 w 94"/>
                <a:gd name="T3" fmla="*/ 0 h 93"/>
                <a:gd name="T4" fmla="*/ 4 w 94"/>
                <a:gd name="T5" fmla="*/ 0 h 93"/>
                <a:gd name="T6" fmla="*/ 6 w 94"/>
                <a:gd name="T7" fmla="*/ 11 h 93"/>
                <a:gd name="T8" fmla="*/ 6 w 94"/>
                <a:gd name="T9" fmla="*/ 14 h 93"/>
                <a:gd name="T10" fmla="*/ 6 w 94"/>
                <a:gd name="T11" fmla="*/ 18 h 93"/>
                <a:gd name="T12" fmla="*/ 6 w 94"/>
                <a:gd name="T13" fmla="*/ 20 h 93"/>
                <a:gd name="T14" fmla="*/ 7 w 94"/>
                <a:gd name="T15" fmla="*/ 23 h 93"/>
                <a:gd name="T16" fmla="*/ 8 w 94"/>
                <a:gd name="T17" fmla="*/ 25 h 93"/>
                <a:gd name="T18" fmla="*/ 8 w 94"/>
                <a:gd name="T19" fmla="*/ 21 h 93"/>
                <a:gd name="T20" fmla="*/ 8 w 94"/>
                <a:gd name="T21" fmla="*/ 18 h 93"/>
                <a:gd name="T22" fmla="*/ 10 w 94"/>
                <a:gd name="T23" fmla="*/ 0 h 93"/>
                <a:gd name="T24" fmla="*/ 11 w 94"/>
                <a:gd name="T25" fmla="*/ 0 h 93"/>
                <a:gd name="T26" fmla="*/ 9 w 94"/>
                <a:gd name="T27" fmla="*/ 29 h 93"/>
                <a:gd name="T28" fmla="*/ 6 w 94"/>
                <a:gd name="T29" fmla="*/ 29 h 93"/>
                <a:gd name="T30" fmla="*/ 4 w 94"/>
                <a:gd name="T31" fmla="*/ 13 h 93"/>
                <a:gd name="T32" fmla="*/ 4 w 94"/>
                <a:gd name="T33" fmla="*/ 8 h 93"/>
                <a:gd name="T34" fmla="*/ 3 w 94"/>
                <a:gd name="T35" fmla="*/ 4 h 93"/>
                <a:gd name="T36" fmla="*/ 3 w 94"/>
                <a:gd name="T37" fmla="*/ 7 h 93"/>
                <a:gd name="T38" fmla="*/ 3 w 94"/>
                <a:gd name="T39" fmla="*/ 11 h 93"/>
                <a:gd name="T40" fmla="*/ 1 w 94"/>
                <a:gd name="T41" fmla="*/ 29 h 93"/>
                <a:gd name="T42" fmla="*/ 0 w 94"/>
                <a:gd name="T43" fmla="*/ 29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6706" name="Line 1103"/>
            <p:cNvSpPr>
              <a:spLocks noChangeShapeType="1"/>
            </p:cNvSpPr>
            <p:nvPr/>
          </p:nvSpPr>
          <p:spPr bwMode="auto">
            <a:xfrm flipV="1">
              <a:off x="4098" y="2461"/>
              <a:ext cx="1" cy="112"/>
            </a:xfrm>
            <a:prstGeom prst="line">
              <a:avLst/>
            </a:prstGeom>
            <a:noFill/>
            <a:ln w="9525">
              <a:solidFill>
                <a:srgbClr val="000000"/>
              </a:solidFill>
              <a:round/>
              <a:headEnd/>
              <a:tailEnd/>
            </a:ln>
          </p:spPr>
          <p:txBody>
            <a:bodyPr/>
            <a:lstStyle/>
            <a:p>
              <a:endParaRPr lang="en-CA"/>
            </a:p>
          </p:txBody>
        </p:sp>
        <p:sp>
          <p:nvSpPr>
            <p:cNvPr id="26707" name="Freeform 1104"/>
            <p:cNvSpPr>
              <a:spLocks/>
            </p:cNvSpPr>
            <p:nvPr/>
          </p:nvSpPr>
          <p:spPr bwMode="auto">
            <a:xfrm>
              <a:off x="4088" y="2461"/>
              <a:ext cx="19" cy="45"/>
            </a:xfrm>
            <a:custGeom>
              <a:avLst/>
              <a:gdLst>
                <a:gd name="T0" fmla="*/ 0 w 30"/>
                <a:gd name="T1" fmla="*/ 15 h 59"/>
                <a:gd name="T2" fmla="*/ 2 w 30"/>
                <a:gd name="T3" fmla="*/ 0 h 59"/>
                <a:gd name="T4" fmla="*/ 3 w 30"/>
                <a:gd name="T5" fmla="*/ 15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6708" name="Line 1105"/>
            <p:cNvSpPr>
              <a:spLocks noChangeShapeType="1"/>
            </p:cNvSpPr>
            <p:nvPr/>
          </p:nvSpPr>
          <p:spPr bwMode="auto">
            <a:xfrm flipV="1">
              <a:off x="4152" y="1536"/>
              <a:ext cx="1" cy="112"/>
            </a:xfrm>
            <a:prstGeom prst="line">
              <a:avLst/>
            </a:prstGeom>
            <a:noFill/>
            <a:ln w="9525">
              <a:solidFill>
                <a:srgbClr val="000000"/>
              </a:solidFill>
              <a:round/>
              <a:headEnd/>
              <a:tailEnd/>
            </a:ln>
          </p:spPr>
          <p:txBody>
            <a:bodyPr/>
            <a:lstStyle/>
            <a:p>
              <a:endParaRPr lang="en-CA"/>
            </a:p>
          </p:txBody>
        </p:sp>
        <p:sp>
          <p:nvSpPr>
            <p:cNvPr id="26709" name="Freeform 1106"/>
            <p:cNvSpPr>
              <a:spLocks/>
            </p:cNvSpPr>
            <p:nvPr/>
          </p:nvSpPr>
          <p:spPr bwMode="auto">
            <a:xfrm>
              <a:off x="4143" y="1536"/>
              <a:ext cx="18" cy="48"/>
            </a:xfrm>
            <a:custGeom>
              <a:avLst/>
              <a:gdLst>
                <a:gd name="T0" fmla="*/ 0 w 28"/>
                <a:gd name="T1" fmla="*/ 19 h 60"/>
                <a:gd name="T2" fmla="*/ 2 w 28"/>
                <a:gd name="T3" fmla="*/ 0 h 60"/>
                <a:gd name="T4" fmla="*/ 3 w 28"/>
                <a:gd name="T5" fmla="*/ 19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6710" name="Line 1107"/>
            <p:cNvSpPr>
              <a:spLocks noChangeShapeType="1"/>
            </p:cNvSpPr>
            <p:nvPr/>
          </p:nvSpPr>
          <p:spPr bwMode="auto">
            <a:xfrm>
              <a:off x="1839" y="1925"/>
              <a:ext cx="2" cy="112"/>
            </a:xfrm>
            <a:prstGeom prst="line">
              <a:avLst/>
            </a:prstGeom>
            <a:noFill/>
            <a:ln w="9525">
              <a:solidFill>
                <a:srgbClr val="000000"/>
              </a:solidFill>
              <a:round/>
              <a:headEnd/>
              <a:tailEnd/>
            </a:ln>
          </p:spPr>
          <p:txBody>
            <a:bodyPr/>
            <a:lstStyle/>
            <a:p>
              <a:endParaRPr lang="en-CA"/>
            </a:p>
          </p:txBody>
        </p:sp>
        <p:sp>
          <p:nvSpPr>
            <p:cNvPr id="26711" name="Freeform 1108"/>
            <p:cNvSpPr>
              <a:spLocks/>
            </p:cNvSpPr>
            <p:nvPr/>
          </p:nvSpPr>
          <p:spPr bwMode="auto">
            <a:xfrm>
              <a:off x="1829" y="1990"/>
              <a:ext cx="21" cy="47"/>
            </a:xfrm>
            <a:custGeom>
              <a:avLst/>
              <a:gdLst>
                <a:gd name="T0" fmla="*/ 6 w 30"/>
                <a:gd name="T1" fmla="*/ 0 h 60"/>
                <a:gd name="T2" fmla="*/ 3 w 30"/>
                <a:gd name="T3" fmla="*/ 18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15" y="60"/>
                  </a:lnTo>
                  <a:lnTo>
                    <a:pt x="0" y="0"/>
                  </a:lnTo>
                </a:path>
              </a:pathLst>
            </a:custGeom>
            <a:noFill/>
            <a:ln w="9525">
              <a:solidFill>
                <a:srgbClr val="000000"/>
              </a:solidFill>
              <a:round/>
              <a:headEnd/>
              <a:tailEnd/>
            </a:ln>
          </p:spPr>
          <p:txBody>
            <a:bodyPr/>
            <a:lstStyle/>
            <a:p>
              <a:endParaRPr lang="en-CA"/>
            </a:p>
          </p:txBody>
        </p:sp>
        <p:sp>
          <p:nvSpPr>
            <p:cNvPr id="26712" name="Rectangle 1109"/>
            <p:cNvSpPr>
              <a:spLocks noChangeArrowheads="1"/>
            </p:cNvSpPr>
            <p:nvPr/>
          </p:nvSpPr>
          <p:spPr bwMode="auto">
            <a:xfrm>
              <a:off x="1285" y="1651"/>
              <a:ext cx="1109" cy="266"/>
            </a:xfrm>
            <a:prstGeom prst="rect">
              <a:avLst/>
            </a:prstGeom>
            <a:noFill/>
            <a:ln w="9525">
              <a:solidFill>
                <a:srgbClr val="000000"/>
              </a:solidFill>
              <a:miter lim="800000"/>
              <a:headEnd/>
              <a:tailEnd/>
            </a:ln>
          </p:spPr>
          <p:txBody>
            <a:bodyPr/>
            <a:lstStyle/>
            <a:p>
              <a:endParaRPr lang="en-US"/>
            </a:p>
          </p:txBody>
        </p:sp>
        <p:sp>
          <p:nvSpPr>
            <p:cNvPr id="26713" name="Freeform 1110"/>
            <p:cNvSpPr>
              <a:spLocks/>
            </p:cNvSpPr>
            <p:nvPr/>
          </p:nvSpPr>
          <p:spPr bwMode="auto">
            <a:xfrm>
              <a:off x="1346" y="1737"/>
              <a:ext cx="71" cy="130"/>
            </a:xfrm>
            <a:custGeom>
              <a:avLst/>
              <a:gdLst>
                <a:gd name="T0" fmla="*/ 0 w 110"/>
                <a:gd name="T1" fmla="*/ 47 h 167"/>
                <a:gd name="T2" fmla="*/ 4 w 110"/>
                <a:gd name="T3" fmla="*/ 0 h 167"/>
                <a:gd name="T4" fmla="*/ 6 w 110"/>
                <a:gd name="T5" fmla="*/ 0 h 167"/>
                <a:gd name="T6" fmla="*/ 3 w 110"/>
                <a:gd name="T7" fmla="*/ 42 h 167"/>
                <a:gd name="T8" fmla="*/ 12 w 110"/>
                <a:gd name="T9" fmla="*/ 42 h 167"/>
                <a:gd name="T10" fmla="*/ 12 w 110"/>
                <a:gd name="T11" fmla="*/ 47 h 167"/>
                <a:gd name="T12" fmla="*/ 0 w 110"/>
                <a:gd name="T13" fmla="*/ 47 h 167"/>
                <a:gd name="T14" fmla="*/ 0 60000 65536"/>
                <a:gd name="T15" fmla="*/ 0 60000 65536"/>
                <a:gd name="T16" fmla="*/ 0 60000 65536"/>
                <a:gd name="T17" fmla="*/ 0 60000 65536"/>
                <a:gd name="T18" fmla="*/ 0 60000 65536"/>
                <a:gd name="T19" fmla="*/ 0 60000 65536"/>
                <a:gd name="T20" fmla="*/ 0 60000 65536"/>
                <a:gd name="T21" fmla="*/ 0 w 110"/>
                <a:gd name="T22" fmla="*/ 0 h 167"/>
                <a:gd name="T23" fmla="*/ 110 w 110"/>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67">
                  <a:moveTo>
                    <a:pt x="0" y="167"/>
                  </a:moveTo>
                  <a:lnTo>
                    <a:pt x="33" y="0"/>
                  </a:lnTo>
                  <a:lnTo>
                    <a:pt x="53" y="0"/>
                  </a:lnTo>
                  <a:lnTo>
                    <a:pt x="23" y="148"/>
                  </a:lnTo>
                  <a:lnTo>
                    <a:pt x="110"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4" name="Freeform 1111"/>
            <p:cNvSpPr>
              <a:spLocks/>
            </p:cNvSpPr>
            <p:nvPr/>
          </p:nvSpPr>
          <p:spPr bwMode="auto">
            <a:xfrm>
              <a:off x="1427" y="1737"/>
              <a:ext cx="99" cy="130"/>
            </a:xfrm>
            <a:custGeom>
              <a:avLst/>
              <a:gdLst>
                <a:gd name="T0" fmla="*/ 0 w 154"/>
                <a:gd name="T1" fmla="*/ 47 h 167"/>
                <a:gd name="T2" fmla="*/ 4 w 154"/>
                <a:gd name="T3" fmla="*/ 0 h 167"/>
                <a:gd name="T4" fmla="*/ 17 w 154"/>
                <a:gd name="T5" fmla="*/ 0 h 167"/>
                <a:gd name="T6" fmla="*/ 17 w 154"/>
                <a:gd name="T7" fmla="*/ 5 h 167"/>
                <a:gd name="T8" fmla="*/ 5 w 154"/>
                <a:gd name="T9" fmla="*/ 5 h 167"/>
                <a:gd name="T10" fmla="*/ 4 w 154"/>
                <a:gd name="T11" fmla="*/ 20 h 167"/>
                <a:gd name="T12" fmla="*/ 15 w 154"/>
                <a:gd name="T13" fmla="*/ 20 h 167"/>
                <a:gd name="T14" fmla="*/ 15 w 154"/>
                <a:gd name="T15" fmla="*/ 26 h 167"/>
                <a:gd name="T16" fmla="*/ 4 w 154"/>
                <a:gd name="T17" fmla="*/ 26 h 167"/>
                <a:gd name="T18" fmla="*/ 3 w 154"/>
                <a:gd name="T19" fmla="*/ 42 h 167"/>
                <a:gd name="T20" fmla="*/ 15 w 154"/>
                <a:gd name="T21" fmla="*/ 42 h 167"/>
                <a:gd name="T22" fmla="*/ 14 w 154"/>
                <a:gd name="T23" fmla="*/ 47 h 167"/>
                <a:gd name="T24" fmla="*/ 0 w 154"/>
                <a:gd name="T25" fmla="*/ 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167"/>
                <a:gd name="T41" fmla="*/ 154 w 154"/>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167">
                  <a:moveTo>
                    <a:pt x="0" y="167"/>
                  </a:moveTo>
                  <a:lnTo>
                    <a:pt x="34" y="0"/>
                  </a:lnTo>
                  <a:lnTo>
                    <a:pt x="154" y="0"/>
                  </a:lnTo>
                  <a:lnTo>
                    <a:pt x="150" y="19"/>
                  </a:lnTo>
                  <a:lnTo>
                    <a:pt x="49" y="19"/>
                  </a:lnTo>
                  <a:lnTo>
                    <a:pt x="40" y="70"/>
                  </a:lnTo>
                  <a:lnTo>
                    <a:pt x="136" y="70"/>
                  </a:lnTo>
                  <a:lnTo>
                    <a:pt x="131" y="89"/>
                  </a:lnTo>
                  <a:lnTo>
                    <a:pt x="36" y="89"/>
                  </a:lnTo>
                  <a:lnTo>
                    <a:pt x="25"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5" name="Freeform 1112"/>
            <p:cNvSpPr>
              <a:spLocks/>
            </p:cNvSpPr>
            <p:nvPr/>
          </p:nvSpPr>
          <p:spPr bwMode="auto">
            <a:xfrm>
              <a:off x="1514" y="1737"/>
              <a:ext cx="121" cy="130"/>
            </a:xfrm>
            <a:custGeom>
              <a:avLst/>
              <a:gdLst>
                <a:gd name="T0" fmla="*/ 0 w 188"/>
                <a:gd name="T1" fmla="*/ 47 h 167"/>
                <a:gd name="T2" fmla="*/ 9 w 188"/>
                <a:gd name="T3" fmla="*/ 23 h 167"/>
                <a:gd name="T4" fmla="*/ 4 w 188"/>
                <a:gd name="T5" fmla="*/ 0 h 167"/>
                <a:gd name="T6" fmla="*/ 6 w 188"/>
                <a:gd name="T7" fmla="*/ 0 h 167"/>
                <a:gd name="T8" fmla="*/ 9 w 188"/>
                <a:gd name="T9" fmla="*/ 11 h 167"/>
                <a:gd name="T10" fmla="*/ 10 w 188"/>
                <a:gd name="T11" fmla="*/ 13 h 167"/>
                <a:gd name="T12" fmla="*/ 10 w 188"/>
                <a:gd name="T13" fmla="*/ 14 h 167"/>
                <a:gd name="T14" fmla="*/ 10 w 188"/>
                <a:gd name="T15" fmla="*/ 15 h 167"/>
                <a:gd name="T16" fmla="*/ 10 w 188"/>
                <a:gd name="T17" fmla="*/ 16 h 167"/>
                <a:gd name="T18" fmla="*/ 10 w 188"/>
                <a:gd name="T19" fmla="*/ 18 h 167"/>
                <a:gd name="T20" fmla="*/ 11 w 188"/>
                <a:gd name="T21" fmla="*/ 19 h 167"/>
                <a:gd name="T22" fmla="*/ 11 w 188"/>
                <a:gd name="T23" fmla="*/ 18 h 167"/>
                <a:gd name="T24" fmla="*/ 12 w 188"/>
                <a:gd name="T25" fmla="*/ 16 h 167"/>
                <a:gd name="T26" fmla="*/ 12 w 188"/>
                <a:gd name="T27" fmla="*/ 14 h 167"/>
                <a:gd name="T28" fmla="*/ 14 w 188"/>
                <a:gd name="T29" fmla="*/ 11 h 167"/>
                <a:gd name="T30" fmla="*/ 18 w 188"/>
                <a:gd name="T31" fmla="*/ 0 h 167"/>
                <a:gd name="T32" fmla="*/ 21 w 188"/>
                <a:gd name="T33" fmla="*/ 0 h 167"/>
                <a:gd name="T34" fmla="*/ 12 w 188"/>
                <a:gd name="T35" fmla="*/ 24 h 167"/>
                <a:gd name="T36" fmla="*/ 17 w 188"/>
                <a:gd name="T37" fmla="*/ 47 h 167"/>
                <a:gd name="T38" fmla="*/ 15 w 188"/>
                <a:gd name="T39" fmla="*/ 47 h 167"/>
                <a:gd name="T40" fmla="*/ 11 w 188"/>
                <a:gd name="T41" fmla="*/ 33 h 167"/>
                <a:gd name="T42" fmla="*/ 11 w 188"/>
                <a:gd name="T43" fmla="*/ 32 h 167"/>
                <a:gd name="T44" fmla="*/ 11 w 188"/>
                <a:gd name="T45" fmla="*/ 31 h 167"/>
                <a:gd name="T46" fmla="*/ 10 w 188"/>
                <a:gd name="T47" fmla="*/ 28 h 167"/>
                <a:gd name="T48" fmla="*/ 10 w 188"/>
                <a:gd name="T49" fmla="*/ 31 h 167"/>
                <a:gd name="T50" fmla="*/ 9 w 188"/>
                <a:gd name="T51" fmla="*/ 33 h 167"/>
                <a:gd name="T52" fmla="*/ 3 w 188"/>
                <a:gd name="T53" fmla="*/ 47 h 167"/>
                <a:gd name="T54" fmla="*/ 0 w 188"/>
                <a:gd name="T55" fmla="*/ 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8"/>
                <a:gd name="T85" fmla="*/ 0 h 167"/>
                <a:gd name="T86" fmla="*/ 188 w 188"/>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8" h="167">
                  <a:moveTo>
                    <a:pt x="0" y="167"/>
                  </a:moveTo>
                  <a:lnTo>
                    <a:pt x="82" y="82"/>
                  </a:lnTo>
                  <a:lnTo>
                    <a:pt x="36" y="0"/>
                  </a:lnTo>
                  <a:lnTo>
                    <a:pt x="57" y="0"/>
                  </a:lnTo>
                  <a:lnTo>
                    <a:pt x="80" y="38"/>
                  </a:lnTo>
                  <a:lnTo>
                    <a:pt x="84" y="46"/>
                  </a:lnTo>
                  <a:lnTo>
                    <a:pt x="88" y="49"/>
                  </a:lnTo>
                  <a:lnTo>
                    <a:pt x="89" y="53"/>
                  </a:lnTo>
                  <a:lnTo>
                    <a:pt x="89" y="55"/>
                  </a:lnTo>
                  <a:lnTo>
                    <a:pt x="93" y="61"/>
                  </a:lnTo>
                  <a:lnTo>
                    <a:pt x="97" y="66"/>
                  </a:lnTo>
                  <a:lnTo>
                    <a:pt x="101" y="61"/>
                  </a:lnTo>
                  <a:lnTo>
                    <a:pt x="108" y="55"/>
                  </a:lnTo>
                  <a:lnTo>
                    <a:pt x="114" y="47"/>
                  </a:lnTo>
                  <a:lnTo>
                    <a:pt x="124" y="38"/>
                  </a:lnTo>
                  <a:lnTo>
                    <a:pt x="161" y="0"/>
                  </a:lnTo>
                  <a:lnTo>
                    <a:pt x="188" y="0"/>
                  </a:lnTo>
                  <a:lnTo>
                    <a:pt x="107" y="83"/>
                  </a:lnTo>
                  <a:lnTo>
                    <a:pt x="154" y="167"/>
                  </a:lnTo>
                  <a:lnTo>
                    <a:pt x="131" y="167"/>
                  </a:lnTo>
                  <a:lnTo>
                    <a:pt x="103" y="117"/>
                  </a:lnTo>
                  <a:lnTo>
                    <a:pt x="101" y="112"/>
                  </a:lnTo>
                  <a:lnTo>
                    <a:pt x="97" y="106"/>
                  </a:lnTo>
                  <a:lnTo>
                    <a:pt x="91" y="97"/>
                  </a:lnTo>
                  <a:lnTo>
                    <a:pt x="84" y="106"/>
                  </a:lnTo>
                  <a:lnTo>
                    <a:pt x="76" y="114"/>
                  </a:lnTo>
                  <a:lnTo>
                    <a:pt x="25"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6" name="Freeform 1113"/>
            <p:cNvSpPr>
              <a:spLocks/>
            </p:cNvSpPr>
            <p:nvPr/>
          </p:nvSpPr>
          <p:spPr bwMode="auto">
            <a:xfrm>
              <a:off x="1629" y="1737"/>
              <a:ext cx="36" cy="130"/>
            </a:xfrm>
            <a:custGeom>
              <a:avLst/>
              <a:gdLst>
                <a:gd name="T0" fmla="*/ 0 w 55"/>
                <a:gd name="T1" fmla="*/ 47 h 167"/>
                <a:gd name="T2" fmla="*/ 5 w 55"/>
                <a:gd name="T3" fmla="*/ 0 h 167"/>
                <a:gd name="T4" fmla="*/ 7 w 55"/>
                <a:gd name="T5" fmla="*/ 0 h 167"/>
                <a:gd name="T6" fmla="*/ 3 w 55"/>
                <a:gd name="T7" fmla="*/ 47 h 167"/>
                <a:gd name="T8" fmla="*/ 0 w 55"/>
                <a:gd name="T9" fmla="*/ 47 h 167"/>
                <a:gd name="T10" fmla="*/ 0 60000 65536"/>
                <a:gd name="T11" fmla="*/ 0 60000 65536"/>
                <a:gd name="T12" fmla="*/ 0 60000 65536"/>
                <a:gd name="T13" fmla="*/ 0 60000 65536"/>
                <a:gd name="T14" fmla="*/ 0 60000 65536"/>
                <a:gd name="T15" fmla="*/ 0 w 55"/>
                <a:gd name="T16" fmla="*/ 0 h 167"/>
                <a:gd name="T17" fmla="*/ 55 w 55"/>
                <a:gd name="T18" fmla="*/ 167 h 167"/>
              </a:gdLst>
              <a:ahLst/>
              <a:cxnLst>
                <a:cxn ang="T10">
                  <a:pos x="T0" y="T1"/>
                </a:cxn>
                <a:cxn ang="T11">
                  <a:pos x="T2" y="T3"/>
                </a:cxn>
                <a:cxn ang="T12">
                  <a:pos x="T4" y="T5"/>
                </a:cxn>
                <a:cxn ang="T13">
                  <a:pos x="T6" y="T7"/>
                </a:cxn>
                <a:cxn ang="T14">
                  <a:pos x="T8" y="T9"/>
                </a:cxn>
              </a:cxnLst>
              <a:rect l="T15" t="T16" r="T17" b="T18"/>
              <a:pathLst>
                <a:path w="55" h="167">
                  <a:moveTo>
                    <a:pt x="0" y="167"/>
                  </a:moveTo>
                  <a:lnTo>
                    <a:pt x="35" y="0"/>
                  </a:lnTo>
                  <a:lnTo>
                    <a:pt x="55" y="0"/>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17" name="Freeform 1114"/>
            <p:cNvSpPr>
              <a:spLocks/>
            </p:cNvSpPr>
            <p:nvPr/>
          </p:nvSpPr>
          <p:spPr bwMode="auto">
            <a:xfrm>
              <a:off x="1676" y="1734"/>
              <a:ext cx="95" cy="134"/>
            </a:xfrm>
            <a:custGeom>
              <a:avLst/>
              <a:gdLst>
                <a:gd name="T0" fmla="*/ 13 w 148"/>
                <a:gd name="T1" fmla="*/ 31 h 173"/>
                <a:gd name="T2" fmla="*/ 15 w 148"/>
                <a:gd name="T3" fmla="*/ 32 h 173"/>
                <a:gd name="T4" fmla="*/ 14 w 148"/>
                <a:gd name="T5" fmla="*/ 39 h 173"/>
                <a:gd name="T6" fmla="*/ 12 w 148"/>
                <a:gd name="T7" fmla="*/ 44 h 173"/>
                <a:gd name="T8" fmla="*/ 10 w 148"/>
                <a:gd name="T9" fmla="*/ 46 h 173"/>
                <a:gd name="T10" fmla="*/ 7 w 148"/>
                <a:gd name="T11" fmla="*/ 49 h 173"/>
                <a:gd name="T12" fmla="*/ 5 w 148"/>
                <a:gd name="T13" fmla="*/ 47 h 173"/>
                <a:gd name="T14" fmla="*/ 3 w 148"/>
                <a:gd name="T15" fmla="*/ 46 h 173"/>
                <a:gd name="T16" fmla="*/ 2 w 148"/>
                <a:gd name="T17" fmla="*/ 43 h 173"/>
                <a:gd name="T18" fmla="*/ 1 w 148"/>
                <a:gd name="T19" fmla="*/ 39 h 173"/>
                <a:gd name="T20" fmla="*/ 1 w 148"/>
                <a:gd name="T21" fmla="*/ 34 h 173"/>
                <a:gd name="T22" fmla="*/ 0 w 148"/>
                <a:gd name="T23" fmla="*/ 28 h 173"/>
                <a:gd name="T24" fmla="*/ 1 w 148"/>
                <a:gd name="T25" fmla="*/ 20 h 173"/>
                <a:gd name="T26" fmla="*/ 1 w 148"/>
                <a:gd name="T27" fmla="*/ 13 h 173"/>
                <a:gd name="T28" fmla="*/ 3 w 148"/>
                <a:gd name="T29" fmla="*/ 7 h 173"/>
                <a:gd name="T30" fmla="*/ 5 w 148"/>
                <a:gd name="T31" fmla="*/ 3 h 173"/>
                <a:gd name="T32" fmla="*/ 7 w 148"/>
                <a:gd name="T33" fmla="*/ 2 h 173"/>
                <a:gd name="T34" fmla="*/ 9 w 148"/>
                <a:gd name="T35" fmla="*/ 0 h 173"/>
                <a:gd name="T36" fmla="*/ 12 w 148"/>
                <a:gd name="T37" fmla="*/ 2 h 173"/>
                <a:gd name="T38" fmla="*/ 14 w 148"/>
                <a:gd name="T39" fmla="*/ 4 h 173"/>
                <a:gd name="T40" fmla="*/ 15 w 148"/>
                <a:gd name="T41" fmla="*/ 9 h 173"/>
                <a:gd name="T42" fmla="*/ 16 w 148"/>
                <a:gd name="T43" fmla="*/ 15 h 173"/>
                <a:gd name="T44" fmla="*/ 14 w 148"/>
                <a:gd name="T45" fmla="*/ 15 h 173"/>
                <a:gd name="T46" fmla="*/ 13 w 148"/>
                <a:gd name="T47" fmla="*/ 12 h 173"/>
                <a:gd name="T48" fmla="*/ 13 w 148"/>
                <a:gd name="T49" fmla="*/ 9 h 173"/>
                <a:gd name="T50" fmla="*/ 12 w 148"/>
                <a:gd name="T51" fmla="*/ 8 h 173"/>
                <a:gd name="T52" fmla="*/ 12 w 148"/>
                <a:gd name="T53" fmla="*/ 7 h 173"/>
                <a:gd name="T54" fmla="*/ 11 w 148"/>
                <a:gd name="T55" fmla="*/ 5 h 173"/>
                <a:gd name="T56" fmla="*/ 9 w 148"/>
                <a:gd name="T57" fmla="*/ 5 h 173"/>
                <a:gd name="T58" fmla="*/ 8 w 148"/>
                <a:gd name="T59" fmla="*/ 7 h 173"/>
                <a:gd name="T60" fmla="*/ 5 w 148"/>
                <a:gd name="T61" fmla="*/ 9 h 173"/>
                <a:gd name="T62" fmla="*/ 4 w 148"/>
                <a:gd name="T63" fmla="*/ 13 h 173"/>
                <a:gd name="T64" fmla="*/ 3 w 148"/>
                <a:gd name="T65" fmla="*/ 20 h 173"/>
                <a:gd name="T66" fmla="*/ 2 w 148"/>
                <a:gd name="T67" fmla="*/ 28 h 173"/>
                <a:gd name="T68" fmla="*/ 3 w 148"/>
                <a:gd name="T69" fmla="*/ 34 h 173"/>
                <a:gd name="T70" fmla="*/ 3 w 148"/>
                <a:gd name="T71" fmla="*/ 39 h 173"/>
                <a:gd name="T72" fmla="*/ 5 w 148"/>
                <a:gd name="T73" fmla="*/ 42 h 173"/>
                <a:gd name="T74" fmla="*/ 8 w 148"/>
                <a:gd name="T75" fmla="*/ 43 h 173"/>
                <a:gd name="T76" fmla="*/ 9 w 148"/>
                <a:gd name="T77" fmla="*/ 42 h 173"/>
                <a:gd name="T78" fmla="*/ 11 w 148"/>
                <a:gd name="T79" fmla="*/ 40 h 173"/>
                <a:gd name="T80" fmla="*/ 12 w 148"/>
                <a:gd name="T81" fmla="*/ 36 h 173"/>
                <a:gd name="T82" fmla="*/ 13 w 148"/>
                <a:gd name="T83" fmla="*/ 31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
                <a:gd name="T127" fmla="*/ 0 h 173"/>
                <a:gd name="T128" fmla="*/ 148 w 148"/>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 h="173">
                  <a:moveTo>
                    <a:pt x="121" y="112"/>
                  </a:moveTo>
                  <a:lnTo>
                    <a:pt x="140" y="114"/>
                  </a:lnTo>
                  <a:lnTo>
                    <a:pt x="127" y="140"/>
                  </a:lnTo>
                  <a:lnTo>
                    <a:pt x="110" y="157"/>
                  </a:lnTo>
                  <a:lnTo>
                    <a:pt x="89" y="169"/>
                  </a:lnTo>
                  <a:lnTo>
                    <a:pt x="65" y="173"/>
                  </a:lnTo>
                  <a:lnTo>
                    <a:pt x="46" y="171"/>
                  </a:lnTo>
                  <a:lnTo>
                    <a:pt x="31" y="165"/>
                  </a:lnTo>
                  <a:lnTo>
                    <a:pt x="17" y="154"/>
                  </a:lnTo>
                  <a:lnTo>
                    <a:pt x="8" y="140"/>
                  </a:lnTo>
                  <a:lnTo>
                    <a:pt x="2" y="123"/>
                  </a:lnTo>
                  <a:lnTo>
                    <a:pt x="0" y="101"/>
                  </a:lnTo>
                  <a:lnTo>
                    <a:pt x="2" y="72"/>
                  </a:lnTo>
                  <a:lnTo>
                    <a:pt x="12" y="48"/>
                  </a:lnTo>
                  <a:lnTo>
                    <a:pt x="27" y="27"/>
                  </a:lnTo>
                  <a:lnTo>
                    <a:pt x="44" y="12"/>
                  </a:lnTo>
                  <a:lnTo>
                    <a:pt x="63" y="4"/>
                  </a:lnTo>
                  <a:lnTo>
                    <a:pt x="85" y="0"/>
                  </a:lnTo>
                  <a:lnTo>
                    <a:pt x="110" y="4"/>
                  </a:lnTo>
                  <a:lnTo>
                    <a:pt x="129" y="15"/>
                  </a:lnTo>
                  <a:lnTo>
                    <a:pt x="142" y="31"/>
                  </a:lnTo>
                  <a:lnTo>
                    <a:pt x="148" y="51"/>
                  </a:lnTo>
                  <a:lnTo>
                    <a:pt x="127" y="53"/>
                  </a:lnTo>
                  <a:lnTo>
                    <a:pt x="125" y="44"/>
                  </a:lnTo>
                  <a:lnTo>
                    <a:pt x="120" y="34"/>
                  </a:lnTo>
                  <a:lnTo>
                    <a:pt x="114" y="29"/>
                  </a:lnTo>
                  <a:lnTo>
                    <a:pt x="106" y="25"/>
                  </a:lnTo>
                  <a:lnTo>
                    <a:pt x="97" y="21"/>
                  </a:lnTo>
                  <a:lnTo>
                    <a:pt x="85" y="21"/>
                  </a:lnTo>
                  <a:lnTo>
                    <a:pt x="67" y="23"/>
                  </a:lnTo>
                  <a:lnTo>
                    <a:pt x="50" y="32"/>
                  </a:lnTo>
                  <a:lnTo>
                    <a:pt x="36" y="48"/>
                  </a:lnTo>
                  <a:lnTo>
                    <a:pt x="23" y="72"/>
                  </a:lnTo>
                  <a:lnTo>
                    <a:pt x="19" y="101"/>
                  </a:lnTo>
                  <a:lnTo>
                    <a:pt x="23" y="123"/>
                  </a:lnTo>
                  <a:lnTo>
                    <a:pt x="32" y="140"/>
                  </a:lnTo>
                  <a:lnTo>
                    <a:pt x="48" y="150"/>
                  </a:lnTo>
                  <a:lnTo>
                    <a:pt x="67" y="154"/>
                  </a:lnTo>
                  <a:lnTo>
                    <a:pt x="84" y="150"/>
                  </a:lnTo>
                  <a:lnTo>
                    <a:pt x="99" y="142"/>
                  </a:lnTo>
                  <a:lnTo>
                    <a:pt x="112"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6718" name="Freeform 1115"/>
            <p:cNvSpPr>
              <a:spLocks noEditPoints="1"/>
            </p:cNvSpPr>
            <p:nvPr/>
          </p:nvSpPr>
          <p:spPr bwMode="auto">
            <a:xfrm>
              <a:off x="1783" y="1734"/>
              <a:ext cx="101" cy="134"/>
            </a:xfrm>
            <a:custGeom>
              <a:avLst/>
              <a:gdLst>
                <a:gd name="T0" fmla="*/ 0 w 157"/>
                <a:gd name="T1" fmla="*/ 28 h 173"/>
                <a:gd name="T2" fmla="*/ 1 w 157"/>
                <a:gd name="T3" fmla="*/ 20 h 173"/>
                <a:gd name="T4" fmla="*/ 1 w 157"/>
                <a:gd name="T5" fmla="*/ 14 h 173"/>
                <a:gd name="T6" fmla="*/ 3 w 157"/>
                <a:gd name="T7" fmla="*/ 8 h 173"/>
                <a:gd name="T8" fmla="*/ 5 w 157"/>
                <a:gd name="T9" fmla="*/ 4 h 173"/>
                <a:gd name="T10" fmla="*/ 7 w 157"/>
                <a:gd name="T11" fmla="*/ 2 h 173"/>
                <a:gd name="T12" fmla="*/ 10 w 157"/>
                <a:gd name="T13" fmla="*/ 0 h 173"/>
                <a:gd name="T14" fmla="*/ 12 w 157"/>
                <a:gd name="T15" fmla="*/ 2 h 173"/>
                <a:gd name="T16" fmla="*/ 14 w 157"/>
                <a:gd name="T17" fmla="*/ 3 h 173"/>
                <a:gd name="T18" fmla="*/ 15 w 157"/>
                <a:gd name="T19" fmla="*/ 5 h 173"/>
                <a:gd name="T20" fmla="*/ 16 w 157"/>
                <a:gd name="T21" fmla="*/ 10 h 173"/>
                <a:gd name="T22" fmla="*/ 17 w 157"/>
                <a:gd name="T23" fmla="*/ 15 h 173"/>
                <a:gd name="T24" fmla="*/ 17 w 157"/>
                <a:gd name="T25" fmla="*/ 22 h 173"/>
                <a:gd name="T26" fmla="*/ 17 w 157"/>
                <a:gd name="T27" fmla="*/ 28 h 173"/>
                <a:gd name="T28" fmla="*/ 16 w 157"/>
                <a:gd name="T29" fmla="*/ 33 h 173"/>
                <a:gd name="T30" fmla="*/ 15 w 157"/>
                <a:gd name="T31" fmla="*/ 36 h 173"/>
                <a:gd name="T32" fmla="*/ 15 w 157"/>
                <a:gd name="T33" fmla="*/ 39 h 173"/>
                <a:gd name="T34" fmla="*/ 14 w 157"/>
                <a:gd name="T35" fmla="*/ 41 h 173"/>
                <a:gd name="T36" fmla="*/ 13 w 157"/>
                <a:gd name="T37" fmla="*/ 44 h 173"/>
                <a:gd name="T38" fmla="*/ 12 w 157"/>
                <a:gd name="T39" fmla="*/ 46 h 173"/>
                <a:gd name="T40" fmla="*/ 10 w 157"/>
                <a:gd name="T41" fmla="*/ 47 h 173"/>
                <a:gd name="T42" fmla="*/ 8 w 157"/>
                <a:gd name="T43" fmla="*/ 49 h 173"/>
                <a:gd name="T44" fmla="*/ 6 w 157"/>
                <a:gd name="T45" fmla="*/ 47 h 173"/>
                <a:gd name="T46" fmla="*/ 4 w 157"/>
                <a:gd name="T47" fmla="*/ 46 h 173"/>
                <a:gd name="T48" fmla="*/ 3 w 157"/>
                <a:gd name="T49" fmla="*/ 44 h 173"/>
                <a:gd name="T50" fmla="*/ 2 w 157"/>
                <a:gd name="T51" fmla="*/ 41 h 173"/>
                <a:gd name="T52" fmla="*/ 1 w 157"/>
                <a:gd name="T53" fmla="*/ 39 h 173"/>
                <a:gd name="T54" fmla="*/ 1 w 157"/>
                <a:gd name="T55" fmla="*/ 33 h 173"/>
                <a:gd name="T56" fmla="*/ 0 w 157"/>
                <a:gd name="T57" fmla="*/ 28 h 173"/>
                <a:gd name="T58" fmla="*/ 2 w 157"/>
                <a:gd name="T59" fmla="*/ 28 h 173"/>
                <a:gd name="T60" fmla="*/ 3 w 157"/>
                <a:gd name="T61" fmla="*/ 31 h 173"/>
                <a:gd name="T62" fmla="*/ 3 w 157"/>
                <a:gd name="T63" fmla="*/ 33 h 173"/>
                <a:gd name="T64" fmla="*/ 3 w 157"/>
                <a:gd name="T65" fmla="*/ 36 h 173"/>
                <a:gd name="T66" fmla="*/ 3 w 157"/>
                <a:gd name="T67" fmla="*/ 38 h 173"/>
                <a:gd name="T68" fmla="*/ 4 w 157"/>
                <a:gd name="T69" fmla="*/ 40 h 173"/>
                <a:gd name="T70" fmla="*/ 5 w 157"/>
                <a:gd name="T71" fmla="*/ 41 h 173"/>
                <a:gd name="T72" fmla="*/ 6 w 157"/>
                <a:gd name="T73" fmla="*/ 42 h 173"/>
                <a:gd name="T74" fmla="*/ 7 w 157"/>
                <a:gd name="T75" fmla="*/ 42 h 173"/>
                <a:gd name="T76" fmla="*/ 8 w 157"/>
                <a:gd name="T77" fmla="*/ 43 h 173"/>
                <a:gd name="T78" fmla="*/ 9 w 157"/>
                <a:gd name="T79" fmla="*/ 42 h 173"/>
                <a:gd name="T80" fmla="*/ 11 w 157"/>
                <a:gd name="T81" fmla="*/ 41 h 173"/>
                <a:gd name="T82" fmla="*/ 12 w 157"/>
                <a:gd name="T83" fmla="*/ 39 h 173"/>
                <a:gd name="T84" fmla="*/ 13 w 157"/>
                <a:gd name="T85" fmla="*/ 36 h 173"/>
                <a:gd name="T86" fmla="*/ 14 w 157"/>
                <a:gd name="T87" fmla="*/ 34 h 173"/>
                <a:gd name="T88" fmla="*/ 14 w 157"/>
                <a:gd name="T89" fmla="*/ 32 h 173"/>
                <a:gd name="T90" fmla="*/ 15 w 157"/>
                <a:gd name="T91" fmla="*/ 29 h 173"/>
                <a:gd name="T92" fmla="*/ 15 w 157"/>
                <a:gd name="T93" fmla="*/ 25 h 173"/>
                <a:gd name="T94" fmla="*/ 15 w 157"/>
                <a:gd name="T95" fmla="*/ 20 h 173"/>
                <a:gd name="T96" fmla="*/ 15 w 157"/>
                <a:gd name="T97" fmla="*/ 15 h 173"/>
                <a:gd name="T98" fmla="*/ 14 w 157"/>
                <a:gd name="T99" fmla="*/ 9 h 173"/>
                <a:gd name="T100" fmla="*/ 12 w 157"/>
                <a:gd name="T101" fmla="*/ 7 h 173"/>
                <a:gd name="T102" fmla="*/ 10 w 157"/>
                <a:gd name="T103" fmla="*/ 5 h 173"/>
                <a:gd name="T104" fmla="*/ 7 w 157"/>
                <a:gd name="T105" fmla="*/ 7 h 173"/>
                <a:gd name="T106" fmla="*/ 5 w 157"/>
                <a:gd name="T107" fmla="*/ 12 h 173"/>
                <a:gd name="T108" fmla="*/ 3 w 157"/>
                <a:gd name="T109" fmla="*/ 17 h 173"/>
                <a:gd name="T110" fmla="*/ 3 w 157"/>
                <a:gd name="T111" fmla="*/ 22 h 173"/>
                <a:gd name="T112" fmla="*/ 2 w 157"/>
                <a:gd name="T113" fmla="*/ 28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3"/>
                <a:gd name="T173" fmla="*/ 157 w 157"/>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3">
                  <a:moveTo>
                    <a:pt x="0" y="101"/>
                  </a:moveTo>
                  <a:lnTo>
                    <a:pt x="2" y="72"/>
                  </a:lnTo>
                  <a:lnTo>
                    <a:pt x="11" y="50"/>
                  </a:lnTo>
                  <a:lnTo>
                    <a:pt x="25" y="29"/>
                  </a:lnTo>
                  <a:lnTo>
                    <a:pt x="43" y="14"/>
                  </a:lnTo>
                  <a:lnTo>
                    <a:pt x="64" y="4"/>
                  </a:lnTo>
                  <a:lnTo>
                    <a:pt x="87" y="0"/>
                  </a:lnTo>
                  <a:lnTo>
                    <a:pt x="106" y="4"/>
                  </a:lnTo>
                  <a:lnTo>
                    <a:pt x="123" y="10"/>
                  </a:lnTo>
                  <a:lnTo>
                    <a:pt x="138" y="21"/>
                  </a:lnTo>
                  <a:lnTo>
                    <a:pt x="148" y="36"/>
                  </a:lnTo>
                  <a:lnTo>
                    <a:pt x="155" y="53"/>
                  </a:lnTo>
                  <a:lnTo>
                    <a:pt x="157" y="76"/>
                  </a:lnTo>
                  <a:lnTo>
                    <a:pt x="155" y="99"/>
                  </a:lnTo>
                  <a:lnTo>
                    <a:pt x="148" y="120"/>
                  </a:lnTo>
                  <a:lnTo>
                    <a:pt x="142" y="131"/>
                  </a:lnTo>
                  <a:lnTo>
                    <a:pt x="136" y="139"/>
                  </a:lnTo>
                  <a:lnTo>
                    <a:pt x="129" y="148"/>
                  </a:lnTo>
                  <a:lnTo>
                    <a:pt x="117" y="157"/>
                  </a:lnTo>
                  <a:lnTo>
                    <a:pt x="104" y="165"/>
                  </a:lnTo>
                  <a:lnTo>
                    <a:pt x="87" y="171"/>
                  </a:lnTo>
                  <a:lnTo>
                    <a:pt x="70" y="173"/>
                  </a:lnTo>
                  <a:lnTo>
                    <a:pt x="49" y="171"/>
                  </a:lnTo>
                  <a:lnTo>
                    <a:pt x="32" y="163"/>
                  </a:lnTo>
                  <a:lnTo>
                    <a:pt x="23" y="156"/>
                  </a:lnTo>
                  <a:lnTo>
                    <a:pt x="15" y="148"/>
                  </a:lnTo>
                  <a:lnTo>
                    <a:pt x="7" y="137"/>
                  </a:lnTo>
                  <a:lnTo>
                    <a:pt x="2" y="120"/>
                  </a:lnTo>
                  <a:lnTo>
                    <a:pt x="0" y="101"/>
                  </a:lnTo>
                  <a:close/>
                  <a:moveTo>
                    <a:pt x="19" y="101"/>
                  </a:moveTo>
                  <a:lnTo>
                    <a:pt x="21" y="110"/>
                  </a:lnTo>
                  <a:lnTo>
                    <a:pt x="23" y="120"/>
                  </a:lnTo>
                  <a:lnTo>
                    <a:pt x="25" y="127"/>
                  </a:lnTo>
                  <a:lnTo>
                    <a:pt x="30" y="135"/>
                  </a:lnTo>
                  <a:lnTo>
                    <a:pt x="36" y="142"/>
                  </a:lnTo>
                  <a:lnTo>
                    <a:pt x="43" y="146"/>
                  </a:lnTo>
                  <a:lnTo>
                    <a:pt x="53" y="150"/>
                  </a:lnTo>
                  <a:lnTo>
                    <a:pt x="62" y="152"/>
                  </a:lnTo>
                  <a:lnTo>
                    <a:pt x="70" y="154"/>
                  </a:lnTo>
                  <a:lnTo>
                    <a:pt x="83" y="152"/>
                  </a:lnTo>
                  <a:lnTo>
                    <a:pt x="96" y="148"/>
                  </a:lnTo>
                  <a:lnTo>
                    <a:pt x="108" y="140"/>
                  </a:lnTo>
                  <a:lnTo>
                    <a:pt x="117" y="131"/>
                  </a:lnTo>
                  <a:lnTo>
                    <a:pt x="123" y="123"/>
                  </a:lnTo>
                  <a:lnTo>
                    <a:pt x="129" y="114"/>
                  </a:lnTo>
                  <a:lnTo>
                    <a:pt x="132" y="104"/>
                  </a:lnTo>
                  <a:lnTo>
                    <a:pt x="136" y="89"/>
                  </a:lnTo>
                  <a:lnTo>
                    <a:pt x="138" y="74"/>
                  </a:lnTo>
                  <a:lnTo>
                    <a:pt x="134" y="51"/>
                  </a:lnTo>
                  <a:lnTo>
                    <a:pt x="123" y="34"/>
                  </a:lnTo>
                  <a:lnTo>
                    <a:pt x="108" y="23"/>
                  </a:lnTo>
                  <a:lnTo>
                    <a:pt x="87" y="21"/>
                  </a:lnTo>
                  <a:lnTo>
                    <a:pt x="62" y="25"/>
                  </a:lnTo>
                  <a:lnTo>
                    <a:pt x="40" y="42"/>
                  </a:lnTo>
                  <a:lnTo>
                    <a:pt x="28" y="59"/>
                  </a:lnTo>
                  <a:lnTo>
                    <a:pt x="21" y="78"/>
                  </a:lnTo>
                  <a:lnTo>
                    <a:pt x="19" y="101"/>
                  </a:lnTo>
                  <a:close/>
                </a:path>
              </a:pathLst>
            </a:custGeom>
            <a:solidFill>
              <a:srgbClr val="000000"/>
            </a:solidFill>
            <a:ln w="0">
              <a:solidFill>
                <a:srgbClr val="000000"/>
              </a:solidFill>
              <a:round/>
              <a:headEnd/>
              <a:tailEnd/>
            </a:ln>
          </p:spPr>
          <p:txBody>
            <a:bodyPr/>
            <a:lstStyle/>
            <a:p>
              <a:endParaRPr lang="en-CA"/>
            </a:p>
          </p:txBody>
        </p:sp>
        <p:sp>
          <p:nvSpPr>
            <p:cNvPr id="26719" name="Freeform 1116"/>
            <p:cNvSpPr>
              <a:spLocks/>
            </p:cNvSpPr>
            <p:nvPr/>
          </p:nvSpPr>
          <p:spPr bwMode="auto">
            <a:xfrm>
              <a:off x="1892" y="1737"/>
              <a:ext cx="104" cy="130"/>
            </a:xfrm>
            <a:custGeom>
              <a:avLst/>
              <a:gdLst>
                <a:gd name="T0" fmla="*/ 0 w 163"/>
                <a:gd name="T1" fmla="*/ 47 h 167"/>
                <a:gd name="T2" fmla="*/ 4 w 163"/>
                <a:gd name="T3" fmla="*/ 0 h 167"/>
                <a:gd name="T4" fmla="*/ 6 w 163"/>
                <a:gd name="T5" fmla="*/ 0 h 167"/>
                <a:gd name="T6" fmla="*/ 10 w 163"/>
                <a:gd name="T7" fmla="*/ 18 h 167"/>
                <a:gd name="T8" fmla="*/ 11 w 163"/>
                <a:gd name="T9" fmla="*/ 26 h 167"/>
                <a:gd name="T10" fmla="*/ 11 w 163"/>
                <a:gd name="T11" fmla="*/ 32 h 167"/>
                <a:gd name="T12" fmla="*/ 12 w 163"/>
                <a:gd name="T13" fmla="*/ 36 h 167"/>
                <a:gd name="T14" fmla="*/ 12 w 163"/>
                <a:gd name="T15" fmla="*/ 40 h 167"/>
                <a:gd name="T16" fmla="*/ 13 w 163"/>
                <a:gd name="T17" fmla="*/ 34 h 167"/>
                <a:gd name="T18" fmla="*/ 13 w 163"/>
                <a:gd name="T19" fmla="*/ 29 h 167"/>
                <a:gd name="T20" fmla="*/ 15 w 163"/>
                <a:gd name="T21" fmla="*/ 0 h 167"/>
                <a:gd name="T22" fmla="*/ 17 w 163"/>
                <a:gd name="T23" fmla="*/ 0 h 167"/>
                <a:gd name="T24" fmla="*/ 14 w 163"/>
                <a:gd name="T25" fmla="*/ 47 h 167"/>
                <a:gd name="T26" fmla="*/ 11 w 163"/>
                <a:gd name="T27" fmla="*/ 47 h 167"/>
                <a:gd name="T28" fmla="*/ 7 w 163"/>
                <a:gd name="T29" fmla="*/ 20 h 167"/>
                <a:gd name="T30" fmla="*/ 6 w 163"/>
                <a:gd name="T31" fmla="*/ 13 h 167"/>
                <a:gd name="T32" fmla="*/ 5 w 163"/>
                <a:gd name="T33" fmla="*/ 7 h 167"/>
                <a:gd name="T34" fmla="*/ 5 w 163"/>
                <a:gd name="T35" fmla="*/ 12 h 167"/>
                <a:gd name="T36" fmla="*/ 4 w 163"/>
                <a:gd name="T37" fmla="*/ 18 h 167"/>
                <a:gd name="T38" fmla="*/ 2 w 163"/>
                <a:gd name="T39" fmla="*/ 47 h 167"/>
                <a:gd name="T40" fmla="*/ 0 w 163"/>
                <a:gd name="T41" fmla="*/ 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67"/>
                <a:gd name="T65" fmla="*/ 163 w 163"/>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67">
                  <a:moveTo>
                    <a:pt x="0" y="167"/>
                  </a:moveTo>
                  <a:lnTo>
                    <a:pt x="34" y="0"/>
                  </a:lnTo>
                  <a:lnTo>
                    <a:pt x="61" y="0"/>
                  </a:lnTo>
                  <a:lnTo>
                    <a:pt x="88" y="63"/>
                  </a:lnTo>
                  <a:lnTo>
                    <a:pt x="99" y="89"/>
                  </a:lnTo>
                  <a:lnTo>
                    <a:pt x="106" y="112"/>
                  </a:lnTo>
                  <a:lnTo>
                    <a:pt x="110" y="125"/>
                  </a:lnTo>
                  <a:lnTo>
                    <a:pt x="116" y="142"/>
                  </a:lnTo>
                  <a:lnTo>
                    <a:pt x="120" y="119"/>
                  </a:lnTo>
                  <a:lnTo>
                    <a:pt x="125" y="99"/>
                  </a:lnTo>
                  <a:lnTo>
                    <a:pt x="144" y="0"/>
                  </a:lnTo>
                  <a:lnTo>
                    <a:pt x="163" y="0"/>
                  </a:lnTo>
                  <a:lnTo>
                    <a:pt x="131" y="167"/>
                  </a:lnTo>
                  <a:lnTo>
                    <a:pt x="105" y="167"/>
                  </a:lnTo>
                  <a:lnTo>
                    <a:pt x="69" y="70"/>
                  </a:lnTo>
                  <a:lnTo>
                    <a:pt x="59" y="46"/>
                  </a:lnTo>
                  <a:lnTo>
                    <a:pt x="50" y="23"/>
                  </a:lnTo>
                  <a:lnTo>
                    <a:pt x="46" y="42"/>
                  </a:lnTo>
                  <a:lnTo>
                    <a:pt x="42" y="64"/>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0" name="Freeform 1117"/>
            <p:cNvSpPr>
              <a:spLocks/>
            </p:cNvSpPr>
            <p:nvPr/>
          </p:nvSpPr>
          <p:spPr bwMode="auto">
            <a:xfrm>
              <a:off x="2000" y="1812"/>
              <a:ext cx="41" cy="16"/>
            </a:xfrm>
            <a:custGeom>
              <a:avLst/>
              <a:gdLst>
                <a:gd name="T0" fmla="*/ 0 w 64"/>
                <a:gd name="T1" fmla="*/ 8 h 19"/>
                <a:gd name="T2" fmla="*/ 1 w 64"/>
                <a:gd name="T3" fmla="*/ 0 h 19"/>
                <a:gd name="T4" fmla="*/ 7 w 64"/>
                <a:gd name="T5" fmla="*/ 0 h 19"/>
                <a:gd name="T6" fmla="*/ 7 w 64"/>
                <a:gd name="T7" fmla="*/ 8 h 19"/>
                <a:gd name="T8" fmla="*/ 0 w 64"/>
                <a:gd name="T9" fmla="*/ 8 h 19"/>
                <a:gd name="T10" fmla="*/ 0 60000 65536"/>
                <a:gd name="T11" fmla="*/ 0 60000 65536"/>
                <a:gd name="T12" fmla="*/ 0 60000 65536"/>
                <a:gd name="T13" fmla="*/ 0 60000 65536"/>
                <a:gd name="T14" fmla="*/ 0 60000 65536"/>
                <a:gd name="T15" fmla="*/ 0 w 64"/>
                <a:gd name="T16" fmla="*/ 0 h 19"/>
                <a:gd name="T17" fmla="*/ 64 w 64"/>
                <a:gd name="T18" fmla="*/ 19 h 19"/>
              </a:gdLst>
              <a:ahLst/>
              <a:cxnLst>
                <a:cxn ang="T10">
                  <a:pos x="T0" y="T1"/>
                </a:cxn>
                <a:cxn ang="T11">
                  <a:pos x="T2" y="T3"/>
                </a:cxn>
                <a:cxn ang="T12">
                  <a:pos x="T4" y="T5"/>
                </a:cxn>
                <a:cxn ang="T13">
                  <a:pos x="T6" y="T7"/>
                </a:cxn>
                <a:cxn ang="T14">
                  <a:pos x="T8" y="T9"/>
                </a:cxn>
              </a:cxnLst>
              <a:rect l="T15" t="T16" r="T17" b="T18"/>
              <a:pathLst>
                <a:path w="64" h="19">
                  <a:moveTo>
                    <a:pt x="0" y="19"/>
                  </a:moveTo>
                  <a:lnTo>
                    <a:pt x="2" y="0"/>
                  </a:lnTo>
                  <a:lnTo>
                    <a:pt x="64" y="0"/>
                  </a:lnTo>
                  <a:lnTo>
                    <a:pt x="62" y="19"/>
                  </a:lnTo>
                  <a:lnTo>
                    <a:pt x="0" y="19"/>
                  </a:lnTo>
                  <a:close/>
                </a:path>
              </a:pathLst>
            </a:custGeom>
            <a:solidFill>
              <a:srgbClr val="000000"/>
            </a:solidFill>
            <a:ln w="0">
              <a:solidFill>
                <a:srgbClr val="000000"/>
              </a:solidFill>
              <a:round/>
              <a:headEnd/>
              <a:tailEnd/>
            </a:ln>
          </p:spPr>
          <p:txBody>
            <a:bodyPr/>
            <a:lstStyle/>
            <a:p>
              <a:endParaRPr lang="en-CA"/>
            </a:p>
          </p:txBody>
        </p:sp>
        <p:sp>
          <p:nvSpPr>
            <p:cNvPr id="26721" name="Freeform 1118"/>
            <p:cNvSpPr>
              <a:spLocks/>
            </p:cNvSpPr>
            <p:nvPr/>
          </p:nvSpPr>
          <p:spPr bwMode="auto">
            <a:xfrm>
              <a:off x="2049" y="1737"/>
              <a:ext cx="89" cy="130"/>
            </a:xfrm>
            <a:custGeom>
              <a:avLst/>
              <a:gdLst>
                <a:gd name="T0" fmla="*/ 0 w 140"/>
                <a:gd name="T1" fmla="*/ 47 h 167"/>
                <a:gd name="T2" fmla="*/ 4 w 140"/>
                <a:gd name="T3" fmla="*/ 0 h 167"/>
                <a:gd name="T4" fmla="*/ 15 w 140"/>
                <a:gd name="T5" fmla="*/ 0 h 167"/>
                <a:gd name="T6" fmla="*/ 14 w 140"/>
                <a:gd name="T7" fmla="*/ 5 h 167"/>
                <a:gd name="T8" fmla="*/ 5 w 140"/>
                <a:gd name="T9" fmla="*/ 5 h 167"/>
                <a:gd name="T10" fmla="*/ 4 w 140"/>
                <a:gd name="T11" fmla="*/ 20 h 167"/>
                <a:gd name="T12" fmla="*/ 13 w 140"/>
                <a:gd name="T13" fmla="*/ 20 h 167"/>
                <a:gd name="T14" fmla="*/ 13 w 140"/>
                <a:gd name="T15" fmla="*/ 26 h 167"/>
                <a:gd name="T16" fmla="*/ 4 w 140"/>
                <a:gd name="T17" fmla="*/ 26 h 167"/>
                <a:gd name="T18" fmla="*/ 2 w 140"/>
                <a:gd name="T19" fmla="*/ 47 h 167"/>
                <a:gd name="T20" fmla="*/ 0 w 140"/>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7"/>
                <a:gd name="T35" fmla="*/ 140 w 140"/>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7">
                  <a:moveTo>
                    <a:pt x="0" y="167"/>
                  </a:moveTo>
                  <a:lnTo>
                    <a:pt x="34" y="0"/>
                  </a:lnTo>
                  <a:lnTo>
                    <a:pt x="140" y="0"/>
                  </a:lnTo>
                  <a:lnTo>
                    <a:pt x="134" y="19"/>
                  </a:lnTo>
                  <a:lnTo>
                    <a:pt x="51" y="19"/>
                  </a:lnTo>
                  <a:lnTo>
                    <a:pt x="39" y="72"/>
                  </a:lnTo>
                  <a:lnTo>
                    <a:pt x="128" y="72"/>
                  </a:lnTo>
                  <a:lnTo>
                    <a:pt x="121" y="91"/>
                  </a:lnTo>
                  <a:lnTo>
                    <a:pt x="36" y="91"/>
                  </a:lnTo>
                  <a:lnTo>
                    <a:pt x="20"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2" name="Freeform 1119"/>
            <p:cNvSpPr>
              <a:spLocks/>
            </p:cNvSpPr>
            <p:nvPr/>
          </p:nvSpPr>
          <p:spPr bwMode="auto">
            <a:xfrm>
              <a:off x="2146" y="1734"/>
              <a:ext cx="89" cy="134"/>
            </a:xfrm>
            <a:custGeom>
              <a:avLst/>
              <a:gdLst>
                <a:gd name="T0" fmla="*/ 2 w 136"/>
                <a:gd name="T1" fmla="*/ 32 h 173"/>
                <a:gd name="T2" fmla="*/ 3 w 136"/>
                <a:gd name="T3" fmla="*/ 36 h 173"/>
                <a:gd name="T4" fmla="*/ 3 w 136"/>
                <a:gd name="T5" fmla="*/ 40 h 173"/>
                <a:gd name="T6" fmla="*/ 5 w 136"/>
                <a:gd name="T7" fmla="*/ 42 h 173"/>
                <a:gd name="T8" fmla="*/ 7 w 136"/>
                <a:gd name="T9" fmla="*/ 43 h 173"/>
                <a:gd name="T10" fmla="*/ 10 w 136"/>
                <a:gd name="T11" fmla="*/ 42 h 173"/>
                <a:gd name="T12" fmla="*/ 12 w 136"/>
                <a:gd name="T13" fmla="*/ 39 h 173"/>
                <a:gd name="T14" fmla="*/ 12 w 136"/>
                <a:gd name="T15" fmla="*/ 35 h 173"/>
                <a:gd name="T16" fmla="*/ 12 w 136"/>
                <a:gd name="T17" fmla="*/ 31 h 173"/>
                <a:gd name="T18" fmla="*/ 9 w 136"/>
                <a:gd name="T19" fmla="*/ 26 h 173"/>
                <a:gd name="T20" fmla="*/ 6 w 136"/>
                <a:gd name="T21" fmla="*/ 23 h 173"/>
                <a:gd name="T22" fmla="*/ 4 w 136"/>
                <a:gd name="T23" fmla="*/ 20 h 173"/>
                <a:gd name="T24" fmla="*/ 3 w 136"/>
                <a:gd name="T25" fmla="*/ 17 h 173"/>
                <a:gd name="T26" fmla="*/ 2 w 136"/>
                <a:gd name="T27" fmla="*/ 13 h 173"/>
                <a:gd name="T28" fmla="*/ 3 w 136"/>
                <a:gd name="T29" fmla="*/ 8 h 173"/>
                <a:gd name="T30" fmla="*/ 4 w 136"/>
                <a:gd name="T31" fmla="*/ 4 h 173"/>
                <a:gd name="T32" fmla="*/ 5 w 136"/>
                <a:gd name="T33" fmla="*/ 2 h 173"/>
                <a:gd name="T34" fmla="*/ 8 w 136"/>
                <a:gd name="T35" fmla="*/ 2 h 173"/>
                <a:gd name="T36" fmla="*/ 12 w 136"/>
                <a:gd name="T37" fmla="*/ 2 h 173"/>
                <a:gd name="T38" fmla="*/ 14 w 136"/>
                <a:gd name="T39" fmla="*/ 4 h 173"/>
                <a:gd name="T40" fmla="*/ 16 w 136"/>
                <a:gd name="T41" fmla="*/ 7 h 173"/>
                <a:gd name="T42" fmla="*/ 16 w 136"/>
                <a:gd name="T43" fmla="*/ 13 h 173"/>
                <a:gd name="T44" fmla="*/ 16 w 136"/>
                <a:gd name="T45" fmla="*/ 15 h 173"/>
                <a:gd name="T46" fmla="*/ 14 w 136"/>
                <a:gd name="T47" fmla="*/ 13 h 173"/>
                <a:gd name="T48" fmla="*/ 13 w 136"/>
                <a:gd name="T49" fmla="*/ 10 h 173"/>
                <a:gd name="T50" fmla="*/ 12 w 136"/>
                <a:gd name="T51" fmla="*/ 7 h 173"/>
                <a:gd name="T52" fmla="*/ 10 w 136"/>
                <a:gd name="T53" fmla="*/ 5 h 173"/>
                <a:gd name="T54" fmla="*/ 8 w 136"/>
                <a:gd name="T55" fmla="*/ 5 h 173"/>
                <a:gd name="T56" fmla="*/ 6 w 136"/>
                <a:gd name="T57" fmla="*/ 8 h 173"/>
                <a:gd name="T58" fmla="*/ 5 w 136"/>
                <a:gd name="T59" fmla="*/ 10 h 173"/>
                <a:gd name="T60" fmla="*/ 5 w 136"/>
                <a:gd name="T61" fmla="*/ 14 h 173"/>
                <a:gd name="T62" fmla="*/ 6 w 136"/>
                <a:gd name="T63" fmla="*/ 17 h 173"/>
                <a:gd name="T64" fmla="*/ 7 w 136"/>
                <a:gd name="T65" fmla="*/ 19 h 173"/>
                <a:gd name="T66" fmla="*/ 9 w 136"/>
                <a:gd name="T67" fmla="*/ 20 h 173"/>
                <a:gd name="T68" fmla="*/ 11 w 136"/>
                <a:gd name="T69" fmla="*/ 23 h 173"/>
                <a:gd name="T70" fmla="*/ 12 w 136"/>
                <a:gd name="T71" fmla="*/ 25 h 173"/>
                <a:gd name="T72" fmla="*/ 14 w 136"/>
                <a:gd name="T73" fmla="*/ 29 h 173"/>
                <a:gd name="T74" fmla="*/ 15 w 136"/>
                <a:gd name="T75" fmla="*/ 34 h 173"/>
                <a:gd name="T76" fmla="*/ 14 w 136"/>
                <a:gd name="T77" fmla="*/ 39 h 173"/>
                <a:gd name="T78" fmla="*/ 13 w 136"/>
                <a:gd name="T79" fmla="*/ 44 h 173"/>
                <a:gd name="T80" fmla="*/ 12 w 136"/>
                <a:gd name="T81" fmla="*/ 46 h 173"/>
                <a:gd name="T82" fmla="*/ 8 w 136"/>
                <a:gd name="T83" fmla="*/ 49 h 173"/>
                <a:gd name="T84" fmla="*/ 2 w 136"/>
                <a:gd name="T85" fmla="*/ 45 h 173"/>
                <a:gd name="T86" fmla="*/ 1 w 136"/>
                <a:gd name="T87" fmla="*/ 39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3"/>
                <a:gd name="T134" fmla="*/ 136 w 136"/>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3">
                  <a:moveTo>
                    <a:pt x="0" y="118"/>
                  </a:moveTo>
                  <a:lnTo>
                    <a:pt x="19" y="114"/>
                  </a:lnTo>
                  <a:lnTo>
                    <a:pt x="19" y="120"/>
                  </a:lnTo>
                  <a:lnTo>
                    <a:pt x="21" y="129"/>
                  </a:lnTo>
                  <a:lnTo>
                    <a:pt x="25" y="137"/>
                  </a:lnTo>
                  <a:lnTo>
                    <a:pt x="28" y="142"/>
                  </a:lnTo>
                  <a:lnTo>
                    <a:pt x="32" y="146"/>
                  </a:lnTo>
                  <a:lnTo>
                    <a:pt x="40" y="150"/>
                  </a:lnTo>
                  <a:lnTo>
                    <a:pt x="47" y="152"/>
                  </a:lnTo>
                  <a:lnTo>
                    <a:pt x="55" y="154"/>
                  </a:lnTo>
                  <a:lnTo>
                    <a:pt x="64" y="154"/>
                  </a:lnTo>
                  <a:lnTo>
                    <a:pt x="81" y="152"/>
                  </a:lnTo>
                  <a:lnTo>
                    <a:pt x="97" y="144"/>
                  </a:lnTo>
                  <a:lnTo>
                    <a:pt x="102" y="139"/>
                  </a:lnTo>
                  <a:lnTo>
                    <a:pt x="106" y="133"/>
                  </a:lnTo>
                  <a:lnTo>
                    <a:pt x="106" y="125"/>
                  </a:lnTo>
                  <a:lnTo>
                    <a:pt x="106" y="118"/>
                  </a:lnTo>
                  <a:lnTo>
                    <a:pt x="100" y="112"/>
                  </a:lnTo>
                  <a:lnTo>
                    <a:pt x="91" y="104"/>
                  </a:lnTo>
                  <a:lnTo>
                    <a:pt x="70" y="95"/>
                  </a:lnTo>
                  <a:lnTo>
                    <a:pt x="57" y="89"/>
                  </a:lnTo>
                  <a:lnTo>
                    <a:pt x="47" y="84"/>
                  </a:lnTo>
                  <a:lnTo>
                    <a:pt x="42" y="82"/>
                  </a:lnTo>
                  <a:lnTo>
                    <a:pt x="32" y="74"/>
                  </a:lnTo>
                  <a:lnTo>
                    <a:pt x="25" y="65"/>
                  </a:lnTo>
                  <a:lnTo>
                    <a:pt x="23" y="59"/>
                  </a:lnTo>
                  <a:lnTo>
                    <a:pt x="21" y="51"/>
                  </a:lnTo>
                  <a:lnTo>
                    <a:pt x="19" y="46"/>
                  </a:lnTo>
                  <a:lnTo>
                    <a:pt x="21" y="36"/>
                  </a:lnTo>
                  <a:lnTo>
                    <a:pt x="23" y="29"/>
                  </a:lnTo>
                  <a:lnTo>
                    <a:pt x="27" y="23"/>
                  </a:lnTo>
                  <a:lnTo>
                    <a:pt x="32" y="15"/>
                  </a:lnTo>
                  <a:lnTo>
                    <a:pt x="38" y="10"/>
                  </a:lnTo>
                  <a:lnTo>
                    <a:pt x="45" y="6"/>
                  </a:lnTo>
                  <a:lnTo>
                    <a:pt x="55" y="4"/>
                  </a:lnTo>
                  <a:lnTo>
                    <a:pt x="66" y="2"/>
                  </a:lnTo>
                  <a:lnTo>
                    <a:pt x="76" y="0"/>
                  </a:lnTo>
                  <a:lnTo>
                    <a:pt x="95" y="2"/>
                  </a:lnTo>
                  <a:lnTo>
                    <a:pt x="110" y="8"/>
                  </a:lnTo>
                  <a:lnTo>
                    <a:pt x="117" y="14"/>
                  </a:lnTo>
                  <a:lnTo>
                    <a:pt x="125" y="19"/>
                  </a:lnTo>
                  <a:lnTo>
                    <a:pt x="129" y="27"/>
                  </a:lnTo>
                  <a:lnTo>
                    <a:pt x="134" y="38"/>
                  </a:lnTo>
                  <a:lnTo>
                    <a:pt x="136" y="48"/>
                  </a:lnTo>
                  <a:lnTo>
                    <a:pt x="136" y="50"/>
                  </a:lnTo>
                  <a:lnTo>
                    <a:pt x="136" y="51"/>
                  </a:lnTo>
                  <a:lnTo>
                    <a:pt x="115" y="53"/>
                  </a:lnTo>
                  <a:lnTo>
                    <a:pt x="115" y="48"/>
                  </a:lnTo>
                  <a:lnTo>
                    <a:pt x="115" y="42"/>
                  </a:lnTo>
                  <a:lnTo>
                    <a:pt x="112" y="36"/>
                  </a:lnTo>
                  <a:lnTo>
                    <a:pt x="108" y="31"/>
                  </a:lnTo>
                  <a:lnTo>
                    <a:pt x="102" y="27"/>
                  </a:lnTo>
                  <a:lnTo>
                    <a:pt x="95" y="23"/>
                  </a:lnTo>
                  <a:lnTo>
                    <a:pt x="85" y="21"/>
                  </a:lnTo>
                  <a:lnTo>
                    <a:pt x="76" y="21"/>
                  </a:lnTo>
                  <a:lnTo>
                    <a:pt x="64" y="21"/>
                  </a:lnTo>
                  <a:lnTo>
                    <a:pt x="55" y="23"/>
                  </a:lnTo>
                  <a:lnTo>
                    <a:pt x="47" y="29"/>
                  </a:lnTo>
                  <a:lnTo>
                    <a:pt x="42" y="32"/>
                  </a:lnTo>
                  <a:lnTo>
                    <a:pt x="40" y="38"/>
                  </a:lnTo>
                  <a:lnTo>
                    <a:pt x="38" y="44"/>
                  </a:lnTo>
                  <a:lnTo>
                    <a:pt x="40" y="50"/>
                  </a:lnTo>
                  <a:lnTo>
                    <a:pt x="42" y="55"/>
                  </a:lnTo>
                  <a:lnTo>
                    <a:pt x="47" y="59"/>
                  </a:lnTo>
                  <a:lnTo>
                    <a:pt x="53" y="65"/>
                  </a:lnTo>
                  <a:lnTo>
                    <a:pt x="57" y="67"/>
                  </a:lnTo>
                  <a:lnTo>
                    <a:pt x="64" y="68"/>
                  </a:lnTo>
                  <a:lnTo>
                    <a:pt x="72" y="72"/>
                  </a:lnTo>
                  <a:lnTo>
                    <a:pt x="81" y="78"/>
                  </a:lnTo>
                  <a:lnTo>
                    <a:pt x="93" y="82"/>
                  </a:lnTo>
                  <a:lnTo>
                    <a:pt x="100" y="87"/>
                  </a:lnTo>
                  <a:lnTo>
                    <a:pt x="106" y="89"/>
                  </a:lnTo>
                  <a:lnTo>
                    <a:pt x="115" y="97"/>
                  </a:lnTo>
                  <a:lnTo>
                    <a:pt x="121" y="104"/>
                  </a:lnTo>
                  <a:lnTo>
                    <a:pt x="125" y="114"/>
                  </a:lnTo>
                  <a:lnTo>
                    <a:pt x="125" y="123"/>
                  </a:lnTo>
                  <a:lnTo>
                    <a:pt x="125" y="133"/>
                  </a:lnTo>
                  <a:lnTo>
                    <a:pt x="123" y="140"/>
                  </a:lnTo>
                  <a:lnTo>
                    <a:pt x="117" y="148"/>
                  </a:lnTo>
                  <a:lnTo>
                    <a:pt x="112" y="156"/>
                  </a:lnTo>
                  <a:lnTo>
                    <a:pt x="104" y="161"/>
                  </a:lnTo>
                  <a:lnTo>
                    <a:pt x="95" y="167"/>
                  </a:lnTo>
                  <a:lnTo>
                    <a:pt x="80" y="171"/>
                  </a:lnTo>
                  <a:lnTo>
                    <a:pt x="62" y="173"/>
                  </a:lnTo>
                  <a:lnTo>
                    <a:pt x="38" y="169"/>
                  </a:lnTo>
                  <a:lnTo>
                    <a:pt x="17" y="161"/>
                  </a:lnTo>
                  <a:lnTo>
                    <a:pt x="8" y="150"/>
                  </a:lnTo>
                  <a:lnTo>
                    <a:pt x="2" y="137"/>
                  </a:lnTo>
                  <a:lnTo>
                    <a:pt x="0" y="118"/>
                  </a:lnTo>
                  <a:close/>
                </a:path>
              </a:pathLst>
            </a:custGeom>
            <a:solidFill>
              <a:srgbClr val="000000"/>
            </a:solidFill>
            <a:ln w="0">
              <a:solidFill>
                <a:srgbClr val="000000"/>
              </a:solidFill>
              <a:round/>
              <a:headEnd/>
              <a:tailEnd/>
            </a:ln>
          </p:spPr>
          <p:txBody>
            <a:bodyPr/>
            <a:lstStyle/>
            <a:p>
              <a:endParaRPr lang="en-CA"/>
            </a:p>
          </p:txBody>
        </p:sp>
        <p:sp>
          <p:nvSpPr>
            <p:cNvPr id="26723" name="Freeform 1120"/>
            <p:cNvSpPr>
              <a:spLocks/>
            </p:cNvSpPr>
            <p:nvPr/>
          </p:nvSpPr>
          <p:spPr bwMode="auto">
            <a:xfrm>
              <a:off x="2253" y="1737"/>
              <a:ext cx="84" cy="130"/>
            </a:xfrm>
            <a:custGeom>
              <a:avLst/>
              <a:gdLst>
                <a:gd name="T0" fmla="*/ 3 w 132"/>
                <a:gd name="T1" fmla="*/ 47 h 167"/>
                <a:gd name="T2" fmla="*/ 6 w 132"/>
                <a:gd name="T3" fmla="*/ 5 h 167"/>
                <a:gd name="T4" fmla="*/ 0 w 132"/>
                <a:gd name="T5" fmla="*/ 5 h 167"/>
                <a:gd name="T6" fmla="*/ 1 w 132"/>
                <a:gd name="T7" fmla="*/ 0 h 167"/>
                <a:gd name="T8" fmla="*/ 14 w 132"/>
                <a:gd name="T9" fmla="*/ 0 h 167"/>
                <a:gd name="T10" fmla="*/ 13 w 132"/>
                <a:gd name="T11" fmla="*/ 5 h 167"/>
                <a:gd name="T12" fmla="*/ 8 w 132"/>
                <a:gd name="T13" fmla="*/ 5 h 167"/>
                <a:gd name="T14" fmla="*/ 4 w 132"/>
                <a:gd name="T15" fmla="*/ 47 h 167"/>
                <a:gd name="T16" fmla="*/ 3 w 132"/>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67"/>
                <a:gd name="T29" fmla="*/ 132 w 13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67">
                  <a:moveTo>
                    <a:pt x="24" y="167"/>
                  </a:moveTo>
                  <a:lnTo>
                    <a:pt x="55" y="19"/>
                  </a:lnTo>
                  <a:lnTo>
                    <a:pt x="0" y="19"/>
                  </a:lnTo>
                  <a:lnTo>
                    <a:pt x="3" y="0"/>
                  </a:lnTo>
                  <a:lnTo>
                    <a:pt x="132" y="0"/>
                  </a:lnTo>
                  <a:lnTo>
                    <a:pt x="128" y="19"/>
                  </a:lnTo>
                  <a:lnTo>
                    <a:pt x="75" y="19"/>
                  </a:lnTo>
                  <a:lnTo>
                    <a:pt x="43"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6724" name="Line 1121"/>
            <p:cNvSpPr>
              <a:spLocks noChangeShapeType="1"/>
            </p:cNvSpPr>
            <p:nvPr/>
          </p:nvSpPr>
          <p:spPr bwMode="auto">
            <a:xfrm flipV="1">
              <a:off x="1828" y="1536"/>
              <a:ext cx="1" cy="112"/>
            </a:xfrm>
            <a:prstGeom prst="line">
              <a:avLst/>
            </a:prstGeom>
            <a:noFill/>
            <a:ln w="9525">
              <a:solidFill>
                <a:srgbClr val="000000"/>
              </a:solidFill>
              <a:round/>
              <a:headEnd/>
              <a:tailEnd/>
            </a:ln>
          </p:spPr>
          <p:txBody>
            <a:bodyPr/>
            <a:lstStyle/>
            <a:p>
              <a:endParaRPr lang="en-CA"/>
            </a:p>
          </p:txBody>
        </p:sp>
        <p:sp>
          <p:nvSpPr>
            <p:cNvPr id="26725" name="Freeform 1122"/>
            <p:cNvSpPr>
              <a:spLocks/>
            </p:cNvSpPr>
            <p:nvPr/>
          </p:nvSpPr>
          <p:spPr bwMode="auto">
            <a:xfrm>
              <a:off x="1817" y="1536"/>
              <a:ext cx="20" cy="48"/>
            </a:xfrm>
            <a:custGeom>
              <a:avLst/>
              <a:gdLst>
                <a:gd name="T0" fmla="*/ 0 w 30"/>
                <a:gd name="T1" fmla="*/ 19 h 60"/>
                <a:gd name="T2" fmla="*/ 2 w 30"/>
                <a:gd name="T3" fmla="*/ 0 h 60"/>
                <a:gd name="T4" fmla="*/ 4 w 30"/>
                <a:gd name="T5" fmla="*/ 19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15" y="0"/>
                  </a:lnTo>
                  <a:lnTo>
                    <a:pt x="30" y="60"/>
                  </a:lnTo>
                </a:path>
              </a:pathLst>
            </a:custGeom>
            <a:noFill/>
            <a:ln w="9525">
              <a:solidFill>
                <a:srgbClr val="000000"/>
              </a:solidFill>
              <a:round/>
              <a:headEnd/>
              <a:tailEnd/>
            </a:ln>
          </p:spPr>
          <p:txBody>
            <a:bodyPr/>
            <a:lstStyle/>
            <a:p>
              <a:endParaRPr lang="en-CA"/>
            </a:p>
          </p:txBody>
        </p:sp>
        <p:sp>
          <p:nvSpPr>
            <p:cNvPr id="26726" name="Line 1123"/>
            <p:cNvSpPr>
              <a:spLocks noChangeShapeType="1"/>
            </p:cNvSpPr>
            <p:nvPr/>
          </p:nvSpPr>
          <p:spPr bwMode="auto">
            <a:xfrm>
              <a:off x="1833" y="2998"/>
              <a:ext cx="1" cy="114"/>
            </a:xfrm>
            <a:prstGeom prst="line">
              <a:avLst/>
            </a:prstGeom>
            <a:noFill/>
            <a:ln w="9525">
              <a:solidFill>
                <a:srgbClr val="000000"/>
              </a:solidFill>
              <a:round/>
              <a:headEnd/>
              <a:tailEnd/>
            </a:ln>
          </p:spPr>
          <p:txBody>
            <a:bodyPr/>
            <a:lstStyle/>
            <a:p>
              <a:endParaRPr lang="en-CA"/>
            </a:p>
          </p:txBody>
        </p:sp>
        <p:sp>
          <p:nvSpPr>
            <p:cNvPr id="26727" name="Freeform 1124"/>
            <p:cNvSpPr>
              <a:spLocks/>
            </p:cNvSpPr>
            <p:nvPr/>
          </p:nvSpPr>
          <p:spPr bwMode="auto">
            <a:xfrm>
              <a:off x="1824" y="3065"/>
              <a:ext cx="19" cy="47"/>
            </a:xfrm>
            <a:custGeom>
              <a:avLst/>
              <a:gdLst>
                <a:gd name="T0" fmla="*/ 2 w 31"/>
                <a:gd name="T1" fmla="*/ 0 h 61"/>
                <a:gd name="T2" fmla="*/ 1 w 31"/>
                <a:gd name="T3" fmla="*/ 17 h 61"/>
                <a:gd name="T4" fmla="*/ 0 w 31"/>
                <a:gd name="T5" fmla="*/ 0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31" y="0"/>
                  </a:moveTo>
                  <a:lnTo>
                    <a:pt x="16" y="61"/>
                  </a:lnTo>
                  <a:lnTo>
                    <a:pt x="0" y="0"/>
                  </a:lnTo>
                </a:path>
              </a:pathLst>
            </a:custGeom>
            <a:noFill/>
            <a:ln w="9525">
              <a:solidFill>
                <a:srgbClr val="000000"/>
              </a:solidFill>
              <a:round/>
              <a:headEnd/>
              <a:tailEnd/>
            </a:ln>
          </p:spPr>
          <p:txBody>
            <a:bodyPr/>
            <a:lstStyle/>
            <a:p>
              <a:endParaRPr lang="en-CA"/>
            </a:p>
          </p:txBody>
        </p:sp>
        <p:sp>
          <p:nvSpPr>
            <p:cNvPr id="26728" name="Freeform 1125"/>
            <p:cNvSpPr>
              <a:spLocks/>
            </p:cNvSpPr>
            <p:nvPr/>
          </p:nvSpPr>
          <p:spPr bwMode="auto">
            <a:xfrm>
              <a:off x="1003" y="2703"/>
              <a:ext cx="89" cy="130"/>
            </a:xfrm>
            <a:custGeom>
              <a:avLst/>
              <a:gdLst>
                <a:gd name="T0" fmla="*/ 0 w 139"/>
                <a:gd name="T1" fmla="*/ 47 h 167"/>
                <a:gd name="T2" fmla="*/ 4 w 139"/>
                <a:gd name="T3" fmla="*/ 0 h 167"/>
                <a:gd name="T4" fmla="*/ 15 w 139"/>
                <a:gd name="T5" fmla="*/ 0 h 167"/>
                <a:gd name="T6" fmla="*/ 14 w 139"/>
                <a:gd name="T7" fmla="*/ 5 h 167"/>
                <a:gd name="T8" fmla="*/ 5 w 139"/>
                <a:gd name="T9" fmla="*/ 5 h 167"/>
                <a:gd name="T10" fmla="*/ 4 w 139"/>
                <a:gd name="T11" fmla="*/ 20 h 167"/>
                <a:gd name="T12" fmla="*/ 14 w 139"/>
                <a:gd name="T13" fmla="*/ 20 h 167"/>
                <a:gd name="T14" fmla="*/ 13 w 139"/>
                <a:gd name="T15" fmla="*/ 26 h 167"/>
                <a:gd name="T16" fmla="*/ 4 w 139"/>
                <a:gd name="T17" fmla="*/ 26 h 167"/>
                <a:gd name="T18" fmla="*/ 2 w 139"/>
                <a:gd name="T19" fmla="*/ 47 h 167"/>
                <a:gd name="T20" fmla="*/ 0 w 139"/>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67"/>
                <a:gd name="T35" fmla="*/ 139 w 13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67">
                  <a:moveTo>
                    <a:pt x="0" y="167"/>
                  </a:moveTo>
                  <a:lnTo>
                    <a:pt x="35" y="0"/>
                  </a:lnTo>
                  <a:lnTo>
                    <a:pt x="139" y="0"/>
                  </a:lnTo>
                  <a:lnTo>
                    <a:pt x="135" y="19"/>
                  </a:lnTo>
                  <a:lnTo>
                    <a:pt x="50" y="19"/>
                  </a:lnTo>
                  <a:lnTo>
                    <a:pt x="40" y="72"/>
                  </a:lnTo>
                  <a:lnTo>
                    <a:pt x="129" y="72"/>
                  </a:lnTo>
                  <a:lnTo>
                    <a:pt x="122" y="91"/>
                  </a:lnTo>
                  <a:lnTo>
                    <a:pt x="36" y="91"/>
                  </a:lnTo>
                  <a:lnTo>
                    <a:pt x="21"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29" name="Freeform 1126"/>
            <p:cNvSpPr>
              <a:spLocks/>
            </p:cNvSpPr>
            <p:nvPr/>
          </p:nvSpPr>
          <p:spPr bwMode="auto">
            <a:xfrm>
              <a:off x="1101" y="2701"/>
              <a:ext cx="87" cy="133"/>
            </a:xfrm>
            <a:custGeom>
              <a:avLst/>
              <a:gdLst>
                <a:gd name="T0" fmla="*/ 2 w 134"/>
                <a:gd name="T1" fmla="*/ 33 h 171"/>
                <a:gd name="T2" fmla="*/ 2 w 134"/>
                <a:gd name="T3" fmla="*/ 37 h 171"/>
                <a:gd name="T4" fmla="*/ 3 w 134"/>
                <a:gd name="T5" fmla="*/ 40 h 171"/>
                <a:gd name="T6" fmla="*/ 4 w 134"/>
                <a:gd name="T7" fmla="*/ 42 h 171"/>
                <a:gd name="T8" fmla="*/ 6 w 134"/>
                <a:gd name="T9" fmla="*/ 44 h 171"/>
                <a:gd name="T10" fmla="*/ 9 w 134"/>
                <a:gd name="T11" fmla="*/ 43 h 171"/>
                <a:gd name="T12" fmla="*/ 12 w 134"/>
                <a:gd name="T13" fmla="*/ 40 h 171"/>
                <a:gd name="T14" fmla="*/ 12 w 134"/>
                <a:gd name="T15" fmla="*/ 35 h 171"/>
                <a:gd name="T16" fmla="*/ 12 w 134"/>
                <a:gd name="T17" fmla="*/ 31 h 171"/>
                <a:gd name="T18" fmla="*/ 8 w 134"/>
                <a:gd name="T19" fmla="*/ 26 h 171"/>
                <a:gd name="T20" fmla="*/ 5 w 134"/>
                <a:gd name="T21" fmla="*/ 24 h 171"/>
                <a:gd name="T22" fmla="*/ 3 w 134"/>
                <a:gd name="T23" fmla="*/ 20 h 171"/>
                <a:gd name="T24" fmla="*/ 3 w 134"/>
                <a:gd name="T25" fmla="*/ 16 h 171"/>
                <a:gd name="T26" fmla="*/ 2 w 134"/>
                <a:gd name="T27" fmla="*/ 12 h 171"/>
                <a:gd name="T28" fmla="*/ 3 w 134"/>
                <a:gd name="T29" fmla="*/ 9 h 171"/>
                <a:gd name="T30" fmla="*/ 3 w 134"/>
                <a:gd name="T31" fmla="*/ 4 h 171"/>
                <a:gd name="T32" fmla="*/ 5 w 134"/>
                <a:gd name="T33" fmla="*/ 2 h 171"/>
                <a:gd name="T34" fmla="*/ 8 w 134"/>
                <a:gd name="T35" fmla="*/ 0 h 171"/>
                <a:gd name="T36" fmla="*/ 11 w 134"/>
                <a:gd name="T37" fmla="*/ 2 h 171"/>
                <a:gd name="T38" fmla="*/ 14 w 134"/>
                <a:gd name="T39" fmla="*/ 3 h 171"/>
                <a:gd name="T40" fmla="*/ 15 w 134"/>
                <a:gd name="T41" fmla="*/ 7 h 171"/>
                <a:gd name="T42" fmla="*/ 15 w 134"/>
                <a:gd name="T43" fmla="*/ 14 h 171"/>
                <a:gd name="T44" fmla="*/ 15 w 134"/>
                <a:gd name="T45" fmla="*/ 15 h 171"/>
                <a:gd name="T46" fmla="*/ 14 w 134"/>
                <a:gd name="T47" fmla="*/ 13 h 171"/>
                <a:gd name="T48" fmla="*/ 13 w 134"/>
                <a:gd name="T49" fmla="*/ 9 h 171"/>
                <a:gd name="T50" fmla="*/ 12 w 134"/>
                <a:gd name="T51" fmla="*/ 7 h 171"/>
                <a:gd name="T52" fmla="*/ 10 w 134"/>
                <a:gd name="T53" fmla="*/ 5 h 171"/>
                <a:gd name="T54" fmla="*/ 7 w 134"/>
                <a:gd name="T55" fmla="*/ 5 h 171"/>
                <a:gd name="T56" fmla="*/ 5 w 134"/>
                <a:gd name="T57" fmla="*/ 7 h 171"/>
                <a:gd name="T58" fmla="*/ 5 w 134"/>
                <a:gd name="T59" fmla="*/ 10 h 171"/>
                <a:gd name="T60" fmla="*/ 5 w 134"/>
                <a:gd name="T61" fmla="*/ 14 h 171"/>
                <a:gd name="T62" fmla="*/ 5 w 134"/>
                <a:gd name="T63" fmla="*/ 17 h 171"/>
                <a:gd name="T64" fmla="*/ 6 w 134"/>
                <a:gd name="T65" fmla="*/ 19 h 171"/>
                <a:gd name="T66" fmla="*/ 8 w 134"/>
                <a:gd name="T67" fmla="*/ 20 h 171"/>
                <a:gd name="T68" fmla="*/ 10 w 134"/>
                <a:gd name="T69" fmla="*/ 23 h 171"/>
                <a:gd name="T70" fmla="*/ 12 w 134"/>
                <a:gd name="T71" fmla="*/ 26 h 171"/>
                <a:gd name="T72" fmla="*/ 14 w 134"/>
                <a:gd name="T73" fmla="*/ 29 h 171"/>
                <a:gd name="T74" fmla="*/ 14 w 134"/>
                <a:gd name="T75" fmla="*/ 35 h 171"/>
                <a:gd name="T76" fmla="*/ 14 w 134"/>
                <a:gd name="T77" fmla="*/ 40 h 171"/>
                <a:gd name="T78" fmla="*/ 13 w 134"/>
                <a:gd name="T79" fmla="*/ 44 h 171"/>
                <a:gd name="T80" fmla="*/ 11 w 134"/>
                <a:gd name="T81" fmla="*/ 47 h 171"/>
                <a:gd name="T82" fmla="*/ 7 w 134"/>
                <a:gd name="T83" fmla="*/ 48 h 171"/>
                <a:gd name="T84" fmla="*/ 2 w 134"/>
                <a:gd name="T85" fmla="*/ 45 h 171"/>
                <a:gd name="T86" fmla="*/ 1 w 134"/>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71"/>
                <a:gd name="T134" fmla="*/ 134 w 134"/>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71">
                  <a:moveTo>
                    <a:pt x="0" y="116"/>
                  </a:moveTo>
                  <a:lnTo>
                    <a:pt x="19" y="114"/>
                  </a:lnTo>
                  <a:lnTo>
                    <a:pt x="19" y="120"/>
                  </a:lnTo>
                  <a:lnTo>
                    <a:pt x="19" y="127"/>
                  </a:lnTo>
                  <a:lnTo>
                    <a:pt x="23" y="137"/>
                  </a:lnTo>
                  <a:lnTo>
                    <a:pt x="26" y="141"/>
                  </a:lnTo>
                  <a:lnTo>
                    <a:pt x="32" y="144"/>
                  </a:lnTo>
                  <a:lnTo>
                    <a:pt x="38" y="148"/>
                  </a:lnTo>
                  <a:lnTo>
                    <a:pt x="45" y="150"/>
                  </a:lnTo>
                  <a:lnTo>
                    <a:pt x="55" y="152"/>
                  </a:lnTo>
                  <a:lnTo>
                    <a:pt x="64" y="152"/>
                  </a:lnTo>
                  <a:lnTo>
                    <a:pt x="81" y="150"/>
                  </a:lnTo>
                  <a:lnTo>
                    <a:pt x="94" y="144"/>
                  </a:lnTo>
                  <a:lnTo>
                    <a:pt x="100" y="137"/>
                  </a:lnTo>
                  <a:lnTo>
                    <a:pt x="104" y="131"/>
                  </a:lnTo>
                  <a:lnTo>
                    <a:pt x="106" y="123"/>
                  </a:lnTo>
                  <a:lnTo>
                    <a:pt x="104" y="116"/>
                  </a:lnTo>
                  <a:lnTo>
                    <a:pt x="100" y="110"/>
                  </a:lnTo>
                  <a:lnTo>
                    <a:pt x="89" y="103"/>
                  </a:lnTo>
                  <a:lnTo>
                    <a:pt x="68" y="93"/>
                  </a:lnTo>
                  <a:lnTo>
                    <a:pt x="57" y="88"/>
                  </a:lnTo>
                  <a:lnTo>
                    <a:pt x="47" y="84"/>
                  </a:lnTo>
                  <a:lnTo>
                    <a:pt x="41" y="80"/>
                  </a:lnTo>
                  <a:lnTo>
                    <a:pt x="30" y="72"/>
                  </a:lnTo>
                  <a:lnTo>
                    <a:pt x="24" y="63"/>
                  </a:lnTo>
                  <a:lnTo>
                    <a:pt x="21" y="57"/>
                  </a:lnTo>
                  <a:lnTo>
                    <a:pt x="19" y="52"/>
                  </a:lnTo>
                  <a:lnTo>
                    <a:pt x="19" y="44"/>
                  </a:lnTo>
                  <a:lnTo>
                    <a:pt x="19" y="36"/>
                  </a:lnTo>
                  <a:lnTo>
                    <a:pt x="23" y="29"/>
                  </a:lnTo>
                  <a:lnTo>
                    <a:pt x="26" y="21"/>
                  </a:lnTo>
                  <a:lnTo>
                    <a:pt x="30" y="14"/>
                  </a:lnTo>
                  <a:lnTo>
                    <a:pt x="38" y="10"/>
                  </a:lnTo>
                  <a:lnTo>
                    <a:pt x="45" y="4"/>
                  </a:lnTo>
                  <a:lnTo>
                    <a:pt x="55" y="2"/>
                  </a:lnTo>
                  <a:lnTo>
                    <a:pt x="64" y="0"/>
                  </a:lnTo>
                  <a:lnTo>
                    <a:pt x="76" y="0"/>
                  </a:lnTo>
                  <a:lnTo>
                    <a:pt x="94" y="2"/>
                  </a:lnTo>
                  <a:lnTo>
                    <a:pt x="110" y="6"/>
                  </a:lnTo>
                  <a:lnTo>
                    <a:pt x="117" y="12"/>
                  </a:lnTo>
                  <a:lnTo>
                    <a:pt x="123" y="17"/>
                  </a:lnTo>
                  <a:lnTo>
                    <a:pt x="129" y="25"/>
                  </a:lnTo>
                  <a:lnTo>
                    <a:pt x="132" y="36"/>
                  </a:lnTo>
                  <a:lnTo>
                    <a:pt x="134" y="48"/>
                  </a:lnTo>
                  <a:lnTo>
                    <a:pt x="134" y="52"/>
                  </a:lnTo>
                  <a:lnTo>
                    <a:pt x="115" y="52"/>
                  </a:lnTo>
                  <a:lnTo>
                    <a:pt x="115" y="46"/>
                  </a:lnTo>
                  <a:lnTo>
                    <a:pt x="113" y="42"/>
                  </a:lnTo>
                  <a:lnTo>
                    <a:pt x="111" y="35"/>
                  </a:lnTo>
                  <a:lnTo>
                    <a:pt x="108" y="29"/>
                  </a:lnTo>
                  <a:lnTo>
                    <a:pt x="102" y="25"/>
                  </a:lnTo>
                  <a:lnTo>
                    <a:pt x="94" y="21"/>
                  </a:lnTo>
                  <a:lnTo>
                    <a:pt x="85" y="19"/>
                  </a:lnTo>
                  <a:lnTo>
                    <a:pt x="74" y="19"/>
                  </a:lnTo>
                  <a:lnTo>
                    <a:pt x="62" y="19"/>
                  </a:lnTo>
                  <a:lnTo>
                    <a:pt x="53" y="23"/>
                  </a:lnTo>
                  <a:lnTo>
                    <a:pt x="45" y="27"/>
                  </a:lnTo>
                  <a:lnTo>
                    <a:pt x="41" y="31"/>
                  </a:lnTo>
                  <a:lnTo>
                    <a:pt x="40" y="36"/>
                  </a:lnTo>
                  <a:lnTo>
                    <a:pt x="38" y="44"/>
                  </a:lnTo>
                  <a:lnTo>
                    <a:pt x="40" y="50"/>
                  </a:lnTo>
                  <a:lnTo>
                    <a:pt x="41" y="53"/>
                  </a:lnTo>
                  <a:lnTo>
                    <a:pt x="45" y="59"/>
                  </a:lnTo>
                  <a:lnTo>
                    <a:pt x="53" y="63"/>
                  </a:lnTo>
                  <a:lnTo>
                    <a:pt x="57" y="65"/>
                  </a:lnTo>
                  <a:lnTo>
                    <a:pt x="62" y="69"/>
                  </a:lnTo>
                  <a:lnTo>
                    <a:pt x="72" y="72"/>
                  </a:lnTo>
                  <a:lnTo>
                    <a:pt x="81" y="76"/>
                  </a:lnTo>
                  <a:lnTo>
                    <a:pt x="93" y="82"/>
                  </a:lnTo>
                  <a:lnTo>
                    <a:pt x="100" y="86"/>
                  </a:lnTo>
                  <a:lnTo>
                    <a:pt x="106" y="89"/>
                  </a:lnTo>
                  <a:lnTo>
                    <a:pt x="113" y="95"/>
                  </a:lnTo>
                  <a:lnTo>
                    <a:pt x="121" y="103"/>
                  </a:lnTo>
                  <a:lnTo>
                    <a:pt x="123" y="112"/>
                  </a:lnTo>
                  <a:lnTo>
                    <a:pt x="125" y="123"/>
                  </a:lnTo>
                  <a:lnTo>
                    <a:pt x="125" y="131"/>
                  </a:lnTo>
                  <a:lnTo>
                    <a:pt x="121" y="141"/>
                  </a:lnTo>
                  <a:lnTo>
                    <a:pt x="117" y="148"/>
                  </a:lnTo>
                  <a:lnTo>
                    <a:pt x="111" y="154"/>
                  </a:lnTo>
                  <a:lnTo>
                    <a:pt x="104" y="161"/>
                  </a:lnTo>
                  <a:lnTo>
                    <a:pt x="94" y="165"/>
                  </a:lnTo>
                  <a:lnTo>
                    <a:pt x="79" y="171"/>
                  </a:lnTo>
                  <a:lnTo>
                    <a:pt x="62" y="171"/>
                  </a:lnTo>
                  <a:lnTo>
                    <a:pt x="38" y="169"/>
                  </a:lnTo>
                  <a:lnTo>
                    <a:pt x="17" y="159"/>
                  </a:lnTo>
                  <a:lnTo>
                    <a:pt x="7"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0" name="Freeform 1127"/>
            <p:cNvSpPr>
              <a:spLocks/>
            </p:cNvSpPr>
            <p:nvPr/>
          </p:nvSpPr>
          <p:spPr bwMode="auto">
            <a:xfrm>
              <a:off x="1208" y="2703"/>
              <a:ext cx="84" cy="130"/>
            </a:xfrm>
            <a:custGeom>
              <a:avLst/>
              <a:gdLst>
                <a:gd name="T0" fmla="*/ 3 w 133"/>
                <a:gd name="T1" fmla="*/ 47 h 167"/>
                <a:gd name="T2" fmla="*/ 6 w 133"/>
                <a:gd name="T3" fmla="*/ 5 h 167"/>
                <a:gd name="T4" fmla="*/ 0 w 133"/>
                <a:gd name="T5" fmla="*/ 5 h 167"/>
                <a:gd name="T6" fmla="*/ 1 w 133"/>
                <a:gd name="T7" fmla="*/ 0 h 167"/>
                <a:gd name="T8" fmla="*/ 13 w 133"/>
                <a:gd name="T9" fmla="*/ 0 h 167"/>
                <a:gd name="T10" fmla="*/ 13 w 133"/>
                <a:gd name="T11" fmla="*/ 5 h 167"/>
                <a:gd name="T12" fmla="*/ 8 w 133"/>
                <a:gd name="T13" fmla="*/ 5 h 167"/>
                <a:gd name="T14" fmla="*/ 4 w 133"/>
                <a:gd name="T15" fmla="*/ 47 h 167"/>
                <a:gd name="T16" fmla="*/ 3 w 133"/>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67"/>
                <a:gd name="T29" fmla="*/ 133 w 13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67">
                  <a:moveTo>
                    <a:pt x="23" y="167"/>
                  </a:moveTo>
                  <a:lnTo>
                    <a:pt x="55" y="19"/>
                  </a:lnTo>
                  <a:lnTo>
                    <a:pt x="0" y="19"/>
                  </a:lnTo>
                  <a:lnTo>
                    <a:pt x="4" y="0"/>
                  </a:lnTo>
                  <a:lnTo>
                    <a:pt x="133" y="0"/>
                  </a:lnTo>
                  <a:lnTo>
                    <a:pt x="129" y="19"/>
                  </a:lnTo>
                  <a:lnTo>
                    <a:pt x="74" y="19"/>
                  </a:lnTo>
                  <a:lnTo>
                    <a:pt x="44" y="167"/>
                  </a:lnTo>
                  <a:lnTo>
                    <a:pt x="23" y="167"/>
                  </a:lnTo>
                  <a:close/>
                </a:path>
              </a:pathLst>
            </a:custGeom>
            <a:solidFill>
              <a:srgbClr val="000000"/>
            </a:solidFill>
            <a:ln w="0">
              <a:solidFill>
                <a:srgbClr val="000000"/>
              </a:solidFill>
              <a:round/>
              <a:headEnd/>
              <a:tailEnd/>
            </a:ln>
          </p:spPr>
          <p:txBody>
            <a:bodyPr/>
            <a:lstStyle/>
            <a:p>
              <a:endParaRPr lang="en-CA"/>
            </a:p>
          </p:txBody>
        </p:sp>
        <p:sp>
          <p:nvSpPr>
            <p:cNvPr id="26731" name="Freeform 1128"/>
            <p:cNvSpPr>
              <a:spLocks/>
            </p:cNvSpPr>
            <p:nvPr/>
          </p:nvSpPr>
          <p:spPr bwMode="auto">
            <a:xfrm>
              <a:off x="1291" y="2797"/>
              <a:ext cx="27" cy="73"/>
            </a:xfrm>
            <a:custGeom>
              <a:avLst/>
              <a:gdLst>
                <a:gd name="T0" fmla="*/ 1 w 42"/>
                <a:gd name="T1" fmla="*/ 26 h 94"/>
                <a:gd name="T2" fmla="*/ 3 w 42"/>
                <a:gd name="T3" fmla="*/ 6 h 94"/>
                <a:gd name="T4" fmla="*/ 2 w 42"/>
                <a:gd name="T5" fmla="*/ 8 h 94"/>
                <a:gd name="T6" fmla="*/ 1 w 42"/>
                <a:gd name="T7" fmla="*/ 9 h 94"/>
                <a:gd name="T8" fmla="*/ 0 w 42"/>
                <a:gd name="T9" fmla="*/ 10 h 94"/>
                <a:gd name="T10" fmla="*/ 1 w 42"/>
                <a:gd name="T11" fmla="*/ 7 h 94"/>
                <a:gd name="T12" fmla="*/ 1 w 42"/>
                <a:gd name="T13" fmla="*/ 5 h 94"/>
                <a:gd name="T14" fmla="*/ 2 w 42"/>
                <a:gd name="T15" fmla="*/ 4 h 94"/>
                <a:gd name="T16" fmla="*/ 3 w 42"/>
                <a:gd name="T17" fmla="*/ 3 h 94"/>
                <a:gd name="T18" fmla="*/ 3 w 42"/>
                <a:gd name="T19" fmla="*/ 2 h 94"/>
                <a:gd name="T20" fmla="*/ 4 w 42"/>
                <a:gd name="T21" fmla="*/ 2 h 94"/>
                <a:gd name="T22" fmla="*/ 4 w 42"/>
                <a:gd name="T23" fmla="*/ 0 h 94"/>
                <a:gd name="T24" fmla="*/ 4 w 42"/>
                <a:gd name="T25" fmla="*/ 0 h 94"/>
                <a:gd name="T26" fmla="*/ 3 w 42"/>
                <a:gd name="T27" fmla="*/ 26 h 94"/>
                <a:gd name="T28" fmla="*/ 1 w 42"/>
                <a:gd name="T29" fmla="*/ 2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4"/>
                <a:gd name="T47" fmla="*/ 42 w 4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4">
                  <a:moveTo>
                    <a:pt x="11" y="94"/>
                  </a:moveTo>
                  <a:lnTo>
                    <a:pt x="27" y="22"/>
                  </a:lnTo>
                  <a:lnTo>
                    <a:pt x="19" y="28"/>
                  </a:lnTo>
                  <a:lnTo>
                    <a:pt x="10" y="32"/>
                  </a:lnTo>
                  <a:lnTo>
                    <a:pt x="0" y="36"/>
                  </a:lnTo>
                  <a:lnTo>
                    <a:pt x="2" y="24"/>
                  </a:lnTo>
                  <a:lnTo>
                    <a:pt x="10" y="20"/>
                  </a:lnTo>
                  <a:lnTo>
                    <a:pt x="19" y="15"/>
                  </a:lnTo>
                  <a:lnTo>
                    <a:pt x="27" y="11"/>
                  </a:lnTo>
                  <a:lnTo>
                    <a:pt x="30" y="5"/>
                  </a:lnTo>
                  <a:lnTo>
                    <a:pt x="34" y="3"/>
                  </a:lnTo>
                  <a:lnTo>
                    <a:pt x="36" y="0"/>
                  </a:lnTo>
                  <a:lnTo>
                    <a:pt x="42" y="0"/>
                  </a:lnTo>
                  <a:lnTo>
                    <a:pt x="23" y="94"/>
                  </a:lnTo>
                  <a:lnTo>
                    <a:pt x="11" y="94"/>
                  </a:lnTo>
                  <a:close/>
                </a:path>
              </a:pathLst>
            </a:custGeom>
            <a:solidFill>
              <a:srgbClr val="000000"/>
            </a:solidFill>
            <a:ln w="0">
              <a:solidFill>
                <a:srgbClr val="000000"/>
              </a:solidFill>
              <a:round/>
              <a:headEnd/>
              <a:tailEnd/>
            </a:ln>
          </p:spPr>
          <p:txBody>
            <a:bodyPr/>
            <a:lstStyle/>
            <a:p>
              <a:endParaRPr lang="en-CA"/>
            </a:p>
          </p:txBody>
        </p:sp>
        <p:sp>
          <p:nvSpPr>
            <p:cNvPr id="26732" name="Rectangle 1129"/>
            <p:cNvSpPr>
              <a:spLocks noChangeArrowheads="1"/>
            </p:cNvSpPr>
            <p:nvPr/>
          </p:nvSpPr>
          <p:spPr bwMode="auto">
            <a:xfrm>
              <a:off x="2299" y="2617"/>
              <a:ext cx="440" cy="266"/>
            </a:xfrm>
            <a:prstGeom prst="rect">
              <a:avLst/>
            </a:prstGeom>
            <a:noFill/>
            <a:ln w="9525">
              <a:solidFill>
                <a:srgbClr val="000000"/>
              </a:solidFill>
              <a:miter lim="800000"/>
              <a:headEnd/>
              <a:tailEnd/>
            </a:ln>
          </p:spPr>
          <p:txBody>
            <a:bodyPr/>
            <a:lstStyle/>
            <a:p>
              <a:endParaRPr lang="en-US"/>
            </a:p>
          </p:txBody>
        </p:sp>
        <p:sp>
          <p:nvSpPr>
            <p:cNvPr id="26733" name="Freeform 1130"/>
            <p:cNvSpPr>
              <a:spLocks/>
            </p:cNvSpPr>
            <p:nvPr/>
          </p:nvSpPr>
          <p:spPr bwMode="auto">
            <a:xfrm>
              <a:off x="2363" y="2703"/>
              <a:ext cx="89" cy="130"/>
            </a:xfrm>
            <a:custGeom>
              <a:avLst/>
              <a:gdLst>
                <a:gd name="T0" fmla="*/ 0 w 138"/>
                <a:gd name="T1" fmla="*/ 47 h 167"/>
                <a:gd name="T2" fmla="*/ 4 w 138"/>
                <a:gd name="T3" fmla="*/ 0 h 167"/>
                <a:gd name="T4" fmla="*/ 15 w 138"/>
                <a:gd name="T5" fmla="*/ 0 h 167"/>
                <a:gd name="T6" fmla="*/ 15 w 138"/>
                <a:gd name="T7" fmla="*/ 5 h 167"/>
                <a:gd name="T8" fmla="*/ 6 w 138"/>
                <a:gd name="T9" fmla="*/ 5 h 167"/>
                <a:gd name="T10" fmla="*/ 4 w 138"/>
                <a:gd name="T11" fmla="*/ 20 h 167"/>
                <a:gd name="T12" fmla="*/ 14 w 138"/>
                <a:gd name="T13" fmla="*/ 20 h 167"/>
                <a:gd name="T14" fmla="*/ 14 w 138"/>
                <a:gd name="T15" fmla="*/ 26 h 167"/>
                <a:gd name="T16" fmla="*/ 4 w 138"/>
                <a:gd name="T17" fmla="*/ 26 h 167"/>
                <a:gd name="T18" fmla="*/ 2 w 138"/>
                <a:gd name="T19" fmla="*/ 47 h 167"/>
                <a:gd name="T20" fmla="*/ 0 w 138"/>
                <a:gd name="T21" fmla="*/ 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7" y="72"/>
                  </a:lnTo>
                  <a:lnTo>
                    <a:pt x="121" y="91"/>
                  </a:lnTo>
                  <a:lnTo>
                    <a:pt x="34" y="91"/>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6734" name="Freeform 1131"/>
            <p:cNvSpPr>
              <a:spLocks/>
            </p:cNvSpPr>
            <p:nvPr/>
          </p:nvSpPr>
          <p:spPr bwMode="auto">
            <a:xfrm>
              <a:off x="2461" y="2701"/>
              <a:ext cx="87" cy="133"/>
            </a:xfrm>
            <a:custGeom>
              <a:avLst/>
              <a:gdLst>
                <a:gd name="T0" fmla="*/ 2 w 137"/>
                <a:gd name="T1" fmla="*/ 33 h 171"/>
                <a:gd name="T2" fmla="*/ 2 w 137"/>
                <a:gd name="T3" fmla="*/ 37 h 171"/>
                <a:gd name="T4" fmla="*/ 3 w 137"/>
                <a:gd name="T5" fmla="*/ 40 h 171"/>
                <a:gd name="T6" fmla="*/ 4 w 137"/>
                <a:gd name="T7" fmla="*/ 42 h 171"/>
                <a:gd name="T8" fmla="*/ 6 w 137"/>
                <a:gd name="T9" fmla="*/ 44 h 171"/>
                <a:gd name="T10" fmla="*/ 9 w 137"/>
                <a:gd name="T11" fmla="*/ 43 h 171"/>
                <a:gd name="T12" fmla="*/ 11 w 137"/>
                <a:gd name="T13" fmla="*/ 40 h 171"/>
                <a:gd name="T14" fmla="*/ 11 w 137"/>
                <a:gd name="T15" fmla="*/ 35 h 171"/>
                <a:gd name="T16" fmla="*/ 11 w 137"/>
                <a:gd name="T17" fmla="*/ 31 h 171"/>
                <a:gd name="T18" fmla="*/ 7 w 137"/>
                <a:gd name="T19" fmla="*/ 26 h 171"/>
                <a:gd name="T20" fmla="*/ 5 w 137"/>
                <a:gd name="T21" fmla="*/ 24 h 171"/>
                <a:gd name="T22" fmla="*/ 3 w 137"/>
                <a:gd name="T23" fmla="*/ 20 h 171"/>
                <a:gd name="T24" fmla="*/ 3 w 137"/>
                <a:gd name="T25" fmla="*/ 16 h 171"/>
                <a:gd name="T26" fmla="*/ 2 w 137"/>
                <a:gd name="T27" fmla="*/ 12 h 171"/>
                <a:gd name="T28" fmla="*/ 3 w 137"/>
                <a:gd name="T29" fmla="*/ 9 h 171"/>
                <a:gd name="T30" fmla="*/ 3 w 137"/>
                <a:gd name="T31" fmla="*/ 4 h 171"/>
                <a:gd name="T32" fmla="*/ 5 w 137"/>
                <a:gd name="T33" fmla="*/ 2 h 171"/>
                <a:gd name="T34" fmla="*/ 7 w 137"/>
                <a:gd name="T35" fmla="*/ 0 h 171"/>
                <a:gd name="T36" fmla="*/ 10 w 137"/>
                <a:gd name="T37" fmla="*/ 2 h 171"/>
                <a:gd name="T38" fmla="*/ 12 w 137"/>
                <a:gd name="T39" fmla="*/ 3 h 171"/>
                <a:gd name="T40" fmla="*/ 14 w 137"/>
                <a:gd name="T41" fmla="*/ 7 h 171"/>
                <a:gd name="T42" fmla="*/ 14 w 137"/>
                <a:gd name="T43" fmla="*/ 14 h 171"/>
                <a:gd name="T44" fmla="*/ 14 w 137"/>
                <a:gd name="T45" fmla="*/ 15 h 171"/>
                <a:gd name="T46" fmla="*/ 12 w 137"/>
                <a:gd name="T47" fmla="*/ 13 h 171"/>
                <a:gd name="T48" fmla="*/ 11 w 137"/>
                <a:gd name="T49" fmla="*/ 9 h 171"/>
                <a:gd name="T50" fmla="*/ 11 w 137"/>
                <a:gd name="T51" fmla="*/ 7 h 171"/>
                <a:gd name="T52" fmla="*/ 9 w 137"/>
                <a:gd name="T53" fmla="*/ 5 h 171"/>
                <a:gd name="T54" fmla="*/ 7 w 137"/>
                <a:gd name="T55" fmla="*/ 5 h 171"/>
                <a:gd name="T56" fmla="*/ 5 w 137"/>
                <a:gd name="T57" fmla="*/ 7 h 171"/>
                <a:gd name="T58" fmla="*/ 4 w 137"/>
                <a:gd name="T59" fmla="*/ 10 h 171"/>
                <a:gd name="T60" fmla="*/ 4 w 137"/>
                <a:gd name="T61" fmla="*/ 14 h 171"/>
                <a:gd name="T62" fmla="*/ 5 w 137"/>
                <a:gd name="T63" fmla="*/ 17 h 171"/>
                <a:gd name="T64" fmla="*/ 6 w 137"/>
                <a:gd name="T65" fmla="*/ 19 h 171"/>
                <a:gd name="T66" fmla="*/ 7 w 137"/>
                <a:gd name="T67" fmla="*/ 20 h 171"/>
                <a:gd name="T68" fmla="*/ 10 w 137"/>
                <a:gd name="T69" fmla="*/ 23 h 171"/>
                <a:gd name="T70" fmla="*/ 11 w 137"/>
                <a:gd name="T71" fmla="*/ 26 h 171"/>
                <a:gd name="T72" fmla="*/ 13 w 137"/>
                <a:gd name="T73" fmla="*/ 29 h 171"/>
                <a:gd name="T74" fmla="*/ 13 w 137"/>
                <a:gd name="T75" fmla="*/ 35 h 171"/>
                <a:gd name="T76" fmla="*/ 13 w 137"/>
                <a:gd name="T77" fmla="*/ 40 h 171"/>
                <a:gd name="T78" fmla="*/ 11 w 137"/>
                <a:gd name="T79" fmla="*/ 44 h 171"/>
                <a:gd name="T80" fmla="*/ 10 w 137"/>
                <a:gd name="T81" fmla="*/ 47 h 171"/>
                <a:gd name="T82" fmla="*/ 6 w 137"/>
                <a:gd name="T83" fmla="*/ 48 h 171"/>
                <a:gd name="T84" fmla="*/ 2 w 137"/>
                <a:gd name="T85" fmla="*/ 45 h 171"/>
                <a:gd name="T86" fmla="*/ 1 w 137"/>
                <a:gd name="T87" fmla="*/ 39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19" y="114"/>
                  </a:lnTo>
                  <a:lnTo>
                    <a:pt x="19" y="120"/>
                  </a:lnTo>
                  <a:lnTo>
                    <a:pt x="21" y="127"/>
                  </a:lnTo>
                  <a:lnTo>
                    <a:pt x="25" y="137"/>
                  </a:lnTo>
                  <a:lnTo>
                    <a:pt x="29" y="141"/>
                  </a:lnTo>
                  <a:lnTo>
                    <a:pt x="33" y="144"/>
                  </a:lnTo>
                  <a:lnTo>
                    <a:pt x="40" y="148"/>
                  </a:lnTo>
                  <a:lnTo>
                    <a:pt x="48" y="150"/>
                  </a:lnTo>
                  <a:lnTo>
                    <a:pt x="55" y="152"/>
                  </a:lnTo>
                  <a:lnTo>
                    <a:pt x="65" y="152"/>
                  </a:lnTo>
                  <a:lnTo>
                    <a:pt x="84" y="150"/>
                  </a:lnTo>
                  <a:lnTo>
                    <a:pt x="97" y="144"/>
                  </a:lnTo>
                  <a:lnTo>
                    <a:pt x="103" y="137"/>
                  </a:lnTo>
                  <a:lnTo>
                    <a:pt x="106" y="131"/>
                  </a:lnTo>
                  <a:lnTo>
                    <a:pt x="108" y="123"/>
                  </a:lnTo>
                  <a:lnTo>
                    <a:pt x="106" y="116"/>
                  </a:lnTo>
                  <a:lnTo>
                    <a:pt x="103" y="110"/>
                  </a:lnTo>
                  <a:lnTo>
                    <a:pt x="91" y="103"/>
                  </a:lnTo>
                  <a:lnTo>
                    <a:pt x="71" y="93"/>
                  </a:lnTo>
                  <a:lnTo>
                    <a:pt x="57" y="88"/>
                  </a:lnTo>
                  <a:lnTo>
                    <a:pt x="50" y="84"/>
                  </a:lnTo>
                  <a:lnTo>
                    <a:pt x="42" y="80"/>
                  </a:lnTo>
                  <a:lnTo>
                    <a:pt x="33" y="72"/>
                  </a:lnTo>
                  <a:lnTo>
                    <a:pt x="25" y="63"/>
                  </a:lnTo>
                  <a:lnTo>
                    <a:pt x="23" y="57"/>
                  </a:lnTo>
                  <a:lnTo>
                    <a:pt x="21" y="52"/>
                  </a:lnTo>
                  <a:lnTo>
                    <a:pt x="19" y="44"/>
                  </a:lnTo>
                  <a:lnTo>
                    <a:pt x="21" y="36"/>
                  </a:lnTo>
                  <a:lnTo>
                    <a:pt x="23" y="29"/>
                  </a:lnTo>
                  <a:lnTo>
                    <a:pt x="27" y="21"/>
                  </a:lnTo>
                  <a:lnTo>
                    <a:pt x="33" y="14"/>
                  </a:lnTo>
                  <a:lnTo>
                    <a:pt x="38" y="10"/>
                  </a:lnTo>
                  <a:lnTo>
                    <a:pt x="48" y="4"/>
                  </a:lnTo>
                  <a:lnTo>
                    <a:pt x="57" y="2"/>
                  </a:lnTo>
                  <a:lnTo>
                    <a:pt x="67" y="0"/>
                  </a:lnTo>
                  <a:lnTo>
                    <a:pt x="76" y="0"/>
                  </a:lnTo>
                  <a:lnTo>
                    <a:pt x="95" y="2"/>
                  </a:lnTo>
                  <a:lnTo>
                    <a:pt x="110" y="6"/>
                  </a:lnTo>
                  <a:lnTo>
                    <a:pt x="120" y="12"/>
                  </a:lnTo>
                  <a:lnTo>
                    <a:pt x="125" y="17"/>
                  </a:lnTo>
                  <a:lnTo>
                    <a:pt x="131" y="25"/>
                  </a:lnTo>
                  <a:lnTo>
                    <a:pt x="135" y="36"/>
                  </a:lnTo>
                  <a:lnTo>
                    <a:pt x="137" y="48"/>
                  </a:lnTo>
                  <a:lnTo>
                    <a:pt x="137" y="52"/>
                  </a:lnTo>
                  <a:lnTo>
                    <a:pt x="118" y="52"/>
                  </a:lnTo>
                  <a:lnTo>
                    <a:pt x="116" y="46"/>
                  </a:lnTo>
                  <a:lnTo>
                    <a:pt x="116" y="42"/>
                  </a:lnTo>
                  <a:lnTo>
                    <a:pt x="112" y="35"/>
                  </a:lnTo>
                  <a:lnTo>
                    <a:pt x="108" y="29"/>
                  </a:lnTo>
                  <a:lnTo>
                    <a:pt x="103" y="25"/>
                  </a:lnTo>
                  <a:lnTo>
                    <a:pt x="95" y="21"/>
                  </a:lnTo>
                  <a:lnTo>
                    <a:pt x="86" y="19"/>
                  </a:lnTo>
                  <a:lnTo>
                    <a:pt x="76" y="19"/>
                  </a:lnTo>
                  <a:lnTo>
                    <a:pt x="65" y="19"/>
                  </a:lnTo>
                  <a:lnTo>
                    <a:pt x="55" y="23"/>
                  </a:lnTo>
                  <a:lnTo>
                    <a:pt x="48" y="27"/>
                  </a:lnTo>
                  <a:lnTo>
                    <a:pt x="44" y="31"/>
                  </a:lnTo>
                  <a:lnTo>
                    <a:pt x="40" y="36"/>
                  </a:lnTo>
                  <a:lnTo>
                    <a:pt x="40" y="44"/>
                  </a:lnTo>
                  <a:lnTo>
                    <a:pt x="40" y="50"/>
                  </a:lnTo>
                  <a:lnTo>
                    <a:pt x="42" y="53"/>
                  </a:lnTo>
                  <a:lnTo>
                    <a:pt x="48" y="59"/>
                  </a:lnTo>
                  <a:lnTo>
                    <a:pt x="55" y="63"/>
                  </a:lnTo>
                  <a:lnTo>
                    <a:pt x="59" y="65"/>
                  </a:lnTo>
                  <a:lnTo>
                    <a:pt x="65" y="69"/>
                  </a:lnTo>
                  <a:lnTo>
                    <a:pt x="72" y="72"/>
                  </a:lnTo>
                  <a:lnTo>
                    <a:pt x="82" y="76"/>
                  </a:lnTo>
                  <a:lnTo>
                    <a:pt x="93" y="82"/>
                  </a:lnTo>
                  <a:lnTo>
                    <a:pt x="103" y="86"/>
                  </a:lnTo>
                  <a:lnTo>
                    <a:pt x="108" y="89"/>
                  </a:lnTo>
                  <a:lnTo>
                    <a:pt x="116" y="95"/>
                  </a:lnTo>
                  <a:lnTo>
                    <a:pt x="122" y="103"/>
                  </a:lnTo>
                  <a:lnTo>
                    <a:pt x="125" y="112"/>
                  </a:lnTo>
                  <a:lnTo>
                    <a:pt x="127" y="123"/>
                  </a:lnTo>
                  <a:lnTo>
                    <a:pt x="125" y="131"/>
                  </a:lnTo>
                  <a:lnTo>
                    <a:pt x="124" y="141"/>
                  </a:lnTo>
                  <a:lnTo>
                    <a:pt x="118" y="148"/>
                  </a:lnTo>
                  <a:lnTo>
                    <a:pt x="112" y="154"/>
                  </a:lnTo>
                  <a:lnTo>
                    <a:pt x="105" y="161"/>
                  </a:lnTo>
                  <a:lnTo>
                    <a:pt x="97" y="165"/>
                  </a:lnTo>
                  <a:lnTo>
                    <a:pt x="82" y="171"/>
                  </a:lnTo>
                  <a:lnTo>
                    <a:pt x="63" y="171"/>
                  </a:lnTo>
                  <a:lnTo>
                    <a:pt x="38" y="169"/>
                  </a:lnTo>
                  <a:lnTo>
                    <a:pt x="19" y="159"/>
                  </a:lnTo>
                  <a:lnTo>
                    <a:pt x="8"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6735" name="Freeform 1132"/>
            <p:cNvSpPr>
              <a:spLocks/>
            </p:cNvSpPr>
            <p:nvPr/>
          </p:nvSpPr>
          <p:spPr bwMode="auto">
            <a:xfrm>
              <a:off x="2566" y="2703"/>
              <a:ext cx="86" cy="130"/>
            </a:xfrm>
            <a:custGeom>
              <a:avLst/>
              <a:gdLst>
                <a:gd name="T0" fmla="*/ 3 w 135"/>
                <a:gd name="T1" fmla="*/ 47 h 167"/>
                <a:gd name="T2" fmla="*/ 6 w 135"/>
                <a:gd name="T3" fmla="*/ 5 h 167"/>
                <a:gd name="T4" fmla="*/ 0 w 135"/>
                <a:gd name="T5" fmla="*/ 5 h 167"/>
                <a:gd name="T6" fmla="*/ 1 w 135"/>
                <a:gd name="T7" fmla="*/ 0 h 167"/>
                <a:gd name="T8" fmla="*/ 14 w 135"/>
                <a:gd name="T9" fmla="*/ 0 h 167"/>
                <a:gd name="T10" fmla="*/ 14 w 135"/>
                <a:gd name="T11" fmla="*/ 5 h 167"/>
                <a:gd name="T12" fmla="*/ 8 w 135"/>
                <a:gd name="T13" fmla="*/ 5 h 167"/>
                <a:gd name="T14" fmla="*/ 4 w 135"/>
                <a:gd name="T15" fmla="*/ 47 h 167"/>
                <a:gd name="T16" fmla="*/ 3 w 135"/>
                <a:gd name="T17" fmla="*/ 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67"/>
                <a:gd name="T29" fmla="*/ 135 w 13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67">
                  <a:moveTo>
                    <a:pt x="25" y="167"/>
                  </a:moveTo>
                  <a:lnTo>
                    <a:pt x="57" y="19"/>
                  </a:lnTo>
                  <a:lnTo>
                    <a:pt x="0" y="19"/>
                  </a:lnTo>
                  <a:lnTo>
                    <a:pt x="4" y="0"/>
                  </a:lnTo>
                  <a:lnTo>
                    <a:pt x="135"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6736" name="Freeform 1133"/>
            <p:cNvSpPr>
              <a:spLocks/>
            </p:cNvSpPr>
            <p:nvPr/>
          </p:nvSpPr>
          <p:spPr bwMode="auto">
            <a:xfrm>
              <a:off x="2640" y="2815"/>
              <a:ext cx="42" cy="55"/>
            </a:xfrm>
            <a:custGeom>
              <a:avLst/>
              <a:gdLst>
                <a:gd name="T0" fmla="*/ 0 w 64"/>
                <a:gd name="T1" fmla="*/ 21 h 70"/>
                <a:gd name="T2" fmla="*/ 2 w 64"/>
                <a:gd name="T3" fmla="*/ 0 h 70"/>
                <a:gd name="T4" fmla="*/ 3 w 64"/>
                <a:gd name="T5" fmla="*/ 0 h 70"/>
                <a:gd name="T6" fmla="*/ 3 w 64"/>
                <a:gd name="T7" fmla="*/ 4 h 70"/>
                <a:gd name="T8" fmla="*/ 3 w 64"/>
                <a:gd name="T9" fmla="*/ 2 h 70"/>
                <a:gd name="T10" fmla="*/ 5 w 64"/>
                <a:gd name="T11" fmla="*/ 2 h 70"/>
                <a:gd name="T12" fmla="*/ 5 w 64"/>
                <a:gd name="T13" fmla="*/ 0 h 70"/>
                <a:gd name="T14" fmla="*/ 6 w 64"/>
                <a:gd name="T15" fmla="*/ 0 h 70"/>
                <a:gd name="T16" fmla="*/ 7 w 64"/>
                <a:gd name="T17" fmla="*/ 0 h 70"/>
                <a:gd name="T18" fmla="*/ 7 w 64"/>
                <a:gd name="T19" fmla="*/ 2 h 70"/>
                <a:gd name="T20" fmla="*/ 7 w 64"/>
                <a:gd name="T21" fmla="*/ 2 h 70"/>
                <a:gd name="T22" fmla="*/ 8 w 64"/>
                <a:gd name="T23" fmla="*/ 2 h 70"/>
                <a:gd name="T24" fmla="*/ 8 w 64"/>
                <a:gd name="T25" fmla="*/ 3 h 70"/>
                <a:gd name="T26" fmla="*/ 8 w 64"/>
                <a:gd name="T27" fmla="*/ 5 h 70"/>
                <a:gd name="T28" fmla="*/ 8 w 64"/>
                <a:gd name="T29" fmla="*/ 6 h 70"/>
                <a:gd name="T30" fmla="*/ 8 w 64"/>
                <a:gd name="T31" fmla="*/ 9 h 70"/>
                <a:gd name="T32" fmla="*/ 7 w 64"/>
                <a:gd name="T33" fmla="*/ 21 h 70"/>
                <a:gd name="T34" fmla="*/ 5 w 64"/>
                <a:gd name="T35" fmla="*/ 21 h 70"/>
                <a:gd name="T36" fmla="*/ 6 w 64"/>
                <a:gd name="T37" fmla="*/ 8 h 70"/>
                <a:gd name="T38" fmla="*/ 7 w 64"/>
                <a:gd name="T39" fmla="*/ 6 h 70"/>
                <a:gd name="T40" fmla="*/ 7 w 64"/>
                <a:gd name="T41" fmla="*/ 5 h 70"/>
                <a:gd name="T42" fmla="*/ 7 w 64"/>
                <a:gd name="T43" fmla="*/ 4 h 70"/>
                <a:gd name="T44" fmla="*/ 6 w 64"/>
                <a:gd name="T45" fmla="*/ 3 h 70"/>
                <a:gd name="T46" fmla="*/ 6 w 64"/>
                <a:gd name="T47" fmla="*/ 3 h 70"/>
                <a:gd name="T48" fmla="*/ 5 w 64"/>
                <a:gd name="T49" fmla="*/ 3 h 70"/>
                <a:gd name="T50" fmla="*/ 5 w 64"/>
                <a:gd name="T51" fmla="*/ 3 h 70"/>
                <a:gd name="T52" fmla="*/ 4 w 64"/>
                <a:gd name="T53" fmla="*/ 3 h 70"/>
                <a:gd name="T54" fmla="*/ 3 w 64"/>
                <a:gd name="T55" fmla="*/ 4 h 70"/>
                <a:gd name="T56" fmla="*/ 3 w 64"/>
                <a:gd name="T57" fmla="*/ 6 h 70"/>
                <a:gd name="T58" fmla="*/ 3 w 64"/>
                <a:gd name="T59" fmla="*/ 9 h 70"/>
                <a:gd name="T60" fmla="*/ 2 w 64"/>
                <a:gd name="T61" fmla="*/ 12 h 70"/>
                <a:gd name="T62" fmla="*/ 1 w 64"/>
                <a:gd name="T63" fmla="*/ 21 h 70"/>
                <a:gd name="T64" fmla="*/ 0 w 64"/>
                <a:gd name="T65" fmla="*/ 2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0"/>
                <a:gd name="T101" fmla="*/ 64 w 64"/>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0">
                  <a:moveTo>
                    <a:pt x="0" y="70"/>
                  </a:moveTo>
                  <a:lnTo>
                    <a:pt x="13" y="0"/>
                  </a:lnTo>
                  <a:lnTo>
                    <a:pt x="24" y="0"/>
                  </a:lnTo>
                  <a:lnTo>
                    <a:pt x="22" y="13"/>
                  </a:lnTo>
                  <a:lnTo>
                    <a:pt x="28" y="8"/>
                  </a:lnTo>
                  <a:lnTo>
                    <a:pt x="36" y="2"/>
                  </a:lnTo>
                  <a:lnTo>
                    <a:pt x="41" y="0"/>
                  </a:lnTo>
                  <a:lnTo>
                    <a:pt x="47" y="0"/>
                  </a:lnTo>
                  <a:lnTo>
                    <a:pt x="53" y="0"/>
                  </a:lnTo>
                  <a:lnTo>
                    <a:pt x="56" y="2"/>
                  </a:lnTo>
                  <a:lnTo>
                    <a:pt x="60" y="4"/>
                  </a:lnTo>
                  <a:lnTo>
                    <a:pt x="62" y="8"/>
                  </a:lnTo>
                  <a:lnTo>
                    <a:pt x="64" y="12"/>
                  </a:lnTo>
                  <a:lnTo>
                    <a:pt x="64" y="17"/>
                  </a:lnTo>
                  <a:lnTo>
                    <a:pt x="64" y="21"/>
                  </a:lnTo>
                  <a:lnTo>
                    <a:pt x="62" y="29"/>
                  </a:lnTo>
                  <a:lnTo>
                    <a:pt x="53" y="70"/>
                  </a:lnTo>
                  <a:lnTo>
                    <a:pt x="41" y="70"/>
                  </a:lnTo>
                  <a:lnTo>
                    <a:pt x="51" y="27"/>
                  </a:lnTo>
                  <a:lnTo>
                    <a:pt x="53" y="21"/>
                  </a:lnTo>
                  <a:lnTo>
                    <a:pt x="53" y="17"/>
                  </a:lnTo>
                  <a:lnTo>
                    <a:pt x="53" y="13"/>
                  </a:lnTo>
                  <a:lnTo>
                    <a:pt x="51" y="12"/>
                  </a:lnTo>
                  <a:lnTo>
                    <a:pt x="47" y="10"/>
                  </a:lnTo>
                  <a:lnTo>
                    <a:pt x="43" y="10"/>
                  </a:lnTo>
                  <a:lnTo>
                    <a:pt x="38" y="10"/>
                  </a:lnTo>
                  <a:lnTo>
                    <a:pt x="32" y="12"/>
                  </a:lnTo>
                  <a:lnTo>
                    <a:pt x="28" y="15"/>
                  </a:lnTo>
                  <a:lnTo>
                    <a:pt x="24" y="21"/>
                  </a:lnTo>
                  <a:lnTo>
                    <a:pt x="20" y="29"/>
                  </a:lnTo>
                  <a:lnTo>
                    <a:pt x="17" y="38"/>
                  </a:lnTo>
                  <a:lnTo>
                    <a:pt x="11" y="70"/>
                  </a:lnTo>
                  <a:lnTo>
                    <a:pt x="0" y="70"/>
                  </a:lnTo>
                  <a:close/>
                </a:path>
              </a:pathLst>
            </a:custGeom>
            <a:solidFill>
              <a:srgbClr val="000000"/>
            </a:solidFill>
            <a:ln w="0">
              <a:solidFill>
                <a:srgbClr val="000000"/>
              </a:solidFill>
              <a:round/>
              <a:headEnd/>
              <a:tailEnd/>
            </a:ln>
          </p:spPr>
          <p:txBody>
            <a:bodyPr/>
            <a:lstStyle/>
            <a:p>
              <a:endParaRPr lang="en-CA"/>
            </a:p>
          </p:txBody>
        </p:sp>
        <p:sp>
          <p:nvSpPr>
            <p:cNvPr id="26737" name="Freeform 1134"/>
            <p:cNvSpPr>
              <a:spLocks/>
            </p:cNvSpPr>
            <p:nvPr/>
          </p:nvSpPr>
          <p:spPr bwMode="auto">
            <a:xfrm>
              <a:off x="1158" y="2504"/>
              <a:ext cx="1353" cy="113"/>
            </a:xfrm>
            <a:custGeom>
              <a:avLst/>
              <a:gdLst>
                <a:gd name="T0" fmla="*/ 0 w 2107"/>
                <a:gd name="T1" fmla="*/ 43 h 144"/>
                <a:gd name="T2" fmla="*/ 0 w 2107"/>
                <a:gd name="T3" fmla="*/ 0 h 144"/>
                <a:gd name="T4" fmla="*/ 230 w 2107"/>
                <a:gd name="T5" fmla="*/ 0 h 144"/>
                <a:gd name="T6" fmla="*/ 230 w 2107"/>
                <a:gd name="T7" fmla="*/ 43 h 144"/>
                <a:gd name="T8" fmla="*/ 0 60000 65536"/>
                <a:gd name="T9" fmla="*/ 0 60000 65536"/>
                <a:gd name="T10" fmla="*/ 0 60000 65536"/>
                <a:gd name="T11" fmla="*/ 0 60000 65536"/>
                <a:gd name="T12" fmla="*/ 0 w 2107"/>
                <a:gd name="T13" fmla="*/ 0 h 144"/>
                <a:gd name="T14" fmla="*/ 2107 w 2107"/>
                <a:gd name="T15" fmla="*/ 144 h 144"/>
              </a:gdLst>
              <a:ahLst/>
              <a:cxnLst>
                <a:cxn ang="T8">
                  <a:pos x="T0" y="T1"/>
                </a:cxn>
                <a:cxn ang="T9">
                  <a:pos x="T2" y="T3"/>
                </a:cxn>
                <a:cxn ang="T10">
                  <a:pos x="T4" y="T5"/>
                </a:cxn>
                <a:cxn ang="T11">
                  <a:pos x="T6" y="T7"/>
                </a:cxn>
              </a:cxnLst>
              <a:rect l="T12" t="T13" r="T14" b="T15"/>
              <a:pathLst>
                <a:path w="2107" h="144">
                  <a:moveTo>
                    <a:pt x="0" y="144"/>
                  </a:moveTo>
                  <a:lnTo>
                    <a:pt x="0" y="0"/>
                  </a:lnTo>
                  <a:lnTo>
                    <a:pt x="2107" y="0"/>
                  </a:lnTo>
                  <a:lnTo>
                    <a:pt x="2107" y="144"/>
                  </a:lnTo>
                </a:path>
              </a:pathLst>
            </a:custGeom>
            <a:noFill/>
            <a:ln w="9525">
              <a:solidFill>
                <a:srgbClr val="000000"/>
              </a:solidFill>
              <a:round/>
              <a:headEnd/>
              <a:tailEnd/>
            </a:ln>
          </p:spPr>
          <p:txBody>
            <a:bodyPr/>
            <a:lstStyle/>
            <a:p>
              <a:endParaRPr lang="en-CA"/>
            </a:p>
          </p:txBody>
        </p:sp>
        <p:sp>
          <p:nvSpPr>
            <p:cNvPr id="26738" name="Freeform 1135"/>
            <p:cNvSpPr>
              <a:spLocks/>
            </p:cNvSpPr>
            <p:nvPr/>
          </p:nvSpPr>
          <p:spPr bwMode="auto">
            <a:xfrm>
              <a:off x="1158" y="2890"/>
              <a:ext cx="1353" cy="114"/>
            </a:xfrm>
            <a:custGeom>
              <a:avLst/>
              <a:gdLst>
                <a:gd name="T0" fmla="*/ 0 w 2107"/>
                <a:gd name="T1" fmla="*/ 0 h 146"/>
                <a:gd name="T2" fmla="*/ 0 w 2107"/>
                <a:gd name="T3" fmla="*/ 42 h 146"/>
                <a:gd name="T4" fmla="*/ 230 w 2107"/>
                <a:gd name="T5" fmla="*/ 42 h 146"/>
                <a:gd name="T6" fmla="*/ 230 w 2107"/>
                <a:gd name="T7" fmla="*/ 0 h 146"/>
                <a:gd name="T8" fmla="*/ 0 60000 65536"/>
                <a:gd name="T9" fmla="*/ 0 60000 65536"/>
                <a:gd name="T10" fmla="*/ 0 60000 65536"/>
                <a:gd name="T11" fmla="*/ 0 60000 65536"/>
                <a:gd name="T12" fmla="*/ 0 w 2107"/>
                <a:gd name="T13" fmla="*/ 0 h 146"/>
                <a:gd name="T14" fmla="*/ 2107 w 2107"/>
                <a:gd name="T15" fmla="*/ 146 h 146"/>
              </a:gdLst>
              <a:ahLst/>
              <a:cxnLst>
                <a:cxn ang="T8">
                  <a:pos x="T0" y="T1"/>
                </a:cxn>
                <a:cxn ang="T9">
                  <a:pos x="T2" y="T3"/>
                </a:cxn>
                <a:cxn ang="T10">
                  <a:pos x="T4" y="T5"/>
                </a:cxn>
                <a:cxn ang="T11">
                  <a:pos x="T6" y="T7"/>
                </a:cxn>
              </a:cxnLst>
              <a:rect l="T12" t="T13" r="T14" b="T15"/>
              <a:pathLst>
                <a:path w="2107" h="146">
                  <a:moveTo>
                    <a:pt x="0" y="0"/>
                  </a:moveTo>
                  <a:lnTo>
                    <a:pt x="0" y="146"/>
                  </a:lnTo>
                  <a:lnTo>
                    <a:pt x="2107" y="146"/>
                  </a:lnTo>
                  <a:lnTo>
                    <a:pt x="2107" y="0"/>
                  </a:lnTo>
                </a:path>
              </a:pathLst>
            </a:custGeom>
            <a:noFill/>
            <a:ln w="9525">
              <a:solidFill>
                <a:srgbClr val="000000"/>
              </a:solidFill>
              <a:round/>
              <a:headEnd/>
              <a:tailEnd/>
            </a:ln>
          </p:spPr>
          <p:txBody>
            <a:bodyPr/>
            <a:lstStyle/>
            <a:p>
              <a:endParaRPr lang="en-CA"/>
            </a:p>
          </p:txBody>
        </p:sp>
        <p:sp>
          <p:nvSpPr>
            <p:cNvPr id="26739" name="Line 1136"/>
            <p:cNvSpPr>
              <a:spLocks noChangeShapeType="1"/>
            </p:cNvSpPr>
            <p:nvPr/>
          </p:nvSpPr>
          <p:spPr bwMode="auto">
            <a:xfrm>
              <a:off x="1538" y="2509"/>
              <a:ext cx="1" cy="103"/>
            </a:xfrm>
            <a:prstGeom prst="line">
              <a:avLst/>
            </a:prstGeom>
            <a:noFill/>
            <a:ln w="9525">
              <a:solidFill>
                <a:srgbClr val="000000"/>
              </a:solidFill>
              <a:round/>
              <a:headEnd/>
              <a:tailEnd/>
            </a:ln>
          </p:spPr>
          <p:txBody>
            <a:bodyPr/>
            <a:lstStyle/>
            <a:p>
              <a:endParaRPr lang="en-CA"/>
            </a:p>
          </p:txBody>
        </p:sp>
        <p:sp>
          <p:nvSpPr>
            <p:cNvPr id="26740" name="Line 1137"/>
            <p:cNvSpPr>
              <a:spLocks noChangeShapeType="1"/>
            </p:cNvSpPr>
            <p:nvPr/>
          </p:nvSpPr>
          <p:spPr bwMode="auto">
            <a:xfrm>
              <a:off x="2092" y="2500"/>
              <a:ext cx="2" cy="104"/>
            </a:xfrm>
            <a:prstGeom prst="line">
              <a:avLst/>
            </a:prstGeom>
            <a:noFill/>
            <a:ln w="9525">
              <a:solidFill>
                <a:srgbClr val="000000"/>
              </a:solidFill>
              <a:round/>
              <a:headEnd/>
              <a:tailEnd/>
            </a:ln>
          </p:spPr>
          <p:txBody>
            <a:bodyPr/>
            <a:lstStyle/>
            <a:p>
              <a:endParaRPr lang="en-CA"/>
            </a:p>
          </p:txBody>
        </p:sp>
        <p:sp>
          <p:nvSpPr>
            <p:cNvPr id="26741" name="Line 1138"/>
            <p:cNvSpPr>
              <a:spLocks noChangeShapeType="1"/>
            </p:cNvSpPr>
            <p:nvPr/>
          </p:nvSpPr>
          <p:spPr bwMode="auto">
            <a:xfrm>
              <a:off x="2092" y="2906"/>
              <a:ext cx="2" cy="103"/>
            </a:xfrm>
            <a:prstGeom prst="line">
              <a:avLst/>
            </a:prstGeom>
            <a:noFill/>
            <a:ln w="9525">
              <a:solidFill>
                <a:srgbClr val="000000"/>
              </a:solidFill>
              <a:round/>
              <a:headEnd/>
              <a:tailEnd/>
            </a:ln>
          </p:spPr>
          <p:txBody>
            <a:bodyPr/>
            <a:lstStyle/>
            <a:p>
              <a:endParaRPr lang="en-CA"/>
            </a:p>
          </p:txBody>
        </p:sp>
        <p:sp>
          <p:nvSpPr>
            <p:cNvPr id="26742" name="Line 1139"/>
            <p:cNvSpPr>
              <a:spLocks noChangeShapeType="1"/>
            </p:cNvSpPr>
            <p:nvPr/>
          </p:nvSpPr>
          <p:spPr bwMode="auto">
            <a:xfrm>
              <a:off x="1538" y="2901"/>
              <a:ext cx="1" cy="103"/>
            </a:xfrm>
            <a:prstGeom prst="line">
              <a:avLst/>
            </a:prstGeom>
            <a:noFill/>
            <a:ln w="9525">
              <a:solidFill>
                <a:srgbClr val="000000"/>
              </a:solidFill>
              <a:round/>
              <a:headEnd/>
              <a:tailEnd/>
            </a:ln>
          </p:spPr>
          <p:txBody>
            <a:bodyPr/>
            <a:lstStyle/>
            <a:p>
              <a:endParaRPr lang="en-CA"/>
            </a:p>
          </p:txBody>
        </p:sp>
        <p:sp>
          <p:nvSpPr>
            <p:cNvPr id="26743" name="Freeform 1140"/>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close/>
                </a:path>
              </a:pathLst>
            </a:custGeom>
            <a:solidFill>
              <a:srgbClr val="000000"/>
            </a:solidFill>
            <a:ln w="0">
              <a:solidFill>
                <a:srgbClr val="000000"/>
              </a:solidFill>
              <a:round/>
              <a:headEnd/>
              <a:tailEnd/>
            </a:ln>
          </p:spPr>
          <p:txBody>
            <a:bodyPr/>
            <a:lstStyle/>
            <a:p>
              <a:endParaRPr lang="en-CA"/>
            </a:p>
          </p:txBody>
        </p:sp>
        <p:sp>
          <p:nvSpPr>
            <p:cNvPr id="26744" name="Freeform 1141"/>
            <p:cNvSpPr>
              <a:spLocks/>
            </p:cNvSpPr>
            <p:nvPr/>
          </p:nvSpPr>
          <p:spPr bwMode="auto">
            <a:xfrm>
              <a:off x="1701" y="2745"/>
              <a:ext cx="38" cy="47"/>
            </a:xfrm>
            <a:custGeom>
              <a:avLst/>
              <a:gdLst>
                <a:gd name="T0" fmla="*/ 6 w 61"/>
                <a:gd name="T1" fmla="*/ 8 h 61"/>
                <a:gd name="T2" fmla="*/ 6 w 61"/>
                <a:gd name="T3" fmla="*/ 6 h 61"/>
                <a:gd name="T4" fmla="*/ 6 w 61"/>
                <a:gd name="T5" fmla="*/ 4 h 61"/>
                <a:gd name="T6" fmla="*/ 4 w 61"/>
                <a:gd name="T7" fmla="*/ 3 h 61"/>
                <a:gd name="T8" fmla="*/ 4 w 61"/>
                <a:gd name="T9" fmla="*/ 2 h 61"/>
                <a:gd name="T10" fmla="*/ 4 w 61"/>
                <a:gd name="T11" fmla="*/ 2 h 61"/>
                <a:gd name="T12" fmla="*/ 2 w 61"/>
                <a:gd name="T13" fmla="*/ 0 h 61"/>
                <a:gd name="T14" fmla="*/ 2 w 61"/>
                <a:gd name="T15" fmla="*/ 2 h 61"/>
                <a:gd name="T16" fmla="*/ 1 w 61"/>
                <a:gd name="T17" fmla="*/ 2 h 61"/>
                <a:gd name="T18" fmla="*/ 1 w 61"/>
                <a:gd name="T19" fmla="*/ 3 h 61"/>
                <a:gd name="T20" fmla="*/ 1 w 61"/>
                <a:gd name="T21" fmla="*/ 4 h 61"/>
                <a:gd name="T22" fmla="*/ 1 w 61"/>
                <a:gd name="T23" fmla="*/ 6 h 61"/>
                <a:gd name="T24" fmla="*/ 0 w 61"/>
                <a:gd name="T25" fmla="*/ 8 h 61"/>
                <a:gd name="T26" fmla="*/ 1 w 61"/>
                <a:gd name="T27" fmla="*/ 11 h 61"/>
                <a:gd name="T28" fmla="*/ 1 w 61"/>
                <a:gd name="T29" fmla="*/ 12 h 61"/>
                <a:gd name="T30" fmla="*/ 1 w 61"/>
                <a:gd name="T31" fmla="*/ 15 h 61"/>
                <a:gd name="T32" fmla="*/ 1 w 61"/>
                <a:gd name="T33" fmla="*/ 15 h 61"/>
                <a:gd name="T34" fmla="*/ 2 w 61"/>
                <a:gd name="T35" fmla="*/ 17 h 61"/>
                <a:gd name="T36" fmla="*/ 2 w 61"/>
                <a:gd name="T37" fmla="*/ 17 h 61"/>
                <a:gd name="T38" fmla="*/ 4 w 61"/>
                <a:gd name="T39" fmla="*/ 17 h 61"/>
                <a:gd name="T40" fmla="*/ 4 w 61"/>
                <a:gd name="T41" fmla="*/ 15 h 61"/>
                <a:gd name="T42" fmla="*/ 4 w 61"/>
                <a:gd name="T43" fmla="*/ 15 h 61"/>
                <a:gd name="T44" fmla="*/ 6 w 61"/>
                <a:gd name="T45" fmla="*/ 12 h 61"/>
                <a:gd name="T46" fmla="*/ 6 w 61"/>
                <a:gd name="T47" fmla="*/ 11 h 61"/>
                <a:gd name="T48" fmla="*/ 6 w 61"/>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61" y="31"/>
                  </a:moveTo>
                  <a:lnTo>
                    <a:pt x="59" y="23"/>
                  </a:lnTo>
                  <a:lnTo>
                    <a:pt x="57" y="15"/>
                  </a:lnTo>
                  <a:lnTo>
                    <a:pt x="51" y="10"/>
                  </a:lnTo>
                  <a:lnTo>
                    <a:pt x="46" y="6"/>
                  </a:lnTo>
                  <a:lnTo>
                    <a:pt x="38" y="2"/>
                  </a:lnTo>
                  <a:lnTo>
                    <a:pt x="30" y="0"/>
                  </a:lnTo>
                  <a:lnTo>
                    <a:pt x="23" y="2"/>
                  </a:lnTo>
                  <a:lnTo>
                    <a:pt x="15" y="6"/>
                  </a:lnTo>
                  <a:lnTo>
                    <a:pt x="10" y="10"/>
                  </a:lnTo>
                  <a:lnTo>
                    <a:pt x="4" y="15"/>
                  </a:lnTo>
                  <a:lnTo>
                    <a:pt x="2" y="23"/>
                  </a:lnTo>
                  <a:lnTo>
                    <a:pt x="0" y="31"/>
                  </a:lnTo>
                  <a:lnTo>
                    <a:pt x="2" y="40"/>
                  </a:lnTo>
                  <a:lnTo>
                    <a:pt x="4" y="46"/>
                  </a:lnTo>
                  <a:lnTo>
                    <a:pt x="10" y="53"/>
                  </a:lnTo>
                  <a:lnTo>
                    <a:pt x="15" y="57"/>
                  </a:lnTo>
                  <a:lnTo>
                    <a:pt x="23" y="61"/>
                  </a:lnTo>
                  <a:lnTo>
                    <a:pt x="30" y="61"/>
                  </a:lnTo>
                  <a:lnTo>
                    <a:pt x="38" y="61"/>
                  </a:lnTo>
                  <a:lnTo>
                    <a:pt x="46" y="57"/>
                  </a:lnTo>
                  <a:lnTo>
                    <a:pt x="51" y="53"/>
                  </a:lnTo>
                  <a:lnTo>
                    <a:pt x="57" y="46"/>
                  </a:lnTo>
                  <a:lnTo>
                    <a:pt x="59" y="40"/>
                  </a:lnTo>
                  <a:lnTo>
                    <a:pt x="61" y="31"/>
                  </a:lnTo>
                </a:path>
              </a:pathLst>
            </a:custGeom>
            <a:noFill/>
            <a:ln w="9525">
              <a:solidFill>
                <a:srgbClr val="000000"/>
              </a:solidFill>
              <a:round/>
              <a:headEnd/>
              <a:tailEnd/>
            </a:ln>
          </p:spPr>
          <p:txBody>
            <a:bodyPr/>
            <a:lstStyle/>
            <a:p>
              <a:endParaRPr lang="en-CA"/>
            </a:p>
          </p:txBody>
        </p:sp>
        <p:sp>
          <p:nvSpPr>
            <p:cNvPr id="26745" name="Freeform 1142"/>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6" name="Freeform 1143"/>
            <p:cNvSpPr>
              <a:spLocks/>
            </p:cNvSpPr>
            <p:nvPr/>
          </p:nvSpPr>
          <p:spPr bwMode="auto">
            <a:xfrm>
              <a:off x="1798" y="2745"/>
              <a:ext cx="39" cy="47"/>
            </a:xfrm>
            <a:custGeom>
              <a:avLst/>
              <a:gdLst>
                <a:gd name="T0" fmla="*/ 7 w 60"/>
                <a:gd name="T1" fmla="*/ 8 h 61"/>
                <a:gd name="T2" fmla="*/ 7 w 60"/>
                <a:gd name="T3" fmla="*/ 6 h 61"/>
                <a:gd name="T4" fmla="*/ 7 w 60"/>
                <a:gd name="T5" fmla="*/ 4 h 61"/>
                <a:gd name="T6" fmla="*/ 6 w 60"/>
                <a:gd name="T7" fmla="*/ 3 h 61"/>
                <a:gd name="T8" fmla="*/ 5 w 60"/>
                <a:gd name="T9" fmla="*/ 2 h 61"/>
                <a:gd name="T10" fmla="*/ 5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0 w 60"/>
                <a:gd name="T23" fmla="*/ 6 h 61"/>
                <a:gd name="T24" fmla="*/ 0 w 60"/>
                <a:gd name="T25" fmla="*/ 8 h 61"/>
                <a:gd name="T26" fmla="*/ 0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5 w 60"/>
                <a:gd name="T39" fmla="*/ 17 h 61"/>
                <a:gd name="T40" fmla="*/ 5 w 60"/>
                <a:gd name="T41" fmla="*/ 15 h 61"/>
                <a:gd name="T42" fmla="*/ 6 w 60"/>
                <a:gd name="T43" fmla="*/ 15 h 61"/>
                <a:gd name="T44" fmla="*/ 7 w 60"/>
                <a:gd name="T45" fmla="*/ 12 h 61"/>
                <a:gd name="T46" fmla="*/ 7 w 60"/>
                <a:gd name="T47" fmla="*/ 11 h 61"/>
                <a:gd name="T48" fmla="*/ 7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58" y="23"/>
                  </a:lnTo>
                  <a:lnTo>
                    <a:pt x="56" y="15"/>
                  </a:lnTo>
                  <a:lnTo>
                    <a:pt x="51" y="10"/>
                  </a:lnTo>
                  <a:lnTo>
                    <a:pt x="45" y="6"/>
                  </a:lnTo>
                  <a:lnTo>
                    <a:pt x="37" y="2"/>
                  </a:lnTo>
                  <a:lnTo>
                    <a:pt x="30" y="0"/>
                  </a:lnTo>
                  <a:lnTo>
                    <a:pt x="22" y="2"/>
                  </a:lnTo>
                  <a:lnTo>
                    <a:pt x="15" y="6"/>
                  </a:lnTo>
                  <a:lnTo>
                    <a:pt x="9" y="10"/>
                  </a:lnTo>
                  <a:lnTo>
                    <a:pt x="3" y="15"/>
                  </a:lnTo>
                  <a:lnTo>
                    <a:pt x="0" y="23"/>
                  </a:lnTo>
                  <a:lnTo>
                    <a:pt x="0" y="31"/>
                  </a:lnTo>
                  <a:lnTo>
                    <a:pt x="0" y="40"/>
                  </a:lnTo>
                  <a:lnTo>
                    <a:pt x="3" y="46"/>
                  </a:lnTo>
                  <a:lnTo>
                    <a:pt x="9" y="53"/>
                  </a:lnTo>
                  <a:lnTo>
                    <a:pt x="15" y="57"/>
                  </a:lnTo>
                  <a:lnTo>
                    <a:pt x="22" y="61"/>
                  </a:lnTo>
                  <a:lnTo>
                    <a:pt x="30" y="61"/>
                  </a:lnTo>
                  <a:lnTo>
                    <a:pt x="37" y="61"/>
                  </a:lnTo>
                  <a:lnTo>
                    <a:pt x="45" y="57"/>
                  </a:lnTo>
                  <a:lnTo>
                    <a:pt x="51" y="53"/>
                  </a:lnTo>
                  <a:lnTo>
                    <a:pt x="56" y="46"/>
                  </a:lnTo>
                  <a:lnTo>
                    <a:pt x="58" y="40"/>
                  </a:lnTo>
                  <a:lnTo>
                    <a:pt x="60" y="31"/>
                  </a:lnTo>
                </a:path>
              </a:pathLst>
            </a:custGeom>
            <a:noFill/>
            <a:ln w="9525">
              <a:solidFill>
                <a:srgbClr val="000000"/>
              </a:solidFill>
              <a:round/>
              <a:headEnd/>
              <a:tailEnd/>
            </a:ln>
          </p:spPr>
          <p:txBody>
            <a:bodyPr/>
            <a:lstStyle/>
            <a:p>
              <a:endParaRPr lang="en-CA"/>
            </a:p>
          </p:txBody>
        </p:sp>
        <p:sp>
          <p:nvSpPr>
            <p:cNvPr id="26747" name="Freeform 1144"/>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close/>
                </a:path>
              </a:pathLst>
            </a:custGeom>
            <a:solidFill>
              <a:srgbClr val="000000"/>
            </a:solidFill>
            <a:ln w="0">
              <a:solidFill>
                <a:srgbClr val="000000"/>
              </a:solidFill>
              <a:round/>
              <a:headEnd/>
              <a:tailEnd/>
            </a:ln>
          </p:spPr>
          <p:txBody>
            <a:bodyPr/>
            <a:lstStyle/>
            <a:p>
              <a:endParaRPr lang="en-CA"/>
            </a:p>
          </p:txBody>
        </p:sp>
        <p:sp>
          <p:nvSpPr>
            <p:cNvPr id="26748" name="Freeform 1145"/>
            <p:cNvSpPr>
              <a:spLocks/>
            </p:cNvSpPr>
            <p:nvPr/>
          </p:nvSpPr>
          <p:spPr bwMode="auto">
            <a:xfrm>
              <a:off x="1891" y="2745"/>
              <a:ext cx="38" cy="47"/>
            </a:xfrm>
            <a:custGeom>
              <a:avLst/>
              <a:gdLst>
                <a:gd name="T0" fmla="*/ 6 w 60"/>
                <a:gd name="T1" fmla="*/ 8 h 61"/>
                <a:gd name="T2" fmla="*/ 6 w 60"/>
                <a:gd name="T3" fmla="*/ 6 h 61"/>
                <a:gd name="T4" fmla="*/ 6 w 60"/>
                <a:gd name="T5" fmla="*/ 4 h 61"/>
                <a:gd name="T6" fmla="*/ 6 w 60"/>
                <a:gd name="T7" fmla="*/ 3 h 61"/>
                <a:gd name="T8" fmla="*/ 4 w 60"/>
                <a:gd name="T9" fmla="*/ 2 h 61"/>
                <a:gd name="T10" fmla="*/ 4 w 60"/>
                <a:gd name="T11" fmla="*/ 2 h 61"/>
                <a:gd name="T12" fmla="*/ 3 w 60"/>
                <a:gd name="T13" fmla="*/ 0 h 61"/>
                <a:gd name="T14" fmla="*/ 3 w 60"/>
                <a:gd name="T15" fmla="*/ 2 h 61"/>
                <a:gd name="T16" fmla="*/ 2 w 60"/>
                <a:gd name="T17" fmla="*/ 2 h 61"/>
                <a:gd name="T18" fmla="*/ 1 w 60"/>
                <a:gd name="T19" fmla="*/ 3 h 61"/>
                <a:gd name="T20" fmla="*/ 1 w 60"/>
                <a:gd name="T21" fmla="*/ 4 h 61"/>
                <a:gd name="T22" fmla="*/ 1 w 60"/>
                <a:gd name="T23" fmla="*/ 6 h 61"/>
                <a:gd name="T24" fmla="*/ 0 w 60"/>
                <a:gd name="T25" fmla="*/ 8 h 61"/>
                <a:gd name="T26" fmla="*/ 1 w 60"/>
                <a:gd name="T27" fmla="*/ 11 h 61"/>
                <a:gd name="T28" fmla="*/ 1 w 60"/>
                <a:gd name="T29" fmla="*/ 12 h 61"/>
                <a:gd name="T30" fmla="*/ 1 w 60"/>
                <a:gd name="T31" fmla="*/ 15 h 61"/>
                <a:gd name="T32" fmla="*/ 2 w 60"/>
                <a:gd name="T33" fmla="*/ 15 h 61"/>
                <a:gd name="T34" fmla="*/ 3 w 60"/>
                <a:gd name="T35" fmla="*/ 17 h 61"/>
                <a:gd name="T36" fmla="*/ 3 w 60"/>
                <a:gd name="T37" fmla="*/ 17 h 61"/>
                <a:gd name="T38" fmla="*/ 4 w 60"/>
                <a:gd name="T39" fmla="*/ 17 h 61"/>
                <a:gd name="T40" fmla="*/ 4 w 60"/>
                <a:gd name="T41" fmla="*/ 15 h 61"/>
                <a:gd name="T42" fmla="*/ 6 w 60"/>
                <a:gd name="T43" fmla="*/ 15 h 61"/>
                <a:gd name="T44" fmla="*/ 6 w 60"/>
                <a:gd name="T45" fmla="*/ 12 h 61"/>
                <a:gd name="T46" fmla="*/ 6 w 60"/>
                <a:gd name="T47" fmla="*/ 11 h 61"/>
                <a:gd name="T48" fmla="*/ 6 w 60"/>
                <a:gd name="T49" fmla="*/ 8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60" y="31"/>
                  </a:moveTo>
                  <a:lnTo>
                    <a:pt x="60" y="23"/>
                  </a:lnTo>
                  <a:lnTo>
                    <a:pt x="56" y="15"/>
                  </a:lnTo>
                  <a:lnTo>
                    <a:pt x="53" y="10"/>
                  </a:lnTo>
                  <a:lnTo>
                    <a:pt x="45" y="6"/>
                  </a:lnTo>
                  <a:lnTo>
                    <a:pt x="37" y="2"/>
                  </a:lnTo>
                  <a:lnTo>
                    <a:pt x="30" y="0"/>
                  </a:lnTo>
                  <a:lnTo>
                    <a:pt x="22" y="2"/>
                  </a:lnTo>
                  <a:lnTo>
                    <a:pt x="15" y="6"/>
                  </a:lnTo>
                  <a:lnTo>
                    <a:pt x="9" y="10"/>
                  </a:lnTo>
                  <a:lnTo>
                    <a:pt x="3" y="15"/>
                  </a:lnTo>
                  <a:lnTo>
                    <a:pt x="1" y="23"/>
                  </a:lnTo>
                  <a:lnTo>
                    <a:pt x="0" y="31"/>
                  </a:lnTo>
                  <a:lnTo>
                    <a:pt x="1" y="40"/>
                  </a:lnTo>
                  <a:lnTo>
                    <a:pt x="3" y="46"/>
                  </a:lnTo>
                  <a:lnTo>
                    <a:pt x="9" y="53"/>
                  </a:lnTo>
                  <a:lnTo>
                    <a:pt x="15" y="57"/>
                  </a:lnTo>
                  <a:lnTo>
                    <a:pt x="22" y="61"/>
                  </a:lnTo>
                  <a:lnTo>
                    <a:pt x="30" y="61"/>
                  </a:lnTo>
                  <a:lnTo>
                    <a:pt x="37" y="61"/>
                  </a:lnTo>
                  <a:lnTo>
                    <a:pt x="45" y="57"/>
                  </a:lnTo>
                  <a:lnTo>
                    <a:pt x="53" y="53"/>
                  </a:lnTo>
                  <a:lnTo>
                    <a:pt x="56" y="46"/>
                  </a:lnTo>
                  <a:lnTo>
                    <a:pt x="60" y="40"/>
                  </a:lnTo>
                  <a:lnTo>
                    <a:pt x="60" y="31"/>
                  </a:lnTo>
                </a:path>
              </a:pathLst>
            </a:custGeom>
            <a:noFill/>
            <a:ln w="9525">
              <a:solidFill>
                <a:srgbClr val="000000"/>
              </a:solidFill>
              <a:round/>
              <a:headEnd/>
              <a:tailEnd/>
            </a:ln>
          </p:spPr>
          <p:txBody>
            <a:bodyPr/>
            <a:lstStyle/>
            <a:p>
              <a:endParaRPr lang="en-CA"/>
            </a:p>
          </p:txBody>
        </p:sp>
        <p:sp>
          <p:nvSpPr>
            <p:cNvPr id="26749" name="Line 1146"/>
            <p:cNvSpPr>
              <a:spLocks noChangeShapeType="1"/>
            </p:cNvSpPr>
            <p:nvPr/>
          </p:nvSpPr>
          <p:spPr bwMode="auto">
            <a:xfrm flipV="1">
              <a:off x="1833" y="2398"/>
              <a:ext cx="1" cy="114"/>
            </a:xfrm>
            <a:prstGeom prst="line">
              <a:avLst/>
            </a:prstGeom>
            <a:noFill/>
            <a:ln w="9525">
              <a:solidFill>
                <a:srgbClr val="000000"/>
              </a:solidFill>
              <a:round/>
              <a:headEnd/>
              <a:tailEnd/>
            </a:ln>
          </p:spPr>
          <p:txBody>
            <a:bodyPr/>
            <a:lstStyle/>
            <a:p>
              <a:endParaRPr lang="en-CA"/>
            </a:p>
          </p:txBody>
        </p:sp>
        <p:sp>
          <p:nvSpPr>
            <p:cNvPr id="26750" name="Freeform 1147"/>
            <p:cNvSpPr>
              <a:spLocks/>
            </p:cNvSpPr>
            <p:nvPr/>
          </p:nvSpPr>
          <p:spPr bwMode="auto">
            <a:xfrm>
              <a:off x="1824" y="2398"/>
              <a:ext cx="19" cy="47"/>
            </a:xfrm>
            <a:custGeom>
              <a:avLst/>
              <a:gdLst>
                <a:gd name="T0" fmla="*/ 0 w 31"/>
                <a:gd name="T1" fmla="*/ 17 h 61"/>
                <a:gd name="T2" fmla="*/ 1 w 31"/>
                <a:gd name="T3" fmla="*/ 0 h 61"/>
                <a:gd name="T4" fmla="*/ 2 w 31"/>
                <a:gd name="T5" fmla="*/ 1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6" y="0"/>
                  </a:lnTo>
                  <a:lnTo>
                    <a:pt x="31" y="61"/>
                  </a:lnTo>
                </a:path>
              </a:pathLst>
            </a:custGeom>
            <a:noFill/>
            <a:ln w="9525">
              <a:solidFill>
                <a:srgbClr val="000000"/>
              </a:solidFill>
              <a:round/>
              <a:headEnd/>
              <a:tailEnd/>
            </a:ln>
          </p:spPr>
          <p:txBody>
            <a:bodyPr/>
            <a:lstStyle/>
            <a:p>
              <a:endParaRPr lang="en-CA"/>
            </a:p>
          </p:txBody>
        </p:sp>
        <p:sp>
          <p:nvSpPr>
            <p:cNvPr id="26751" name="Freeform 1148"/>
            <p:cNvSpPr>
              <a:spLocks/>
            </p:cNvSpPr>
            <p:nvPr/>
          </p:nvSpPr>
          <p:spPr bwMode="auto">
            <a:xfrm>
              <a:off x="2784" y="2640"/>
              <a:ext cx="115" cy="430"/>
            </a:xfrm>
            <a:custGeom>
              <a:avLst/>
              <a:gdLst>
                <a:gd name="T0" fmla="*/ 0 w 176"/>
                <a:gd name="T1" fmla="*/ 162 h 549"/>
                <a:gd name="T2" fmla="*/ 0 w 176"/>
                <a:gd name="T3" fmla="*/ 158 h 549"/>
                <a:gd name="T4" fmla="*/ 3 w 176"/>
                <a:gd name="T5" fmla="*/ 156 h 549"/>
                <a:gd name="T6" fmla="*/ 5 w 176"/>
                <a:gd name="T7" fmla="*/ 152 h 549"/>
                <a:gd name="T8" fmla="*/ 7 w 176"/>
                <a:gd name="T9" fmla="*/ 146 h 549"/>
                <a:gd name="T10" fmla="*/ 7 w 176"/>
                <a:gd name="T11" fmla="*/ 141 h 549"/>
                <a:gd name="T12" fmla="*/ 7 w 176"/>
                <a:gd name="T13" fmla="*/ 135 h 549"/>
                <a:gd name="T14" fmla="*/ 7 w 176"/>
                <a:gd name="T15" fmla="*/ 126 h 549"/>
                <a:gd name="T16" fmla="*/ 5 w 176"/>
                <a:gd name="T17" fmla="*/ 117 h 549"/>
                <a:gd name="T18" fmla="*/ 5 w 176"/>
                <a:gd name="T19" fmla="*/ 110 h 549"/>
                <a:gd name="T20" fmla="*/ 6 w 176"/>
                <a:gd name="T21" fmla="*/ 104 h 549"/>
                <a:gd name="T22" fmla="*/ 7 w 176"/>
                <a:gd name="T23" fmla="*/ 98 h 549"/>
                <a:gd name="T24" fmla="*/ 9 w 176"/>
                <a:gd name="T25" fmla="*/ 92 h 549"/>
                <a:gd name="T26" fmla="*/ 12 w 176"/>
                <a:gd name="T27" fmla="*/ 87 h 549"/>
                <a:gd name="T28" fmla="*/ 14 w 176"/>
                <a:gd name="T29" fmla="*/ 84 h 549"/>
                <a:gd name="T30" fmla="*/ 19 w 176"/>
                <a:gd name="T31" fmla="*/ 81 h 549"/>
                <a:gd name="T32" fmla="*/ 14 w 176"/>
                <a:gd name="T33" fmla="*/ 78 h 549"/>
                <a:gd name="T34" fmla="*/ 12 w 176"/>
                <a:gd name="T35" fmla="*/ 74 h 549"/>
                <a:gd name="T36" fmla="*/ 8 w 176"/>
                <a:gd name="T37" fmla="*/ 70 h 549"/>
                <a:gd name="T38" fmla="*/ 7 w 176"/>
                <a:gd name="T39" fmla="*/ 63 h 549"/>
                <a:gd name="T40" fmla="*/ 6 w 176"/>
                <a:gd name="T41" fmla="*/ 58 h 549"/>
                <a:gd name="T42" fmla="*/ 5 w 176"/>
                <a:gd name="T43" fmla="*/ 52 h 549"/>
                <a:gd name="T44" fmla="*/ 5 w 176"/>
                <a:gd name="T45" fmla="*/ 45 h 549"/>
                <a:gd name="T46" fmla="*/ 7 w 176"/>
                <a:gd name="T47" fmla="*/ 38 h 549"/>
                <a:gd name="T48" fmla="*/ 7 w 176"/>
                <a:gd name="T49" fmla="*/ 29 h 549"/>
                <a:gd name="T50" fmla="*/ 7 w 176"/>
                <a:gd name="T51" fmla="*/ 21 h 549"/>
                <a:gd name="T52" fmla="*/ 7 w 176"/>
                <a:gd name="T53" fmla="*/ 16 h 549"/>
                <a:gd name="T54" fmla="*/ 5 w 176"/>
                <a:gd name="T55" fmla="*/ 10 h 549"/>
                <a:gd name="T56" fmla="*/ 3 w 176"/>
                <a:gd name="T57" fmla="*/ 7 h 549"/>
                <a:gd name="T58" fmla="*/ 0 w 176"/>
                <a:gd name="T59" fmla="*/ 4 h 549"/>
                <a:gd name="T60" fmla="*/ 0 w 176"/>
                <a:gd name="T61" fmla="*/ 0 h 549"/>
                <a:gd name="T62" fmla="*/ 1 w 176"/>
                <a:gd name="T63" fmla="*/ 0 h 549"/>
                <a:gd name="T64" fmla="*/ 5 w 176"/>
                <a:gd name="T65" fmla="*/ 2 h 549"/>
                <a:gd name="T66" fmla="*/ 8 w 176"/>
                <a:gd name="T67" fmla="*/ 4 h 549"/>
                <a:gd name="T68" fmla="*/ 12 w 176"/>
                <a:gd name="T69" fmla="*/ 10 h 549"/>
                <a:gd name="T70" fmla="*/ 14 w 176"/>
                <a:gd name="T71" fmla="*/ 16 h 549"/>
                <a:gd name="T72" fmla="*/ 15 w 176"/>
                <a:gd name="T73" fmla="*/ 23 h 549"/>
                <a:gd name="T74" fmla="*/ 16 w 176"/>
                <a:gd name="T75" fmla="*/ 29 h 549"/>
                <a:gd name="T76" fmla="*/ 16 w 176"/>
                <a:gd name="T77" fmla="*/ 36 h 549"/>
                <a:gd name="T78" fmla="*/ 14 w 176"/>
                <a:gd name="T79" fmla="*/ 45 h 549"/>
                <a:gd name="T80" fmla="*/ 14 w 176"/>
                <a:gd name="T81" fmla="*/ 54 h 549"/>
                <a:gd name="T82" fmla="*/ 14 w 176"/>
                <a:gd name="T83" fmla="*/ 60 h 549"/>
                <a:gd name="T84" fmla="*/ 14 w 176"/>
                <a:gd name="T85" fmla="*/ 67 h 549"/>
                <a:gd name="T86" fmla="*/ 16 w 176"/>
                <a:gd name="T87" fmla="*/ 72 h 549"/>
                <a:gd name="T88" fmla="*/ 18 w 176"/>
                <a:gd name="T89" fmla="*/ 77 h 549"/>
                <a:gd name="T90" fmla="*/ 21 w 176"/>
                <a:gd name="T91" fmla="*/ 79 h 549"/>
                <a:gd name="T92" fmla="*/ 21 w 176"/>
                <a:gd name="T93" fmla="*/ 84 h 549"/>
                <a:gd name="T94" fmla="*/ 18 w 176"/>
                <a:gd name="T95" fmla="*/ 85 h 549"/>
                <a:gd name="T96" fmla="*/ 16 w 176"/>
                <a:gd name="T97" fmla="*/ 89 h 549"/>
                <a:gd name="T98" fmla="*/ 14 w 176"/>
                <a:gd name="T99" fmla="*/ 96 h 549"/>
                <a:gd name="T100" fmla="*/ 14 w 176"/>
                <a:gd name="T101" fmla="*/ 102 h 549"/>
                <a:gd name="T102" fmla="*/ 14 w 176"/>
                <a:gd name="T103" fmla="*/ 109 h 549"/>
                <a:gd name="T104" fmla="*/ 14 w 176"/>
                <a:gd name="T105" fmla="*/ 117 h 549"/>
                <a:gd name="T106" fmla="*/ 16 w 176"/>
                <a:gd name="T107" fmla="*/ 126 h 549"/>
                <a:gd name="T108" fmla="*/ 16 w 176"/>
                <a:gd name="T109" fmla="*/ 132 h 549"/>
                <a:gd name="T110" fmla="*/ 16 w 176"/>
                <a:gd name="T111" fmla="*/ 138 h 549"/>
                <a:gd name="T112" fmla="*/ 14 w 176"/>
                <a:gd name="T113" fmla="*/ 145 h 549"/>
                <a:gd name="T114" fmla="*/ 12 w 176"/>
                <a:gd name="T115" fmla="*/ 150 h 549"/>
                <a:gd name="T116" fmla="*/ 10 w 176"/>
                <a:gd name="T117" fmla="*/ 154 h 549"/>
                <a:gd name="T118" fmla="*/ 8 w 176"/>
                <a:gd name="T119" fmla="*/ 158 h 549"/>
                <a:gd name="T120" fmla="*/ 5 w 176"/>
                <a:gd name="T121" fmla="*/ 160 h 549"/>
                <a:gd name="T122" fmla="*/ 3 w 176"/>
                <a:gd name="T123" fmla="*/ 161 h 549"/>
                <a:gd name="T124" fmla="*/ 0 w 176"/>
                <a:gd name="T125" fmla="*/ 162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549"/>
                <a:gd name="T191" fmla="*/ 176 w 176"/>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549">
                  <a:moveTo>
                    <a:pt x="0" y="549"/>
                  </a:moveTo>
                  <a:lnTo>
                    <a:pt x="0" y="536"/>
                  </a:lnTo>
                  <a:lnTo>
                    <a:pt x="26" y="528"/>
                  </a:lnTo>
                  <a:lnTo>
                    <a:pt x="45" y="515"/>
                  </a:lnTo>
                  <a:lnTo>
                    <a:pt x="57" y="498"/>
                  </a:lnTo>
                  <a:lnTo>
                    <a:pt x="59" y="479"/>
                  </a:lnTo>
                  <a:lnTo>
                    <a:pt x="59" y="456"/>
                  </a:lnTo>
                  <a:lnTo>
                    <a:pt x="53" y="428"/>
                  </a:lnTo>
                  <a:lnTo>
                    <a:pt x="47" y="399"/>
                  </a:lnTo>
                  <a:lnTo>
                    <a:pt x="47" y="375"/>
                  </a:lnTo>
                  <a:lnTo>
                    <a:pt x="49" y="354"/>
                  </a:lnTo>
                  <a:lnTo>
                    <a:pt x="61" y="331"/>
                  </a:lnTo>
                  <a:lnTo>
                    <a:pt x="78" y="312"/>
                  </a:lnTo>
                  <a:lnTo>
                    <a:pt x="100" y="295"/>
                  </a:lnTo>
                  <a:lnTo>
                    <a:pt x="123" y="286"/>
                  </a:lnTo>
                  <a:lnTo>
                    <a:pt x="157" y="274"/>
                  </a:lnTo>
                  <a:lnTo>
                    <a:pt x="121" y="263"/>
                  </a:lnTo>
                  <a:lnTo>
                    <a:pt x="97" y="252"/>
                  </a:lnTo>
                  <a:lnTo>
                    <a:pt x="74" y="235"/>
                  </a:lnTo>
                  <a:lnTo>
                    <a:pt x="59" y="216"/>
                  </a:lnTo>
                  <a:lnTo>
                    <a:pt x="49" y="195"/>
                  </a:lnTo>
                  <a:lnTo>
                    <a:pt x="47" y="174"/>
                  </a:lnTo>
                  <a:lnTo>
                    <a:pt x="47" y="153"/>
                  </a:lnTo>
                  <a:lnTo>
                    <a:pt x="53" y="127"/>
                  </a:lnTo>
                  <a:lnTo>
                    <a:pt x="59" y="98"/>
                  </a:lnTo>
                  <a:lnTo>
                    <a:pt x="59" y="74"/>
                  </a:lnTo>
                  <a:lnTo>
                    <a:pt x="57" y="53"/>
                  </a:lnTo>
                  <a:lnTo>
                    <a:pt x="45" y="36"/>
                  </a:lnTo>
                  <a:lnTo>
                    <a:pt x="28" y="23"/>
                  </a:lnTo>
                  <a:lnTo>
                    <a:pt x="0" y="13"/>
                  </a:lnTo>
                  <a:lnTo>
                    <a:pt x="0" y="0"/>
                  </a:lnTo>
                  <a:lnTo>
                    <a:pt x="11" y="0"/>
                  </a:lnTo>
                  <a:lnTo>
                    <a:pt x="44" y="4"/>
                  </a:lnTo>
                  <a:lnTo>
                    <a:pt x="74" y="15"/>
                  </a:lnTo>
                  <a:lnTo>
                    <a:pt x="98" y="32"/>
                  </a:lnTo>
                  <a:lnTo>
                    <a:pt x="117" y="53"/>
                  </a:lnTo>
                  <a:lnTo>
                    <a:pt x="127" y="76"/>
                  </a:lnTo>
                  <a:lnTo>
                    <a:pt x="131" y="98"/>
                  </a:lnTo>
                  <a:lnTo>
                    <a:pt x="129" y="123"/>
                  </a:lnTo>
                  <a:lnTo>
                    <a:pt x="123" y="155"/>
                  </a:lnTo>
                  <a:lnTo>
                    <a:pt x="119" y="182"/>
                  </a:lnTo>
                  <a:lnTo>
                    <a:pt x="117" y="204"/>
                  </a:lnTo>
                  <a:lnTo>
                    <a:pt x="121" y="227"/>
                  </a:lnTo>
                  <a:lnTo>
                    <a:pt x="132" y="246"/>
                  </a:lnTo>
                  <a:lnTo>
                    <a:pt x="151" y="261"/>
                  </a:lnTo>
                  <a:lnTo>
                    <a:pt x="176" y="269"/>
                  </a:lnTo>
                  <a:lnTo>
                    <a:pt x="176" y="282"/>
                  </a:lnTo>
                  <a:lnTo>
                    <a:pt x="151" y="289"/>
                  </a:lnTo>
                  <a:lnTo>
                    <a:pt x="132" y="305"/>
                  </a:lnTo>
                  <a:lnTo>
                    <a:pt x="121" y="324"/>
                  </a:lnTo>
                  <a:lnTo>
                    <a:pt x="117" y="346"/>
                  </a:lnTo>
                  <a:lnTo>
                    <a:pt x="119" y="369"/>
                  </a:lnTo>
                  <a:lnTo>
                    <a:pt x="123" y="394"/>
                  </a:lnTo>
                  <a:lnTo>
                    <a:pt x="129" y="426"/>
                  </a:lnTo>
                  <a:lnTo>
                    <a:pt x="131" y="450"/>
                  </a:lnTo>
                  <a:lnTo>
                    <a:pt x="129" y="469"/>
                  </a:lnTo>
                  <a:lnTo>
                    <a:pt x="119" y="490"/>
                  </a:lnTo>
                  <a:lnTo>
                    <a:pt x="106" y="509"/>
                  </a:lnTo>
                  <a:lnTo>
                    <a:pt x="89" y="524"/>
                  </a:lnTo>
                  <a:lnTo>
                    <a:pt x="68" y="536"/>
                  </a:lnTo>
                  <a:lnTo>
                    <a:pt x="47" y="543"/>
                  </a:lnTo>
                  <a:lnTo>
                    <a:pt x="26" y="547"/>
                  </a:lnTo>
                  <a:lnTo>
                    <a:pt x="0" y="549"/>
                  </a:lnTo>
                  <a:close/>
                </a:path>
              </a:pathLst>
            </a:custGeom>
            <a:solidFill>
              <a:srgbClr val="000000"/>
            </a:solidFill>
            <a:ln w="0">
              <a:solidFill>
                <a:srgbClr val="000000"/>
              </a:solidFill>
              <a:round/>
              <a:headEnd/>
              <a:tailEnd/>
            </a:ln>
          </p:spPr>
          <p:txBody>
            <a:bodyPr/>
            <a:lstStyle/>
            <a:p>
              <a:endParaRPr lang="en-CA"/>
            </a:p>
          </p:txBody>
        </p:sp>
        <p:sp>
          <p:nvSpPr>
            <p:cNvPr id="26752" name="Freeform 1149"/>
            <p:cNvSpPr>
              <a:spLocks noEditPoints="1"/>
            </p:cNvSpPr>
            <p:nvPr/>
          </p:nvSpPr>
          <p:spPr bwMode="auto">
            <a:xfrm>
              <a:off x="2959" y="2611"/>
              <a:ext cx="23" cy="86"/>
            </a:xfrm>
            <a:custGeom>
              <a:avLst/>
              <a:gdLst>
                <a:gd name="T0" fmla="*/ 2 w 36"/>
                <a:gd name="T1" fmla="*/ 0 h 110"/>
                <a:gd name="T2" fmla="*/ 3 w 36"/>
                <a:gd name="T3" fmla="*/ 0 h 110"/>
                <a:gd name="T4" fmla="*/ 3 w 36"/>
                <a:gd name="T5" fmla="*/ 2 h 110"/>
                <a:gd name="T6" fmla="*/ 3 w 36"/>
                <a:gd name="T7" fmla="*/ 2 h 110"/>
                <a:gd name="T8" fmla="*/ 3 w 36"/>
                <a:gd name="T9" fmla="*/ 3 h 110"/>
                <a:gd name="T10" fmla="*/ 3 w 36"/>
                <a:gd name="T11" fmla="*/ 4 h 110"/>
                <a:gd name="T12" fmla="*/ 3 w 36"/>
                <a:gd name="T13" fmla="*/ 5 h 110"/>
                <a:gd name="T14" fmla="*/ 3 w 36"/>
                <a:gd name="T15" fmla="*/ 6 h 110"/>
                <a:gd name="T16" fmla="*/ 2 w 36"/>
                <a:gd name="T17" fmla="*/ 6 h 110"/>
                <a:gd name="T18" fmla="*/ 1 w 36"/>
                <a:gd name="T19" fmla="*/ 6 h 110"/>
                <a:gd name="T20" fmla="*/ 1 w 36"/>
                <a:gd name="T21" fmla="*/ 5 h 110"/>
                <a:gd name="T22" fmla="*/ 1 w 36"/>
                <a:gd name="T23" fmla="*/ 4 h 110"/>
                <a:gd name="T24" fmla="*/ 1 w 36"/>
                <a:gd name="T25" fmla="*/ 3 h 110"/>
                <a:gd name="T26" fmla="*/ 1 w 36"/>
                <a:gd name="T27" fmla="*/ 2 h 110"/>
                <a:gd name="T28" fmla="*/ 1 w 36"/>
                <a:gd name="T29" fmla="*/ 2 h 110"/>
                <a:gd name="T30" fmla="*/ 1 w 36"/>
                <a:gd name="T31" fmla="*/ 0 h 110"/>
                <a:gd name="T32" fmla="*/ 2 w 36"/>
                <a:gd name="T33" fmla="*/ 0 h 110"/>
                <a:gd name="T34" fmla="*/ 3 w 36"/>
                <a:gd name="T35" fmla="*/ 10 h 110"/>
                <a:gd name="T36" fmla="*/ 3 w 36"/>
                <a:gd name="T37" fmla="*/ 27 h 110"/>
                <a:gd name="T38" fmla="*/ 3 w 36"/>
                <a:gd name="T39" fmla="*/ 30 h 110"/>
                <a:gd name="T40" fmla="*/ 3 w 36"/>
                <a:gd name="T41" fmla="*/ 30 h 110"/>
                <a:gd name="T42" fmla="*/ 3 w 36"/>
                <a:gd name="T43" fmla="*/ 31 h 110"/>
                <a:gd name="T44" fmla="*/ 4 w 36"/>
                <a:gd name="T45" fmla="*/ 31 h 110"/>
                <a:gd name="T46" fmla="*/ 4 w 36"/>
                <a:gd name="T47" fmla="*/ 32 h 110"/>
                <a:gd name="T48" fmla="*/ 0 w 36"/>
                <a:gd name="T49" fmla="*/ 32 h 110"/>
                <a:gd name="T50" fmla="*/ 0 w 36"/>
                <a:gd name="T51" fmla="*/ 31 h 110"/>
                <a:gd name="T52" fmla="*/ 1 w 36"/>
                <a:gd name="T53" fmla="*/ 31 h 110"/>
                <a:gd name="T54" fmla="*/ 1 w 36"/>
                <a:gd name="T55" fmla="*/ 30 h 110"/>
                <a:gd name="T56" fmla="*/ 1 w 36"/>
                <a:gd name="T57" fmla="*/ 30 h 110"/>
                <a:gd name="T58" fmla="*/ 1 w 36"/>
                <a:gd name="T59" fmla="*/ 29 h 110"/>
                <a:gd name="T60" fmla="*/ 1 w 36"/>
                <a:gd name="T61" fmla="*/ 27 h 110"/>
                <a:gd name="T62" fmla="*/ 1 w 36"/>
                <a:gd name="T63" fmla="*/ 16 h 110"/>
                <a:gd name="T64" fmla="*/ 1 w 36"/>
                <a:gd name="T65" fmla="*/ 14 h 110"/>
                <a:gd name="T66" fmla="*/ 1 w 36"/>
                <a:gd name="T67" fmla="*/ 13 h 110"/>
                <a:gd name="T68" fmla="*/ 1 w 36"/>
                <a:gd name="T69" fmla="*/ 13 h 110"/>
                <a:gd name="T70" fmla="*/ 0 w 36"/>
                <a:gd name="T71" fmla="*/ 12 h 110"/>
                <a:gd name="T72" fmla="*/ 0 w 36"/>
                <a:gd name="T73" fmla="*/ 10 h 110"/>
                <a:gd name="T74" fmla="*/ 3 w 36"/>
                <a:gd name="T75" fmla="*/ 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110"/>
                <a:gd name="T116" fmla="*/ 36 w 36"/>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110">
                  <a:moveTo>
                    <a:pt x="17" y="0"/>
                  </a:moveTo>
                  <a:lnTo>
                    <a:pt x="22" y="0"/>
                  </a:lnTo>
                  <a:lnTo>
                    <a:pt x="26" y="4"/>
                  </a:lnTo>
                  <a:lnTo>
                    <a:pt x="28" y="6"/>
                  </a:lnTo>
                  <a:lnTo>
                    <a:pt x="28" y="11"/>
                  </a:lnTo>
                  <a:lnTo>
                    <a:pt x="28" y="15"/>
                  </a:lnTo>
                  <a:lnTo>
                    <a:pt x="26" y="19"/>
                  </a:lnTo>
                  <a:lnTo>
                    <a:pt x="22" y="21"/>
                  </a:lnTo>
                  <a:lnTo>
                    <a:pt x="17" y="21"/>
                  </a:lnTo>
                  <a:lnTo>
                    <a:pt x="13" y="21"/>
                  </a:lnTo>
                  <a:lnTo>
                    <a:pt x="9" y="19"/>
                  </a:lnTo>
                  <a:lnTo>
                    <a:pt x="7" y="15"/>
                  </a:lnTo>
                  <a:lnTo>
                    <a:pt x="7" y="11"/>
                  </a:lnTo>
                  <a:lnTo>
                    <a:pt x="7" y="6"/>
                  </a:lnTo>
                  <a:lnTo>
                    <a:pt x="9" y="4"/>
                  </a:lnTo>
                  <a:lnTo>
                    <a:pt x="13" y="0"/>
                  </a:lnTo>
                  <a:lnTo>
                    <a:pt x="17" y="0"/>
                  </a:lnTo>
                  <a:close/>
                  <a:moveTo>
                    <a:pt x="28" y="36"/>
                  </a:moveTo>
                  <a:lnTo>
                    <a:pt x="28" y="93"/>
                  </a:lnTo>
                  <a:lnTo>
                    <a:pt x="28" y="100"/>
                  </a:lnTo>
                  <a:lnTo>
                    <a:pt x="30" y="104"/>
                  </a:lnTo>
                  <a:lnTo>
                    <a:pt x="32" y="106"/>
                  </a:lnTo>
                  <a:lnTo>
                    <a:pt x="36" y="106"/>
                  </a:lnTo>
                  <a:lnTo>
                    <a:pt x="36" y="110"/>
                  </a:lnTo>
                  <a:lnTo>
                    <a:pt x="0" y="110"/>
                  </a:lnTo>
                  <a:lnTo>
                    <a:pt x="0" y="106"/>
                  </a:lnTo>
                  <a:lnTo>
                    <a:pt x="3" y="106"/>
                  </a:lnTo>
                  <a:lnTo>
                    <a:pt x="5" y="102"/>
                  </a:lnTo>
                  <a:lnTo>
                    <a:pt x="5" y="100"/>
                  </a:lnTo>
                  <a:lnTo>
                    <a:pt x="7" y="98"/>
                  </a:lnTo>
                  <a:lnTo>
                    <a:pt x="7" y="93"/>
                  </a:lnTo>
                  <a:lnTo>
                    <a:pt x="7" y="53"/>
                  </a:lnTo>
                  <a:lnTo>
                    <a:pt x="5" y="47"/>
                  </a:lnTo>
                  <a:lnTo>
                    <a:pt x="5" y="43"/>
                  </a:lnTo>
                  <a:lnTo>
                    <a:pt x="3" y="42"/>
                  </a:lnTo>
                  <a:lnTo>
                    <a:pt x="0" y="40"/>
                  </a:lnTo>
                  <a:lnTo>
                    <a:pt x="0" y="36"/>
                  </a:lnTo>
                  <a:lnTo>
                    <a:pt x="28" y="36"/>
                  </a:lnTo>
                  <a:close/>
                </a:path>
              </a:pathLst>
            </a:custGeom>
            <a:solidFill>
              <a:srgbClr val="000000"/>
            </a:solidFill>
            <a:ln w="0">
              <a:solidFill>
                <a:srgbClr val="000000"/>
              </a:solidFill>
              <a:round/>
              <a:headEnd/>
              <a:tailEnd/>
            </a:ln>
          </p:spPr>
          <p:txBody>
            <a:bodyPr/>
            <a:lstStyle/>
            <a:p>
              <a:endParaRPr lang="en-CA"/>
            </a:p>
          </p:txBody>
        </p:sp>
        <p:sp>
          <p:nvSpPr>
            <p:cNvPr id="26753" name="Freeform 1150"/>
            <p:cNvSpPr>
              <a:spLocks/>
            </p:cNvSpPr>
            <p:nvPr/>
          </p:nvSpPr>
          <p:spPr bwMode="auto">
            <a:xfrm>
              <a:off x="2988" y="2639"/>
              <a:ext cx="48" cy="58"/>
            </a:xfrm>
            <a:custGeom>
              <a:avLst/>
              <a:gdLst>
                <a:gd name="T0" fmla="*/ 3 w 76"/>
                <a:gd name="T1" fmla="*/ 0 h 74"/>
                <a:gd name="T2" fmla="*/ 3 w 76"/>
                <a:gd name="T3" fmla="*/ 3 h 74"/>
                <a:gd name="T4" fmla="*/ 3 w 76"/>
                <a:gd name="T5" fmla="*/ 2 h 74"/>
                <a:gd name="T6" fmla="*/ 4 w 76"/>
                <a:gd name="T7" fmla="*/ 2 h 74"/>
                <a:gd name="T8" fmla="*/ 4 w 76"/>
                <a:gd name="T9" fmla="*/ 0 h 74"/>
                <a:gd name="T10" fmla="*/ 5 w 76"/>
                <a:gd name="T11" fmla="*/ 0 h 74"/>
                <a:gd name="T12" fmla="*/ 6 w 76"/>
                <a:gd name="T13" fmla="*/ 0 h 74"/>
                <a:gd name="T14" fmla="*/ 6 w 76"/>
                <a:gd name="T15" fmla="*/ 2 h 74"/>
                <a:gd name="T16" fmla="*/ 7 w 76"/>
                <a:gd name="T17" fmla="*/ 2 h 74"/>
                <a:gd name="T18" fmla="*/ 7 w 76"/>
                <a:gd name="T19" fmla="*/ 4 h 74"/>
                <a:gd name="T20" fmla="*/ 7 w 76"/>
                <a:gd name="T21" fmla="*/ 5 h 74"/>
                <a:gd name="T22" fmla="*/ 7 w 76"/>
                <a:gd name="T23" fmla="*/ 7 h 74"/>
                <a:gd name="T24" fmla="*/ 7 w 76"/>
                <a:gd name="T25" fmla="*/ 8 h 74"/>
                <a:gd name="T26" fmla="*/ 7 w 76"/>
                <a:gd name="T27" fmla="*/ 16 h 74"/>
                <a:gd name="T28" fmla="*/ 7 w 76"/>
                <a:gd name="T29" fmla="*/ 19 h 74"/>
                <a:gd name="T30" fmla="*/ 7 w 76"/>
                <a:gd name="T31" fmla="*/ 20 h 74"/>
                <a:gd name="T32" fmla="*/ 7 w 76"/>
                <a:gd name="T33" fmla="*/ 20 h 74"/>
                <a:gd name="T34" fmla="*/ 8 w 76"/>
                <a:gd name="T35" fmla="*/ 21 h 74"/>
                <a:gd name="T36" fmla="*/ 8 w 76"/>
                <a:gd name="T37" fmla="*/ 21 h 74"/>
                <a:gd name="T38" fmla="*/ 8 w 76"/>
                <a:gd name="T39" fmla="*/ 21 h 74"/>
                <a:gd name="T40" fmla="*/ 4 w 76"/>
                <a:gd name="T41" fmla="*/ 21 h 74"/>
                <a:gd name="T42" fmla="*/ 4 w 76"/>
                <a:gd name="T43" fmla="*/ 21 h 74"/>
                <a:gd name="T44" fmla="*/ 4 w 76"/>
                <a:gd name="T45" fmla="*/ 21 h 74"/>
                <a:gd name="T46" fmla="*/ 5 w 76"/>
                <a:gd name="T47" fmla="*/ 20 h 74"/>
                <a:gd name="T48" fmla="*/ 5 w 76"/>
                <a:gd name="T49" fmla="*/ 19 h 74"/>
                <a:gd name="T50" fmla="*/ 5 w 76"/>
                <a:gd name="T51" fmla="*/ 16 h 74"/>
                <a:gd name="T52" fmla="*/ 5 w 76"/>
                <a:gd name="T53" fmla="*/ 8 h 74"/>
                <a:gd name="T54" fmla="*/ 5 w 76"/>
                <a:gd name="T55" fmla="*/ 5 h 74"/>
                <a:gd name="T56" fmla="*/ 5 w 76"/>
                <a:gd name="T57" fmla="*/ 4 h 74"/>
                <a:gd name="T58" fmla="*/ 4 w 76"/>
                <a:gd name="T59" fmla="*/ 3 h 74"/>
                <a:gd name="T60" fmla="*/ 4 w 76"/>
                <a:gd name="T61" fmla="*/ 3 h 74"/>
                <a:gd name="T62" fmla="*/ 4 w 76"/>
                <a:gd name="T63" fmla="*/ 2 h 74"/>
                <a:gd name="T64" fmla="*/ 4 w 76"/>
                <a:gd name="T65" fmla="*/ 2 h 74"/>
                <a:gd name="T66" fmla="*/ 4 w 76"/>
                <a:gd name="T67" fmla="*/ 3 h 74"/>
                <a:gd name="T68" fmla="*/ 3 w 76"/>
                <a:gd name="T69" fmla="*/ 4 h 74"/>
                <a:gd name="T70" fmla="*/ 3 w 76"/>
                <a:gd name="T71" fmla="*/ 6 h 74"/>
                <a:gd name="T72" fmla="*/ 3 w 76"/>
                <a:gd name="T73" fmla="*/ 16 h 74"/>
                <a:gd name="T74" fmla="*/ 3 w 76"/>
                <a:gd name="T75" fmla="*/ 19 h 74"/>
                <a:gd name="T76" fmla="*/ 3 w 76"/>
                <a:gd name="T77" fmla="*/ 19 h 74"/>
                <a:gd name="T78" fmla="*/ 3 w 76"/>
                <a:gd name="T79" fmla="*/ 20 h 74"/>
                <a:gd name="T80" fmla="*/ 3 w 76"/>
                <a:gd name="T81" fmla="*/ 21 h 74"/>
                <a:gd name="T82" fmla="*/ 4 w 76"/>
                <a:gd name="T83" fmla="*/ 21 h 74"/>
                <a:gd name="T84" fmla="*/ 4 w 76"/>
                <a:gd name="T85" fmla="*/ 21 h 74"/>
                <a:gd name="T86" fmla="*/ 0 w 76"/>
                <a:gd name="T87" fmla="*/ 21 h 74"/>
                <a:gd name="T88" fmla="*/ 0 w 76"/>
                <a:gd name="T89" fmla="*/ 21 h 74"/>
                <a:gd name="T90" fmla="*/ 1 w 76"/>
                <a:gd name="T91" fmla="*/ 21 h 74"/>
                <a:gd name="T92" fmla="*/ 1 w 76"/>
                <a:gd name="T93" fmla="*/ 20 h 74"/>
                <a:gd name="T94" fmla="*/ 1 w 76"/>
                <a:gd name="T95" fmla="*/ 19 h 74"/>
                <a:gd name="T96" fmla="*/ 1 w 76"/>
                <a:gd name="T97" fmla="*/ 19 h 74"/>
                <a:gd name="T98" fmla="*/ 1 w 76"/>
                <a:gd name="T99" fmla="*/ 16 h 74"/>
                <a:gd name="T100" fmla="*/ 1 w 76"/>
                <a:gd name="T101" fmla="*/ 5 h 74"/>
                <a:gd name="T102" fmla="*/ 1 w 76"/>
                <a:gd name="T103" fmla="*/ 4 h 74"/>
                <a:gd name="T104" fmla="*/ 1 w 76"/>
                <a:gd name="T105" fmla="*/ 2 h 74"/>
                <a:gd name="T106" fmla="*/ 1 w 76"/>
                <a:gd name="T107" fmla="*/ 2 h 74"/>
                <a:gd name="T108" fmla="*/ 1 w 76"/>
                <a:gd name="T109" fmla="*/ 2 h 74"/>
                <a:gd name="T110" fmla="*/ 0 w 76"/>
                <a:gd name="T111" fmla="*/ 2 h 74"/>
                <a:gd name="T112" fmla="*/ 0 w 76"/>
                <a:gd name="T113" fmla="*/ 0 h 74"/>
                <a:gd name="T114" fmla="*/ 3 w 76"/>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74"/>
                <a:gd name="T176" fmla="*/ 76 w 76"/>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74">
                  <a:moveTo>
                    <a:pt x="29" y="0"/>
                  </a:moveTo>
                  <a:lnTo>
                    <a:pt x="29" y="11"/>
                  </a:lnTo>
                  <a:lnTo>
                    <a:pt x="34" y="6"/>
                  </a:lnTo>
                  <a:lnTo>
                    <a:pt x="40" y="2"/>
                  </a:lnTo>
                  <a:lnTo>
                    <a:pt x="46" y="0"/>
                  </a:lnTo>
                  <a:lnTo>
                    <a:pt x="51" y="0"/>
                  </a:lnTo>
                  <a:lnTo>
                    <a:pt x="57" y="0"/>
                  </a:lnTo>
                  <a:lnTo>
                    <a:pt x="63" y="4"/>
                  </a:lnTo>
                  <a:lnTo>
                    <a:pt x="66" y="7"/>
                  </a:lnTo>
                  <a:lnTo>
                    <a:pt x="68" y="13"/>
                  </a:lnTo>
                  <a:lnTo>
                    <a:pt x="70" y="17"/>
                  </a:lnTo>
                  <a:lnTo>
                    <a:pt x="70" y="23"/>
                  </a:lnTo>
                  <a:lnTo>
                    <a:pt x="70" y="28"/>
                  </a:lnTo>
                  <a:lnTo>
                    <a:pt x="70" y="57"/>
                  </a:lnTo>
                  <a:lnTo>
                    <a:pt x="70" y="62"/>
                  </a:lnTo>
                  <a:lnTo>
                    <a:pt x="70" y="66"/>
                  </a:lnTo>
                  <a:lnTo>
                    <a:pt x="72" y="68"/>
                  </a:lnTo>
                  <a:lnTo>
                    <a:pt x="74" y="70"/>
                  </a:lnTo>
                  <a:lnTo>
                    <a:pt x="76" y="70"/>
                  </a:lnTo>
                  <a:lnTo>
                    <a:pt x="76" y="74"/>
                  </a:lnTo>
                  <a:lnTo>
                    <a:pt x="42" y="74"/>
                  </a:lnTo>
                  <a:lnTo>
                    <a:pt x="42" y="70"/>
                  </a:lnTo>
                  <a:lnTo>
                    <a:pt x="44" y="70"/>
                  </a:lnTo>
                  <a:lnTo>
                    <a:pt x="47" y="66"/>
                  </a:lnTo>
                  <a:lnTo>
                    <a:pt x="47" y="62"/>
                  </a:lnTo>
                  <a:lnTo>
                    <a:pt x="47" y="57"/>
                  </a:lnTo>
                  <a:lnTo>
                    <a:pt x="47" y="25"/>
                  </a:lnTo>
                  <a:lnTo>
                    <a:pt x="47" y="19"/>
                  </a:lnTo>
                  <a:lnTo>
                    <a:pt x="47" y="13"/>
                  </a:lnTo>
                  <a:lnTo>
                    <a:pt x="46" y="11"/>
                  </a:lnTo>
                  <a:lnTo>
                    <a:pt x="44" y="9"/>
                  </a:lnTo>
                  <a:lnTo>
                    <a:pt x="42" y="9"/>
                  </a:lnTo>
                  <a:lnTo>
                    <a:pt x="38" y="11"/>
                  </a:lnTo>
                  <a:lnTo>
                    <a:pt x="32" y="15"/>
                  </a:lnTo>
                  <a:lnTo>
                    <a:pt x="29" y="21"/>
                  </a:lnTo>
                  <a:lnTo>
                    <a:pt x="29" y="57"/>
                  </a:lnTo>
                  <a:lnTo>
                    <a:pt x="30" y="62"/>
                  </a:lnTo>
                  <a:lnTo>
                    <a:pt x="30" y="64"/>
                  </a:lnTo>
                  <a:lnTo>
                    <a:pt x="30" y="68"/>
                  </a:lnTo>
                  <a:lnTo>
                    <a:pt x="32" y="70"/>
                  </a:lnTo>
                  <a:lnTo>
                    <a:pt x="36" y="70"/>
                  </a:lnTo>
                  <a:lnTo>
                    <a:pt x="36" y="74"/>
                  </a:lnTo>
                  <a:lnTo>
                    <a:pt x="0" y="74"/>
                  </a:lnTo>
                  <a:lnTo>
                    <a:pt x="0" y="70"/>
                  </a:lnTo>
                  <a:lnTo>
                    <a:pt x="4" y="70"/>
                  </a:lnTo>
                  <a:lnTo>
                    <a:pt x="6" y="68"/>
                  </a:lnTo>
                  <a:lnTo>
                    <a:pt x="8" y="64"/>
                  </a:lnTo>
                  <a:lnTo>
                    <a:pt x="8" y="62"/>
                  </a:lnTo>
                  <a:lnTo>
                    <a:pt x="8" y="57"/>
                  </a:lnTo>
                  <a:lnTo>
                    <a:pt x="8" y="17"/>
                  </a:lnTo>
                  <a:lnTo>
                    <a:pt x="8" y="13"/>
                  </a:lnTo>
                  <a:lnTo>
                    <a:pt x="6" y="9"/>
                  </a:lnTo>
                  <a:lnTo>
                    <a:pt x="6" y="7"/>
                  </a:lnTo>
                  <a:lnTo>
                    <a:pt x="4" y="6"/>
                  </a:lnTo>
                  <a:lnTo>
                    <a:pt x="0" y="4"/>
                  </a:lnTo>
                  <a:lnTo>
                    <a:pt x="0" y="0"/>
                  </a:lnTo>
                  <a:lnTo>
                    <a:pt x="29" y="0"/>
                  </a:lnTo>
                  <a:close/>
                </a:path>
              </a:pathLst>
            </a:custGeom>
            <a:solidFill>
              <a:srgbClr val="000000"/>
            </a:solidFill>
            <a:ln w="0">
              <a:solidFill>
                <a:srgbClr val="000000"/>
              </a:solidFill>
              <a:round/>
              <a:headEnd/>
              <a:tailEnd/>
            </a:ln>
          </p:spPr>
          <p:txBody>
            <a:bodyPr/>
            <a:lstStyle/>
            <a:p>
              <a:endParaRPr lang="en-CA"/>
            </a:p>
          </p:txBody>
        </p:sp>
        <p:sp>
          <p:nvSpPr>
            <p:cNvPr id="26754" name="Freeform 1151"/>
            <p:cNvSpPr>
              <a:spLocks/>
            </p:cNvSpPr>
            <p:nvPr/>
          </p:nvSpPr>
          <p:spPr bwMode="auto">
            <a:xfrm>
              <a:off x="3044" y="2618"/>
              <a:ext cx="32" cy="80"/>
            </a:xfrm>
            <a:custGeom>
              <a:avLst/>
              <a:gdLst>
                <a:gd name="T0" fmla="*/ 4 w 49"/>
                <a:gd name="T1" fmla="*/ 0 h 103"/>
                <a:gd name="T2" fmla="*/ 4 w 49"/>
                <a:gd name="T3" fmla="*/ 7 h 103"/>
                <a:gd name="T4" fmla="*/ 6 w 49"/>
                <a:gd name="T5" fmla="*/ 7 h 103"/>
                <a:gd name="T6" fmla="*/ 6 w 49"/>
                <a:gd name="T7" fmla="*/ 10 h 103"/>
                <a:gd name="T8" fmla="*/ 4 w 49"/>
                <a:gd name="T9" fmla="*/ 10 h 103"/>
                <a:gd name="T10" fmla="*/ 4 w 49"/>
                <a:gd name="T11" fmla="*/ 23 h 103"/>
                <a:gd name="T12" fmla="*/ 4 w 49"/>
                <a:gd name="T13" fmla="*/ 24 h 103"/>
                <a:gd name="T14" fmla="*/ 4 w 49"/>
                <a:gd name="T15" fmla="*/ 25 h 103"/>
                <a:gd name="T16" fmla="*/ 4 w 49"/>
                <a:gd name="T17" fmla="*/ 26 h 103"/>
                <a:gd name="T18" fmla="*/ 4 w 49"/>
                <a:gd name="T19" fmla="*/ 26 h 103"/>
                <a:gd name="T20" fmla="*/ 5 w 49"/>
                <a:gd name="T21" fmla="*/ 26 h 103"/>
                <a:gd name="T22" fmla="*/ 5 w 49"/>
                <a:gd name="T23" fmla="*/ 26 h 103"/>
                <a:gd name="T24" fmla="*/ 5 w 49"/>
                <a:gd name="T25" fmla="*/ 26 h 103"/>
                <a:gd name="T26" fmla="*/ 5 w 49"/>
                <a:gd name="T27" fmla="*/ 24 h 103"/>
                <a:gd name="T28" fmla="*/ 5 w 49"/>
                <a:gd name="T29" fmla="*/ 25 h 103"/>
                <a:gd name="T30" fmla="*/ 5 w 49"/>
                <a:gd name="T31" fmla="*/ 26 h 103"/>
                <a:gd name="T32" fmla="*/ 5 w 49"/>
                <a:gd name="T33" fmla="*/ 29 h 103"/>
                <a:gd name="T34" fmla="*/ 4 w 49"/>
                <a:gd name="T35" fmla="*/ 29 h 103"/>
                <a:gd name="T36" fmla="*/ 3 w 49"/>
                <a:gd name="T37" fmla="*/ 29 h 103"/>
                <a:gd name="T38" fmla="*/ 3 w 49"/>
                <a:gd name="T39" fmla="*/ 29 h 103"/>
                <a:gd name="T40" fmla="*/ 2 w 49"/>
                <a:gd name="T41" fmla="*/ 29 h 103"/>
                <a:gd name="T42" fmla="*/ 1 w 49"/>
                <a:gd name="T43" fmla="*/ 26 h 103"/>
                <a:gd name="T44" fmla="*/ 1 w 49"/>
                <a:gd name="T45" fmla="*/ 26 h 103"/>
                <a:gd name="T46" fmla="*/ 1 w 49"/>
                <a:gd name="T47" fmla="*/ 25 h 103"/>
                <a:gd name="T48" fmla="*/ 1 w 49"/>
                <a:gd name="T49" fmla="*/ 23 h 103"/>
                <a:gd name="T50" fmla="*/ 1 w 49"/>
                <a:gd name="T51" fmla="*/ 22 h 103"/>
                <a:gd name="T52" fmla="*/ 1 w 49"/>
                <a:gd name="T53" fmla="*/ 10 h 103"/>
                <a:gd name="T54" fmla="*/ 0 w 49"/>
                <a:gd name="T55" fmla="*/ 10 h 103"/>
                <a:gd name="T56" fmla="*/ 0 w 49"/>
                <a:gd name="T57" fmla="*/ 9 h 103"/>
                <a:gd name="T58" fmla="*/ 1 w 49"/>
                <a:gd name="T59" fmla="*/ 7 h 103"/>
                <a:gd name="T60" fmla="*/ 2 w 49"/>
                <a:gd name="T61" fmla="*/ 5 h 103"/>
                <a:gd name="T62" fmla="*/ 3 w 49"/>
                <a:gd name="T63" fmla="*/ 3 h 103"/>
                <a:gd name="T64" fmla="*/ 3 w 49"/>
                <a:gd name="T65" fmla="*/ 0 h 103"/>
                <a:gd name="T66" fmla="*/ 4 w 49"/>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103"/>
                <a:gd name="T104" fmla="*/ 49 w 49"/>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103">
                  <a:moveTo>
                    <a:pt x="32" y="0"/>
                  </a:moveTo>
                  <a:lnTo>
                    <a:pt x="32" y="27"/>
                  </a:lnTo>
                  <a:lnTo>
                    <a:pt x="49" y="27"/>
                  </a:lnTo>
                  <a:lnTo>
                    <a:pt x="49" y="36"/>
                  </a:lnTo>
                  <a:lnTo>
                    <a:pt x="32" y="36"/>
                  </a:lnTo>
                  <a:lnTo>
                    <a:pt x="32" y="80"/>
                  </a:lnTo>
                  <a:lnTo>
                    <a:pt x="32" y="86"/>
                  </a:lnTo>
                  <a:lnTo>
                    <a:pt x="32" y="88"/>
                  </a:lnTo>
                  <a:lnTo>
                    <a:pt x="32" y="89"/>
                  </a:lnTo>
                  <a:lnTo>
                    <a:pt x="34" y="91"/>
                  </a:lnTo>
                  <a:lnTo>
                    <a:pt x="36" y="91"/>
                  </a:lnTo>
                  <a:lnTo>
                    <a:pt x="40" y="91"/>
                  </a:lnTo>
                  <a:lnTo>
                    <a:pt x="46" y="86"/>
                  </a:lnTo>
                  <a:lnTo>
                    <a:pt x="48" y="88"/>
                  </a:lnTo>
                  <a:lnTo>
                    <a:pt x="44" y="93"/>
                  </a:lnTo>
                  <a:lnTo>
                    <a:pt x="40" y="99"/>
                  </a:lnTo>
                  <a:lnTo>
                    <a:pt x="34" y="101"/>
                  </a:lnTo>
                  <a:lnTo>
                    <a:pt x="29" y="103"/>
                  </a:lnTo>
                  <a:lnTo>
                    <a:pt x="21" y="101"/>
                  </a:lnTo>
                  <a:lnTo>
                    <a:pt x="17" y="99"/>
                  </a:lnTo>
                  <a:lnTo>
                    <a:pt x="13" y="95"/>
                  </a:lnTo>
                  <a:lnTo>
                    <a:pt x="12" y="89"/>
                  </a:lnTo>
                  <a:lnTo>
                    <a:pt x="10" y="88"/>
                  </a:lnTo>
                  <a:lnTo>
                    <a:pt x="10" y="82"/>
                  </a:lnTo>
                  <a:lnTo>
                    <a:pt x="10" y="76"/>
                  </a:lnTo>
                  <a:lnTo>
                    <a:pt x="10" y="36"/>
                  </a:lnTo>
                  <a:lnTo>
                    <a:pt x="0" y="36"/>
                  </a:lnTo>
                  <a:lnTo>
                    <a:pt x="0" y="33"/>
                  </a:lnTo>
                  <a:lnTo>
                    <a:pt x="10" y="27"/>
                  </a:lnTo>
                  <a:lnTo>
                    <a:pt x="17" y="19"/>
                  </a:lnTo>
                  <a:lnTo>
                    <a:pt x="23" y="10"/>
                  </a:lnTo>
                  <a:lnTo>
                    <a:pt x="29" y="0"/>
                  </a:lnTo>
                  <a:lnTo>
                    <a:pt x="32" y="0"/>
                  </a:lnTo>
                  <a:close/>
                </a:path>
              </a:pathLst>
            </a:custGeom>
            <a:solidFill>
              <a:srgbClr val="000000"/>
            </a:solidFill>
            <a:ln w="0">
              <a:solidFill>
                <a:srgbClr val="000000"/>
              </a:solidFill>
              <a:round/>
              <a:headEnd/>
              <a:tailEnd/>
            </a:ln>
          </p:spPr>
          <p:txBody>
            <a:bodyPr/>
            <a:lstStyle/>
            <a:p>
              <a:endParaRPr lang="en-CA"/>
            </a:p>
          </p:txBody>
        </p:sp>
        <p:sp>
          <p:nvSpPr>
            <p:cNvPr id="26755" name="Freeform 1152"/>
            <p:cNvSpPr>
              <a:spLocks noEditPoints="1"/>
            </p:cNvSpPr>
            <p:nvPr/>
          </p:nvSpPr>
          <p:spPr bwMode="auto">
            <a:xfrm>
              <a:off x="3080"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1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0" y="57"/>
                  </a:lnTo>
                  <a:lnTo>
                    <a:pt x="34" y="59"/>
                  </a:lnTo>
                  <a:lnTo>
                    <a:pt x="40" y="61"/>
                  </a:lnTo>
                  <a:lnTo>
                    <a:pt x="44" y="62"/>
                  </a:lnTo>
                  <a:lnTo>
                    <a:pt x="49" y="61"/>
                  </a:lnTo>
                  <a:lnTo>
                    <a:pt x="53" y="59"/>
                  </a:lnTo>
                  <a:lnTo>
                    <a:pt x="57" y="55"/>
                  </a:lnTo>
                  <a:lnTo>
                    <a:pt x="63" y="49"/>
                  </a:lnTo>
                  <a:lnTo>
                    <a:pt x="65" y="51"/>
                  </a:lnTo>
                  <a:lnTo>
                    <a:pt x="61" y="59"/>
                  </a:lnTo>
                  <a:lnTo>
                    <a:pt x="57" y="66"/>
                  </a:lnTo>
                  <a:lnTo>
                    <a:pt x="51" y="70"/>
                  </a:lnTo>
                  <a:lnTo>
                    <a:pt x="46" y="74"/>
                  </a:lnTo>
                  <a:lnTo>
                    <a:pt x="40" y="74"/>
                  </a:lnTo>
                  <a:lnTo>
                    <a:pt x="34" y="76"/>
                  </a:lnTo>
                  <a:lnTo>
                    <a:pt x="25" y="74"/>
                  </a:lnTo>
                  <a:lnTo>
                    <a:pt x="19" y="72"/>
                  </a:lnTo>
                  <a:lnTo>
                    <a:pt x="13" y="68"/>
                  </a:lnTo>
                  <a:lnTo>
                    <a:pt x="8" y="62"/>
                  </a:lnTo>
                  <a:lnTo>
                    <a:pt x="4" y="57"/>
                  </a:lnTo>
                  <a:lnTo>
                    <a:pt x="2" y="47"/>
                  </a:lnTo>
                  <a:lnTo>
                    <a:pt x="0" y="38"/>
                  </a:lnTo>
                  <a:lnTo>
                    <a:pt x="2" y="30"/>
                  </a:lnTo>
                  <a:lnTo>
                    <a:pt x="4" y="23"/>
                  </a:lnTo>
                  <a:lnTo>
                    <a:pt x="6" y="15"/>
                  </a:lnTo>
                  <a:lnTo>
                    <a:pt x="11" y="9"/>
                  </a:lnTo>
                  <a:lnTo>
                    <a:pt x="19" y="4"/>
                  </a:lnTo>
                  <a:lnTo>
                    <a:pt x="27" y="0"/>
                  </a:lnTo>
                  <a:lnTo>
                    <a:pt x="36" y="0"/>
                  </a:lnTo>
                  <a:lnTo>
                    <a:pt x="44" y="0"/>
                  </a:lnTo>
                  <a:lnTo>
                    <a:pt x="49" y="4"/>
                  </a:lnTo>
                  <a:lnTo>
                    <a:pt x="55" y="7"/>
                  </a:lnTo>
                  <a:lnTo>
                    <a:pt x="61" y="15"/>
                  </a:lnTo>
                  <a:lnTo>
                    <a:pt x="65" y="25"/>
                  </a:lnTo>
                  <a:lnTo>
                    <a:pt x="65" y="34"/>
                  </a:lnTo>
                  <a:close/>
                  <a:moveTo>
                    <a:pt x="46" y="30"/>
                  </a:moveTo>
                  <a:lnTo>
                    <a:pt x="44" y="23"/>
                  </a:lnTo>
                  <a:lnTo>
                    <a:pt x="44" y="17"/>
                  </a:lnTo>
                  <a:lnTo>
                    <a:pt x="44" y="13"/>
                  </a:lnTo>
                  <a:lnTo>
                    <a:pt x="42" y="9"/>
                  </a:lnTo>
                  <a:lnTo>
                    <a:pt x="38" y="6"/>
                  </a:lnTo>
                  <a:lnTo>
                    <a:pt x="36" y="4"/>
                  </a:lnTo>
                  <a:lnTo>
                    <a:pt x="34" y="4"/>
                  </a:lnTo>
                  <a:lnTo>
                    <a:pt x="30" y="6"/>
                  </a:lnTo>
                  <a:lnTo>
                    <a:pt x="27" y="7"/>
                  </a:lnTo>
                  <a:lnTo>
                    <a:pt x="25" y="13"/>
                  </a:lnTo>
                  <a:lnTo>
                    <a:pt x="23" y="19"/>
                  </a:lnTo>
                  <a:lnTo>
                    <a:pt x="23" y="26"/>
                  </a:lnTo>
                  <a:lnTo>
                    <a:pt x="23" y="30"/>
                  </a:lnTo>
                  <a:lnTo>
                    <a:pt x="46" y="30"/>
                  </a:lnTo>
                  <a:close/>
                </a:path>
              </a:pathLst>
            </a:custGeom>
            <a:solidFill>
              <a:srgbClr val="000000"/>
            </a:solidFill>
            <a:ln w="0">
              <a:solidFill>
                <a:srgbClr val="000000"/>
              </a:solidFill>
              <a:round/>
              <a:headEnd/>
              <a:tailEnd/>
            </a:ln>
          </p:spPr>
          <p:txBody>
            <a:bodyPr/>
            <a:lstStyle/>
            <a:p>
              <a:endParaRPr lang="en-CA"/>
            </a:p>
          </p:txBody>
        </p:sp>
        <p:sp>
          <p:nvSpPr>
            <p:cNvPr id="26756" name="Freeform 1153"/>
            <p:cNvSpPr>
              <a:spLocks/>
            </p:cNvSpPr>
            <p:nvPr/>
          </p:nvSpPr>
          <p:spPr bwMode="auto">
            <a:xfrm>
              <a:off x="3128" y="2639"/>
              <a:ext cx="41" cy="58"/>
            </a:xfrm>
            <a:custGeom>
              <a:avLst/>
              <a:gdLst>
                <a:gd name="T0" fmla="*/ 4 w 62"/>
                <a:gd name="T1" fmla="*/ 0 h 74"/>
                <a:gd name="T2" fmla="*/ 4 w 62"/>
                <a:gd name="T3" fmla="*/ 5 h 74"/>
                <a:gd name="T4" fmla="*/ 4 w 62"/>
                <a:gd name="T5" fmla="*/ 3 h 74"/>
                <a:gd name="T6" fmla="*/ 5 w 62"/>
                <a:gd name="T7" fmla="*/ 2 h 74"/>
                <a:gd name="T8" fmla="*/ 5 w 62"/>
                <a:gd name="T9" fmla="*/ 2 h 74"/>
                <a:gd name="T10" fmla="*/ 6 w 62"/>
                <a:gd name="T11" fmla="*/ 0 h 74"/>
                <a:gd name="T12" fmla="*/ 7 w 62"/>
                <a:gd name="T13" fmla="*/ 0 h 74"/>
                <a:gd name="T14" fmla="*/ 7 w 62"/>
                <a:gd name="T15" fmla="*/ 0 h 74"/>
                <a:gd name="T16" fmla="*/ 7 w 62"/>
                <a:gd name="T17" fmla="*/ 2 h 74"/>
                <a:gd name="T18" fmla="*/ 7 w 62"/>
                <a:gd name="T19" fmla="*/ 2 h 74"/>
                <a:gd name="T20" fmla="*/ 8 w 62"/>
                <a:gd name="T21" fmla="*/ 2 h 74"/>
                <a:gd name="T22" fmla="*/ 7 w 62"/>
                <a:gd name="T23" fmla="*/ 4 h 74"/>
                <a:gd name="T24" fmla="*/ 7 w 62"/>
                <a:gd name="T25" fmla="*/ 5 h 74"/>
                <a:gd name="T26" fmla="*/ 7 w 62"/>
                <a:gd name="T27" fmla="*/ 6 h 74"/>
                <a:gd name="T28" fmla="*/ 7 w 62"/>
                <a:gd name="T29" fmla="*/ 6 h 74"/>
                <a:gd name="T30" fmla="*/ 6 w 62"/>
                <a:gd name="T31" fmla="*/ 6 h 74"/>
                <a:gd name="T32" fmla="*/ 6 w 62"/>
                <a:gd name="T33" fmla="*/ 5 h 74"/>
                <a:gd name="T34" fmla="*/ 5 w 62"/>
                <a:gd name="T35" fmla="*/ 4 h 74"/>
                <a:gd name="T36" fmla="*/ 5 w 62"/>
                <a:gd name="T37" fmla="*/ 4 h 74"/>
                <a:gd name="T38" fmla="*/ 5 w 62"/>
                <a:gd name="T39" fmla="*/ 4 h 74"/>
                <a:gd name="T40" fmla="*/ 5 w 62"/>
                <a:gd name="T41" fmla="*/ 4 h 74"/>
                <a:gd name="T42" fmla="*/ 5 w 62"/>
                <a:gd name="T43" fmla="*/ 4 h 74"/>
                <a:gd name="T44" fmla="*/ 5 w 62"/>
                <a:gd name="T45" fmla="*/ 5 h 74"/>
                <a:gd name="T46" fmla="*/ 4 w 62"/>
                <a:gd name="T47" fmla="*/ 5 h 74"/>
                <a:gd name="T48" fmla="*/ 4 w 62"/>
                <a:gd name="T49" fmla="*/ 7 h 74"/>
                <a:gd name="T50" fmla="*/ 4 w 62"/>
                <a:gd name="T51" fmla="*/ 9 h 74"/>
                <a:gd name="T52" fmla="*/ 4 w 62"/>
                <a:gd name="T53" fmla="*/ 12 h 74"/>
                <a:gd name="T54" fmla="*/ 4 w 62"/>
                <a:gd name="T55" fmla="*/ 16 h 74"/>
                <a:gd name="T56" fmla="*/ 4 w 62"/>
                <a:gd name="T57" fmla="*/ 19 h 74"/>
                <a:gd name="T58" fmla="*/ 4 w 62"/>
                <a:gd name="T59" fmla="*/ 19 h 74"/>
                <a:gd name="T60" fmla="*/ 4 w 62"/>
                <a:gd name="T61" fmla="*/ 20 h 74"/>
                <a:gd name="T62" fmla="*/ 4 w 62"/>
                <a:gd name="T63" fmla="*/ 20 h 74"/>
                <a:gd name="T64" fmla="*/ 4 w 62"/>
                <a:gd name="T65" fmla="*/ 20 h 74"/>
                <a:gd name="T66" fmla="*/ 4 w 62"/>
                <a:gd name="T67" fmla="*/ 21 h 74"/>
                <a:gd name="T68" fmla="*/ 5 w 62"/>
                <a:gd name="T69" fmla="*/ 21 h 74"/>
                <a:gd name="T70" fmla="*/ 5 w 62"/>
                <a:gd name="T71" fmla="*/ 21 h 74"/>
                <a:gd name="T72" fmla="*/ 0 w 62"/>
                <a:gd name="T73" fmla="*/ 21 h 74"/>
                <a:gd name="T74" fmla="*/ 0 w 62"/>
                <a:gd name="T75" fmla="*/ 21 h 74"/>
                <a:gd name="T76" fmla="*/ 1 w 62"/>
                <a:gd name="T77" fmla="*/ 21 h 74"/>
                <a:gd name="T78" fmla="*/ 1 w 62"/>
                <a:gd name="T79" fmla="*/ 20 h 74"/>
                <a:gd name="T80" fmla="*/ 1 w 62"/>
                <a:gd name="T81" fmla="*/ 20 h 74"/>
                <a:gd name="T82" fmla="*/ 1 w 62"/>
                <a:gd name="T83" fmla="*/ 19 h 74"/>
                <a:gd name="T84" fmla="*/ 1 w 62"/>
                <a:gd name="T85" fmla="*/ 16 h 74"/>
                <a:gd name="T86" fmla="*/ 1 w 62"/>
                <a:gd name="T87" fmla="*/ 5 h 74"/>
                <a:gd name="T88" fmla="*/ 1 w 62"/>
                <a:gd name="T89" fmla="*/ 4 h 74"/>
                <a:gd name="T90" fmla="*/ 1 w 62"/>
                <a:gd name="T91" fmla="*/ 2 h 74"/>
                <a:gd name="T92" fmla="*/ 1 w 62"/>
                <a:gd name="T93" fmla="*/ 2 h 74"/>
                <a:gd name="T94" fmla="*/ 1 w 62"/>
                <a:gd name="T95" fmla="*/ 2 h 74"/>
                <a:gd name="T96" fmla="*/ 1 w 62"/>
                <a:gd name="T97" fmla="*/ 2 h 74"/>
                <a:gd name="T98" fmla="*/ 0 w 62"/>
                <a:gd name="T99" fmla="*/ 2 h 74"/>
                <a:gd name="T100" fmla="*/ 0 w 62"/>
                <a:gd name="T101" fmla="*/ 0 h 74"/>
                <a:gd name="T102" fmla="*/ 4 w 62"/>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
                <a:gd name="T157" fmla="*/ 0 h 74"/>
                <a:gd name="T158" fmla="*/ 62 w 62"/>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 h="74">
                  <a:moveTo>
                    <a:pt x="28" y="0"/>
                  </a:moveTo>
                  <a:lnTo>
                    <a:pt x="28" y="17"/>
                  </a:lnTo>
                  <a:lnTo>
                    <a:pt x="32" y="11"/>
                  </a:lnTo>
                  <a:lnTo>
                    <a:pt x="36" y="6"/>
                  </a:lnTo>
                  <a:lnTo>
                    <a:pt x="41" y="2"/>
                  </a:lnTo>
                  <a:lnTo>
                    <a:pt x="45" y="0"/>
                  </a:lnTo>
                  <a:lnTo>
                    <a:pt x="51" y="0"/>
                  </a:lnTo>
                  <a:lnTo>
                    <a:pt x="55" y="0"/>
                  </a:lnTo>
                  <a:lnTo>
                    <a:pt x="58" y="2"/>
                  </a:lnTo>
                  <a:lnTo>
                    <a:pt x="60" y="6"/>
                  </a:lnTo>
                  <a:lnTo>
                    <a:pt x="62" y="9"/>
                  </a:lnTo>
                  <a:lnTo>
                    <a:pt x="60" y="15"/>
                  </a:lnTo>
                  <a:lnTo>
                    <a:pt x="58" y="19"/>
                  </a:lnTo>
                  <a:lnTo>
                    <a:pt x="55" y="21"/>
                  </a:lnTo>
                  <a:lnTo>
                    <a:pt x="51" y="21"/>
                  </a:lnTo>
                  <a:lnTo>
                    <a:pt x="47" y="21"/>
                  </a:lnTo>
                  <a:lnTo>
                    <a:pt x="45" y="19"/>
                  </a:lnTo>
                  <a:lnTo>
                    <a:pt x="41" y="15"/>
                  </a:lnTo>
                  <a:lnTo>
                    <a:pt x="40" y="15"/>
                  </a:lnTo>
                  <a:lnTo>
                    <a:pt x="38" y="15"/>
                  </a:lnTo>
                  <a:lnTo>
                    <a:pt x="36" y="17"/>
                  </a:lnTo>
                  <a:lnTo>
                    <a:pt x="32" y="19"/>
                  </a:lnTo>
                  <a:lnTo>
                    <a:pt x="30" y="23"/>
                  </a:lnTo>
                  <a:lnTo>
                    <a:pt x="28" y="30"/>
                  </a:lnTo>
                  <a:lnTo>
                    <a:pt x="28" y="40"/>
                  </a:lnTo>
                  <a:lnTo>
                    <a:pt x="28" y="57"/>
                  </a:lnTo>
                  <a:lnTo>
                    <a:pt x="28" y="61"/>
                  </a:lnTo>
                  <a:lnTo>
                    <a:pt x="28" y="64"/>
                  </a:lnTo>
                  <a:lnTo>
                    <a:pt x="28" y="66"/>
                  </a:lnTo>
                  <a:lnTo>
                    <a:pt x="28" y="68"/>
                  </a:lnTo>
                  <a:lnTo>
                    <a:pt x="30" y="68"/>
                  </a:lnTo>
                  <a:lnTo>
                    <a:pt x="32" y="70"/>
                  </a:lnTo>
                  <a:lnTo>
                    <a:pt x="34" y="70"/>
                  </a:lnTo>
                  <a:lnTo>
                    <a:pt x="34" y="74"/>
                  </a:lnTo>
                  <a:lnTo>
                    <a:pt x="0" y="74"/>
                  </a:lnTo>
                  <a:lnTo>
                    <a:pt x="0" y="70"/>
                  </a:lnTo>
                  <a:lnTo>
                    <a:pt x="2" y="70"/>
                  </a:lnTo>
                  <a:lnTo>
                    <a:pt x="4" y="68"/>
                  </a:lnTo>
                  <a:lnTo>
                    <a:pt x="5" y="66"/>
                  </a:lnTo>
                  <a:lnTo>
                    <a:pt x="5" y="62"/>
                  </a:lnTo>
                  <a:lnTo>
                    <a:pt x="5" y="57"/>
                  </a:lnTo>
                  <a:lnTo>
                    <a:pt x="5" y="17"/>
                  </a:lnTo>
                  <a:lnTo>
                    <a:pt x="5" y="13"/>
                  </a:lnTo>
                  <a:lnTo>
                    <a:pt x="5" y="9"/>
                  </a:lnTo>
                  <a:lnTo>
                    <a:pt x="4" y="7"/>
                  </a:lnTo>
                  <a:lnTo>
                    <a:pt x="4" y="6"/>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6757" name="Freeform 1154"/>
            <p:cNvSpPr>
              <a:spLocks/>
            </p:cNvSpPr>
            <p:nvPr/>
          </p:nvSpPr>
          <p:spPr bwMode="auto">
            <a:xfrm>
              <a:off x="3172" y="2639"/>
              <a:ext cx="35" cy="59"/>
            </a:xfrm>
            <a:custGeom>
              <a:avLst/>
              <a:gdLst>
                <a:gd name="T0" fmla="*/ 6 w 53"/>
                <a:gd name="T1" fmla="*/ 7 h 76"/>
                <a:gd name="T2" fmla="*/ 5 w 53"/>
                <a:gd name="T3" fmla="*/ 5 h 76"/>
                <a:gd name="T4" fmla="*/ 5 w 53"/>
                <a:gd name="T5" fmla="*/ 2 h 76"/>
                <a:gd name="T6" fmla="*/ 3 w 53"/>
                <a:gd name="T7" fmla="*/ 2 h 76"/>
                <a:gd name="T8" fmla="*/ 2 w 53"/>
                <a:gd name="T9" fmla="*/ 2 h 76"/>
                <a:gd name="T10" fmla="*/ 2 w 53"/>
                <a:gd name="T11" fmla="*/ 3 h 76"/>
                <a:gd name="T12" fmla="*/ 2 w 53"/>
                <a:gd name="T13" fmla="*/ 4 h 76"/>
                <a:gd name="T14" fmla="*/ 3 w 53"/>
                <a:gd name="T15" fmla="*/ 5 h 76"/>
                <a:gd name="T16" fmla="*/ 5 w 53"/>
                <a:gd name="T17" fmla="*/ 9 h 76"/>
                <a:gd name="T18" fmla="*/ 6 w 53"/>
                <a:gd name="T19" fmla="*/ 12 h 76"/>
                <a:gd name="T20" fmla="*/ 7 w 53"/>
                <a:gd name="T21" fmla="*/ 15 h 76"/>
                <a:gd name="T22" fmla="*/ 6 w 53"/>
                <a:gd name="T23" fmla="*/ 18 h 76"/>
                <a:gd name="T24" fmla="*/ 5 w 53"/>
                <a:gd name="T25" fmla="*/ 20 h 76"/>
                <a:gd name="T26" fmla="*/ 3 w 53"/>
                <a:gd name="T27" fmla="*/ 22 h 76"/>
                <a:gd name="T28" fmla="*/ 1 w 53"/>
                <a:gd name="T29" fmla="*/ 20 h 76"/>
                <a:gd name="T30" fmla="*/ 1 w 53"/>
                <a:gd name="T31" fmla="*/ 20 h 76"/>
                <a:gd name="T32" fmla="*/ 1 w 53"/>
                <a:gd name="T33" fmla="*/ 22 h 76"/>
                <a:gd name="T34" fmla="*/ 0 w 53"/>
                <a:gd name="T35" fmla="*/ 14 h 76"/>
                <a:gd name="T36" fmla="*/ 1 w 53"/>
                <a:gd name="T37" fmla="*/ 16 h 76"/>
                <a:gd name="T38" fmla="*/ 2 w 53"/>
                <a:gd name="T39" fmla="*/ 18 h 76"/>
                <a:gd name="T40" fmla="*/ 3 w 53"/>
                <a:gd name="T41" fmla="*/ 20 h 76"/>
                <a:gd name="T42" fmla="*/ 5 w 53"/>
                <a:gd name="T43" fmla="*/ 19 h 76"/>
                <a:gd name="T44" fmla="*/ 5 w 53"/>
                <a:gd name="T45" fmla="*/ 18 h 76"/>
                <a:gd name="T46" fmla="*/ 5 w 53"/>
                <a:gd name="T47" fmla="*/ 16 h 76"/>
                <a:gd name="T48" fmla="*/ 3 w 53"/>
                <a:gd name="T49" fmla="*/ 15 h 76"/>
                <a:gd name="T50" fmla="*/ 2 w 53"/>
                <a:gd name="T51" fmla="*/ 12 h 76"/>
                <a:gd name="T52" fmla="*/ 1 w 53"/>
                <a:gd name="T53" fmla="*/ 10 h 76"/>
                <a:gd name="T54" fmla="*/ 0 w 53"/>
                <a:gd name="T55" fmla="*/ 5 h 76"/>
                <a:gd name="T56" fmla="*/ 1 w 53"/>
                <a:gd name="T57" fmla="*/ 3 h 76"/>
                <a:gd name="T58" fmla="*/ 1 w 53"/>
                <a:gd name="T59" fmla="*/ 2 h 76"/>
                <a:gd name="T60" fmla="*/ 3 w 53"/>
                <a:gd name="T61" fmla="*/ 0 h 76"/>
                <a:gd name="T62" fmla="*/ 5 w 53"/>
                <a:gd name="T63" fmla="*/ 2 h 76"/>
                <a:gd name="T64" fmla="*/ 5 w 53"/>
                <a:gd name="T65" fmla="*/ 2 h 76"/>
                <a:gd name="T66" fmla="*/ 5 w 53"/>
                <a:gd name="T67" fmla="*/ 2 h 76"/>
                <a:gd name="T68" fmla="*/ 5 w 53"/>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76"/>
                <a:gd name="T107" fmla="*/ 53 w 5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76">
                  <a:moveTo>
                    <a:pt x="47" y="0"/>
                  </a:moveTo>
                  <a:lnTo>
                    <a:pt x="47" y="25"/>
                  </a:lnTo>
                  <a:lnTo>
                    <a:pt x="43" y="25"/>
                  </a:lnTo>
                  <a:lnTo>
                    <a:pt x="42" y="17"/>
                  </a:lnTo>
                  <a:lnTo>
                    <a:pt x="38" y="11"/>
                  </a:lnTo>
                  <a:lnTo>
                    <a:pt x="34" y="9"/>
                  </a:lnTo>
                  <a:lnTo>
                    <a:pt x="28" y="6"/>
                  </a:lnTo>
                  <a:lnTo>
                    <a:pt x="23" y="4"/>
                  </a:lnTo>
                  <a:lnTo>
                    <a:pt x="21" y="6"/>
                  </a:lnTo>
                  <a:lnTo>
                    <a:pt x="17" y="6"/>
                  </a:lnTo>
                  <a:lnTo>
                    <a:pt x="17" y="9"/>
                  </a:lnTo>
                  <a:lnTo>
                    <a:pt x="15" y="11"/>
                  </a:lnTo>
                  <a:lnTo>
                    <a:pt x="15" y="13"/>
                  </a:lnTo>
                  <a:lnTo>
                    <a:pt x="17" y="15"/>
                  </a:lnTo>
                  <a:lnTo>
                    <a:pt x="21" y="19"/>
                  </a:lnTo>
                  <a:lnTo>
                    <a:pt x="25" y="21"/>
                  </a:lnTo>
                  <a:lnTo>
                    <a:pt x="32" y="26"/>
                  </a:lnTo>
                  <a:lnTo>
                    <a:pt x="40" y="30"/>
                  </a:lnTo>
                  <a:lnTo>
                    <a:pt x="45" y="36"/>
                  </a:lnTo>
                  <a:lnTo>
                    <a:pt x="49" y="40"/>
                  </a:lnTo>
                  <a:lnTo>
                    <a:pt x="51" y="45"/>
                  </a:lnTo>
                  <a:lnTo>
                    <a:pt x="53" y="51"/>
                  </a:lnTo>
                  <a:lnTo>
                    <a:pt x="51" y="57"/>
                  </a:lnTo>
                  <a:lnTo>
                    <a:pt x="49" y="62"/>
                  </a:lnTo>
                  <a:lnTo>
                    <a:pt x="45" y="68"/>
                  </a:lnTo>
                  <a:lnTo>
                    <a:pt x="40" y="72"/>
                  </a:lnTo>
                  <a:lnTo>
                    <a:pt x="34" y="74"/>
                  </a:lnTo>
                  <a:lnTo>
                    <a:pt x="26" y="76"/>
                  </a:lnTo>
                  <a:lnTo>
                    <a:pt x="21" y="74"/>
                  </a:lnTo>
                  <a:lnTo>
                    <a:pt x="11" y="72"/>
                  </a:lnTo>
                  <a:lnTo>
                    <a:pt x="9" y="72"/>
                  </a:lnTo>
                  <a:lnTo>
                    <a:pt x="7" y="72"/>
                  </a:lnTo>
                  <a:lnTo>
                    <a:pt x="6" y="72"/>
                  </a:lnTo>
                  <a:lnTo>
                    <a:pt x="4" y="76"/>
                  </a:lnTo>
                  <a:lnTo>
                    <a:pt x="0" y="76"/>
                  </a:lnTo>
                  <a:lnTo>
                    <a:pt x="0" y="49"/>
                  </a:lnTo>
                  <a:lnTo>
                    <a:pt x="4" y="49"/>
                  </a:lnTo>
                  <a:lnTo>
                    <a:pt x="7" y="57"/>
                  </a:lnTo>
                  <a:lnTo>
                    <a:pt x="9" y="61"/>
                  </a:lnTo>
                  <a:lnTo>
                    <a:pt x="15" y="64"/>
                  </a:lnTo>
                  <a:lnTo>
                    <a:pt x="21" y="68"/>
                  </a:lnTo>
                  <a:lnTo>
                    <a:pt x="28" y="70"/>
                  </a:lnTo>
                  <a:lnTo>
                    <a:pt x="32" y="70"/>
                  </a:lnTo>
                  <a:lnTo>
                    <a:pt x="34" y="68"/>
                  </a:lnTo>
                  <a:lnTo>
                    <a:pt x="36" y="66"/>
                  </a:lnTo>
                  <a:lnTo>
                    <a:pt x="38" y="62"/>
                  </a:lnTo>
                  <a:lnTo>
                    <a:pt x="36" y="59"/>
                  </a:lnTo>
                  <a:lnTo>
                    <a:pt x="34" y="57"/>
                  </a:lnTo>
                  <a:lnTo>
                    <a:pt x="32" y="53"/>
                  </a:lnTo>
                  <a:lnTo>
                    <a:pt x="28" y="51"/>
                  </a:lnTo>
                  <a:lnTo>
                    <a:pt x="23" y="47"/>
                  </a:lnTo>
                  <a:lnTo>
                    <a:pt x="15" y="43"/>
                  </a:lnTo>
                  <a:lnTo>
                    <a:pt x="9" y="38"/>
                  </a:lnTo>
                  <a:lnTo>
                    <a:pt x="6" y="36"/>
                  </a:lnTo>
                  <a:lnTo>
                    <a:pt x="2" y="28"/>
                  </a:lnTo>
                  <a:lnTo>
                    <a:pt x="0" y="21"/>
                  </a:lnTo>
                  <a:lnTo>
                    <a:pt x="2" y="15"/>
                  </a:lnTo>
                  <a:lnTo>
                    <a:pt x="4" y="11"/>
                  </a:lnTo>
                  <a:lnTo>
                    <a:pt x="6" y="6"/>
                  </a:lnTo>
                  <a:lnTo>
                    <a:pt x="11" y="2"/>
                  </a:lnTo>
                  <a:lnTo>
                    <a:pt x="17" y="0"/>
                  </a:lnTo>
                  <a:lnTo>
                    <a:pt x="25" y="0"/>
                  </a:lnTo>
                  <a:lnTo>
                    <a:pt x="30" y="0"/>
                  </a:lnTo>
                  <a:lnTo>
                    <a:pt x="36" y="2"/>
                  </a:lnTo>
                  <a:lnTo>
                    <a:pt x="38" y="2"/>
                  </a:lnTo>
                  <a:lnTo>
                    <a:pt x="40" y="2"/>
                  </a:lnTo>
                  <a:lnTo>
                    <a:pt x="42" y="2"/>
                  </a:lnTo>
                  <a:lnTo>
                    <a:pt x="43"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6758" name="Freeform 1155"/>
            <p:cNvSpPr>
              <a:spLocks noEditPoints="1"/>
            </p:cNvSpPr>
            <p:nvPr/>
          </p:nvSpPr>
          <p:spPr bwMode="auto">
            <a:xfrm>
              <a:off x="3213" y="2639"/>
              <a:ext cx="41" cy="59"/>
            </a:xfrm>
            <a:custGeom>
              <a:avLst/>
              <a:gdLst>
                <a:gd name="T0" fmla="*/ 6 w 65"/>
                <a:gd name="T1" fmla="*/ 9 h 76"/>
                <a:gd name="T2" fmla="*/ 3 w 65"/>
                <a:gd name="T3" fmla="*/ 9 h 76"/>
                <a:gd name="T4" fmla="*/ 3 w 65"/>
                <a:gd name="T5" fmla="*/ 12 h 76"/>
                <a:gd name="T6" fmla="*/ 3 w 65"/>
                <a:gd name="T7" fmla="*/ 14 h 76"/>
                <a:gd name="T8" fmla="*/ 3 w 65"/>
                <a:gd name="T9" fmla="*/ 16 h 76"/>
                <a:gd name="T10" fmla="*/ 3 w 65"/>
                <a:gd name="T11" fmla="*/ 17 h 76"/>
                <a:gd name="T12" fmla="*/ 4 w 65"/>
                <a:gd name="T13" fmla="*/ 17 h 76"/>
                <a:gd name="T14" fmla="*/ 4 w 65"/>
                <a:gd name="T15" fmla="*/ 18 h 76"/>
                <a:gd name="T16" fmla="*/ 5 w 65"/>
                <a:gd name="T17" fmla="*/ 17 h 76"/>
                <a:gd name="T18" fmla="*/ 5 w 65"/>
                <a:gd name="T19" fmla="*/ 17 h 76"/>
                <a:gd name="T20" fmla="*/ 6 w 65"/>
                <a:gd name="T21" fmla="*/ 16 h 76"/>
                <a:gd name="T22" fmla="*/ 6 w 65"/>
                <a:gd name="T23" fmla="*/ 14 h 76"/>
                <a:gd name="T24" fmla="*/ 6 w 65"/>
                <a:gd name="T25" fmla="*/ 15 h 76"/>
                <a:gd name="T26" fmla="*/ 6 w 65"/>
                <a:gd name="T27" fmla="*/ 17 h 76"/>
                <a:gd name="T28" fmla="*/ 6 w 65"/>
                <a:gd name="T29" fmla="*/ 19 h 76"/>
                <a:gd name="T30" fmla="*/ 5 w 65"/>
                <a:gd name="T31" fmla="*/ 20 h 76"/>
                <a:gd name="T32" fmla="*/ 4 w 65"/>
                <a:gd name="T33" fmla="*/ 20 h 76"/>
                <a:gd name="T34" fmla="*/ 4 w 65"/>
                <a:gd name="T35" fmla="*/ 20 h 76"/>
                <a:gd name="T36" fmla="*/ 3 w 65"/>
                <a:gd name="T37" fmla="*/ 22 h 76"/>
                <a:gd name="T38" fmla="*/ 3 w 65"/>
                <a:gd name="T39" fmla="*/ 20 h 76"/>
                <a:gd name="T40" fmla="*/ 2 w 65"/>
                <a:gd name="T41" fmla="*/ 20 h 76"/>
                <a:gd name="T42" fmla="*/ 2 w 65"/>
                <a:gd name="T43" fmla="*/ 19 h 76"/>
                <a:gd name="T44" fmla="*/ 1 w 65"/>
                <a:gd name="T45" fmla="*/ 18 h 76"/>
                <a:gd name="T46" fmla="*/ 1 w 65"/>
                <a:gd name="T47" fmla="*/ 16 h 76"/>
                <a:gd name="T48" fmla="*/ 1 w 65"/>
                <a:gd name="T49" fmla="*/ 13 h 76"/>
                <a:gd name="T50" fmla="*/ 0 w 65"/>
                <a:gd name="T51" fmla="*/ 11 h 76"/>
                <a:gd name="T52" fmla="*/ 1 w 65"/>
                <a:gd name="T53" fmla="*/ 9 h 76"/>
                <a:gd name="T54" fmla="*/ 1 w 65"/>
                <a:gd name="T55" fmla="*/ 7 h 76"/>
                <a:gd name="T56" fmla="*/ 1 w 65"/>
                <a:gd name="T57" fmla="*/ 4 h 76"/>
                <a:gd name="T58" fmla="*/ 1 w 65"/>
                <a:gd name="T59" fmla="*/ 2 h 76"/>
                <a:gd name="T60" fmla="*/ 2 w 65"/>
                <a:gd name="T61" fmla="*/ 2 h 76"/>
                <a:gd name="T62" fmla="*/ 3 w 65"/>
                <a:gd name="T63" fmla="*/ 0 h 76"/>
                <a:gd name="T64" fmla="*/ 4 w 65"/>
                <a:gd name="T65" fmla="*/ 0 h 76"/>
                <a:gd name="T66" fmla="*/ 4 w 65"/>
                <a:gd name="T67" fmla="*/ 0 h 76"/>
                <a:gd name="T68" fmla="*/ 5 w 65"/>
                <a:gd name="T69" fmla="*/ 2 h 76"/>
                <a:gd name="T70" fmla="*/ 6 w 65"/>
                <a:gd name="T71" fmla="*/ 2 h 76"/>
                <a:gd name="T72" fmla="*/ 6 w 65"/>
                <a:gd name="T73" fmla="*/ 4 h 76"/>
                <a:gd name="T74" fmla="*/ 6 w 65"/>
                <a:gd name="T75" fmla="*/ 7 h 76"/>
                <a:gd name="T76" fmla="*/ 6 w 65"/>
                <a:gd name="T77" fmla="*/ 9 h 76"/>
                <a:gd name="T78" fmla="*/ 4 w 65"/>
                <a:gd name="T79" fmla="*/ 9 h 76"/>
                <a:gd name="T80" fmla="*/ 4 w 65"/>
                <a:gd name="T81" fmla="*/ 7 h 76"/>
                <a:gd name="T82" fmla="*/ 4 w 65"/>
                <a:gd name="T83" fmla="*/ 5 h 76"/>
                <a:gd name="T84" fmla="*/ 4 w 65"/>
                <a:gd name="T85" fmla="*/ 4 h 76"/>
                <a:gd name="T86" fmla="*/ 4 w 65"/>
                <a:gd name="T87" fmla="*/ 2 h 76"/>
                <a:gd name="T88" fmla="*/ 4 w 65"/>
                <a:gd name="T89" fmla="*/ 2 h 76"/>
                <a:gd name="T90" fmla="*/ 4 w 65"/>
                <a:gd name="T91" fmla="*/ 2 h 76"/>
                <a:gd name="T92" fmla="*/ 3 w 65"/>
                <a:gd name="T93" fmla="*/ 2 h 76"/>
                <a:gd name="T94" fmla="*/ 3 w 65"/>
                <a:gd name="T95" fmla="*/ 2 h 76"/>
                <a:gd name="T96" fmla="*/ 3 w 65"/>
                <a:gd name="T97" fmla="*/ 2 h 76"/>
                <a:gd name="T98" fmla="*/ 3 w 65"/>
                <a:gd name="T99" fmla="*/ 4 h 76"/>
                <a:gd name="T100" fmla="*/ 3 w 65"/>
                <a:gd name="T101" fmla="*/ 5 h 76"/>
                <a:gd name="T102" fmla="*/ 3 w 65"/>
                <a:gd name="T103" fmla="*/ 7 h 76"/>
                <a:gd name="T104" fmla="*/ 3 w 65"/>
                <a:gd name="T105" fmla="*/ 9 h 76"/>
                <a:gd name="T106" fmla="*/ 4 w 65"/>
                <a:gd name="T107" fmla="*/ 9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3" y="34"/>
                  </a:lnTo>
                  <a:lnTo>
                    <a:pt x="25" y="43"/>
                  </a:lnTo>
                  <a:lnTo>
                    <a:pt x="27" y="49"/>
                  </a:lnTo>
                  <a:lnTo>
                    <a:pt x="31" y="57"/>
                  </a:lnTo>
                  <a:lnTo>
                    <a:pt x="34" y="59"/>
                  </a:lnTo>
                  <a:lnTo>
                    <a:pt x="40" y="61"/>
                  </a:lnTo>
                  <a:lnTo>
                    <a:pt x="44" y="62"/>
                  </a:lnTo>
                  <a:lnTo>
                    <a:pt x="50" y="61"/>
                  </a:lnTo>
                  <a:lnTo>
                    <a:pt x="53" y="59"/>
                  </a:lnTo>
                  <a:lnTo>
                    <a:pt x="57" y="55"/>
                  </a:lnTo>
                  <a:lnTo>
                    <a:pt x="63" y="49"/>
                  </a:lnTo>
                  <a:lnTo>
                    <a:pt x="65" y="51"/>
                  </a:lnTo>
                  <a:lnTo>
                    <a:pt x="61" y="59"/>
                  </a:lnTo>
                  <a:lnTo>
                    <a:pt x="55" y="66"/>
                  </a:lnTo>
                  <a:lnTo>
                    <a:pt x="52" y="70"/>
                  </a:lnTo>
                  <a:lnTo>
                    <a:pt x="46" y="74"/>
                  </a:lnTo>
                  <a:lnTo>
                    <a:pt x="40" y="74"/>
                  </a:lnTo>
                  <a:lnTo>
                    <a:pt x="34" y="76"/>
                  </a:lnTo>
                  <a:lnTo>
                    <a:pt x="25" y="74"/>
                  </a:lnTo>
                  <a:lnTo>
                    <a:pt x="19" y="72"/>
                  </a:lnTo>
                  <a:lnTo>
                    <a:pt x="14" y="68"/>
                  </a:lnTo>
                  <a:lnTo>
                    <a:pt x="8" y="62"/>
                  </a:lnTo>
                  <a:lnTo>
                    <a:pt x="4" y="57"/>
                  </a:lnTo>
                  <a:lnTo>
                    <a:pt x="2" y="47"/>
                  </a:lnTo>
                  <a:lnTo>
                    <a:pt x="0" y="38"/>
                  </a:lnTo>
                  <a:lnTo>
                    <a:pt x="2" y="30"/>
                  </a:lnTo>
                  <a:lnTo>
                    <a:pt x="4" y="23"/>
                  </a:lnTo>
                  <a:lnTo>
                    <a:pt x="6" y="15"/>
                  </a:lnTo>
                  <a:lnTo>
                    <a:pt x="12" y="9"/>
                  </a:lnTo>
                  <a:lnTo>
                    <a:pt x="19" y="4"/>
                  </a:lnTo>
                  <a:lnTo>
                    <a:pt x="27" y="0"/>
                  </a:lnTo>
                  <a:lnTo>
                    <a:pt x="36" y="0"/>
                  </a:lnTo>
                  <a:lnTo>
                    <a:pt x="44" y="0"/>
                  </a:lnTo>
                  <a:lnTo>
                    <a:pt x="50" y="4"/>
                  </a:lnTo>
                  <a:lnTo>
                    <a:pt x="55" y="7"/>
                  </a:lnTo>
                  <a:lnTo>
                    <a:pt x="61" y="15"/>
                  </a:lnTo>
                  <a:lnTo>
                    <a:pt x="63" y="25"/>
                  </a:lnTo>
                  <a:lnTo>
                    <a:pt x="65" y="34"/>
                  </a:lnTo>
                  <a:close/>
                  <a:moveTo>
                    <a:pt x="44" y="30"/>
                  </a:moveTo>
                  <a:lnTo>
                    <a:pt x="44" y="23"/>
                  </a:lnTo>
                  <a:lnTo>
                    <a:pt x="44" y="17"/>
                  </a:lnTo>
                  <a:lnTo>
                    <a:pt x="44" y="13"/>
                  </a:lnTo>
                  <a:lnTo>
                    <a:pt x="42" y="9"/>
                  </a:lnTo>
                  <a:lnTo>
                    <a:pt x="38" y="6"/>
                  </a:lnTo>
                  <a:lnTo>
                    <a:pt x="36" y="4"/>
                  </a:lnTo>
                  <a:lnTo>
                    <a:pt x="34" y="4"/>
                  </a:lnTo>
                  <a:lnTo>
                    <a:pt x="31" y="6"/>
                  </a:lnTo>
                  <a:lnTo>
                    <a:pt x="27" y="7"/>
                  </a:lnTo>
                  <a:lnTo>
                    <a:pt x="25" y="13"/>
                  </a:lnTo>
                  <a:lnTo>
                    <a:pt x="23" y="19"/>
                  </a:lnTo>
                  <a:lnTo>
                    <a:pt x="23" y="26"/>
                  </a:lnTo>
                  <a:lnTo>
                    <a:pt x="23" y="30"/>
                  </a:lnTo>
                  <a:lnTo>
                    <a:pt x="44" y="30"/>
                  </a:lnTo>
                  <a:close/>
                </a:path>
              </a:pathLst>
            </a:custGeom>
            <a:solidFill>
              <a:srgbClr val="000000"/>
            </a:solidFill>
            <a:ln w="0">
              <a:solidFill>
                <a:srgbClr val="000000"/>
              </a:solidFill>
              <a:round/>
              <a:headEnd/>
              <a:tailEnd/>
            </a:ln>
          </p:spPr>
          <p:txBody>
            <a:bodyPr/>
            <a:lstStyle/>
            <a:p>
              <a:endParaRPr lang="en-CA"/>
            </a:p>
          </p:txBody>
        </p:sp>
        <p:sp>
          <p:nvSpPr>
            <p:cNvPr id="26759" name="Freeform 1156"/>
            <p:cNvSpPr>
              <a:spLocks/>
            </p:cNvSpPr>
            <p:nvPr/>
          </p:nvSpPr>
          <p:spPr bwMode="auto">
            <a:xfrm>
              <a:off x="3261" y="2639"/>
              <a:ext cx="41" cy="59"/>
            </a:xfrm>
            <a:custGeom>
              <a:avLst/>
              <a:gdLst>
                <a:gd name="T0" fmla="*/ 6 w 65"/>
                <a:gd name="T1" fmla="*/ 15 h 76"/>
                <a:gd name="T2" fmla="*/ 6 w 65"/>
                <a:gd name="T3" fmla="*/ 16 h 76"/>
                <a:gd name="T4" fmla="*/ 6 w 65"/>
                <a:gd name="T5" fmla="*/ 18 h 76"/>
                <a:gd name="T6" fmla="*/ 6 w 65"/>
                <a:gd name="T7" fmla="*/ 19 h 76"/>
                <a:gd name="T8" fmla="*/ 5 w 65"/>
                <a:gd name="T9" fmla="*/ 20 h 76"/>
                <a:gd name="T10" fmla="*/ 4 w 65"/>
                <a:gd name="T11" fmla="*/ 20 h 76"/>
                <a:gd name="T12" fmla="*/ 3 w 65"/>
                <a:gd name="T13" fmla="*/ 22 h 76"/>
                <a:gd name="T14" fmla="*/ 3 w 65"/>
                <a:gd name="T15" fmla="*/ 20 h 76"/>
                <a:gd name="T16" fmla="*/ 2 w 65"/>
                <a:gd name="T17" fmla="*/ 20 h 76"/>
                <a:gd name="T18" fmla="*/ 1 w 65"/>
                <a:gd name="T19" fmla="*/ 18 h 76"/>
                <a:gd name="T20" fmla="*/ 1 w 65"/>
                <a:gd name="T21" fmla="*/ 16 h 76"/>
                <a:gd name="T22" fmla="*/ 0 w 65"/>
                <a:gd name="T23" fmla="*/ 13 h 76"/>
                <a:gd name="T24" fmla="*/ 0 w 65"/>
                <a:gd name="T25" fmla="*/ 11 h 76"/>
                <a:gd name="T26" fmla="*/ 0 w 65"/>
                <a:gd name="T27" fmla="*/ 8 h 76"/>
                <a:gd name="T28" fmla="*/ 1 w 65"/>
                <a:gd name="T29" fmla="*/ 5 h 76"/>
                <a:gd name="T30" fmla="*/ 1 w 65"/>
                <a:gd name="T31" fmla="*/ 4 h 76"/>
                <a:gd name="T32" fmla="*/ 1 w 65"/>
                <a:gd name="T33" fmla="*/ 2 h 76"/>
                <a:gd name="T34" fmla="*/ 2 w 65"/>
                <a:gd name="T35" fmla="*/ 2 h 76"/>
                <a:gd name="T36" fmla="*/ 3 w 65"/>
                <a:gd name="T37" fmla="*/ 0 h 76"/>
                <a:gd name="T38" fmla="*/ 4 w 65"/>
                <a:gd name="T39" fmla="*/ 0 h 76"/>
                <a:gd name="T40" fmla="*/ 4 w 65"/>
                <a:gd name="T41" fmla="*/ 0 h 76"/>
                <a:gd name="T42" fmla="*/ 5 w 65"/>
                <a:gd name="T43" fmla="*/ 2 h 76"/>
                <a:gd name="T44" fmla="*/ 6 w 65"/>
                <a:gd name="T45" fmla="*/ 2 h 76"/>
                <a:gd name="T46" fmla="*/ 6 w 65"/>
                <a:gd name="T47" fmla="*/ 2 h 76"/>
                <a:gd name="T48" fmla="*/ 6 w 65"/>
                <a:gd name="T49" fmla="*/ 4 h 76"/>
                <a:gd name="T50" fmla="*/ 6 w 65"/>
                <a:gd name="T51" fmla="*/ 5 h 76"/>
                <a:gd name="T52" fmla="*/ 6 w 65"/>
                <a:gd name="T53" fmla="*/ 7 h 76"/>
                <a:gd name="T54" fmla="*/ 6 w 65"/>
                <a:gd name="T55" fmla="*/ 7 h 76"/>
                <a:gd name="T56" fmla="*/ 6 w 65"/>
                <a:gd name="T57" fmla="*/ 7 h 76"/>
                <a:gd name="T58" fmla="*/ 5 w 65"/>
                <a:gd name="T59" fmla="*/ 8 h 76"/>
                <a:gd name="T60" fmla="*/ 5 w 65"/>
                <a:gd name="T61" fmla="*/ 7 h 76"/>
                <a:gd name="T62" fmla="*/ 4 w 65"/>
                <a:gd name="T63" fmla="*/ 7 h 76"/>
                <a:gd name="T64" fmla="*/ 4 w 65"/>
                <a:gd name="T65" fmla="*/ 5 h 76"/>
                <a:gd name="T66" fmla="*/ 4 w 65"/>
                <a:gd name="T67" fmla="*/ 4 h 76"/>
                <a:gd name="T68" fmla="*/ 4 w 65"/>
                <a:gd name="T69" fmla="*/ 2 h 76"/>
                <a:gd name="T70" fmla="*/ 4 w 65"/>
                <a:gd name="T71" fmla="*/ 2 h 76"/>
                <a:gd name="T72" fmla="*/ 3 w 65"/>
                <a:gd name="T73" fmla="*/ 2 h 76"/>
                <a:gd name="T74" fmla="*/ 3 w 65"/>
                <a:gd name="T75" fmla="*/ 2 h 76"/>
                <a:gd name="T76" fmla="*/ 3 w 65"/>
                <a:gd name="T77" fmla="*/ 2 h 76"/>
                <a:gd name="T78" fmla="*/ 3 w 65"/>
                <a:gd name="T79" fmla="*/ 2 h 76"/>
                <a:gd name="T80" fmla="*/ 3 w 65"/>
                <a:gd name="T81" fmla="*/ 4 h 76"/>
                <a:gd name="T82" fmla="*/ 3 w 65"/>
                <a:gd name="T83" fmla="*/ 5 h 76"/>
                <a:gd name="T84" fmla="*/ 2 w 65"/>
                <a:gd name="T85" fmla="*/ 7 h 76"/>
                <a:gd name="T86" fmla="*/ 3 w 65"/>
                <a:gd name="T87" fmla="*/ 10 h 76"/>
                <a:gd name="T88" fmla="*/ 3 w 65"/>
                <a:gd name="T89" fmla="*/ 12 h 76"/>
                <a:gd name="T90" fmla="*/ 3 w 65"/>
                <a:gd name="T91" fmla="*/ 15 h 76"/>
                <a:gd name="T92" fmla="*/ 3 w 65"/>
                <a:gd name="T93" fmla="*/ 17 h 76"/>
                <a:gd name="T94" fmla="*/ 4 w 65"/>
                <a:gd name="T95" fmla="*/ 17 h 76"/>
                <a:gd name="T96" fmla="*/ 4 w 65"/>
                <a:gd name="T97" fmla="*/ 18 h 76"/>
                <a:gd name="T98" fmla="*/ 5 w 65"/>
                <a:gd name="T99" fmla="*/ 17 h 76"/>
                <a:gd name="T100" fmla="*/ 5 w 65"/>
                <a:gd name="T101" fmla="*/ 17 h 76"/>
                <a:gd name="T102" fmla="*/ 6 w 65"/>
                <a:gd name="T103" fmla="*/ 17 h 76"/>
                <a:gd name="T104" fmla="*/ 6 w 65"/>
                <a:gd name="T105" fmla="*/ 15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76"/>
                <a:gd name="T161" fmla="*/ 65 w 65"/>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76">
                  <a:moveTo>
                    <a:pt x="61" y="53"/>
                  </a:moveTo>
                  <a:lnTo>
                    <a:pt x="65" y="55"/>
                  </a:lnTo>
                  <a:lnTo>
                    <a:pt x="61" y="62"/>
                  </a:lnTo>
                  <a:lnTo>
                    <a:pt x="55" y="66"/>
                  </a:lnTo>
                  <a:lnTo>
                    <a:pt x="51" y="70"/>
                  </a:lnTo>
                  <a:lnTo>
                    <a:pt x="42" y="74"/>
                  </a:lnTo>
                  <a:lnTo>
                    <a:pt x="32" y="76"/>
                  </a:lnTo>
                  <a:lnTo>
                    <a:pt x="23" y="74"/>
                  </a:lnTo>
                  <a:lnTo>
                    <a:pt x="15" y="70"/>
                  </a:lnTo>
                  <a:lnTo>
                    <a:pt x="10" y="64"/>
                  </a:lnTo>
                  <a:lnTo>
                    <a:pt x="4" y="57"/>
                  </a:lnTo>
                  <a:lnTo>
                    <a:pt x="0" y="47"/>
                  </a:lnTo>
                  <a:lnTo>
                    <a:pt x="0" y="38"/>
                  </a:lnTo>
                  <a:lnTo>
                    <a:pt x="0" y="28"/>
                  </a:lnTo>
                  <a:lnTo>
                    <a:pt x="4" y="21"/>
                  </a:lnTo>
                  <a:lnTo>
                    <a:pt x="8" y="13"/>
                  </a:lnTo>
                  <a:lnTo>
                    <a:pt x="13" y="7"/>
                  </a:lnTo>
                  <a:lnTo>
                    <a:pt x="21" y="2"/>
                  </a:lnTo>
                  <a:lnTo>
                    <a:pt x="27" y="0"/>
                  </a:lnTo>
                  <a:lnTo>
                    <a:pt x="36" y="0"/>
                  </a:lnTo>
                  <a:lnTo>
                    <a:pt x="44" y="0"/>
                  </a:lnTo>
                  <a:lnTo>
                    <a:pt x="49" y="2"/>
                  </a:lnTo>
                  <a:lnTo>
                    <a:pt x="55" y="6"/>
                  </a:lnTo>
                  <a:lnTo>
                    <a:pt x="59" y="9"/>
                  </a:lnTo>
                  <a:lnTo>
                    <a:pt x="61" y="13"/>
                  </a:lnTo>
                  <a:lnTo>
                    <a:pt x="63" y="19"/>
                  </a:lnTo>
                  <a:lnTo>
                    <a:pt x="61" y="23"/>
                  </a:lnTo>
                  <a:lnTo>
                    <a:pt x="59" y="25"/>
                  </a:lnTo>
                  <a:lnTo>
                    <a:pt x="55" y="26"/>
                  </a:lnTo>
                  <a:lnTo>
                    <a:pt x="51" y="28"/>
                  </a:lnTo>
                  <a:lnTo>
                    <a:pt x="48" y="26"/>
                  </a:lnTo>
                  <a:lnTo>
                    <a:pt x="44" y="25"/>
                  </a:lnTo>
                  <a:lnTo>
                    <a:pt x="42" y="21"/>
                  </a:lnTo>
                  <a:lnTo>
                    <a:pt x="40" y="13"/>
                  </a:lnTo>
                  <a:lnTo>
                    <a:pt x="38" y="9"/>
                  </a:lnTo>
                  <a:lnTo>
                    <a:pt x="38" y="6"/>
                  </a:lnTo>
                  <a:lnTo>
                    <a:pt x="34" y="6"/>
                  </a:lnTo>
                  <a:lnTo>
                    <a:pt x="32" y="4"/>
                  </a:lnTo>
                  <a:lnTo>
                    <a:pt x="29" y="6"/>
                  </a:lnTo>
                  <a:lnTo>
                    <a:pt x="27" y="7"/>
                  </a:lnTo>
                  <a:lnTo>
                    <a:pt x="23" y="13"/>
                  </a:lnTo>
                  <a:lnTo>
                    <a:pt x="23" y="19"/>
                  </a:lnTo>
                  <a:lnTo>
                    <a:pt x="21" y="26"/>
                  </a:lnTo>
                  <a:lnTo>
                    <a:pt x="23" y="36"/>
                  </a:lnTo>
                  <a:lnTo>
                    <a:pt x="25" y="45"/>
                  </a:lnTo>
                  <a:lnTo>
                    <a:pt x="29" y="53"/>
                  </a:lnTo>
                  <a:lnTo>
                    <a:pt x="34" y="59"/>
                  </a:lnTo>
                  <a:lnTo>
                    <a:pt x="40" y="61"/>
                  </a:lnTo>
                  <a:lnTo>
                    <a:pt x="46" y="62"/>
                  </a:lnTo>
                  <a:lnTo>
                    <a:pt x="49" y="61"/>
                  </a:lnTo>
                  <a:lnTo>
                    <a:pt x="53" y="61"/>
                  </a:lnTo>
                  <a:lnTo>
                    <a:pt x="57" y="59"/>
                  </a:lnTo>
                  <a:lnTo>
                    <a:pt x="61" y="53"/>
                  </a:lnTo>
                  <a:close/>
                </a:path>
              </a:pathLst>
            </a:custGeom>
            <a:solidFill>
              <a:srgbClr val="000000"/>
            </a:solidFill>
            <a:ln w="0">
              <a:solidFill>
                <a:srgbClr val="000000"/>
              </a:solidFill>
              <a:round/>
              <a:headEnd/>
              <a:tailEnd/>
            </a:ln>
          </p:spPr>
          <p:txBody>
            <a:bodyPr/>
            <a:lstStyle/>
            <a:p>
              <a:endParaRPr lang="en-CA"/>
            </a:p>
          </p:txBody>
        </p:sp>
        <p:sp>
          <p:nvSpPr>
            <p:cNvPr id="26760" name="Freeform 1157"/>
            <p:cNvSpPr>
              <a:spLocks/>
            </p:cNvSpPr>
            <p:nvPr/>
          </p:nvSpPr>
          <p:spPr bwMode="auto">
            <a:xfrm>
              <a:off x="3306" y="2618"/>
              <a:ext cx="30" cy="80"/>
            </a:xfrm>
            <a:custGeom>
              <a:avLst/>
              <a:gdLst>
                <a:gd name="T0" fmla="*/ 2 w 50"/>
                <a:gd name="T1" fmla="*/ 0 h 103"/>
                <a:gd name="T2" fmla="*/ 2 w 50"/>
                <a:gd name="T3" fmla="*/ 7 h 103"/>
                <a:gd name="T4" fmla="*/ 4 w 50"/>
                <a:gd name="T5" fmla="*/ 7 h 103"/>
                <a:gd name="T6" fmla="*/ 4 w 50"/>
                <a:gd name="T7" fmla="*/ 10 h 103"/>
                <a:gd name="T8" fmla="*/ 2 w 50"/>
                <a:gd name="T9" fmla="*/ 10 h 103"/>
                <a:gd name="T10" fmla="*/ 2 w 50"/>
                <a:gd name="T11" fmla="*/ 23 h 103"/>
                <a:gd name="T12" fmla="*/ 2 w 50"/>
                <a:gd name="T13" fmla="*/ 24 h 103"/>
                <a:gd name="T14" fmla="*/ 2 w 50"/>
                <a:gd name="T15" fmla="*/ 25 h 103"/>
                <a:gd name="T16" fmla="*/ 2 w 50"/>
                <a:gd name="T17" fmla="*/ 26 h 103"/>
                <a:gd name="T18" fmla="*/ 2 w 50"/>
                <a:gd name="T19" fmla="*/ 26 h 103"/>
                <a:gd name="T20" fmla="*/ 3 w 50"/>
                <a:gd name="T21" fmla="*/ 26 h 103"/>
                <a:gd name="T22" fmla="*/ 3 w 50"/>
                <a:gd name="T23" fmla="*/ 26 h 103"/>
                <a:gd name="T24" fmla="*/ 3 w 50"/>
                <a:gd name="T25" fmla="*/ 26 h 103"/>
                <a:gd name="T26" fmla="*/ 4 w 50"/>
                <a:gd name="T27" fmla="*/ 24 h 103"/>
                <a:gd name="T28" fmla="*/ 4 w 50"/>
                <a:gd name="T29" fmla="*/ 25 h 103"/>
                <a:gd name="T30" fmla="*/ 4 w 50"/>
                <a:gd name="T31" fmla="*/ 26 h 103"/>
                <a:gd name="T32" fmla="*/ 3 w 50"/>
                <a:gd name="T33" fmla="*/ 29 h 103"/>
                <a:gd name="T34" fmla="*/ 2 w 50"/>
                <a:gd name="T35" fmla="*/ 29 h 103"/>
                <a:gd name="T36" fmla="*/ 2 w 50"/>
                <a:gd name="T37" fmla="*/ 29 h 103"/>
                <a:gd name="T38" fmla="*/ 2 w 50"/>
                <a:gd name="T39" fmla="*/ 29 h 103"/>
                <a:gd name="T40" fmla="*/ 1 w 50"/>
                <a:gd name="T41" fmla="*/ 29 h 103"/>
                <a:gd name="T42" fmla="*/ 1 w 50"/>
                <a:gd name="T43" fmla="*/ 26 h 103"/>
                <a:gd name="T44" fmla="*/ 1 w 50"/>
                <a:gd name="T45" fmla="*/ 26 h 103"/>
                <a:gd name="T46" fmla="*/ 1 w 50"/>
                <a:gd name="T47" fmla="*/ 25 h 103"/>
                <a:gd name="T48" fmla="*/ 1 w 50"/>
                <a:gd name="T49" fmla="*/ 23 h 103"/>
                <a:gd name="T50" fmla="*/ 1 w 50"/>
                <a:gd name="T51" fmla="*/ 22 h 103"/>
                <a:gd name="T52" fmla="*/ 1 w 50"/>
                <a:gd name="T53" fmla="*/ 10 h 103"/>
                <a:gd name="T54" fmla="*/ 0 w 50"/>
                <a:gd name="T55" fmla="*/ 10 h 103"/>
                <a:gd name="T56" fmla="*/ 0 w 50"/>
                <a:gd name="T57" fmla="*/ 9 h 103"/>
                <a:gd name="T58" fmla="*/ 1 w 50"/>
                <a:gd name="T59" fmla="*/ 7 h 103"/>
                <a:gd name="T60" fmla="*/ 1 w 50"/>
                <a:gd name="T61" fmla="*/ 5 h 103"/>
                <a:gd name="T62" fmla="*/ 2 w 50"/>
                <a:gd name="T63" fmla="*/ 3 h 103"/>
                <a:gd name="T64" fmla="*/ 2 w 50"/>
                <a:gd name="T65" fmla="*/ 0 h 103"/>
                <a:gd name="T66" fmla="*/ 2 w 5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103"/>
                <a:gd name="T104" fmla="*/ 50 w 5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103">
                  <a:moveTo>
                    <a:pt x="32" y="0"/>
                  </a:moveTo>
                  <a:lnTo>
                    <a:pt x="32" y="27"/>
                  </a:lnTo>
                  <a:lnTo>
                    <a:pt x="50" y="27"/>
                  </a:lnTo>
                  <a:lnTo>
                    <a:pt x="50" y="36"/>
                  </a:lnTo>
                  <a:lnTo>
                    <a:pt x="32" y="36"/>
                  </a:lnTo>
                  <a:lnTo>
                    <a:pt x="32" y="80"/>
                  </a:lnTo>
                  <a:lnTo>
                    <a:pt x="32" y="86"/>
                  </a:lnTo>
                  <a:lnTo>
                    <a:pt x="32" y="88"/>
                  </a:lnTo>
                  <a:lnTo>
                    <a:pt x="34" y="89"/>
                  </a:lnTo>
                  <a:lnTo>
                    <a:pt x="34" y="91"/>
                  </a:lnTo>
                  <a:lnTo>
                    <a:pt x="36" y="91"/>
                  </a:lnTo>
                  <a:lnTo>
                    <a:pt x="38" y="91"/>
                  </a:lnTo>
                  <a:lnTo>
                    <a:pt x="42" y="91"/>
                  </a:lnTo>
                  <a:lnTo>
                    <a:pt x="46" y="86"/>
                  </a:lnTo>
                  <a:lnTo>
                    <a:pt x="48" y="88"/>
                  </a:lnTo>
                  <a:lnTo>
                    <a:pt x="44" y="93"/>
                  </a:lnTo>
                  <a:lnTo>
                    <a:pt x="40" y="99"/>
                  </a:lnTo>
                  <a:lnTo>
                    <a:pt x="34" y="101"/>
                  </a:lnTo>
                  <a:lnTo>
                    <a:pt x="29" y="103"/>
                  </a:lnTo>
                  <a:lnTo>
                    <a:pt x="23" y="101"/>
                  </a:lnTo>
                  <a:lnTo>
                    <a:pt x="17" y="99"/>
                  </a:lnTo>
                  <a:lnTo>
                    <a:pt x="14" y="95"/>
                  </a:lnTo>
                  <a:lnTo>
                    <a:pt x="12" y="89"/>
                  </a:lnTo>
                  <a:lnTo>
                    <a:pt x="12" y="88"/>
                  </a:lnTo>
                  <a:lnTo>
                    <a:pt x="12" y="82"/>
                  </a:lnTo>
                  <a:lnTo>
                    <a:pt x="12" y="76"/>
                  </a:lnTo>
                  <a:lnTo>
                    <a:pt x="12" y="36"/>
                  </a:lnTo>
                  <a:lnTo>
                    <a:pt x="0" y="36"/>
                  </a:lnTo>
                  <a:lnTo>
                    <a:pt x="0" y="33"/>
                  </a:lnTo>
                  <a:lnTo>
                    <a:pt x="10" y="27"/>
                  </a:lnTo>
                  <a:lnTo>
                    <a:pt x="17" y="19"/>
                  </a:lnTo>
                  <a:lnTo>
                    <a:pt x="25" y="10"/>
                  </a:lnTo>
                  <a:lnTo>
                    <a:pt x="31" y="0"/>
                  </a:lnTo>
                  <a:lnTo>
                    <a:pt x="32" y="0"/>
                  </a:lnTo>
                  <a:close/>
                </a:path>
              </a:pathLst>
            </a:custGeom>
            <a:solidFill>
              <a:srgbClr val="000000"/>
            </a:solidFill>
            <a:ln w="0">
              <a:solidFill>
                <a:srgbClr val="000000"/>
              </a:solidFill>
              <a:round/>
              <a:headEnd/>
              <a:tailEnd/>
            </a:ln>
          </p:spPr>
          <p:txBody>
            <a:bodyPr/>
            <a:lstStyle/>
            <a:p>
              <a:endParaRPr lang="en-CA"/>
            </a:p>
          </p:txBody>
        </p:sp>
        <p:sp>
          <p:nvSpPr>
            <p:cNvPr id="26761" name="Freeform 1158"/>
            <p:cNvSpPr>
              <a:spLocks/>
            </p:cNvSpPr>
            <p:nvPr/>
          </p:nvSpPr>
          <p:spPr bwMode="auto">
            <a:xfrm>
              <a:off x="3847" y="2706"/>
              <a:ext cx="31" cy="105"/>
            </a:xfrm>
            <a:custGeom>
              <a:avLst/>
              <a:gdLst>
                <a:gd name="T0" fmla="*/ 1 w 49"/>
                <a:gd name="T1" fmla="*/ 39 h 135"/>
                <a:gd name="T2" fmla="*/ 1 w 49"/>
                <a:gd name="T3" fmla="*/ 31 h 135"/>
                <a:gd name="T4" fmla="*/ 0 w 49"/>
                <a:gd name="T5" fmla="*/ 24 h 135"/>
                <a:gd name="T6" fmla="*/ 0 w 49"/>
                <a:gd name="T7" fmla="*/ 19 h 135"/>
                <a:gd name="T8" fmla="*/ 1 w 49"/>
                <a:gd name="T9" fmla="*/ 15 h 135"/>
                <a:gd name="T10" fmla="*/ 1 w 49"/>
                <a:gd name="T11" fmla="*/ 11 h 135"/>
                <a:gd name="T12" fmla="*/ 2 w 49"/>
                <a:gd name="T13" fmla="*/ 7 h 135"/>
                <a:gd name="T14" fmla="*/ 3 w 49"/>
                <a:gd name="T15" fmla="*/ 5 h 135"/>
                <a:gd name="T16" fmla="*/ 3 w 49"/>
                <a:gd name="T17" fmla="*/ 3 h 135"/>
                <a:gd name="T18" fmla="*/ 4 w 49"/>
                <a:gd name="T19" fmla="*/ 0 h 135"/>
                <a:gd name="T20" fmla="*/ 5 w 49"/>
                <a:gd name="T21" fmla="*/ 0 h 135"/>
                <a:gd name="T22" fmla="*/ 4 w 49"/>
                <a:gd name="T23" fmla="*/ 2 h 135"/>
                <a:gd name="T24" fmla="*/ 4 w 49"/>
                <a:gd name="T25" fmla="*/ 4 h 135"/>
                <a:gd name="T26" fmla="*/ 3 w 49"/>
                <a:gd name="T27" fmla="*/ 7 h 135"/>
                <a:gd name="T28" fmla="*/ 3 w 49"/>
                <a:gd name="T29" fmla="*/ 12 h 135"/>
                <a:gd name="T30" fmla="*/ 2 w 49"/>
                <a:gd name="T31" fmla="*/ 16 h 135"/>
                <a:gd name="T32" fmla="*/ 1 w 49"/>
                <a:gd name="T33" fmla="*/ 20 h 135"/>
                <a:gd name="T34" fmla="*/ 1 w 49"/>
                <a:gd name="T35" fmla="*/ 25 h 135"/>
                <a:gd name="T36" fmla="*/ 2 w 49"/>
                <a:gd name="T37" fmla="*/ 31 h 135"/>
                <a:gd name="T38" fmla="*/ 2 w 49"/>
                <a:gd name="T39" fmla="*/ 39 h 135"/>
                <a:gd name="T40" fmla="*/ 1 w 49"/>
                <a:gd name="T41" fmla="*/ 39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6762" name="Freeform 1159"/>
            <p:cNvSpPr>
              <a:spLocks noEditPoints="1"/>
            </p:cNvSpPr>
            <p:nvPr/>
          </p:nvSpPr>
          <p:spPr bwMode="auto">
            <a:xfrm>
              <a:off x="3908" y="2731"/>
              <a:ext cx="43" cy="34"/>
            </a:xfrm>
            <a:custGeom>
              <a:avLst/>
              <a:gdLst>
                <a:gd name="T0" fmla="*/ 7 w 69"/>
                <a:gd name="T1" fmla="*/ 3 h 44"/>
                <a:gd name="T2" fmla="*/ 0 w 69"/>
                <a:gd name="T3" fmla="*/ 3 h 44"/>
                <a:gd name="T4" fmla="*/ 0 w 69"/>
                <a:gd name="T5" fmla="*/ 0 h 44"/>
                <a:gd name="T6" fmla="*/ 7 w 69"/>
                <a:gd name="T7" fmla="*/ 0 h 44"/>
                <a:gd name="T8" fmla="*/ 7 w 69"/>
                <a:gd name="T9" fmla="*/ 3 h 44"/>
                <a:gd name="T10" fmla="*/ 7 w 69"/>
                <a:gd name="T11" fmla="*/ 12 h 44"/>
                <a:gd name="T12" fmla="*/ 0 w 69"/>
                <a:gd name="T13" fmla="*/ 12 h 44"/>
                <a:gd name="T14" fmla="*/ 0 w 69"/>
                <a:gd name="T15" fmla="*/ 9 h 44"/>
                <a:gd name="T16" fmla="*/ 7 w 69"/>
                <a:gd name="T17" fmla="*/ 9 h 44"/>
                <a:gd name="T18" fmla="*/ 7 w 69"/>
                <a:gd name="T19" fmla="*/ 1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6763" name="Freeform 1160"/>
            <p:cNvSpPr>
              <a:spLocks/>
            </p:cNvSpPr>
            <p:nvPr/>
          </p:nvSpPr>
          <p:spPr bwMode="auto">
            <a:xfrm>
              <a:off x="3986" y="2706"/>
              <a:ext cx="58" cy="83"/>
            </a:xfrm>
            <a:custGeom>
              <a:avLst/>
              <a:gdLst>
                <a:gd name="T0" fmla="*/ 0 w 90"/>
                <a:gd name="T1" fmla="*/ 31 h 106"/>
                <a:gd name="T2" fmla="*/ 3 w 90"/>
                <a:gd name="T3" fmla="*/ 0 h 106"/>
                <a:gd name="T4" fmla="*/ 10 w 90"/>
                <a:gd name="T5" fmla="*/ 0 h 106"/>
                <a:gd name="T6" fmla="*/ 10 w 90"/>
                <a:gd name="T7" fmla="*/ 3 h 106"/>
                <a:gd name="T8" fmla="*/ 4 w 90"/>
                <a:gd name="T9" fmla="*/ 3 h 106"/>
                <a:gd name="T10" fmla="*/ 3 w 90"/>
                <a:gd name="T11" fmla="*/ 13 h 106"/>
                <a:gd name="T12" fmla="*/ 9 w 90"/>
                <a:gd name="T13" fmla="*/ 13 h 106"/>
                <a:gd name="T14" fmla="*/ 9 w 90"/>
                <a:gd name="T15" fmla="*/ 17 h 106"/>
                <a:gd name="T16" fmla="*/ 3 w 90"/>
                <a:gd name="T17" fmla="*/ 17 h 106"/>
                <a:gd name="T18" fmla="*/ 1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4" name="Freeform 1161"/>
            <p:cNvSpPr>
              <a:spLocks/>
            </p:cNvSpPr>
            <p:nvPr/>
          </p:nvSpPr>
          <p:spPr bwMode="auto">
            <a:xfrm>
              <a:off x="4050" y="2704"/>
              <a:ext cx="55" cy="86"/>
            </a:xfrm>
            <a:custGeom>
              <a:avLst/>
              <a:gdLst>
                <a:gd name="T0" fmla="*/ 1 w 87"/>
                <a:gd name="T1" fmla="*/ 21 h 110"/>
                <a:gd name="T2" fmla="*/ 1 w 87"/>
                <a:gd name="T3" fmla="*/ 23 h 110"/>
                <a:gd name="T4" fmla="*/ 2 w 87"/>
                <a:gd name="T5" fmla="*/ 27 h 110"/>
                <a:gd name="T6" fmla="*/ 3 w 87"/>
                <a:gd name="T7" fmla="*/ 28 h 110"/>
                <a:gd name="T8" fmla="*/ 5 w 87"/>
                <a:gd name="T9" fmla="*/ 28 h 110"/>
                <a:gd name="T10" fmla="*/ 6 w 87"/>
                <a:gd name="T11" fmla="*/ 27 h 110"/>
                <a:gd name="T12" fmla="*/ 7 w 87"/>
                <a:gd name="T13" fmla="*/ 25 h 110"/>
                <a:gd name="T14" fmla="*/ 7 w 87"/>
                <a:gd name="T15" fmla="*/ 21 h 110"/>
                <a:gd name="T16" fmla="*/ 6 w 87"/>
                <a:gd name="T17" fmla="*/ 20 h 110"/>
                <a:gd name="T18" fmla="*/ 4 w 87"/>
                <a:gd name="T19" fmla="*/ 17 h 110"/>
                <a:gd name="T20" fmla="*/ 3 w 87"/>
                <a:gd name="T21" fmla="*/ 16 h 110"/>
                <a:gd name="T22" fmla="*/ 2 w 87"/>
                <a:gd name="T23" fmla="*/ 13 h 110"/>
                <a:gd name="T24" fmla="*/ 1 w 87"/>
                <a:gd name="T25" fmla="*/ 10 h 110"/>
                <a:gd name="T26" fmla="*/ 1 w 87"/>
                <a:gd name="T27" fmla="*/ 6 h 110"/>
                <a:gd name="T28" fmla="*/ 2 w 87"/>
                <a:gd name="T29" fmla="*/ 2 h 110"/>
                <a:gd name="T30" fmla="*/ 4 w 87"/>
                <a:gd name="T31" fmla="*/ 0 h 110"/>
                <a:gd name="T32" fmla="*/ 6 w 87"/>
                <a:gd name="T33" fmla="*/ 0 h 110"/>
                <a:gd name="T34" fmla="*/ 7 w 87"/>
                <a:gd name="T35" fmla="*/ 2 h 110"/>
                <a:gd name="T36" fmla="*/ 8 w 87"/>
                <a:gd name="T37" fmla="*/ 3 h 110"/>
                <a:gd name="T38" fmla="*/ 8 w 87"/>
                <a:gd name="T39" fmla="*/ 7 h 110"/>
                <a:gd name="T40" fmla="*/ 9 w 87"/>
                <a:gd name="T41" fmla="*/ 9 h 110"/>
                <a:gd name="T42" fmla="*/ 8 w 87"/>
                <a:gd name="T43" fmla="*/ 10 h 110"/>
                <a:gd name="T44" fmla="*/ 8 w 87"/>
                <a:gd name="T45" fmla="*/ 8 h 110"/>
                <a:gd name="T46" fmla="*/ 7 w 87"/>
                <a:gd name="T47" fmla="*/ 5 h 110"/>
                <a:gd name="T48" fmla="*/ 6 w 87"/>
                <a:gd name="T49" fmla="*/ 4 h 110"/>
                <a:gd name="T50" fmla="*/ 5 w 87"/>
                <a:gd name="T51" fmla="*/ 3 h 110"/>
                <a:gd name="T52" fmla="*/ 3 w 87"/>
                <a:gd name="T53" fmla="*/ 4 h 110"/>
                <a:gd name="T54" fmla="*/ 3 w 87"/>
                <a:gd name="T55" fmla="*/ 6 h 110"/>
                <a:gd name="T56" fmla="*/ 3 w 87"/>
                <a:gd name="T57" fmla="*/ 9 h 110"/>
                <a:gd name="T58" fmla="*/ 3 w 87"/>
                <a:gd name="T59" fmla="*/ 10 h 110"/>
                <a:gd name="T60" fmla="*/ 3 w 87"/>
                <a:gd name="T61" fmla="*/ 12 h 110"/>
                <a:gd name="T62" fmla="*/ 4 w 87"/>
                <a:gd name="T63" fmla="*/ 13 h 110"/>
                <a:gd name="T64" fmla="*/ 6 w 87"/>
                <a:gd name="T65" fmla="*/ 15 h 110"/>
                <a:gd name="T66" fmla="*/ 7 w 87"/>
                <a:gd name="T67" fmla="*/ 16 h 110"/>
                <a:gd name="T68" fmla="*/ 8 w 87"/>
                <a:gd name="T69" fmla="*/ 20 h 110"/>
                <a:gd name="T70" fmla="*/ 8 w 87"/>
                <a:gd name="T71" fmla="*/ 23 h 110"/>
                <a:gd name="T72" fmla="*/ 8 w 87"/>
                <a:gd name="T73" fmla="*/ 27 h 110"/>
                <a:gd name="T74" fmla="*/ 6 w 87"/>
                <a:gd name="T75" fmla="*/ 31 h 110"/>
                <a:gd name="T76" fmla="*/ 4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5" name="Freeform 1162"/>
            <p:cNvSpPr>
              <a:spLocks/>
            </p:cNvSpPr>
            <p:nvPr/>
          </p:nvSpPr>
          <p:spPr bwMode="auto">
            <a:xfrm>
              <a:off x="4118"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66" name="Freeform 1163"/>
            <p:cNvSpPr>
              <a:spLocks/>
            </p:cNvSpPr>
            <p:nvPr/>
          </p:nvSpPr>
          <p:spPr bwMode="auto">
            <a:xfrm>
              <a:off x="4199"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7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67" name="Freeform 1164"/>
            <p:cNvSpPr>
              <a:spLocks/>
            </p:cNvSpPr>
            <p:nvPr/>
          </p:nvSpPr>
          <p:spPr bwMode="auto">
            <a:xfrm>
              <a:off x="4269" y="2706"/>
              <a:ext cx="59" cy="83"/>
            </a:xfrm>
            <a:custGeom>
              <a:avLst/>
              <a:gdLst>
                <a:gd name="T0" fmla="*/ 0 w 91"/>
                <a:gd name="T1" fmla="*/ 31 h 106"/>
                <a:gd name="T2" fmla="*/ 3 w 91"/>
                <a:gd name="T3" fmla="*/ 0 h 106"/>
                <a:gd name="T4" fmla="*/ 10 w 91"/>
                <a:gd name="T5" fmla="*/ 0 h 106"/>
                <a:gd name="T6" fmla="*/ 10 w 91"/>
                <a:gd name="T7" fmla="*/ 3 h 106"/>
                <a:gd name="T8" fmla="*/ 4 w 91"/>
                <a:gd name="T9" fmla="*/ 3 h 106"/>
                <a:gd name="T10" fmla="*/ 3 w 91"/>
                <a:gd name="T11" fmla="*/ 13 h 106"/>
                <a:gd name="T12" fmla="*/ 10 w 91"/>
                <a:gd name="T13" fmla="*/ 13 h 106"/>
                <a:gd name="T14" fmla="*/ 9 w 91"/>
                <a:gd name="T15" fmla="*/ 17 h 106"/>
                <a:gd name="T16" fmla="*/ 3 w 91"/>
                <a:gd name="T17" fmla="*/ 17 h 106"/>
                <a:gd name="T18" fmla="*/ 1 w 91"/>
                <a:gd name="T19" fmla="*/ 31 h 106"/>
                <a:gd name="T20" fmla="*/ 0 w 91"/>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68" name="Freeform 1165"/>
            <p:cNvSpPr>
              <a:spLocks/>
            </p:cNvSpPr>
            <p:nvPr/>
          </p:nvSpPr>
          <p:spPr bwMode="auto">
            <a:xfrm>
              <a:off x="4333" y="2704"/>
              <a:ext cx="56" cy="86"/>
            </a:xfrm>
            <a:custGeom>
              <a:avLst/>
              <a:gdLst>
                <a:gd name="T0" fmla="*/ 1 w 87"/>
                <a:gd name="T1" fmla="*/ 21 h 110"/>
                <a:gd name="T2" fmla="*/ 1 w 87"/>
                <a:gd name="T3" fmla="*/ 23 h 110"/>
                <a:gd name="T4" fmla="*/ 2 w 87"/>
                <a:gd name="T5" fmla="*/ 27 h 110"/>
                <a:gd name="T6" fmla="*/ 4 w 87"/>
                <a:gd name="T7" fmla="*/ 28 h 110"/>
                <a:gd name="T8" fmla="*/ 6 w 87"/>
                <a:gd name="T9" fmla="*/ 28 h 110"/>
                <a:gd name="T10" fmla="*/ 6 w 87"/>
                <a:gd name="T11" fmla="*/ 27 h 110"/>
                <a:gd name="T12" fmla="*/ 8 w 87"/>
                <a:gd name="T13" fmla="*/ 25 h 110"/>
                <a:gd name="T14" fmla="*/ 8 w 87"/>
                <a:gd name="T15" fmla="*/ 21 h 110"/>
                <a:gd name="T16" fmla="*/ 6 w 87"/>
                <a:gd name="T17" fmla="*/ 20 h 110"/>
                <a:gd name="T18" fmla="*/ 5 w 87"/>
                <a:gd name="T19" fmla="*/ 17 h 110"/>
                <a:gd name="T20" fmla="*/ 3 w 87"/>
                <a:gd name="T21" fmla="*/ 16 h 110"/>
                <a:gd name="T22" fmla="*/ 3 w 87"/>
                <a:gd name="T23" fmla="*/ 13 h 110"/>
                <a:gd name="T24" fmla="*/ 1 w 87"/>
                <a:gd name="T25" fmla="*/ 10 h 110"/>
                <a:gd name="T26" fmla="*/ 1 w 87"/>
                <a:gd name="T27" fmla="*/ 6 h 110"/>
                <a:gd name="T28" fmla="*/ 3 w 87"/>
                <a:gd name="T29" fmla="*/ 2 h 110"/>
                <a:gd name="T30" fmla="*/ 4 w 87"/>
                <a:gd name="T31" fmla="*/ 0 h 110"/>
                <a:gd name="T32" fmla="*/ 6 w 87"/>
                <a:gd name="T33" fmla="*/ 0 h 110"/>
                <a:gd name="T34" fmla="*/ 8 w 87"/>
                <a:gd name="T35" fmla="*/ 2 h 110"/>
                <a:gd name="T36" fmla="*/ 9 w 87"/>
                <a:gd name="T37" fmla="*/ 3 h 110"/>
                <a:gd name="T38" fmla="*/ 10 w 87"/>
                <a:gd name="T39" fmla="*/ 7 h 110"/>
                <a:gd name="T40" fmla="*/ 10 w 87"/>
                <a:gd name="T41" fmla="*/ 9 h 110"/>
                <a:gd name="T42" fmla="*/ 9 w 87"/>
                <a:gd name="T43" fmla="*/ 10 h 110"/>
                <a:gd name="T44" fmla="*/ 8 w 87"/>
                <a:gd name="T45" fmla="*/ 8 h 110"/>
                <a:gd name="T46" fmla="*/ 8 w 87"/>
                <a:gd name="T47" fmla="*/ 5 h 110"/>
                <a:gd name="T48" fmla="*/ 6 w 87"/>
                <a:gd name="T49" fmla="*/ 4 h 110"/>
                <a:gd name="T50" fmla="*/ 6 w 87"/>
                <a:gd name="T51" fmla="*/ 3 h 110"/>
                <a:gd name="T52" fmla="*/ 4 w 87"/>
                <a:gd name="T53" fmla="*/ 4 h 110"/>
                <a:gd name="T54" fmla="*/ 3 w 87"/>
                <a:gd name="T55" fmla="*/ 6 h 110"/>
                <a:gd name="T56" fmla="*/ 3 w 87"/>
                <a:gd name="T57" fmla="*/ 9 h 110"/>
                <a:gd name="T58" fmla="*/ 3 w 87"/>
                <a:gd name="T59" fmla="*/ 10 h 110"/>
                <a:gd name="T60" fmla="*/ 4 w 87"/>
                <a:gd name="T61" fmla="*/ 12 h 110"/>
                <a:gd name="T62" fmla="*/ 5 w 87"/>
                <a:gd name="T63" fmla="*/ 13 h 110"/>
                <a:gd name="T64" fmla="*/ 6 w 87"/>
                <a:gd name="T65" fmla="*/ 15 h 110"/>
                <a:gd name="T66" fmla="*/ 8 w 87"/>
                <a:gd name="T67" fmla="*/ 16 h 110"/>
                <a:gd name="T68" fmla="*/ 9 w 87"/>
                <a:gd name="T69" fmla="*/ 20 h 110"/>
                <a:gd name="T70" fmla="*/ 9 w 87"/>
                <a:gd name="T71" fmla="*/ 23 h 110"/>
                <a:gd name="T72" fmla="*/ 9 w 87"/>
                <a:gd name="T73" fmla="*/ 27 h 110"/>
                <a:gd name="T74" fmla="*/ 6 w 87"/>
                <a:gd name="T75" fmla="*/ 31 h 110"/>
                <a:gd name="T76" fmla="*/ 5 w 87"/>
                <a:gd name="T77" fmla="*/ 32 h 110"/>
                <a:gd name="T78" fmla="*/ 2 w 87"/>
                <a:gd name="T79" fmla="*/ 31 h 110"/>
                <a:gd name="T80" fmla="*/ 1 w 87"/>
                <a:gd name="T81" fmla="*/ 28 h 110"/>
                <a:gd name="T82" fmla="*/ 0 w 87"/>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6769" name="Freeform 1166"/>
            <p:cNvSpPr>
              <a:spLocks/>
            </p:cNvSpPr>
            <p:nvPr/>
          </p:nvSpPr>
          <p:spPr bwMode="auto">
            <a:xfrm>
              <a:off x="4402" y="2706"/>
              <a:ext cx="55" cy="83"/>
            </a:xfrm>
            <a:custGeom>
              <a:avLst/>
              <a:gdLst>
                <a:gd name="T0" fmla="*/ 2 w 87"/>
                <a:gd name="T1" fmla="*/ 31 h 106"/>
                <a:gd name="T2" fmla="*/ 4 w 87"/>
                <a:gd name="T3" fmla="*/ 3 h 106"/>
                <a:gd name="T4" fmla="*/ 0 w 87"/>
                <a:gd name="T5" fmla="*/ 3 h 106"/>
                <a:gd name="T6" fmla="*/ 1 w 87"/>
                <a:gd name="T7" fmla="*/ 0 h 106"/>
                <a:gd name="T8" fmla="*/ 9 w 87"/>
                <a:gd name="T9" fmla="*/ 0 h 106"/>
                <a:gd name="T10" fmla="*/ 8 w 87"/>
                <a:gd name="T11" fmla="*/ 3 h 106"/>
                <a:gd name="T12" fmla="*/ 5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0" name="Freeform 1167"/>
            <p:cNvSpPr>
              <a:spLocks/>
            </p:cNvSpPr>
            <p:nvPr/>
          </p:nvSpPr>
          <p:spPr bwMode="auto">
            <a:xfrm>
              <a:off x="4483" y="2704"/>
              <a:ext cx="41" cy="46"/>
            </a:xfrm>
            <a:custGeom>
              <a:avLst/>
              <a:gdLst>
                <a:gd name="T0" fmla="*/ 1 w 64"/>
                <a:gd name="T1" fmla="*/ 17 h 59"/>
                <a:gd name="T2" fmla="*/ 0 w 64"/>
                <a:gd name="T3" fmla="*/ 17 h 59"/>
                <a:gd name="T4" fmla="*/ 3 w 64"/>
                <a:gd name="T5" fmla="*/ 0 h 59"/>
                <a:gd name="T6" fmla="*/ 4 w 64"/>
                <a:gd name="T7" fmla="*/ 0 h 59"/>
                <a:gd name="T8" fmla="*/ 7 w 64"/>
                <a:gd name="T9" fmla="*/ 17 h 59"/>
                <a:gd name="T10" fmla="*/ 5 w 64"/>
                <a:gd name="T11" fmla="*/ 17 h 59"/>
                <a:gd name="T12" fmla="*/ 3 w 64"/>
                <a:gd name="T13" fmla="*/ 3 h 59"/>
                <a:gd name="T14" fmla="*/ 1 w 64"/>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1" name="Freeform 1168"/>
            <p:cNvSpPr>
              <a:spLocks/>
            </p:cNvSpPr>
            <p:nvPr/>
          </p:nvSpPr>
          <p:spPr bwMode="auto">
            <a:xfrm>
              <a:off x="4527" y="2778"/>
              <a:ext cx="10" cy="11"/>
            </a:xfrm>
            <a:custGeom>
              <a:avLst/>
              <a:gdLst>
                <a:gd name="T0" fmla="*/ 0 w 15"/>
                <a:gd name="T1" fmla="*/ 6 h 13"/>
                <a:gd name="T2" fmla="*/ 1 w 15"/>
                <a:gd name="T3" fmla="*/ 0 h 13"/>
                <a:gd name="T4" fmla="*/ 2 w 15"/>
                <a:gd name="T5" fmla="*/ 0 h 13"/>
                <a:gd name="T6" fmla="*/ 2 w 15"/>
                <a:gd name="T7" fmla="*/ 6 h 13"/>
                <a:gd name="T8" fmla="*/ 0 w 15"/>
                <a:gd name="T9" fmla="*/ 6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2" name="Freeform 1169"/>
            <p:cNvSpPr>
              <a:spLocks/>
            </p:cNvSpPr>
            <p:nvPr/>
          </p:nvSpPr>
          <p:spPr bwMode="auto">
            <a:xfrm>
              <a:off x="4554" y="2778"/>
              <a:ext cx="10" cy="11"/>
            </a:xfrm>
            <a:custGeom>
              <a:avLst/>
              <a:gdLst>
                <a:gd name="T0" fmla="*/ 0 w 17"/>
                <a:gd name="T1" fmla="*/ 6 h 13"/>
                <a:gd name="T2" fmla="*/ 1 w 17"/>
                <a:gd name="T3" fmla="*/ 0 h 13"/>
                <a:gd name="T4" fmla="*/ 1 w 17"/>
                <a:gd name="T5" fmla="*/ 0 h 13"/>
                <a:gd name="T6" fmla="*/ 1 w 17"/>
                <a:gd name="T7" fmla="*/ 6 h 13"/>
                <a:gd name="T8" fmla="*/ 0 w 17"/>
                <a:gd name="T9" fmla="*/ 6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6773" name="Freeform 1170"/>
            <p:cNvSpPr>
              <a:spLocks/>
            </p:cNvSpPr>
            <p:nvPr/>
          </p:nvSpPr>
          <p:spPr bwMode="auto">
            <a:xfrm>
              <a:off x="4610" y="2704"/>
              <a:ext cx="41" cy="46"/>
            </a:xfrm>
            <a:custGeom>
              <a:avLst/>
              <a:gdLst>
                <a:gd name="T0" fmla="*/ 2 w 62"/>
                <a:gd name="T1" fmla="*/ 17 h 59"/>
                <a:gd name="T2" fmla="*/ 0 w 62"/>
                <a:gd name="T3" fmla="*/ 17 h 59"/>
                <a:gd name="T4" fmla="*/ 3 w 62"/>
                <a:gd name="T5" fmla="*/ 0 h 59"/>
                <a:gd name="T6" fmla="*/ 5 w 62"/>
                <a:gd name="T7" fmla="*/ 0 h 59"/>
                <a:gd name="T8" fmla="*/ 8 w 62"/>
                <a:gd name="T9" fmla="*/ 17 h 59"/>
                <a:gd name="T10" fmla="*/ 6 w 62"/>
                <a:gd name="T11" fmla="*/ 17 h 59"/>
                <a:gd name="T12" fmla="*/ 4 w 62"/>
                <a:gd name="T13" fmla="*/ 3 h 59"/>
                <a:gd name="T14" fmla="*/ 2 w 62"/>
                <a:gd name="T15" fmla="*/ 1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6774" name="Freeform 1171"/>
            <p:cNvSpPr>
              <a:spLocks/>
            </p:cNvSpPr>
            <p:nvPr/>
          </p:nvSpPr>
          <p:spPr bwMode="auto">
            <a:xfrm>
              <a:off x="4679" y="2706"/>
              <a:ext cx="59" cy="83"/>
            </a:xfrm>
            <a:custGeom>
              <a:avLst/>
              <a:gdLst>
                <a:gd name="T0" fmla="*/ 0 w 90"/>
                <a:gd name="T1" fmla="*/ 31 h 106"/>
                <a:gd name="T2" fmla="*/ 3 w 90"/>
                <a:gd name="T3" fmla="*/ 0 h 106"/>
                <a:gd name="T4" fmla="*/ 11 w 90"/>
                <a:gd name="T5" fmla="*/ 0 h 106"/>
                <a:gd name="T6" fmla="*/ 10 w 90"/>
                <a:gd name="T7" fmla="*/ 3 h 106"/>
                <a:gd name="T8" fmla="*/ 4 w 90"/>
                <a:gd name="T9" fmla="*/ 3 h 106"/>
                <a:gd name="T10" fmla="*/ 3 w 90"/>
                <a:gd name="T11" fmla="*/ 13 h 106"/>
                <a:gd name="T12" fmla="*/ 10 w 90"/>
                <a:gd name="T13" fmla="*/ 13 h 106"/>
                <a:gd name="T14" fmla="*/ 9 w 90"/>
                <a:gd name="T15" fmla="*/ 17 h 106"/>
                <a:gd name="T16" fmla="*/ 3 w 90"/>
                <a:gd name="T17" fmla="*/ 17 h 106"/>
                <a:gd name="T18" fmla="*/ 2 w 90"/>
                <a:gd name="T19" fmla="*/ 31 h 106"/>
                <a:gd name="T20" fmla="*/ 0 w 90"/>
                <a:gd name="T21" fmla="*/ 3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6775" name="Freeform 1172"/>
            <p:cNvSpPr>
              <a:spLocks/>
            </p:cNvSpPr>
            <p:nvPr/>
          </p:nvSpPr>
          <p:spPr bwMode="auto">
            <a:xfrm>
              <a:off x="4744" y="2704"/>
              <a:ext cx="56" cy="86"/>
            </a:xfrm>
            <a:custGeom>
              <a:avLst/>
              <a:gdLst>
                <a:gd name="T0" fmla="*/ 1 w 89"/>
                <a:gd name="T1" fmla="*/ 21 h 110"/>
                <a:gd name="T2" fmla="*/ 1 w 89"/>
                <a:gd name="T3" fmla="*/ 23 h 110"/>
                <a:gd name="T4" fmla="*/ 2 w 89"/>
                <a:gd name="T5" fmla="*/ 27 h 110"/>
                <a:gd name="T6" fmla="*/ 3 w 89"/>
                <a:gd name="T7" fmla="*/ 28 h 110"/>
                <a:gd name="T8" fmla="*/ 5 w 89"/>
                <a:gd name="T9" fmla="*/ 28 h 110"/>
                <a:gd name="T10" fmla="*/ 6 w 89"/>
                <a:gd name="T11" fmla="*/ 27 h 110"/>
                <a:gd name="T12" fmla="*/ 7 w 89"/>
                <a:gd name="T13" fmla="*/ 25 h 110"/>
                <a:gd name="T14" fmla="*/ 7 w 89"/>
                <a:gd name="T15" fmla="*/ 21 h 110"/>
                <a:gd name="T16" fmla="*/ 6 w 89"/>
                <a:gd name="T17" fmla="*/ 20 h 110"/>
                <a:gd name="T18" fmla="*/ 4 w 89"/>
                <a:gd name="T19" fmla="*/ 17 h 110"/>
                <a:gd name="T20" fmla="*/ 3 w 89"/>
                <a:gd name="T21" fmla="*/ 16 h 110"/>
                <a:gd name="T22" fmla="*/ 2 w 89"/>
                <a:gd name="T23" fmla="*/ 13 h 110"/>
                <a:gd name="T24" fmla="*/ 2 w 89"/>
                <a:gd name="T25" fmla="*/ 10 h 110"/>
                <a:gd name="T26" fmla="*/ 2 w 89"/>
                <a:gd name="T27" fmla="*/ 6 h 110"/>
                <a:gd name="T28" fmla="*/ 3 w 89"/>
                <a:gd name="T29" fmla="*/ 2 h 110"/>
                <a:gd name="T30" fmla="*/ 4 w 89"/>
                <a:gd name="T31" fmla="*/ 0 h 110"/>
                <a:gd name="T32" fmla="*/ 6 w 89"/>
                <a:gd name="T33" fmla="*/ 0 h 110"/>
                <a:gd name="T34" fmla="*/ 7 w 89"/>
                <a:gd name="T35" fmla="*/ 2 h 110"/>
                <a:gd name="T36" fmla="*/ 8 w 89"/>
                <a:gd name="T37" fmla="*/ 3 h 110"/>
                <a:gd name="T38" fmla="*/ 9 w 89"/>
                <a:gd name="T39" fmla="*/ 7 h 110"/>
                <a:gd name="T40" fmla="*/ 9 w 89"/>
                <a:gd name="T41" fmla="*/ 9 h 110"/>
                <a:gd name="T42" fmla="*/ 8 w 89"/>
                <a:gd name="T43" fmla="*/ 10 h 110"/>
                <a:gd name="T44" fmla="*/ 8 w 89"/>
                <a:gd name="T45" fmla="*/ 8 h 110"/>
                <a:gd name="T46" fmla="*/ 7 w 89"/>
                <a:gd name="T47" fmla="*/ 5 h 110"/>
                <a:gd name="T48" fmla="*/ 6 w 89"/>
                <a:gd name="T49" fmla="*/ 4 h 110"/>
                <a:gd name="T50" fmla="*/ 5 w 89"/>
                <a:gd name="T51" fmla="*/ 3 h 110"/>
                <a:gd name="T52" fmla="*/ 4 w 89"/>
                <a:gd name="T53" fmla="*/ 4 h 110"/>
                <a:gd name="T54" fmla="*/ 3 w 89"/>
                <a:gd name="T55" fmla="*/ 6 h 110"/>
                <a:gd name="T56" fmla="*/ 3 w 89"/>
                <a:gd name="T57" fmla="*/ 9 h 110"/>
                <a:gd name="T58" fmla="*/ 3 w 89"/>
                <a:gd name="T59" fmla="*/ 10 h 110"/>
                <a:gd name="T60" fmla="*/ 4 w 89"/>
                <a:gd name="T61" fmla="*/ 12 h 110"/>
                <a:gd name="T62" fmla="*/ 4 w 89"/>
                <a:gd name="T63" fmla="*/ 13 h 110"/>
                <a:gd name="T64" fmla="*/ 6 w 89"/>
                <a:gd name="T65" fmla="*/ 15 h 110"/>
                <a:gd name="T66" fmla="*/ 7 w 89"/>
                <a:gd name="T67" fmla="*/ 16 h 110"/>
                <a:gd name="T68" fmla="*/ 8 w 89"/>
                <a:gd name="T69" fmla="*/ 20 h 110"/>
                <a:gd name="T70" fmla="*/ 8 w 89"/>
                <a:gd name="T71" fmla="*/ 23 h 110"/>
                <a:gd name="T72" fmla="*/ 8 w 89"/>
                <a:gd name="T73" fmla="*/ 27 h 110"/>
                <a:gd name="T74" fmla="*/ 6 w 89"/>
                <a:gd name="T75" fmla="*/ 31 h 110"/>
                <a:gd name="T76" fmla="*/ 4 w 89"/>
                <a:gd name="T77" fmla="*/ 32 h 110"/>
                <a:gd name="T78" fmla="*/ 2 w 89"/>
                <a:gd name="T79" fmla="*/ 31 h 110"/>
                <a:gd name="T80" fmla="*/ 1 w 89"/>
                <a:gd name="T81" fmla="*/ 28 h 110"/>
                <a:gd name="T82" fmla="*/ 1 w 89"/>
                <a:gd name="T83" fmla="*/ 25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6776" name="Freeform 1173"/>
            <p:cNvSpPr>
              <a:spLocks/>
            </p:cNvSpPr>
            <p:nvPr/>
          </p:nvSpPr>
          <p:spPr bwMode="auto">
            <a:xfrm>
              <a:off x="4812" y="2706"/>
              <a:ext cx="56" cy="83"/>
            </a:xfrm>
            <a:custGeom>
              <a:avLst/>
              <a:gdLst>
                <a:gd name="T0" fmla="*/ 2 w 87"/>
                <a:gd name="T1" fmla="*/ 31 h 106"/>
                <a:gd name="T2" fmla="*/ 4 w 87"/>
                <a:gd name="T3" fmla="*/ 3 h 106"/>
                <a:gd name="T4" fmla="*/ 0 w 87"/>
                <a:gd name="T5" fmla="*/ 3 h 106"/>
                <a:gd name="T6" fmla="*/ 1 w 87"/>
                <a:gd name="T7" fmla="*/ 0 h 106"/>
                <a:gd name="T8" fmla="*/ 10 w 87"/>
                <a:gd name="T9" fmla="*/ 0 h 106"/>
                <a:gd name="T10" fmla="*/ 9 w 87"/>
                <a:gd name="T11" fmla="*/ 3 h 106"/>
                <a:gd name="T12" fmla="*/ 6 w 87"/>
                <a:gd name="T13" fmla="*/ 3 h 106"/>
                <a:gd name="T14" fmla="*/ 3 w 87"/>
                <a:gd name="T15" fmla="*/ 31 h 106"/>
                <a:gd name="T16" fmla="*/ 2 w 87"/>
                <a:gd name="T17" fmla="*/ 31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6777" name="Freeform 1174"/>
            <p:cNvSpPr>
              <a:spLocks/>
            </p:cNvSpPr>
            <p:nvPr/>
          </p:nvSpPr>
          <p:spPr bwMode="auto">
            <a:xfrm>
              <a:off x="4909" y="2706"/>
              <a:ext cx="32" cy="105"/>
            </a:xfrm>
            <a:custGeom>
              <a:avLst/>
              <a:gdLst>
                <a:gd name="T0" fmla="*/ 4 w 50"/>
                <a:gd name="T1" fmla="*/ 0 h 135"/>
                <a:gd name="T2" fmla="*/ 5 w 50"/>
                <a:gd name="T3" fmla="*/ 7 h 135"/>
                <a:gd name="T4" fmla="*/ 5 w 50"/>
                <a:gd name="T5" fmla="*/ 14 h 135"/>
                <a:gd name="T6" fmla="*/ 5 w 50"/>
                <a:gd name="T7" fmla="*/ 19 h 135"/>
                <a:gd name="T8" fmla="*/ 5 w 50"/>
                <a:gd name="T9" fmla="*/ 23 h 135"/>
                <a:gd name="T10" fmla="*/ 4 w 50"/>
                <a:gd name="T11" fmla="*/ 27 h 135"/>
                <a:gd name="T12" fmla="*/ 3 w 50"/>
                <a:gd name="T13" fmla="*/ 31 h 135"/>
                <a:gd name="T14" fmla="*/ 3 w 50"/>
                <a:gd name="T15" fmla="*/ 33 h 135"/>
                <a:gd name="T16" fmla="*/ 2 w 50"/>
                <a:gd name="T17" fmla="*/ 35 h 135"/>
                <a:gd name="T18" fmla="*/ 1 w 50"/>
                <a:gd name="T19" fmla="*/ 39 h 135"/>
                <a:gd name="T20" fmla="*/ 0 w 50"/>
                <a:gd name="T21" fmla="*/ 39 h 135"/>
                <a:gd name="T22" fmla="*/ 1 w 50"/>
                <a:gd name="T23" fmla="*/ 37 h 135"/>
                <a:gd name="T24" fmla="*/ 1 w 50"/>
                <a:gd name="T25" fmla="*/ 34 h 135"/>
                <a:gd name="T26" fmla="*/ 2 w 50"/>
                <a:gd name="T27" fmla="*/ 31 h 135"/>
                <a:gd name="T28" fmla="*/ 3 w 50"/>
                <a:gd name="T29" fmla="*/ 27 h 135"/>
                <a:gd name="T30" fmla="*/ 3 w 50"/>
                <a:gd name="T31" fmla="*/ 23 h 135"/>
                <a:gd name="T32" fmla="*/ 4 w 50"/>
                <a:gd name="T33" fmla="*/ 18 h 135"/>
                <a:gd name="T34" fmla="*/ 4 w 50"/>
                <a:gd name="T35" fmla="*/ 14 h 135"/>
                <a:gd name="T36" fmla="*/ 4 w 50"/>
                <a:gd name="T37" fmla="*/ 7 h 135"/>
                <a:gd name="T38" fmla="*/ 3 w 50"/>
                <a:gd name="T39" fmla="*/ 0 h 135"/>
                <a:gd name="T40" fmla="*/ 4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
          <p:nvSpPr>
            <p:cNvPr id="26778" name="Line 1175"/>
            <p:cNvSpPr>
              <a:spLocks noChangeShapeType="1"/>
            </p:cNvSpPr>
            <p:nvPr/>
          </p:nvSpPr>
          <p:spPr bwMode="auto">
            <a:xfrm flipV="1">
              <a:off x="2963" y="2747"/>
              <a:ext cx="313" cy="3"/>
            </a:xfrm>
            <a:prstGeom prst="line">
              <a:avLst/>
            </a:prstGeom>
            <a:noFill/>
            <a:ln w="9525">
              <a:solidFill>
                <a:srgbClr val="000000"/>
              </a:solidFill>
              <a:round/>
              <a:headEnd/>
              <a:tailEnd/>
            </a:ln>
          </p:spPr>
          <p:txBody>
            <a:bodyPr/>
            <a:lstStyle/>
            <a:p>
              <a:endParaRPr lang="en-CA"/>
            </a:p>
          </p:txBody>
        </p:sp>
        <p:sp>
          <p:nvSpPr>
            <p:cNvPr id="26779" name="Freeform 1176"/>
            <p:cNvSpPr>
              <a:spLocks/>
            </p:cNvSpPr>
            <p:nvPr/>
          </p:nvSpPr>
          <p:spPr bwMode="auto">
            <a:xfrm>
              <a:off x="3238" y="2736"/>
              <a:ext cx="38" cy="22"/>
            </a:xfrm>
            <a:custGeom>
              <a:avLst/>
              <a:gdLst>
                <a:gd name="T0" fmla="*/ 0 w 61"/>
                <a:gd name="T1" fmla="*/ 0 h 28"/>
                <a:gd name="T2" fmla="*/ 6 w 61"/>
                <a:gd name="T3" fmla="*/ 4 h 28"/>
                <a:gd name="T4" fmla="*/ 1 w 61"/>
                <a:gd name="T5" fmla="*/ 8 h 28"/>
                <a:gd name="T6" fmla="*/ 0 60000 65536"/>
                <a:gd name="T7" fmla="*/ 0 60000 65536"/>
                <a:gd name="T8" fmla="*/ 0 60000 65536"/>
                <a:gd name="T9" fmla="*/ 0 w 61"/>
                <a:gd name="T10" fmla="*/ 0 h 28"/>
                <a:gd name="T11" fmla="*/ 61 w 61"/>
                <a:gd name="T12" fmla="*/ 28 h 28"/>
              </a:gdLst>
              <a:ahLst/>
              <a:cxnLst>
                <a:cxn ang="T6">
                  <a:pos x="T0" y="T1"/>
                </a:cxn>
                <a:cxn ang="T7">
                  <a:pos x="T2" y="T3"/>
                </a:cxn>
                <a:cxn ang="T8">
                  <a:pos x="T4" y="T5"/>
                </a:cxn>
              </a:cxnLst>
              <a:rect l="T9" t="T10" r="T11" b="T12"/>
              <a:pathLst>
                <a:path w="61" h="28">
                  <a:moveTo>
                    <a:pt x="0" y="0"/>
                  </a:moveTo>
                  <a:lnTo>
                    <a:pt x="61" y="13"/>
                  </a:lnTo>
                  <a:lnTo>
                    <a:pt x="2" y="28"/>
                  </a:lnTo>
                </a:path>
              </a:pathLst>
            </a:custGeom>
            <a:noFill/>
            <a:ln w="9525">
              <a:solidFill>
                <a:srgbClr val="000000"/>
              </a:solidFill>
              <a:round/>
              <a:headEnd/>
              <a:tailEnd/>
            </a:ln>
          </p:spPr>
          <p:txBody>
            <a:bodyPr/>
            <a:lstStyle/>
            <a:p>
              <a:endParaRPr lang="en-CA"/>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3A8913E5-81FB-4CF4-A74D-0C6EE0EF9C0D}" type="datetime1">
              <a:rPr lang="en-US" smtClean="0"/>
              <a:t>1/15/2020</a:t>
            </a:fld>
            <a:endParaRPr lang="en-US"/>
          </a:p>
        </p:txBody>
      </p:sp>
      <p:sp>
        <p:nvSpPr>
          <p:cNvPr id="27651" name="Footer Placeholder 4"/>
          <p:cNvSpPr>
            <a:spLocks noGrp="1"/>
          </p:cNvSpPr>
          <p:nvPr>
            <p:ph type="ftr" sz="quarter" idx="11"/>
          </p:nvPr>
        </p:nvSpPr>
        <p:spPr>
          <a:noFill/>
        </p:spPr>
        <p:txBody>
          <a:bodyPr/>
          <a:lstStyle/>
          <a:p>
            <a:r>
              <a:rPr lang="en-US"/>
              <a:t>CPSC503 Winter 2020</a:t>
            </a:r>
          </a:p>
        </p:txBody>
      </p:sp>
      <p:sp>
        <p:nvSpPr>
          <p:cNvPr id="27652" name="Slide Number Placeholder 5"/>
          <p:cNvSpPr>
            <a:spLocks noGrp="1"/>
          </p:cNvSpPr>
          <p:nvPr>
            <p:ph type="sldNum" sz="quarter" idx="12"/>
          </p:nvPr>
        </p:nvSpPr>
        <p:spPr>
          <a:noFill/>
        </p:spPr>
        <p:txBody>
          <a:bodyPr/>
          <a:lstStyle/>
          <a:p>
            <a:fld id="{958E209B-25FA-4762-BCE8-8D8A97F77B74}" type="slidenum">
              <a:rPr lang="en-US" smtClean="0"/>
              <a:pPr/>
              <a:t>8</a:t>
            </a:fld>
            <a:endParaRPr lang="en-US"/>
          </a:p>
        </p:txBody>
      </p:sp>
      <p:sp>
        <p:nvSpPr>
          <p:cNvPr id="27653" name="Rectangle 2"/>
          <p:cNvSpPr>
            <a:spLocks noGrp="1" noChangeArrowheads="1"/>
          </p:cNvSpPr>
          <p:nvPr>
            <p:ph type="title"/>
          </p:nvPr>
        </p:nvSpPr>
        <p:spPr>
          <a:xfrm>
            <a:off x="685800" y="533400"/>
            <a:ext cx="7772400" cy="1143000"/>
          </a:xfrm>
        </p:spPr>
        <p:txBody>
          <a:bodyPr/>
          <a:lstStyle/>
          <a:p>
            <a:pPr eaLnBrk="1" hangingPunct="1"/>
            <a:r>
              <a:rPr lang="en-US"/>
              <a:t>Final Scheme: Part 2</a:t>
            </a:r>
          </a:p>
        </p:txBody>
      </p:sp>
      <p:sp>
        <p:nvSpPr>
          <p:cNvPr id="27654" name="Line 3"/>
          <p:cNvSpPr>
            <a:spLocks noChangeShapeType="1"/>
          </p:cNvSpPr>
          <p:nvPr/>
        </p:nvSpPr>
        <p:spPr bwMode="auto">
          <a:xfrm>
            <a:off x="1223963" y="5416550"/>
            <a:ext cx="85725" cy="3175"/>
          </a:xfrm>
          <a:prstGeom prst="line">
            <a:avLst/>
          </a:prstGeom>
          <a:noFill/>
          <a:ln w="0">
            <a:solidFill>
              <a:srgbClr val="000000"/>
            </a:solidFill>
            <a:round/>
            <a:headEnd/>
            <a:tailEnd/>
          </a:ln>
        </p:spPr>
        <p:txBody>
          <a:bodyPr/>
          <a:lstStyle/>
          <a:p>
            <a:endParaRPr lang="en-CA"/>
          </a:p>
        </p:txBody>
      </p:sp>
      <p:sp>
        <p:nvSpPr>
          <p:cNvPr id="27655" name="Line 4"/>
          <p:cNvSpPr>
            <a:spLocks noChangeShapeType="1"/>
          </p:cNvSpPr>
          <p:nvPr/>
        </p:nvSpPr>
        <p:spPr bwMode="auto">
          <a:xfrm>
            <a:off x="1338263" y="5416550"/>
            <a:ext cx="85725" cy="3175"/>
          </a:xfrm>
          <a:prstGeom prst="line">
            <a:avLst/>
          </a:prstGeom>
          <a:noFill/>
          <a:ln w="0">
            <a:solidFill>
              <a:srgbClr val="000000"/>
            </a:solidFill>
            <a:round/>
            <a:headEnd/>
            <a:tailEnd/>
          </a:ln>
        </p:spPr>
        <p:txBody>
          <a:bodyPr/>
          <a:lstStyle/>
          <a:p>
            <a:endParaRPr lang="en-CA"/>
          </a:p>
        </p:txBody>
      </p:sp>
      <p:sp>
        <p:nvSpPr>
          <p:cNvPr id="27656" name="Line 5"/>
          <p:cNvSpPr>
            <a:spLocks noChangeShapeType="1"/>
          </p:cNvSpPr>
          <p:nvPr/>
        </p:nvSpPr>
        <p:spPr bwMode="auto">
          <a:xfrm>
            <a:off x="1452563" y="5416550"/>
            <a:ext cx="87312" cy="3175"/>
          </a:xfrm>
          <a:prstGeom prst="line">
            <a:avLst/>
          </a:prstGeom>
          <a:noFill/>
          <a:ln w="0">
            <a:solidFill>
              <a:srgbClr val="000000"/>
            </a:solidFill>
            <a:round/>
            <a:headEnd/>
            <a:tailEnd/>
          </a:ln>
        </p:spPr>
        <p:txBody>
          <a:bodyPr/>
          <a:lstStyle/>
          <a:p>
            <a:endParaRPr lang="en-CA"/>
          </a:p>
        </p:txBody>
      </p:sp>
      <p:sp>
        <p:nvSpPr>
          <p:cNvPr id="27657" name="Line 6"/>
          <p:cNvSpPr>
            <a:spLocks noChangeShapeType="1"/>
          </p:cNvSpPr>
          <p:nvPr/>
        </p:nvSpPr>
        <p:spPr bwMode="auto">
          <a:xfrm>
            <a:off x="1570038" y="5416550"/>
            <a:ext cx="84137" cy="3175"/>
          </a:xfrm>
          <a:prstGeom prst="line">
            <a:avLst/>
          </a:prstGeom>
          <a:noFill/>
          <a:ln w="0">
            <a:solidFill>
              <a:srgbClr val="000000"/>
            </a:solidFill>
            <a:round/>
            <a:headEnd/>
            <a:tailEnd/>
          </a:ln>
        </p:spPr>
        <p:txBody>
          <a:bodyPr/>
          <a:lstStyle/>
          <a:p>
            <a:endParaRPr lang="en-CA"/>
          </a:p>
        </p:txBody>
      </p:sp>
      <p:sp>
        <p:nvSpPr>
          <p:cNvPr id="27658" name="Line 7"/>
          <p:cNvSpPr>
            <a:spLocks noChangeShapeType="1"/>
          </p:cNvSpPr>
          <p:nvPr/>
        </p:nvSpPr>
        <p:spPr bwMode="auto">
          <a:xfrm>
            <a:off x="1684338" y="5416550"/>
            <a:ext cx="85725" cy="3175"/>
          </a:xfrm>
          <a:prstGeom prst="line">
            <a:avLst/>
          </a:prstGeom>
          <a:noFill/>
          <a:ln w="0">
            <a:solidFill>
              <a:srgbClr val="000000"/>
            </a:solidFill>
            <a:round/>
            <a:headEnd/>
            <a:tailEnd/>
          </a:ln>
        </p:spPr>
        <p:txBody>
          <a:bodyPr/>
          <a:lstStyle/>
          <a:p>
            <a:endParaRPr lang="en-CA"/>
          </a:p>
        </p:txBody>
      </p:sp>
      <p:sp>
        <p:nvSpPr>
          <p:cNvPr id="27659" name="Line 8"/>
          <p:cNvSpPr>
            <a:spLocks noChangeShapeType="1"/>
          </p:cNvSpPr>
          <p:nvPr/>
        </p:nvSpPr>
        <p:spPr bwMode="auto">
          <a:xfrm>
            <a:off x="1798638" y="5416550"/>
            <a:ext cx="87312" cy="3175"/>
          </a:xfrm>
          <a:prstGeom prst="line">
            <a:avLst/>
          </a:prstGeom>
          <a:noFill/>
          <a:ln w="0">
            <a:solidFill>
              <a:srgbClr val="000000"/>
            </a:solidFill>
            <a:round/>
            <a:headEnd/>
            <a:tailEnd/>
          </a:ln>
        </p:spPr>
        <p:txBody>
          <a:bodyPr/>
          <a:lstStyle/>
          <a:p>
            <a:endParaRPr lang="en-CA"/>
          </a:p>
        </p:txBody>
      </p:sp>
      <p:sp>
        <p:nvSpPr>
          <p:cNvPr id="27660" name="Line 9"/>
          <p:cNvSpPr>
            <a:spLocks noChangeShapeType="1"/>
          </p:cNvSpPr>
          <p:nvPr/>
        </p:nvSpPr>
        <p:spPr bwMode="auto">
          <a:xfrm>
            <a:off x="1914525" y="5416550"/>
            <a:ext cx="85725" cy="3175"/>
          </a:xfrm>
          <a:prstGeom prst="line">
            <a:avLst/>
          </a:prstGeom>
          <a:noFill/>
          <a:ln w="0">
            <a:solidFill>
              <a:srgbClr val="000000"/>
            </a:solidFill>
            <a:round/>
            <a:headEnd/>
            <a:tailEnd/>
          </a:ln>
        </p:spPr>
        <p:txBody>
          <a:bodyPr/>
          <a:lstStyle/>
          <a:p>
            <a:endParaRPr lang="en-CA"/>
          </a:p>
        </p:txBody>
      </p:sp>
      <p:sp>
        <p:nvSpPr>
          <p:cNvPr id="27661" name="Line 10"/>
          <p:cNvSpPr>
            <a:spLocks noChangeShapeType="1"/>
          </p:cNvSpPr>
          <p:nvPr/>
        </p:nvSpPr>
        <p:spPr bwMode="auto">
          <a:xfrm>
            <a:off x="2030413" y="5416550"/>
            <a:ext cx="85725" cy="3175"/>
          </a:xfrm>
          <a:prstGeom prst="line">
            <a:avLst/>
          </a:prstGeom>
          <a:noFill/>
          <a:ln w="0">
            <a:solidFill>
              <a:srgbClr val="000000"/>
            </a:solidFill>
            <a:round/>
            <a:headEnd/>
            <a:tailEnd/>
          </a:ln>
        </p:spPr>
        <p:txBody>
          <a:bodyPr/>
          <a:lstStyle/>
          <a:p>
            <a:endParaRPr lang="en-CA"/>
          </a:p>
        </p:txBody>
      </p:sp>
      <p:sp>
        <p:nvSpPr>
          <p:cNvPr id="27662" name="Line 11"/>
          <p:cNvSpPr>
            <a:spLocks noChangeShapeType="1"/>
          </p:cNvSpPr>
          <p:nvPr/>
        </p:nvSpPr>
        <p:spPr bwMode="auto">
          <a:xfrm>
            <a:off x="2144713" y="5416550"/>
            <a:ext cx="87312" cy="3175"/>
          </a:xfrm>
          <a:prstGeom prst="line">
            <a:avLst/>
          </a:prstGeom>
          <a:noFill/>
          <a:ln w="0">
            <a:solidFill>
              <a:srgbClr val="000000"/>
            </a:solidFill>
            <a:round/>
            <a:headEnd/>
            <a:tailEnd/>
          </a:ln>
        </p:spPr>
        <p:txBody>
          <a:bodyPr/>
          <a:lstStyle/>
          <a:p>
            <a:endParaRPr lang="en-CA"/>
          </a:p>
        </p:txBody>
      </p:sp>
      <p:sp>
        <p:nvSpPr>
          <p:cNvPr id="27663" name="Line 12"/>
          <p:cNvSpPr>
            <a:spLocks noChangeShapeType="1"/>
          </p:cNvSpPr>
          <p:nvPr/>
        </p:nvSpPr>
        <p:spPr bwMode="auto">
          <a:xfrm>
            <a:off x="2260600" y="5416550"/>
            <a:ext cx="85725" cy="3175"/>
          </a:xfrm>
          <a:prstGeom prst="line">
            <a:avLst/>
          </a:prstGeom>
          <a:noFill/>
          <a:ln w="0">
            <a:solidFill>
              <a:srgbClr val="000000"/>
            </a:solidFill>
            <a:round/>
            <a:headEnd/>
            <a:tailEnd/>
          </a:ln>
        </p:spPr>
        <p:txBody>
          <a:bodyPr/>
          <a:lstStyle/>
          <a:p>
            <a:endParaRPr lang="en-CA"/>
          </a:p>
        </p:txBody>
      </p:sp>
      <p:sp>
        <p:nvSpPr>
          <p:cNvPr id="27664" name="Line 13"/>
          <p:cNvSpPr>
            <a:spLocks noChangeShapeType="1"/>
          </p:cNvSpPr>
          <p:nvPr/>
        </p:nvSpPr>
        <p:spPr bwMode="auto">
          <a:xfrm>
            <a:off x="2374900" y="5416550"/>
            <a:ext cx="85725" cy="3175"/>
          </a:xfrm>
          <a:prstGeom prst="line">
            <a:avLst/>
          </a:prstGeom>
          <a:noFill/>
          <a:ln w="0">
            <a:solidFill>
              <a:srgbClr val="000000"/>
            </a:solidFill>
            <a:round/>
            <a:headEnd/>
            <a:tailEnd/>
          </a:ln>
        </p:spPr>
        <p:txBody>
          <a:bodyPr/>
          <a:lstStyle/>
          <a:p>
            <a:endParaRPr lang="en-CA"/>
          </a:p>
        </p:txBody>
      </p:sp>
      <p:sp>
        <p:nvSpPr>
          <p:cNvPr id="27665" name="Line 14"/>
          <p:cNvSpPr>
            <a:spLocks noChangeShapeType="1"/>
          </p:cNvSpPr>
          <p:nvPr/>
        </p:nvSpPr>
        <p:spPr bwMode="auto">
          <a:xfrm>
            <a:off x="2490788" y="5416550"/>
            <a:ext cx="87312" cy="3175"/>
          </a:xfrm>
          <a:prstGeom prst="line">
            <a:avLst/>
          </a:prstGeom>
          <a:noFill/>
          <a:ln w="0">
            <a:solidFill>
              <a:srgbClr val="000000"/>
            </a:solidFill>
            <a:round/>
            <a:headEnd/>
            <a:tailEnd/>
          </a:ln>
        </p:spPr>
        <p:txBody>
          <a:bodyPr/>
          <a:lstStyle/>
          <a:p>
            <a:endParaRPr lang="en-CA"/>
          </a:p>
        </p:txBody>
      </p:sp>
      <p:sp>
        <p:nvSpPr>
          <p:cNvPr id="27666" name="Line 15"/>
          <p:cNvSpPr>
            <a:spLocks noChangeShapeType="1"/>
          </p:cNvSpPr>
          <p:nvPr/>
        </p:nvSpPr>
        <p:spPr bwMode="auto">
          <a:xfrm>
            <a:off x="2606675" y="5416550"/>
            <a:ext cx="85725" cy="3175"/>
          </a:xfrm>
          <a:prstGeom prst="line">
            <a:avLst/>
          </a:prstGeom>
          <a:noFill/>
          <a:ln w="0">
            <a:solidFill>
              <a:srgbClr val="000000"/>
            </a:solidFill>
            <a:round/>
            <a:headEnd/>
            <a:tailEnd/>
          </a:ln>
        </p:spPr>
        <p:txBody>
          <a:bodyPr/>
          <a:lstStyle/>
          <a:p>
            <a:endParaRPr lang="en-CA"/>
          </a:p>
        </p:txBody>
      </p:sp>
      <p:sp>
        <p:nvSpPr>
          <p:cNvPr id="27667" name="Line 16"/>
          <p:cNvSpPr>
            <a:spLocks noChangeShapeType="1"/>
          </p:cNvSpPr>
          <p:nvPr/>
        </p:nvSpPr>
        <p:spPr bwMode="auto">
          <a:xfrm>
            <a:off x="2720975" y="5416550"/>
            <a:ext cx="85725" cy="3175"/>
          </a:xfrm>
          <a:prstGeom prst="line">
            <a:avLst/>
          </a:prstGeom>
          <a:noFill/>
          <a:ln w="0">
            <a:solidFill>
              <a:srgbClr val="000000"/>
            </a:solidFill>
            <a:round/>
            <a:headEnd/>
            <a:tailEnd/>
          </a:ln>
        </p:spPr>
        <p:txBody>
          <a:bodyPr/>
          <a:lstStyle/>
          <a:p>
            <a:endParaRPr lang="en-CA"/>
          </a:p>
        </p:txBody>
      </p:sp>
      <p:sp>
        <p:nvSpPr>
          <p:cNvPr id="27668" name="Line 17"/>
          <p:cNvSpPr>
            <a:spLocks noChangeShapeType="1"/>
          </p:cNvSpPr>
          <p:nvPr/>
        </p:nvSpPr>
        <p:spPr bwMode="auto">
          <a:xfrm>
            <a:off x="2836863" y="5416550"/>
            <a:ext cx="87312" cy="3175"/>
          </a:xfrm>
          <a:prstGeom prst="line">
            <a:avLst/>
          </a:prstGeom>
          <a:noFill/>
          <a:ln w="0">
            <a:solidFill>
              <a:srgbClr val="000000"/>
            </a:solidFill>
            <a:round/>
            <a:headEnd/>
            <a:tailEnd/>
          </a:ln>
        </p:spPr>
        <p:txBody>
          <a:bodyPr/>
          <a:lstStyle/>
          <a:p>
            <a:endParaRPr lang="en-CA"/>
          </a:p>
        </p:txBody>
      </p:sp>
      <p:sp>
        <p:nvSpPr>
          <p:cNvPr id="27669" name="Line 18"/>
          <p:cNvSpPr>
            <a:spLocks noChangeShapeType="1"/>
          </p:cNvSpPr>
          <p:nvPr/>
        </p:nvSpPr>
        <p:spPr bwMode="auto">
          <a:xfrm>
            <a:off x="2952750" y="5416550"/>
            <a:ext cx="85725" cy="3175"/>
          </a:xfrm>
          <a:prstGeom prst="line">
            <a:avLst/>
          </a:prstGeom>
          <a:noFill/>
          <a:ln w="0">
            <a:solidFill>
              <a:srgbClr val="000000"/>
            </a:solidFill>
            <a:round/>
            <a:headEnd/>
            <a:tailEnd/>
          </a:ln>
        </p:spPr>
        <p:txBody>
          <a:bodyPr/>
          <a:lstStyle/>
          <a:p>
            <a:endParaRPr lang="en-CA"/>
          </a:p>
        </p:txBody>
      </p:sp>
      <p:sp>
        <p:nvSpPr>
          <p:cNvPr id="27670" name="Line 19"/>
          <p:cNvSpPr>
            <a:spLocks noChangeShapeType="1"/>
          </p:cNvSpPr>
          <p:nvPr/>
        </p:nvSpPr>
        <p:spPr bwMode="auto">
          <a:xfrm>
            <a:off x="3067050" y="5416550"/>
            <a:ext cx="85725" cy="3175"/>
          </a:xfrm>
          <a:prstGeom prst="line">
            <a:avLst/>
          </a:prstGeom>
          <a:noFill/>
          <a:ln w="0">
            <a:solidFill>
              <a:srgbClr val="000000"/>
            </a:solidFill>
            <a:round/>
            <a:headEnd/>
            <a:tailEnd/>
          </a:ln>
        </p:spPr>
        <p:txBody>
          <a:bodyPr/>
          <a:lstStyle/>
          <a:p>
            <a:endParaRPr lang="en-CA"/>
          </a:p>
        </p:txBody>
      </p:sp>
      <p:sp>
        <p:nvSpPr>
          <p:cNvPr id="27671" name="Line 20"/>
          <p:cNvSpPr>
            <a:spLocks noChangeShapeType="1"/>
          </p:cNvSpPr>
          <p:nvPr/>
        </p:nvSpPr>
        <p:spPr bwMode="auto">
          <a:xfrm>
            <a:off x="3181350" y="5416550"/>
            <a:ext cx="85725" cy="3175"/>
          </a:xfrm>
          <a:prstGeom prst="line">
            <a:avLst/>
          </a:prstGeom>
          <a:noFill/>
          <a:ln w="0">
            <a:solidFill>
              <a:srgbClr val="000000"/>
            </a:solidFill>
            <a:round/>
            <a:headEnd/>
            <a:tailEnd/>
          </a:ln>
        </p:spPr>
        <p:txBody>
          <a:bodyPr/>
          <a:lstStyle/>
          <a:p>
            <a:endParaRPr lang="en-CA"/>
          </a:p>
        </p:txBody>
      </p:sp>
      <p:sp>
        <p:nvSpPr>
          <p:cNvPr id="27672" name="Line 21"/>
          <p:cNvSpPr>
            <a:spLocks noChangeShapeType="1"/>
          </p:cNvSpPr>
          <p:nvPr/>
        </p:nvSpPr>
        <p:spPr bwMode="auto">
          <a:xfrm>
            <a:off x="3298825" y="5416550"/>
            <a:ext cx="85725" cy="3175"/>
          </a:xfrm>
          <a:prstGeom prst="line">
            <a:avLst/>
          </a:prstGeom>
          <a:noFill/>
          <a:ln w="0">
            <a:solidFill>
              <a:srgbClr val="000000"/>
            </a:solidFill>
            <a:round/>
            <a:headEnd/>
            <a:tailEnd/>
          </a:ln>
        </p:spPr>
        <p:txBody>
          <a:bodyPr/>
          <a:lstStyle/>
          <a:p>
            <a:endParaRPr lang="en-CA"/>
          </a:p>
        </p:txBody>
      </p:sp>
      <p:sp>
        <p:nvSpPr>
          <p:cNvPr id="27673" name="Line 22"/>
          <p:cNvSpPr>
            <a:spLocks noChangeShapeType="1"/>
          </p:cNvSpPr>
          <p:nvPr/>
        </p:nvSpPr>
        <p:spPr bwMode="auto">
          <a:xfrm>
            <a:off x="3413125" y="5416550"/>
            <a:ext cx="85725" cy="3175"/>
          </a:xfrm>
          <a:prstGeom prst="line">
            <a:avLst/>
          </a:prstGeom>
          <a:noFill/>
          <a:ln w="0">
            <a:solidFill>
              <a:srgbClr val="000000"/>
            </a:solidFill>
            <a:round/>
            <a:headEnd/>
            <a:tailEnd/>
          </a:ln>
        </p:spPr>
        <p:txBody>
          <a:bodyPr/>
          <a:lstStyle/>
          <a:p>
            <a:endParaRPr lang="en-CA"/>
          </a:p>
        </p:txBody>
      </p:sp>
      <p:sp>
        <p:nvSpPr>
          <p:cNvPr id="27674" name="Line 23"/>
          <p:cNvSpPr>
            <a:spLocks noChangeShapeType="1"/>
          </p:cNvSpPr>
          <p:nvPr/>
        </p:nvSpPr>
        <p:spPr bwMode="auto">
          <a:xfrm>
            <a:off x="3527425" y="5416550"/>
            <a:ext cx="85725" cy="3175"/>
          </a:xfrm>
          <a:prstGeom prst="line">
            <a:avLst/>
          </a:prstGeom>
          <a:noFill/>
          <a:ln w="0">
            <a:solidFill>
              <a:srgbClr val="000000"/>
            </a:solidFill>
            <a:round/>
            <a:headEnd/>
            <a:tailEnd/>
          </a:ln>
        </p:spPr>
        <p:txBody>
          <a:bodyPr/>
          <a:lstStyle/>
          <a:p>
            <a:endParaRPr lang="en-CA"/>
          </a:p>
        </p:txBody>
      </p:sp>
      <p:sp>
        <p:nvSpPr>
          <p:cNvPr id="27675" name="Line 24"/>
          <p:cNvSpPr>
            <a:spLocks noChangeShapeType="1"/>
          </p:cNvSpPr>
          <p:nvPr/>
        </p:nvSpPr>
        <p:spPr bwMode="auto">
          <a:xfrm>
            <a:off x="3644900" y="5416550"/>
            <a:ext cx="82550" cy="3175"/>
          </a:xfrm>
          <a:prstGeom prst="line">
            <a:avLst/>
          </a:prstGeom>
          <a:noFill/>
          <a:ln w="0">
            <a:solidFill>
              <a:srgbClr val="000000"/>
            </a:solidFill>
            <a:round/>
            <a:headEnd/>
            <a:tailEnd/>
          </a:ln>
        </p:spPr>
        <p:txBody>
          <a:bodyPr/>
          <a:lstStyle/>
          <a:p>
            <a:endParaRPr lang="en-CA"/>
          </a:p>
        </p:txBody>
      </p:sp>
      <p:sp>
        <p:nvSpPr>
          <p:cNvPr id="27676" name="Line 25"/>
          <p:cNvSpPr>
            <a:spLocks noChangeShapeType="1"/>
          </p:cNvSpPr>
          <p:nvPr/>
        </p:nvSpPr>
        <p:spPr bwMode="auto">
          <a:xfrm>
            <a:off x="3759200" y="5416550"/>
            <a:ext cx="85725" cy="3175"/>
          </a:xfrm>
          <a:prstGeom prst="line">
            <a:avLst/>
          </a:prstGeom>
          <a:noFill/>
          <a:ln w="0">
            <a:solidFill>
              <a:srgbClr val="000000"/>
            </a:solidFill>
            <a:round/>
            <a:headEnd/>
            <a:tailEnd/>
          </a:ln>
        </p:spPr>
        <p:txBody>
          <a:bodyPr/>
          <a:lstStyle/>
          <a:p>
            <a:endParaRPr lang="en-CA"/>
          </a:p>
        </p:txBody>
      </p:sp>
      <p:sp>
        <p:nvSpPr>
          <p:cNvPr id="27677" name="Line 26"/>
          <p:cNvSpPr>
            <a:spLocks noChangeShapeType="1"/>
          </p:cNvSpPr>
          <p:nvPr/>
        </p:nvSpPr>
        <p:spPr bwMode="auto">
          <a:xfrm>
            <a:off x="3873500" y="5416550"/>
            <a:ext cx="85725" cy="3175"/>
          </a:xfrm>
          <a:prstGeom prst="line">
            <a:avLst/>
          </a:prstGeom>
          <a:noFill/>
          <a:ln w="0">
            <a:solidFill>
              <a:srgbClr val="000000"/>
            </a:solidFill>
            <a:round/>
            <a:headEnd/>
            <a:tailEnd/>
          </a:ln>
        </p:spPr>
        <p:txBody>
          <a:bodyPr/>
          <a:lstStyle/>
          <a:p>
            <a:endParaRPr lang="en-CA"/>
          </a:p>
        </p:txBody>
      </p:sp>
      <p:sp>
        <p:nvSpPr>
          <p:cNvPr id="27678" name="Line 27"/>
          <p:cNvSpPr>
            <a:spLocks noChangeShapeType="1"/>
          </p:cNvSpPr>
          <p:nvPr/>
        </p:nvSpPr>
        <p:spPr bwMode="auto">
          <a:xfrm>
            <a:off x="3987800" y="5416550"/>
            <a:ext cx="85725" cy="3175"/>
          </a:xfrm>
          <a:prstGeom prst="line">
            <a:avLst/>
          </a:prstGeom>
          <a:noFill/>
          <a:ln w="0">
            <a:solidFill>
              <a:srgbClr val="000000"/>
            </a:solidFill>
            <a:round/>
            <a:headEnd/>
            <a:tailEnd/>
          </a:ln>
        </p:spPr>
        <p:txBody>
          <a:bodyPr/>
          <a:lstStyle/>
          <a:p>
            <a:endParaRPr lang="en-CA"/>
          </a:p>
        </p:txBody>
      </p:sp>
      <p:sp>
        <p:nvSpPr>
          <p:cNvPr id="27679" name="Line 28"/>
          <p:cNvSpPr>
            <a:spLocks noChangeShapeType="1"/>
          </p:cNvSpPr>
          <p:nvPr/>
        </p:nvSpPr>
        <p:spPr bwMode="auto">
          <a:xfrm>
            <a:off x="4105275" y="5416550"/>
            <a:ext cx="85725" cy="3175"/>
          </a:xfrm>
          <a:prstGeom prst="line">
            <a:avLst/>
          </a:prstGeom>
          <a:noFill/>
          <a:ln w="0">
            <a:solidFill>
              <a:srgbClr val="000000"/>
            </a:solidFill>
            <a:round/>
            <a:headEnd/>
            <a:tailEnd/>
          </a:ln>
        </p:spPr>
        <p:txBody>
          <a:bodyPr/>
          <a:lstStyle/>
          <a:p>
            <a:endParaRPr lang="en-CA"/>
          </a:p>
        </p:txBody>
      </p:sp>
      <p:sp>
        <p:nvSpPr>
          <p:cNvPr id="27680" name="Line 29"/>
          <p:cNvSpPr>
            <a:spLocks noChangeShapeType="1"/>
          </p:cNvSpPr>
          <p:nvPr/>
        </p:nvSpPr>
        <p:spPr bwMode="auto">
          <a:xfrm>
            <a:off x="4219575" y="5416550"/>
            <a:ext cx="85725" cy="3175"/>
          </a:xfrm>
          <a:prstGeom prst="line">
            <a:avLst/>
          </a:prstGeom>
          <a:noFill/>
          <a:ln w="0">
            <a:solidFill>
              <a:srgbClr val="000000"/>
            </a:solidFill>
            <a:round/>
            <a:headEnd/>
            <a:tailEnd/>
          </a:ln>
        </p:spPr>
        <p:txBody>
          <a:bodyPr/>
          <a:lstStyle/>
          <a:p>
            <a:endParaRPr lang="en-CA"/>
          </a:p>
        </p:txBody>
      </p:sp>
      <p:sp>
        <p:nvSpPr>
          <p:cNvPr id="27681" name="Line 30"/>
          <p:cNvSpPr>
            <a:spLocks noChangeShapeType="1"/>
          </p:cNvSpPr>
          <p:nvPr/>
        </p:nvSpPr>
        <p:spPr bwMode="auto">
          <a:xfrm>
            <a:off x="4333875" y="5416550"/>
            <a:ext cx="85725" cy="3175"/>
          </a:xfrm>
          <a:prstGeom prst="line">
            <a:avLst/>
          </a:prstGeom>
          <a:noFill/>
          <a:ln w="0">
            <a:solidFill>
              <a:srgbClr val="000000"/>
            </a:solidFill>
            <a:round/>
            <a:headEnd/>
            <a:tailEnd/>
          </a:ln>
        </p:spPr>
        <p:txBody>
          <a:bodyPr/>
          <a:lstStyle/>
          <a:p>
            <a:endParaRPr lang="en-CA"/>
          </a:p>
        </p:txBody>
      </p:sp>
      <p:sp>
        <p:nvSpPr>
          <p:cNvPr id="27682" name="Line 31"/>
          <p:cNvSpPr>
            <a:spLocks noChangeShapeType="1"/>
          </p:cNvSpPr>
          <p:nvPr/>
        </p:nvSpPr>
        <p:spPr bwMode="auto">
          <a:xfrm>
            <a:off x="4448175" y="5416550"/>
            <a:ext cx="85725" cy="3175"/>
          </a:xfrm>
          <a:prstGeom prst="line">
            <a:avLst/>
          </a:prstGeom>
          <a:noFill/>
          <a:ln w="0">
            <a:solidFill>
              <a:srgbClr val="000000"/>
            </a:solidFill>
            <a:round/>
            <a:headEnd/>
            <a:tailEnd/>
          </a:ln>
        </p:spPr>
        <p:txBody>
          <a:bodyPr/>
          <a:lstStyle/>
          <a:p>
            <a:endParaRPr lang="en-CA"/>
          </a:p>
        </p:txBody>
      </p:sp>
      <p:sp>
        <p:nvSpPr>
          <p:cNvPr id="27683" name="Line 32"/>
          <p:cNvSpPr>
            <a:spLocks noChangeShapeType="1"/>
          </p:cNvSpPr>
          <p:nvPr/>
        </p:nvSpPr>
        <p:spPr bwMode="auto">
          <a:xfrm>
            <a:off x="4565650" y="5416550"/>
            <a:ext cx="85725" cy="3175"/>
          </a:xfrm>
          <a:prstGeom prst="line">
            <a:avLst/>
          </a:prstGeom>
          <a:noFill/>
          <a:ln w="0">
            <a:solidFill>
              <a:srgbClr val="000000"/>
            </a:solidFill>
            <a:round/>
            <a:headEnd/>
            <a:tailEnd/>
          </a:ln>
        </p:spPr>
        <p:txBody>
          <a:bodyPr/>
          <a:lstStyle/>
          <a:p>
            <a:endParaRPr lang="en-CA"/>
          </a:p>
        </p:txBody>
      </p:sp>
      <p:sp>
        <p:nvSpPr>
          <p:cNvPr id="27684" name="Line 33"/>
          <p:cNvSpPr>
            <a:spLocks noChangeShapeType="1"/>
          </p:cNvSpPr>
          <p:nvPr/>
        </p:nvSpPr>
        <p:spPr bwMode="auto">
          <a:xfrm>
            <a:off x="4679950" y="5416550"/>
            <a:ext cx="85725" cy="3175"/>
          </a:xfrm>
          <a:prstGeom prst="line">
            <a:avLst/>
          </a:prstGeom>
          <a:noFill/>
          <a:ln w="0">
            <a:solidFill>
              <a:srgbClr val="000000"/>
            </a:solidFill>
            <a:round/>
            <a:headEnd/>
            <a:tailEnd/>
          </a:ln>
        </p:spPr>
        <p:txBody>
          <a:bodyPr/>
          <a:lstStyle/>
          <a:p>
            <a:endParaRPr lang="en-CA"/>
          </a:p>
        </p:txBody>
      </p:sp>
      <p:sp>
        <p:nvSpPr>
          <p:cNvPr id="27685" name="Line 34"/>
          <p:cNvSpPr>
            <a:spLocks noChangeShapeType="1"/>
          </p:cNvSpPr>
          <p:nvPr/>
        </p:nvSpPr>
        <p:spPr bwMode="auto">
          <a:xfrm>
            <a:off x="4794250" y="5416550"/>
            <a:ext cx="85725" cy="3175"/>
          </a:xfrm>
          <a:prstGeom prst="line">
            <a:avLst/>
          </a:prstGeom>
          <a:noFill/>
          <a:ln w="0">
            <a:solidFill>
              <a:srgbClr val="000000"/>
            </a:solidFill>
            <a:round/>
            <a:headEnd/>
            <a:tailEnd/>
          </a:ln>
        </p:spPr>
        <p:txBody>
          <a:bodyPr/>
          <a:lstStyle/>
          <a:p>
            <a:endParaRPr lang="en-CA"/>
          </a:p>
        </p:txBody>
      </p:sp>
      <p:sp>
        <p:nvSpPr>
          <p:cNvPr id="27686" name="Line 35"/>
          <p:cNvSpPr>
            <a:spLocks noChangeShapeType="1"/>
          </p:cNvSpPr>
          <p:nvPr/>
        </p:nvSpPr>
        <p:spPr bwMode="auto">
          <a:xfrm>
            <a:off x="4911725" y="5416550"/>
            <a:ext cx="33338" cy="3175"/>
          </a:xfrm>
          <a:prstGeom prst="line">
            <a:avLst/>
          </a:prstGeom>
          <a:noFill/>
          <a:ln w="0">
            <a:solidFill>
              <a:srgbClr val="000000"/>
            </a:solidFill>
            <a:round/>
            <a:headEnd/>
            <a:tailEnd/>
          </a:ln>
        </p:spPr>
        <p:txBody>
          <a:bodyPr/>
          <a:lstStyle/>
          <a:p>
            <a:endParaRPr lang="en-CA"/>
          </a:p>
        </p:txBody>
      </p:sp>
      <p:sp>
        <p:nvSpPr>
          <p:cNvPr id="27687" name="Line 36"/>
          <p:cNvSpPr>
            <a:spLocks noChangeShapeType="1"/>
          </p:cNvSpPr>
          <p:nvPr/>
        </p:nvSpPr>
        <p:spPr bwMode="auto">
          <a:xfrm>
            <a:off x="1190625" y="5741988"/>
            <a:ext cx="88900" cy="1587"/>
          </a:xfrm>
          <a:prstGeom prst="line">
            <a:avLst/>
          </a:prstGeom>
          <a:noFill/>
          <a:ln w="0">
            <a:solidFill>
              <a:srgbClr val="000000"/>
            </a:solidFill>
            <a:round/>
            <a:headEnd/>
            <a:tailEnd/>
          </a:ln>
        </p:spPr>
        <p:txBody>
          <a:bodyPr/>
          <a:lstStyle/>
          <a:p>
            <a:endParaRPr lang="en-CA"/>
          </a:p>
        </p:txBody>
      </p:sp>
      <p:sp>
        <p:nvSpPr>
          <p:cNvPr id="27688" name="Line 37"/>
          <p:cNvSpPr>
            <a:spLocks noChangeShapeType="1"/>
          </p:cNvSpPr>
          <p:nvPr/>
        </p:nvSpPr>
        <p:spPr bwMode="auto">
          <a:xfrm>
            <a:off x="1308100" y="5741988"/>
            <a:ext cx="87313" cy="1587"/>
          </a:xfrm>
          <a:prstGeom prst="line">
            <a:avLst/>
          </a:prstGeom>
          <a:noFill/>
          <a:ln w="0">
            <a:solidFill>
              <a:srgbClr val="000000"/>
            </a:solidFill>
            <a:round/>
            <a:headEnd/>
            <a:tailEnd/>
          </a:ln>
        </p:spPr>
        <p:txBody>
          <a:bodyPr/>
          <a:lstStyle/>
          <a:p>
            <a:endParaRPr lang="en-CA"/>
          </a:p>
        </p:txBody>
      </p:sp>
      <p:sp>
        <p:nvSpPr>
          <p:cNvPr id="27689" name="Line 38"/>
          <p:cNvSpPr>
            <a:spLocks noChangeShapeType="1"/>
          </p:cNvSpPr>
          <p:nvPr/>
        </p:nvSpPr>
        <p:spPr bwMode="auto">
          <a:xfrm>
            <a:off x="1422400" y="5741988"/>
            <a:ext cx="88900" cy="1587"/>
          </a:xfrm>
          <a:prstGeom prst="line">
            <a:avLst/>
          </a:prstGeom>
          <a:noFill/>
          <a:ln w="0">
            <a:solidFill>
              <a:srgbClr val="000000"/>
            </a:solidFill>
            <a:round/>
            <a:headEnd/>
            <a:tailEnd/>
          </a:ln>
        </p:spPr>
        <p:txBody>
          <a:bodyPr/>
          <a:lstStyle/>
          <a:p>
            <a:endParaRPr lang="en-CA"/>
          </a:p>
        </p:txBody>
      </p:sp>
      <p:sp>
        <p:nvSpPr>
          <p:cNvPr id="27690" name="Line 39"/>
          <p:cNvSpPr>
            <a:spLocks noChangeShapeType="1"/>
          </p:cNvSpPr>
          <p:nvPr/>
        </p:nvSpPr>
        <p:spPr bwMode="auto">
          <a:xfrm>
            <a:off x="1536700" y="5741988"/>
            <a:ext cx="88900" cy="1587"/>
          </a:xfrm>
          <a:prstGeom prst="line">
            <a:avLst/>
          </a:prstGeom>
          <a:noFill/>
          <a:ln w="0">
            <a:solidFill>
              <a:srgbClr val="000000"/>
            </a:solidFill>
            <a:round/>
            <a:headEnd/>
            <a:tailEnd/>
          </a:ln>
        </p:spPr>
        <p:txBody>
          <a:bodyPr/>
          <a:lstStyle/>
          <a:p>
            <a:endParaRPr lang="en-CA"/>
          </a:p>
        </p:txBody>
      </p:sp>
      <p:sp>
        <p:nvSpPr>
          <p:cNvPr id="27691" name="Line 40"/>
          <p:cNvSpPr>
            <a:spLocks noChangeShapeType="1"/>
          </p:cNvSpPr>
          <p:nvPr/>
        </p:nvSpPr>
        <p:spPr bwMode="auto">
          <a:xfrm>
            <a:off x="1654175" y="5741988"/>
            <a:ext cx="85725" cy="1587"/>
          </a:xfrm>
          <a:prstGeom prst="line">
            <a:avLst/>
          </a:prstGeom>
          <a:noFill/>
          <a:ln w="0">
            <a:solidFill>
              <a:srgbClr val="000000"/>
            </a:solidFill>
            <a:round/>
            <a:headEnd/>
            <a:tailEnd/>
          </a:ln>
        </p:spPr>
        <p:txBody>
          <a:bodyPr/>
          <a:lstStyle/>
          <a:p>
            <a:endParaRPr lang="en-CA"/>
          </a:p>
        </p:txBody>
      </p:sp>
      <p:sp>
        <p:nvSpPr>
          <p:cNvPr id="27692" name="Line 41"/>
          <p:cNvSpPr>
            <a:spLocks noChangeShapeType="1"/>
          </p:cNvSpPr>
          <p:nvPr/>
        </p:nvSpPr>
        <p:spPr bwMode="auto">
          <a:xfrm>
            <a:off x="1768475" y="5741988"/>
            <a:ext cx="85725" cy="1587"/>
          </a:xfrm>
          <a:prstGeom prst="line">
            <a:avLst/>
          </a:prstGeom>
          <a:noFill/>
          <a:ln w="0">
            <a:solidFill>
              <a:srgbClr val="000000"/>
            </a:solidFill>
            <a:round/>
            <a:headEnd/>
            <a:tailEnd/>
          </a:ln>
        </p:spPr>
        <p:txBody>
          <a:bodyPr/>
          <a:lstStyle/>
          <a:p>
            <a:endParaRPr lang="en-CA"/>
          </a:p>
        </p:txBody>
      </p:sp>
      <p:sp>
        <p:nvSpPr>
          <p:cNvPr id="27693" name="Line 42"/>
          <p:cNvSpPr>
            <a:spLocks noChangeShapeType="1"/>
          </p:cNvSpPr>
          <p:nvPr/>
        </p:nvSpPr>
        <p:spPr bwMode="auto">
          <a:xfrm>
            <a:off x="1882775" y="5741988"/>
            <a:ext cx="85725" cy="1587"/>
          </a:xfrm>
          <a:prstGeom prst="line">
            <a:avLst/>
          </a:prstGeom>
          <a:noFill/>
          <a:ln w="0">
            <a:solidFill>
              <a:srgbClr val="000000"/>
            </a:solidFill>
            <a:round/>
            <a:headEnd/>
            <a:tailEnd/>
          </a:ln>
        </p:spPr>
        <p:txBody>
          <a:bodyPr/>
          <a:lstStyle/>
          <a:p>
            <a:endParaRPr lang="en-CA"/>
          </a:p>
        </p:txBody>
      </p:sp>
      <p:sp>
        <p:nvSpPr>
          <p:cNvPr id="27694" name="Line 43"/>
          <p:cNvSpPr>
            <a:spLocks noChangeShapeType="1"/>
          </p:cNvSpPr>
          <p:nvPr/>
        </p:nvSpPr>
        <p:spPr bwMode="auto">
          <a:xfrm>
            <a:off x="1997075" y="5741988"/>
            <a:ext cx="85725" cy="1587"/>
          </a:xfrm>
          <a:prstGeom prst="line">
            <a:avLst/>
          </a:prstGeom>
          <a:noFill/>
          <a:ln w="0">
            <a:solidFill>
              <a:srgbClr val="000000"/>
            </a:solidFill>
            <a:round/>
            <a:headEnd/>
            <a:tailEnd/>
          </a:ln>
        </p:spPr>
        <p:txBody>
          <a:bodyPr/>
          <a:lstStyle/>
          <a:p>
            <a:endParaRPr lang="en-CA"/>
          </a:p>
        </p:txBody>
      </p:sp>
      <p:sp>
        <p:nvSpPr>
          <p:cNvPr id="27695" name="Line 44"/>
          <p:cNvSpPr>
            <a:spLocks noChangeShapeType="1"/>
          </p:cNvSpPr>
          <p:nvPr/>
        </p:nvSpPr>
        <p:spPr bwMode="auto">
          <a:xfrm>
            <a:off x="2114550" y="5741988"/>
            <a:ext cx="85725" cy="1587"/>
          </a:xfrm>
          <a:prstGeom prst="line">
            <a:avLst/>
          </a:prstGeom>
          <a:noFill/>
          <a:ln w="0">
            <a:solidFill>
              <a:srgbClr val="000000"/>
            </a:solidFill>
            <a:round/>
            <a:headEnd/>
            <a:tailEnd/>
          </a:ln>
        </p:spPr>
        <p:txBody>
          <a:bodyPr/>
          <a:lstStyle/>
          <a:p>
            <a:endParaRPr lang="en-CA"/>
          </a:p>
        </p:txBody>
      </p:sp>
      <p:sp>
        <p:nvSpPr>
          <p:cNvPr id="27696" name="Line 45"/>
          <p:cNvSpPr>
            <a:spLocks noChangeShapeType="1"/>
          </p:cNvSpPr>
          <p:nvPr/>
        </p:nvSpPr>
        <p:spPr bwMode="auto">
          <a:xfrm>
            <a:off x="2228850" y="5741988"/>
            <a:ext cx="85725" cy="1587"/>
          </a:xfrm>
          <a:prstGeom prst="line">
            <a:avLst/>
          </a:prstGeom>
          <a:noFill/>
          <a:ln w="0">
            <a:solidFill>
              <a:srgbClr val="000000"/>
            </a:solidFill>
            <a:round/>
            <a:headEnd/>
            <a:tailEnd/>
          </a:ln>
        </p:spPr>
        <p:txBody>
          <a:bodyPr/>
          <a:lstStyle/>
          <a:p>
            <a:endParaRPr lang="en-CA"/>
          </a:p>
        </p:txBody>
      </p:sp>
      <p:sp>
        <p:nvSpPr>
          <p:cNvPr id="27697" name="Line 46"/>
          <p:cNvSpPr>
            <a:spLocks noChangeShapeType="1"/>
          </p:cNvSpPr>
          <p:nvPr/>
        </p:nvSpPr>
        <p:spPr bwMode="auto">
          <a:xfrm>
            <a:off x="2343150" y="5741988"/>
            <a:ext cx="85725" cy="1587"/>
          </a:xfrm>
          <a:prstGeom prst="line">
            <a:avLst/>
          </a:prstGeom>
          <a:noFill/>
          <a:ln w="0">
            <a:solidFill>
              <a:srgbClr val="000000"/>
            </a:solidFill>
            <a:round/>
            <a:headEnd/>
            <a:tailEnd/>
          </a:ln>
        </p:spPr>
        <p:txBody>
          <a:bodyPr/>
          <a:lstStyle/>
          <a:p>
            <a:endParaRPr lang="en-CA"/>
          </a:p>
        </p:txBody>
      </p:sp>
      <p:sp>
        <p:nvSpPr>
          <p:cNvPr id="27698" name="Line 47"/>
          <p:cNvSpPr>
            <a:spLocks noChangeShapeType="1"/>
          </p:cNvSpPr>
          <p:nvPr/>
        </p:nvSpPr>
        <p:spPr bwMode="auto">
          <a:xfrm>
            <a:off x="2457450" y="5741988"/>
            <a:ext cx="87313" cy="1587"/>
          </a:xfrm>
          <a:prstGeom prst="line">
            <a:avLst/>
          </a:prstGeom>
          <a:noFill/>
          <a:ln w="0">
            <a:solidFill>
              <a:srgbClr val="000000"/>
            </a:solidFill>
            <a:round/>
            <a:headEnd/>
            <a:tailEnd/>
          </a:ln>
        </p:spPr>
        <p:txBody>
          <a:bodyPr/>
          <a:lstStyle/>
          <a:p>
            <a:endParaRPr lang="en-CA"/>
          </a:p>
        </p:txBody>
      </p:sp>
      <p:sp>
        <p:nvSpPr>
          <p:cNvPr id="27699" name="Line 48"/>
          <p:cNvSpPr>
            <a:spLocks noChangeShapeType="1"/>
          </p:cNvSpPr>
          <p:nvPr/>
        </p:nvSpPr>
        <p:spPr bwMode="auto">
          <a:xfrm>
            <a:off x="2574925" y="5741988"/>
            <a:ext cx="85725" cy="1587"/>
          </a:xfrm>
          <a:prstGeom prst="line">
            <a:avLst/>
          </a:prstGeom>
          <a:noFill/>
          <a:ln w="0">
            <a:solidFill>
              <a:srgbClr val="000000"/>
            </a:solidFill>
            <a:round/>
            <a:headEnd/>
            <a:tailEnd/>
          </a:ln>
        </p:spPr>
        <p:txBody>
          <a:bodyPr/>
          <a:lstStyle/>
          <a:p>
            <a:endParaRPr lang="en-CA"/>
          </a:p>
        </p:txBody>
      </p:sp>
      <p:sp>
        <p:nvSpPr>
          <p:cNvPr id="27700" name="Line 49"/>
          <p:cNvSpPr>
            <a:spLocks noChangeShapeType="1"/>
          </p:cNvSpPr>
          <p:nvPr/>
        </p:nvSpPr>
        <p:spPr bwMode="auto">
          <a:xfrm>
            <a:off x="2689225" y="5741988"/>
            <a:ext cx="85725" cy="1587"/>
          </a:xfrm>
          <a:prstGeom prst="line">
            <a:avLst/>
          </a:prstGeom>
          <a:noFill/>
          <a:ln w="0">
            <a:solidFill>
              <a:srgbClr val="000000"/>
            </a:solidFill>
            <a:round/>
            <a:headEnd/>
            <a:tailEnd/>
          </a:ln>
        </p:spPr>
        <p:txBody>
          <a:bodyPr/>
          <a:lstStyle/>
          <a:p>
            <a:endParaRPr lang="en-CA"/>
          </a:p>
        </p:txBody>
      </p:sp>
      <p:sp>
        <p:nvSpPr>
          <p:cNvPr id="27701" name="Line 50"/>
          <p:cNvSpPr>
            <a:spLocks noChangeShapeType="1"/>
          </p:cNvSpPr>
          <p:nvPr/>
        </p:nvSpPr>
        <p:spPr bwMode="auto">
          <a:xfrm>
            <a:off x="2803525" y="5741988"/>
            <a:ext cx="87313" cy="1587"/>
          </a:xfrm>
          <a:prstGeom prst="line">
            <a:avLst/>
          </a:prstGeom>
          <a:noFill/>
          <a:ln w="0">
            <a:solidFill>
              <a:srgbClr val="000000"/>
            </a:solidFill>
            <a:round/>
            <a:headEnd/>
            <a:tailEnd/>
          </a:ln>
        </p:spPr>
        <p:txBody>
          <a:bodyPr/>
          <a:lstStyle/>
          <a:p>
            <a:endParaRPr lang="en-CA"/>
          </a:p>
        </p:txBody>
      </p:sp>
      <p:sp>
        <p:nvSpPr>
          <p:cNvPr id="27702" name="Line 51"/>
          <p:cNvSpPr>
            <a:spLocks noChangeShapeType="1"/>
          </p:cNvSpPr>
          <p:nvPr/>
        </p:nvSpPr>
        <p:spPr bwMode="auto">
          <a:xfrm>
            <a:off x="2921000" y="5741988"/>
            <a:ext cx="85725" cy="1587"/>
          </a:xfrm>
          <a:prstGeom prst="line">
            <a:avLst/>
          </a:prstGeom>
          <a:noFill/>
          <a:ln w="0">
            <a:solidFill>
              <a:srgbClr val="000000"/>
            </a:solidFill>
            <a:round/>
            <a:headEnd/>
            <a:tailEnd/>
          </a:ln>
        </p:spPr>
        <p:txBody>
          <a:bodyPr/>
          <a:lstStyle/>
          <a:p>
            <a:endParaRPr lang="en-CA"/>
          </a:p>
        </p:txBody>
      </p:sp>
      <p:sp>
        <p:nvSpPr>
          <p:cNvPr id="27703" name="Line 52"/>
          <p:cNvSpPr>
            <a:spLocks noChangeShapeType="1"/>
          </p:cNvSpPr>
          <p:nvPr/>
        </p:nvSpPr>
        <p:spPr bwMode="auto">
          <a:xfrm>
            <a:off x="3035300" y="5741988"/>
            <a:ext cx="85725" cy="1587"/>
          </a:xfrm>
          <a:prstGeom prst="line">
            <a:avLst/>
          </a:prstGeom>
          <a:noFill/>
          <a:ln w="0">
            <a:solidFill>
              <a:srgbClr val="000000"/>
            </a:solidFill>
            <a:round/>
            <a:headEnd/>
            <a:tailEnd/>
          </a:ln>
        </p:spPr>
        <p:txBody>
          <a:bodyPr/>
          <a:lstStyle/>
          <a:p>
            <a:endParaRPr lang="en-CA"/>
          </a:p>
        </p:txBody>
      </p:sp>
      <p:sp>
        <p:nvSpPr>
          <p:cNvPr id="27704" name="Line 53"/>
          <p:cNvSpPr>
            <a:spLocks noChangeShapeType="1"/>
          </p:cNvSpPr>
          <p:nvPr/>
        </p:nvSpPr>
        <p:spPr bwMode="auto">
          <a:xfrm>
            <a:off x="3149600" y="5741988"/>
            <a:ext cx="87313" cy="1587"/>
          </a:xfrm>
          <a:prstGeom prst="line">
            <a:avLst/>
          </a:prstGeom>
          <a:noFill/>
          <a:ln w="0">
            <a:solidFill>
              <a:srgbClr val="000000"/>
            </a:solidFill>
            <a:round/>
            <a:headEnd/>
            <a:tailEnd/>
          </a:ln>
        </p:spPr>
        <p:txBody>
          <a:bodyPr/>
          <a:lstStyle/>
          <a:p>
            <a:endParaRPr lang="en-CA"/>
          </a:p>
        </p:txBody>
      </p:sp>
      <p:sp>
        <p:nvSpPr>
          <p:cNvPr id="27705" name="Line 54"/>
          <p:cNvSpPr>
            <a:spLocks noChangeShapeType="1"/>
          </p:cNvSpPr>
          <p:nvPr/>
        </p:nvSpPr>
        <p:spPr bwMode="auto">
          <a:xfrm>
            <a:off x="3265488" y="5741988"/>
            <a:ext cx="85725" cy="1587"/>
          </a:xfrm>
          <a:prstGeom prst="line">
            <a:avLst/>
          </a:prstGeom>
          <a:noFill/>
          <a:ln w="0">
            <a:solidFill>
              <a:srgbClr val="000000"/>
            </a:solidFill>
            <a:round/>
            <a:headEnd/>
            <a:tailEnd/>
          </a:ln>
        </p:spPr>
        <p:txBody>
          <a:bodyPr/>
          <a:lstStyle/>
          <a:p>
            <a:endParaRPr lang="en-CA"/>
          </a:p>
        </p:txBody>
      </p:sp>
      <p:sp>
        <p:nvSpPr>
          <p:cNvPr id="27706" name="Line 55"/>
          <p:cNvSpPr>
            <a:spLocks noChangeShapeType="1"/>
          </p:cNvSpPr>
          <p:nvPr/>
        </p:nvSpPr>
        <p:spPr bwMode="auto">
          <a:xfrm>
            <a:off x="3381375" y="5741988"/>
            <a:ext cx="85725" cy="1587"/>
          </a:xfrm>
          <a:prstGeom prst="line">
            <a:avLst/>
          </a:prstGeom>
          <a:noFill/>
          <a:ln w="0">
            <a:solidFill>
              <a:srgbClr val="000000"/>
            </a:solidFill>
            <a:round/>
            <a:headEnd/>
            <a:tailEnd/>
          </a:ln>
        </p:spPr>
        <p:txBody>
          <a:bodyPr/>
          <a:lstStyle/>
          <a:p>
            <a:endParaRPr lang="en-CA"/>
          </a:p>
        </p:txBody>
      </p:sp>
      <p:sp>
        <p:nvSpPr>
          <p:cNvPr id="27707" name="Line 56"/>
          <p:cNvSpPr>
            <a:spLocks noChangeShapeType="1"/>
          </p:cNvSpPr>
          <p:nvPr/>
        </p:nvSpPr>
        <p:spPr bwMode="auto">
          <a:xfrm>
            <a:off x="3495675" y="5741988"/>
            <a:ext cx="87313" cy="1587"/>
          </a:xfrm>
          <a:prstGeom prst="line">
            <a:avLst/>
          </a:prstGeom>
          <a:noFill/>
          <a:ln w="0">
            <a:solidFill>
              <a:srgbClr val="000000"/>
            </a:solidFill>
            <a:round/>
            <a:headEnd/>
            <a:tailEnd/>
          </a:ln>
        </p:spPr>
        <p:txBody>
          <a:bodyPr/>
          <a:lstStyle/>
          <a:p>
            <a:endParaRPr lang="en-CA"/>
          </a:p>
        </p:txBody>
      </p:sp>
      <p:sp>
        <p:nvSpPr>
          <p:cNvPr id="27708" name="Line 57"/>
          <p:cNvSpPr>
            <a:spLocks noChangeShapeType="1"/>
          </p:cNvSpPr>
          <p:nvPr/>
        </p:nvSpPr>
        <p:spPr bwMode="auto">
          <a:xfrm>
            <a:off x="3611563" y="5741988"/>
            <a:ext cx="85725" cy="1587"/>
          </a:xfrm>
          <a:prstGeom prst="line">
            <a:avLst/>
          </a:prstGeom>
          <a:noFill/>
          <a:ln w="0">
            <a:solidFill>
              <a:srgbClr val="000000"/>
            </a:solidFill>
            <a:round/>
            <a:headEnd/>
            <a:tailEnd/>
          </a:ln>
        </p:spPr>
        <p:txBody>
          <a:bodyPr/>
          <a:lstStyle/>
          <a:p>
            <a:endParaRPr lang="en-CA"/>
          </a:p>
        </p:txBody>
      </p:sp>
      <p:sp>
        <p:nvSpPr>
          <p:cNvPr id="27709" name="Line 58"/>
          <p:cNvSpPr>
            <a:spLocks noChangeShapeType="1"/>
          </p:cNvSpPr>
          <p:nvPr/>
        </p:nvSpPr>
        <p:spPr bwMode="auto">
          <a:xfrm>
            <a:off x="3727450" y="5741988"/>
            <a:ext cx="85725" cy="1587"/>
          </a:xfrm>
          <a:prstGeom prst="line">
            <a:avLst/>
          </a:prstGeom>
          <a:noFill/>
          <a:ln w="0">
            <a:solidFill>
              <a:srgbClr val="000000"/>
            </a:solidFill>
            <a:round/>
            <a:headEnd/>
            <a:tailEnd/>
          </a:ln>
        </p:spPr>
        <p:txBody>
          <a:bodyPr/>
          <a:lstStyle/>
          <a:p>
            <a:endParaRPr lang="en-CA"/>
          </a:p>
        </p:txBody>
      </p:sp>
      <p:sp>
        <p:nvSpPr>
          <p:cNvPr id="27710" name="Line 59"/>
          <p:cNvSpPr>
            <a:spLocks noChangeShapeType="1"/>
          </p:cNvSpPr>
          <p:nvPr/>
        </p:nvSpPr>
        <p:spPr bwMode="auto">
          <a:xfrm>
            <a:off x="3841750" y="5741988"/>
            <a:ext cx="85725" cy="1587"/>
          </a:xfrm>
          <a:prstGeom prst="line">
            <a:avLst/>
          </a:prstGeom>
          <a:noFill/>
          <a:ln w="0">
            <a:solidFill>
              <a:srgbClr val="000000"/>
            </a:solidFill>
            <a:round/>
            <a:headEnd/>
            <a:tailEnd/>
          </a:ln>
        </p:spPr>
        <p:txBody>
          <a:bodyPr/>
          <a:lstStyle/>
          <a:p>
            <a:endParaRPr lang="en-CA"/>
          </a:p>
        </p:txBody>
      </p:sp>
      <p:sp>
        <p:nvSpPr>
          <p:cNvPr id="27711" name="Line 60"/>
          <p:cNvSpPr>
            <a:spLocks noChangeShapeType="1"/>
          </p:cNvSpPr>
          <p:nvPr/>
        </p:nvSpPr>
        <p:spPr bwMode="auto">
          <a:xfrm>
            <a:off x="3957638" y="5741988"/>
            <a:ext cx="85725" cy="1587"/>
          </a:xfrm>
          <a:prstGeom prst="line">
            <a:avLst/>
          </a:prstGeom>
          <a:noFill/>
          <a:ln w="0">
            <a:solidFill>
              <a:srgbClr val="000000"/>
            </a:solidFill>
            <a:round/>
            <a:headEnd/>
            <a:tailEnd/>
          </a:ln>
        </p:spPr>
        <p:txBody>
          <a:bodyPr/>
          <a:lstStyle/>
          <a:p>
            <a:endParaRPr lang="en-CA"/>
          </a:p>
        </p:txBody>
      </p:sp>
      <p:sp>
        <p:nvSpPr>
          <p:cNvPr id="27712" name="Line 61"/>
          <p:cNvSpPr>
            <a:spLocks noChangeShapeType="1"/>
          </p:cNvSpPr>
          <p:nvPr/>
        </p:nvSpPr>
        <p:spPr bwMode="auto">
          <a:xfrm>
            <a:off x="4071938" y="5741988"/>
            <a:ext cx="85725" cy="1587"/>
          </a:xfrm>
          <a:prstGeom prst="line">
            <a:avLst/>
          </a:prstGeom>
          <a:noFill/>
          <a:ln w="0">
            <a:solidFill>
              <a:srgbClr val="000000"/>
            </a:solidFill>
            <a:round/>
            <a:headEnd/>
            <a:tailEnd/>
          </a:ln>
        </p:spPr>
        <p:txBody>
          <a:bodyPr/>
          <a:lstStyle/>
          <a:p>
            <a:endParaRPr lang="en-CA"/>
          </a:p>
        </p:txBody>
      </p:sp>
      <p:sp>
        <p:nvSpPr>
          <p:cNvPr id="27713" name="Line 62"/>
          <p:cNvSpPr>
            <a:spLocks noChangeShapeType="1"/>
          </p:cNvSpPr>
          <p:nvPr/>
        </p:nvSpPr>
        <p:spPr bwMode="auto">
          <a:xfrm>
            <a:off x="4187825" y="5741988"/>
            <a:ext cx="85725" cy="1587"/>
          </a:xfrm>
          <a:prstGeom prst="line">
            <a:avLst/>
          </a:prstGeom>
          <a:noFill/>
          <a:ln w="0">
            <a:solidFill>
              <a:srgbClr val="000000"/>
            </a:solidFill>
            <a:round/>
            <a:headEnd/>
            <a:tailEnd/>
          </a:ln>
        </p:spPr>
        <p:txBody>
          <a:bodyPr/>
          <a:lstStyle/>
          <a:p>
            <a:endParaRPr lang="en-CA"/>
          </a:p>
        </p:txBody>
      </p:sp>
      <p:sp>
        <p:nvSpPr>
          <p:cNvPr id="27714" name="Line 63"/>
          <p:cNvSpPr>
            <a:spLocks noChangeShapeType="1"/>
          </p:cNvSpPr>
          <p:nvPr/>
        </p:nvSpPr>
        <p:spPr bwMode="auto">
          <a:xfrm>
            <a:off x="4303713" y="5741988"/>
            <a:ext cx="85725" cy="1587"/>
          </a:xfrm>
          <a:prstGeom prst="line">
            <a:avLst/>
          </a:prstGeom>
          <a:noFill/>
          <a:ln w="0">
            <a:solidFill>
              <a:srgbClr val="000000"/>
            </a:solidFill>
            <a:round/>
            <a:headEnd/>
            <a:tailEnd/>
          </a:ln>
        </p:spPr>
        <p:txBody>
          <a:bodyPr/>
          <a:lstStyle/>
          <a:p>
            <a:endParaRPr lang="en-CA"/>
          </a:p>
        </p:txBody>
      </p:sp>
      <p:sp>
        <p:nvSpPr>
          <p:cNvPr id="27715" name="Line 64"/>
          <p:cNvSpPr>
            <a:spLocks noChangeShapeType="1"/>
          </p:cNvSpPr>
          <p:nvPr/>
        </p:nvSpPr>
        <p:spPr bwMode="auto">
          <a:xfrm>
            <a:off x="4418013" y="5741988"/>
            <a:ext cx="85725" cy="1587"/>
          </a:xfrm>
          <a:prstGeom prst="line">
            <a:avLst/>
          </a:prstGeom>
          <a:noFill/>
          <a:ln w="0">
            <a:solidFill>
              <a:srgbClr val="000000"/>
            </a:solidFill>
            <a:round/>
            <a:headEnd/>
            <a:tailEnd/>
          </a:ln>
        </p:spPr>
        <p:txBody>
          <a:bodyPr/>
          <a:lstStyle/>
          <a:p>
            <a:endParaRPr lang="en-CA"/>
          </a:p>
        </p:txBody>
      </p:sp>
      <p:sp>
        <p:nvSpPr>
          <p:cNvPr id="27716" name="Line 65"/>
          <p:cNvSpPr>
            <a:spLocks noChangeShapeType="1"/>
          </p:cNvSpPr>
          <p:nvPr/>
        </p:nvSpPr>
        <p:spPr bwMode="auto">
          <a:xfrm>
            <a:off x="4532313" y="5741988"/>
            <a:ext cx="85725" cy="1587"/>
          </a:xfrm>
          <a:prstGeom prst="line">
            <a:avLst/>
          </a:prstGeom>
          <a:noFill/>
          <a:ln w="0">
            <a:solidFill>
              <a:srgbClr val="000000"/>
            </a:solidFill>
            <a:round/>
            <a:headEnd/>
            <a:tailEnd/>
          </a:ln>
        </p:spPr>
        <p:txBody>
          <a:bodyPr/>
          <a:lstStyle/>
          <a:p>
            <a:endParaRPr lang="en-CA"/>
          </a:p>
        </p:txBody>
      </p:sp>
      <p:sp>
        <p:nvSpPr>
          <p:cNvPr id="27717" name="Line 66"/>
          <p:cNvSpPr>
            <a:spLocks noChangeShapeType="1"/>
          </p:cNvSpPr>
          <p:nvPr/>
        </p:nvSpPr>
        <p:spPr bwMode="auto">
          <a:xfrm>
            <a:off x="4649788" y="5741988"/>
            <a:ext cx="85725" cy="1587"/>
          </a:xfrm>
          <a:prstGeom prst="line">
            <a:avLst/>
          </a:prstGeom>
          <a:noFill/>
          <a:ln w="0">
            <a:solidFill>
              <a:srgbClr val="000000"/>
            </a:solidFill>
            <a:round/>
            <a:headEnd/>
            <a:tailEnd/>
          </a:ln>
        </p:spPr>
        <p:txBody>
          <a:bodyPr/>
          <a:lstStyle/>
          <a:p>
            <a:endParaRPr lang="en-CA"/>
          </a:p>
        </p:txBody>
      </p:sp>
      <p:sp>
        <p:nvSpPr>
          <p:cNvPr id="27718" name="Line 67"/>
          <p:cNvSpPr>
            <a:spLocks noChangeShapeType="1"/>
          </p:cNvSpPr>
          <p:nvPr/>
        </p:nvSpPr>
        <p:spPr bwMode="auto">
          <a:xfrm>
            <a:off x="4764088" y="5741988"/>
            <a:ext cx="85725" cy="1587"/>
          </a:xfrm>
          <a:prstGeom prst="line">
            <a:avLst/>
          </a:prstGeom>
          <a:noFill/>
          <a:ln w="0">
            <a:solidFill>
              <a:srgbClr val="000000"/>
            </a:solidFill>
            <a:round/>
            <a:headEnd/>
            <a:tailEnd/>
          </a:ln>
        </p:spPr>
        <p:txBody>
          <a:bodyPr/>
          <a:lstStyle/>
          <a:p>
            <a:endParaRPr lang="en-CA"/>
          </a:p>
        </p:txBody>
      </p:sp>
      <p:sp>
        <p:nvSpPr>
          <p:cNvPr id="27719" name="Line 68"/>
          <p:cNvSpPr>
            <a:spLocks noChangeShapeType="1"/>
          </p:cNvSpPr>
          <p:nvPr/>
        </p:nvSpPr>
        <p:spPr bwMode="auto">
          <a:xfrm>
            <a:off x="4878388" y="5741988"/>
            <a:ext cx="34925" cy="1587"/>
          </a:xfrm>
          <a:prstGeom prst="line">
            <a:avLst/>
          </a:prstGeom>
          <a:noFill/>
          <a:ln w="0">
            <a:solidFill>
              <a:srgbClr val="000000"/>
            </a:solidFill>
            <a:round/>
            <a:headEnd/>
            <a:tailEnd/>
          </a:ln>
        </p:spPr>
        <p:txBody>
          <a:bodyPr/>
          <a:lstStyle/>
          <a:p>
            <a:endParaRPr lang="en-CA"/>
          </a:p>
        </p:txBody>
      </p:sp>
      <p:sp>
        <p:nvSpPr>
          <p:cNvPr id="27720" name="Line 69"/>
          <p:cNvSpPr>
            <a:spLocks noChangeShapeType="1"/>
          </p:cNvSpPr>
          <p:nvPr/>
        </p:nvSpPr>
        <p:spPr bwMode="auto">
          <a:xfrm>
            <a:off x="1560513" y="5403850"/>
            <a:ext cx="3175" cy="92075"/>
          </a:xfrm>
          <a:prstGeom prst="line">
            <a:avLst/>
          </a:prstGeom>
          <a:noFill/>
          <a:ln w="0">
            <a:solidFill>
              <a:srgbClr val="000000"/>
            </a:solidFill>
            <a:round/>
            <a:headEnd/>
            <a:tailEnd/>
          </a:ln>
        </p:spPr>
        <p:txBody>
          <a:bodyPr/>
          <a:lstStyle/>
          <a:p>
            <a:endParaRPr lang="en-CA"/>
          </a:p>
        </p:txBody>
      </p:sp>
      <p:sp>
        <p:nvSpPr>
          <p:cNvPr id="27721" name="Line 70"/>
          <p:cNvSpPr>
            <a:spLocks noChangeShapeType="1"/>
          </p:cNvSpPr>
          <p:nvPr/>
        </p:nvSpPr>
        <p:spPr bwMode="auto">
          <a:xfrm>
            <a:off x="1560513" y="5526088"/>
            <a:ext cx="3175" cy="92075"/>
          </a:xfrm>
          <a:prstGeom prst="line">
            <a:avLst/>
          </a:prstGeom>
          <a:noFill/>
          <a:ln w="0">
            <a:solidFill>
              <a:srgbClr val="000000"/>
            </a:solidFill>
            <a:round/>
            <a:headEnd/>
            <a:tailEnd/>
          </a:ln>
        </p:spPr>
        <p:txBody>
          <a:bodyPr/>
          <a:lstStyle/>
          <a:p>
            <a:endParaRPr lang="en-CA"/>
          </a:p>
        </p:txBody>
      </p:sp>
      <p:sp>
        <p:nvSpPr>
          <p:cNvPr id="27722" name="Line 71"/>
          <p:cNvSpPr>
            <a:spLocks noChangeShapeType="1"/>
          </p:cNvSpPr>
          <p:nvPr/>
        </p:nvSpPr>
        <p:spPr bwMode="auto">
          <a:xfrm>
            <a:off x="1560513" y="5645150"/>
            <a:ext cx="3175" cy="92075"/>
          </a:xfrm>
          <a:prstGeom prst="line">
            <a:avLst/>
          </a:prstGeom>
          <a:noFill/>
          <a:ln w="0">
            <a:solidFill>
              <a:srgbClr val="000000"/>
            </a:solidFill>
            <a:round/>
            <a:headEnd/>
            <a:tailEnd/>
          </a:ln>
        </p:spPr>
        <p:txBody>
          <a:bodyPr/>
          <a:lstStyle/>
          <a:p>
            <a:endParaRPr lang="en-CA"/>
          </a:p>
        </p:txBody>
      </p:sp>
      <p:sp>
        <p:nvSpPr>
          <p:cNvPr id="27723" name="Line 72"/>
          <p:cNvSpPr>
            <a:spLocks noChangeShapeType="1"/>
          </p:cNvSpPr>
          <p:nvPr/>
        </p:nvSpPr>
        <p:spPr bwMode="auto">
          <a:xfrm>
            <a:off x="1995488" y="5403850"/>
            <a:ext cx="1587" cy="92075"/>
          </a:xfrm>
          <a:prstGeom prst="line">
            <a:avLst/>
          </a:prstGeom>
          <a:noFill/>
          <a:ln w="0">
            <a:solidFill>
              <a:srgbClr val="000000"/>
            </a:solidFill>
            <a:round/>
            <a:headEnd/>
            <a:tailEnd/>
          </a:ln>
        </p:spPr>
        <p:txBody>
          <a:bodyPr/>
          <a:lstStyle/>
          <a:p>
            <a:endParaRPr lang="en-CA"/>
          </a:p>
        </p:txBody>
      </p:sp>
      <p:sp>
        <p:nvSpPr>
          <p:cNvPr id="27724" name="Line 73"/>
          <p:cNvSpPr>
            <a:spLocks noChangeShapeType="1"/>
          </p:cNvSpPr>
          <p:nvPr/>
        </p:nvSpPr>
        <p:spPr bwMode="auto">
          <a:xfrm>
            <a:off x="1995488" y="5526088"/>
            <a:ext cx="1587" cy="92075"/>
          </a:xfrm>
          <a:prstGeom prst="line">
            <a:avLst/>
          </a:prstGeom>
          <a:noFill/>
          <a:ln w="0">
            <a:solidFill>
              <a:srgbClr val="000000"/>
            </a:solidFill>
            <a:round/>
            <a:headEnd/>
            <a:tailEnd/>
          </a:ln>
        </p:spPr>
        <p:txBody>
          <a:bodyPr/>
          <a:lstStyle/>
          <a:p>
            <a:endParaRPr lang="en-CA"/>
          </a:p>
        </p:txBody>
      </p:sp>
      <p:sp>
        <p:nvSpPr>
          <p:cNvPr id="27725" name="Line 74"/>
          <p:cNvSpPr>
            <a:spLocks noChangeShapeType="1"/>
          </p:cNvSpPr>
          <p:nvPr/>
        </p:nvSpPr>
        <p:spPr bwMode="auto">
          <a:xfrm>
            <a:off x="1995488" y="5645150"/>
            <a:ext cx="1587" cy="92075"/>
          </a:xfrm>
          <a:prstGeom prst="line">
            <a:avLst/>
          </a:prstGeom>
          <a:noFill/>
          <a:ln w="0">
            <a:solidFill>
              <a:srgbClr val="000000"/>
            </a:solidFill>
            <a:round/>
            <a:headEnd/>
            <a:tailEnd/>
          </a:ln>
        </p:spPr>
        <p:txBody>
          <a:bodyPr/>
          <a:lstStyle/>
          <a:p>
            <a:endParaRPr lang="en-CA"/>
          </a:p>
        </p:txBody>
      </p:sp>
      <p:sp>
        <p:nvSpPr>
          <p:cNvPr id="27726" name="Line 75"/>
          <p:cNvSpPr>
            <a:spLocks noChangeShapeType="1"/>
          </p:cNvSpPr>
          <p:nvPr/>
        </p:nvSpPr>
        <p:spPr bwMode="auto">
          <a:xfrm>
            <a:off x="2414588" y="5403850"/>
            <a:ext cx="3175" cy="92075"/>
          </a:xfrm>
          <a:prstGeom prst="line">
            <a:avLst/>
          </a:prstGeom>
          <a:noFill/>
          <a:ln w="0">
            <a:solidFill>
              <a:srgbClr val="000000"/>
            </a:solidFill>
            <a:round/>
            <a:headEnd/>
            <a:tailEnd/>
          </a:ln>
        </p:spPr>
        <p:txBody>
          <a:bodyPr/>
          <a:lstStyle/>
          <a:p>
            <a:endParaRPr lang="en-CA"/>
          </a:p>
        </p:txBody>
      </p:sp>
      <p:sp>
        <p:nvSpPr>
          <p:cNvPr id="27727" name="Line 76"/>
          <p:cNvSpPr>
            <a:spLocks noChangeShapeType="1"/>
          </p:cNvSpPr>
          <p:nvPr/>
        </p:nvSpPr>
        <p:spPr bwMode="auto">
          <a:xfrm>
            <a:off x="2414588" y="5526088"/>
            <a:ext cx="3175" cy="92075"/>
          </a:xfrm>
          <a:prstGeom prst="line">
            <a:avLst/>
          </a:prstGeom>
          <a:noFill/>
          <a:ln w="0">
            <a:solidFill>
              <a:srgbClr val="000000"/>
            </a:solidFill>
            <a:round/>
            <a:headEnd/>
            <a:tailEnd/>
          </a:ln>
        </p:spPr>
        <p:txBody>
          <a:bodyPr/>
          <a:lstStyle/>
          <a:p>
            <a:endParaRPr lang="en-CA"/>
          </a:p>
        </p:txBody>
      </p:sp>
      <p:sp>
        <p:nvSpPr>
          <p:cNvPr id="27728" name="Line 77"/>
          <p:cNvSpPr>
            <a:spLocks noChangeShapeType="1"/>
          </p:cNvSpPr>
          <p:nvPr/>
        </p:nvSpPr>
        <p:spPr bwMode="auto">
          <a:xfrm>
            <a:off x="2414588" y="5645150"/>
            <a:ext cx="3175" cy="92075"/>
          </a:xfrm>
          <a:prstGeom prst="line">
            <a:avLst/>
          </a:prstGeom>
          <a:noFill/>
          <a:ln w="0">
            <a:solidFill>
              <a:srgbClr val="000000"/>
            </a:solidFill>
            <a:round/>
            <a:headEnd/>
            <a:tailEnd/>
          </a:ln>
        </p:spPr>
        <p:txBody>
          <a:bodyPr/>
          <a:lstStyle/>
          <a:p>
            <a:endParaRPr lang="en-CA"/>
          </a:p>
        </p:txBody>
      </p:sp>
      <p:sp>
        <p:nvSpPr>
          <p:cNvPr id="27729" name="Line 78"/>
          <p:cNvSpPr>
            <a:spLocks noChangeShapeType="1"/>
          </p:cNvSpPr>
          <p:nvPr/>
        </p:nvSpPr>
        <p:spPr bwMode="auto">
          <a:xfrm>
            <a:off x="2851150" y="5403850"/>
            <a:ext cx="3175" cy="92075"/>
          </a:xfrm>
          <a:prstGeom prst="line">
            <a:avLst/>
          </a:prstGeom>
          <a:noFill/>
          <a:ln w="0">
            <a:solidFill>
              <a:srgbClr val="000000"/>
            </a:solidFill>
            <a:round/>
            <a:headEnd/>
            <a:tailEnd/>
          </a:ln>
        </p:spPr>
        <p:txBody>
          <a:bodyPr/>
          <a:lstStyle/>
          <a:p>
            <a:endParaRPr lang="en-CA"/>
          </a:p>
        </p:txBody>
      </p:sp>
      <p:sp>
        <p:nvSpPr>
          <p:cNvPr id="27730" name="Line 79"/>
          <p:cNvSpPr>
            <a:spLocks noChangeShapeType="1"/>
          </p:cNvSpPr>
          <p:nvPr/>
        </p:nvSpPr>
        <p:spPr bwMode="auto">
          <a:xfrm>
            <a:off x="2851150" y="5526088"/>
            <a:ext cx="3175" cy="92075"/>
          </a:xfrm>
          <a:prstGeom prst="line">
            <a:avLst/>
          </a:prstGeom>
          <a:noFill/>
          <a:ln w="0">
            <a:solidFill>
              <a:srgbClr val="000000"/>
            </a:solidFill>
            <a:round/>
            <a:headEnd/>
            <a:tailEnd/>
          </a:ln>
        </p:spPr>
        <p:txBody>
          <a:bodyPr/>
          <a:lstStyle/>
          <a:p>
            <a:endParaRPr lang="en-CA"/>
          </a:p>
        </p:txBody>
      </p:sp>
      <p:sp>
        <p:nvSpPr>
          <p:cNvPr id="27731" name="Line 80"/>
          <p:cNvSpPr>
            <a:spLocks noChangeShapeType="1"/>
          </p:cNvSpPr>
          <p:nvPr/>
        </p:nvSpPr>
        <p:spPr bwMode="auto">
          <a:xfrm>
            <a:off x="2851150" y="5645150"/>
            <a:ext cx="3175" cy="92075"/>
          </a:xfrm>
          <a:prstGeom prst="line">
            <a:avLst/>
          </a:prstGeom>
          <a:noFill/>
          <a:ln w="0">
            <a:solidFill>
              <a:srgbClr val="000000"/>
            </a:solidFill>
            <a:round/>
            <a:headEnd/>
            <a:tailEnd/>
          </a:ln>
        </p:spPr>
        <p:txBody>
          <a:bodyPr/>
          <a:lstStyle/>
          <a:p>
            <a:endParaRPr lang="en-CA"/>
          </a:p>
        </p:txBody>
      </p:sp>
      <p:sp>
        <p:nvSpPr>
          <p:cNvPr id="27732" name="Line 81"/>
          <p:cNvSpPr>
            <a:spLocks noChangeShapeType="1"/>
          </p:cNvSpPr>
          <p:nvPr/>
        </p:nvSpPr>
        <p:spPr bwMode="auto">
          <a:xfrm>
            <a:off x="3298825" y="5421313"/>
            <a:ext cx="1588" cy="90487"/>
          </a:xfrm>
          <a:prstGeom prst="line">
            <a:avLst/>
          </a:prstGeom>
          <a:noFill/>
          <a:ln w="0">
            <a:solidFill>
              <a:srgbClr val="000000"/>
            </a:solidFill>
            <a:round/>
            <a:headEnd/>
            <a:tailEnd/>
          </a:ln>
        </p:spPr>
        <p:txBody>
          <a:bodyPr/>
          <a:lstStyle/>
          <a:p>
            <a:endParaRPr lang="en-CA"/>
          </a:p>
        </p:txBody>
      </p:sp>
      <p:sp>
        <p:nvSpPr>
          <p:cNvPr id="27733" name="Line 82"/>
          <p:cNvSpPr>
            <a:spLocks noChangeShapeType="1"/>
          </p:cNvSpPr>
          <p:nvPr/>
        </p:nvSpPr>
        <p:spPr bwMode="auto">
          <a:xfrm>
            <a:off x="3298825" y="5540375"/>
            <a:ext cx="1588" cy="88900"/>
          </a:xfrm>
          <a:prstGeom prst="line">
            <a:avLst/>
          </a:prstGeom>
          <a:noFill/>
          <a:ln w="0">
            <a:solidFill>
              <a:srgbClr val="000000"/>
            </a:solidFill>
            <a:round/>
            <a:headEnd/>
            <a:tailEnd/>
          </a:ln>
        </p:spPr>
        <p:txBody>
          <a:bodyPr/>
          <a:lstStyle/>
          <a:p>
            <a:endParaRPr lang="en-CA"/>
          </a:p>
        </p:txBody>
      </p:sp>
      <p:sp>
        <p:nvSpPr>
          <p:cNvPr id="27734" name="Line 83"/>
          <p:cNvSpPr>
            <a:spLocks noChangeShapeType="1"/>
          </p:cNvSpPr>
          <p:nvPr/>
        </p:nvSpPr>
        <p:spPr bwMode="auto">
          <a:xfrm>
            <a:off x="3298825" y="5662613"/>
            <a:ext cx="1588" cy="74612"/>
          </a:xfrm>
          <a:prstGeom prst="line">
            <a:avLst/>
          </a:prstGeom>
          <a:noFill/>
          <a:ln w="0">
            <a:solidFill>
              <a:srgbClr val="000000"/>
            </a:solidFill>
            <a:round/>
            <a:headEnd/>
            <a:tailEnd/>
          </a:ln>
        </p:spPr>
        <p:txBody>
          <a:bodyPr/>
          <a:lstStyle/>
          <a:p>
            <a:endParaRPr lang="en-CA"/>
          </a:p>
        </p:txBody>
      </p:sp>
      <p:sp>
        <p:nvSpPr>
          <p:cNvPr id="27735" name="Line 84"/>
          <p:cNvSpPr>
            <a:spLocks noChangeShapeType="1"/>
          </p:cNvSpPr>
          <p:nvPr/>
        </p:nvSpPr>
        <p:spPr bwMode="auto">
          <a:xfrm>
            <a:off x="3735388" y="5421313"/>
            <a:ext cx="1587" cy="90487"/>
          </a:xfrm>
          <a:prstGeom prst="line">
            <a:avLst/>
          </a:prstGeom>
          <a:noFill/>
          <a:ln w="0">
            <a:solidFill>
              <a:srgbClr val="000000"/>
            </a:solidFill>
            <a:round/>
            <a:headEnd/>
            <a:tailEnd/>
          </a:ln>
        </p:spPr>
        <p:txBody>
          <a:bodyPr/>
          <a:lstStyle/>
          <a:p>
            <a:endParaRPr lang="en-CA"/>
          </a:p>
        </p:txBody>
      </p:sp>
      <p:sp>
        <p:nvSpPr>
          <p:cNvPr id="27736" name="Line 85"/>
          <p:cNvSpPr>
            <a:spLocks noChangeShapeType="1"/>
          </p:cNvSpPr>
          <p:nvPr/>
        </p:nvSpPr>
        <p:spPr bwMode="auto">
          <a:xfrm>
            <a:off x="3735388" y="5540375"/>
            <a:ext cx="1587" cy="88900"/>
          </a:xfrm>
          <a:prstGeom prst="line">
            <a:avLst/>
          </a:prstGeom>
          <a:noFill/>
          <a:ln w="0">
            <a:solidFill>
              <a:srgbClr val="000000"/>
            </a:solidFill>
            <a:round/>
            <a:headEnd/>
            <a:tailEnd/>
          </a:ln>
        </p:spPr>
        <p:txBody>
          <a:bodyPr/>
          <a:lstStyle/>
          <a:p>
            <a:endParaRPr lang="en-CA"/>
          </a:p>
        </p:txBody>
      </p:sp>
      <p:sp>
        <p:nvSpPr>
          <p:cNvPr id="27737" name="Line 86"/>
          <p:cNvSpPr>
            <a:spLocks noChangeShapeType="1"/>
          </p:cNvSpPr>
          <p:nvPr/>
        </p:nvSpPr>
        <p:spPr bwMode="auto">
          <a:xfrm>
            <a:off x="3735388" y="5662613"/>
            <a:ext cx="1587" cy="74612"/>
          </a:xfrm>
          <a:prstGeom prst="line">
            <a:avLst/>
          </a:prstGeom>
          <a:noFill/>
          <a:ln w="0">
            <a:solidFill>
              <a:srgbClr val="000000"/>
            </a:solidFill>
            <a:round/>
            <a:headEnd/>
            <a:tailEnd/>
          </a:ln>
        </p:spPr>
        <p:txBody>
          <a:bodyPr/>
          <a:lstStyle/>
          <a:p>
            <a:endParaRPr lang="en-CA"/>
          </a:p>
        </p:txBody>
      </p:sp>
      <p:sp>
        <p:nvSpPr>
          <p:cNvPr id="27738" name="Line 87"/>
          <p:cNvSpPr>
            <a:spLocks noChangeShapeType="1"/>
          </p:cNvSpPr>
          <p:nvPr/>
        </p:nvSpPr>
        <p:spPr bwMode="auto">
          <a:xfrm>
            <a:off x="4154488" y="5421313"/>
            <a:ext cx="3175" cy="90487"/>
          </a:xfrm>
          <a:prstGeom prst="line">
            <a:avLst/>
          </a:prstGeom>
          <a:noFill/>
          <a:ln w="0">
            <a:solidFill>
              <a:srgbClr val="000000"/>
            </a:solidFill>
            <a:round/>
            <a:headEnd/>
            <a:tailEnd/>
          </a:ln>
        </p:spPr>
        <p:txBody>
          <a:bodyPr/>
          <a:lstStyle/>
          <a:p>
            <a:endParaRPr lang="en-CA"/>
          </a:p>
        </p:txBody>
      </p:sp>
      <p:sp>
        <p:nvSpPr>
          <p:cNvPr id="27739" name="Line 88"/>
          <p:cNvSpPr>
            <a:spLocks noChangeShapeType="1"/>
          </p:cNvSpPr>
          <p:nvPr/>
        </p:nvSpPr>
        <p:spPr bwMode="auto">
          <a:xfrm>
            <a:off x="4154488" y="5540375"/>
            <a:ext cx="3175" cy="88900"/>
          </a:xfrm>
          <a:prstGeom prst="line">
            <a:avLst/>
          </a:prstGeom>
          <a:noFill/>
          <a:ln w="0">
            <a:solidFill>
              <a:srgbClr val="000000"/>
            </a:solidFill>
            <a:round/>
            <a:headEnd/>
            <a:tailEnd/>
          </a:ln>
        </p:spPr>
        <p:txBody>
          <a:bodyPr/>
          <a:lstStyle/>
          <a:p>
            <a:endParaRPr lang="en-CA"/>
          </a:p>
        </p:txBody>
      </p:sp>
      <p:sp>
        <p:nvSpPr>
          <p:cNvPr id="27740" name="Line 89"/>
          <p:cNvSpPr>
            <a:spLocks noChangeShapeType="1"/>
          </p:cNvSpPr>
          <p:nvPr/>
        </p:nvSpPr>
        <p:spPr bwMode="auto">
          <a:xfrm>
            <a:off x="4154488" y="5662613"/>
            <a:ext cx="3175" cy="74612"/>
          </a:xfrm>
          <a:prstGeom prst="line">
            <a:avLst/>
          </a:prstGeom>
          <a:noFill/>
          <a:ln w="0">
            <a:solidFill>
              <a:srgbClr val="000000"/>
            </a:solidFill>
            <a:round/>
            <a:headEnd/>
            <a:tailEnd/>
          </a:ln>
        </p:spPr>
        <p:txBody>
          <a:bodyPr/>
          <a:lstStyle/>
          <a:p>
            <a:endParaRPr lang="en-CA"/>
          </a:p>
        </p:txBody>
      </p:sp>
      <p:sp>
        <p:nvSpPr>
          <p:cNvPr id="27741" name="Line 90"/>
          <p:cNvSpPr>
            <a:spLocks noChangeShapeType="1"/>
          </p:cNvSpPr>
          <p:nvPr/>
        </p:nvSpPr>
        <p:spPr bwMode="auto">
          <a:xfrm>
            <a:off x="4591050" y="5421313"/>
            <a:ext cx="3175" cy="90487"/>
          </a:xfrm>
          <a:prstGeom prst="line">
            <a:avLst/>
          </a:prstGeom>
          <a:noFill/>
          <a:ln w="0">
            <a:solidFill>
              <a:srgbClr val="000000"/>
            </a:solidFill>
            <a:round/>
            <a:headEnd/>
            <a:tailEnd/>
          </a:ln>
        </p:spPr>
        <p:txBody>
          <a:bodyPr/>
          <a:lstStyle/>
          <a:p>
            <a:endParaRPr lang="en-CA"/>
          </a:p>
        </p:txBody>
      </p:sp>
      <p:sp>
        <p:nvSpPr>
          <p:cNvPr id="27742" name="Line 91"/>
          <p:cNvSpPr>
            <a:spLocks noChangeShapeType="1"/>
          </p:cNvSpPr>
          <p:nvPr/>
        </p:nvSpPr>
        <p:spPr bwMode="auto">
          <a:xfrm>
            <a:off x="4591050" y="5540375"/>
            <a:ext cx="3175" cy="88900"/>
          </a:xfrm>
          <a:prstGeom prst="line">
            <a:avLst/>
          </a:prstGeom>
          <a:noFill/>
          <a:ln w="0">
            <a:solidFill>
              <a:srgbClr val="000000"/>
            </a:solidFill>
            <a:round/>
            <a:headEnd/>
            <a:tailEnd/>
          </a:ln>
        </p:spPr>
        <p:txBody>
          <a:bodyPr/>
          <a:lstStyle/>
          <a:p>
            <a:endParaRPr lang="en-CA"/>
          </a:p>
        </p:txBody>
      </p:sp>
      <p:sp>
        <p:nvSpPr>
          <p:cNvPr id="27743" name="Line 92"/>
          <p:cNvSpPr>
            <a:spLocks noChangeShapeType="1"/>
          </p:cNvSpPr>
          <p:nvPr/>
        </p:nvSpPr>
        <p:spPr bwMode="auto">
          <a:xfrm>
            <a:off x="4591050" y="5662613"/>
            <a:ext cx="3175" cy="74612"/>
          </a:xfrm>
          <a:prstGeom prst="line">
            <a:avLst/>
          </a:prstGeom>
          <a:noFill/>
          <a:ln w="0">
            <a:solidFill>
              <a:srgbClr val="000000"/>
            </a:solidFill>
            <a:round/>
            <a:headEnd/>
            <a:tailEnd/>
          </a:ln>
        </p:spPr>
        <p:txBody>
          <a:bodyPr/>
          <a:lstStyle/>
          <a:p>
            <a:endParaRPr lang="en-CA"/>
          </a:p>
        </p:txBody>
      </p:sp>
      <p:sp>
        <p:nvSpPr>
          <p:cNvPr id="27744" name="Line 93"/>
          <p:cNvSpPr>
            <a:spLocks noChangeShapeType="1"/>
          </p:cNvSpPr>
          <p:nvPr/>
        </p:nvSpPr>
        <p:spPr bwMode="auto">
          <a:xfrm>
            <a:off x="1231900" y="5411788"/>
            <a:ext cx="1588" cy="3175"/>
          </a:xfrm>
          <a:prstGeom prst="line">
            <a:avLst/>
          </a:prstGeom>
          <a:noFill/>
          <a:ln w="0">
            <a:solidFill>
              <a:srgbClr val="000000"/>
            </a:solidFill>
            <a:round/>
            <a:headEnd/>
            <a:tailEnd/>
          </a:ln>
        </p:spPr>
        <p:txBody>
          <a:bodyPr/>
          <a:lstStyle/>
          <a:p>
            <a:endParaRPr lang="en-CA"/>
          </a:p>
        </p:txBody>
      </p:sp>
      <p:sp>
        <p:nvSpPr>
          <p:cNvPr id="27745" name="Line 94"/>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6" name="Line 95"/>
          <p:cNvSpPr>
            <a:spLocks noChangeShapeType="1"/>
          </p:cNvSpPr>
          <p:nvPr/>
        </p:nvSpPr>
        <p:spPr bwMode="auto">
          <a:xfrm>
            <a:off x="1231900" y="5414963"/>
            <a:ext cx="1588" cy="1587"/>
          </a:xfrm>
          <a:prstGeom prst="line">
            <a:avLst/>
          </a:prstGeom>
          <a:noFill/>
          <a:ln w="0">
            <a:solidFill>
              <a:srgbClr val="000000"/>
            </a:solidFill>
            <a:round/>
            <a:headEnd/>
            <a:tailEnd/>
          </a:ln>
        </p:spPr>
        <p:txBody>
          <a:bodyPr/>
          <a:lstStyle/>
          <a:p>
            <a:endParaRPr lang="en-CA"/>
          </a:p>
        </p:txBody>
      </p:sp>
      <p:sp>
        <p:nvSpPr>
          <p:cNvPr id="27747" name="Line 96"/>
          <p:cNvSpPr>
            <a:spLocks noChangeShapeType="1"/>
          </p:cNvSpPr>
          <p:nvPr/>
        </p:nvSpPr>
        <p:spPr bwMode="auto">
          <a:xfrm flipH="1">
            <a:off x="1228725" y="5416550"/>
            <a:ext cx="3175" cy="3175"/>
          </a:xfrm>
          <a:prstGeom prst="line">
            <a:avLst/>
          </a:prstGeom>
          <a:noFill/>
          <a:ln w="0">
            <a:solidFill>
              <a:srgbClr val="000000"/>
            </a:solidFill>
            <a:round/>
            <a:headEnd/>
            <a:tailEnd/>
          </a:ln>
        </p:spPr>
        <p:txBody>
          <a:bodyPr/>
          <a:lstStyle/>
          <a:p>
            <a:endParaRPr lang="en-CA"/>
          </a:p>
        </p:txBody>
      </p:sp>
      <p:sp>
        <p:nvSpPr>
          <p:cNvPr id="27748" name="Line 97"/>
          <p:cNvSpPr>
            <a:spLocks noChangeShapeType="1"/>
          </p:cNvSpPr>
          <p:nvPr/>
        </p:nvSpPr>
        <p:spPr bwMode="auto">
          <a:xfrm flipH="1">
            <a:off x="1227138" y="5419725"/>
            <a:ext cx="1587" cy="6350"/>
          </a:xfrm>
          <a:prstGeom prst="line">
            <a:avLst/>
          </a:prstGeom>
          <a:noFill/>
          <a:ln w="0">
            <a:solidFill>
              <a:srgbClr val="000000"/>
            </a:solidFill>
            <a:round/>
            <a:headEnd/>
            <a:tailEnd/>
          </a:ln>
        </p:spPr>
        <p:txBody>
          <a:bodyPr/>
          <a:lstStyle/>
          <a:p>
            <a:endParaRPr lang="en-CA"/>
          </a:p>
        </p:txBody>
      </p:sp>
      <p:sp>
        <p:nvSpPr>
          <p:cNvPr id="27749" name="Line 98"/>
          <p:cNvSpPr>
            <a:spLocks noChangeShapeType="1"/>
          </p:cNvSpPr>
          <p:nvPr/>
        </p:nvSpPr>
        <p:spPr bwMode="auto">
          <a:xfrm flipH="1">
            <a:off x="1222375" y="5426075"/>
            <a:ext cx="4763" cy="17463"/>
          </a:xfrm>
          <a:prstGeom prst="line">
            <a:avLst/>
          </a:prstGeom>
          <a:noFill/>
          <a:ln w="0">
            <a:solidFill>
              <a:srgbClr val="000000"/>
            </a:solidFill>
            <a:round/>
            <a:headEnd/>
            <a:tailEnd/>
          </a:ln>
        </p:spPr>
        <p:txBody>
          <a:bodyPr/>
          <a:lstStyle/>
          <a:p>
            <a:endParaRPr lang="en-CA"/>
          </a:p>
        </p:txBody>
      </p:sp>
      <p:sp>
        <p:nvSpPr>
          <p:cNvPr id="27750" name="Line 99"/>
          <p:cNvSpPr>
            <a:spLocks noChangeShapeType="1"/>
          </p:cNvSpPr>
          <p:nvPr/>
        </p:nvSpPr>
        <p:spPr bwMode="auto">
          <a:xfrm flipH="1">
            <a:off x="1217613" y="5443538"/>
            <a:ext cx="4762" cy="17462"/>
          </a:xfrm>
          <a:prstGeom prst="line">
            <a:avLst/>
          </a:prstGeom>
          <a:noFill/>
          <a:ln w="0">
            <a:solidFill>
              <a:srgbClr val="000000"/>
            </a:solidFill>
            <a:round/>
            <a:headEnd/>
            <a:tailEnd/>
          </a:ln>
        </p:spPr>
        <p:txBody>
          <a:bodyPr/>
          <a:lstStyle/>
          <a:p>
            <a:endParaRPr lang="en-CA"/>
          </a:p>
        </p:txBody>
      </p:sp>
      <p:sp>
        <p:nvSpPr>
          <p:cNvPr id="27751" name="Line 100"/>
          <p:cNvSpPr>
            <a:spLocks noChangeShapeType="1"/>
          </p:cNvSpPr>
          <p:nvPr/>
        </p:nvSpPr>
        <p:spPr bwMode="auto">
          <a:xfrm>
            <a:off x="1217613" y="5461000"/>
            <a:ext cx="4762" cy="22225"/>
          </a:xfrm>
          <a:prstGeom prst="line">
            <a:avLst/>
          </a:prstGeom>
          <a:noFill/>
          <a:ln w="0">
            <a:solidFill>
              <a:srgbClr val="000000"/>
            </a:solidFill>
            <a:round/>
            <a:headEnd/>
            <a:tailEnd/>
          </a:ln>
        </p:spPr>
        <p:txBody>
          <a:bodyPr/>
          <a:lstStyle/>
          <a:p>
            <a:endParaRPr lang="en-CA"/>
          </a:p>
        </p:txBody>
      </p:sp>
      <p:sp>
        <p:nvSpPr>
          <p:cNvPr id="27752" name="Freeform 101"/>
          <p:cNvSpPr>
            <a:spLocks/>
          </p:cNvSpPr>
          <p:nvPr/>
        </p:nvSpPr>
        <p:spPr bwMode="auto">
          <a:xfrm>
            <a:off x="1222375" y="5483225"/>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0"/>
                </a:lnTo>
                <a:lnTo>
                  <a:pt x="10" y="12"/>
                </a:lnTo>
              </a:path>
            </a:pathLst>
          </a:custGeom>
          <a:noFill/>
          <a:ln w="0">
            <a:solidFill>
              <a:srgbClr val="000000"/>
            </a:solidFill>
            <a:round/>
            <a:headEnd/>
            <a:tailEnd/>
          </a:ln>
        </p:spPr>
        <p:txBody>
          <a:bodyPr/>
          <a:lstStyle/>
          <a:p>
            <a:endParaRPr lang="en-CA"/>
          </a:p>
        </p:txBody>
      </p:sp>
      <p:sp>
        <p:nvSpPr>
          <p:cNvPr id="27753" name="Line 102"/>
          <p:cNvSpPr>
            <a:spLocks noChangeShapeType="1"/>
          </p:cNvSpPr>
          <p:nvPr/>
        </p:nvSpPr>
        <p:spPr bwMode="auto">
          <a:xfrm>
            <a:off x="1255713" y="5513388"/>
            <a:ext cx="1587" cy="3175"/>
          </a:xfrm>
          <a:prstGeom prst="line">
            <a:avLst/>
          </a:prstGeom>
          <a:noFill/>
          <a:ln w="0">
            <a:solidFill>
              <a:srgbClr val="000000"/>
            </a:solidFill>
            <a:round/>
            <a:headEnd/>
            <a:tailEnd/>
          </a:ln>
        </p:spPr>
        <p:txBody>
          <a:bodyPr/>
          <a:lstStyle/>
          <a:p>
            <a:endParaRPr lang="en-CA"/>
          </a:p>
        </p:txBody>
      </p:sp>
      <p:sp>
        <p:nvSpPr>
          <p:cNvPr id="27754" name="Line 103"/>
          <p:cNvSpPr>
            <a:spLocks noChangeShapeType="1"/>
          </p:cNvSpPr>
          <p:nvPr/>
        </p:nvSpPr>
        <p:spPr bwMode="auto">
          <a:xfrm>
            <a:off x="1257300" y="5516563"/>
            <a:ext cx="7938" cy="6350"/>
          </a:xfrm>
          <a:prstGeom prst="line">
            <a:avLst/>
          </a:prstGeom>
          <a:noFill/>
          <a:ln w="0">
            <a:solidFill>
              <a:srgbClr val="000000"/>
            </a:solidFill>
            <a:round/>
            <a:headEnd/>
            <a:tailEnd/>
          </a:ln>
        </p:spPr>
        <p:txBody>
          <a:bodyPr/>
          <a:lstStyle/>
          <a:p>
            <a:endParaRPr lang="en-CA"/>
          </a:p>
        </p:txBody>
      </p:sp>
      <p:sp>
        <p:nvSpPr>
          <p:cNvPr id="27755" name="Line 104"/>
          <p:cNvSpPr>
            <a:spLocks noChangeShapeType="1"/>
          </p:cNvSpPr>
          <p:nvPr/>
        </p:nvSpPr>
        <p:spPr bwMode="auto">
          <a:xfrm flipH="1">
            <a:off x="1262063" y="5522913"/>
            <a:ext cx="3175" cy="7937"/>
          </a:xfrm>
          <a:prstGeom prst="line">
            <a:avLst/>
          </a:prstGeom>
          <a:noFill/>
          <a:ln w="0">
            <a:solidFill>
              <a:srgbClr val="000000"/>
            </a:solidFill>
            <a:round/>
            <a:headEnd/>
            <a:tailEnd/>
          </a:ln>
        </p:spPr>
        <p:txBody>
          <a:bodyPr/>
          <a:lstStyle/>
          <a:p>
            <a:endParaRPr lang="en-CA"/>
          </a:p>
        </p:txBody>
      </p:sp>
      <p:sp>
        <p:nvSpPr>
          <p:cNvPr id="27756" name="Line 105"/>
          <p:cNvSpPr>
            <a:spLocks noChangeShapeType="1"/>
          </p:cNvSpPr>
          <p:nvPr/>
        </p:nvSpPr>
        <p:spPr bwMode="auto">
          <a:xfrm flipH="1">
            <a:off x="1252538" y="5530850"/>
            <a:ext cx="9525" cy="4763"/>
          </a:xfrm>
          <a:prstGeom prst="line">
            <a:avLst/>
          </a:prstGeom>
          <a:noFill/>
          <a:ln w="0">
            <a:solidFill>
              <a:srgbClr val="000000"/>
            </a:solidFill>
            <a:round/>
            <a:headEnd/>
            <a:tailEnd/>
          </a:ln>
        </p:spPr>
        <p:txBody>
          <a:bodyPr/>
          <a:lstStyle/>
          <a:p>
            <a:endParaRPr lang="en-CA"/>
          </a:p>
        </p:txBody>
      </p:sp>
      <p:sp>
        <p:nvSpPr>
          <p:cNvPr id="27757" name="Line 106"/>
          <p:cNvSpPr>
            <a:spLocks noChangeShapeType="1"/>
          </p:cNvSpPr>
          <p:nvPr/>
        </p:nvSpPr>
        <p:spPr bwMode="auto">
          <a:xfrm flipH="1">
            <a:off x="1236663" y="5535613"/>
            <a:ext cx="15875" cy="7937"/>
          </a:xfrm>
          <a:prstGeom prst="line">
            <a:avLst/>
          </a:prstGeom>
          <a:noFill/>
          <a:ln w="0">
            <a:solidFill>
              <a:srgbClr val="000000"/>
            </a:solidFill>
            <a:round/>
            <a:headEnd/>
            <a:tailEnd/>
          </a:ln>
        </p:spPr>
        <p:txBody>
          <a:bodyPr/>
          <a:lstStyle/>
          <a:p>
            <a:endParaRPr lang="en-CA"/>
          </a:p>
        </p:txBody>
      </p:sp>
      <p:sp>
        <p:nvSpPr>
          <p:cNvPr id="27758" name="Line 107"/>
          <p:cNvSpPr>
            <a:spLocks noChangeShapeType="1"/>
          </p:cNvSpPr>
          <p:nvPr/>
        </p:nvSpPr>
        <p:spPr bwMode="auto">
          <a:xfrm flipH="1">
            <a:off x="1219200" y="5543550"/>
            <a:ext cx="17463" cy="4763"/>
          </a:xfrm>
          <a:prstGeom prst="line">
            <a:avLst/>
          </a:prstGeom>
          <a:noFill/>
          <a:ln w="0">
            <a:solidFill>
              <a:srgbClr val="000000"/>
            </a:solidFill>
            <a:round/>
            <a:headEnd/>
            <a:tailEnd/>
          </a:ln>
        </p:spPr>
        <p:txBody>
          <a:bodyPr/>
          <a:lstStyle/>
          <a:p>
            <a:endParaRPr lang="en-CA"/>
          </a:p>
        </p:txBody>
      </p:sp>
      <p:sp>
        <p:nvSpPr>
          <p:cNvPr id="27759" name="Freeform 108"/>
          <p:cNvSpPr>
            <a:spLocks/>
          </p:cNvSpPr>
          <p:nvPr/>
        </p:nvSpPr>
        <p:spPr bwMode="auto">
          <a:xfrm>
            <a:off x="1198563" y="5548313"/>
            <a:ext cx="20637" cy="9525"/>
          </a:xfrm>
          <a:custGeom>
            <a:avLst/>
            <a:gdLst>
              <a:gd name="T0" fmla="*/ 2147483647 w 17"/>
              <a:gd name="T1" fmla="*/ 0 h 8"/>
              <a:gd name="T2" fmla="*/ 2147483647 w 17"/>
              <a:gd name="T3" fmla="*/ 2147483647 h 8"/>
              <a:gd name="T4" fmla="*/ 0 w 17"/>
              <a:gd name="T5" fmla="*/ 214748364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7" y="0"/>
                </a:moveTo>
                <a:lnTo>
                  <a:pt x="1" y="6"/>
                </a:lnTo>
                <a:lnTo>
                  <a:pt x="0" y="8"/>
                </a:lnTo>
              </a:path>
            </a:pathLst>
          </a:custGeom>
          <a:noFill/>
          <a:ln w="0">
            <a:solidFill>
              <a:srgbClr val="000000"/>
            </a:solidFill>
            <a:round/>
            <a:headEnd/>
            <a:tailEnd/>
          </a:ln>
        </p:spPr>
        <p:txBody>
          <a:bodyPr/>
          <a:lstStyle/>
          <a:p>
            <a:endParaRPr lang="en-CA"/>
          </a:p>
        </p:txBody>
      </p:sp>
      <p:sp>
        <p:nvSpPr>
          <p:cNvPr id="27760" name="Line 109"/>
          <p:cNvSpPr>
            <a:spLocks noChangeShapeType="1"/>
          </p:cNvSpPr>
          <p:nvPr/>
        </p:nvSpPr>
        <p:spPr bwMode="auto">
          <a:xfrm flipH="1">
            <a:off x="1169988" y="5570538"/>
            <a:ext cx="1587" cy="3175"/>
          </a:xfrm>
          <a:prstGeom prst="line">
            <a:avLst/>
          </a:prstGeom>
          <a:noFill/>
          <a:ln w="0">
            <a:solidFill>
              <a:srgbClr val="000000"/>
            </a:solidFill>
            <a:round/>
            <a:headEnd/>
            <a:tailEnd/>
          </a:ln>
        </p:spPr>
        <p:txBody>
          <a:bodyPr/>
          <a:lstStyle/>
          <a:p>
            <a:endParaRPr lang="en-CA"/>
          </a:p>
        </p:txBody>
      </p:sp>
      <p:sp>
        <p:nvSpPr>
          <p:cNvPr id="27761" name="Line 110"/>
          <p:cNvSpPr>
            <a:spLocks noChangeShapeType="1"/>
          </p:cNvSpPr>
          <p:nvPr/>
        </p:nvSpPr>
        <p:spPr bwMode="auto">
          <a:xfrm flipH="1">
            <a:off x="1165225" y="5570538"/>
            <a:ext cx="4763" cy="7937"/>
          </a:xfrm>
          <a:prstGeom prst="line">
            <a:avLst/>
          </a:prstGeom>
          <a:noFill/>
          <a:ln w="0">
            <a:solidFill>
              <a:srgbClr val="000000"/>
            </a:solidFill>
            <a:round/>
            <a:headEnd/>
            <a:tailEnd/>
          </a:ln>
        </p:spPr>
        <p:txBody>
          <a:bodyPr/>
          <a:lstStyle/>
          <a:p>
            <a:endParaRPr lang="en-CA"/>
          </a:p>
        </p:txBody>
      </p:sp>
      <p:sp>
        <p:nvSpPr>
          <p:cNvPr id="27762" name="Line 111"/>
          <p:cNvSpPr>
            <a:spLocks noChangeShapeType="1"/>
          </p:cNvSpPr>
          <p:nvPr/>
        </p:nvSpPr>
        <p:spPr bwMode="auto">
          <a:xfrm>
            <a:off x="1165225" y="5578475"/>
            <a:ext cx="4763" cy="1588"/>
          </a:xfrm>
          <a:prstGeom prst="line">
            <a:avLst/>
          </a:prstGeom>
          <a:noFill/>
          <a:ln w="0">
            <a:solidFill>
              <a:srgbClr val="000000"/>
            </a:solidFill>
            <a:round/>
            <a:headEnd/>
            <a:tailEnd/>
          </a:ln>
        </p:spPr>
        <p:txBody>
          <a:bodyPr/>
          <a:lstStyle/>
          <a:p>
            <a:endParaRPr lang="en-CA"/>
          </a:p>
        </p:txBody>
      </p:sp>
      <p:sp>
        <p:nvSpPr>
          <p:cNvPr id="27763" name="Line 112"/>
          <p:cNvSpPr>
            <a:spLocks noChangeShapeType="1"/>
          </p:cNvSpPr>
          <p:nvPr/>
        </p:nvSpPr>
        <p:spPr bwMode="auto">
          <a:xfrm>
            <a:off x="1169988" y="5580063"/>
            <a:ext cx="9525" cy="3175"/>
          </a:xfrm>
          <a:prstGeom prst="line">
            <a:avLst/>
          </a:prstGeom>
          <a:noFill/>
          <a:ln w="0">
            <a:solidFill>
              <a:srgbClr val="000000"/>
            </a:solidFill>
            <a:round/>
            <a:headEnd/>
            <a:tailEnd/>
          </a:ln>
        </p:spPr>
        <p:txBody>
          <a:bodyPr/>
          <a:lstStyle/>
          <a:p>
            <a:endParaRPr lang="en-CA"/>
          </a:p>
        </p:txBody>
      </p:sp>
      <p:sp>
        <p:nvSpPr>
          <p:cNvPr id="27764" name="Line 113"/>
          <p:cNvSpPr>
            <a:spLocks noChangeShapeType="1"/>
          </p:cNvSpPr>
          <p:nvPr/>
        </p:nvSpPr>
        <p:spPr bwMode="auto">
          <a:xfrm>
            <a:off x="1179513" y="5583238"/>
            <a:ext cx="14287" cy="4762"/>
          </a:xfrm>
          <a:prstGeom prst="line">
            <a:avLst/>
          </a:prstGeom>
          <a:noFill/>
          <a:ln w="0">
            <a:solidFill>
              <a:srgbClr val="000000"/>
            </a:solidFill>
            <a:round/>
            <a:headEnd/>
            <a:tailEnd/>
          </a:ln>
        </p:spPr>
        <p:txBody>
          <a:bodyPr/>
          <a:lstStyle/>
          <a:p>
            <a:endParaRPr lang="en-CA"/>
          </a:p>
        </p:txBody>
      </p:sp>
      <p:sp>
        <p:nvSpPr>
          <p:cNvPr id="27765" name="Line 114"/>
          <p:cNvSpPr>
            <a:spLocks noChangeShapeType="1"/>
          </p:cNvSpPr>
          <p:nvPr/>
        </p:nvSpPr>
        <p:spPr bwMode="auto">
          <a:xfrm>
            <a:off x="1193800" y="5588000"/>
            <a:ext cx="15875" cy="1588"/>
          </a:xfrm>
          <a:prstGeom prst="line">
            <a:avLst/>
          </a:prstGeom>
          <a:noFill/>
          <a:ln w="0">
            <a:solidFill>
              <a:srgbClr val="000000"/>
            </a:solidFill>
            <a:round/>
            <a:headEnd/>
            <a:tailEnd/>
          </a:ln>
        </p:spPr>
        <p:txBody>
          <a:bodyPr/>
          <a:lstStyle/>
          <a:p>
            <a:endParaRPr lang="en-CA"/>
          </a:p>
        </p:txBody>
      </p:sp>
      <p:sp>
        <p:nvSpPr>
          <p:cNvPr id="27766" name="Freeform 115"/>
          <p:cNvSpPr>
            <a:spLocks/>
          </p:cNvSpPr>
          <p:nvPr/>
        </p:nvSpPr>
        <p:spPr bwMode="auto">
          <a:xfrm>
            <a:off x="1209675" y="5588000"/>
            <a:ext cx="26988" cy="1588"/>
          </a:xfrm>
          <a:custGeom>
            <a:avLst/>
            <a:gdLst>
              <a:gd name="T0" fmla="*/ 0 w 23"/>
              <a:gd name="T1" fmla="*/ 0 h 1"/>
              <a:gd name="T2" fmla="*/ 2147483647 w 23"/>
              <a:gd name="T3" fmla="*/ 2147483647 h 1"/>
              <a:gd name="T4" fmla="*/ 2147483647 w 23"/>
              <a:gd name="T5" fmla="*/ 2147483647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13" y="1"/>
                </a:lnTo>
                <a:lnTo>
                  <a:pt x="23" y="1"/>
                </a:lnTo>
              </a:path>
            </a:pathLst>
          </a:custGeom>
          <a:noFill/>
          <a:ln w="0">
            <a:solidFill>
              <a:srgbClr val="000000"/>
            </a:solidFill>
            <a:round/>
            <a:headEnd/>
            <a:tailEnd/>
          </a:ln>
        </p:spPr>
        <p:txBody>
          <a:bodyPr/>
          <a:lstStyle/>
          <a:p>
            <a:endParaRPr lang="en-CA"/>
          </a:p>
        </p:txBody>
      </p:sp>
      <p:sp>
        <p:nvSpPr>
          <p:cNvPr id="27767" name="Line 116"/>
          <p:cNvSpPr>
            <a:spLocks noChangeShapeType="1"/>
          </p:cNvSpPr>
          <p:nvPr/>
        </p:nvSpPr>
        <p:spPr bwMode="auto">
          <a:xfrm flipH="1">
            <a:off x="1247775" y="5613400"/>
            <a:ext cx="3175" cy="4763"/>
          </a:xfrm>
          <a:prstGeom prst="line">
            <a:avLst/>
          </a:prstGeom>
          <a:noFill/>
          <a:ln w="0">
            <a:solidFill>
              <a:srgbClr val="000000"/>
            </a:solidFill>
            <a:round/>
            <a:headEnd/>
            <a:tailEnd/>
          </a:ln>
        </p:spPr>
        <p:txBody>
          <a:bodyPr/>
          <a:lstStyle/>
          <a:p>
            <a:endParaRPr lang="en-CA"/>
          </a:p>
        </p:txBody>
      </p:sp>
      <p:sp>
        <p:nvSpPr>
          <p:cNvPr id="27768" name="Line 117"/>
          <p:cNvSpPr>
            <a:spLocks noChangeShapeType="1"/>
          </p:cNvSpPr>
          <p:nvPr/>
        </p:nvSpPr>
        <p:spPr bwMode="auto">
          <a:xfrm flipH="1">
            <a:off x="1246188" y="5618163"/>
            <a:ext cx="1587" cy="6350"/>
          </a:xfrm>
          <a:prstGeom prst="line">
            <a:avLst/>
          </a:prstGeom>
          <a:noFill/>
          <a:ln w="0">
            <a:solidFill>
              <a:srgbClr val="000000"/>
            </a:solidFill>
            <a:round/>
            <a:headEnd/>
            <a:tailEnd/>
          </a:ln>
        </p:spPr>
        <p:txBody>
          <a:bodyPr/>
          <a:lstStyle/>
          <a:p>
            <a:endParaRPr lang="en-CA"/>
          </a:p>
        </p:txBody>
      </p:sp>
      <p:sp>
        <p:nvSpPr>
          <p:cNvPr id="27769" name="Line 118"/>
          <p:cNvSpPr>
            <a:spLocks noChangeShapeType="1"/>
          </p:cNvSpPr>
          <p:nvPr/>
        </p:nvSpPr>
        <p:spPr bwMode="auto">
          <a:xfrm flipH="1">
            <a:off x="1231900" y="5624513"/>
            <a:ext cx="14288" cy="25400"/>
          </a:xfrm>
          <a:prstGeom prst="line">
            <a:avLst/>
          </a:prstGeom>
          <a:noFill/>
          <a:ln w="0">
            <a:solidFill>
              <a:srgbClr val="000000"/>
            </a:solidFill>
            <a:round/>
            <a:headEnd/>
            <a:tailEnd/>
          </a:ln>
        </p:spPr>
        <p:txBody>
          <a:bodyPr/>
          <a:lstStyle/>
          <a:p>
            <a:endParaRPr lang="en-CA"/>
          </a:p>
        </p:txBody>
      </p:sp>
      <p:sp>
        <p:nvSpPr>
          <p:cNvPr id="27770" name="Line 119"/>
          <p:cNvSpPr>
            <a:spLocks noChangeShapeType="1"/>
          </p:cNvSpPr>
          <p:nvPr/>
        </p:nvSpPr>
        <p:spPr bwMode="auto">
          <a:xfrm flipH="1">
            <a:off x="1217613" y="5649913"/>
            <a:ext cx="14287" cy="19050"/>
          </a:xfrm>
          <a:prstGeom prst="line">
            <a:avLst/>
          </a:prstGeom>
          <a:noFill/>
          <a:ln w="0">
            <a:solidFill>
              <a:srgbClr val="000000"/>
            </a:solidFill>
            <a:round/>
            <a:headEnd/>
            <a:tailEnd/>
          </a:ln>
        </p:spPr>
        <p:txBody>
          <a:bodyPr/>
          <a:lstStyle/>
          <a:p>
            <a:endParaRPr lang="en-CA"/>
          </a:p>
        </p:txBody>
      </p:sp>
      <p:sp>
        <p:nvSpPr>
          <p:cNvPr id="27771" name="Line 120"/>
          <p:cNvSpPr>
            <a:spLocks noChangeShapeType="1"/>
          </p:cNvSpPr>
          <p:nvPr/>
        </p:nvSpPr>
        <p:spPr bwMode="auto">
          <a:xfrm flipH="1">
            <a:off x="1214438" y="5668963"/>
            <a:ext cx="3175" cy="6350"/>
          </a:xfrm>
          <a:prstGeom prst="line">
            <a:avLst/>
          </a:prstGeom>
          <a:noFill/>
          <a:ln w="0">
            <a:solidFill>
              <a:srgbClr val="000000"/>
            </a:solidFill>
            <a:round/>
            <a:headEnd/>
            <a:tailEnd/>
          </a:ln>
        </p:spPr>
        <p:txBody>
          <a:bodyPr/>
          <a:lstStyle/>
          <a:p>
            <a:endParaRPr lang="en-CA"/>
          </a:p>
        </p:txBody>
      </p:sp>
      <p:sp>
        <p:nvSpPr>
          <p:cNvPr id="27772" name="Line 121"/>
          <p:cNvSpPr>
            <a:spLocks noChangeShapeType="1"/>
          </p:cNvSpPr>
          <p:nvPr/>
        </p:nvSpPr>
        <p:spPr bwMode="auto">
          <a:xfrm flipH="1">
            <a:off x="1212850" y="5675313"/>
            <a:ext cx="1588" cy="4762"/>
          </a:xfrm>
          <a:prstGeom prst="line">
            <a:avLst/>
          </a:prstGeom>
          <a:noFill/>
          <a:ln w="0">
            <a:solidFill>
              <a:srgbClr val="000000"/>
            </a:solidFill>
            <a:round/>
            <a:headEnd/>
            <a:tailEnd/>
          </a:ln>
        </p:spPr>
        <p:txBody>
          <a:bodyPr/>
          <a:lstStyle/>
          <a:p>
            <a:endParaRPr lang="en-CA"/>
          </a:p>
        </p:txBody>
      </p:sp>
      <p:sp>
        <p:nvSpPr>
          <p:cNvPr id="27773" name="Line 122"/>
          <p:cNvSpPr>
            <a:spLocks noChangeShapeType="1"/>
          </p:cNvSpPr>
          <p:nvPr/>
        </p:nvSpPr>
        <p:spPr bwMode="auto">
          <a:xfrm>
            <a:off x="1212850" y="5680075"/>
            <a:ext cx="1588" cy="4763"/>
          </a:xfrm>
          <a:prstGeom prst="line">
            <a:avLst/>
          </a:prstGeom>
          <a:noFill/>
          <a:ln w="0">
            <a:solidFill>
              <a:srgbClr val="000000"/>
            </a:solidFill>
            <a:round/>
            <a:headEnd/>
            <a:tailEnd/>
          </a:ln>
        </p:spPr>
        <p:txBody>
          <a:bodyPr/>
          <a:lstStyle/>
          <a:p>
            <a:endParaRPr lang="en-CA"/>
          </a:p>
        </p:txBody>
      </p:sp>
      <p:sp>
        <p:nvSpPr>
          <p:cNvPr id="27774" name="Freeform 123"/>
          <p:cNvSpPr>
            <a:spLocks/>
          </p:cNvSpPr>
          <p:nvPr/>
        </p:nvSpPr>
        <p:spPr bwMode="auto">
          <a:xfrm>
            <a:off x="1212850" y="5684838"/>
            <a:ext cx="1588" cy="4762"/>
          </a:xfrm>
          <a:custGeom>
            <a:avLst/>
            <a:gdLst>
              <a:gd name="T0" fmla="*/ 0 w 2"/>
              <a:gd name="T1" fmla="*/ 0 h 4"/>
              <a:gd name="T2" fmla="*/ 0 w 2"/>
              <a:gd name="T3" fmla="*/ 2147483647 h 4"/>
              <a:gd name="T4" fmla="*/ 2147483647 w 2"/>
              <a:gd name="T5" fmla="*/ 2147483647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0" y="0"/>
                </a:moveTo>
                <a:lnTo>
                  <a:pt x="0" y="2"/>
                </a:lnTo>
                <a:lnTo>
                  <a:pt x="2" y="4"/>
                </a:lnTo>
              </a:path>
            </a:pathLst>
          </a:custGeom>
          <a:noFill/>
          <a:ln w="0">
            <a:solidFill>
              <a:srgbClr val="000000"/>
            </a:solidFill>
            <a:round/>
            <a:headEnd/>
            <a:tailEnd/>
          </a:ln>
        </p:spPr>
        <p:txBody>
          <a:bodyPr/>
          <a:lstStyle/>
          <a:p>
            <a:endParaRPr lang="en-CA"/>
          </a:p>
        </p:txBody>
      </p:sp>
      <p:sp>
        <p:nvSpPr>
          <p:cNvPr id="27775" name="Line 124"/>
          <p:cNvSpPr>
            <a:spLocks noChangeShapeType="1"/>
          </p:cNvSpPr>
          <p:nvPr/>
        </p:nvSpPr>
        <p:spPr bwMode="auto">
          <a:xfrm>
            <a:off x="1243013" y="5686425"/>
            <a:ext cx="3175" cy="3175"/>
          </a:xfrm>
          <a:prstGeom prst="line">
            <a:avLst/>
          </a:prstGeom>
          <a:noFill/>
          <a:ln w="0">
            <a:solidFill>
              <a:srgbClr val="000000"/>
            </a:solidFill>
            <a:round/>
            <a:headEnd/>
            <a:tailEnd/>
          </a:ln>
        </p:spPr>
        <p:txBody>
          <a:bodyPr/>
          <a:lstStyle/>
          <a:p>
            <a:endParaRPr lang="en-CA"/>
          </a:p>
        </p:txBody>
      </p:sp>
      <p:sp>
        <p:nvSpPr>
          <p:cNvPr id="27776" name="Line 125"/>
          <p:cNvSpPr>
            <a:spLocks noChangeShapeType="1"/>
          </p:cNvSpPr>
          <p:nvPr/>
        </p:nvSpPr>
        <p:spPr bwMode="auto">
          <a:xfrm>
            <a:off x="1243013" y="5686425"/>
            <a:ext cx="4762" cy="3175"/>
          </a:xfrm>
          <a:prstGeom prst="line">
            <a:avLst/>
          </a:prstGeom>
          <a:noFill/>
          <a:ln w="0">
            <a:solidFill>
              <a:srgbClr val="000000"/>
            </a:solidFill>
            <a:round/>
            <a:headEnd/>
            <a:tailEnd/>
          </a:ln>
        </p:spPr>
        <p:txBody>
          <a:bodyPr/>
          <a:lstStyle/>
          <a:p>
            <a:endParaRPr lang="en-CA"/>
          </a:p>
        </p:txBody>
      </p:sp>
      <p:sp>
        <p:nvSpPr>
          <p:cNvPr id="27777" name="Line 126"/>
          <p:cNvSpPr>
            <a:spLocks noChangeShapeType="1"/>
          </p:cNvSpPr>
          <p:nvPr/>
        </p:nvSpPr>
        <p:spPr bwMode="auto">
          <a:xfrm>
            <a:off x="1247775" y="5686425"/>
            <a:ext cx="4763" cy="3175"/>
          </a:xfrm>
          <a:prstGeom prst="line">
            <a:avLst/>
          </a:prstGeom>
          <a:noFill/>
          <a:ln w="0">
            <a:solidFill>
              <a:srgbClr val="000000"/>
            </a:solidFill>
            <a:round/>
            <a:headEnd/>
            <a:tailEnd/>
          </a:ln>
        </p:spPr>
        <p:txBody>
          <a:bodyPr/>
          <a:lstStyle/>
          <a:p>
            <a:endParaRPr lang="en-CA"/>
          </a:p>
        </p:txBody>
      </p:sp>
      <p:sp>
        <p:nvSpPr>
          <p:cNvPr id="27778" name="Line 127"/>
          <p:cNvSpPr>
            <a:spLocks noChangeShapeType="1"/>
          </p:cNvSpPr>
          <p:nvPr/>
        </p:nvSpPr>
        <p:spPr bwMode="auto">
          <a:xfrm>
            <a:off x="1252538" y="5686425"/>
            <a:ext cx="3175" cy="3175"/>
          </a:xfrm>
          <a:prstGeom prst="line">
            <a:avLst/>
          </a:prstGeom>
          <a:noFill/>
          <a:ln w="0">
            <a:solidFill>
              <a:srgbClr val="000000"/>
            </a:solidFill>
            <a:round/>
            <a:headEnd/>
            <a:tailEnd/>
          </a:ln>
        </p:spPr>
        <p:txBody>
          <a:bodyPr/>
          <a:lstStyle/>
          <a:p>
            <a:endParaRPr lang="en-CA"/>
          </a:p>
        </p:txBody>
      </p:sp>
      <p:sp>
        <p:nvSpPr>
          <p:cNvPr id="27779" name="Line 128"/>
          <p:cNvSpPr>
            <a:spLocks noChangeShapeType="1"/>
          </p:cNvSpPr>
          <p:nvPr/>
        </p:nvSpPr>
        <p:spPr bwMode="auto">
          <a:xfrm>
            <a:off x="1255713" y="5686425"/>
            <a:ext cx="1587" cy="3175"/>
          </a:xfrm>
          <a:prstGeom prst="line">
            <a:avLst/>
          </a:prstGeom>
          <a:noFill/>
          <a:ln w="0">
            <a:solidFill>
              <a:srgbClr val="000000"/>
            </a:solidFill>
            <a:round/>
            <a:headEnd/>
            <a:tailEnd/>
          </a:ln>
        </p:spPr>
        <p:txBody>
          <a:bodyPr/>
          <a:lstStyle/>
          <a:p>
            <a:endParaRPr lang="en-CA"/>
          </a:p>
        </p:txBody>
      </p:sp>
      <p:sp>
        <p:nvSpPr>
          <p:cNvPr id="27780" name="Line 129"/>
          <p:cNvSpPr>
            <a:spLocks noChangeShapeType="1"/>
          </p:cNvSpPr>
          <p:nvPr/>
        </p:nvSpPr>
        <p:spPr bwMode="auto">
          <a:xfrm flipH="1">
            <a:off x="1255713" y="5689600"/>
            <a:ext cx="1587" cy="3175"/>
          </a:xfrm>
          <a:prstGeom prst="line">
            <a:avLst/>
          </a:prstGeom>
          <a:noFill/>
          <a:ln w="0">
            <a:solidFill>
              <a:srgbClr val="000000"/>
            </a:solidFill>
            <a:round/>
            <a:headEnd/>
            <a:tailEnd/>
          </a:ln>
        </p:spPr>
        <p:txBody>
          <a:bodyPr/>
          <a:lstStyle/>
          <a:p>
            <a:endParaRPr lang="en-CA"/>
          </a:p>
        </p:txBody>
      </p:sp>
      <p:sp>
        <p:nvSpPr>
          <p:cNvPr id="27781" name="Line 130"/>
          <p:cNvSpPr>
            <a:spLocks noChangeShapeType="1"/>
          </p:cNvSpPr>
          <p:nvPr/>
        </p:nvSpPr>
        <p:spPr bwMode="auto">
          <a:xfrm flipH="1">
            <a:off x="1252538" y="5692775"/>
            <a:ext cx="3175" cy="4763"/>
          </a:xfrm>
          <a:prstGeom prst="line">
            <a:avLst/>
          </a:prstGeom>
          <a:noFill/>
          <a:ln w="0">
            <a:solidFill>
              <a:srgbClr val="000000"/>
            </a:solidFill>
            <a:round/>
            <a:headEnd/>
            <a:tailEnd/>
          </a:ln>
        </p:spPr>
        <p:txBody>
          <a:bodyPr/>
          <a:lstStyle/>
          <a:p>
            <a:endParaRPr lang="en-CA"/>
          </a:p>
        </p:txBody>
      </p:sp>
      <p:sp>
        <p:nvSpPr>
          <p:cNvPr id="27782" name="Line 131"/>
          <p:cNvSpPr>
            <a:spLocks noChangeShapeType="1"/>
          </p:cNvSpPr>
          <p:nvPr/>
        </p:nvSpPr>
        <p:spPr bwMode="auto">
          <a:xfrm flipH="1">
            <a:off x="1247775" y="5697538"/>
            <a:ext cx="4763" cy="4762"/>
          </a:xfrm>
          <a:prstGeom prst="line">
            <a:avLst/>
          </a:prstGeom>
          <a:noFill/>
          <a:ln w="0">
            <a:solidFill>
              <a:srgbClr val="000000"/>
            </a:solidFill>
            <a:round/>
            <a:headEnd/>
            <a:tailEnd/>
          </a:ln>
        </p:spPr>
        <p:txBody>
          <a:bodyPr/>
          <a:lstStyle/>
          <a:p>
            <a:endParaRPr lang="en-CA"/>
          </a:p>
        </p:txBody>
      </p:sp>
      <p:sp>
        <p:nvSpPr>
          <p:cNvPr id="27783" name="Line 132"/>
          <p:cNvSpPr>
            <a:spLocks noChangeShapeType="1"/>
          </p:cNvSpPr>
          <p:nvPr/>
        </p:nvSpPr>
        <p:spPr bwMode="auto">
          <a:xfrm flipH="1">
            <a:off x="1243013" y="5702300"/>
            <a:ext cx="4762" cy="4763"/>
          </a:xfrm>
          <a:prstGeom prst="line">
            <a:avLst/>
          </a:prstGeom>
          <a:noFill/>
          <a:ln w="0">
            <a:solidFill>
              <a:srgbClr val="000000"/>
            </a:solidFill>
            <a:round/>
            <a:headEnd/>
            <a:tailEnd/>
          </a:ln>
        </p:spPr>
        <p:txBody>
          <a:bodyPr/>
          <a:lstStyle/>
          <a:p>
            <a:endParaRPr lang="en-CA"/>
          </a:p>
        </p:txBody>
      </p:sp>
      <p:sp>
        <p:nvSpPr>
          <p:cNvPr id="27784" name="Line 133"/>
          <p:cNvSpPr>
            <a:spLocks noChangeShapeType="1"/>
          </p:cNvSpPr>
          <p:nvPr/>
        </p:nvSpPr>
        <p:spPr bwMode="auto">
          <a:xfrm flipH="1">
            <a:off x="1236663" y="5707063"/>
            <a:ext cx="6350" cy="1587"/>
          </a:xfrm>
          <a:prstGeom prst="line">
            <a:avLst/>
          </a:prstGeom>
          <a:noFill/>
          <a:ln w="0">
            <a:solidFill>
              <a:srgbClr val="000000"/>
            </a:solidFill>
            <a:round/>
            <a:headEnd/>
            <a:tailEnd/>
          </a:ln>
        </p:spPr>
        <p:txBody>
          <a:bodyPr/>
          <a:lstStyle/>
          <a:p>
            <a:endParaRPr lang="en-CA"/>
          </a:p>
        </p:txBody>
      </p:sp>
      <p:sp>
        <p:nvSpPr>
          <p:cNvPr id="27785" name="Line 134"/>
          <p:cNvSpPr>
            <a:spLocks noChangeShapeType="1"/>
          </p:cNvSpPr>
          <p:nvPr/>
        </p:nvSpPr>
        <p:spPr bwMode="auto">
          <a:xfrm flipH="1">
            <a:off x="1231900" y="5708650"/>
            <a:ext cx="4763" cy="6350"/>
          </a:xfrm>
          <a:prstGeom prst="line">
            <a:avLst/>
          </a:prstGeom>
          <a:noFill/>
          <a:ln w="0">
            <a:solidFill>
              <a:srgbClr val="000000"/>
            </a:solidFill>
            <a:round/>
            <a:headEnd/>
            <a:tailEnd/>
          </a:ln>
        </p:spPr>
        <p:txBody>
          <a:bodyPr/>
          <a:lstStyle/>
          <a:p>
            <a:endParaRPr lang="en-CA"/>
          </a:p>
        </p:txBody>
      </p:sp>
      <p:sp>
        <p:nvSpPr>
          <p:cNvPr id="27786" name="Line 135"/>
          <p:cNvSpPr>
            <a:spLocks noChangeShapeType="1"/>
          </p:cNvSpPr>
          <p:nvPr/>
        </p:nvSpPr>
        <p:spPr bwMode="auto">
          <a:xfrm flipH="1">
            <a:off x="1227138" y="5715000"/>
            <a:ext cx="4762" cy="4763"/>
          </a:xfrm>
          <a:prstGeom prst="line">
            <a:avLst/>
          </a:prstGeom>
          <a:noFill/>
          <a:ln w="0">
            <a:solidFill>
              <a:srgbClr val="000000"/>
            </a:solidFill>
            <a:round/>
            <a:headEnd/>
            <a:tailEnd/>
          </a:ln>
        </p:spPr>
        <p:txBody>
          <a:bodyPr/>
          <a:lstStyle/>
          <a:p>
            <a:endParaRPr lang="en-CA"/>
          </a:p>
        </p:txBody>
      </p:sp>
      <p:sp>
        <p:nvSpPr>
          <p:cNvPr id="27787" name="Line 136"/>
          <p:cNvSpPr>
            <a:spLocks noChangeShapeType="1"/>
          </p:cNvSpPr>
          <p:nvPr/>
        </p:nvSpPr>
        <p:spPr bwMode="auto">
          <a:xfrm flipH="1">
            <a:off x="1222375" y="5719763"/>
            <a:ext cx="4763" cy="4762"/>
          </a:xfrm>
          <a:prstGeom prst="line">
            <a:avLst/>
          </a:prstGeom>
          <a:noFill/>
          <a:ln w="0">
            <a:solidFill>
              <a:srgbClr val="000000"/>
            </a:solidFill>
            <a:round/>
            <a:headEnd/>
            <a:tailEnd/>
          </a:ln>
        </p:spPr>
        <p:txBody>
          <a:bodyPr/>
          <a:lstStyle/>
          <a:p>
            <a:endParaRPr lang="en-CA"/>
          </a:p>
        </p:txBody>
      </p:sp>
      <p:sp>
        <p:nvSpPr>
          <p:cNvPr id="27788" name="Line 137"/>
          <p:cNvSpPr>
            <a:spLocks noChangeShapeType="1"/>
          </p:cNvSpPr>
          <p:nvPr/>
        </p:nvSpPr>
        <p:spPr bwMode="auto">
          <a:xfrm flipH="1">
            <a:off x="1217613" y="5724525"/>
            <a:ext cx="4762" cy="4763"/>
          </a:xfrm>
          <a:prstGeom prst="line">
            <a:avLst/>
          </a:prstGeom>
          <a:noFill/>
          <a:ln w="0">
            <a:solidFill>
              <a:srgbClr val="000000"/>
            </a:solidFill>
            <a:round/>
            <a:headEnd/>
            <a:tailEnd/>
          </a:ln>
        </p:spPr>
        <p:txBody>
          <a:bodyPr/>
          <a:lstStyle/>
          <a:p>
            <a:endParaRPr lang="en-CA"/>
          </a:p>
        </p:txBody>
      </p:sp>
      <p:sp>
        <p:nvSpPr>
          <p:cNvPr id="27789" name="Line 138"/>
          <p:cNvSpPr>
            <a:spLocks noChangeShapeType="1"/>
          </p:cNvSpPr>
          <p:nvPr/>
        </p:nvSpPr>
        <p:spPr bwMode="auto">
          <a:xfrm flipH="1">
            <a:off x="1212850" y="5729288"/>
            <a:ext cx="4763" cy="3175"/>
          </a:xfrm>
          <a:prstGeom prst="line">
            <a:avLst/>
          </a:prstGeom>
          <a:noFill/>
          <a:ln w="0">
            <a:solidFill>
              <a:srgbClr val="000000"/>
            </a:solidFill>
            <a:round/>
            <a:headEnd/>
            <a:tailEnd/>
          </a:ln>
        </p:spPr>
        <p:txBody>
          <a:bodyPr/>
          <a:lstStyle/>
          <a:p>
            <a:endParaRPr lang="en-CA"/>
          </a:p>
        </p:txBody>
      </p:sp>
      <p:sp>
        <p:nvSpPr>
          <p:cNvPr id="27790" name="Line 139"/>
          <p:cNvSpPr>
            <a:spLocks noChangeShapeType="1"/>
          </p:cNvSpPr>
          <p:nvPr/>
        </p:nvSpPr>
        <p:spPr bwMode="auto">
          <a:xfrm flipH="1">
            <a:off x="1209675" y="5732463"/>
            <a:ext cx="3175" cy="1587"/>
          </a:xfrm>
          <a:prstGeom prst="line">
            <a:avLst/>
          </a:prstGeom>
          <a:noFill/>
          <a:ln w="0">
            <a:solidFill>
              <a:srgbClr val="000000"/>
            </a:solidFill>
            <a:round/>
            <a:headEnd/>
            <a:tailEnd/>
          </a:ln>
        </p:spPr>
        <p:txBody>
          <a:bodyPr/>
          <a:lstStyle/>
          <a:p>
            <a:endParaRPr lang="en-CA"/>
          </a:p>
        </p:txBody>
      </p:sp>
      <p:sp>
        <p:nvSpPr>
          <p:cNvPr id="27791" name="Line 140"/>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2" name="Line 141"/>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3" name="Line 142"/>
          <p:cNvSpPr>
            <a:spLocks noChangeShapeType="1"/>
          </p:cNvSpPr>
          <p:nvPr/>
        </p:nvSpPr>
        <p:spPr bwMode="auto">
          <a:xfrm>
            <a:off x="1209675" y="5734050"/>
            <a:ext cx="3175" cy="3175"/>
          </a:xfrm>
          <a:prstGeom prst="line">
            <a:avLst/>
          </a:prstGeom>
          <a:noFill/>
          <a:ln w="0">
            <a:solidFill>
              <a:srgbClr val="000000"/>
            </a:solidFill>
            <a:round/>
            <a:headEnd/>
            <a:tailEnd/>
          </a:ln>
        </p:spPr>
        <p:txBody>
          <a:bodyPr/>
          <a:lstStyle/>
          <a:p>
            <a:endParaRPr lang="en-CA"/>
          </a:p>
        </p:txBody>
      </p:sp>
      <p:sp>
        <p:nvSpPr>
          <p:cNvPr id="27794" name="Freeform 143"/>
          <p:cNvSpPr>
            <a:spLocks/>
          </p:cNvSpPr>
          <p:nvPr/>
        </p:nvSpPr>
        <p:spPr bwMode="auto">
          <a:xfrm>
            <a:off x="4903788" y="5540375"/>
            <a:ext cx="28575" cy="12700"/>
          </a:xfrm>
          <a:custGeom>
            <a:avLst/>
            <a:gdLst>
              <a:gd name="T0" fmla="*/ 2147483647 w 25"/>
              <a:gd name="T1" fmla="*/ 0 h 9"/>
              <a:gd name="T2" fmla="*/ 2147483647 w 25"/>
              <a:gd name="T3" fmla="*/ 2147483647 h 9"/>
              <a:gd name="T4" fmla="*/ 0 w 25"/>
              <a:gd name="T5" fmla="*/ 2147483647 h 9"/>
              <a:gd name="T6" fmla="*/ 0 60000 65536"/>
              <a:gd name="T7" fmla="*/ 0 60000 65536"/>
              <a:gd name="T8" fmla="*/ 0 60000 65536"/>
              <a:gd name="T9" fmla="*/ 0 w 25"/>
              <a:gd name="T10" fmla="*/ 0 h 9"/>
              <a:gd name="T11" fmla="*/ 25 w 25"/>
              <a:gd name="T12" fmla="*/ 9 h 9"/>
            </a:gdLst>
            <a:ahLst/>
            <a:cxnLst>
              <a:cxn ang="T6">
                <a:pos x="T0" y="T1"/>
              </a:cxn>
              <a:cxn ang="T7">
                <a:pos x="T2" y="T3"/>
              </a:cxn>
              <a:cxn ang="T8">
                <a:pos x="T4" y="T5"/>
              </a:cxn>
            </a:cxnLst>
            <a:rect l="T9" t="T10" r="T11" b="T12"/>
            <a:pathLst>
              <a:path w="25" h="9">
                <a:moveTo>
                  <a:pt x="25" y="0"/>
                </a:moveTo>
                <a:lnTo>
                  <a:pt x="10" y="5"/>
                </a:lnTo>
                <a:lnTo>
                  <a:pt x="0" y="9"/>
                </a:lnTo>
              </a:path>
            </a:pathLst>
          </a:custGeom>
          <a:noFill/>
          <a:ln w="0">
            <a:solidFill>
              <a:srgbClr val="000000"/>
            </a:solidFill>
            <a:round/>
            <a:headEnd/>
            <a:tailEnd/>
          </a:ln>
        </p:spPr>
        <p:txBody>
          <a:bodyPr/>
          <a:lstStyle/>
          <a:p>
            <a:endParaRPr lang="en-CA"/>
          </a:p>
        </p:txBody>
      </p:sp>
      <p:sp>
        <p:nvSpPr>
          <p:cNvPr id="27795" name="Line 144"/>
          <p:cNvSpPr>
            <a:spLocks noChangeShapeType="1"/>
          </p:cNvSpPr>
          <p:nvPr/>
        </p:nvSpPr>
        <p:spPr bwMode="auto">
          <a:xfrm>
            <a:off x="4878388" y="5567363"/>
            <a:ext cx="1587" cy="7937"/>
          </a:xfrm>
          <a:prstGeom prst="line">
            <a:avLst/>
          </a:prstGeom>
          <a:noFill/>
          <a:ln w="0">
            <a:solidFill>
              <a:srgbClr val="000000"/>
            </a:solidFill>
            <a:round/>
            <a:headEnd/>
            <a:tailEnd/>
          </a:ln>
        </p:spPr>
        <p:txBody>
          <a:bodyPr/>
          <a:lstStyle/>
          <a:p>
            <a:endParaRPr lang="en-CA"/>
          </a:p>
        </p:txBody>
      </p:sp>
      <p:sp>
        <p:nvSpPr>
          <p:cNvPr id="27796" name="Line 145"/>
          <p:cNvSpPr>
            <a:spLocks noChangeShapeType="1"/>
          </p:cNvSpPr>
          <p:nvPr/>
        </p:nvSpPr>
        <p:spPr bwMode="auto">
          <a:xfrm>
            <a:off x="4879975" y="5575300"/>
            <a:ext cx="9525" cy="3175"/>
          </a:xfrm>
          <a:prstGeom prst="line">
            <a:avLst/>
          </a:prstGeom>
          <a:noFill/>
          <a:ln w="0">
            <a:solidFill>
              <a:srgbClr val="000000"/>
            </a:solidFill>
            <a:round/>
            <a:headEnd/>
            <a:tailEnd/>
          </a:ln>
        </p:spPr>
        <p:txBody>
          <a:bodyPr/>
          <a:lstStyle/>
          <a:p>
            <a:endParaRPr lang="en-CA"/>
          </a:p>
        </p:txBody>
      </p:sp>
      <p:sp>
        <p:nvSpPr>
          <p:cNvPr id="27797" name="Line 146"/>
          <p:cNvSpPr>
            <a:spLocks noChangeShapeType="1"/>
          </p:cNvSpPr>
          <p:nvPr/>
        </p:nvSpPr>
        <p:spPr bwMode="auto">
          <a:xfrm>
            <a:off x="4889500" y="5578475"/>
            <a:ext cx="14288" cy="1588"/>
          </a:xfrm>
          <a:prstGeom prst="line">
            <a:avLst/>
          </a:prstGeom>
          <a:noFill/>
          <a:ln w="0">
            <a:solidFill>
              <a:srgbClr val="000000"/>
            </a:solidFill>
            <a:round/>
            <a:headEnd/>
            <a:tailEnd/>
          </a:ln>
        </p:spPr>
        <p:txBody>
          <a:bodyPr/>
          <a:lstStyle/>
          <a:p>
            <a:endParaRPr lang="en-CA"/>
          </a:p>
        </p:txBody>
      </p:sp>
      <p:sp>
        <p:nvSpPr>
          <p:cNvPr id="27798" name="Line 147"/>
          <p:cNvSpPr>
            <a:spLocks noChangeShapeType="1"/>
          </p:cNvSpPr>
          <p:nvPr/>
        </p:nvSpPr>
        <p:spPr bwMode="auto">
          <a:xfrm>
            <a:off x="4903788" y="5578475"/>
            <a:ext cx="14287" cy="1588"/>
          </a:xfrm>
          <a:prstGeom prst="line">
            <a:avLst/>
          </a:prstGeom>
          <a:noFill/>
          <a:ln w="0">
            <a:solidFill>
              <a:srgbClr val="000000"/>
            </a:solidFill>
            <a:round/>
            <a:headEnd/>
            <a:tailEnd/>
          </a:ln>
        </p:spPr>
        <p:txBody>
          <a:bodyPr/>
          <a:lstStyle/>
          <a:p>
            <a:endParaRPr lang="en-CA"/>
          </a:p>
        </p:txBody>
      </p:sp>
      <p:sp>
        <p:nvSpPr>
          <p:cNvPr id="27799" name="Line 148"/>
          <p:cNvSpPr>
            <a:spLocks noChangeShapeType="1"/>
          </p:cNvSpPr>
          <p:nvPr/>
        </p:nvSpPr>
        <p:spPr bwMode="auto">
          <a:xfrm>
            <a:off x="4918075" y="5580063"/>
            <a:ext cx="19050" cy="3175"/>
          </a:xfrm>
          <a:prstGeom prst="line">
            <a:avLst/>
          </a:prstGeom>
          <a:noFill/>
          <a:ln w="0">
            <a:solidFill>
              <a:srgbClr val="000000"/>
            </a:solidFill>
            <a:round/>
            <a:headEnd/>
            <a:tailEnd/>
          </a:ln>
        </p:spPr>
        <p:txBody>
          <a:bodyPr/>
          <a:lstStyle/>
          <a:p>
            <a:endParaRPr lang="en-CA"/>
          </a:p>
        </p:txBody>
      </p:sp>
      <p:sp>
        <p:nvSpPr>
          <p:cNvPr id="27800" name="Line 149"/>
          <p:cNvSpPr>
            <a:spLocks noChangeShapeType="1"/>
          </p:cNvSpPr>
          <p:nvPr/>
        </p:nvSpPr>
        <p:spPr bwMode="auto">
          <a:xfrm flipH="1">
            <a:off x="4918075" y="5667375"/>
            <a:ext cx="3175" cy="4763"/>
          </a:xfrm>
          <a:prstGeom prst="line">
            <a:avLst/>
          </a:prstGeom>
          <a:noFill/>
          <a:ln w="0">
            <a:solidFill>
              <a:srgbClr val="000000"/>
            </a:solidFill>
            <a:round/>
            <a:headEnd/>
            <a:tailEnd/>
          </a:ln>
        </p:spPr>
        <p:txBody>
          <a:bodyPr/>
          <a:lstStyle/>
          <a:p>
            <a:endParaRPr lang="en-CA"/>
          </a:p>
        </p:txBody>
      </p:sp>
      <p:sp>
        <p:nvSpPr>
          <p:cNvPr id="27801" name="Line 150"/>
          <p:cNvSpPr>
            <a:spLocks noChangeShapeType="1"/>
          </p:cNvSpPr>
          <p:nvPr/>
        </p:nvSpPr>
        <p:spPr bwMode="auto">
          <a:xfrm>
            <a:off x="4918075" y="5672138"/>
            <a:ext cx="3175" cy="4762"/>
          </a:xfrm>
          <a:prstGeom prst="line">
            <a:avLst/>
          </a:prstGeom>
          <a:noFill/>
          <a:ln w="0">
            <a:solidFill>
              <a:srgbClr val="000000"/>
            </a:solidFill>
            <a:round/>
            <a:headEnd/>
            <a:tailEnd/>
          </a:ln>
        </p:spPr>
        <p:txBody>
          <a:bodyPr/>
          <a:lstStyle/>
          <a:p>
            <a:endParaRPr lang="en-CA"/>
          </a:p>
        </p:txBody>
      </p:sp>
      <p:sp>
        <p:nvSpPr>
          <p:cNvPr id="27802" name="Line 151"/>
          <p:cNvSpPr>
            <a:spLocks noChangeShapeType="1"/>
          </p:cNvSpPr>
          <p:nvPr/>
        </p:nvSpPr>
        <p:spPr bwMode="auto">
          <a:xfrm>
            <a:off x="4918075" y="5676900"/>
            <a:ext cx="3175" cy="3175"/>
          </a:xfrm>
          <a:prstGeom prst="line">
            <a:avLst/>
          </a:prstGeom>
          <a:noFill/>
          <a:ln w="0">
            <a:solidFill>
              <a:srgbClr val="000000"/>
            </a:solidFill>
            <a:round/>
            <a:headEnd/>
            <a:tailEnd/>
          </a:ln>
        </p:spPr>
        <p:txBody>
          <a:bodyPr/>
          <a:lstStyle/>
          <a:p>
            <a:endParaRPr lang="en-CA"/>
          </a:p>
        </p:txBody>
      </p:sp>
      <p:sp>
        <p:nvSpPr>
          <p:cNvPr id="27803" name="Line 152"/>
          <p:cNvSpPr>
            <a:spLocks noChangeShapeType="1"/>
          </p:cNvSpPr>
          <p:nvPr/>
        </p:nvSpPr>
        <p:spPr bwMode="auto">
          <a:xfrm flipH="1">
            <a:off x="4916488" y="5719763"/>
            <a:ext cx="14287" cy="9525"/>
          </a:xfrm>
          <a:prstGeom prst="line">
            <a:avLst/>
          </a:prstGeom>
          <a:noFill/>
          <a:ln w="0">
            <a:solidFill>
              <a:srgbClr val="000000"/>
            </a:solidFill>
            <a:round/>
            <a:headEnd/>
            <a:tailEnd/>
          </a:ln>
        </p:spPr>
        <p:txBody>
          <a:bodyPr/>
          <a:lstStyle/>
          <a:p>
            <a:endParaRPr lang="en-CA"/>
          </a:p>
        </p:txBody>
      </p:sp>
      <p:sp>
        <p:nvSpPr>
          <p:cNvPr id="27804" name="Line 153"/>
          <p:cNvSpPr>
            <a:spLocks noChangeShapeType="1"/>
          </p:cNvSpPr>
          <p:nvPr/>
        </p:nvSpPr>
        <p:spPr bwMode="auto">
          <a:xfrm flipH="1">
            <a:off x="4911725" y="5729288"/>
            <a:ext cx="4763" cy="7937"/>
          </a:xfrm>
          <a:prstGeom prst="line">
            <a:avLst/>
          </a:prstGeom>
          <a:noFill/>
          <a:ln w="0">
            <a:solidFill>
              <a:srgbClr val="000000"/>
            </a:solidFill>
            <a:round/>
            <a:headEnd/>
            <a:tailEnd/>
          </a:ln>
        </p:spPr>
        <p:txBody>
          <a:bodyPr/>
          <a:lstStyle/>
          <a:p>
            <a:endParaRPr lang="en-CA"/>
          </a:p>
        </p:txBody>
      </p:sp>
      <p:sp>
        <p:nvSpPr>
          <p:cNvPr id="27805" name="Freeform 154"/>
          <p:cNvSpPr>
            <a:spLocks/>
          </p:cNvSpPr>
          <p:nvPr/>
        </p:nvSpPr>
        <p:spPr bwMode="auto">
          <a:xfrm>
            <a:off x="4906963" y="5737225"/>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806" name="Line 155"/>
          <p:cNvSpPr>
            <a:spLocks noChangeShapeType="1"/>
          </p:cNvSpPr>
          <p:nvPr/>
        </p:nvSpPr>
        <p:spPr bwMode="auto">
          <a:xfrm>
            <a:off x="1203325" y="2371725"/>
            <a:ext cx="85725" cy="3175"/>
          </a:xfrm>
          <a:prstGeom prst="line">
            <a:avLst/>
          </a:prstGeom>
          <a:noFill/>
          <a:ln w="0">
            <a:solidFill>
              <a:srgbClr val="000000"/>
            </a:solidFill>
            <a:round/>
            <a:headEnd/>
            <a:tailEnd/>
          </a:ln>
        </p:spPr>
        <p:txBody>
          <a:bodyPr/>
          <a:lstStyle/>
          <a:p>
            <a:endParaRPr lang="en-CA"/>
          </a:p>
        </p:txBody>
      </p:sp>
      <p:sp>
        <p:nvSpPr>
          <p:cNvPr id="27807" name="Line 156"/>
          <p:cNvSpPr>
            <a:spLocks noChangeShapeType="1"/>
          </p:cNvSpPr>
          <p:nvPr/>
        </p:nvSpPr>
        <p:spPr bwMode="auto">
          <a:xfrm>
            <a:off x="1317625" y="2371725"/>
            <a:ext cx="85725" cy="3175"/>
          </a:xfrm>
          <a:prstGeom prst="line">
            <a:avLst/>
          </a:prstGeom>
          <a:noFill/>
          <a:ln w="0">
            <a:solidFill>
              <a:srgbClr val="000000"/>
            </a:solidFill>
            <a:round/>
            <a:headEnd/>
            <a:tailEnd/>
          </a:ln>
        </p:spPr>
        <p:txBody>
          <a:bodyPr/>
          <a:lstStyle/>
          <a:p>
            <a:endParaRPr lang="en-CA"/>
          </a:p>
        </p:txBody>
      </p:sp>
      <p:sp>
        <p:nvSpPr>
          <p:cNvPr id="27808" name="Line 157"/>
          <p:cNvSpPr>
            <a:spLocks noChangeShapeType="1"/>
          </p:cNvSpPr>
          <p:nvPr/>
        </p:nvSpPr>
        <p:spPr bwMode="auto">
          <a:xfrm>
            <a:off x="1433513" y="2371725"/>
            <a:ext cx="87312" cy="3175"/>
          </a:xfrm>
          <a:prstGeom prst="line">
            <a:avLst/>
          </a:prstGeom>
          <a:noFill/>
          <a:ln w="0">
            <a:solidFill>
              <a:srgbClr val="000000"/>
            </a:solidFill>
            <a:round/>
            <a:headEnd/>
            <a:tailEnd/>
          </a:ln>
        </p:spPr>
        <p:txBody>
          <a:bodyPr/>
          <a:lstStyle/>
          <a:p>
            <a:endParaRPr lang="en-CA"/>
          </a:p>
        </p:txBody>
      </p:sp>
      <p:sp>
        <p:nvSpPr>
          <p:cNvPr id="27809" name="Line 158"/>
          <p:cNvSpPr>
            <a:spLocks noChangeShapeType="1"/>
          </p:cNvSpPr>
          <p:nvPr/>
        </p:nvSpPr>
        <p:spPr bwMode="auto">
          <a:xfrm>
            <a:off x="1549400" y="2371725"/>
            <a:ext cx="85725" cy="3175"/>
          </a:xfrm>
          <a:prstGeom prst="line">
            <a:avLst/>
          </a:prstGeom>
          <a:noFill/>
          <a:ln w="0">
            <a:solidFill>
              <a:srgbClr val="000000"/>
            </a:solidFill>
            <a:round/>
            <a:headEnd/>
            <a:tailEnd/>
          </a:ln>
        </p:spPr>
        <p:txBody>
          <a:bodyPr/>
          <a:lstStyle/>
          <a:p>
            <a:endParaRPr lang="en-CA"/>
          </a:p>
        </p:txBody>
      </p:sp>
      <p:sp>
        <p:nvSpPr>
          <p:cNvPr id="27810" name="Line 159"/>
          <p:cNvSpPr>
            <a:spLocks noChangeShapeType="1"/>
          </p:cNvSpPr>
          <p:nvPr/>
        </p:nvSpPr>
        <p:spPr bwMode="auto">
          <a:xfrm>
            <a:off x="1660525" y="2371725"/>
            <a:ext cx="88900" cy="3175"/>
          </a:xfrm>
          <a:prstGeom prst="line">
            <a:avLst/>
          </a:prstGeom>
          <a:noFill/>
          <a:ln w="0">
            <a:solidFill>
              <a:srgbClr val="000000"/>
            </a:solidFill>
            <a:round/>
            <a:headEnd/>
            <a:tailEnd/>
          </a:ln>
        </p:spPr>
        <p:txBody>
          <a:bodyPr/>
          <a:lstStyle/>
          <a:p>
            <a:endParaRPr lang="en-CA"/>
          </a:p>
        </p:txBody>
      </p:sp>
      <p:sp>
        <p:nvSpPr>
          <p:cNvPr id="27811" name="Line 160"/>
          <p:cNvSpPr>
            <a:spLocks noChangeShapeType="1"/>
          </p:cNvSpPr>
          <p:nvPr/>
        </p:nvSpPr>
        <p:spPr bwMode="auto">
          <a:xfrm>
            <a:off x="1778000" y="2371725"/>
            <a:ext cx="88900" cy="3175"/>
          </a:xfrm>
          <a:prstGeom prst="line">
            <a:avLst/>
          </a:prstGeom>
          <a:noFill/>
          <a:ln w="0">
            <a:solidFill>
              <a:srgbClr val="000000"/>
            </a:solidFill>
            <a:round/>
            <a:headEnd/>
            <a:tailEnd/>
          </a:ln>
        </p:spPr>
        <p:txBody>
          <a:bodyPr/>
          <a:lstStyle/>
          <a:p>
            <a:endParaRPr lang="en-CA"/>
          </a:p>
        </p:txBody>
      </p:sp>
      <p:sp>
        <p:nvSpPr>
          <p:cNvPr id="27812" name="Line 161"/>
          <p:cNvSpPr>
            <a:spLocks noChangeShapeType="1"/>
          </p:cNvSpPr>
          <p:nvPr/>
        </p:nvSpPr>
        <p:spPr bwMode="auto">
          <a:xfrm>
            <a:off x="1892300" y="2371725"/>
            <a:ext cx="88900" cy="3175"/>
          </a:xfrm>
          <a:prstGeom prst="line">
            <a:avLst/>
          </a:prstGeom>
          <a:noFill/>
          <a:ln w="0">
            <a:solidFill>
              <a:srgbClr val="000000"/>
            </a:solidFill>
            <a:round/>
            <a:headEnd/>
            <a:tailEnd/>
          </a:ln>
        </p:spPr>
        <p:txBody>
          <a:bodyPr/>
          <a:lstStyle/>
          <a:p>
            <a:endParaRPr lang="en-CA"/>
          </a:p>
        </p:txBody>
      </p:sp>
      <p:sp>
        <p:nvSpPr>
          <p:cNvPr id="27813" name="Line 162"/>
          <p:cNvSpPr>
            <a:spLocks noChangeShapeType="1"/>
          </p:cNvSpPr>
          <p:nvPr/>
        </p:nvSpPr>
        <p:spPr bwMode="auto">
          <a:xfrm>
            <a:off x="2006600" y="2371725"/>
            <a:ext cx="88900" cy="3175"/>
          </a:xfrm>
          <a:prstGeom prst="line">
            <a:avLst/>
          </a:prstGeom>
          <a:noFill/>
          <a:ln w="0">
            <a:solidFill>
              <a:srgbClr val="000000"/>
            </a:solidFill>
            <a:round/>
            <a:headEnd/>
            <a:tailEnd/>
          </a:ln>
        </p:spPr>
        <p:txBody>
          <a:bodyPr/>
          <a:lstStyle/>
          <a:p>
            <a:endParaRPr lang="en-CA"/>
          </a:p>
        </p:txBody>
      </p:sp>
      <p:sp>
        <p:nvSpPr>
          <p:cNvPr id="27814" name="Line 163"/>
          <p:cNvSpPr>
            <a:spLocks noChangeShapeType="1"/>
          </p:cNvSpPr>
          <p:nvPr/>
        </p:nvSpPr>
        <p:spPr bwMode="auto">
          <a:xfrm>
            <a:off x="2120900" y="2371725"/>
            <a:ext cx="88900" cy="3175"/>
          </a:xfrm>
          <a:prstGeom prst="line">
            <a:avLst/>
          </a:prstGeom>
          <a:noFill/>
          <a:ln w="0">
            <a:solidFill>
              <a:srgbClr val="000000"/>
            </a:solidFill>
            <a:round/>
            <a:headEnd/>
            <a:tailEnd/>
          </a:ln>
        </p:spPr>
        <p:txBody>
          <a:bodyPr/>
          <a:lstStyle/>
          <a:p>
            <a:endParaRPr lang="en-CA"/>
          </a:p>
        </p:txBody>
      </p:sp>
      <p:sp>
        <p:nvSpPr>
          <p:cNvPr id="27815" name="Line 164"/>
          <p:cNvSpPr>
            <a:spLocks noChangeShapeType="1"/>
          </p:cNvSpPr>
          <p:nvPr/>
        </p:nvSpPr>
        <p:spPr bwMode="auto">
          <a:xfrm>
            <a:off x="2238375" y="2371725"/>
            <a:ext cx="88900" cy="3175"/>
          </a:xfrm>
          <a:prstGeom prst="line">
            <a:avLst/>
          </a:prstGeom>
          <a:noFill/>
          <a:ln w="0">
            <a:solidFill>
              <a:srgbClr val="000000"/>
            </a:solidFill>
            <a:round/>
            <a:headEnd/>
            <a:tailEnd/>
          </a:ln>
        </p:spPr>
        <p:txBody>
          <a:bodyPr/>
          <a:lstStyle/>
          <a:p>
            <a:endParaRPr lang="en-CA"/>
          </a:p>
        </p:txBody>
      </p:sp>
      <p:sp>
        <p:nvSpPr>
          <p:cNvPr id="27816" name="Line 165"/>
          <p:cNvSpPr>
            <a:spLocks noChangeShapeType="1"/>
          </p:cNvSpPr>
          <p:nvPr/>
        </p:nvSpPr>
        <p:spPr bwMode="auto">
          <a:xfrm>
            <a:off x="2352675" y="2371725"/>
            <a:ext cx="88900" cy="3175"/>
          </a:xfrm>
          <a:prstGeom prst="line">
            <a:avLst/>
          </a:prstGeom>
          <a:noFill/>
          <a:ln w="0">
            <a:solidFill>
              <a:srgbClr val="000000"/>
            </a:solidFill>
            <a:round/>
            <a:headEnd/>
            <a:tailEnd/>
          </a:ln>
        </p:spPr>
        <p:txBody>
          <a:bodyPr/>
          <a:lstStyle/>
          <a:p>
            <a:endParaRPr lang="en-CA"/>
          </a:p>
        </p:txBody>
      </p:sp>
      <p:sp>
        <p:nvSpPr>
          <p:cNvPr id="27817" name="Line 166"/>
          <p:cNvSpPr>
            <a:spLocks noChangeShapeType="1"/>
          </p:cNvSpPr>
          <p:nvPr/>
        </p:nvSpPr>
        <p:spPr bwMode="auto">
          <a:xfrm>
            <a:off x="2466975" y="2371725"/>
            <a:ext cx="88900" cy="3175"/>
          </a:xfrm>
          <a:prstGeom prst="line">
            <a:avLst/>
          </a:prstGeom>
          <a:noFill/>
          <a:ln w="0">
            <a:solidFill>
              <a:srgbClr val="000000"/>
            </a:solidFill>
            <a:round/>
            <a:headEnd/>
            <a:tailEnd/>
          </a:ln>
        </p:spPr>
        <p:txBody>
          <a:bodyPr/>
          <a:lstStyle/>
          <a:p>
            <a:endParaRPr lang="en-CA"/>
          </a:p>
        </p:txBody>
      </p:sp>
      <p:sp>
        <p:nvSpPr>
          <p:cNvPr id="27818" name="Line 167"/>
          <p:cNvSpPr>
            <a:spLocks noChangeShapeType="1"/>
          </p:cNvSpPr>
          <p:nvPr/>
        </p:nvSpPr>
        <p:spPr bwMode="auto">
          <a:xfrm>
            <a:off x="2584450" y="2371725"/>
            <a:ext cx="85725" cy="3175"/>
          </a:xfrm>
          <a:prstGeom prst="line">
            <a:avLst/>
          </a:prstGeom>
          <a:noFill/>
          <a:ln w="0">
            <a:solidFill>
              <a:srgbClr val="000000"/>
            </a:solidFill>
            <a:round/>
            <a:headEnd/>
            <a:tailEnd/>
          </a:ln>
        </p:spPr>
        <p:txBody>
          <a:bodyPr/>
          <a:lstStyle/>
          <a:p>
            <a:endParaRPr lang="en-CA"/>
          </a:p>
        </p:txBody>
      </p:sp>
      <p:sp>
        <p:nvSpPr>
          <p:cNvPr id="27819" name="Line 168"/>
          <p:cNvSpPr>
            <a:spLocks noChangeShapeType="1"/>
          </p:cNvSpPr>
          <p:nvPr/>
        </p:nvSpPr>
        <p:spPr bwMode="auto">
          <a:xfrm>
            <a:off x="2698750" y="2371725"/>
            <a:ext cx="88900" cy="3175"/>
          </a:xfrm>
          <a:prstGeom prst="line">
            <a:avLst/>
          </a:prstGeom>
          <a:noFill/>
          <a:ln w="0">
            <a:solidFill>
              <a:srgbClr val="000000"/>
            </a:solidFill>
            <a:round/>
            <a:headEnd/>
            <a:tailEnd/>
          </a:ln>
        </p:spPr>
        <p:txBody>
          <a:bodyPr/>
          <a:lstStyle/>
          <a:p>
            <a:endParaRPr lang="en-CA"/>
          </a:p>
        </p:txBody>
      </p:sp>
      <p:sp>
        <p:nvSpPr>
          <p:cNvPr id="27820" name="Line 169"/>
          <p:cNvSpPr>
            <a:spLocks noChangeShapeType="1"/>
          </p:cNvSpPr>
          <p:nvPr/>
        </p:nvSpPr>
        <p:spPr bwMode="auto">
          <a:xfrm>
            <a:off x="2813050" y="2371725"/>
            <a:ext cx="88900" cy="3175"/>
          </a:xfrm>
          <a:prstGeom prst="line">
            <a:avLst/>
          </a:prstGeom>
          <a:noFill/>
          <a:ln w="0">
            <a:solidFill>
              <a:srgbClr val="000000"/>
            </a:solidFill>
            <a:round/>
            <a:headEnd/>
            <a:tailEnd/>
          </a:ln>
        </p:spPr>
        <p:txBody>
          <a:bodyPr/>
          <a:lstStyle/>
          <a:p>
            <a:endParaRPr lang="en-CA"/>
          </a:p>
        </p:txBody>
      </p:sp>
      <p:sp>
        <p:nvSpPr>
          <p:cNvPr id="27821" name="Line 170"/>
          <p:cNvSpPr>
            <a:spLocks noChangeShapeType="1"/>
          </p:cNvSpPr>
          <p:nvPr/>
        </p:nvSpPr>
        <p:spPr bwMode="auto">
          <a:xfrm>
            <a:off x="2928938" y="2371725"/>
            <a:ext cx="87312" cy="3175"/>
          </a:xfrm>
          <a:prstGeom prst="line">
            <a:avLst/>
          </a:prstGeom>
          <a:noFill/>
          <a:ln w="0">
            <a:solidFill>
              <a:srgbClr val="000000"/>
            </a:solidFill>
            <a:round/>
            <a:headEnd/>
            <a:tailEnd/>
          </a:ln>
        </p:spPr>
        <p:txBody>
          <a:bodyPr/>
          <a:lstStyle/>
          <a:p>
            <a:endParaRPr lang="en-CA"/>
          </a:p>
        </p:txBody>
      </p:sp>
      <p:sp>
        <p:nvSpPr>
          <p:cNvPr id="27822" name="Line 171"/>
          <p:cNvSpPr>
            <a:spLocks noChangeShapeType="1"/>
          </p:cNvSpPr>
          <p:nvPr/>
        </p:nvSpPr>
        <p:spPr bwMode="auto">
          <a:xfrm>
            <a:off x="3044825" y="2371725"/>
            <a:ext cx="88900" cy="3175"/>
          </a:xfrm>
          <a:prstGeom prst="line">
            <a:avLst/>
          </a:prstGeom>
          <a:noFill/>
          <a:ln w="0">
            <a:solidFill>
              <a:srgbClr val="000000"/>
            </a:solidFill>
            <a:round/>
            <a:headEnd/>
            <a:tailEnd/>
          </a:ln>
        </p:spPr>
        <p:txBody>
          <a:bodyPr/>
          <a:lstStyle/>
          <a:p>
            <a:endParaRPr lang="en-CA"/>
          </a:p>
        </p:txBody>
      </p:sp>
      <p:sp>
        <p:nvSpPr>
          <p:cNvPr id="27823" name="Line 172"/>
          <p:cNvSpPr>
            <a:spLocks noChangeShapeType="1"/>
          </p:cNvSpPr>
          <p:nvPr/>
        </p:nvSpPr>
        <p:spPr bwMode="auto">
          <a:xfrm>
            <a:off x="3159125" y="2371725"/>
            <a:ext cx="88900" cy="3175"/>
          </a:xfrm>
          <a:prstGeom prst="line">
            <a:avLst/>
          </a:prstGeom>
          <a:noFill/>
          <a:ln w="0">
            <a:solidFill>
              <a:srgbClr val="000000"/>
            </a:solidFill>
            <a:round/>
            <a:headEnd/>
            <a:tailEnd/>
          </a:ln>
        </p:spPr>
        <p:txBody>
          <a:bodyPr/>
          <a:lstStyle/>
          <a:p>
            <a:endParaRPr lang="en-CA"/>
          </a:p>
        </p:txBody>
      </p:sp>
      <p:sp>
        <p:nvSpPr>
          <p:cNvPr id="27824" name="Line 173"/>
          <p:cNvSpPr>
            <a:spLocks noChangeShapeType="1"/>
          </p:cNvSpPr>
          <p:nvPr/>
        </p:nvSpPr>
        <p:spPr bwMode="auto">
          <a:xfrm>
            <a:off x="3275013" y="2371725"/>
            <a:ext cx="87312" cy="3175"/>
          </a:xfrm>
          <a:prstGeom prst="line">
            <a:avLst/>
          </a:prstGeom>
          <a:noFill/>
          <a:ln w="0">
            <a:solidFill>
              <a:srgbClr val="000000"/>
            </a:solidFill>
            <a:round/>
            <a:headEnd/>
            <a:tailEnd/>
          </a:ln>
        </p:spPr>
        <p:txBody>
          <a:bodyPr/>
          <a:lstStyle/>
          <a:p>
            <a:endParaRPr lang="en-CA"/>
          </a:p>
        </p:txBody>
      </p:sp>
      <p:sp>
        <p:nvSpPr>
          <p:cNvPr id="27825" name="Line 174"/>
          <p:cNvSpPr>
            <a:spLocks noChangeShapeType="1"/>
          </p:cNvSpPr>
          <p:nvPr/>
        </p:nvSpPr>
        <p:spPr bwMode="auto">
          <a:xfrm>
            <a:off x="3389313" y="2371725"/>
            <a:ext cx="87312" cy="3175"/>
          </a:xfrm>
          <a:prstGeom prst="line">
            <a:avLst/>
          </a:prstGeom>
          <a:noFill/>
          <a:ln w="0">
            <a:solidFill>
              <a:srgbClr val="000000"/>
            </a:solidFill>
            <a:round/>
            <a:headEnd/>
            <a:tailEnd/>
          </a:ln>
        </p:spPr>
        <p:txBody>
          <a:bodyPr/>
          <a:lstStyle/>
          <a:p>
            <a:endParaRPr lang="en-CA"/>
          </a:p>
        </p:txBody>
      </p:sp>
      <p:sp>
        <p:nvSpPr>
          <p:cNvPr id="27826" name="Line 175"/>
          <p:cNvSpPr>
            <a:spLocks noChangeShapeType="1"/>
          </p:cNvSpPr>
          <p:nvPr/>
        </p:nvSpPr>
        <p:spPr bwMode="auto">
          <a:xfrm>
            <a:off x="3505200" y="2371725"/>
            <a:ext cx="88900" cy="3175"/>
          </a:xfrm>
          <a:prstGeom prst="line">
            <a:avLst/>
          </a:prstGeom>
          <a:noFill/>
          <a:ln w="0">
            <a:solidFill>
              <a:srgbClr val="000000"/>
            </a:solidFill>
            <a:round/>
            <a:headEnd/>
            <a:tailEnd/>
          </a:ln>
        </p:spPr>
        <p:txBody>
          <a:bodyPr/>
          <a:lstStyle/>
          <a:p>
            <a:endParaRPr lang="en-CA"/>
          </a:p>
        </p:txBody>
      </p:sp>
      <p:sp>
        <p:nvSpPr>
          <p:cNvPr id="27827" name="Line 176"/>
          <p:cNvSpPr>
            <a:spLocks noChangeShapeType="1"/>
          </p:cNvSpPr>
          <p:nvPr/>
        </p:nvSpPr>
        <p:spPr bwMode="auto">
          <a:xfrm>
            <a:off x="3621088" y="2371725"/>
            <a:ext cx="87312" cy="3175"/>
          </a:xfrm>
          <a:prstGeom prst="line">
            <a:avLst/>
          </a:prstGeom>
          <a:noFill/>
          <a:ln w="0">
            <a:solidFill>
              <a:srgbClr val="000000"/>
            </a:solidFill>
            <a:round/>
            <a:headEnd/>
            <a:tailEnd/>
          </a:ln>
        </p:spPr>
        <p:txBody>
          <a:bodyPr/>
          <a:lstStyle/>
          <a:p>
            <a:endParaRPr lang="en-CA"/>
          </a:p>
        </p:txBody>
      </p:sp>
      <p:sp>
        <p:nvSpPr>
          <p:cNvPr id="27828" name="Line 177"/>
          <p:cNvSpPr>
            <a:spLocks noChangeShapeType="1"/>
          </p:cNvSpPr>
          <p:nvPr/>
        </p:nvSpPr>
        <p:spPr bwMode="auto">
          <a:xfrm>
            <a:off x="3735388" y="2371725"/>
            <a:ext cx="87312" cy="3175"/>
          </a:xfrm>
          <a:prstGeom prst="line">
            <a:avLst/>
          </a:prstGeom>
          <a:noFill/>
          <a:ln w="0">
            <a:solidFill>
              <a:srgbClr val="000000"/>
            </a:solidFill>
            <a:round/>
            <a:headEnd/>
            <a:tailEnd/>
          </a:ln>
        </p:spPr>
        <p:txBody>
          <a:bodyPr/>
          <a:lstStyle/>
          <a:p>
            <a:endParaRPr lang="en-CA"/>
          </a:p>
        </p:txBody>
      </p:sp>
      <p:sp>
        <p:nvSpPr>
          <p:cNvPr id="27829" name="Line 178"/>
          <p:cNvSpPr>
            <a:spLocks noChangeShapeType="1"/>
          </p:cNvSpPr>
          <p:nvPr/>
        </p:nvSpPr>
        <p:spPr bwMode="auto">
          <a:xfrm>
            <a:off x="3851275" y="2371725"/>
            <a:ext cx="88900" cy="3175"/>
          </a:xfrm>
          <a:prstGeom prst="line">
            <a:avLst/>
          </a:prstGeom>
          <a:noFill/>
          <a:ln w="0">
            <a:solidFill>
              <a:srgbClr val="000000"/>
            </a:solidFill>
            <a:round/>
            <a:headEnd/>
            <a:tailEnd/>
          </a:ln>
        </p:spPr>
        <p:txBody>
          <a:bodyPr/>
          <a:lstStyle/>
          <a:p>
            <a:endParaRPr lang="en-CA"/>
          </a:p>
        </p:txBody>
      </p:sp>
      <p:sp>
        <p:nvSpPr>
          <p:cNvPr id="27830" name="Line 179"/>
          <p:cNvSpPr>
            <a:spLocks noChangeShapeType="1"/>
          </p:cNvSpPr>
          <p:nvPr/>
        </p:nvSpPr>
        <p:spPr bwMode="auto">
          <a:xfrm>
            <a:off x="3967163" y="2371725"/>
            <a:ext cx="87312" cy="3175"/>
          </a:xfrm>
          <a:prstGeom prst="line">
            <a:avLst/>
          </a:prstGeom>
          <a:noFill/>
          <a:ln w="0">
            <a:solidFill>
              <a:srgbClr val="000000"/>
            </a:solidFill>
            <a:round/>
            <a:headEnd/>
            <a:tailEnd/>
          </a:ln>
        </p:spPr>
        <p:txBody>
          <a:bodyPr/>
          <a:lstStyle/>
          <a:p>
            <a:endParaRPr lang="en-CA"/>
          </a:p>
        </p:txBody>
      </p:sp>
      <p:sp>
        <p:nvSpPr>
          <p:cNvPr id="27831" name="Line 180"/>
          <p:cNvSpPr>
            <a:spLocks noChangeShapeType="1"/>
          </p:cNvSpPr>
          <p:nvPr/>
        </p:nvSpPr>
        <p:spPr bwMode="auto">
          <a:xfrm>
            <a:off x="4081463" y="2371725"/>
            <a:ext cx="87312" cy="3175"/>
          </a:xfrm>
          <a:prstGeom prst="line">
            <a:avLst/>
          </a:prstGeom>
          <a:noFill/>
          <a:ln w="0">
            <a:solidFill>
              <a:srgbClr val="000000"/>
            </a:solidFill>
            <a:round/>
            <a:headEnd/>
            <a:tailEnd/>
          </a:ln>
        </p:spPr>
        <p:txBody>
          <a:bodyPr/>
          <a:lstStyle/>
          <a:p>
            <a:endParaRPr lang="en-CA"/>
          </a:p>
        </p:txBody>
      </p:sp>
      <p:sp>
        <p:nvSpPr>
          <p:cNvPr id="27832" name="Line 181"/>
          <p:cNvSpPr>
            <a:spLocks noChangeShapeType="1"/>
          </p:cNvSpPr>
          <p:nvPr/>
        </p:nvSpPr>
        <p:spPr bwMode="auto">
          <a:xfrm>
            <a:off x="4195763" y="2371725"/>
            <a:ext cx="88900" cy="3175"/>
          </a:xfrm>
          <a:prstGeom prst="line">
            <a:avLst/>
          </a:prstGeom>
          <a:noFill/>
          <a:ln w="0">
            <a:solidFill>
              <a:srgbClr val="000000"/>
            </a:solidFill>
            <a:round/>
            <a:headEnd/>
            <a:tailEnd/>
          </a:ln>
        </p:spPr>
        <p:txBody>
          <a:bodyPr/>
          <a:lstStyle/>
          <a:p>
            <a:endParaRPr lang="en-CA"/>
          </a:p>
        </p:txBody>
      </p:sp>
      <p:sp>
        <p:nvSpPr>
          <p:cNvPr id="27833" name="Line 182"/>
          <p:cNvSpPr>
            <a:spLocks noChangeShapeType="1"/>
          </p:cNvSpPr>
          <p:nvPr/>
        </p:nvSpPr>
        <p:spPr bwMode="auto">
          <a:xfrm>
            <a:off x="4313238" y="2371725"/>
            <a:ext cx="87312" cy="3175"/>
          </a:xfrm>
          <a:prstGeom prst="line">
            <a:avLst/>
          </a:prstGeom>
          <a:noFill/>
          <a:ln w="0">
            <a:solidFill>
              <a:srgbClr val="000000"/>
            </a:solidFill>
            <a:round/>
            <a:headEnd/>
            <a:tailEnd/>
          </a:ln>
        </p:spPr>
        <p:txBody>
          <a:bodyPr/>
          <a:lstStyle/>
          <a:p>
            <a:endParaRPr lang="en-CA"/>
          </a:p>
        </p:txBody>
      </p:sp>
      <p:sp>
        <p:nvSpPr>
          <p:cNvPr id="27834" name="Line 183"/>
          <p:cNvSpPr>
            <a:spLocks noChangeShapeType="1"/>
          </p:cNvSpPr>
          <p:nvPr/>
        </p:nvSpPr>
        <p:spPr bwMode="auto">
          <a:xfrm>
            <a:off x="4427538" y="2371725"/>
            <a:ext cx="85725" cy="3175"/>
          </a:xfrm>
          <a:prstGeom prst="line">
            <a:avLst/>
          </a:prstGeom>
          <a:noFill/>
          <a:ln w="0">
            <a:solidFill>
              <a:srgbClr val="000000"/>
            </a:solidFill>
            <a:round/>
            <a:headEnd/>
            <a:tailEnd/>
          </a:ln>
        </p:spPr>
        <p:txBody>
          <a:bodyPr/>
          <a:lstStyle/>
          <a:p>
            <a:endParaRPr lang="en-CA"/>
          </a:p>
        </p:txBody>
      </p:sp>
      <p:sp>
        <p:nvSpPr>
          <p:cNvPr id="27835" name="Line 184"/>
          <p:cNvSpPr>
            <a:spLocks noChangeShapeType="1"/>
          </p:cNvSpPr>
          <p:nvPr/>
        </p:nvSpPr>
        <p:spPr bwMode="auto">
          <a:xfrm>
            <a:off x="4541838" y="2371725"/>
            <a:ext cx="85725" cy="3175"/>
          </a:xfrm>
          <a:prstGeom prst="line">
            <a:avLst/>
          </a:prstGeom>
          <a:noFill/>
          <a:ln w="0">
            <a:solidFill>
              <a:srgbClr val="000000"/>
            </a:solidFill>
            <a:round/>
            <a:headEnd/>
            <a:tailEnd/>
          </a:ln>
        </p:spPr>
        <p:txBody>
          <a:bodyPr/>
          <a:lstStyle/>
          <a:p>
            <a:endParaRPr lang="en-CA"/>
          </a:p>
        </p:txBody>
      </p:sp>
      <p:sp>
        <p:nvSpPr>
          <p:cNvPr id="27836" name="Line 185"/>
          <p:cNvSpPr>
            <a:spLocks noChangeShapeType="1"/>
          </p:cNvSpPr>
          <p:nvPr/>
        </p:nvSpPr>
        <p:spPr bwMode="auto">
          <a:xfrm>
            <a:off x="4659313" y="2371725"/>
            <a:ext cx="85725" cy="3175"/>
          </a:xfrm>
          <a:prstGeom prst="line">
            <a:avLst/>
          </a:prstGeom>
          <a:noFill/>
          <a:ln w="0">
            <a:solidFill>
              <a:srgbClr val="000000"/>
            </a:solidFill>
            <a:round/>
            <a:headEnd/>
            <a:tailEnd/>
          </a:ln>
        </p:spPr>
        <p:txBody>
          <a:bodyPr/>
          <a:lstStyle/>
          <a:p>
            <a:endParaRPr lang="en-CA"/>
          </a:p>
        </p:txBody>
      </p:sp>
      <p:sp>
        <p:nvSpPr>
          <p:cNvPr id="27837" name="Line 186"/>
          <p:cNvSpPr>
            <a:spLocks noChangeShapeType="1"/>
          </p:cNvSpPr>
          <p:nvPr/>
        </p:nvSpPr>
        <p:spPr bwMode="auto">
          <a:xfrm>
            <a:off x="4773613" y="2371725"/>
            <a:ext cx="85725" cy="3175"/>
          </a:xfrm>
          <a:prstGeom prst="line">
            <a:avLst/>
          </a:prstGeom>
          <a:noFill/>
          <a:ln w="0">
            <a:solidFill>
              <a:srgbClr val="000000"/>
            </a:solidFill>
            <a:round/>
            <a:headEnd/>
            <a:tailEnd/>
          </a:ln>
        </p:spPr>
        <p:txBody>
          <a:bodyPr/>
          <a:lstStyle/>
          <a:p>
            <a:endParaRPr lang="en-CA"/>
          </a:p>
        </p:txBody>
      </p:sp>
      <p:sp>
        <p:nvSpPr>
          <p:cNvPr id="27838" name="Line 187"/>
          <p:cNvSpPr>
            <a:spLocks noChangeShapeType="1"/>
          </p:cNvSpPr>
          <p:nvPr/>
        </p:nvSpPr>
        <p:spPr bwMode="auto">
          <a:xfrm>
            <a:off x="4887913" y="2371725"/>
            <a:ext cx="33337" cy="3175"/>
          </a:xfrm>
          <a:prstGeom prst="line">
            <a:avLst/>
          </a:prstGeom>
          <a:noFill/>
          <a:ln w="0">
            <a:solidFill>
              <a:srgbClr val="000000"/>
            </a:solidFill>
            <a:round/>
            <a:headEnd/>
            <a:tailEnd/>
          </a:ln>
        </p:spPr>
        <p:txBody>
          <a:bodyPr/>
          <a:lstStyle/>
          <a:p>
            <a:endParaRPr lang="en-CA"/>
          </a:p>
        </p:txBody>
      </p:sp>
      <p:sp>
        <p:nvSpPr>
          <p:cNvPr id="27839" name="Line 188"/>
          <p:cNvSpPr>
            <a:spLocks noChangeShapeType="1"/>
          </p:cNvSpPr>
          <p:nvPr/>
        </p:nvSpPr>
        <p:spPr bwMode="auto">
          <a:xfrm>
            <a:off x="1171575" y="2697163"/>
            <a:ext cx="85725" cy="1587"/>
          </a:xfrm>
          <a:prstGeom prst="line">
            <a:avLst/>
          </a:prstGeom>
          <a:noFill/>
          <a:ln w="0">
            <a:solidFill>
              <a:srgbClr val="000000"/>
            </a:solidFill>
            <a:round/>
            <a:headEnd/>
            <a:tailEnd/>
          </a:ln>
        </p:spPr>
        <p:txBody>
          <a:bodyPr/>
          <a:lstStyle/>
          <a:p>
            <a:endParaRPr lang="en-CA"/>
          </a:p>
        </p:txBody>
      </p:sp>
      <p:sp>
        <p:nvSpPr>
          <p:cNvPr id="27840" name="Line 189"/>
          <p:cNvSpPr>
            <a:spLocks noChangeShapeType="1"/>
          </p:cNvSpPr>
          <p:nvPr/>
        </p:nvSpPr>
        <p:spPr bwMode="auto">
          <a:xfrm>
            <a:off x="1285875" y="2697163"/>
            <a:ext cx="85725" cy="1587"/>
          </a:xfrm>
          <a:prstGeom prst="line">
            <a:avLst/>
          </a:prstGeom>
          <a:noFill/>
          <a:ln w="0">
            <a:solidFill>
              <a:srgbClr val="000000"/>
            </a:solidFill>
            <a:round/>
            <a:headEnd/>
            <a:tailEnd/>
          </a:ln>
        </p:spPr>
        <p:txBody>
          <a:bodyPr/>
          <a:lstStyle/>
          <a:p>
            <a:endParaRPr lang="en-CA"/>
          </a:p>
        </p:txBody>
      </p:sp>
      <p:sp>
        <p:nvSpPr>
          <p:cNvPr id="27841" name="Line 190"/>
          <p:cNvSpPr>
            <a:spLocks noChangeShapeType="1"/>
          </p:cNvSpPr>
          <p:nvPr/>
        </p:nvSpPr>
        <p:spPr bwMode="auto">
          <a:xfrm>
            <a:off x="1400175" y="2697163"/>
            <a:ext cx="85725" cy="1587"/>
          </a:xfrm>
          <a:prstGeom prst="line">
            <a:avLst/>
          </a:prstGeom>
          <a:noFill/>
          <a:ln w="0">
            <a:solidFill>
              <a:srgbClr val="000000"/>
            </a:solidFill>
            <a:round/>
            <a:headEnd/>
            <a:tailEnd/>
          </a:ln>
        </p:spPr>
        <p:txBody>
          <a:bodyPr/>
          <a:lstStyle/>
          <a:p>
            <a:endParaRPr lang="en-CA"/>
          </a:p>
        </p:txBody>
      </p:sp>
      <p:sp>
        <p:nvSpPr>
          <p:cNvPr id="27842" name="Line 191"/>
          <p:cNvSpPr>
            <a:spLocks noChangeShapeType="1"/>
          </p:cNvSpPr>
          <p:nvPr/>
        </p:nvSpPr>
        <p:spPr bwMode="auto">
          <a:xfrm>
            <a:off x="1517650" y="2697163"/>
            <a:ext cx="85725" cy="1587"/>
          </a:xfrm>
          <a:prstGeom prst="line">
            <a:avLst/>
          </a:prstGeom>
          <a:noFill/>
          <a:ln w="0">
            <a:solidFill>
              <a:srgbClr val="000000"/>
            </a:solidFill>
            <a:round/>
            <a:headEnd/>
            <a:tailEnd/>
          </a:ln>
        </p:spPr>
        <p:txBody>
          <a:bodyPr/>
          <a:lstStyle/>
          <a:p>
            <a:endParaRPr lang="en-CA"/>
          </a:p>
        </p:txBody>
      </p:sp>
      <p:sp>
        <p:nvSpPr>
          <p:cNvPr id="27843" name="Line 192"/>
          <p:cNvSpPr>
            <a:spLocks noChangeShapeType="1"/>
          </p:cNvSpPr>
          <p:nvPr/>
        </p:nvSpPr>
        <p:spPr bwMode="auto">
          <a:xfrm>
            <a:off x="1631950" y="2697163"/>
            <a:ext cx="85725" cy="1587"/>
          </a:xfrm>
          <a:prstGeom prst="line">
            <a:avLst/>
          </a:prstGeom>
          <a:noFill/>
          <a:ln w="0">
            <a:solidFill>
              <a:srgbClr val="000000"/>
            </a:solidFill>
            <a:round/>
            <a:headEnd/>
            <a:tailEnd/>
          </a:ln>
        </p:spPr>
        <p:txBody>
          <a:bodyPr/>
          <a:lstStyle/>
          <a:p>
            <a:endParaRPr lang="en-CA"/>
          </a:p>
        </p:txBody>
      </p:sp>
      <p:sp>
        <p:nvSpPr>
          <p:cNvPr id="27844" name="Line 193"/>
          <p:cNvSpPr>
            <a:spLocks noChangeShapeType="1"/>
          </p:cNvSpPr>
          <p:nvPr/>
        </p:nvSpPr>
        <p:spPr bwMode="auto">
          <a:xfrm>
            <a:off x="1746250" y="2697163"/>
            <a:ext cx="85725" cy="1587"/>
          </a:xfrm>
          <a:prstGeom prst="line">
            <a:avLst/>
          </a:prstGeom>
          <a:noFill/>
          <a:ln w="0">
            <a:solidFill>
              <a:srgbClr val="000000"/>
            </a:solidFill>
            <a:round/>
            <a:headEnd/>
            <a:tailEnd/>
          </a:ln>
        </p:spPr>
        <p:txBody>
          <a:bodyPr/>
          <a:lstStyle/>
          <a:p>
            <a:endParaRPr lang="en-CA"/>
          </a:p>
        </p:txBody>
      </p:sp>
      <p:sp>
        <p:nvSpPr>
          <p:cNvPr id="27845" name="Line 194"/>
          <p:cNvSpPr>
            <a:spLocks noChangeShapeType="1"/>
          </p:cNvSpPr>
          <p:nvPr/>
        </p:nvSpPr>
        <p:spPr bwMode="auto">
          <a:xfrm>
            <a:off x="1863725" y="2697163"/>
            <a:ext cx="85725" cy="1587"/>
          </a:xfrm>
          <a:prstGeom prst="line">
            <a:avLst/>
          </a:prstGeom>
          <a:noFill/>
          <a:ln w="0">
            <a:solidFill>
              <a:srgbClr val="000000"/>
            </a:solidFill>
            <a:round/>
            <a:headEnd/>
            <a:tailEnd/>
          </a:ln>
        </p:spPr>
        <p:txBody>
          <a:bodyPr/>
          <a:lstStyle/>
          <a:p>
            <a:endParaRPr lang="en-CA"/>
          </a:p>
        </p:txBody>
      </p:sp>
      <p:sp>
        <p:nvSpPr>
          <p:cNvPr id="27846" name="Line 195"/>
          <p:cNvSpPr>
            <a:spLocks noChangeShapeType="1"/>
          </p:cNvSpPr>
          <p:nvPr/>
        </p:nvSpPr>
        <p:spPr bwMode="auto">
          <a:xfrm>
            <a:off x="1978025" y="2697163"/>
            <a:ext cx="85725" cy="1587"/>
          </a:xfrm>
          <a:prstGeom prst="line">
            <a:avLst/>
          </a:prstGeom>
          <a:noFill/>
          <a:ln w="0">
            <a:solidFill>
              <a:srgbClr val="000000"/>
            </a:solidFill>
            <a:round/>
            <a:headEnd/>
            <a:tailEnd/>
          </a:ln>
        </p:spPr>
        <p:txBody>
          <a:bodyPr/>
          <a:lstStyle/>
          <a:p>
            <a:endParaRPr lang="en-CA"/>
          </a:p>
        </p:txBody>
      </p:sp>
      <p:sp>
        <p:nvSpPr>
          <p:cNvPr id="27847" name="Line 196"/>
          <p:cNvSpPr>
            <a:spLocks noChangeShapeType="1"/>
          </p:cNvSpPr>
          <p:nvPr/>
        </p:nvSpPr>
        <p:spPr bwMode="auto">
          <a:xfrm>
            <a:off x="2092325" y="2697163"/>
            <a:ext cx="85725" cy="1587"/>
          </a:xfrm>
          <a:prstGeom prst="line">
            <a:avLst/>
          </a:prstGeom>
          <a:noFill/>
          <a:ln w="0">
            <a:solidFill>
              <a:srgbClr val="000000"/>
            </a:solidFill>
            <a:round/>
            <a:headEnd/>
            <a:tailEnd/>
          </a:ln>
        </p:spPr>
        <p:txBody>
          <a:bodyPr/>
          <a:lstStyle/>
          <a:p>
            <a:endParaRPr lang="en-CA"/>
          </a:p>
        </p:txBody>
      </p:sp>
      <p:sp>
        <p:nvSpPr>
          <p:cNvPr id="27848" name="Line 197"/>
          <p:cNvSpPr>
            <a:spLocks noChangeShapeType="1"/>
          </p:cNvSpPr>
          <p:nvPr/>
        </p:nvSpPr>
        <p:spPr bwMode="auto">
          <a:xfrm>
            <a:off x="2208213" y="2697163"/>
            <a:ext cx="85725" cy="1587"/>
          </a:xfrm>
          <a:prstGeom prst="line">
            <a:avLst/>
          </a:prstGeom>
          <a:noFill/>
          <a:ln w="0">
            <a:solidFill>
              <a:srgbClr val="000000"/>
            </a:solidFill>
            <a:round/>
            <a:headEnd/>
            <a:tailEnd/>
          </a:ln>
        </p:spPr>
        <p:txBody>
          <a:bodyPr/>
          <a:lstStyle/>
          <a:p>
            <a:endParaRPr lang="en-CA"/>
          </a:p>
        </p:txBody>
      </p:sp>
      <p:sp>
        <p:nvSpPr>
          <p:cNvPr id="27849" name="Line 198"/>
          <p:cNvSpPr>
            <a:spLocks noChangeShapeType="1"/>
          </p:cNvSpPr>
          <p:nvPr/>
        </p:nvSpPr>
        <p:spPr bwMode="auto">
          <a:xfrm>
            <a:off x="2324100" y="2697163"/>
            <a:ext cx="85725" cy="1587"/>
          </a:xfrm>
          <a:prstGeom prst="line">
            <a:avLst/>
          </a:prstGeom>
          <a:noFill/>
          <a:ln w="0">
            <a:solidFill>
              <a:srgbClr val="000000"/>
            </a:solidFill>
            <a:round/>
            <a:headEnd/>
            <a:tailEnd/>
          </a:ln>
        </p:spPr>
        <p:txBody>
          <a:bodyPr/>
          <a:lstStyle/>
          <a:p>
            <a:endParaRPr lang="en-CA"/>
          </a:p>
        </p:txBody>
      </p:sp>
      <p:sp>
        <p:nvSpPr>
          <p:cNvPr id="27850" name="Line 199"/>
          <p:cNvSpPr>
            <a:spLocks noChangeShapeType="1"/>
          </p:cNvSpPr>
          <p:nvPr/>
        </p:nvSpPr>
        <p:spPr bwMode="auto">
          <a:xfrm>
            <a:off x="2438400" y="2697163"/>
            <a:ext cx="85725" cy="1587"/>
          </a:xfrm>
          <a:prstGeom prst="line">
            <a:avLst/>
          </a:prstGeom>
          <a:noFill/>
          <a:ln w="0">
            <a:solidFill>
              <a:srgbClr val="000000"/>
            </a:solidFill>
            <a:round/>
            <a:headEnd/>
            <a:tailEnd/>
          </a:ln>
        </p:spPr>
        <p:txBody>
          <a:bodyPr/>
          <a:lstStyle/>
          <a:p>
            <a:endParaRPr lang="en-CA"/>
          </a:p>
        </p:txBody>
      </p:sp>
      <p:sp>
        <p:nvSpPr>
          <p:cNvPr id="27851" name="Line 200"/>
          <p:cNvSpPr>
            <a:spLocks noChangeShapeType="1"/>
          </p:cNvSpPr>
          <p:nvPr/>
        </p:nvSpPr>
        <p:spPr bwMode="auto">
          <a:xfrm>
            <a:off x="2554288" y="2697163"/>
            <a:ext cx="85725" cy="1587"/>
          </a:xfrm>
          <a:prstGeom prst="line">
            <a:avLst/>
          </a:prstGeom>
          <a:noFill/>
          <a:ln w="0">
            <a:solidFill>
              <a:srgbClr val="000000"/>
            </a:solidFill>
            <a:round/>
            <a:headEnd/>
            <a:tailEnd/>
          </a:ln>
        </p:spPr>
        <p:txBody>
          <a:bodyPr/>
          <a:lstStyle/>
          <a:p>
            <a:endParaRPr lang="en-CA"/>
          </a:p>
        </p:txBody>
      </p:sp>
      <p:sp>
        <p:nvSpPr>
          <p:cNvPr id="27852" name="Line 201"/>
          <p:cNvSpPr>
            <a:spLocks noChangeShapeType="1"/>
          </p:cNvSpPr>
          <p:nvPr/>
        </p:nvSpPr>
        <p:spPr bwMode="auto">
          <a:xfrm>
            <a:off x="2670175" y="2697163"/>
            <a:ext cx="84138" cy="1587"/>
          </a:xfrm>
          <a:prstGeom prst="line">
            <a:avLst/>
          </a:prstGeom>
          <a:noFill/>
          <a:ln w="0">
            <a:solidFill>
              <a:srgbClr val="000000"/>
            </a:solidFill>
            <a:round/>
            <a:headEnd/>
            <a:tailEnd/>
          </a:ln>
        </p:spPr>
        <p:txBody>
          <a:bodyPr/>
          <a:lstStyle/>
          <a:p>
            <a:endParaRPr lang="en-CA"/>
          </a:p>
        </p:txBody>
      </p:sp>
      <p:sp>
        <p:nvSpPr>
          <p:cNvPr id="27853" name="Line 202"/>
          <p:cNvSpPr>
            <a:spLocks noChangeShapeType="1"/>
          </p:cNvSpPr>
          <p:nvPr/>
        </p:nvSpPr>
        <p:spPr bwMode="auto">
          <a:xfrm>
            <a:off x="2784475" y="2697163"/>
            <a:ext cx="85725" cy="1587"/>
          </a:xfrm>
          <a:prstGeom prst="line">
            <a:avLst/>
          </a:prstGeom>
          <a:noFill/>
          <a:ln w="0">
            <a:solidFill>
              <a:srgbClr val="000000"/>
            </a:solidFill>
            <a:round/>
            <a:headEnd/>
            <a:tailEnd/>
          </a:ln>
        </p:spPr>
        <p:txBody>
          <a:bodyPr/>
          <a:lstStyle/>
          <a:p>
            <a:endParaRPr lang="en-CA"/>
          </a:p>
        </p:txBody>
      </p:sp>
      <p:sp>
        <p:nvSpPr>
          <p:cNvPr id="27854" name="Line 203"/>
          <p:cNvSpPr>
            <a:spLocks noChangeShapeType="1"/>
          </p:cNvSpPr>
          <p:nvPr/>
        </p:nvSpPr>
        <p:spPr bwMode="auto">
          <a:xfrm>
            <a:off x="2900363" y="2697163"/>
            <a:ext cx="85725" cy="1587"/>
          </a:xfrm>
          <a:prstGeom prst="line">
            <a:avLst/>
          </a:prstGeom>
          <a:noFill/>
          <a:ln w="0">
            <a:solidFill>
              <a:srgbClr val="000000"/>
            </a:solidFill>
            <a:round/>
            <a:headEnd/>
            <a:tailEnd/>
          </a:ln>
        </p:spPr>
        <p:txBody>
          <a:bodyPr/>
          <a:lstStyle/>
          <a:p>
            <a:endParaRPr lang="en-CA"/>
          </a:p>
        </p:txBody>
      </p:sp>
      <p:sp>
        <p:nvSpPr>
          <p:cNvPr id="27855" name="Line 204"/>
          <p:cNvSpPr>
            <a:spLocks noChangeShapeType="1"/>
          </p:cNvSpPr>
          <p:nvPr/>
        </p:nvSpPr>
        <p:spPr bwMode="auto">
          <a:xfrm>
            <a:off x="3014663" y="2697163"/>
            <a:ext cx="85725" cy="1587"/>
          </a:xfrm>
          <a:prstGeom prst="line">
            <a:avLst/>
          </a:prstGeom>
          <a:noFill/>
          <a:ln w="0">
            <a:solidFill>
              <a:srgbClr val="000000"/>
            </a:solidFill>
            <a:round/>
            <a:headEnd/>
            <a:tailEnd/>
          </a:ln>
        </p:spPr>
        <p:txBody>
          <a:bodyPr/>
          <a:lstStyle/>
          <a:p>
            <a:endParaRPr lang="en-CA"/>
          </a:p>
        </p:txBody>
      </p:sp>
      <p:sp>
        <p:nvSpPr>
          <p:cNvPr id="27856" name="Line 205"/>
          <p:cNvSpPr>
            <a:spLocks noChangeShapeType="1"/>
          </p:cNvSpPr>
          <p:nvPr/>
        </p:nvSpPr>
        <p:spPr bwMode="auto">
          <a:xfrm>
            <a:off x="3130550" y="2697163"/>
            <a:ext cx="85725" cy="1587"/>
          </a:xfrm>
          <a:prstGeom prst="line">
            <a:avLst/>
          </a:prstGeom>
          <a:noFill/>
          <a:ln w="0">
            <a:solidFill>
              <a:srgbClr val="000000"/>
            </a:solidFill>
            <a:round/>
            <a:headEnd/>
            <a:tailEnd/>
          </a:ln>
        </p:spPr>
        <p:txBody>
          <a:bodyPr/>
          <a:lstStyle/>
          <a:p>
            <a:endParaRPr lang="en-CA"/>
          </a:p>
        </p:txBody>
      </p:sp>
      <p:sp>
        <p:nvSpPr>
          <p:cNvPr id="27857" name="Line 206"/>
          <p:cNvSpPr>
            <a:spLocks noChangeShapeType="1"/>
          </p:cNvSpPr>
          <p:nvPr/>
        </p:nvSpPr>
        <p:spPr bwMode="auto">
          <a:xfrm>
            <a:off x="3246438" y="2697163"/>
            <a:ext cx="85725" cy="1587"/>
          </a:xfrm>
          <a:prstGeom prst="line">
            <a:avLst/>
          </a:prstGeom>
          <a:noFill/>
          <a:ln w="0">
            <a:solidFill>
              <a:srgbClr val="000000"/>
            </a:solidFill>
            <a:round/>
            <a:headEnd/>
            <a:tailEnd/>
          </a:ln>
        </p:spPr>
        <p:txBody>
          <a:bodyPr/>
          <a:lstStyle/>
          <a:p>
            <a:endParaRPr lang="en-CA"/>
          </a:p>
        </p:txBody>
      </p:sp>
      <p:sp>
        <p:nvSpPr>
          <p:cNvPr id="27858" name="Line 207"/>
          <p:cNvSpPr>
            <a:spLocks noChangeShapeType="1"/>
          </p:cNvSpPr>
          <p:nvPr/>
        </p:nvSpPr>
        <p:spPr bwMode="auto">
          <a:xfrm>
            <a:off x="3360738" y="2697163"/>
            <a:ext cx="85725" cy="1587"/>
          </a:xfrm>
          <a:prstGeom prst="line">
            <a:avLst/>
          </a:prstGeom>
          <a:noFill/>
          <a:ln w="0">
            <a:solidFill>
              <a:srgbClr val="000000"/>
            </a:solidFill>
            <a:round/>
            <a:headEnd/>
            <a:tailEnd/>
          </a:ln>
        </p:spPr>
        <p:txBody>
          <a:bodyPr/>
          <a:lstStyle/>
          <a:p>
            <a:endParaRPr lang="en-CA"/>
          </a:p>
        </p:txBody>
      </p:sp>
      <p:sp>
        <p:nvSpPr>
          <p:cNvPr id="27859" name="Line 208"/>
          <p:cNvSpPr>
            <a:spLocks noChangeShapeType="1"/>
          </p:cNvSpPr>
          <p:nvPr/>
        </p:nvSpPr>
        <p:spPr bwMode="auto">
          <a:xfrm>
            <a:off x="3475038" y="2697163"/>
            <a:ext cx="85725" cy="1587"/>
          </a:xfrm>
          <a:prstGeom prst="line">
            <a:avLst/>
          </a:prstGeom>
          <a:noFill/>
          <a:ln w="0">
            <a:solidFill>
              <a:srgbClr val="000000"/>
            </a:solidFill>
            <a:round/>
            <a:headEnd/>
            <a:tailEnd/>
          </a:ln>
        </p:spPr>
        <p:txBody>
          <a:bodyPr/>
          <a:lstStyle/>
          <a:p>
            <a:endParaRPr lang="en-CA"/>
          </a:p>
        </p:txBody>
      </p:sp>
      <p:sp>
        <p:nvSpPr>
          <p:cNvPr id="27860" name="Line 209"/>
          <p:cNvSpPr>
            <a:spLocks noChangeShapeType="1"/>
          </p:cNvSpPr>
          <p:nvPr/>
        </p:nvSpPr>
        <p:spPr bwMode="auto">
          <a:xfrm>
            <a:off x="3592513" y="2697163"/>
            <a:ext cx="85725" cy="1587"/>
          </a:xfrm>
          <a:prstGeom prst="line">
            <a:avLst/>
          </a:prstGeom>
          <a:noFill/>
          <a:ln w="0">
            <a:solidFill>
              <a:srgbClr val="000000"/>
            </a:solidFill>
            <a:round/>
            <a:headEnd/>
            <a:tailEnd/>
          </a:ln>
        </p:spPr>
        <p:txBody>
          <a:bodyPr/>
          <a:lstStyle/>
          <a:p>
            <a:endParaRPr lang="en-CA"/>
          </a:p>
        </p:txBody>
      </p:sp>
      <p:sp>
        <p:nvSpPr>
          <p:cNvPr id="27861" name="Line 210"/>
          <p:cNvSpPr>
            <a:spLocks noChangeShapeType="1"/>
          </p:cNvSpPr>
          <p:nvPr/>
        </p:nvSpPr>
        <p:spPr bwMode="auto">
          <a:xfrm>
            <a:off x="3706813" y="2697163"/>
            <a:ext cx="85725" cy="1587"/>
          </a:xfrm>
          <a:prstGeom prst="line">
            <a:avLst/>
          </a:prstGeom>
          <a:noFill/>
          <a:ln w="0">
            <a:solidFill>
              <a:srgbClr val="000000"/>
            </a:solidFill>
            <a:round/>
            <a:headEnd/>
            <a:tailEnd/>
          </a:ln>
        </p:spPr>
        <p:txBody>
          <a:bodyPr/>
          <a:lstStyle/>
          <a:p>
            <a:endParaRPr lang="en-CA"/>
          </a:p>
        </p:txBody>
      </p:sp>
      <p:sp>
        <p:nvSpPr>
          <p:cNvPr id="27862" name="Line 211"/>
          <p:cNvSpPr>
            <a:spLocks noChangeShapeType="1"/>
          </p:cNvSpPr>
          <p:nvPr/>
        </p:nvSpPr>
        <p:spPr bwMode="auto">
          <a:xfrm>
            <a:off x="3821113" y="2697163"/>
            <a:ext cx="85725" cy="1587"/>
          </a:xfrm>
          <a:prstGeom prst="line">
            <a:avLst/>
          </a:prstGeom>
          <a:noFill/>
          <a:ln w="0">
            <a:solidFill>
              <a:srgbClr val="000000"/>
            </a:solidFill>
            <a:round/>
            <a:headEnd/>
            <a:tailEnd/>
          </a:ln>
        </p:spPr>
        <p:txBody>
          <a:bodyPr/>
          <a:lstStyle/>
          <a:p>
            <a:endParaRPr lang="en-CA"/>
          </a:p>
        </p:txBody>
      </p:sp>
      <p:sp>
        <p:nvSpPr>
          <p:cNvPr id="27863" name="Line 212"/>
          <p:cNvSpPr>
            <a:spLocks noChangeShapeType="1"/>
          </p:cNvSpPr>
          <p:nvPr/>
        </p:nvSpPr>
        <p:spPr bwMode="auto">
          <a:xfrm>
            <a:off x="3935413" y="2697163"/>
            <a:ext cx="88900" cy="1587"/>
          </a:xfrm>
          <a:prstGeom prst="line">
            <a:avLst/>
          </a:prstGeom>
          <a:noFill/>
          <a:ln w="0">
            <a:solidFill>
              <a:srgbClr val="000000"/>
            </a:solidFill>
            <a:round/>
            <a:headEnd/>
            <a:tailEnd/>
          </a:ln>
        </p:spPr>
        <p:txBody>
          <a:bodyPr/>
          <a:lstStyle/>
          <a:p>
            <a:endParaRPr lang="en-CA"/>
          </a:p>
        </p:txBody>
      </p:sp>
      <p:sp>
        <p:nvSpPr>
          <p:cNvPr id="27864" name="Line 213"/>
          <p:cNvSpPr>
            <a:spLocks noChangeShapeType="1"/>
          </p:cNvSpPr>
          <p:nvPr/>
        </p:nvSpPr>
        <p:spPr bwMode="auto">
          <a:xfrm>
            <a:off x="4049713" y="2697163"/>
            <a:ext cx="88900" cy="1587"/>
          </a:xfrm>
          <a:prstGeom prst="line">
            <a:avLst/>
          </a:prstGeom>
          <a:noFill/>
          <a:ln w="0">
            <a:solidFill>
              <a:srgbClr val="000000"/>
            </a:solidFill>
            <a:round/>
            <a:headEnd/>
            <a:tailEnd/>
          </a:ln>
        </p:spPr>
        <p:txBody>
          <a:bodyPr/>
          <a:lstStyle/>
          <a:p>
            <a:endParaRPr lang="en-CA"/>
          </a:p>
        </p:txBody>
      </p:sp>
      <p:sp>
        <p:nvSpPr>
          <p:cNvPr id="27865" name="Line 214"/>
          <p:cNvSpPr>
            <a:spLocks noChangeShapeType="1"/>
          </p:cNvSpPr>
          <p:nvPr/>
        </p:nvSpPr>
        <p:spPr bwMode="auto">
          <a:xfrm>
            <a:off x="4164013" y="2697163"/>
            <a:ext cx="88900" cy="1587"/>
          </a:xfrm>
          <a:prstGeom prst="line">
            <a:avLst/>
          </a:prstGeom>
          <a:noFill/>
          <a:ln w="0">
            <a:solidFill>
              <a:srgbClr val="000000"/>
            </a:solidFill>
            <a:round/>
            <a:headEnd/>
            <a:tailEnd/>
          </a:ln>
        </p:spPr>
        <p:txBody>
          <a:bodyPr/>
          <a:lstStyle/>
          <a:p>
            <a:endParaRPr lang="en-CA"/>
          </a:p>
        </p:txBody>
      </p:sp>
      <p:sp>
        <p:nvSpPr>
          <p:cNvPr id="27866" name="Line 215"/>
          <p:cNvSpPr>
            <a:spLocks noChangeShapeType="1"/>
          </p:cNvSpPr>
          <p:nvPr/>
        </p:nvSpPr>
        <p:spPr bwMode="auto">
          <a:xfrm>
            <a:off x="4279900" y="2697163"/>
            <a:ext cx="87313" cy="1587"/>
          </a:xfrm>
          <a:prstGeom prst="line">
            <a:avLst/>
          </a:prstGeom>
          <a:noFill/>
          <a:ln w="0">
            <a:solidFill>
              <a:srgbClr val="000000"/>
            </a:solidFill>
            <a:round/>
            <a:headEnd/>
            <a:tailEnd/>
          </a:ln>
        </p:spPr>
        <p:txBody>
          <a:bodyPr/>
          <a:lstStyle/>
          <a:p>
            <a:endParaRPr lang="en-CA"/>
          </a:p>
        </p:txBody>
      </p:sp>
      <p:sp>
        <p:nvSpPr>
          <p:cNvPr id="27867" name="Line 216"/>
          <p:cNvSpPr>
            <a:spLocks noChangeShapeType="1"/>
          </p:cNvSpPr>
          <p:nvPr/>
        </p:nvSpPr>
        <p:spPr bwMode="auto">
          <a:xfrm>
            <a:off x="4395788" y="2697163"/>
            <a:ext cx="88900" cy="1587"/>
          </a:xfrm>
          <a:prstGeom prst="line">
            <a:avLst/>
          </a:prstGeom>
          <a:noFill/>
          <a:ln w="0">
            <a:solidFill>
              <a:srgbClr val="000000"/>
            </a:solidFill>
            <a:round/>
            <a:headEnd/>
            <a:tailEnd/>
          </a:ln>
        </p:spPr>
        <p:txBody>
          <a:bodyPr/>
          <a:lstStyle/>
          <a:p>
            <a:endParaRPr lang="en-CA"/>
          </a:p>
        </p:txBody>
      </p:sp>
      <p:sp>
        <p:nvSpPr>
          <p:cNvPr id="27868" name="Line 217"/>
          <p:cNvSpPr>
            <a:spLocks noChangeShapeType="1"/>
          </p:cNvSpPr>
          <p:nvPr/>
        </p:nvSpPr>
        <p:spPr bwMode="auto">
          <a:xfrm>
            <a:off x="4510088" y="2697163"/>
            <a:ext cx="88900" cy="1587"/>
          </a:xfrm>
          <a:prstGeom prst="line">
            <a:avLst/>
          </a:prstGeom>
          <a:noFill/>
          <a:ln w="0">
            <a:solidFill>
              <a:srgbClr val="000000"/>
            </a:solidFill>
            <a:round/>
            <a:headEnd/>
            <a:tailEnd/>
          </a:ln>
        </p:spPr>
        <p:txBody>
          <a:bodyPr/>
          <a:lstStyle/>
          <a:p>
            <a:endParaRPr lang="en-CA"/>
          </a:p>
        </p:txBody>
      </p:sp>
      <p:sp>
        <p:nvSpPr>
          <p:cNvPr id="27869" name="Line 218"/>
          <p:cNvSpPr>
            <a:spLocks noChangeShapeType="1"/>
          </p:cNvSpPr>
          <p:nvPr/>
        </p:nvSpPr>
        <p:spPr bwMode="auto">
          <a:xfrm>
            <a:off x="4624388" y="2697163"/>
            <a:ext cx="88900" cy="1587"/>
          </a:xfrm>
          <a:prstGeom prst="line">
            <a:avLst/>
          </a:prstGeom>
          <a:noFill/>
          <a:ln w="0">
            <a:solidFill>
              <a:srgbClr val="000000"/>
            </a:solidFill>
            <a:round/>
            <a:headEnd/>
            <a:tailEnd/>
          </a:ln>
        </p:spPr>
        <p:txBody>
          <a:bodyPr/>
          <a:lstStyle/>
          <a:p>
            <a:endParaRPr lang="en-CA"/>
          </a:p>
        </p:txBody>
      </p:sp>
      <p:sp>
        <p:nvSpPr>
          <p:cNvPr id="27870" name="Line 219"/>
          <p:cNvSpPr>
            <a:spLocks noChangeShapeType="1"/>
          </p:cNvSpPr>
          <p:nvPr/>
        </p:nvSpPr>
        <p:spPr bwMode="auto">
          <a:xfrm>
            <a:off x="4741863" y="2697163"/>
            <a:ext cx="88900" cy="1587"/>
          </a:xfrm>
          <a:prstGeom prst="line">
            <a:avLst/>
          </a:prstGeom>
          <a:noFill/>
          <a:ln w="0">
            <a:solidFill>
              <a:srgbClr val="000000"/>
            </a:solidFill>
            <a:round/>
            <a:headEnd/>
            <a:tailEnd/>
          </a:ln>
        </p:spPr>
        <p:txBody>
          <a:bodyPr/>
          <a:lstStyle/>
          <a:p>
            <a:endParaRPr lang="en-CA"/>
          </a:p>
        </p:txBody>
      </p:sp>
      <p:sp>
        <p:nvSpPr>
          <p:cNvPr id="27871" name="Line 220"/>
          <p:cNvSpPr>
            <a:spLocks noChangeShapeType="1"/>
          </p:cNvSpPr>
          <p:nvPr/>
        </p:nvSpPr>
        <p:spPr bwMode="auto">
          <a:xfrm>
            <a:off x="4856163" y="2697163"/>
            <a:ext cx="33337" cy="1587"/>
          </a:xfrm>
          <a:prstGeom prst="line">
            <a:avLst/>
          </a:prstGeom>
          <a:noFill/>
          <a:ln w="0">
            <a:solidFill>
              <a:srgbClr val="000000"/>
            </a:solidFill>
            <a:round/>
            <a:headEnd/>
            <a:tailEnd/>
          </a:ln>
        </p:spPr>
        <p:txBody>
          <a:bodyPr/>
          <a:lstStyle/>
          <a:p>
            <a:endParaRPr lang="en-CA"/>
          </a:p>
        </p:txBody>
      </p:sp>
      <p:sp>
        <p:nvSpPr>
          <p:cNvPr id="27872" name="Line 221"/>
          <p:cNvSpPr>
            <a:spLocks noChangeShapeType="1"/>
          </p:cNvSpPr>
          <p:nvPr/>
        </p:nvSpPr>
        <p:spPr bwMode="auto">
          <a:xfrm>
            <a:off x="1536700" y="2362200"/>
            <a:ext cx="3175" cy="88900"/>
          </a:xfrm>
          <a:prstGeom prst="line">
            <a:avLst/>
          </a:prstGeom>
          <a:noFill/>
          <a:ln w="0">
            <a:solidFill>
              <a:srgbClr val="000000"/>
            </a:solidFill>
            <a:round/>
            <a:headEnd/>
            <a:tailEnd/>
          </a:ln>
        </p:spPr>
        <p:txBody>
          <a:bodyPr/>
          <a:lstStyle/>
          <a:p>
            <a:endParaRPr lang="en-CA"/>
          </a:p>
        </p:txBody>
      </p:sp>
      <p:sp>
        <p:nvSpPr>
          <p:cNvPr id="27873" name="Line 222"/>
          <p:cNvSpPr>
            <a:spLocks noChangeShapeType="1"/>
          </p:cNvSpPr>
          <p:nvPr/>
        </p:nvSpPr>
        <p:spPr bwMode="auto">
          <a:xfrm>
            <a:off x="1536700" y="2481263"/>
            <a:ext cx="3175" cy="88900"/>
          </a:xfrm>
          <a:prstGeom prst="line">
            <a:avLst/>
          </a:prstGeom>
          <a:noFill/>
          <a:ln w="0">
            <a:solidFill>
              <a:srgbClr val="000000"/>
            </a:solidFill>
            <a:round/>
            <a:headEnd/>
            <a:tailEnd/>
          </a:ln>
        </p:spPr>
        <p:txBody>
          <a:bodyPr/>
          <a:lstStyle/>
          <a:p>
            <a:endParaRPr lang="en-CA"/>
          </a:p>
        </p:txBody>
      </p:sp>
      <p:sp>
        <p:nvSpPr>
          <p:cNvPr id="27874" name="Line 223"/>
          <p:cNvSpPr>
            <a:spLocks noChangeShapeType="1"/>
          </p:cNvSpPr>
          <p:nvPr/>
        </p:nvSpPr>
        <p:spPr bwMode="auto">
          <a:xfrm>
            <a:off x="1536700" y="2600325"/>
            <a:ext cx="3175" cy="88900"/>
          </a:xfrm>
          <a:prstGeom prst="line">
            <a:avLst/>
          </a:prstGeom>
          <a:noFill/>
          <a:ln w="0">
            <a:solidFill>
              <a:srgbClr val="000000"/>
            </a:solidFill>
            <a:round/>
            <a:headEnd/>
            <a:tailEnd/>
          </a:ln>
        </p:spPr>
        <p:txBody>
          <a:bodyPr/>
          <a:lstStyle/>
          <a:p>
            <a:endParaRPr lang="en-CA"/>
          </a:p>
        </p:txBody>
      </p:sp>
      <p:sp>
        <p:nvSpPr>
          <p:cNvPr id="27875" name="Line 224"/>
          <p:cNvSpPr>
            <a:spLocks noChangeShapeType="1"/>
          </p:cNvSpPr>
          <p:nvPr/>
        </p:nvSpPr>
        <p:spPr bwMode="auto">
          <a:xfrm>
            <a:off x="1973263" y="2362200"/>
            <a:ext cx="3175" cy="88900"/>
          </a:xfrm>
          <a:prstGeom prst="line">
            <a:avLst/>
          </a:prstGeom>
          <a:noFill/>
          <a:ln w="0">
            <a:solidFill>
              <a:srgbClr val="000000"/>
            </a:solidFill>
            <a:round/>
            <a:headEnd/>
            <a:tailEnd/>
          </a:ln>
        </p:spPr>
        <p:txBody>
          <a:bodyPr/>
          <a:lstStyle/>
          <a:p>
            <a:endParaRPr lang="en-CA"/>
          </a:p>
        </p:txBody>
      </p:sp>
      <p:sp>
        <p:nvSpPr>
          <p:cNvPr id="27876" name="Line 225"/>
          <p:cNvSpPr>
            <a:spLocks noChangeShapeType="1"/>
          </p:cNvSpPr>
          <p:nvPr/>
        </p:nvSpPr>
        <p:spPr bwMode="auto">
          <a:xfrm>
            <a:off x="1973263" y="2481263"/>
            <a:ext cx="3175" cy="88900"/>
          </a:xfrm>
          <a:prstGeom prst="line">
            <a:avLst/>
          </a:prstGeom>
          <a:noFill/>
          <a:ln w="0">
            <a:solidFill>
              <a:srgbClr val="000000"/>
            </a:solidFill>
            <a:round/>
            <a:headEnd/>
            <a:tailEnd/>
          </a:ln>
        </p:spPr>
        <p:txBody>
          <a:bodyPr/>
          <a:lstStyle/>
          <a:p>
            <a:endParaRPr lang="en-CA"/>
          </a:p>
        </p:txBody>
      </p:sp>
      <p:sp>
        <p:nvSpPr>
          <p:cNvPr id="27877" name="Line 226"/>
          <p:cNvSpPr>
            <a:spLocks noChangeShapeType="1"/>
          </p:cNvSpPr>
          <p:nvPr/>
        </p:nvSpPr>
        <p:spPr bwMode="auto">
          <a:xfrm>
            <a:off x="1973263" y="2600325"/>
            <a:ext cx="3175" cy="88900"/>
          </a:xfrm>
          <a:prstGeom prst="line">
            <a:avLst/>
          </a:prstGeom>
          <a:noFill/>
          <a:ln w="0">
            <a:solidFill>
              <a:srgbClr val="000000"/>
            </a:solidFill>
            <a:round/>
            <a:headEnd/>
            <a:tailEnd/>
          </a:ln>
        </p:spPr>
        <p:txBody>
          <a:bodyPr/>
          <a:lstStyle/>
          <a:p>
            <a:endParaRPr lang="en-CA"/>
          </a:p>
        </p:txBody>
      </p:sp>
      <p:sp>
        <p:nvSpPr>
          <p:cNvPr id="27878" name="Line 227"/>
          <p:cNvSpPr>
            <a:spLocks noChangeShapeType="1"/>
          </p:cNvSpPr>
          <p:nvPr/>
        </p:nvSpPr>
        <p:spPr bwMode="auto">
          <a:xfrm>
            <a:off x="2395538" y="2362200"/>
            <a:ext cx="3175" cy="88900"/>
          </a:xfrm>
          <a:prstGeom prst="line">
            <a:avLst/>
          </a:prstGeom>
          <a:noFill/>
          <a:ln w="0">
            <a:solidFill>
              <a:srgbClr val="000000"/>
            </a:solidFill>
            <a:round/>
            <a:headEnd/>
            <a:tailEnd/>
          </a:ln>
        </p:spPr>
        <p:txBody>
          <a:bodyPr/>
          <a:lstStyle/>
          <a:p>
            <a:endParaRPr lang="en-CA"/>
          </a:p>
        </p:txBody>
      </p:sp>
      <p:sp>
        <p:nvSpPr>
          <p:cNvPr id="27879" name="Line 228"/>
          <p:cNvSpPr>
            <a:spLocks noChangeShapeType="1"/>
          </p:cNvSpPr>
          <p:nvPr/>
        </p:nvSpPr>
        <p:spPr bwMode="auto">
          <a:xfrm>
            <a:off x="2395538" y="2481263"/>
            <a:ext cx="3175" cy="88900"/>
          </a:xfrm>
          <a:prstGeom prst="line">
            <a:avLst/>
          </a:prstGeom>
          <a:noFill/>
          <a:ln w="0">
            <a:solidFill>
              <a:srgbClr val="000000"/>
            </a:solidFill>
            <a:round/>
            <a:headEnd/>
            <a:tailEnd/>
          </a:ln>
        </p:spPr>
        <p:txBody>
          <a:bodyPr/>
          <a:lstStyle/>
          <a:p>
            <a:endParaRPr lang="en-CA"/>
          </a:p>
        </p:txBody>
      </p:sp>
      <p:sp>
        <p:nvSpPr>
          <p:cNvPr id="27880" name="Line 229"/>
          <p:cNvSpPr>
            <a:spLocks noChangeShapeType="1"/>
          </p:cNvSpPr>
          <p:nvPr/>
        </p:nvSpPr>
        <p:spPr bwMode="auto">
          <a:xfrm>
            <a:off x="2395538" y="2600325"/>
            <a:ext cx="3175" cy="88900"/>
          </a:xfrm>
          <a:prstGeom prst="line">
            <a:avLst/>
          </a:prstGeom>
          <a:noFill/>
          <a:ln w="0">
            <a:solidFill>
              <a:srgbClr val="000000"/>
            </a:solidFill>
            <a:round/>
            <a:headEnd/>
            <a:tailEnd/>
          </a:ln>
        </p:spPr>
        <p:txBody>
          <a:bodyPr/>
          <a:lstStyle/>
          <a:p>
            <a:endParaRPr lang="en-CA"/>
          </a:p>
        </p:txBody>
      </p:sp>
      <p:sp>
        <p:nvSpPr>
          <p:cNvPr id="27881" name="Line 230"/>
          <p:cNvSpPr>
            <a:spLocks noChangeShapeType="1"/>
          </p:cNvSpPr>
          <p:nvPr/>
        </p:nvSpPr>
        <p:spPr bwMode="auto">
          <a:xfrm>
            <a:off x="2832100" y="2362200"/>
            <a:ext cx="3175" cy="88900"/>
          </a:xfrm>
          <a:prstGeom prst="line">
            <a:avLst/>
          </a:prstGeom>
          <a:noFill/>
          <a:ln w="0">
            <a:solidFill>
              <a:srgbClr val="000000"/>
            </a:solidFill>
            <a:round/>
            <a:headEnd/>
            <a:tailEnd/>
          </a:ln>
        </p:spPr>
        <p:txBody>
          <a:bodyPr/>
          <a:lstStyle/>
          <a:p>
            <a:endParaRPr lang="en-CA"/>
          </a:p>
        </p:txBody>
      </p:sp>
      <p:sp>
        <p:nvSpPr>
          <p:cNvPr id="27882" name="Line 231"/>
          <p:cNvSpPr>
            <a:spLocks noChangeShapeType="1"/>
          </p:cNvSpPr>
          <p:nvPr/>
        </p:nvSpPr>
        <p:spPr bwMode="auto">
          <a:xfrm>
            <a:off x="2832100" y="2481263"/>
            <a:ext cx="3175" cy="88900"/>
          </a:xfrm>
          <a:prstGeom prst="line">
            <a:avLst/>
          </a:prstGeom>
          <a:noFill/>
          <a:ln w="0">
            <a:solidFill>
              <a:srgbClr val="000000"/>
            </a:solidFill>
            <a:round/>
            <a:headEnd/>
            <a:tailEnd/>
          </a:ln>
        </p:spPr>
        <p:txBody>
          <a:bodyPr/>
          <a:lstStyle/>
          <a:p>
            <a:endParaRPr lang="en-CA"/>
          </a:p>
        </p:txBody>
      </p:sp>
      <p:sp>
        <p:nvSpPr>
          <p:cNvPr id="27883" name="Line 232"/>
          <p:cNvSpPr>
            <a:spLocks noChangeShapeType="1"/>
          </p:cNvSpPr>
          <p:nvPr/>
        </p:nvSpPr>
        <p:spPr bwMode="auto">
          <a:xfrm>
            <a:off x="2832100" y="2600325"/>
            <a:ext cx="3175" cy="88900"/>
          </a:xfrm>
          <a:prstGeom prst="line">
            <a:avLst/>
          </a:prstGeom>
          <a:noFill/>
          <a:ln w="0">
            <a:solidFill>
              <a:srgbClr val="000000"/>
            </a:solidFill>
            <a:round/>
            <a:headEnd/>
            <a:tailEnd/>
          </a:ln>
        </p:spPr>
        <p:txBody>
          <a:bodyPr/>
          <a:lstStyle/>
          <a:p>
            <a:endParaRPr lang="en-CA"/>
          </a:p>
        </p:txBody>
      </p:sp>
      <p:sp>
        <p:nvSpPr>
          <p:cNvPr id="27884" name="Line 233"/>
          <p:cNvSpPr>
            <a:spLocks noChangeShapeType="1"/>
          </p:cNvSpPr>
          <p:nvPr/>
        </p:nvSpPr>
        <p:spPr bwMode="auto">
          <a:xfrm>
            <a:off x="3276600" y="2376488"/>
            <a:ext cx="3175" cy="90487"/>
          </a:xfrm>
          <a:prstGeom prst="line">
            <a:avLst/>
          </a:prstGeom>
          <a:noFill/>
          <a:ln w="0">
            <a:solidFill>
              <a:srgbClr val="000000"/>
            </a:solidFill>
            <a:round/>
            <a:headEnd/>
            <a:tailEnd/>
          </a:ln>
        </p:spPr>
        <p:txBody>
          <a:bodyPr/>
          <a:lstStyle/>
          <a:p>
            <a:endParaRPr lang="en-CA"/>
          </a:p>
        </p:txBody>
      </p:sp>
      <p:sp>
        <p:nvSpPr>
          <p:cNvPr id="27885" name="Line 234"/>
          <p:cNvSpPr>
            <a:spLocks noChangeShapeType="1"/>
          </p:cNvSpPr>
          <p:nvPr/>
        </p:nvSpPr>
        <p:spPr bwMode="auto">
          <a:xfrm>
            <a:off x="3276600" y="2498725"/>
            <a:ext cx="3175" cy="88900"/>
          </a:xfrm>
          <a:prstGeom prst="line">
            <a:avLst/>
          </a:prstGeom>
          <a:noFill/>
          <a:ln w="0">
            <a:solidFill>
              <a:srgbClr val="000000"/>
            </a:solidFill>
            <a:round/>
            <a:headEnd/>
            <a:tailEnd/>
          </a:ln>
        </p:spPr>
        <p:txBody>
          <a:bodyPr/>
          <a:lstStyle/>
          <a:p>
            <a:endParaRPr lang="en-CA"/>
          </a:p>
        </p:txBody>
      </p:sp>
      <p:sp>
        <p:nvSpPr>
          <p:cNvPr id="27886" name="Line 235"/>
          <p:cNvSpPr>
            <a:spLocks noChangeShapeType="1"/>
          </p:cNvSpPr>
          <p:nvPr/>
        </p:nvSpPr>
        <p:spPr bwMode="auto">
          <a:xfrm>
            <a:off x="3276600" y="2617788"/>
            <a:ext cx="3175" cy="74612"/>
          </a:xfrm>
          <a:prstGeom prst="line">
            <a:avLst/>
          </a:prstGeom>
          <a:noFill/>
          <a:ln w="0">
            <a:solidFill>
              <a:srgbClr val="000000"/>
            </a:solidFill>
            <a:round/>
            <a:headEnd/>
            <a:tailEnd/>
          </a:ln>
        </p:spPr>
        <p:txBody>
          <a:bodyPr/>
          <a:lstStyle/>
          <a:p>
            <a:endParaRPr lang="en-CA"/>
          </a:p>
        </p:txBody>
      </p:sp>
      <p:sp>
        <p:nvSpPr>
          <p:cNvPr id="27887" name="Line 236"/>
          <p:cNvSpPr>
            <a:spLocks noChangeShapeType="1"/>
          </p:cNvSpPr>
          <p:nvPr/>
        </p:nvSpPr>
        <p:spPr bwMode="auto">
          <a:xfrm>
            <a:off x="3713163" y="2376488"/>
            <a:ext cx="3175" cy="90487"/>
          </a:xfrm>
          <a:prstGeom prst="line">
            <a:avLst/>
          </a:prstGeom>
          <a:noFill/>
          <a:ln w="0">
            <a:solidFill>
              <a:srgbClr val="000000"/>
            </a:solidFill>
            <a:round/>
            <a:headEnd/>
            <a:tailEnd/>
          </a:ln>
        </p:spPr>
        <p:txBody>
          <a:bodyPr/>
          <a:lstStyle/>
          <a:p>
            <a:endParaRPr lang="en-CA"/>
          </a:p>
        </p:txBody>
      </p:sp>
      <p:sp>
        <p:nvSpPr>
          <p:cNvPr id="27888" name="Line 237"/>
          <p:cNvSpPr>
            <a:spLocks noChangeShapeType="1"/>
          </p:cNvSpPr>
          <p:nvPr/>
        </p:nvSpPr>
        <p:spPr bwMode="auto">
          <a:xfrm>
            <a:off x="3713163" y="2498725"/>
            <a:ext cx="3175" cy="88900"/>
          </a:xfrm>
          <a:prstGeom prst="line">
            <a:avLst/>
          </a:prstGeom>
          <a:noFill/>
          <a:ln w="0">
            <a:solidFill>
              <a:srgbClr val="000000"/>
            </a:solidFill>
            <a:round/>
            <a:headEnd/>
            <a:tailEnd/>
          </a:ln>
        </p:spPr>
        <p:txBody>
          <a:bodyPr/>
          <a:lstStyle/>
          <a:p>
            <a:endParaRPr lang="en-CA"/>
          </a:p>
        </p:txBody>
      </p:sp>
      <p:sp>
        <p:nvSpPr>
          <p:cNvPr id="27889" name="Line 238"/>
          <p:cNvSpPr>
            <a:spLocks noChangeShapeType="1"/>
          </p:cNvSpPr>
          <p:nvPr/>
        </p:nvSpPr>
        <p:spPr bwMode="auto">
          <a:xfrm>
            <a:off x="3713163" y="2617788"/>
            <a:ext cx="3175" cy="74612"/>
          </a:xfrm>
          <a:prstGeom prst="line">
            <a:avLst/>
          </a:prstGeom>
          <a:noFill/>
          <a:ln w="0">
            <a:solidFill>
              <a:srgbClr val="000000"/>
            </a:solidFill>
            <a:round/>
            <a:headEnd/>
            <a:tailEnd/>
          </a:ln>
        </p:spPr>
        <p:txBody>
          <a:bodyPr/>
          <a:lstStyle/>
          <a:p>
            <a:endParaRPr lang="en-CA"/>
          </a:p>
        </p:txBody>
      </p:sp>
      <p:sp>
        <p:nvSpPr>
          <p:cNvPr id="27890" name="Line 239"/>
          <p:cNvSpPr>
            <a:spLocks noChangeShapeType="1"/>
          </p:cNvSpPr>
          <p:nvPr/>
        </p:nvSpPr>
        <p:spPr bwMode="auto">
          <a:xfrm>
            <a:off x="4133850" y="2376488"/>
            <a:ext cx="1588" cy="90487"/>
          </a:xfrm>
          <a:prstGeom prst="line">
            <a:avLst/>
          </a:prstGeom>
          <a:noFill/>
          <a:ln w="0">
            <a:solidFill>
              <a:srgbClr val="000000"/>
            </a:solidFill>
            <a:round/>
            <a:headEnd/>
            <a:tailEnd/>
          </a:ln>
        </p:spPr>
        <p:txBody>
          <a:bodyPr/>
          <a:lstStyle/>
          <a:p>
            <a:endParaRPr lang="en-CA"/>
          </a:p>
        </p:txBody>
      </p:sp>
      <p:sp>
        <p:nvSpPr>
          <p:cNvPr id="27891" name="Line 240"/>
          <p:cNvSpPr>
            <a:spLocks noChangeShapeType="1"/>
          </p:cNvSpPr>
          <p:nvPr/>
        </p:nvSpPr>
        <p:spPr bwMode="auto">
          <a:xfrm>
            <a:off x="4133850" y="2498725"/>
            <a:ext cx="1588" cy="88900"/>
          </a:xfrm>
          <a:prstGeom prst="line">
            <a:avLst/>
          </a:prstGeom>
          <a:noFill/>
          <a:ln w="0">
            <a:solidFill>
              <a:srgbClr val="000000"/>
            </a:solidFill>
            <a:round/>
            <a:headEnd/>
            <a:tailEnd/>
          </a:ln>
        </p:spPr>
        <p:txBody>
          <a:bodyPr/>
          <a:lstStyle/>
          <a:p>
            <a:endParaRPr lang="en-CA"/>
          </a:p>
        </p:txBody>
      </p:sp>
      <p:sp>
        <p:nvSpPr>
          <p:cNvPr id="27892" name="Line 241"/>
          <p:cNvSpPr>
            <a:spLocks noChangeShapeType="1"/>
          </p:cNvSpPr>
          <p:nvPr/>
        </p:nvSpPr>
        <p:spPr bwMode="auto">
          <a:xfrm>
            <a:off x="4133850" y="2617788"/>
            <a:ext cx="1588" cy="74612"/>
          </a:xfrm>
          <a:prstGeom prst="line">
            <a:avLst/>
          </a:prstGeom>
          <a:noFill/>
          <a:ln w="0">
            <a:solidFill>
              <a:srgbClr val="000000"/>
            </a:solidFill>
            <a:round/>
            <a:headEnd/>
            <a:tailEnd/>
          </a:ln>
        </p:spPr>
        <p:txBody>
          <a:bodyPr/>
          <a:lstStyle/>
          <a:p>
            <a:endParaRPr lang="en-CA"/>
          </a:p>
        </p:txBody>
      </p:sp>
      <p:sp>
        <p:nvSpPr>
          <p:cNvPr id="27893" name="Line 242"/>
          <p:cNvSpPr>
            <a:spLocks noChangeShapeType="1"/>
          </p:cNvSpPr>
          <p:nvPr/>
        </p:nvSpPr>
        <p:spPr bwMode="auto">
          <a:xfrm>
            <a:off x="4572000" y="2376488"/>
            <a:ext cx="3175" cy="90487"/>
          </a:xfrm>
          <a:prstGeom prst="line">
            <a:avLst/>
          </a:prstGeom>
          <a:noFill/>
          <a:ln w="0">
            <a:solidFill>
              <a:srgbClr val="000000"/>
            </a:solidFill>
            <a:round/>
            <a:headEnd/>
            <a:tailEnd/>
          </a:ln>
        </p:spPr>
        <p:txBody>
          <a:bodyPr/>
          <a:lstStyle/>
          <a:p>
            <a:endParaRPr lang="en-CA"/>
          </a:p>
        </p:txBody>
      </p:sp>
      <p:sp>
        <p:nvSpPr>
          <p:cNvPr id="27894" name="Line 243"/>
          <p:cNvSpPr>
            <a:spLocks noChangeShapeType="1"/>
          </p:cNvSpPr>
          <p:nvPr/>
        </p:nvSpPr>
        <p:spPr bwMode="auto">
          <a:xfrm>
            <a:off x="4572000" y="2498725"/>
            <a:ext cx="3175" cy="88900"/>
          </a:xfrm>
          <a:prstGeom prst="line">
            <a:avLst/>
          </a:prstGeom>
          <a:noFill/>
          <a:ln w="0">
            <a:solidFill>
              <a:srgbClr val="000000"/>
            </a:solidFill>
            <a:round/>
            <a:headEnd/>
            <a:tailEnd/>
          </a:ln>
        </p:spPr>
        <p:txBody>
          <a:bodyPr/>
          <a:lstStyle/>
          <a:p>
            <a:endParaRPr lang="en-CA"/>
          </a:p>
        </p:txBody>
      </p:sp>
      <p:sp>
        <p:nvSpPr>
          <p:cNvPr id="27895" name="Line 244"/>
          <p:cNvSpPr>
            <a:spLocks noChangeShapeType="1"/>
          </p:cNvSpPr>
          <p:nvPr/>
        </p:nvSpPr>
        <p:spPr bwMode="auto">
          <a:xfrm>
            <a:off x="4572000" y="2617788"/>
            <a:ext cx="3175" cy="74612"/>
          </a:xfrm>
          <a:prstGeom prst="line">
            <a:avLst/>
          </a:prstGeom>
          <a:noFill/>
          <a:ln w="0">
            <a:solidFill>
              <a:srgbClr val="000000"/>
            </a:solidFill>
            <a:round/>
            <a:headEnd/>
            <a:tailEnd/>
          </a:ln>
        </p:spPr>
        <p:txBody>
          <a:bodyPr/>
          <a:lstStyle/>
          <a:p>
            <a:endParaRPr lang="en-CA"/>
          </a:p>
        </p:txBody>
      </p:sp>
      <p:sp>
        <p:nvSpPr>
          <p:cNvPr id="27896" name="Line 245"/>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7" name="Line 246"/>
          <p:cNvSpPr>
            <a:spLocks noChangeShapeType="1"/>
          </p:cNvSpPr>
          <p:nvPr/>
        </p:nvSpPr>
        <p:spPr bwMode="auto">
          <a:xfrm>
            <a:off x="1209675" y="2370138"/>
            <a:ext cx="3175" cy="1587"/>
          </a:xfrm>
          <a:prstGeom prst="line">
            <a:avLst/>
          </a:prstGeom>
          <a:noFill/>
          <a:ln w="0">
            <a:solidFill>
              <a:srgbClr val="000000"/>
            </a:solidFill>
            <a:round/>
            <a:headEnd/>
            <a:tailEnd/>
          </a:ln>
        </p:spPr>
        <p:txBody>
          <a:bodyPr/>
          <a:lstStyle/>
          <a:p>
            <a:endParaRPr lang="en-CA"/>
          </a:p>
        </p:txBody>
      </p:sp>
      <p:sp>
        <p:nvSpPr>
          <p:cNvPr id="27898" name="Line 247"/>
          <p:cNvSpPr>
            <a:spLocks noChangeShapeType="1"/>
          </p:cNvSpPr>
          <p:nvPr/>
        </p:nvSpPr>
        <p:spPr bwMode="auto">
          <a:xfrm flipH="1">
            <a:off x="1208088" y="2371725"/>
            <a:ext cx="1587" cy="3175"/>
          </a:xfrm>
          <a:prstGeom prst="line">
            <a:avLst/>
          </a:prstGeom>
          <a:noFill/>
          <a:ln w="0">
            <a:solidFill>
              <a:srgbClr val="000000"/>
            </a:solidFill>
            <a:round/>
            <a:headEnd/>
            <a:tailEnd/>
          </a:ln>
        </p:spPr>
        <p:txBody>
          <a:bodyPr/>
          <a:lstStyle/>
          <a:p>
            <a:endParaRPr lang="en-CA"/>
          </a:p>
        </p:txBody>
      </p:sp>
      <p:sp>
        <p:nvSpPr>
          <p:cNvPr id="27899" name="Line 248"/>
          <p:cNvSpPr>
            <a:spLocks noChangeShapeType="1"/>
          </p:cNvSpPr>
          <p:nvPr/>
        </p:nvSpPr>
        <p:spPr bwMode="auto">
          <a:xfrm>
            <a:off x="1208088" y="2371725"/>
            <a:ext cx="1587" cy="3175"/>
          </a:xfrm>
          <a:prstGeom prst="line">
            <a:avLst/>
          </a:prstGeom>
          <a:noFill/>
          <a:ln w="0">
            <a:solidFill>
              <a:srgbClr val="000000"/>
            </a:solidFill>
            <a:round/>
            <a:headEnd/>
            <a:tailEnd/>
          </a:ln>
        </p:spPr>
        <p:txBody>
          <a:bodyPr/>
          <a:lstStyle/>
          <a:p>
            <a:endParaRPr lang="en-CA"/>
          </a:p>
        </p:txBody>
      </p:sp>
      <p:sp>
        <p:nvSpPr>
          <p:cNvPr id="27900" name="Line 249"/>
          <p:cNvSpPr>
            <a:spLocks noChangeShapeType="1"/>
          </p:cNvSpPr>
          <p:nvPr/>
        </p:nvSpPr>
        <p:spPr bwMode="auto">
          <a:xfrm flipH="1">
            <a:off x="1204913" y="2374900"/>
            <a:ext cx="3175" cy="6350"/>
          </a:xfrm>
          <a:prstGeom prst="line">
            <a:avLst/>
          </a:prstGeom>
          <a:noFill/>
          <a:ln w="0">
            <a:solidFill>
              <a:srgbClr val="000000"/>
            </a:solidFill>
            <a:round/>
            <a:headEnd/>
            <a:tailEnd/>
          </a:ln>
        </p:spPr>
        <p:txBody>
          <a:bodyPr/>
          <a:lstStyle/>
          <a:p>
            <a:endParaRPr lang="en-CA"/>
          </a:p>
        </p:txBody>
      </p:sp>
      <p:sp>
        <p:nvSpPr>
          <p:cNvPr id="27901" name="Line 250"/>
          <p:cNvSpPr>
            <a:spLocks noChangeShapeType="1"/>
          </p:cNvSpPr>
          <p:nvPr/>
        </p:nvSpPr>
        <p:spPr bwMode="auto">
          <a:xfrm flipH="1">
            <a:off x="1198563" y="2381250"/>
            <a:ext cx="6350" cy="17463"/>
          </a:xfrm>
          <a:prstGeom prst="line">
            <a:avLst/>
          </a:prstGeom>
          <a:noFill/>
          <a:ln w="0">
            <a:solidFill>
              <a:srgbClr val="000000"/>
            </a:solidFill>
            <a:round/>
            <a:headEnd/>
            <a:tailEnd/>
          </a:ln>
        </p:spPr>
        <p:txBody>
          <a:bodyPr/>
          <a:lstStyle/>
          <a:p>
            <a:endParaRPr lang="en-CA"/>
          </a:p>
        </p:txBody>
      </p:sp>
      <p:sp>
        <p:nvSpPr>
          <p:cNvPr id="27902" name="Line 251"/>
          <p:cNvSpPr>
            <a:spLocks noChangeShapeType="1"/>
          </p:cNvSpPr>
          <p:nvPr/>
        </p:nvSpPr>
        <p:spPr bwMode="auto">
          <a:xfrm flipH="1">
            <a:off x="1195388" y="2398713"/>
            <a:ext cx="3175" cy="17462"/>
          </a:xfrm>
          <a:prstGeom prst="line">
            <a:avLst/>
          </a:prstGeom>
          <a:noFill/>
          <a:ln w="0">
            <a:solidFill>
              <a:srgbClr val="000000"/>
            </a:solidFill>
            <a:round/>
            <a:headEnd/>
            <a:tailEnd/>
          </a:ln>
        </p:spPr>
        <p:txBody>
          <a:bodyPr/>
          <a:lstStyle/>
          <a:p>
            <a:endParaRPr lang="en-CA"/>
          </a:p>
        </p:txBody>
      </p:sp>
      <p:sp>
        <p:nvSpPr>
          <p:cNvPr id="27903" name="Line 252"/>
          <p:cNvSpPr>
            <a:spLocks noChangeShapeType="1"/>
          </p:cNvSpPr>
          <p:nvPr/>
        </p:nvSpPr>
        <p:spPr bwMode="auto">
          <a:xfrm>
            <a:off x="1195388" y="2416175"/>
            <a:ext cx="3175" cy="22225"/>
          </a:xfrm>
          <a:prstGeom prst="line">
            <a:avLst/>
          </a:prstGeom>
          <a:noFill/>
          <a:ln w="0">
            <a:solidFill>
              <a:srgbClr val="000000"/>
            </a:solidFill>
            <a:round/>
            <a:headEnd/>
            <a:tailEnd/>
          </a:ln>
        </p:spPr>
        <p:txBody>
          <a:bodyPr/>
          <a:lstStyle/>
          <a:p>
            <a:endParaRPr lang="en-CA"/>
          </a:p>
        </p:txBody>
      </p:sp>
      <p:sp>
        <p:nvSpPr>
          <p:cNvPr id="27904" name="Freeform 253"/>
          <p:cNvSpPr>
            <a:spLocks/>
          </p:cNvSpPr>
          <p:nvPr/>
        </p:nvSpPr>
        <p:spPr bwMode="auto">
          <a:xfrm>
            <a:off x="1198563" y="2438400"/>
            <a:ext cx="14287" cy="15875"/>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9"/>
                </a:lnTo>
                <a:lnTo>
                  <a:pt x="11" y="11"/>
                </a:lnTo>
              </a:path>
            </a:pathLst>
          </a:custGeom>
          <a:noFill/>
          <a:ln w="0">
            <a:solidFill>
              <a:srgbClr val="000000"/>
            </a:solidFill>
            <a:round/>
            <a:headEnd/>
            <a:tailEnd/>
          </a:ln>
        </p:spPr>
        <p:txBody>
          <a:bodyPr/>
          <a:lstStyle/>
          <a:p>
            <a:endParaRPr lang="en-CA"/>
          </a:p>
        </p:txBody>
      </p:sp>
      <p:sp>
        <p:nvSpPr>
          <p:cNvPr id="27905" name="Line 254"/>
          <p:cNvSpPr>
            <a:spLocks noChangeShapeType="1"/>
          </p:cNvSpPr>
          <p:nvPr/>
        </p:nvSpPr>
        <p:spPr bwMode="auto">
          <a:xfrm>
            <a:off x="1233488" y="2468563"/>
            <a:ext cx="3175" cy="3175"/>
          </a:xfrm>
          <a:prstGeom prst="line">
            <a:avLst/>
          </a:prstGeom>
          <a:noFill/>
          <a:ln w="0">
            <a:solidFill>
              <a:srgbClr val="000000"/>
            </a:solidFill>
            <a:round/>
            <a:headEnd/>
            <a:tailEnd/>
          </a:ln>
        </p:spPr>
        <p:txBody>
          <a:bodyPr/>
          <a:lstStyle/>
          <a:p>
            <a:endParaRPr lang="en-CA"/>
          </a:p>
        </p:txBody>
      </p:sp>
      <p:sp>
        <p:nvSpPr>
          <p:cNvPr id="27906" name="Line 255"/>
          <p:cNvSpPr>
            <a:spLocks noChangeShapeType="1"/>
          </p:cNvSpPr>
          <p:nvPr/>
        </p:nvSpPr>
        <p:spPr bwMode="auto">
          <a:xfrm>
            <a:off x="1233488" y="2471738"/>
            <a:ext cx="7937" cy="6350"/>
          </a:xfrm>
          <a:prstGeom prst="line">
            <a:avLst/>
          </a:prstGeom>
          <a:noFill/>
          <a:ln w="0">
            <a:solidFill>
              <a:srgbClr val="000000"/>
            </a:solidFill>
            <a:round/>
            <a:headEnd/>
            <a:tailEnd/>
          </a:ln>
        </p:spPr>
        <p:txBody>
          <a:bodyPr/>
          <a:lstStyle/>
          <a:p>
            <a:endParaRPr lang="en-CA"/>
          </a:p>
        </p:txBody>
      </p:sp>
      <p:sp>
        <p:nvSpPr>
          <p:cNvPr id="27907" name="Line 256"/>
          <p:cNvSpPr>
            <a:spLocks noChangeShapeType="1"/>
          </p:cNvSpPr>
          <p:nvPr/>
        </p:nvSpPr>
        <p:spPr bwMode="auto">
          <a:xfrm flipH="1">
            <a:off x="1238250" y="2478088"/>
            <a:ext cx="3175" cy="7937"/>
          </a:xfrm>
          <a:prstGeom prst="line">
            <a:avLst/>
          </a:prstGeom>
          <a:noFill/>
          <a:ln w="0">
            <a:solidFill>
              <a:srgbClr val="000000"/>
            </a:solidFill>
            <a:round/>
            <a:headEnd/>
            <a:tailEnd/>
          </a:ln>
        </p:spPr>
        <p:txBody>
          <a:bodyPr/>
          <a:lstStyle/>
          <a:p>
            <a:endParaRPr lang="en-CA"/>
          </a:p>
        </p:txBody>
      </p:sp>
      <p:sp>
        <p:nvSpPr>
          <p:cNvPr id="27908" name="Line 257"/>
          <p:cNvSpPr>
            <a:spLocks noChangeShapeType="1"/>
          </p:cNvSpPr>
          <p:nvPr/>
        </p:nvSpPr>
        <p:spPr bwMode="auto">
          <a:xfrm flipH="1">
            <a:off x="1231900" y="2486025"/>
            <a:ext cx="6350" cy="7938"/>
          </a:xfrm>
          <a:prstGeom prst="line">
            <a:avLst/>
          </a:prstGeom>
          <a:noFill/>
          <a:ln w="0">
            <a:solidFill>
              <a:srgbClr val="000000"/>
            </a:solidFill>
            <a:round/>
            <a:headEnd/>
            <a:tailEnd/>
          </a:ln>
        </p:spPr>
        <p:txBody>
          <a:bodyPr/>
          <a:lstStyle/>
          <a:p>
            <a:endParaRPr lang="en-CA"/>
          </a:p>
        </p:txBody>
      </p:sp>
      <p:sp>
        <p:nvSpPr>
          <p:cNvPr id="27909" name="Line 258"/>
          <p:cNvSpPr>
            <a:spLocks noChangeShapeType="1"/>
          </p:cNvSpPr>
          <p:nvPr/>
        </p:nvSpPr>
        <p:spPr bwMode="auto">
          <a:xfrm flipH="1">
            <a:off x="1217613" y="2493963"/>
            <a:ext cx="14287" cy="6350"/>
          </a:xfrm>
          <a:prstGeom prst="line">
            <a:avLst/>
          </a:prstGeom>
          <a:noFill/>
          <a:ln w="0">
            <a:solidFill>
              <a:srgbClr val="000000"/>
            </a:solidFill>
            <a:round/>
            <a:headEnd/>
            <a:tailEnd/>
          </a:ln>
        </p:spPr>
        <p:txBody>
          <a:bodyPr/>
          <a:lstStyle/>
          <a:p>
            <a:endParaRPr lang="en-CA"/>
          </a:p>
        </p:txBody>
      </p:sp>
      <p:sp>
        <p:nvSpPr>
          <p:cNvPr id="27910" name="Line 259"/>
          <p:cNvSpPr>
            <a:spLocks noChangeShapeType="1"/>
          </p:cNvSpPr>
          <p:nvPr/>
        </p:nvSpPr>
        <p:spPr bwMode="auto">
          <a:xfrm flipH="1">
            <a:off x="1198563" y="2500313"/>
            <a:ext cx="19050" cy="3175"/>
          </a:xfrm>
          <a:prstGeom prst="line">
            <a:avLst/>
          </a:prstGeom>
          <a:noFill/>
          <a:ln w="0">
            <a:solidFill>
              <a:srgbClr val="000000"/>
            </a:solidFill>
            <a:round/>
            <a:headEnd/>
            <a:tailEnd/>
          </a:ln>
        </p:spPr>
        <p:txBody>
          <a:bodyPr/>
          <a:lstStyle/>
          <a:p>
            <a:endParaRPr lang="en-CA"/>
          </a:p>
        </p:txBody>
      </p:sp>
      <p:sp>
        <p:nvSpPr>
          <p:cNvPr id="27911" name="Freeform 260"/>
          <p:cNvSpPr>
            <a:spLocks/>
          </p:cNvSpPr>
          <p:nvPr/>
        </p:nvSpPr>
        <p:spPr bwMode="auto">
          <a:xfrm>
            <a:off x="1179513" y="2503488"/>
            <a:ext cx="19050" cy="7937"/>
          </a:xfrm>
          <a:custGeom>
            <a:avLst/>
            <a:gdLst>
              <a:gd name="T0" fmla="*/ 2147483647 w 18"/>
              <a:gd name="T1" fmla="*/ 0 h 6"/>
              <a:gd name="T2" fmla="*/ 0 w 18"/>
              <a:gd name="T3" fmla="*/ 2147483647 h 6"/>
              <a:gd name="T4" fmla="*/ 0 w 18"/>
              <a:gd name="T5" fmla="*/ 2147483647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18" y="0"/>
                </a:moveTo>
                <a:lnTo>
                  <a:pt x="0" y="6"/>
                </a:lnTo>
              </a:path>
            </a:pathLst>
          </a:custGeom>
          <a:noFill/>
          <a:ln w="0">
            <a:solidFill>
              <a:srgbClr val="000000"/>
            </a:solidFill>
            <a:round/>
            <a:headEnd/>
            <a:tailEnd/>
          </a:ln>
        </p:spPr>
        <p:txBody>
          <a:bodyPr/>
          <a:lstStyle/>
          <a:p>
            <a:endParaRPr lang="en-CA"/>
          </a:p>
        </p:txBody>
      </p:sp>
      <p:sp>
        <p:nvSpPr>
          <p:cNvPr id="27912" name="Line 261"/>
          <p:cNvSpPr>
            <a:spLocks noChangeShapeType="1"/>
          </p:cNvSpPr>
          <p:nvPr/>
        </p:nvSpPr>
        <p:spPr bwMode="auto">
          <a:xfrm flipH="1">
            <a:off x="1147763" y="2524125"/>
            <a:ext cx="3175" cy="1588"/>
          </a:xfrm>
          <a:prstGeom prst="line">
            <a:avLst/>
          </a:prstGeom>
          <a:noFill/>
          <a:ln w="0">
            <a:solidFill>
              <a:srgbClr val="000000"/>
            </a:solidFill>
            <a:round/>
            <a:headEnd/>
            <a:tailEnd/>
          </a:ln>
        </p:spPr>
        <p:txBody>
          <a:bodyPr/>
          <a:lstStyle/>
          <a:p>
            <a:endParaRPr lang="en-CA"/>
          </a:p>
        </p:txBody>
      </p:sp>
      <p:sp>
        <p:nvSpPr>
          <p:cNvPr id="27913" name="Line 262"/>
          <p:cNvSpPr>
            <a:spLocks noChangeShapeType="1"/>
          </p:cNvSpPr>
          <p:nvPr/>
        </p:nvSpPr>
        <p:spPr bwMode="auto">
          <a:xfrm flipH="1">
            <a:off x="1143000" y="2525713"/>
            <a:ext cx="4763" cy="4762"/>
          </a:xfrm>
          <a:prstGeom prst="line">
            <a:avLst/>
          </a:prstGeom>
          <a:noFill/>
          <a:ln w="0">
            <a:solidFill>
              <a:srgbClr val="000000"/>
            </a:solidFill>
            <a:round/>
            <a:headEnd/>
            <a:tailEnd/>
          </a:ln>
        </p:spPr>
        <p:txBody>
          <a:bodyPr/>
          <a:lstStyle/>
          <a:p>
            <a:endParaRPr lang="en-CA"/>
          </a:p>
        </p:txBody>
      </p:sp>
      <p:sp>
        <p:nvSpPr>
          <p:cNvPr id="27914" name="Line 263"/>
          <p:cNvSpPr>
            <a:spLocks noChangeShapeType="1"/>
          </p:cNvSpPr>
          <p:nvPr/>
        </p:nvSpPr>
        <p:spPr bwMode="auto">
          <a:xfrm>
            <a:off x="1143000" y="2530475"/>
            <a:ext cx="3175" cy="7938"/>
          </a:xfrm>
          <a:prstGeom prst="line">
            <a:avLst/>
          </a:prstGeom>
          <a:noFill/>
          <a:ln w="0">
            <a:solidFill>
              <a:srgbClr val="000000"/>
            </a:solidFill>
            <a:round/>
            <a:headEnd/>
            <a:tailEnd/>
          </a:ln>
        </p:spPr>
        <p:txBody>
          <a:bodyPr/>
          <a:lstStyle/>
          <a:p>
            <a:endParaRPr lang="en-CA"/>
          </a:p>
        </p:txBody>
      </p:sp>
      <p:sp>
        <p:nvSpPr>
          <p:cNvPr id="27915" name="Line 264"/>
          <p:cNvSpPr>
            <a:spLocks noChangeShapeType="1"/>
          </p:cNvSpPr>
          <p:nvPr/>
        </p:nvSpPr>
        <p:spPr bwMode="auto">
          <a:xfrm>
            <a:off x="1146175" y="2538413"/>
            <a:ext cx="11113" cy="1587"/>
          </a:xfrm>
          <a:prstGeom prst="line">
            <a:avLst/>
          </a:prstGeom>
          <a:noFill/>
          <a:ln w="0">
            <a:solidFill>
              <a:srgbClr val="000000"/>
            </a:solidFill>
            <a:round/>
            <a:headEnd/>
            <a:tailEnd/>
          </a:ln>
        </p:spPr>
        <p:txBody>
          <a:bodyPr/>
          <a:lstStyle/>
          <a:p>
            <a:endParaRPr lang="en-CA"/>
          </a:p>
        </p:txBody>
      </p:sp>
      <p:sp>
        <p:nvSpPr>
          <p:cNvPr id="27916" name="Line 265"/>
          <p:cNvSpPr>
            <a:spLocks noChangeShapeType="1"/>
          </p:cNvSpPr>
          <p:nvPr/>
        </p:nvSpPr>
        <p:spPr bwMode="auto">
          <a:xfrm>
            <a:off x="1157288" y="2540000"/>
            <a:ext cx="14287" cy="6350"/>
          </a:xfrm>
          <a:prstGeom prst="line">
            <a:avLst/>
          </a:prstGeom>
          <a:noFill/>
          <a:ln w="0">
            <a:solidFill>
              <a:srgbClr val="000000"/>
            </a:solidFill>
            <a:round/>
            <a:headEnd/>
            <a:tailEnd/>
          </a:ln>
        </p:spPr>
        <p:txBody>
          <a:bodyPr/>
          <a:lstStyle/>
          <a:p>
            <a:endParaRPr lang="en-CA"/>
          </a:p>
        </p:txBody>
      </p:sp>
      <p:sp>
        <p:nvSpPr>
          <p:cNvPr id="27917" name="Line 266"/>
          <p:cNvSpPr>
            <a:spLocks noChangeShapeType="1"/>
          </p:cNvSpPr>
          <p:nvPr/>
        </p:nvSpPr>
        <p:spPr bwMode="auto">
          <a:xfrm>
            <a:off x="1171575" y="2546350"/>
            <a:ext cx="17463" cy="1588"/>
          </a:xfrm>
          <a:prstGeom prst="line">
            <a:avLst/>
          </a:prstGeom>
          <a:noFill/>
          <a:ln w="0">
            <a:solidFill>
              <a:srgbClr val="000000"/>
            </a:solidFill>
            <a:round/>
            <a:headEnd/>
            <a:tailEnd/>
          </a:ln>
        </p:spPr>
        <p:txBody>
          <a:bodyPr/>
          <a:lstStyle/>
          <a:p>
            <a:endParaRPr lang="en-CA"/>
          </a:p>
        </p:txBody>
      </p:sp>
      <p:sp>
        <p:nvSpPr>
          <p:cNvPr id="27918" name="Freeform 267"/>
          <p:cNvSpPr>
            <a:spLocks/>
          </p:cNvSpPr>
          <p:nvPr/>
        </p:nvSpPr>
        <p:spPr bwMode="auto">
          <a:xfrm>
            <a:off x="1189038" y="2546350"/>
            <a:ext cx="28575" cy="1588"/>
          </a:xfrm>
          <a:custGeom>
            <a:avLst/>
            <a:gdLst>
              <a:gd name="T0" fmla="*/ 0 w 25"/>
              <a:gd name="T1" fmla="*/ 0 h 2"/>
              <a:gd name="T2" fmla="*/ 2147483647 w 25"/>
              <a:gd name="T3" fmla="*/ 0 h 2"/>
              <a:gd name="T4" fmla="*/ 2147483647 w 25"/>
              <a:gd name="T5" fmla="*/ 2147483647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0"/>
                </a:moveTo>
                <a:lnTo>
                  <a:pt x="15" y="0"/>
                </a:lnTo>
                <a:lnTo>
                  <a:pt x="25" y="2"/>
                </a:lnTo>
              </a:path>
            </a:pathLst>
          </a:custGeom>
          <a:noFill/>
          <a:ln w="0">
            <a:solidFill>
              <a:srgbClr val="000000"/>
            </a:solidFill>
            <a:round/>
            <a:headEnd/>
            <a:tailEnd/>
          </a:ln>
        </p:spPr>
        <p:txBody>
          <a:bodyPr/>
          <a:lstStyle/>
          <a:p>
            <a:endParaRPr lang="en-CA"/>
          </a:p>
        </p:txBody>
      </p:sp>
      <p:sp>
        <p:nvSpPr>
          <p:cNvPr id="27919" name="Line 268"/>
          <p:cNvSpPr>
            <a:spLocks noChangeShapeType="1"/>
          </p:cNvSpPr>
          <p:nvPr/>
        </p:nvSpPr>
        <p:spPr bwMode="auto">
          <a:xfrm>
            <a:off x="1228725" y="2568575"/>
            <a:ext cx="3175" cy="4763"/>
          </a:xfrm>
          <a:prstGeom prst="line">
            <a:avLst/>
          </a:prstGeom>
          <a:noFill/>
          <a:ln w="0">
            <a:solidFill>
              <a:srgbClr val="000000"/>
            </a:solidFill>
            <a:round/>
            <a:headEnd/>
            <a:tailEnd/>
          </a:ln>
        </p:spPr>
        <p:txBody>
          <a:bodyPr/>
          <a:lstStyle/>
          <a:p>
            <a:endParaRPr lang="en-CA"/>
          </a:p>
        </p:txBody>
      </p:sp>
      <p:sp>
        <p:nvSpPr>
          <p:cNvPr id="27920" name="Line 269"/>
          <p:cNvSpPr>
            <a:spLocks noChangeShapeType="1"/>
          </p:cNvSpPr>
          <p:nvPr/>
        </p:nvSpPr>
        <p:spPr bwMode="auto">
          <a:xfrm flipH="1">
            <a:off x="1223963" y="2573338"/>
            <a:ext cx="4762" cy="9525"/>
          </a:xfrm>
          <a:prstGeom prst="line">
            <a:avLst/>
          </a:prstGeom>
          <a:noFill/>
          <a:ln w="0">
            <a:solidFill>
              <a:srgbClr val="000000"/>
            </a:solidFill>
            <a:round/>
            <a:headEnd/>
            <a:tailEnd/>
          </a:ln>
        </p:spPr>
        <p:txBody>
          <a:bodyPr/>
          <a:lstStyle/>
          <a:p>
            <a:endParaRPr lang="en-CA"/>
          </a:p>
        </p:txBody>
      </p:sp>
      <p:sp>
        <p:nvSpPr>
          <p:cNvPr id="27921" name="Line 270"/>
          <p:cNvSpPr>
            <a:spLocks noChangeShapeType="1"/>
          </p:cNvSpPr>
          <p:nvPr/>
        </p:nvSpPr>
        <p:spPr bwMode="auto">
          <a:xfrm flipH="1">
            <a:off x="1209675" y="2582863"/>
            <a:ext cx="14288" cy="22225"/>
          </a:xfrm>
          <a:prstGeom prst="line">
            <a:avLst/>
          </a:prstGeom>
          <a:noFill/>
          <a:ln w="0">
            <a:solidFill>
              <a:srgbClr val="000000"/>
            </a:solidFill>
            <a:round/>
            <a:headEnd/>
            <a:tailEnd/>
          </a:ln>
        </p:spPr>
        <p:txBody>
          <a:bodyPr/>
          <a:lstStyle/>
          <a:p>
            <a:endParaRPr lang="en-CA"/>
          </a:p>
        </p:txBody>
      </p:sp>
      <p:sp>
        <p:nvSpPr>
          <p:cNvPr id="27922" name="Line 271"/>
          <p:cNvSpPr>
            <a:spLocks noChangeShapeType="1"/>
          </p:cNvSpPr>
          <p:nvPr/>
        </p:nvSpPr>
        <p:spPr bwMode="auto">
          <a:xfrm flipH="1">
            <a:off x="1193800" y="2605088"/>
            <a:ext cx="15875" cy="22225"/>
          </a:xfrm>
          <a:prstGeom prst="line">
            <a:avLst/>
          </a:prstGeom>
          <a:noFill/>
          <a:ln w="0">
            <a:solidFill>
              <a:srgbClr val="000000"/>
            </a:solidFill>
            <a:round/>
            <a:headEnd/>
            <a:tailEnd/>
          </a:ln>
        </p:spPr>
        <p:txBody>
          <a:bodyPr/>
          <a:lstStyle/>
          <a:p>
            <a:endParaRPr lang="en-CA"/>
          </a:p>
        </p:txBody>
      </p:sp>
      <p:sp>
        <p:nvSpPr>
          <p:cNvPr id="27923" name="Line 272"/>
          <p:cNvSpPr>
            <a:spLocks noChangeShapeType="1"/>
          </p:cNvSpPr>
          <p:nvPr/>
        </p:nvSpPr>
        <p:spPr bwMode="auto">
          <a:xfrm flipH="1">
            <a:off x="1190625" y="2627313"/>
            <a:ext cx="3175" cy="4762"/>
          </a:xfrm>
          <a:prstGeom prst="line">
            <a:avLst/>
          </a:prstGeom>
          <a:noFill/>
          <a:ln w="0">
            <a:solidFill>
              <a:srgbClr val="000000"/>
            </a:solidFill>
            <a:round/>
            <a:headEnd/>
            <a:tailEnd/>
          </a:ln>
        </p:spPr>
        <p:txBody>
          <a:bodyPr/>
          <a:lstStyle/>
          <a:p>
            <a:endParaRPr lang="en-CA"/>
          </a:p>
        </p:txBody>
      </p:sp>
      <p:sp>
        <p:nvSpPr>
          <p:cNvPr id="27924" name="Line 273"/>
          <p:cNvSpPr>
            <a:spLocks noChangeShapeType="1"/>
          </p:cNvSpPr>
          <p:nvPr/>
        </p:nvSpPr>
        <p:spPr bwMode="auto">
          <a:xfrm flipH="1">
            <a:off x="1189038" y="2632075"/>
            <a:ext cx="1587" cy="3175"/>
          </a:xfrm>
          <a:prstGeom prst="line">
            <a:avLst/>
          </a:prstGeom>
          <a:noFill/>
          <a:ln w="0">
            <a:solidFill>
              <a:srgbClr val="000000"/>
            </a:solidFill>
            <a:round/>
            <a:headEnd/>
            <a:tailEnd/>
          </a:ln>
        </p:spPr>
        <p:txBody>
          <a:bodyPr/>
          <a:lstStyle/>
          <a:p>
            <a:endParaRPr lang="en-CA"/>
          </a:p>
        </p:txBody>
      </p:sp>
      <p:sp>
        <p:nvSpPr>
          <p:cNvPr id="27925" name="Line 274"/>
          <p:cNvSpPr>
            <a:spLocks noChangeShapeType="1"/>
          </p:cNvSpPr>
          <p:nvPr/>
        </p:nvSpPr>
        <p:spPr bwMode="auto">
          <a:xfrm>
            <a:off x="1189038" y="2635250"/>
            <a:ext cx="1587" cy="4763"/>
          </a:xfrm>
          <a:prstGeom prst="line">
            <a:avLst/>
          </a:prstGeom>
          <a:noFill/>
          <a:ln w="0">
            <a:solidFill>
              <a:srgbClr val="000000"/>
            </a:solidFill>
            <a:round/>
            <a:headEnd/>
            <a:tailEnd/>
          </a:ln>
        </p:spPr>
        <p:txBody>
          <a:bodyPr/>
          <a:lstStyle/>
          <a:p>
            <a:endParaRPr lang="en-CA"/>
          </a:p>
        </p:txBody>
      </p:sp>
      <p:sp>
        <p:nvSpPr>
          <p:cNvPr id="27926" name="Freeform 275"/>
          <p:cNvSpPr>
            <a:spLocks/>
          </p:cNvSpPr>
          <p:nvPr/>
        </p:nvSpPr>
        <p:spPr bwMode="auto">
          <a:xfrm>
            <a:off x="1189038" y="2640013"/>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7927" name="Line 276"/>
          <p:cNvSpPr>
            <a:spLocks noChangeShapeType="1"/>
          </p:cNvSpPr>
          <p:nvPr/>
        </p:nvSpPr>
        <p:spPr bwMode="auto">
          <a:xfrm>
            <a:off x="1222375" y="2641600"/>
            <a:ext cx="1588" cy="3175"/>
          </a:xfrm>
          <a:prstGeom prst="line">
            <a:avLst/>
          </a:prstGeom>
          <a:noFill/>
          <a:ln w="0">
            <a:solidFill>
              <a:srgbClr val="000000"/>
            </a:solidFill>
            <a:round/>
            <a:headEnd/>
            <a:tailEnd/>
          </a:ln>
        </p:spPr>
        <p:txBody>
          <a:bodyPr/>
          <a:lstStyle/>
          <a:p>
            <a:endParaRPr lang="en-CA"/>
          </a:p>
        </p:txBody>
      </p:sp>
      <p:sp>
        <p:nvSpPr>
          <p:cNvPr id="27928" name="Line 277"/>
          <p:cNvSpPr>
            <a:spLocks noChangeShapeType="1"/>
          </p:cNvSpPr>
          <p:nvPr/>
        </p:nvSpPr>
        <p:spPr bwMode="auto">
          <a:xfrm>
            <a:off x="1222375" y="2641600"/>
            <a:ext cx="6350" cy="3175"/>
          </a:xfrm>
          <a:prstGeom prst="line">
            <a:avLst/>
          </a:prstGeom>
          <a:noFill/>
          <a:ln w="0">
            <a:solidFill>
              <a:srgbClr val="000000"/>
            </a:solidFill>
            <a:round/>
            <a:headEnd/>
            <a:tailEnd/>
          </a:ln>
        </p:spPr>
        <p:txBody>
          <a:bodyPr/>
          <a:lstStyle/>
          <a:p>
            <a:endParaRPr lang="en-CA"/>
          </a:p>
        </p:txBody>
      </p:sp>
      <p:sp>
        <p:nvSpPr>
          <p:cNvPr id="27929" name="Line 278"/>
          <p:cNvSpPr>
            <a:spLocks noChangeShapeType="1"/>
          </p:cNvSpPr>
          <p:nvPr/>
        </p:nvSpPr>
        <p:spPr bwMode="auto">
          <a:xfrm>
            <a:off x="1228725" y="2641600"/>
            <a:ext cx="3175" cy="3175"/>
          </a:xfrm>
          <a:prstGeom prst="line">
            <a:avLst/>
          </a:prstGeom>
          <a:noFill/>
          <a:ln w="0">
            <a:solidFill>
              <a:srgbClr val="000000"/>
            </a:solidFill>
            <a:round/>
            <a:headEnd/>
            <a:tailEnd/>
          </a:ln>
        </p:spPr>
        <p:txBody>
          <a:bodyPr/>
          <a:lstStyle/>
          <a:p>
            <a:endParaRPr lang="en-CA"/>
          </a:p>
        </p:txBody>
      </p:sp>
      <p:sp>
        <p:nvSpPr>
          <p:cNvPr id="27930" name="Line 279"/>
          <p:cNvSpPr>
            <a:spLocks noChangeShapeType="1"/>
          </p:cNvSpPr>
          <p:nvPr/>
        </p:nvSpPr>
        <p:spPr bwMode="auto">
          <a:xfrm>
            <a:off x="1231900" y="2641600"/>
            <a:ext cx="1588" cy="3175"/>
          </a:xfrm>
          <a:prstGeom prst="line">
            <a:avLst/>
          </a:prstGeom>
          <a:noFill/>
          <a:ln w="0">
            <a:solidFill>
              <a:srgbClr val="000000"/>
            </a:solidFill>
            <a:round/>
            <a:headEnd/>
            <a:tailEnd/>
          </a:ln>
        </p:spPr>
        <p:txBody>
          <a:bodyPr/>
          <a:lstStyle/>
          <a:p>
            <a:endParaRPr lang="en-CA"/>
          </a:p>
        </p:txBody>
      </p:sp>
      <p:sp>
        <p:nvSpPr>
          <p:cNvPr id="27931" name="Line 280"/>
          <p:cNvSpPr>
            <a:spLocks noChangeShapeType="1"/>
          </p:cNvSpPr>
          <p:nvPr/>
        </p:nvSpPr>
        <p:spPr bwMode="auto">
          <a:xfrm>
            <a:off x="1233488" y="2641600"/>
            <a:ext cx="3175" cy="3175"/>
          </a:xfrm>
          <a:prstGeom prst="line">
            <a:avLst/>
          </a:prstGeom>
          <a:noFill/>
          <a:ln w="0">
            <a:solidFill>
              <a:srgbClr val="000000"/>
            </a:solidFill>
            <a:round/>
            <a:headEnd/>
            <a:tailEnd/>
          </a:ln>
        </p:spPr>
        <p:txBody>
          <a:bodyPr/>
          <a:lstStyle/>
          <a:p>
            <a:endParaRPr lang="en-CA"/>
          </a:p>
        </p:txBody>
      </p:sp>
      <p:sp>
        <p:nvSpPr>
          <p:cNvPr id="27932" name="Line 281"/>
          <p:cNvSpPr>
            <a:spLocks noChangeShapeType="1"/>
          </p:cNvSpPr>
          <p:nvPr/>
        </p:nvSpPr>
        <p:spPr bwMode="auto">
          <a:xfrm>
            <a:off x="1233488" y="2644775"/>
            <a:ext cx="3175" cy="3175"/>
          </a:xfrm>
          <a:prstGeom prst="line">
            <a:avLst/>
          </a:prstGeom>
          <a:noFill/>
          <a:ln w="0">
            <a:solidFill>
              <a:srgbClr val="000000"/>
            </a:solidFill>
            <a:round/>
            <a:headEnd/>
            <a:tailEnd/>
          </a:ln>
        </p:spPr>
        <p:txBody>
          <a:bodyPr/>
          <a:lstStyle/>
          <a:p>
            <a:endParaRPr lang="en-CA"/>
          </a:p>
        </p:txBody>
      </p:sp>
      <p:sp>
        <p:nvSpPr>
          <p:cNvPr id="27933" name="Line 282"/>
          <p:cNvSpPr>
            <a:spLocks noChangeShapeType="1"/>
          </p:cNvSpPr>
          <p:nvPr/>
        </p:nvSpPr>
        <p:spPr bwMode="auto">
          <a:xfrm flipH="1">
            <a:off x="1231900" y="2647950"/>
            <a:ext cx="1588" cy="4763"/>
          </a:xfrm>
          <a:prstGeom prst="line">
            <a:avLst/>
          </a:prstGeom>
          <a:noFill/>
          <a:ln w="0">
            <a:solidFill>
              <a:srgbClr val="000000"/>
            </a:solidFill>
            <a:round/>
            <a:headEnd/>
            <a:tailEnd/>
          </a:ln>
        </p:spPr>
        <p:txBody>
          <a:bodyPr/>
          <a:lstStyle/>
          <a:p>
            <a:endParaRPr lang="en-CA"/>
          </a:p>
        </p:txBody>
      </p:sp>
      <p:sp>
        <p:nvSpPr>
          <p:cNvPr id="27934" name="Line 283"/>
          <p:cNvSpPr>
            <a:spLocks noChangeShapeType="1"/>
          </p:cNvSpPr>
          <p:nvPr/>
        </p:nvSpPr>
        <p:spPr bwMode="auto">
          <a:xfrm flipH="1">
            <a:off x="1228725" y="2652713"/>
            <a:ext cx="3175" cy="4762"/>
          </a:xfrm>
          <a:prstGeom prst="line">
            <a:avLst/>
          </a:prstGeom>
          <a:noFill/>
          <a:ln w="0">
            <a:solidFill>
              <a:srgbClr val="000000"/>
            </a:solidFill>
            <a:round/>
            <a:headEnd/>
            <a:tailEnd/>
          </a:ln>
        </p:spPr>
        <p:txBody>
          <a:bodyPr/>
          <a:lstStyle/>
          <a:p>
            <a:endParaRPr lang="en-CA"/>
          </a:p>
        </p:txBody>
      </p:sp>
      <p:sp>
        <p:nvSpPr>
          <p:cNvPr id="27935" name="Line 284"/>
          <p:cNvSpPr>
            <a:spLocks noChangeShapeType="1"/>
          </p:cNvSpPr>
          <p:nvPr/>
        </p:nvSpPr>
        <p:spPr bwMode="auto">
          <a:xfrm flipH="1">
            <a:off x="1222375" y="2657475"/>
            <a:ext cx="6350" cy="4763"/>
          </a:xfrm>
          <a:prstGeom prst="line">
            <a:avLst/>
          </a:prstGeom>
          <a:noFill/>
          <a:ln w="0">
            <a:solidFill>
              <a:srgbClr val="000000"/>
            </a:solidFill>
            <a:round/>
            <a:headEnd/>
            <a:tailEnd/>
          </a:ln>
        </p:spPr>
        <p:txBody>
          <a:bodyPr/>
          <a:lstStyle/>
          <a:p>
            <a:endParaRPr lang="en-CA"/>
          </a:p>
        </p:txBody>
      </p:sp>
      <p:sp>
        <p:nvSpPr>
          <p:cNvPr id="27936" name="Line 285"/>
          <p:cNvSpPr>
            <a:spLocks noChangeShapeType="1"/>
          </p:cNvSpPr>
          <p:nvPr/>
        </p:nvSpPr>
        <p:spPr bwMode="auto">
          <a:xfrm flipH="1">
            <a:off x="1217613" y="2662238"/>
            <a:ext cx="4762" cy="4762"/>
          </a:xfrm>
          <a:prstGeom prst="line">
            <a:avLst/>
          </a:prstGeom>
          <a:noFill/>
          <a:ln w="0">
            <a:solidFill>
              <a:srgbClr val="000000"/>
            </a:solidFill>
            <a:round/>
            <a:headEnd/>
            <a:tailEnd/>
          </a:ln>
        </p:spPr>
        <p:txBody>
          <a:bodyPr/>
          <a:lstStyle/>
          <a:p>
            <a:endParaRPr lang="en-CA"/>
          </a:p>
        </p:txBody>
      </p:sp>
      <p:sp>
        <p:nvSpPr>
          <p:cNvPr id="27937" name="Line 286"/>
          <p:cNvSpPr>
            <a:spLocks noChangeShapeType="1"/>
          </p:cNvSpPr>
          <p:nvPr/>
        </p:nvSpPr>
        <p:spPr bwMode="auto">
          <a:xfrm flipH="1">
            <a:off x="1209675" y="2667000"/>
            <a:ext cx="7938" cy="4763"/>
          </a:xfrm>
          <a:prstGeom prst="line">
            <a:avLst/>
          </a:prstGeom>
          <a:noFill/>
          <a:ln w="0">
            <a:solidFill>
              <a:srgbClr val="000000"/>
            </a:solidFill>
            <a:round/>
            <a:headEnd/>
            <a:tailEnd/>
          </a:ln>
        </p:spPr>
        <p:txBody>
          <a:bodyPr/>
          <a:lstStyle/>
          <a:p>
            <a:endParaRPr lang="en-CA"/>
          </a:p>
        </p:txBody>
      </p:sp>
      <p:sp>
        <p:nvSpPr>
          <p:cNvPr id="27938" name="Line 287"/>
          <p:cNvSpPr>
            <a:spLocks noChangeShapeType="1"/>
          </p:cNvSpPr>
          <p:nvPr/>
        </p:nvSpPr>
        <p:spPr bwMode="auto">
          <a:xfrm flipH="1">
            <a:off x="1204913" y="2671763"/>
            <a:ext cx="4762" cy="4762"/>
          </a:xfrm>
          <a:prstGeom prst="line">
            <a:avLst/>
          </a:prstGeom>
          <a:noFill/>
          <a:ln w="0">
            <a:solidFill>
              <a:srgbClr val="000000"/>
            </a:solidFill>
            <a:round/>
            <a:headEnd/>
            <a:tailEnd/>
          </a:ln>
        </p:spPr>
        <p:txBody>
          <a:bodyPr/>
          <a:lstStyle/>
          <a:p>
            <a:endParaRPr lang="en-CA"/>
          </a:p>
        </p:txBody>
      </p:sp>
      <p:sp>
        <p:nvSpPr>
          <p:cNvPr id="27939" name="Line 288"/>
          <p:cNvSpPr>
            <a:spLocks noChangeShapeType="1"/>
          </p:cNvSpPr>
          <p:nvPr/>
        </p:nvSpPr>
        <p:spPr bwMode="auto">
          <a:xfrm flipH="1">
            <a:off x="1198563" y="2676525"/>
            <a:ext cx="6350" cy="3175"/>
          </a:xfrm>
          <a:prstGeom prst="line">
            <a:avLst/>
          </a:prstGeom>
          <a:noFill/>
          <a:ln w="0">
            <a:solidFill>
              <a:srgbClr val="000000"/>
            </a:solidFill>
            <a:round/>
            <a:headEnd/>
            <a:tailEnd/>
          </a:ln>
        </p:spPr>
        <p:txBody>
          <a:bodyPr/>
          <a:lstStyle/>
          <a:p>
            <a:endParaRPr lang="en-CA"/>
          </a:p>
        </p:txBody>
      </p:sp>
      <p:sp>
        <p:nvSpPr>
          <p:cNvPr id="27940" name="Line 289"/>
          <p:cNvSpPr>
            <a:spLocks noChangeShapeType="1"/>
          </p:cNvSpPr>
          <p:nvPr/>
        </p:nvSpPr>
        <p:spPr bwMode="auto">
          <a:xfrm flipH="1">
            <a:off x="1193800" y="2679700"/>
            <a:ext cx="4763" cy="4763"/>
          </a:xfrm>
          <a:prstGeom prst="line">
            <a:avLst/>
          </a:prstGeom>
          <a:noFill/>
          <a:ln w="0">
            <a:solidFill>
              <a:srgbClr val="000000"/>
            </a:solidFill>
            <a:round/>
            <a:headEnd/>
            <a:tailEnd/>
          </a:ln>
        </p:spPr>
        <p:txBody>
          <a:bodyPr/>
          <a:lstStyle/>
          <a:p>
            <a:endParaRPr lang="en-CA"/>
          </a:p>
        </p:txBody>
      </p:sp>
      <p:sp>
        <p:nvSpPr>
          <p:cNvPr id="27941" name="Line 290"/>
          <p:cNvSpPr>
            <a:spLocks noChangeShapeType="1"/>
          </p:cNvSpPr>
          <p:nvPr/>
        </p:nvSpPr>
        <p:spPr bwMode="auto">
          <a:xfrm flipH="1">
            <a:off x="1190625" y="2684463"/>
            <a:ext cx="3175" cy="3175"/>
          </a:xfrm>
          <a:prstGeom prst="line">
            <a:avLst/>
          </a:prstGeom>
          <a:noFill/>
          <a:ln w="0">
            <a:solidFill>
              <a:srgbClr val="000000"/>
            </a:solidFill>
            <a:round/>
            <a:headEnd/>
            <a:tailEnd/>
          </a:ln>
        </p:spPr>
        <p:txBody>
          <a:bodyPr/>
          <a:lstStyle/>
          <a:p>
            <a:endParaRPr lang="en-CA"/>
          </a:p>
        </p:txBody>
      </p:sp>
      <p:sp>
        <p:nvSpPr>
          <p:cNvPr id="27942" name="Line 291"/>
          <p:cNvSpPr>
            <a:spLocks noChangeShapeType="1"/>
          </p:cNvSpPr>
          <p:nvPr/>
        </p:nvSpPr>
        <p:spPr bwMode="auto">
          <a:xfrm flipH="1">
            <a:off x="1189038" y="2687638"/>
            <a:ext cx="1587" cy="1587"/>
          </a:xfrm>
          <a:prstGeom prst="line">
            <a:avLst/>
          </a:prstGeom>
          <a:noFill/>
          <a:ln w="0">
            <a:solidFill>
              <a:srgbClr val="000000"/>
            </a:solidFill>
            <a:round/>
            <a:headEnd/>
            <a:tailEnd/>
          </a:ln>
        </p:spPr>
        <p:txBody>
          <a:bodyPr/>
          <a:lstStyle/>
          <a:p>
            <a:endParaRPr lang="en-CA"/>
          </a:p>
        </p:txBody>
      </p:sp>
      <p:sp>
        <p:nvSpPr>
          <p:cNvPr id="27943" name="Line 292"/>
          <p:cNvSpPr>
            <a:spLocks noChangeShapeType="1"/>
          </p:cNvSpPr>
          <p:nvPr/>
        </p:nvSpPr>
        <p:spPr bwMode="auto">
          <a:xfrm flipH="1">
            <a:off x="1189038" y="2689225"/>
            <a:ext cx="1587" cy="3175"/>
          </a:xfrm>
          <a:prstGeom prst="line">
            <a:avLst/>
          </a:prstGeom>
          <a:noFill/>
          <a:ln w="0">
            <a:solidFill>
              <a:srgbClr val="000000"/>
            </a:solidFill>
            <a:round/>
            <a:headEnd/>
            <a:tailEnd/>
          </a:ln>
        </p:spPr>
        <p:txBody>
          <a:bodyPr/>
          <a:lstStyle/>
          <a:p>
            <a:endParaRPr lang="en-CA"/>
          </a:p>
        </p:txBody>
      </p:sp>
      <p:sp>
        <p:nvSpPr>
          <p:cNvPr id="27944" name="Line 293"/>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5" name="Line 294"/>
          <p:cNvSpPr>
            <a:spLocks noChangeShapeType="1"/>
          </p:cNvSpPr>
          <p:nvPr/>
        </p:nvSpPr>
        <p:spPr bwMode="auto">
          <a:xfrm>
            <a:off x="1189038" y="2689225"/>
            <a:ext cx="1587" cy="3175"/>
          </a:xfrm>
          <a:prstGeom prst="line">
            <a:avLst/>
          </a:prstGeom>
          <a:noFill/>
          <a:ln w="0">
            <a:solidFill>
              <a:srgbClr val="000000"/>
            </a:solidFill>
            <a:round/>
            <a:headEnd/>
            <a:tailEnd/>
          </a:ln>
        </p:spPr>
        <p:txBody>
          <a:bodyPr/>
          <a:lstStyle/>
          <a:p>
            <a:endParaRPr lang="en-CA"/>
          </a:p>
        </p:txBody>
      </p:sp>
      <p:sp>
        <p:nvSpPr>
          <p:cNvPr id="27946" name="Line 295"/>
          <p:cNvSpPr>
            <a:spLocks noChangeShapeType="1"/>
          </p:cNvSpPr>
          <p:nvPr/>
        </p:nvSpPr>
        <p:spPr bwMode="auto">
          <a:xfrm flipH="1">
            <a:off x="4916488" y="2374900"/>
            <a:ext cx="4762" cy="4763"/>
          </a:xfrm>
          <a:prstGeom prst="line">
            <a:avLst/>
          </a:prstGeom>
          <a:noFill/>
          <a:ln w="0">
            <a:solidFill>
              <a:srgbClr val="000000"/>
            </a:solidFill>
            <a:round/>
            <a:headEnd/>
            <a:tailEnd/>
          </a:ln>
        </p:spPr>
        <p:txBody>
          <a:bodyPr/>
          <a:lstStyle/>
          <a:p>
            <a:endParaRPr lang="en-CA"/>
          </a:p>
        </p:txBody>
      </p:sp>
      <p:sp>
        <p:nvSpPr>
          <p:cNvPr id="27947" name="Line 296"/>
          <p:cNvSpPr>
            <a:spLocks noChangeShapeType="1"/>
          </p:cNvSpPr>
          <p:nvPr/>
        </p:nvSpPr>
        <p:spPr bwMode="auto">
          <a:xfrm flipH="1">
            <a:off x="4911725" y="2379663"/>
            <a:ext cx="4763" cy="14287"/>
          </a:xfrm>
          <a:prstGeom prst="line">
            <a:avLst/>
          </a:prstGeom>
          <a:noFill/>
          <a:ln w="0">
            <a:solidFill>
              <a:srgbClr val="000000"/>
            </a:solidFill>
            <a:round/>
            <a:headEnd/>
            <a:tailEnd/>
          </a:ln>
        </p:spPr>
        <p:txBody>
          <a:bodyPr/>
          <a:lstStyle/>
          <a:p>
            <a:endParaRPr lang="en-CA"/>
          </a:p>
        </p:txBody>
      </p:sp>
      <p:sp>
        <p:nvSpPr>
          <p:cNvPr id="27948" name="Line 297"/>
          <p:cNvSpPr>
            <a:spLocks noChangeShapeType="1"/>
          </p:cNvSpPr>
          <p:nvPr/>
        </p:nvSpPr>
        <p:spPr bwMode="auto">
          <a:xfrm flipH="1">
            <a:off x="4906963" y="2393950"/>
            <a:ext cx="4762" cy="20638"/>
          </a:xfrm>
          <a:prstGeom prst="line">
            <a:avLst/>
          </a:prstGeom>
          <a:noFill/>
          <a:ln w="0">
            <a:solidFill>
              <a:srgbClr val="000000"/>
            </a:solidFill>
            <a:round/>
            <a:headEnd/>
            <a:tailEnd/>
          </a:ln>
        </p:spPr>
        <p:txBody>
          <a:bodyPr/>
          <a:lstStyle/>
          <a:p>
            <a:endParaRPr lang="en-CA"/>
          </a:p>
        </p:txBody>
      </p:sp>
      <p:sp>
        <p:nvSpPr>
          <p:cNvPr id="27949" name="Line 298"/>
          <p:cNvSpPr>
            <a:spLocks noChangeShapeType="1"/>
          </p:cNvSpPr>
          <p:nvPr/>
        </p:nvSpPr>
        <p:spPr bwMode="auto">
          <a:xfrm>
            <a:off x="4906963" y="2414588"/>
            <a:ext cx="1587" cy="14287"/>
          </a:xfrm>
          <a:prstGeom prst="line">
            <a:avLst/>
          </a:prstGeom>
          <a:noFill/>
          <a:ln w="0">
            <a:solidFill>
              <a:srgbClr val="000000"/>
            </a:solidFill>
            <a:round/>
            <a:headEnd/>
            <a:tailEnd/>
          </a:ln>
        </p:spPr>
        <p:txBody>
          <a:bodyPr/>
          <a:lstStyle/>
          <a:p>
            <a:endParaRPr lang="en-CA"/>
          </a:p>
        </p:txBody>
      </p:sp>
      <p:sp>
        <p:nvSpPr>
          <p:cNvPr id="27950" name="Freeform 299"/>
          <p:cNvSpPr>
            <a:spLocks/>
          </p:cNvSpPr>
          <p:nvPr/>
        </p:nvSpPr>
        <p:spPr bwMode="auto">
          <a:xfrm>
            <a:off x="4908550" y="2428875"/>
            <a:ext cx="17463" cy="20638"/>
          </a:xfrm>
          <a:custGeom>
            <a:avLst/>
            <a:gdLst>
              <a:gd name="T0" fmla="*/ 0 w 15"/>
              <a:gd name="T1" fmla="*/ 0 h 16"/>
              <a:gd name="T2" fmla="*/ 2147483647 w 15"/>
              <a:gd name="T3" fmla="*/ 2147483647 h 16"/>
              <a:gd name="T4" fmla="*/ 2147483647 w 15"/>
              <a:gd name="T5" fmla="*/ 2147483647 h 16"/>
              <a:gd name="T6" fmla="*/ 0 60000 65536"/>
              <a:gd name="T7" fmla="*/ 0 60000 65536"/>
              <a:gd name="T8" fmla="*/ 0 60000 65536"/>
              <a:gd name="T9" fmla="*/ 0 w 15"/>
              <a:gd name="T10" fmla="*/ 0 h 16"/>
              <a:gd name="T11" fmla="*/ 15 w 15"/>
              <a:gd name="T12" fmla="*/ 16 h 16"/>
            </a:gdLst>
            <a:ahLst/>
            <a:cxnLst>
              <a:cxn ang="T6">
                <a:pos x="T0" y="T1"/>
              </a:cxn>
              <a:cxn ang="T7">
                <a:pos x="T2" y="T3"/>
              </a:cxn>
              <a:cxn ang="T8">
                <a:pos x="T4" y="T5"/>
              </a:cxn>
            </a:cxnLst>
            <a:rect l="T9" t="T10" r="T11" b="T12"/>
            <a:pathLst>
              <a:path w="15" h="16">
                <a:moveTo>
                  <a:pt x="0" y="0"/>
                </a:moveTo>
                <a:lnTo>
                  <a:pt x="12" y="14"/>
                </a:lnTo>
                <a:lnTo>
                  <a:pt x="15" y="16"/>
                </a:lnTo>
              </a:path>
            </a:pathLst>
          </a:custGeom>
          <a:noFill/>
          <a:ln w="0">
            <a:solidFill>
              <a:srgbClr val="000000"/>
            </a:solidFill>
            <a:round/>
            <a:headEnd/>
            <a:tailEnd/>
          </a:ln>
        </p:spPr>
        <p:txBody>
          <a:bodyPr/>
          <a:lstStyle/>
          <a:p>
            <a:endParaRPr lang="en-CA"/>
          </a:p>
        </p:txBody>
      </p:sp>
      <p:sp>
        <p:nvSpPr>
          <p:cNvPr id="27951" name="Line 300"/>
          <p:cNvSpPr>
            <a:spLocks noChangeShapeType="1"/>
          </p:cNvSpPr>
          <p:nvPr/>
        </p:nvSpPr>
        <p:spPr bwMode="auto">
          <a:xfrm flipH="1">
            <a:off x="4913313" y="2486025"/>
            <a:ext cx="19050" cy="12700"/>
          </a:xfrm>
          <a:prstGeom prst="line">
            <a:avLst/>
          </a:prstGeom>
          <a:noFill/>
          <a:ln w="0">
            <a:solidFill>
              <a:srgbClr val="000000"/>
            </a:solidFill>
            <a:round/>
            <a:headEnd/>
            <a:tailEnd/>
          </a:ln>
        </p:spPr>
        <p:txBody>
          <a:bodyPr/>
          <a:lstStyle/>
          <a:p>
            <a:endParaRPr lang="en-CA"/>
          </a:p>
        </p:txBody>
      </p:sp>
      <p:sp>
        <p:nvSpPr>
          <p:cNvPr id="27952" name="Freeform 301"/>
          <p:cNvSpPr>
            <a:spLocks/>
          </p:cNvSpPr>
          <p:nvPr/>
        </p:nvSpPr>
        <p:spPr bwMode="auto">
          <a:xfrm>
            <a:off x="4879975" y="2498725"/>
            <a:ext cx="33338" cy="9525"/>
          </a:xfrm>
          <a:custGeom>
            <a:avLst/>
            <a:gdLst>
              <a:gd name="T0" fmla="*/ 2147483647 w 26"/>
              <a:gd name="T1" fmla="*/ 0 h 10"/>
              <a:gd name="T2" fmla="*/ 2147483647 w 26"/>
              <a:gd name="T3" fmla="*/ 2147483647 h 10"/>
              <a:gd name="T4" fmla="*/ 0 w 26"/>
              <a:gd name="T5" fmla="*/ 2147483647 h 10"/>
              <a:gd name="T6" fmla="*/ 0 60000 65536"/>
              <a:gd name="T7" fmla="*/ 0 60000 65536"/>
              <a:gd name="T8" fmla="*/ 0 60000 65536"/>
              <a:gd name="T9" fmla="*/ 0 w 26"/>
              <a:gd name="T10" fmla="*/ 0 h 10"/>
              <a:gd name="T11" fmla="*/ 26 w 26"/>
              <a:gd name="T12" fmla="*/ 10 h 10"/>
            </a:gdLst>
            <a:ahLst/>
            <a:cxnLst>
              <a:cxn ang="T6">
                <a:pos x="T0" y="T1"/>
              </a:cxn>
              <a:cxn ang="T7">
                <a:pos x="T2" y="T3"/>
              </a:cxn>
              <a:cxn ang="T8">
                <a:pos x="T4" y="T5"/>
              </a:cxn>
            </a:cxnLst>
            <a:rect l="T9" t="T10" r="T11" b="T12"/>
            <a:pathLst>
              <a:path w="26" h="10">
                <a:moveTo>
                  <a:pt x="26" y="0"/>
                </a:moveTo>
                <a:lnTo>
                  <a:pt x="11" y="6"/>
                </a:lnTo>
                <a:lnTo>
                  <a:pt x="0" y="10"/>
                </a:lnTo>
              </a:path>
            </a:pathLst>
          </a:custGeom>
          <a:noFill/>
          <a:ln w="0">
            <a:solidFill>
              <a:srgbClr val="000000"/>
            </a:solidFill>
            <a:round/>
            <a:headEnd/>
            <a:tailEnd/>
          </a:ln>
        </p:spPr>
        <p:txBody>
          <a:bodyPr/>
          <a:lstStyle/>
          <a:p>
            <a:endParaRPr lang="en-CA"/>
          </a:p>
        </p:txBody>
      </p:sp>
      <p:sp>
        <p:nvSpPr>
          <p:cNvPr id="27953" name="Line 302"/>
          <p:cNvSpPr>
            <a:spLocks noChangeShapeType="1"/>
          </p:cNvSpPr>
          <p:nvPr/>
        </p:nvSpPr>
        <p:spPr bwMode="auto">
          <a:xfrm>
            <a:off x="4856163" y="2524125"/>
            <a:ext cx="4762" cy="4763"/>
          </a:xfrm>
          <a:prstGeom prst="line">
            <a:avLst/>
          </a:prstGeom>
          <a:noFill/>
          <a:ln w="0">
            <a:solidFill>
              <a:srgbClr val="000000"/>
            </a:solidFill>
            <a:round/>
            <a:headEnd/>
            <a:tailEnd/>
          </a:ln>
        </p:spPr>
        <p:txBody>
          <a:bodyPr/>
          <a:lstStyle/>
          <a:p>
            <a:endParaRPr lang="en-CA"/>
          </a:p>
        </p:txBody>
      </p:sp>
      <p:sp>
        <p:nvSpPr>
          <p:cNvPr id="27954" name="Line 303"/>
          <p:cNvSpPr>
            <a:spLocks noChangeShapeType="1"/>
          </p:cNvSpPr>
          <p:nvPr/>
        </p:nvSpPr>
        <p:spPr bwMode="auto">
          <a:xfrm>
            <a:off x="4860925" y="2528888"/>
            <a:ext cx="9525" cy="4762"/>
          </a:xfrm>
          <a:prstGeom prst="line">
            <a:avLst/>
          </a:prstGeom>
          <a:noFill/>
          <a:ln w="0">
            <a:solidFill>
              <a:srgbClr val="000000"/>
            </a:solidFill>
            <a:round/>
            <a:headEnd/>
            <a:tailEnd/>
          </a:ln>
        </p:spPr>
        <p:txBody>
          <a:bodyPr/>
          <a:lstStyle/>
          <a:p>
            <a:endParaRPr lang="en-CA"/>
          </a:p>
        </p:txBody>
      </p:sp>
      <p:sp>
        <p:nvSpPr>
          <p:cNvPr id="27955" name="Line 304"/>
          <p:cNvSpPr>
            <a:spLocks noChangeShapeType="1"/>
          </p:cNvSpPr>
          <p:nvPr/>
        </p:nvSpPr>
        <p:spPr bwMode="auto">
          <a:xfrm>
            <a:off x="4870450" y="2533650"/>
            <a:ext cx="12700" cy="1588"/>
          </a:xfrm>
          <a:prstGeom prst="line">
            <a:avLst/>
          </a:prstGeom>
          <a:noFill/>
          <a:ln w="0">
            <a:solidFill>
              <a:srgbClr val="000000"/>
            </a:solidFill>
            <a:round/>
            <a:headEnd/>
            <a:tailEnd/>
          </a:ln>
        </p:spPr>
        <p:txBody>
          <a:bodyPr/>
          <a:lstStyle/>
          <a:p>
            <a:endParaRPr lang="en-CA"/>
          </a:p>
        </p:txBody>
      </p:sp>
      <p:sp>
        <p:nvSpPr>
          <p:cNvPr id="27956" name="Line 305"/>
          <p:cNvSpPr>
            <a:spLocks noChangeShapeType="1"/>
          </p:cNvSpPr>
          <p:nvPr/>
        </p:nvSpPr>
        <p:spPr bwMode="auto">
          <a:xfrm>
            <a:off x="4883150" y="2535238"/>
            <a:ext cx="14288" cy="3175"/>
          </a:xfrm>
          <a:prstGeom prst="line">
            <a:avLst/>
          </a:prstGeom>
          <a:noFill/>
          <a:ln w="0">
            <a:solidFill>
              <a:srgbClr val="000000"/>
            </a:solidFill>
            <a:round/>
            <a:headEnd/>
            <a:tailEnd/>
          </a:ln>
        </p:spPr>
        <p:txBody>
          <a:bodyPr/>
          <a:lstStyle/>
          <a:p>
            <a:endParaRPr lang="en-CA"/>
          </a:p>
        </p:txBody>
      </p:sp>
      <p:sp>
        <p:nvSpPr>
          <p:cNvPr id="27957" name="Line 306"/>
          <p:cNvSpPr>
            <a:spLocks noChangeShapeType="1"/>
          </p:cNvSpPr>
          <p:nvPr/>
        </p:nvSpPr>
        <p:spPr bwMode="auto">
          <a:xfrm>
            <a:off x="4897438" y="2538413"/>
            <a:ext cx="15875" cy="1587"/>
          </a:xfrm>
          <a:prstGeom prst="line">
            <a:avLst/>
          </a:prstGeom>
          <a:noFill/>
          <a:ln w="0">
            <a:solidFill>
              <a:srgbClr val="000000"/>
            </a:solidFill>
            <a:round/>
            <a:headEnd/>
            <a:tailEnd/>
          </a:ln>
        </p:spPr>
        <p:txBody>
          <a:bodyPr/>
          <a:lstStyle/>
          <a:p>
            <a:endParaRPr lang="en-CA"/>
          </a:p>
        </p:txBody>
      </p:sp>
      <p:sp>
        <p:nvSpPr>
          <p:cNvPr id="27958" name="Line 307"/>
          <p:cNvSpPr>
            <a:spLocks noChangeShapeType="1"/>
          </p:cNvSpPr>
          <p:nvPr/>
        </p:nvSpPr>
        <p:spPr bwMode="auto">
          <a:xfrm>
            <a:off x="4913313" y="2538413"/>
            <a:ext cx="14287" cy="1587"/>
          </a:xfrm>
          <a:prstGeom prst="line">
            <a:avLst/>
          </a:prstGeom>
          <a:noFill/>
          <a:ln w="0">
            <a:solidFill>
              <a:srgbClr val="000000"/>
            </a:solidFill>
            <a:round/>
            <a:headEnd/>
            <a:tailEnd/>
          </a:ln>
        </p:spPr>
        <p:txBody>
          <a:bodyPr/>
          <a:lstStyle/>
          <a:p>
            <a:endParaRPr lang="en-CA"/>
          </a:p>
        </p:txBody>
      </p:sp>
      <p:sp>
        <p:nvSpPr>
          <p:cNvPr id="27959" name="Line 308"/>
          <p:cNvSpPr>
            <a:spLocks noChangeShapeType="1"/>
          </p:cNvSpPr>
          <p:nvPr/>
        </p:nvSpPr>
        <p:spPr bwMode="auto">
          <a:xfrm flipH="1">
            <a:off x="4913313" y="2586038"/>
            <a:ext cx="12700" cy="15875"/>
          </a:xfrm>
          <a:prstGeom prst="line">
            <a:avLst/>
          </a:prstGeom>
          <a:noFill/>
          <a:ln w="0">
            <a:solidFill>
              <a:srgbClr val="000000"/>
            </a:solidFill>
            <a:round/>
            <a:headEnd/>
            <a:tailEnd/>
          </a:ln>
        </p:spPr>
        <p:txBody>
          <a:bodyPr/>
          <a:lstStyle/>
          <a:p>
            <a:endParaRPr lang="en-CA"/>
          </a:p>
        </p:txBody>
      </p:sp>
      <p:sp>
        <p:nvSpPr>
          <p:cNvPr id="27960" name="Line 309"/>
          <p:cNvSpPr>
            <a:spLocks noChangeShapeType="1"/>
          </p:cNvSpPr>
          <p:nvPr/>
        </p:nvSpPr>
        <p:spPr bwMode="auto">
          <a:xfrm flipH="1">
            <a:off x="4903788" y="2601913"/>
            <a:ext cx="9525" cy="15875"/>
          </a:xfrm>
          <a:prstGeom prst="line">
            <a:avLst/>
          </a:prstGeom>
          <a:noFill/>
          <a:ln w="0">
            <a:solidFill>
              <a:srgbClr val="000000"/>
            </a:solidFill>
            <a:round/>
            <a:headEnd/>
            <a:tailEnd/>
          </a:ln>
        </p:spPr>
        <p:txBody>
          <a:bodyPr/>
          <a:lstStyle/>
          <a:p>
            <a:endParaRPr lang="en-CA"/>
          </a:p>
        </p:txBody>
      </p:sp>
      <p:sp>
        <p:nvSpPr>
          <p:cNvPr id="27961" name="Line 310"/>
          <p:cNvSpPr>
            <a:spLocks noChangeShapeType="1"/>
          </p:cNvSpPr>
          <p:nvPr/>
        </p:nvSpPr>
        <p:spPr bwMode="auto">
          <a:xfrm flipH="1">
            <a:off x="4902200" y="2617788"/>
            <a:ext cx="1588" cy="7937"/>
          </a:xfrm>
          <a:prstGeom prst="line">
            <a:avLst/>
          </a:prstGeom>
          <a:noFill/>
          <a:ln w="0">
            <a:solidFill>
              <a:srgbClr val="000000"/>
            </a:solidFill>
            <a:round/>
            <a:headEnd/>
            <a:tailEnd/>
          </a:ln>
        </p:spPr>
        <p:txBody>
          <a:bodyPr/>
          <a:lstStyle/>
          <a:p>
            <a:endParaRPr lang="en-CA"/>
          </a:p>
        </p:txBody>
      </p:sp>
      <p:sp>
        <p:nvSpPr>
          <p:cNvPr id="27962" name="Line 311"/>
          <p:cNvSpPr>
            <a:spLocks noChangeShapeType="1"/>
          </p:cNvSpPr>
          <p:nvPr/>
        </p:nvSpPr>
        <p:spPr bwMode="auto">
          <a:xfrm flipH="1">
            <a:off x="4899025" y="2625725"/>
            <a:ext cx="3175" cy="4763"/>
          </a:xfrm>
          <a:prstGeom prst="line">
            <a:avLst/>
          </a:prstGeom>
          <a:noFill/>
          <a:ln w="0">
            <a:solidFill>
              <a:srgbClr val="000000"/>
            </a:solidFill>
            <a:round/>
            <a:headEnd/>
            <a:tailEnd/>
          </a:ln>
        </p:spPr>
        <p:txBody>
          <a:bodyPr/>
          <a:lstStyle/>
          <a:p>
            <a:endParaRPr lang="en-CA"/>
          </a:p>
        </p:txBody>
      </p:sp>
      <p:sp>
        <p:nvSpPr>
          <p:cNvPr id="27963" name="Line 312"/>
          <p:cNvSpPr>
            <a:spLocks noChangeShapeType="1"/>
          </p:cNvSpPr>
          <p:nvPr/>
        </p:nvSpPr>
        <p:spPr bwMode="auto">
          <a:xfrm flipH="1">
            <a:off x="4897438" y="2630488"/>
            <a:ext cx="1587" cy="4762"/>
          </a:xfrm>
          <a:prstGeom prst="line">
            <a:avLst/>
          </a:prstGeom>
          <a:noFill/>
          <a:ln w="0">
            <a:solidFill>
              <a:srgbClr val="000000"/>
            </a:solidFill>
            <a:round/>
            <a:headEnd/>
            <a:tailEnd/>
          </a:ln>
        </p:spPr>
        <p:txBody>
          <a:bodyPr/>
          <a:lstStyle/>
          <a:p>
            <a:endParaRPr lang="en-CA"/>
          </a:p>
        </p:txBody>
      </p:sp>
      <p:sp>
        <p:nvSpPr>
          <p:cNvPr id="27964" name="Line 313"/>
          <p:cNvSpPr>
            <a:spLocks noChangeShapeType="1"/>
          </p:cNvSpPr>
          <p:nvPr/>
        </p:nvSpPr>
        <p:spPr bwMode="auto">
          <a:xfrm>
            <a:off x="4897438" y="2635250"/>
            <a:ext cx="1587" cy="1588"/>
          </a:xfrm>
          <a:prstGeom prst="line">
            <a:avLst/>
          </a:prstGeom>
          <a:noFill/>
          <a:ln w="0">
            <a:solidFill>
              <a:srgbClr val="000000"/>
            </a:solidFill>
            <a:round/>
            <a:headEnd/>
            <a:tailEnd/>
          </a:ln>
        </p:spPr>
        <p:txBody>
          <a:bodyPr/>
          <a:lstStyle/>
          <a:p>
            <a:endParaRPr lang="en-CA"/>
          </a:p>
        </p:txBody>
      </p:sp>
      <p:sp>
        <p:nvSpPr>
          <p:cNvPr id="27965" name="Freeform 314"/>
          <p:cNvSpPr>
            <a:spLocks/>
          </p:cNvSpPr>
          <p:nvPr/>
        </p:nvSpPr>
        <p:spPr bwMode="auto">
          <a:xfrm>
            <a:off x="4899025" y="2635250"/>
            <a:ext cx="7938" cy="1588"/>
          </a:xfrm>
          <a:custGeom>
            <a:avLst/>
            <a:gdLst>
              <a:gd name="T0" fmla="*/ 0 w 5"/>
              <a:gd name="T1" fmla="*/ 0 h 2"/>
              <a:gd name="T2" fmla="*/ 2147483647 w 5"/>
              <a:gd name="T3" fmla="*/ 2147483647 h 2"/>
              <a:gd name="T4" fmla="*/ 2147483647 w 5"/>
              <a:gd name="T5" fmla="*/ 2147483647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7966" name="Line 315"/>
          <p:cNvSpPr>
            <a:spLocks noChangeShapeType="1"/>
          </p:cNvSpPr>
          <p:nvPr/>
        </p:nvSpPr>
        <p:spPr bwMode="auto">
          <a:xfrm flipH="1">
            <a:off x="4908550" y="2662238"/>
            <a:ext cx="12700" cy="14287"/>
          </a:xfrm>
          <a:prstGeom prst="line">
            <a:avLst/>
          </a:prstGeom>
          <a:noFill/>
          <a:ln w="0">
            <a:solidFill>
              <a:srgbClr val="000000"/>
            </a:solidFill>
            <a:round/>
            <a:headEnd/>
            <a:tailEnd/>
          </a:ln>
        </p:spPr>
        <p:txBody>
          <a:bodyPr/>
          <a:lstStyle/>
          <a:p>
            <a:endParaRPr lang="en-CA"/>
          </a:p>
        </p:txBody>
      </p:sp>
      <p:sp>
        <p:nvSpPr>
          <p:cNvPr id="27967" name="Line 316"/>
          <p:cNvSpPr>
            <a:spLocks noChangeShapeType="1"/>
          </p:cNvSpPr>
          <p:nvPr/>
        </p:nvSpPr>
        <p:spPr bwMode="auto">
          <a:xfrm flipH="1">
            <a:off x="4894263" y="2676525"/>
            <a:ext cx="14287" cy="7938"/>
          </a:xfrm>
          <a:prstGeom prst="line">
            <a:avLst/>
          </a:prstGeom>
          <a:noFill/>
          <a:ln w="0">
            <a:solidFill>
              <a:srgbClr val="000000"/>
            </a:solidFill>
            <a:round/>
            <a:headEnd/>
            <a:tailEnd/>
          </a:ln>
        </p:spPr>
        <p:txBody>
          <a:bodyPr/>
          <a:lstStyle/>
          <a:p>
            <a:endParaRPr lang="en-CA"/>
          </a:p>
        </p:txBody>
      </p:sp>
      <p:sp>
        <p:nvSpPr>
          <p:cNvPr id="27968" name="Line 317"/>
          <p:cNvSpPr>
            <a:spLocks noChangeShapeType="1"/>
          </p:cNvSpPr>
          <p:nvPr/>
        </p:nvSpPr>
        <p:spPr bwMode="auto">
          <a:xfrm flipH="1">
            <a:off x="4889500" y="2684463"/>
            <a:ext cx="4763" cy="7937"/>
          </a:xfrm>
          <a:prstGeom prst="line">
            <a:avLst/>
          </a:prstGeom>
          <a:noFill/>
          <a:ln w="0">
            <a:solidFill>
              <a:srgbClr val="000000"/>
            </a:solidFill>
            <a:round/>
            <a:headEnd/>
            <a:tailEnd/>
          </a:ln>
        </p:spPr>
        <p:txBody>
          <a:bodyPr/>
          <a:lstStyle/>
          <a:p>
            <a:endParaRPr lang="en-CA"/>
          </a:p>
        </p:txBody>
      </p:sp>
      <p:sp>
        <p:nvSpPr>
          <p:cNvPr id="27969" name="Freeform 318"/>
          <p:cNvSpPr>
            <a:spLocks/>
          </p:cNvSpPr>
          <p:nvPr/>
        </p:nvSpPr>
        <p:spPr bwMode="auto">
          <a:xfrm>
            <a:off x="4884738" y="2692400"/>
            <a:ext cx="4762" cy="1588"/>
          </a:xfrm>
          <a:custGeom>
            <a:avLst/>
            <a:gdLst>
              <a:gd name="T0" fmla="*/ 2147483647 w 4"/>
              <a:gd name="T1" fmla="*/ 0 h 2"/>
              <a:gd name="T2" fmla="*/ 0 w 4"/>
              <a:gd name="T3" fmla="*/ 2147483647 h 2"/>
              <a:gd name="T4" fmla="*/ 0 w 4"/>
              <a:gd name="T5" fmla="*/ 2147483647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4" y="0"/>
                </a:moveTo>
                <a:lnTo>
                  <a:pt x="0" y="2"/>
                </a:lnTo>
              </a:path>
            </a:pathLst>
          </a:custGeom>
          <a:noFill/>
          <a:ln w="0">
            <a:solidFill>
              <a:srgbClr val="000000"/>
            </a:solidFill>
            <a:round/>
            <a:headEnd/>
            <a:tailEnd/>
          </a:ln>
        </p:spPr>
        <p:txBody>
          <a:bodyPr/>
          <a:lstStyle/>
          <a:p>
            <a:endParaRPr lang="en-CA"/>
          </a:p>
        </p:txBody>
      </p:sp>
      <p:sp>
        <p:nvSpPr>
          <p:cNvPr id="27970" name="Line 319"/>
          <p:cNvSpPr>
            <a:spLocks noChangeShapeType="1"/>
          </p:cNvSpPr>
          <p:nvPr/>
        </p:nvSpPr>
        <p:spPr bwMode="auto">
          <a:xfrm>
            <a:off x="1203325" y="3765550"/>
            <a:ext cx="85725" cy="3175"/>
          </a:xfrm>
          <a:prstGeom prst="line">
            <a:avLst/>
          </a:prstGeom>
          <a:noFill/>
          <a:ln w="0">
            <a:solidFill>
              <a:srgbClr val="000000"/>
            </a:solidFill>
            <a:round/>
            <a:headEnd/>
            <a:tailEnd/>
          </a:ln>
        </p:spPr>
        <p:txBody>
          <a:bodyPr/>
          <a:lstStyle/>
          <a:p>
            <a:endParaRPr lang="en-CA"/>
          </a:p>
        </p:txBody>
      </p:sp>
      <p:sp>
        <p:nvSpPr>
          <p:cNvPr id="27971" name="Line 320"/>
          <p:cNvSpPr>
            <a:spLocks noChangeShapeType="1"/>
          </p:cNvSpPr>
          <p:nvPr/>
        </p:nvSpPr>
        <p:spPr bwMode="auto">
          <a:xfrm>
            <a:off x="1317625" y="3765550"/>
            <a:ext cx="85725" cy="3175"/>
          </a:xfrm>
          <a:prstGeom prst="line">
            <a:avLst/>
          </a:prstGeom>
          <a:noFill/>
          <a:ln w="0">
            <a:solidFill>
              <a:srgbClr val="000000"/>
            </a:solidFill>
            <a:round/>
            <a:headEnd/>
            <a:tailEnd/>
          </a:ln>
        </p:spPr>
        <p:txBody>
          <a:bodyPr/>
          <a:lstStyle/>
          <a:p>
            <a:endParaRPr lang="en-CA"/>
          </a:p>
        </p:txBody>
      </p:sp>
      <p:sp>
        <p:nvSpPr>
          <p:cNvPr id="27972" name="Line 321"/>
          <p:cNvSpPr>
            <a:spLocks noChangeShapeType="1"/>
          </p:cNvSpPr>
          <p:nvPr/>
        </p:nvSpPr>
        <p:spPr bwMode="auto">
          <a:xfrm>
            <a:off x="1433513" y="3765550"/>
            <a:ext cx="87312" cy="3175"/>
          </a:xfrm>
          <a:prstGeom prst="line">
            <a:avLst/>
          </a:prstGeom>
          <a:noFill/>
          <a:ln w="0">
            <a:solidFill>
              <a:srgbClr val="000000"/>
            </a:solidFill>
            <a:round/>
            <a:headEnd/>
            <a:tailEnd/>
          </a:ln>
        </p:spPr>
        <p:txBody>
          <a:bodyPr/>
          <a:lstStyle/>
          <a:p>
            <a:endParaRPr lang="en-CA"/>
          </a:p>
        </p:txBody>
      </p:sp>
      <p:sp>
        <p:nvSpPr>
          <p:cNvPr id="27973" name="Line 322"/>
          <p:cNvSpPr>
            <a:spLocks noChangeShapeType="1"/>
          </p:cNvSpPr>
          <p:nvPr/>
        </p:nvSpPr>
        <p:spPr bwMode="auto">
          <a:xfrm>
            <a:off x="1549400" y="3765550"/>
            <a:ext cx="85725" cy="3175"/>
          </a:xfrm>
          <a:prstGeom prst="line">
            <a:avLst/>
          </a:prstGeom>
          <a:noFill/>
          <a:ln w="0">
            <a:solidFill>
              <a:srgbClr val="000000"/>
            </a:solidFill>
            <a:round/>
            <a:headEnd/>
            <a:tailEnd/>
          </a:ln>
        </p:spPr>
        <p:txBody>
          <a:bodyPr/>
          <a:lstStyle/>
          <a:p>
            <a:endParaRPr lang="en-CA"/>
          </a:p>
        </p:txBody>
      </p:sp>
      <p:sp>
        <p:nvSpPr>
          <p:cNvPr id="27974" name="Line 323"/>
          <p:cNvSpPr>
            <a:spLocks noChangeShapeType="1"/>
          </p:cNvSpPr>
          <p:nvPr/>
        </p:nvSpPr>
        <p:spPr bwMode="auto">
          <a:xfrm>
            <a:off x="1660525" y="3765550"/>
            <a:ext cx="88900" cy="3175"/>
          </a:xfrm>
          <a:prstGeom prst="line">
            <a:avLst/>
          </a:prstGeom>
          <a:noFill/>
          <a:ln w="0">
            <a:solidFill>
              <a:srgbClr val="000000"/>
            </a:solidFill>
            <a:round/>
            <a:headEnd/>
            <a:tailEnd/>
          </a:ln>
        </p:spPr>
        <p:txBody>
          <a:bodyPr/>
          <a:lstStyle/>
          <a:p>
            <a:endParaRPr lang="en-CA"/>
          </a:p>
        </p:txBody>
      </p:sp>
      <p:sp>
        <p:nvSpPr>
          <p:cNvPr id="27975" name="Line 324"/>
          <p:cNvSpPr>
            <a:spLocks noChangeShapeType="1"/>
          </p:cNvSpPr>
          <p:nvPr/>
        </p:nvSpPr>
        <p:spPr bwMode="auto">
          <a:xfrm>
            <a:off x="1778000" y="3765550"/>
            <a:ext cx="88900" cy="3175"/>
          </a:xfrm>
          <a:prstGeom prst="line">
            <a:avLst/>
          </a:prstGeom>
          <a:noFill/>
          <a:ln w="0">
            <a:solidFill>
              <a:srgbClr val="000000"/>
            </a:solidFill>
            <a:round/>
            <a:headEnd/>
            <a:tailEnd/>
          </a:ln>
        </p:spPr>
        <p:txBody>
          <a:bodyPr/>
          <a:lstStyle/>
          <a:p>
            <a:endParaRPr lang="en-CA"/>
          </a:p>
        </p:txBody>
      </p:sp>
      <p:sp>
        <p:nvSpPr>
          <p:cNvPr id="27976" name="Line 325"/>
          <p:cNvSpPr>
            <a:spLocks noChangeShapeType="1"/>
          </p:cNvSpPr>
          <p:nvPr/>
        </p:nvSpPr>
        <p:spPr bwMode="auto">
          <a:xfrm>
            <a:off x="1892300" y="3765550"/>
            <a:ext cx="88900" cy="3175"/>
          </a:xfrm>
          <a:prstGeom prst="line">
            <a:avLst/>
          </a:prstGeom>
          <a:noFill/>
          <a:ln w="0">
            <a:solidFill>
              <a:srgbClr val="000000"/>
            </a:solidFill>
            <a:round/>
            <a:headEnd/>
            <a:tailEnd/>
          </a:ln>
        </p:spPr>
        <p:txBody>
          <a:bodyPr/>
          <a:lstStyle/>
          <a:p>
            <a:endParaRPr lang="en-CA"/>
          </a:p>
        </p:txBody>
      </p:sp>
      <p:sp>
        <p:nvSpPr>
          <p:cNvPr id="27977" name="Line 326"/>
          <p:cNvSpPr>
            <a:spLocks noChangeShapeType="1"/>
          </p:cNvSpPr>
          <p:nvPr/>
        </p:nvSpPr>
        <p:spPr bwMode="auto">
          <a:xfrm>
            <a:off x="2006600" y="3765550"/>
            <a:ext cx="88900" cy="3175"/>
          </a:xfrm>
          <a:prstGeom prst="line">
            <a:avLst/>
          </a:prstGeom>
          <a:noFill/>
          <a:ln w="0">
            <a:solidFill>
              <a:srgbClr val="000000"/>
            </a:solidFill>
            <a:round/>
            <a:headEnd/>
            <a:tailEnd/>
          </a:ln>
        </p:spPr>
        <p:txBody>
          <a:bodyPr/>
          <a:lstStyle/>
          <a:p>
            <a:endParaRPr lang="en-CA"/>
          </a:p>
        </p:txBody>
      </p:sp>
      <p:sp>
        <p:nvSpPr>
          <p:cNvPr id="27978" name="Line 327"/>
          <p:cNvSpPr>
            <a:spLocks noChangeShapeType="1"/>
          </p:cNvSpPr>
          <p:nvPr/>
        </p:nvSpPr>
        <p:spPr bwMode="auto">
          <a:xfrm>
            <a:off x="2120900" y="3765550"/>
            <a:ext cx="88900" cy="3175"/>
          </a:xfrm>
          <a:prstGeom prst="line">
            <a:avLst/>
          </a:prstGeom>
          <a:noFill/>
          <a:ln w="0">
            <a:solidFill>
              <a:srgbClr val="000000"/>
            </a:solidFill>
            <a:round/>
            <a:headEnd/>
            <a:tailEnd/>
          </a:ln>
        </p:spPr>
        <p:txBody>
          <a:bodyPr/>
          <a:lstStyle/>
          <a:p>
            <a:endParaRPr lang="en-CA"/>
          </a:p>
        </p:txBody>
      </p:sp>
      <p:sp>
        <p:nvSpPr>
          <p:cNvPr id="27979" name="Line 328"/>
          <p:cNvSpPr>
            <a:spLocks noChangeShapeType="1"/>
          </p:cNvSpPr>
          <p:nvPr/>
        </p:nvSpPr>
        <p:spPr bwMode="auto">
          <a:xfrm>
            <a:off x="2238375" y="3765550"/>
            <a:ext cx="88900" cy="3175"/>
          </a:xfrm>
          <a:prstGeom prst="line">
            <a:avLst/>
          </a:prstGeom>
          <a:noFill/>
          <a:ln w="0">
            <a:solidFill>
              <a:srgbClr val="000000"/>
            </a:solidFill>
            <a:round/>
            <a:headEnd/>
            <a:tailEnd/>
          </a:ln>
        </p:spPr>
        <p:txBody>
          <a:bodyPr/>
          <a:lstStyle/>
          <a:p>
            <a:endParaRPr lang="en-CA"/>
          </a:p>
        </p:txBody>
      </p:sp>
      <p:sp>
        <p:nvSpPr>
          <p:cNvPr id="27980" name="Line 329"/>
          <p:cNvSpPr>
            <a:spLocks noChangeShapeType="1"/>
          </p:cNvSpPr>
          <p:nvPr/>
        </p:nvSpPr>
        <p:spPr bwMode="auto">
          <a:xfrm>
            <a:off x="2352675" y="3765550"/>
            <a:ext cx="88900" cy="3175"/>
          </a:xfrm>
          <a:prstGeom prst="line">
            <a:avLst/>
          </a:prstGeom>
          <a:noFill/>
          <a:ln w="0">
            <a:solidFill>
              <a:srgbClr val="000000"/>
            </a:solidFill>
            <a:round/>
            <a:headEnd/>
            <a:tailEnd/>
          </a:ln>
        </p:spPr>
        <p:txBody>
          <a:bodyPr/>
          <a:lstStyle/>
          <a:p>
            <a:endParaRPr lang="en-CA"/>
          </a:p>
        </p:txBody>
      </p:sp>
      <p:sp>
        <p:nvSpPr>
          <p:cNvPr id="27981" name="Line 330"/>
          <p:cNvSpPr>
            <a:spLocks noChangeShapeType="1"/>
          </p:cNvSpPr>
          <p:nvPr/>
        </p:nvSpPr>
        <p:spPr bwMode="auto">
          <a:xfrm>
            <a:off x="2466975" y="3765550"/>
            <a:ext cx="88900" cy="3175"/>
          </a:xfrm>
          <a:prstGeom prst="line">
            <a:avLst/>
          </a:prstGeom>
          <a:noFill/>
          <a:ln w="0">
            <a:solidFill>
              <a:srgbClr val="000000"/>
            </a:solidFill>
            <a:round/>
            <a:headEnd/>
            <a:tailEnd/>
          </a:ln>
        </p:spPr>
        <p:txBody>
          <a:bodyPr/>
          <a:lstStyle/>
          <a:p>
            <a:endParaRPr lang="en-CA"/>
          </a:p>
        </p:txBody>
      </p:sp>
      <p:sp>
        <p:nvSpPr>
          <p:cNvPr id="27982" name="Line 331"/>
          <p:cNvSpPr>
            <a:spLocks noChangeShapeType="1"/>
          </p:cNvSpPr>
          <p:nvPr/>
        </p:nvSpPr>
        <p:spPr bwMode="auto">
          <a:xfrm>
            <a:off x="2584450" y="3765550"/>
            <a:ext cx="85725" cy="3175"/>
          </a:xfrm>
          <a:prstGeom prst="line">
            <a:avLst/>
          </a:prstGeom>
          <a:noFill/>
          <a:ln w="0">
            <a:solidFill>
              <a:srgbClr val="000000"/>
            </a:solidFill>
            <a:round/>
            <a:headEnd/>
            <a:tailEnd/>
          </a:ln>
        </p:spPr>
        <p:txBody>
          <a:bodyPr/>
          <a:lstStyle/>
          <a:p>
            <a:endParaRPr lang="en-CA"/>
          </a:p>
        </p:txBody>
      </p:sp>
      <p:sp>
        <p:nvSpPr>
          <p:cNvPr id="27983" name="Line 332"/>
          <p:cNvSpPr>
            <a:spLocks noChangeShapeType="1"/>
          </p:cNvSpPr>
          <p:nvPr/>
        </p:nvSpPr>
        <p:spPr bwMode="auto">
          <a:xfrm>
            <a:off x="2698750" y="3765550"/>
            <a:ext cx="88900" cy="3175"/>
          </a:xfrm>
          <a:prstGeom prst="line">
            <a:avLst/>
          </a:prstGeom>
          <a:noFill/>
          <a:ln w="0">
            <a:solidFill>
              <a:srgbClr val="000000"/>
            </a:solidFill>
            <a:round/>
            <a:headEnd/>
            <a:tailEnd/>
          </a:ln>
        </p:spPr>
        <p:txBody>
          <a:bodyPr/>
          <a:lstStyle/>
          <a:p>
            <a:endParaRPr lang="en-CA"/>
          </a:p>
        </p:txBody>
      </p:sp>
      <p:sp>
        <p:nvSpPr>
          <p:cNvPr id="27984" name="Line 333"/>
          <p:cNvSpPr>
            <a:spLocks noChangeShapeType="1"/>
          </p:cNvSpPr>
          <p:nvPr/>
        </p:nvSpPr>
        <p:spPr bwMode="auto">
          <a:xfrm>
            <a:off x="2813050" y="3765550"/>
            <a:ext cx="88900" cy="3175"/>
          </a:xfrm>
          <a:prstGeom prst="line">
            <a:avLst/>
          </a:prstGeom>
          <a:noFill/>
          <a:ln w="0">
            <a:solidFill>
              <a:srgbClr val="000000"/>
            </a:solidFill>
            <a:round/>
            <a:headEnd/>
            <a:tailEnd/>
          </a:ln>
        </p:spPr>
        <p:txBody>
          <a:bodyPr/>
          <a:lstStyle/>
          <a:p>
            <a:endParaRPr lang="en-CA"/>
          </a:p>
        </p:txBody>
      </p:sp>
      <p:sp>
        <p:nvSpPr>
          <p:cNvPr id="27985" name="Line 334"/>
          <p:cNvSpPr>
            <a:spLocks noChangeShapeType="1"/>
          </p:cNvSpPr>
          <p:nvPr/>
        </p:nvSpPr>
        <p:spPr bwMode="auto">
          <a:xfrm>
            <a:off x="2928938" y="3765550"/>
            <a:ext cx="87312" cy="3175"/>
          </a:xfrm>
          <a:prstGeom prst="line">
            <a:avLst/>
          </a:prstGeom>
          <a:noFill/>
          <a:ln w="0">
            <a:solidFill>
              <a:srgbClr val="000000"/>
            </a:solidFill>
            <a:round/>
            <a:headEnd/>
            <a:tailEnd/>
          </a:ln>
        </p:spPr>
        <p:txBody>
          <a:bodyPr/>
          <a:lstStyle/>
          <a:p>
            <a:endParaRPr lang="en-CA"/>
          </a:p>
        </p:txBody>
      </p:sp>
      <p:sp>
        <p:nvSpPr>
          <p:cNvPr id="27986" name="Line 335"/>
          <p:cNvSpPr>
            <a:spLocks noChangeShapeType="1"/>
          </p:cNvSpPr>
          <p:nvPr/>
        </p:nvSpPr>
        <p:spPr bwMode="auto">
          <a:xfrm>
            <a:off x="3044825" y="3765550"/>
            <a:ext cx="88900" cy="3175"/>
          </a:xfrm>
          <a:prstGeom prst="line">
            <a:avLst/>
          </a:prstGeom>
          <a:noFill/>
          <a:ln w="0">
            <a:solidFill>
              <a:srgbClr val="000000"/>
            </a:solidFill>
            <a:round/>
            <a:headEnd/>
            <a:tailEnd/>
          </a:ln>
        </p:spPr>
        <p:txBody>
          <a:bodyPr/>
          <a:lstStyle/>
          <a:p>
            <a:endParaRPr lang="en-CA"/>
          </a:p>
        </p:txBody>
      </p:sp>
      <p:sp>
        <p:nvSpPr>
          <p:cNvPr id="27987" name="Line 336"/>
          <p:cNvSpPr>
            <a:spLocks noChangeShapeType="1"/>
          </p:cNvSpPr>
          <p:nvPr/>
        </p:nvSpPr>
        <p:spPr bwMode="auto">
          <a:xfrm>
            <a:off x="3159125" y="3765550"/>
            <a:ext cx="88900" cy="3175"/>
          </a:xfrm>
          <a:prstGeom prst="line">
            <a:avLst/>
          </a:prstGeom>
          <a:noFill/>
          <a:ln w="0">
            <a:solidFill>
              <a:srgbClr val="000000"/>
            </a:solidFill>
            <a:round/>
            <a:headEnd/>
            <a:tailEnd/>
          </a:ln>
        </p:spPr>
        <p:txBody>
          <a:bodyPr/>
          <a:lstStyle/>
          <a:p>
            <a:endParaRPr lang="en-CA"/>
          </a:p>
        </p:txBody>
      </p:sp>
      <p:sp>
        <p:nvSpPr>
          <p:cNvPr id="27988" name="Line 337"/>
          <p:cNvSpPr>
            <a:spLocks noChangeShapeType="1"/>
          </p:cNvSpPr>
          <p:nvPr/>
        </p:nvSpPr>
        <p:spPr bwMode="auto">
          <a:xfrm>
            <a:off x="3275013" y="3765550"/>
            <a:ext cx="87312" cy="3175"/>
          </a:xfrm>
          <a:prstGeom prst="line">
            <a:avLst/>
          </a:prstGeom>
          <a:noFill/>
          <a:ln w="0">
            <a:solidFill>
              <a:srgbClr val="000000"/>
            </a:solidFill>
            <a:round/>
            <a:headEnd/>
            <a:tailEnd/>
          </a:ln>
        </p:spPr>
        <p:txBody>
          <a:bodyPr/>
          <a:lstStyle/>
          <a:p>
            <a:endParaRPr lang="en-CA"/>
          </a:p>
        </p:txBody>
      </p:sp>
      <p:sp>
        <p:nvSpPr>
          <p:cNvPr id="27989" name="Line 338"/>
          <p:cNvSpPr>
            <a:spLocks noChangeShapeType="1"/>
          </p:cNvSpPr>
          <p:nvPr/>
        </p:nvSpPr>
        <p:spPr bwMode="auto">
          <a:xfrm>
            <a:off x="3389313" y="3765550"/>
            <a:ext cx="87312" cy="3175"/>
          </a:xfrm>
          <a:prstGeom prst="line">
            <a:avLst/>
          </a:prstGeom>
          <a:noFill/>
          <a:ln w="0">
            <a:solidFill>
              <a:srgbClr val="000000"/>
            </a:solidFill>
            <a:round/>
            <a:headEnd/>
            <a:tailEnd/>
          </a:ln>
        </p:spPr>
        <p:txBody>
          <a:bodyPr/>
          <a:lstStyle/>
          <a:p>
            <a:endParaRPr lang="en-CA"/>
          </a:p>
        </p:txBody>
      </p:sp>
      <p:sp>
        <p:nvSpPr>
          <p:cNvPr id="27990" name="Line 339"/>
          <p:cNvSpPr>
            <a:spLocks noChangeShapeType="1"/>
          </p:cNvSpPr>
          <p:nvPr/>
        </p:nvSpPr>
        <p:spPr bwMode="auto">
          <a:xfrm>
            <a:off x="3505200" y="3765550"/>
            <a:ext cx="88900" cy="3175"/>
          </a:xfrm>
          <a:prstGeom prst="line">
            <a:avLst/>
          </a:prstGeom>
          <a:noFill/>
          <a:ln w="0">
            <a:solidFill>
              <a:srgbClr val="000000"/>
            </a:solidFill>
            <a:round/>
            <a:headEnd/>
            <a:tailEnd/>
          </a:ln>
        </p:spPr>
        <p:txBody>
          <a:bodyPr/>
          <a:lstStyle/>
          <a:p>
            <a:endParaRPr lang="en-CA"/>
          </a:p>
        </p:txBody>
      </p:sp>
      <p:sp>
        <p:nvSpPr>
          <p:cNvPr id="27991" name="Line 340"/>
          <p:cNvSpPr>
            <a:spLocks noChangeShapeType="1"/>
          </p:cNvSpPr>
          <p:nvPr/>
        </p:nvSpPr>
        <p:spPr bwMode="auto">
          <a:xfrm>
            <a:off x="3621088" y="3765550"/>
            <a:ext cx="87312" cy="3175"/>
          </a:xfrm>
          <a:prstGeom prst="line">
            <a:avLst/>
          </a:prstGeom>
          <a:noFill/>
          <a:ln w="0">
            <a:solidFill>
              <a:srgbClr val="000000"/>
            </a:solidFill>
            <a:round/>
            <a:headEnd/>
            <a:tailEnd/>
          </a:ln>
        </p:spPr>
        <p:txBody>
          <a:bodyPr/>
          <a:lstStyle/>
          <a:p>
            <a:endParaRPr lang="en-CA"/>
          </a:p>
        </p:txBody>
      </p:sp>
      <p:sp>
        <p:nvSpPr>
          <p:cNvPr id="27992" name="Line 341"/>
          <p:cNvSpPr>
            <a:spLocks noChangeShapeType="1"/>
          </p:cNvSpPr>
          <p:nvPr/>
        </p:nvSpPr>
        <p:spPr bwMode="auto">
          <a:xfrm>
            <a:off x="3735388" y="3765550"/>
            <a:ext cx="87312" cy="3175"/>
          </a:xfrm>
          <a:prstGeom prst="line">
            <a:avLst/>
          </a:prstGeom>
          <a:noFill/>
          <a:ln w="0">
            <a:solidFill>
              <a:srgbClr val="000000"/>
            </a:solidFill>
            <a:round/>
            <a:headEnd/>
            <a:tailEnd/>
          </a:ln>
        </p:spPr>
        <p:txBody>
          <a:bodyPr/>
          <a:lstStyle/>
          <a:p>
            <a:endParaRPr lang="en-CA"/>
          </a:p>
        </p:txBody>
      </p:sp>
      <p:sp>
        <p:nvSpPr>
          <p:cNvPr id="27993" name="Line 342"/>
          <p:cNvSpPr>
            <a:spLocks noChangeShapeType="1"/>
          </p:cNvSpPr>
          <p:nvPr/>
        </p:nvSpPr>
        <p:spPr bwMode="auto">
          <a:xfrm>
            <a:off x="3851275" y="3765550"/>
            <a:ext cx="88900" cy="3175"/>
          </a:xfrm>
          <a:prstGeom prst="line">
            <a:avLst/>
          </a:prstGeom>
          <a:noFill/>
          <a:ln w="0">
            <a:solidFill>
              <a:srgbClr val="000000"/>
            </a:solidFill>
            <a:round/>
            <a:headEnd/>
            <a:tailEnd/>
          </a:ln>
        </p:spPr>
        <p:txBody>
          <a:bodyPr/>
          <a:lstStyle/>
          <a:p>
            <a:endParaRPr lang="en-CA"/>
          </a:p>
        </p:txBody>
      </p:sp>
      <p:sp>
        <p:nvSpPr>
          <p:cNvPr id="27994" name="Line 343"/>
          <p:cNvSpPr>
            <a:spLocks noChangeShapeType="1"/>
          </p:cNvSpPr>
          <p:nvPr/>
        </p:nvSpPr>
        <p:spPr bwMode="auto">
          <a:xfrm>
            <a:off x="3967163" y="3765550"/>
            <a:ext cx="87312" cy="3175"/>
          </a:xfrm>
          <a:prstGeom prst="line">
            <a:avLst/>
          </a:prstGeom>
          <a:noFill/>
          <a:ln w="0">
            <a:solidFill>
              <a:srgbClr val="000000"/>
            </a:solidFill>
            <a:round/>
            <a:headEnd/>
            <a:tailEnd/>
          </a:ln>
        </p:spPr>
        <p:txBody>
          <a:bodyPr/>
          <a:lstStyle/>
          <a:p>
            <a:endParaRPr lang="en-CA"/>
          </a:p>
        </p:txBody>
      </p:sp>
      <p:sp>
        <p:nvSpPr>
          <p:cNvPr id="27995" name="Line 344"/>
          <p:cNvSpPr>
            <a:spLocks noChangeShapeType="1"/>
          </p:cNvSpPr>
          <p:nvPr/>
        </p:nvSpPr>
        <p:spPr bwMode="auto">
          <a:xfrm>
            <a:off x="4081463" y="3765550"/>
            <a:ext cx="87312" cy="3175"/>
          </a:xfrm>
          <a:prstGeom prst="line">
            <a:avLst/>
          </a:prstGeom>
          <a:noFill/>
          <a:ln w="0">
            <a:solidFill>
              <a:srgbClr val="000000"/>
            </a:solidFill>
            <a:round/>
            <a:headEnd/>
            <a:tailEnd/>
          </a:ln>
        </p:spPr>
        <p:txBody>
          <a:bodyPr/>
          <a:lstStyle/>
          <a:p>
            <a:endParaRPr lang="en-CA"/>
          </a:p>
        </p:txBody>
      </p:sp>
      <p:sp>
        <p:nvSpPr>
          <p:cNvPr id="27996" name="Line 345"/>
          <p:cNvSpPr>
            <a:spLocks noChangeShapeType="1"/>
          </p:cNvSpPr>
          <p:nvPr/>
        </p:nvSpPr>
        <p:spPr bwMode="auto">
          <a:xfrm>
            <a:off x="4195763" y="3765550"/>
            <a:ext cx="88900" cy="3175"/>
          </a:xfrm>
          <a:prstGeom prst="line">
            <a:avLst/>
          </a:prstGeom>
          <a:noFill/>
          <a:ln w="0">
            <a:solidFill>
              <a:srgbClr val="000000"/>
            </a:solidFill>
            <a:round/>
            <a:headEnd/>
            <a:tailEnd/>
          </a:ln>
        </p:spPr>
        <p:txBody>
          <a:bodyPr/>
          <a:lstStyle/>
          <a:p>
            <a:endParaRPr lang="en-CA"/>
          </a:p>
        </p:txBody>
      </p:sp>
      <p:sp>
        <p:nvSpPr>
          <p:cNvPr id="27997" name="Line 346"/>
          <p:cNvSpPr>
            <a:spLocks noChangeShapeType="1"/>
          </p:cNvSpPr>
          <p:nvPr/>
        </p:nvSpPr>
        <p:spPr bwMode="auto">
          <a:xfrm>
            <a:off x="4313238" y="3765550"/>
            <a:ext cx="87312" cy="3175"/>
          </a:xfrm>
          <a:prstGeom prst="line">
            <a:avLst/>
          </a:prstGeom>
          <a:noFill/>
          <a:ln w="0">
            <a:solidFill>
              <a:srgbClr val="000000"/>
            </a:solidFill>
            <a:round/>
            <a:headEnd/>
            <a:tailEnd/>
          </a:ln>
        </p:spPr>
        <p:txBody>
          <a:bodyPr/>
          <a:lstStyle/>
          <a:p>
            <a:endParaRPr lang="en-CA"/>
          </a:p>
        </p:txBody>
      </p:sp>
      <p:sp>
        <p:nvSpPr>
          <p:cNvPr id="27998" name="Line 347"/>
          <p:cNvSpPr>
            <a:spLocks noChangeShapeType="1"/>
          </p:cNvSpPr>
          <p:nvPr/>
        </p:nvSpPr>
        <p:spPr bwMode="auto">
          <a:xfrm>
            <a:off x="4427538" y="3765550"/>
            <a:ext cx="85725" cy="3175"/>
          </a:xfrm>
          <a:prstGeom prst="line">
            <a:avLst/>
          </a:prstGeom>
          <a:noFill/>
          <a:ln w="0">
            <a:solidFill>
              <a:srgbClr val="000000"/>
            </a:solidFill>
            <a:round/>
            <a:headEnd/>
            <a:tailEnd/>
          </a:ln>
        </p:spPr>
        <p:txBody>
          <a:bodyPr/>
          <a:lstStyle/>
          <a:p>
            <a:endParaRPr lang="en-CA"/>
          </a:p>
        </p:txBody>
      </p:sp>
      <p:sp>
        <p:nvSpPr>
          <p:cNvPr id="27999" name="Line 348"/>
          <p:cNvSpPr>
            <a:spLocks noChangeShapeType="1"/>
          </p:cNvSpPr>
          <p:nvPr/>
        </p:nvSpPr>
        <p:spPr bwMode="auto">
          <a:xfrm>
            <a:off x="4541838" y="3765550"/>
            <a:ext cx="85725" cy="3175"/>
          </a:xfrm>
          <a:prstGeom prst="line">
            <a:avLst/>
          </a:prstGeom>
          <a:noFill/>
          <a:ln w="0">
            <a:solidFill>
              <a:srgbClr val="000000"/>
            </a:solidFill>
            <a:round/>
            <a:headEnd/>
            <a:tailEnd/>
          </a:ln>
        </p:spPr>
        <p:txBody>
          <a:bodyPr/>
          <a:lstStyle/>
          <a:p>
            <a:endParaRPr lang="en-CA"/>
          </a:p>
        </p:txBody>
      </p:sp>
      <p:sp>
        <p:nvSpPr>
          <p:cNvPr id="28000" name="Line 349"/>
          <p:cNvSpPr>
            <a:spLocks noChangeShapeType="1"/>
          </p:cNvSpPr>
          <p:nvPr/>
        </p:nvSpPr>
        <p:spPr bwMode="auto">
          <a:xfrm>
            <a:off x="4659313" y="3765550"/>
            <a:ext cx="85725" cy="3175"/>
          </a:xfrm>
          <a:prstGeom prst="line">
            <a:avLst/>
          </a:prstGeom>
          <a:noFill/>
          <a:ln w="0">
            <a:solidFill>
              <a:srgbClr val="000000"/>
            </a:solidFill>
            <a:round/>
            <a:headEnd/>
            <a:tailEnd/>
          </a:ln>
        </p:spPr>
        <p:txBody>
          <a:bodyPr/>
          <a:lstStyle/>
          <a:p>
            <a:endParaRPr lang="en-CA"/>
          </a:p>
        </p:txBody>
      </p:sp>
      <p:sp>
        <p:nvSpPr>
          <p:cNvPr id="28001" name="Line 350"/>
          <p:cNvSpPr>
            <a:spLocks noChangeShapeType="1"/>
          </p:cNvSpPr>
          <p:nvPr/>
        </p:nvSpPr>
        <p:spPr bwMode="auto">
          <a:xfrm>
            <a:off x="4773613" y="3765550"/>
            <a:ext cx="85725" cy="3175"/>
          </a:xfrm>
          <a:prstGeom prst="line">
            <a:avLst/>
          </a:prstGeom>
          <a:noFill/>
          <a:ln w="0">
            <a:solidFill>
              <a:srgbClr val="000000"/>
            </a:solidFill>
            <a:round/>
            <a:headEnd/>
            <a:tailEnd/>
          </a:ln>
        </p:spPr>
        <p:txBody>
          <a:bodyPr/>
          <a:lstStyle/>
          <a:p>
            <a:endParaRPr lang="en-CA"/>
          </a:p>
        </p:txBody>
      </p:sp>
      <p:sp>
        <p:nvSpPr>
          <p:cNvPr id="28002" name="Line 351"/>
          <p:cNvSpPr>
            <a:spLocks noChangeShapeType="1"/>
          </p:cNvSpPr>
          <p:nvPr/>
        </p:nvSpPr>
        <p:spPr bwMode="auto">
          <a:xfrm>
            <a:off x="4887913" y="3765550"/>
            <a:ext cx="33337" cy="3175"/>
          </a:xfrm>
          <a:prstGeom prst="line">
            <a:avLst/>
          </a:prstGeom>
          <a:noFill/>
          <a:ln w="0">
            <a:solidFill>
              <a:srgbClr val="000000"/>
            </a:solidFill>
            <a:round/>
            <a:headEnd/>
            <a:tailEnd/>
          </a:ln>
        </p:spPr>
        <p:txBody>
          <a:bodyPr/>
          <a:lstStyle/>
          <a:p>
            <a:endParaRPr lang="en-CA"/>
          </a:p>
        </p:txBody>
      </p:sp>
      <p:sp>
        <p:nvSpPr>
          <p:cNvPr id="28003" name="Line 352"/>
          <p:cNvSpPr>
            <a:spLocks noChangeShapeType="1"/>
          </p:cNvSpPr>
          <p:nvPr/>
        </p:nvSpPr>
        <p:spPr bwMode="auto">
          <a:xfrm>
            <a:off x="1171575" y="4087813"/>
            <a:ext cx="85725" cy="3175"/>
          </a:xfrm>
          <a:prstGeom prst="line">
            <a:avLst/>
          </a:prstGeom>
          <a:noFill/>
          <a:ln w="0">
            <a:solidFill>
              <a:srgbClr val="000000"/>
            </a:solidFill>
            <a:round/>
            <a:headEnd/>
            <a:tailEnd/>
          </a:ln>
        </p:spPr>
        <p:txBody>
          <a:bodyPr/>
          <a:lstStyle/>
          <a:p>
            <a:endParaRPr lang="en-CA"/>
          </a:p>
        </p:txBody>
      </p:sp>
      <p:sp>
        <p:nvSpPr>
          <p:cNvPr id="28004" name="Line 353"/>
          <p:cNvSpPr>
            <a:spLocks noChangeShapeType="1"/>
          </p:cNvSpPr>
          <p:nvPr/>
        </p:nvSpPr>
        <p:spPr bwMode="auto">
          <a:xfrm>
            <a:off x="1285875" y="4087813"/>
            <a:ext cx="85725" cy="3175"/>
          </a:xfrm>
          <a:prstGeom prst="line">
            <a:avLst/>
          </a:prstGeom>
          <a:noFill/>
          <a:ln w="0">
            <a:solidFill>
              <a:srgbClr val="000000"/>
            </a:solidFill>
            <a:round/>
            <a:headEnd/>
            <a:tailEnd/>
          </a:ln>
        </p:spPr>
        <p:txBody>
          <a:bodyPr/>
          <a:lstStyle/>
          <a:p>
            <a:endParaRPr lang="en-CA"/>
          </a:p>
        </p:txBody>
      </p:sp>
      <p:sp>
        <p:nvSpPr>
          <p:cNvPr id="28005" name="Line 354"/>
          <p:cNvSpPr>
            <a:spLocks noChangeShapeType="1"/>
          </p:cNvSpPr>
          <p:nvPr/>
        </p:nvSpPr>
        <p:spPr bwMode="auto">
          <a:xfrm>
            <a:off x="1400175" y="4087813"/>
            <a:ext cx="85725" cy="3175"/>
          </a:xfrm>
          <a:prstGeom prst="line">
            <a:avLst/>
          </a:prstGeom>
          <a:noFill/>
          <a:ln w="0">
            <a:solidFill>
              <a:srgbClr val="000000"/>
            </a:solidFill>
            <a:round/>
            <a:headEnd/>
            <a:tailEnd/>
          </a:ln>
        </p:spPr>
        <p:txBody>
          <a:bodyPr/>
          <a:lstStyle/>
          <a:p>
            <a:endParaRPr lang="en-CA"/>
          </a:p>
        </p:txBody>
      </p:sp>
      <p:sp>
        <p:nvSpPr>
          <p:cNvPr id="28006" name="Line 355"/>
          <p:cNvSpPr>
            <a:spLocks noChangeShapeType="1"/>
          </p:cNvSpPr>
          <p:nvPr/>
        </p:nvSpPr>
        <p:spPr bwMode="auto">
          <a:xfrm>
            <a:off x="1517650" y="4087813"/>
            <a:ext cx="85725" cy="3175"/>
          </a:xfrm>
          <a:prstGeom prst="line">
            <a:avLst/>
          </a:prstGeom>
          <a:noFill/>
          <a:ln w="0">
            <a:solidFill>
              <a:srgbClr val="000000"/>
            </a:solidFill>
            <a:round/>
            <a:headEnd/>
            <a:tailEnd/>
          </a:ln>
        </p:spPr>
        <p:txBody>
          <a:bodyPr/>
          <a:lstStyle/>
          <a:p>
            <a:endParaRPr lang="en-CA"/>
          </a:p>
        </p:txBody>
      </p:sp>
      <p:sp>
        <p:nvSpPr>
          <p:cNvPr id="28007" name="Line 356"/>
          <p:cNvSpPr>
            <a:spLocks noChangeShapeType="1"/>
          </p:cNvSpPr>
          <p:nvPr/>
        </p:nvSpPr>
        <p:spPr bwMode="auto">
          <a:xfrm>
            <a:off x="1631950" y="4087813"/>
            <a:ext cx="85725" cy="3175"/>
          </a:xfrm>
          <a:prstGeom prst="line">
            <a:avLst/>
          </a:prstGeom>
          <a:noFill/>
          <a:ln w="0">
            <a:solidFill>
              <a:srgbClr val="000000"/>
            </a:solidFill>
            <a:round/>
            <a:headEnd/>
            <a:tailEnd/>
          </a:ln>
        </p:spPr>
        <p:txBody>
          <a:bodyPr/>
          <a:lstStyle/>
          <a:p>
            <a:endParaRPr lang="en-CA"/>
          </a:p>
        </p:txBody>
      </p:sp>
      <p:sp>
        <p:nvSpPr>
          <p:cNvPr id="28008" name="Line 357"/>
          <p:cNvSpPr>
            <a:spLocks noChangeShapeType="1"/>
          </p:cNvSpPr>
          <p:nvPr/>
        </p:nvSpPr>
        <p:spPr bwMode="auto">
          <a:xfrm>
            <a:off x="1746250" y="4087813"/>
            <a:ext cx="85725" cy="3175"/>
          </a:xfrm>
          <a:prstGeom prst="line">
            <a:avLst/>
          </a:prstGeom>
          <a:noFill/>
          <a:ln w="0">
            <a:solidFill>
              <a:srgbClr val="000000"/>
            </a:solidFill>
            <a:round/>
            <a:headEnd/>
            <a:tailEnd/>
          </a:ln>
        </p:spPr>
        <p:txBody>
          <a:bodyPr/>
          <a:lstStyle/>
          <a:p>
            <a:endParaRPr lang="en-CA"/>
          </a:p>
        </p:txBody>
      </p:sp>
      <p:sp>
        <p:nvSpPr>
          <p:cNvPr id="28009" name="Line 358"/>
          <p:cNvSpPr>
            <a:spLocks noChangeShapeType="1"/>
          </p:cNvSpPr>
          <p:nvPr/>
        </p:nvSpPr>
        <p:spPr bwMode="auto">
          <a:xfrm>
            <a:off x="1863725" y="4087813"/>
            <a:ext cx="85725" cy="3175"/>
          </a:xfrm>
          <a:prstGeom prst="line">
            <a:avLst/>
          </a:prstGeom>
          <a:noFill/>
          <a:ln w="0">
            <a:solidFill>
              <a:srgbClr val="000000"/>
            </a:solidFill>
            <a:round/>
            <a:headEnd/>
            <a:tailEnd/>
          </a:ln>
        </p:spPr>
        <p:txBody>
          <a:bodyPr/>
          <a:lstStyle/>
          <a:p>
            <a:endParaRPr lang="en-CA"/>
          </a:p>
        </p:txBody>
      </p:sp>
      <p:sp>
        <p:nvSpPr>
          <p:cNvPr id="28010" name="Line 359"/>
          <p:cNvSpPr>
            <a:spLocks noChangeShapeType="1"/>
          </p:cNvSpPr>
          <p:nvPr/>
        </p:nvSpPr>
        <p:spPr bwMode="auto">
          <a:xfrm>
            <a:off x="1978025" y="4087813"/>
            <a:ext cx="85725" cy="3175"/>
          </a:xfrm>
          <a:prstGeom prst="line">
            <a:avLst/>
          </a:prstGeom>
          <a:noFill/>
          <a:ln w="0">
            <a:solidFill>
              <a:srgbClr val="000000"/>
            </a:solidFill>
            <a:round/>
            <a:headEnd/>
            <a:tailEnd/>
          </a:ln>
        </p:spPr>
        <p:txBody>
          <a:bodyPr/>
          <a:lstStyle/>
          <a:p>
            <a:endParaRPr lang="en-CA"/>
          </a:p>
        </p:txBody>
      </p:sp>
      <p:sp>
        <p:nvSpPr>
          <p:cNvPr id="28011" name="Line 360"/>
          <p:cNvSpPr>
            <a:spLocks noChangeShapeType="1"/>
          </p:cNvSpPr>
          <p:nvPr/>
        </p:nvSpPr>
        <p:spPr bwMode="auto">
          <a:xfrm>
            <a:off x="2092325" y="4087813"/>
            <a:ext cx="85725" cy="3175"/>
          </a:xfrm>
          <a:prstGeom prst="line">
            <a:avLst/>
          </a:prstGeom>
          <a:noFill/>
          <a:ln w="0">
            <a:solidFill>
              <a:srgbClr val="000000"/>
            </a:solidFill>
            <a:round/>
            <a:headEnd/>
            <a:tailEnd/>
          </a:ln>
        </p:spPr>
        <p:txBody>
          <a:bodyPr/>
          <a:lstStyle/>
          <a:p>
            <a:endParaRPr lang="en-CA"/>
          </a:p>
        </p:txBody>
      </p:sp>
      <p:sp>
        <p:nvSpPr>
          <p:cNvPr id="28012" name="Line 361"/>
          <p:cNvSpPr>
            <a:spLocks noChangeShapeType="1"/>
          </p:cNvSpPr>
          <p:nvPr/>
        </p:nvSpPr>
        <p:spPr bwMode="auto">
          <a:xfrm>
            <a:off x="2208213" y="4087813"/>
            <a:ext cx="85725" cy="3175"/>
          </a:xfrm>
          <a:prstGeom prst="line">
            <a:avLst/>
          </a:prstGeom>
          <a:noFill/>
          <a:ln w="0">
            <a:solidFill>
              <a:srgbClr val="000000"/>
            </a:solidFill>
            <a:round/>
            <a:headEnd/>
            <a:tailEnd/>
          </a:ln>
        </p:spPr>
        <p:txBody>
          <a:bodyPr/>
          <a:lstStyle/>
          <a:p>
            <a:endParaRPr lang="en-CA"/>
          </a:p>
        </p:txBody>
      </p:sp>
      <p:sp>
        <p:nvSpPr>
          <p:cNvPr id="28013" name="Line 362"/>
          <p:cNvSpPr>
            <a:spLocks noChangeShapeType="1"/>
          </p:cNvSpPr>
          <p:nvPr/>
        </p:nvSpPr>
        <p:spPr bwMode="auto">
          <a:xfrm>
            <a:off x="2324100" y="4087813"/>
            <a:ext cx="85725" cy="3175"/>
          </a:xfrm>
          <a:prstGeom prst="line">
            <a:avLst/>
          </a:prstGeom>
          <a:noFill/>
          <a:ln w="0">
            <a:solidFill>
              <a:srgbClr val="000000"/>
            </a:solidFill>
            <a:round/>
            <a:headEnd/>
            <a:tailEnd/>
          </a:ln>
        </p:spPr>
        <p:txBody>
          <a:bodyPr/>
          <a:lstStyle/>
          <a:p>
            <a:endParaRPr lang="en-CA"/>
          </a:p>
        </p:txBody>
      </p:sp>
      <p:sp>
        <p:nvSpPr>
          <p:cNvPr id="28014" name="Line 363"/>
          <p:cNvSpPr>
            <a:spLocks noChangeShapeType="1"/>
          </p:cNvSpPr>
          <p:nvPr/>
        </p:nvSpPr>
        <p:spPr bwMode="auto">
          <a:xfrm>
            <a:off x="2438400" y="4087813"/>
            <a:ext cx="85725" cy="3175"/>
          </a:xfrm>
          <a:prstGeom prst="line">
            <a:avLst/>
          </a:prstGeom>
          <a:noFill/>
          <a:ln w="0">
            <a:solidFill>
              <a:srgbClr val="000000"/>
            </a:solidFill>
            <a:round/>
            <a:headEnd/>
            <a:tailEnd/>
          </a:ln>
        </p:spPr>
        <p:txBody>
          <a:bodyPr/>
          <a:lstStyle/>
          <a:p>
            <a:endParaRPr lang="en-CA"/>
          </a:p>
        </p:txBody>
      </p:sp>
      <p:sp>
        <p:nvSpPr>
          <p:cNvPr id="28015" name="Line 364"/>
          <p:cNvSpPr>
            <a:spLocks noChangeShapeType="1"/>
          </p:cNvSpPr>
          <p:nvPr/>
        </p:nvSpPr>
        <p:spPr bwMode="auto">
          <a:xfrm>
            <a:off x="2554288" y="4087813"/>
            <a:ext cx="85725" cy="3175"/>
          </a:xfrm>
          <a:prstGeom prst="line">
            <a:avLst/>
          </a:prstGeom>
          <a:noFill/>
          <a:ln w="0">
            <a:solidFill>
              <a:srgbClr val="000000"/>
            </a:solidFill>
            <a:round/>
            <a:headEnd/>
            <a:tailEnd/>
          </a:ln>
        </p:spPr>
        <p:txBody>
          <a:bodyPr/>
          <a:lstStyle/>
          <a:p>
            <a:endParaRPr lang="en-CA"/>
          </a:p>
        </p:txBody>
      </p:sp>
      <p:sp>
        <p:nvSpPr>
          <p:cNvPr id="28016" name="Line 365"/>
          <p:cNvSpPr>
            <a:spLocks noChangeShapeType="1"/>
          </p:cNvSpPr>
          <p:nvPr/>
        </p:nvSpPr>
        <p:spPr bwMode="auto">
          <a:xfrm>
            <a:off x="2670175" y="4087813"/>
            <a:ext cx="84138" cy="3175"/>
          </a:xfrm>
          <a:prstGeom prst="line">
            <a:avLst/>
          </a:prstGeom>
          <a:noFill/>
          <a:ln w="0">
            <a:solidFill>
              <a:srgbClr val="000000"/>
            </a:solidFill>
            <a:round/>
            <a:headEnd/>
            <a:tailEnd/>
          </a:ln>
        </p:spPr>
        <p:txBody>
          <a:bodyPr/>
          <a:lstStyle/>
          <a:p>
            <a:endParaRPr lang="en-CA"/>
          </a:p>
        </p:txBody>
      </p:sp>
      <p:sp>
        <p:nvSpPr>
          <p:cNvPr id="28017" name="Line 366"/>
          <p:cNvSpPr>
            <a:spLocks noChangeShapeType="1"/>
          </p:cNvSpPr>
          <p:nvPr/>
        </p:nvSpPr>
        <p:spPr bwMode="auto">
          <a:xfrm>
            <a:off x="2784475" y="4087813"/>
            <a:ext cx="85725" cy="3175"/>
          </a:xfrm>
          <a:prstGeom prst="line">
            <a:avLst/>
          </a:prstGeom>
          <a:noFill/>
          <a:ln w="0">
            <a:solidFill>
              <a:srgbClr val="000000"/>
            </a:solidFill>
            <a:round/>
            <a:headEnd/>
            <a:tailEnd/>
          </a:ln>
        </p:spPr>
        <p:txBody>
          <a:bodyPr/>
          <a:lstStyle/>
          <a:p>
            <a:endParaRPr lang="en-CA"/>
          </a:p>
        </p:txBody>
      </p:sp>
      <p:sp>
        <p:nvSpPr>
          <p:cNvPr id="28018" name="Line 367"/>
          <p:cNvSpPr>
            <a:spLocks noChangeShapeType="1"/>
          </p:cNvSpPr>
          <p:nvPr/>
        </p:nvSpPr>
        <p:spPr bwMode="auto">
          <a:xfrm>
            <a:off x="2900363" y="4087813"/>
            <a:ext cx="85725" cy="3175"/>
          </a:xfrm>
          <a:prstGeom prst="line">
            <a:avLst/>
          </a:prstGeom>
          <a:noFill/>
          <a:ln w="0">
            <a:solidFill>
              <a:srgbClr val="000000"/>
            </a:solidFill>
            <a:round/>
            <a:headEnd/>
            <a:tailEnd/>
          </a:ln>
        </p:spPr>
        <p:txBody>
          <a:bodyPr/>
          <a:lstStyle/>
          <a:p>
            <a:endParaRPr lang="en-CA"/>
          </a:p>
        </p:txBody>
      </p:sp>
      <p:sp>
        <p:nvSpPr>
          <p:cNvPr id="28019" name="Line 368"/>
          <p:cNvSpPr>
            <a:spLocks noChangeShapeType="1"/>
          </p:cNvSpPr>
          <p:nvPr/>
        </p:nvSpPr>
        <p:spPr bwMode="auto">
          <a:xfrm>
            <a:off x="3014663" y="4087813"/>
            <a:ext cx="85725" cy="3175"/>
          </a:xfrm>
          <a:prstGeom prst="line">
            <a:avLst/>
          </a:prstGeom>
          <a:noFill/>
          <a:ln w="0">
            <a:solidFill>
              <a:srgbClr val="000000"/>
            </a:solidFill>
            <a:round/>
            <a:headEnd/>
            <a:tailEnd/>
          </a:ln>
        </p:spPr>
        <p:txBody>
          <a:bodyPr/>
          <a:lstStyle/>
          <a:p>
            <a:endParaRPr lang="en-CA"/>
          </a:p>
        </p:txBody>
      </p:sp>
      <p:sp>
        <p:nvSpPr>
          <p:cNvPr id="28020" name="Line 369"/>
          <p:cNvSpPr>
            <a:spLocks noChangeShapeType="1"/>
          </p:cNvSpPr>
          <p:nvPr/>
        </p:nvSpPr>
        <p:spPr bwMode="auto">
          <a:xfrm>
            <a:off x="3130550" y="4087813"/>
            <a:ext cx="85725" cy="3175"/>
          </a:xfrm>
          <a:prstGeom prst="line">
            <a:avLst/>
          </a:prstGeom>
          <a:noFill/>
          <a:ln w="0">
            <a:solidFill>
              <a:srgbClr val="000000"/>
            </a:solidFill>
            <a:round/>
            <a:headEnd/>
            <a:tailEnd/>
          </a:ln>
        </p:spPr>
        <p:txBody>
          <a:bodyPr/>
          <a:lstStyle/>
          <a:p>
            <a:endParaRPr lang="en-CA"/>
          </a:p>
        </p:txBody>
      </p:sp>
      <p:sp>
        <p:nvSpPr>
          <p:cNvPr id="28021" name="Line 370"/>
          <p:cNvSpPr>
            <a:spLocks noChangeShapeType="1"/>
          </p:cNvSpPr>
          <p:nvPr/>
        </p:nvSpPr>
        <p:spPr bwMode="auto">
          <a:xfrm>
            <a:off x="3246438" y="4087813"/>
            <a:ext cx="85725" cy="3175"/>
          </a:xfrm>
          <a:prstGeom prst="line">
            <a:avLst/>
          </a:prstGeom>
          <a:noFill/>
          <a:ln w="0">
            <a:solidFill>
              <a:srgbClr val="000000"/>
            </a:solidFill>
            <a:round/>
            <a:headEnd/>
            <a:tailEnd/>
          </a:ln>
        </p:spPr>
        <p:txBody>
          <a:bodyPr/>
          <a:lstStyle/>
          <a:p>
            <a:endParaRPr lang="en-CA"/>
          </a:p>
        </p:txBody>
      </p:sp>
      <p:sp>
        <p:nvSpPr>
          <p:cNvPr id="28022" name="Line 371"/>
          <p:cNvSpPr>
            <a:spLocks noChangeShapeType="1"/>
          </p:cNvSpPr>
          <p:nvPr/>
        </p:nvSpPr>
        <p:spPr bwMode="auto">
          <a:xfrm>
            <a:off x="3360738" y="4087813"/>
            <a:ext cx="85725" cy="3175"/>
          </a:xfrm>
          <a:prstGeom prst="line">
            <a:avLst/>
          </a:prstGeom>
          <a:noFill/>
          <a:ln w="0">
            <a:solidFill>
              <a:srgbClr val="000000"/>
            </a:solidFill>
            <a:round/>
            <a:headEnd/>
            <a:tailEnd/>
          </a:ln>
        </p:spPr>
        <p:txBody>
          <a:bodyPr/>
          <a:lstStyle/>
          <a:p>
            <a:endParaRPr lang="en-CA"/>
          </a:p>
        </p:txBody>
      </p:sp>
      <p:sp>
        <p:nvSpPr>
          <p:cNvPr id="28023" name="Line 372"/>
          <p:cNvSpPr>
            <a:spLocks noChangeShapeType="1"/>
          </p:cNvSpPr>
          <p:nvPr/>
        </p:nvSpPr>
        <p:spPr bwMode="auto">
          <a:xfrm>
            <a:off x="3475038" y="4087813"/>
            <a:ext cx="85725" cy="3175"/>
          </a:xfrm>
          <a:prstGeom prst="line">
            <a:avLst/>
          </a:prstGeom>
          <a:noFill/>
          <a:ln w="0">
            <a:solidFill>
              <a:srgbClr val="000000"/>
            </a:solidFill>
            <a:round/>
            <a:headEnd/>
            <a:tailEnd/>
          </a:ln>
        </p:spPr>
        <p:txBody>
          <a:bodyPr/>
          <a:lstStyle/>
          <a:p>
            <a:endParaRPr lang="en-CA"/>
          </a:p>
        </p:txBody>
      </p:sp>
      <p:sp>
        <p:nvSpPr>
          <p:cNvPr id="28024" name="Line 373"/>
          <p:cNvSpPr>
            <a:spLocks noChangeShapeType="1"/>
          </p:cNvSpPr>
          <p:nvPr/>
        </p:nvSpPr>
        <p:spPr bwMode="auto">
          <a:xfrm>
            <a:off x="3592513" y="4087813"/>
            <a:ext cx="85725" cy="3175"/>
          </a:xfrm>
          <a:prstGeom prst="line">
            <a:avLst/>
          </a:prstGeom>
          <a:noFill/>
          <a:ln w="0">
            <a:solidFill>
              <a:srgbClr val="000000"/>
            </a:solidFill>
            <a:round/>
            <a:headEnd/>
            <a:tailEnd/>
          </a:ln>
        </p:spPr>
        <p:txBody>
          <a:bodyPr/>
          <a:lstStyle/>
          <a:p>
            <a:endParaRPr lang="en-CA"/>
          </a:p>
        </p:txBody>
      </p:sp>
      <p:sp>
        <p:nvSpPr>
          <p:cNvPr id="28025" name="Line 374"/>
          <p:cNvSpPr>
            <a:spLocks noChangeShapeType="1"/>
          </p:cNvSpPr>
          <p:nvPr/>
        </p:nvSpPr>
        <p:spPr bwMode="auto">
          <a:xfrm>
            <a:off x="3706813" y="4087813"/>
            <a:ext cx="85725" cy="3175"/>
          </a:xfrm>
          <a:prstGeom prst="line">
            <a:avLst/>
          </a:prstGeom>
          <a:noFill/>
          <a:ln w="0">
            <a:solidFill>
              <a:srgbClr val="000000"/>
            </a:solidFill>
            <a:round/>
            <a:headEnd/>
            <a:tailEnd/>
          </a:ln>
        </p:spPr>
        <p:txBody>
          <a:bodyPr/>
          <a:lstStyle/>
          <a:p>
            <a:endParaRPr lang="en-CA"/>
          </a:p>
        </p:txBody>
      </p:sp>
      <p:sp>
        <p:nvSpPr>
          <p:cNvPr id="28026" name="Line 375"/>
          <p:cNvSpPr>
            <a:spLocks noChangeShapeType="1"/>
          </p:cNvSpPr>
          <p:nvPr/>
        </p:nvSpPr>
        <p:spPr bwMode="auto">
          <a:xfrm>
            <a:off x="3821113" y="4087813"/>
            <a:ext cx="85725" cy="3175"/>
          </a:xfrm>
          <a:prstGeom prst="line">
            <a:avLst/>
          </a:prstGeom>
          <a:noFill/>
          <a:ln w="0">
            <a:solidFill>
              <a:srgbClr val="000000"/>
            </a:solidFill>
            <a:round/>
            <a:headEnd/>
            <a:tailEnd/>
          </a:ln>
        </p:spPr>
        <p:txBody>
          <a:bodyPr/>
          <a:lstStyle/>
          <a:p>
            <a:endParaRPr lang="en-CA"/>
          </a:p>
        </p:txBody>
      </p:sp>
      <p:sp>
        <p:nvSpPr>
          <p:cNvPr id="28027" name="Line 376"/>
          <p:cNvSpPr>
            <a:spLocks noChangeShapeType="1"/>
          </p:cNvSpPr>
          <p:nvPr/>
        </p:nvSpPr>
        <p:spPr bwMode="auto">
          <a:xfrm>
            <a:off x="3935413" y="4087813"/>
            <a:ext cx="88900" cy="3175"/>
          </a:xfrm>
          <a:prstGeom prst="line">
            <a:avLst/>
          </a:prstGeom>
          <a:noFill/>
          <a:ln w="0">
            <a:solidFill>
              <a:srgbClr val="000000"/>
            </a:solidFill>
            <a:round/>
            <a:headEnd/>
            <a:tailEnd/>
          </a:ln>
        </p:spPr>
        <p:txBody>
          <a:bodyPr/>
          <a:lstStyle/>
          <a:p>
            <a:endParaRPr lang="en-CA"/>
          </a:p>
        </p:txBody>
      </p:sp>
      <p:sp>
        <p:nvSpPr>
          <p:cNvPr id="28028" name="Line 377"/>
          <p:cNvSpPr>
            <a:spLocks noChangeShapeType="1"/>
          </p:cNvSpPr>
          <p:nvPr/>
        </p:nvSpPr>
        <p:spPr bwMode="auto">
          <a:xfrm>
            <a:off x="4049713" y="4087813"/>
            <a:ext cx="88900" cy="3175"/>
          </a:xfrm>
          <a:prstGeom prst="line">
            <a:avLst/>
          </a:prstGeom>
          <a:noFill/>
          <a:ln w="0">
            <a:solidFill>
              <a:srgbClr val="000000"/>
            </a:solidFill>
            <a:round/>
            <a:headEnd/>
            <a:tailEnd/>
          </a:ln>
        </p:spPr>
        <p:txBody>
          <a:bodyPr/>
          <a:lstStyle/>
          <a:p>
            <a:endParaRPr lang="en-CA"/>
          </a:p>
        </p:txBody>
      </p:sp>
      <p:sp>
        <p:nvSpPr>
          <p:cNvPr id="28029" name="Line 378"/>
          <p:cNvSpPr>
            <a:spLocks noChangeShapeType="1"/>
          </p:cNvSpPr>
          <p:nvPr/>
        </p:nvSpPr>
        <p:spPr bwMode="auto">
          <a:xfrm>
            <a:off x="4164013" y="4087813"/>
            <a:ext cx="88900" cy="3175"/>
          </a:xfrm>
          <a:prstGeom prst="line">
            <a:avLst/>
          </a:prstGeom>
          <a:noFill/>
          <a:ln w="0">
            <a:solidFill>
              <a:srgbClr val="000000"/>
            </a:solidFill>
            <a:round/>
            <a:headEnd/>
            <a:tailEnd/>
          </a:ln>
        </p:spPr>
        <p:txBody>
          <a:bodyPr/>
          <a:lstStyle/>
          <a:p>
            <a:endParaRPr lang="en-CA"/>
          </a:p>
        </p:txBody>
      </p:sp>
      <p:sp>
        <p:nvSpPr>
          <p:cNvPr id="28030" name="Line 379"/>
          <p:cNvSpPr>
            <a:spLocks noChangeShapeType="1"/>
          </p:cNvSpPr>
          <p:nvPr/>
        </p:nvSpPr>
        <p:spPr bwMode="auto">
          <a:xfrm>
            <a:off x="4279900" y="4087813"/>
            <a:ext cx="87313" cy="3175"/>
          </a:xfrm>
          <a:prstGeom prst="line">
            <a:avLst/>
          </a:prstGeom>
          <a:noFill/>
          <a:ln w="0">
            <a:solidFill>
              <a:srgbClr val="000000"/>
            </a:solidFill>
            <a:round/>
            <a:headEnd/>
            <a:tailEnd/>
          </a:ln>
        </p:spPr>
        <p:txBody>
          <a:bodyPr/>
          <a:lstStyle/>
          <a:p>
            <a:endParaRPr lang="en-CA"/>
          </a:p>
        </p:txBody>
      </p:sp>
      <p:sp>
        <p:nvSpPr>
          <p:cNvPr id="28031" name="Line 380"/>
          <p:cNvSpPr>
            <a:spLocks noChangeShapeType="1"/>
          </p:cNvSpPr>
          <p:nvPr/>
        </p:nvSpPr>
        <p:spPr bwMode="auto">
          <a:xfrm>
            <a:off x="4395788" y="4087813"/>
            <a:ext cx="88900" cy="3175"/>
          </a:xfrm>
          <a:prstGeom prst="line">
            <a:avLst/>
          </a:prstGeom>
          <a:noFill/>
          <a:ln w="0">
            <a:solidFill>
              <a:srgbClr val="000000"/>
            </a:solidFill>
            <a:round/>
            <a:headEnd/>
            <a:tailEnd/>
          </a:ln>
        </p:spPr>
        <p:txBody>
          <a:bodyPr/>
          <a:lstStyle/>
          <a:p>
            <a:endParaRPr lang="en-CA"/>
          </a:p>
        </p:txBody>
      </p:sp>
      <p:sp>
        <p:nvSpPr>
          <p:cNvPr id="28032" name="Line 381"/>
          <p:cNvSpPr>
            <a:spLocks noChangeShapeType="1"/>
          </p:cNvSpPr>
          <p:nvPr/>
        </p:nvSpPr>
        <p:spPr bwMode="auto">
          <a:xfrm>
            <a:off x="4510088" y="4087813"/>
            <a:ext cx="88900" cy="3175"/>
          </a:xfrm>
          <a:prstGeom prst="line">
            <a:avLst/>
          </a:prstGeom>
          <a:noFill/>
          <a:ln w="0">
            <a:solidFill>
              <a:srgbClr val="000000"/>
            </a:solidFill>
            <a:round/>
            <a:headEnd/>
            <a:tailEnd/>
          </a:ln>
        </p:spPr>
        <p:txBody>
          <a:bodyPr/>
          <a:lstStyle/>
          <a:p>
            <a:endParaRPr lang="en-CA"/>
          </a:p>
        </p:txBody>
      </p:sp>
      <p:sp>
        <p:nvSpPr>
          <p:cNvPr id="28033" name="Line 382"/>
          <p:cNvSpPr>
            <a:spLocks noChangeShapeType="1"/>
          </p:cNvSpPr>
          <p:nvPr/>
        </p:nvSpPr>
        <p:spPr bwMode="auto">
          <a:xfrm>
            <a:off x="4624388" y="4087813"/>
            <a:ext cx="88900" cy="3175"/>
          </a:xfrm>
          <a:prstGeom prst="line">
            <a:avLst/>
          </a:prstGeom>
          <a:noFill/>
          <a:ln w="0">
            <a:solidFill>
              <a:srgbClr val="000000"/>
            </a:solidFill>
            <a:round/>
            <a:headEnd/>
            <a:tailEnd/>
          </a:ln>
        </p:spPr>
        <p:txBody>
          <a:bodyPr/>
          <a:lstStyle/>
          <a:p>
            <a:endParaRPr lang="en-CA"/>
          </a:p>
        </p:txBody>
      </p:sp>
      <p:sp>
        <p:nvSpPr>
          <p:cNvPr id="28034" name="Line 383"/>
          <p:cNvSpPr>
            <a:spLocks noChangeShapeType="1"/>
          </p:cNvSpPr>
          <p:nvPr/>
        </p:nvSpPr>
        <p:spPr bwMode="auto">
          <a:xfrm>
            <a:off x="4741863" y="4087813"/>
            <a:ext cx="88900" cy="3175"/>
          </a:xfrm>
          <a:prstGeom prst="line">
            <a:avLst/>
          </a:prstGeom>
          <a:noFill/>
          <a:ln w="0">
            <a:solidFill>
              <a:srgbClr val="000000"/>
            </a:solidFill>
            <a:round/>
            <a:headEnd/>
            <a:tailEnd/>
          </a:ln>
        </p:spPr>
        <p:txBody>
          <a:bodyPr/>
          <a:lstStyle/>
          <a:p>
            <a:endParaRPr lang="en-CA"/>
          </a:p>
        </p:txBody>
      </p:sp>
      <p:sp>
        <p:nvSpPr>
          <p:cNvPr id="28035" name="Line 384"/>
          <p:cNvSpPr>
            <a:spLocks noChangeShapeType="1"/>
          </p:cNvSpPr>
          <p:nvPr/>
        </p:nvSpPr>
        <p:spPr bwMode="auto">
          <a:xfrm>
            <a:off x="4856163" y="4087813"/>
            <a:ext cx="33337" cy="3175"/>
          </a:xfrm>
          <a:prstGeom prst="line">
            <a:avLst/>
          </a:prstGeom>
          <a:noFill/>
          <a:ln w="0">
            <a:solidFill>
              <a:srgbClr val="000000"/>
            </a:solidFill>
            <a:round/>
            <a:headEnd/>
            <a:tailEnd/>
          </a:ln>
        </p:spPr>
        <p:txBody>
          <a:bodyPr/>
          <a:lstStyle/>
          <a:p>
            <a:endParaRPr lang="en-CA"/>
          </a:p>
        </p:txBody>
      </p:sp>
      <p:sp>
        <p:nvSpPr>
          <p:cNvPr id="28036" name="Line 385"/>
          <p:cNvSpPr>
            <a:spLocks noChangeShapeType="1"/>
          </p:cNvSpPr>
          <p:nvPr/>
        </p:nvSpPr>
        <p:spPr bwMode="auto">
          <a:xfrm>
            <a:off x="1536700" y="3752850"/>
            <a:ext cx="3175" cy="88900"/>
          </a:xfrm>
          <a:prstGeom prst="line">
            <a:avLst/>
          </a:prstGeom>
          <a:noFill/>
          <a:ln w="0">
            <a:solidFill>
              <a:srgbClr val="000000"/>
            </a:solidFill>
            <a:round/>
            <a:headEnd/>
            <a:tailEnd/>
          </a:ln>
        </p:spPr>
        <p:txBody>
          <a:bodyPr/>
          <a:lstStyle/>
          <a:p>
            <a:endParaRPr lang="en-CA"/>
          </a:p>
        </p:txBody>
      </p:sp>
      <p:sp>
        <p:nvSpPr>
          <p:cNvPr id="28037" name="Line 386"/>
          <p:cNvSpPr>
            <a:spLocks noChangeShapeType="1"/>
          </p:cNvSpPr>
          <p:nvPr/>
        </p:nvSpPr>
        <p:spPr bwMode="auto">
          <a:xfrm>
            <a:off x="1536700" y="3871913"/>
            <a:ext cx="3175" cy="88900"/>
          </a:xfrm>
          <a:prstGeom prst="line">
            <a:avLst/>
          </a:prstGeom>
          <a:noFill/>
          <a:ln w="0">
            <a:solidFill>
              <a:srgbClr val="000000"/>
            </a:solidFill>
            <a:round/>
            <a:headEnd/>
            <a:tailEnd/>
          </a:ln>
        </p:spPr>
        <p:txBody>
          <a:bodyPr/>
          <a:lstStyle/>
          <a:p>
            <a:endParaRPr lang="en-CA"/>
          </a:p>
        </p:txBody>
      </p:sp>
      <p:sp>
        <p:nvSpPr>
          <p:cNvPr id="28038" name="Line 387"/>
          <p:cNvSpPr>
            <a:spLocks noChangeShapeType="1"/>
          </p:cNvSpPr>
          <p:nvPr/>
        </p:nvSpPr>
        <p:spPr bwMode="auto">
          <a:xfrm>
            <a:off x="1536700" y="3994150"/>
            <a:ext cx="3175" cy="88900"/>
          </a:xfrm>
          <a:prstGeom prst="line">
            <a:avLst/>
          </a:prstGeom>
          <a:noFill/>
          <a:ln w="0">
            <a:solidFill>
              <a:srgbClr val="000000"/>
            </a:solidFill>
            <a:round/>
            <a:headEnd/>
            <a:tailEnd/>
          </a:ln>
        </p:spPr>
        <p:txBody>
          <a:bodyPr/>
          <a:lstStyle/>
          <a:p>
            <a:endParaRPr lang="en-CA"/>
          </a:p>
        </p:txBody>
      </p:sp>
      <p:sp>
        <p:nvSpPr>
          <p:cNvPr id="28039" name="Line 388"/>
          <p:cNvSpPr>
            <a:spLocks noChangeShapeType="1"/>
          </p:cNvSpPr>
          <p:nvPr/>
        </p:nvSpPr>
        <p:spPr bwMode="auto">
          <a:xfrm>
            <a:off x="1973263" y="3752850"/>
            <a:ext cx="3175" cy="88900"/>
          </a:xfrm>
          <a:prstGeom prst="line">
            <a:avLst/>
          </a:prstGeom>
          <a:noFill/>
          <a:ln w="0">
            <a:solidFill>
              <a:srgbClr val="000000"/>
            </a:solidFill>
            <a:round/>
            <a:headEnd/>
            <a:tailEnd/>
          </a:ln>
        </p:spPr>
        <p:txBody>
          <a:bodyPr/>
          <a:lstStyle/>
          <a:p>
            <a:endParaRPr lang="en-CA"/>
          </a:p>
        </p:txBody>
      </p:sp>
      <p:sp>
        <p:nvSpPr>
          <p:cNvPr id="28040" name="Line 389"/>
          <p:cNvSpPr>
            <a:spLocks noChangeShapeType="1"/>
          </p:cNvSpPr>
          <p:nvPr/>
        </p:nvSpPr>
        <p:spPr bwMode="auto">
          <a:xfrm>
            <a:off x="1973263" y="3871913"/>
            <a:ext cx="3175" cy="88900"/>
          </a:xfrm>
          <a:prstGeom prst="line">
            <a:avLst/>
          </a:prstGeom>
          <a:noFill/>
          <a:ln w="0">
            <a:solidFill>
              <a:srgbClr val="000000"/>
            </a:solidFill>
            <a:round/>
            <a:headEnd/>
            <a:tailEnd/>
          </a:ln>
        </p:spPr>
        <p:txBody>
          <a:bodyPr/>
          <a:lstStyle/>
          <a:p>
            <a:endParaRPr lang="en-CA"/>
          </a:p>
        </p:txBody>
      </p:sp>
      <p:sp>
        <p:nvSpPr>
          <p:cNvPr id="28041" name="Line 390"/>
          <p:cNvSpPr>
            <a:spLocks noChangeShapeType="1"/>
          </p:cNvSpPr>
          <p:nvPr/>
        </p:nvSpPr>
        <p:spPr bwMode="auto">
          <a:xfrm>
            <a:off x="1973263" y="3994150"/>
            <a:ext cx="3175" cy="88900"/>
          </a:xfrm>
          <a:prstGeom prst="line">
            <a:avLst/>
          </a:prstGeom>
          <a:noFill/>
          <a:ln w="0">
            <a:solidFill>
              <a:srgbClr val="000000"/>
            </a:solidFill>
            <a:round/>
            <a:headEnd/>
            <a:tailEnd/>
          </a:ln>
        </p:spPr>
        <p:txBody>
          <a:bodyPr/>
          <a:lstStyle/>
          <a:p>
            <a:endParaRPr lang="en-CA"/>
          </a:p>
        </p:txBody>
      </p:sp>
      <p:sp>
        <p:nvSpPr>
          <p:cNvPr id="28042" name="Line 391"/>
          <p:cNvSpPr>
            <a:spLocks noChangeShapeType="1"/>
          </p:cNvSpPr>
          <p:nvPr/>
        </p:nvSpPr>
        <p:spPr bwMode="auto">
          <a:xfrm>
            <a:off x="2395538" y="3752850"/>
            <a:ext cx="3175" cy="88900"/>
          </a:xfrm>
          <a:prstGeom prst="line">
            <a:avLst/>
          </a:prstGeom>
          <a:noFill/>
          <a:ln w="0">
            <a:solidFill>
              <a:srgbClr val="000000"/>
            </a:solidFill>
            <a:round/>
            <a:headEnd/>
            <a:tailEnd/>
          </a:ln>
        </p:spPr>
        <p:txBody>
          <a:bodyPr/>
          <a:lstStyle/>
          <a:p>
            <a:endParaRPr lang="en-CA"/>
          </a:p>
        </p:txBody>
      </p:sp>
      <p:sp>
        <p:nvSpPr>
          <p:cNvPr id="28043" name="Line 392"/>
          <p:cNvSpPr>
            <a:spLocks noChangeShapeType="1"/>
          </p:cNvSpPr>
          <p:nvPr/>
        </p:nvSpPr>
        <p:spPr bwMode="auto">
          <a:xfrm>
            <a:off x="2395538" y="3871913"/>
            <a:ext cx="3175" cy="88900"/>
          </a:xfrm>
          <a:prstGeom prst="line">
            <a:avLst/>
          </a:prstGeom>
          <a:noFill/>
          <a:ln w="0">
            <a:solidFill>
              <a:srgbClr val="000000"/>
            </a:solidFill>
            <a:round/>
            <a:headEnd/>
            <a:tailEnd/>
          </a:ln>
        </p:spPr>
        <p:txBody>
          <a:bodyPr/>
          <a:lstStyle/>
          <a:p>
            <a:endParaRPr lang="en-CA"/>
          </a:p>
        </p:txBody>
      </p:sp>
      <p:sp>
        <p:nvSpPr>
          <p:cNvPr id="28044" name="Line 393"/>
          <p:cNvSpPr>
            <a:spLocks noChangeShapeType="1"/>
          </p:cNvSpPr>
          <p:nvPr/>
        </p:nvSpPr>
        <p:spPr bwMode="auto">
          <a:xfrm>
            <a:off x="2395538" y="3994150"/>
            <a:ext cx="3175" cy="88900"/>
          </a:xfrm>
          <a:prstGeom prst="line">
            <a:avLst/>
          </a:prstGeom>
          <a:noFill/>
          <a:ln w="0">
            <a:solidFill>
              <a:srgbClr val="000000"/>
            </a:solidFill>
            <a:round/>
            <a:headEnd/>
            <a:tailEnd/>
          </a:ln>
        </p:spPr>
        <p:txBody>
          <a:bodyPr/>
          <a:lstStyle/>
          <a:p>
            <a:endParaRPr lang="en-CA"/>
          </a:p>
        </p:txBody>
      </p:sp>
      <p:sp>
        <p:nvSpPr>
          <p:cNvPr id="28045" name="Line 394"/>
          <p:cNvSpPr>
            <a:spLocks noChangeShapeType="1"/>
          </p:cNvSpPr>
          <p:nvPr/>
        </p:nvSpPr>
        <p:spPr bwMode="auto">
          <a:xfrm>
            <a:off x="2832100" y="3752850"/>
            <a:ext cx="3175" cy="88900"/>
          </a:xfrm>
          <a:prstGeom prst="line">
            <a:avLst/>
          </a:prstGeom>
          <a:noFill/>
          <a:ln w="0">
            <a:solidFill>
              <a:srgbClr val="000000"/>
            </a:solidFill>
            <a:round/>
            <a:headEnd/>
            <a:tailEnd/>
          </a:ln>
        </p:spPr>
        <p:txBody>
          <a:bodyPr/>
          <a:lstStyle/>
          <a:p>
            <a:endParaRPr lang="en-CA"/>
          </a:p>
        </p:txBody>
      </p:sp>
      <p:sp>
        <p:nvSpPr>
          <p:cNvPr id="28046" name="Line 395"/>
          <p:cNvSpPr>
            <a:spLocks noChangeShapeType="1"/>
          </p:cNvSpPr>
          <p:nvPr/>
        </p:nvSpPr>
        <p:spPr bwMode="auto">
          <a:xfrm>
            <a:off x="2832100" y="3871913"/>
            <a:ext cx="3175" cy="88900"/>
          </a:xfrm>
          <a:prstGeom prst="line">
            <a:avLst/>
          </a:prstGeom>
          <a:noFill/>
          <a:ln w="0">
            <a:solidFill>
              <a:srgbClr val="000000"/>
            </a:solidFill>
            <a:round/>
            <a:headEnd/>
            <a:tailEnd/>
          </a:ln>
        </p:spPr>
        <p:txBody>
          <a:bodyPr/>
          <a:lstStyle/>
          <a:p>
            <a:endParaRPr lang="en-CA"/>
          </a:p>
        </p:txBody>
      </p:sp>
      <p:sp>
        <p:nvSpPr>
          <p:cNvPr id="28047" name="Line 396"/>
          <p:cNvSpPr>
            <a:spLocks noChangeShapeType="1"/>
          </p:cNvSpPr>
          <p:nvPr/>
        </p:nvSpPr>
        <p:spPr bwMode="auto">
          <a:xfrm>
            <a:off x="2832100" y="3994150"/>
            <a:ext cx="3175" cy="88900"/>
          </a:xfrm>
          <a:prstGeom prst="line">
            <a:avLst/>
          </a:prstGeom>
          <a:noFill/>
          <a:ln w="0">
            <a:solidFill>
              <a:srgbClr val="000000"/>
            </a:solidFill>
            <a:round/>
            <a:headEnd/>
            <a:tailEnd/>
          </a:ln>
        </p:spPr>
        <p:txBody>
          <a:bodyPr/>
          <a:lstStyle/>
          <a:p>
            <a:endParaRPr lang="en-CA"/>
          </a:p>
        </p:txBody>
      </p:sp>
      <p:sp>
        <p:nvSpPr>
          <p:cNvPr id="28048" name="Line 397"/>
          <p:cNvSpPr>
            <a:spLocks noChangeShapeType="1"/>
          </p:cNvSpPr>
          <p:nvPr/>
        </p:nvSpPr>
        <p:spPr bwMode="auto">
          <a:xfrm>
            <a:off x="3276600" y="3768725"/>
            <a:ext cx="3175" cy="90488"/>
          </a:xfrm>
          <a:prstGeom prst="line">
            <a:avLst/>
          </a:prstGeom>
          <a:noFill/>
          <a:ln w="0">
            <a:solidFill>
              <a:srgbClr val="000000"/>
            </a:solidFill>
            <a:round/>
            <a:headEnd/>
            <a:tailEnd/>
          </a:ln>
        </p:spPr>
        <p:txBody>
          <a:bodyPr/>
          <a:lstStyle/>
          <a:p>
            <a:endParaRPr lang="en-CA"/>
          </a:p>
        </p:txBody>
      </p:sp>
      <p:sp>
        <p:nvSpPr>
          <p:cNvPr id="28049" name="Line 398"/>
          <p:cNvSpPr>
            <a:spLocks noChangeShapeType="1"/>
          </p:cNvSpPr>
          <p:nvPr/>
        </p:nvSpPr>
        <p:spPr bwMode="auto">
          <a:xfrm>
            <a:off x="3276600" y="3887788"/>
            <a:ext cx="3175" cy="90487"/>
          </a:xfrm>
          <a:prstGeom prst="line">
            <a:avLst/>
          </a:prstGeom>
          <a:noFill/>
          <a:ln w="0">
            <a:solidFill>
              <a:srgbClr val="000000"/>
            </a:solidFill>
            <a:round/>
            <a:headEnd/>
            <a:tailEnd/>
          </a:ln>
        </p:spPr>
        <p:txBody>
          <a:bodyPr/>
          <a:lstStyle/>
          <a:p>
            <a:endParaRPr lang="en-CA"/>
          </a:p>
        </p:txBody>
      </p:sp>
      <p:sp>
        <p:nvSpPr>
          <p:cNvPr id="28050" name="Line 399"/>
          <p:cNvSpPr>
            <a:spLocks noChangeShapeType="1"/>
          </p:cNvSpPr>
          <p:nvPr/>
        </p:nvSpPr>
        <p:spPr bwMode="auto">
          <a:xfrm>
            <a:off x="3276600" y="4005263"/>
            <a:ext cx="3175" cy="79375"/>
          </a:xfrm>
          <a:prstGeom prst="line">
            <a:avLst/>
          </a:prstGeom>
          <a:noFill/>
          <a:ln w="0">
            <a:solidFill>
              <a:srgbClr val="000000"/>
            </a:solidFill>
            <a:round/>
            <a:headEnd/>
            <a:tailEnd/>
          </a:ln>
        </p:spPr>
        <p:txBody>
          <a:bodyPr/>
          <a:lstStyle/>
          <a:p>
            <a:endParaRPr lang="en-CA"/>
          </a:p>
        </p:txBody>
      </p:sp>
      <p:sp>
        <p:nvSpPr>
          <p:cNvPr id="28051" name="Line 400"/>
          <p:cNvSpPr>
            <a:spLocks noChangeShapeType="1"/>
          </p:cNvSpPr>
          <p:nvPr/>
        </p:nvSpPr>
        <p:spPr bwMode="auto">
          <a:xfrm>
            <a:off x="3713163" y="3768725"/>
            <a:ext cx="3175" cy="90488"/>
          </a:xfrm>
          <a:prstGeom prst="line">
            <a:avLst/>
          </a:prstGeom>
          <a:noFill/>
          <a:ln w="0">
            <a:solidFill>
              <a:srgbClr val="000000"/>
            </a:solidFill>
            <a:round/>
            <a:headEnd/>
            <a:tailEnd/>
          </a:ln>
        </p:spPr>
        <p:txBody>
          <a:bodyPr/>
          <a:lstStyle/>
          <a:p>
            <a:endParaRPr lang="en-CA"/>
          </a:p>
        </p:txBody>
      </p:sp>
      <p:sp>
        <p:nvSpPr>
          <p:cNvPr id="28052" name="Line 401"/>
          <p:cNvSpPr>
            <a:spLocks noChangeShapeType="1"/>
          </p:cNvSpPr>
          <p:nvPr/>
        </p:nvSpPr>
        <p:spPr bwMode="auto">
          <a:xfrm>
            <a:off x="3713163" y="3887788"/>
            <a:ext cx="3175" cy="90487"/>
          </a:xfrm>
          <a:prstGeom prst="line">
            <a:avLst/>
          </a:prstGeom>
          <a:noFill/>
          <a:ln w="0">
            <a:solidFill>
              <a:srgbClr val="000000"/>
            </a:solidFill>
            <a:round/>
            <a:headEnd/>
            <a:tailEnd/>
          </a:ln>
        </p:spPr>
        <p:txBody>
          <a:bodyPr/>
          <a:lstStyle/>
          <a:p>
            <a:endParaRPr lang="en-CA"/>
          </a:p>
        </p:txBody>
      </p:sp>
      <p:sp>
        <p:nvSpPr>
          <p:cNvPr id="28053" name="Line 402"/>
          <p:cNvSpPr>
            <a:spLocks noChangeShapeType="1"/>
          </p:cNvSpPr>
          <p:nvPr/>
        </p:nvSpPr>
        <p:spPr bwMode="auto">
          <a:xfrm>
            <a:off x="3713163" y="4005263"/>
            <a:ext cx="3175" cy="79375"/>
          </a:xfrm>
          <a:prstGeom prst="line">
            <a:avLst/>
          </a:prstGeom>
          <a:noFill/>
          <a:ln w="0">
            <a:solidFill>
              <a:srgbClr val="000000"/>
            </a:solidFill>
            <a:round/>
            <a:headEnd/>
            <a:tailEnd/>
          </a:ln>
        </p:spPr>
        <p:txBody>
          <a:bodyPr/>
          <a:lstStyle/>
          <a:p>
            <a:endParaRPr lang="en-CA"/>
          </a:p>
        </p:txBody>
      </p:sp>
      <p:sp>
        <p:nvSpPr>
          <p:cNvPr id="28054" name="Line 403"/>
          <p:cNvSpPr>
            <a:spLocks noChangeShapeType="1"/>
          </p:cNvSpPr>
          <p:nvPr/>
        </p:nvSpPr>
        <p:spPr bwMode="auto">
          <a:xfrm>
            <a:off x="4133850" y="3768725"/>
            <a:ext cx="1588" cy="90488"/>
          </a:xfrm>
          <a:prstGeom prst="line">
            <a:avLst/>
          </a:prstGeom>
          <a:noFill/>
          <a:ln w="0">
            <a:solidFill>
              <a:srgbClr val="000000"/>
            </a:solidFill>
            <a:round/>
            <a:headEnd/>
            <a:tailEnd/>
          </a:ln>
        </p:spPr>
        <p:txBody>
          <a:bodyPr/>
          <a:lstStyle/>
          <a:p>
            <a:endParaRPr lang="en-CA"/>
          </a:p>
        </p:txBody>
      </p:sp>
      <p:sp>
        <p:nvSpPr>
          <p:cNvPr id="28055" name="Line 404"/>
          <p:cNvSpPr>
            <a:spLocks noChangeShapeType="1"/>
          </p:cNvSpPr>
          <p:nvPr/>
        </p:nvSpPr>
        <p:spPr bwMode="auto">
          <a:xfrm>
            <a:off x="4133850" y="3887788"/>
            <a:ext cx="1588" cy="90487"/>
          </a:xfrm>
          <a:prstGeom prst="line">
            <a:avLst/>
          </a:prstGeom>
          <a:noFill/>
          <a:ln w="0">
            <a:solidFill>
              <a:srgbClr val="000000"/>
            </a:solidFill>
            <a:round/>
            <a:headEnd/>
            <a:tailEnd/>
          </a:ln>
        </p:spPr>
        <p:txBody>
          <a:bodyPr/>
          <a:lstStyle/>
          <a:p>
            <a:endParaRPr lang="en-CA"/>
          </a:p>
        </p:txBody>
      </p:sp>
      <p:sp>
        <p:nvSpPr>
          <p:cNvPr id="28056" name="Line 405"/>
          <p:cNvSpPr>
            <a:spLocks noChangeShapeType="1"/>
          </p:cNvSpPr>
          <p:nvPr/>
        </p:nvSpPr>
        <p:spPr bwMode="auto">
          <a:xfrm>
            <a:off x="4133850" y="4005263"/>
            <a:ext cx="1588" cy="79375"/>
          </a:xfrm>
          <a:prstGeom prst="line">
            <a:avLst/>
          </a:prstGeom>
          <a:noFill/>
          <a:ln w="0">
            <a:solidFill>
              <a:srgbClr val="000000"/>
            </a:solidFill>
            <a:round/>
            <a:headEnd/>
            <a:tailEnd/>
          </a:ln>
        </p:spPr>
        <p:txBody>
          <a:bodyPr/>
          <a:lstStyle/>
          <a:p>
            <a:endParaRPr lang="en-CA"/>
          </a:p>
        </p:txBody>
      </p:sp>
      <p:sp>
        <p:nvSpPr>
          <p:cNvPr id="28057" name="Line 406"/>
          <p:cNvSpPr>
            <a:spLocks noChangeShapeType="1"/>
          </p:cNvSpPr>
          <p:nvPr/>
        </p:nvSpPr>
        <p:spPr bwMode="auto">
          <a:xfrm>
            <a:off x="4572000" y="3768725"/>
            <a:ext cx="3175" cy="90488"/>
          </a:xfrm>
          <a:prstGeom prst="line">
            <a:avLst/>
          </a:prstGeom>
          <a:noFill/>
          <a:ln w="0">
            <a:solidFill>
              <a:srgbClr val="000000"/>
            </a:solidFill>
            <a:round/>
            <a:headEnd/>
            <a:tailEnd/>
          </a:ln>
        </p:spPr>
        <p:txBody>
          <a:bodyPr/>
          <a:lstStyle/>
          <a:p>
            <a:endParaRPr lang="en-CA"/>
          </a:p>
        </p:txBody>
      </p:sp>
      <p:sp>
        <p:nvSpPr>
          <p:cNvPr id="28058" name="Line 407"/>
          <p:cNvSpPr>
            <a:spLocks noChangeShapeType="1"/>
          </p:cNvSpPr>
          <p:nvPr/>
        </p:nvSpPr>
        <p:spPr bwMode="auto">
          <a:xfrm>
            <a:off x="4572000" y="3887788"/>
            <a:ext cx="3175" cy="90487"/>
          </a:xfrm>
          <a:prstGeom prst="line">
            <a:avLst/>
          </a:prstGeom>
          <a:noFill/>
          <a:ln w="0">
            <a:solidFill>
              <a:srgbClr val="000000"/>
            </a:solidFill>
            <a:round/>
            <a:headEnd/>
            <a:tailEnd/>
          </a:ln>
        </p:spPr>
        <p:txBody>
          <a:bodyPr/>
          <a:lstStyle/>
          <a:p>
            <a:endParaRPr lang="en-CA"/>
          </a:p>
        </p:txBody>
      </p:sp>
      <p:sp>
        <p:nvSpPr>
          <p:cNvPr id="28059" name="Line 408"/>
          <p:cNvSpPr>
            <a:spLocks noChangeShapeType="1"/>
          </p:cNvSpPr>
          <p:nvPr/>
        </p:nvSpPr>
        <p:spPr bwMode="auto">
          <a:xfrm>
            <a:off x="4572000" y="4005263"/>
            <a:ext cx="3175" cy="79375"/>
          </a:xfrm>
          <a:prstGeom prst="line">
            <a:avLst/>
          </a:prstGeom>
          <a:noFill/>
          <a:ln w="0">
            <a:solidFill>
              <a:srgbClr val="000000"/>
            </a:solidFill>
            <a:round/>
            <a:headEnd/>
            <a:tailEnd/>
          </a:ln>
        </p:spPr>
        <p:txBody>
          <a:bodyPr/>
          <a:lstStyle/>
          <a:p>
            <a:endParaRPr lang="en-CA"/>
          </a:p>
        </p:txBody>
      </p:sp>
      <p:sp>
        <p:nvSpPr>
          <p:cNvPr id="28060" name="Line 409"/>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1" name="Line 410"/>
          <p:cNvSpPr>
            <a:spLocks noChangeShapeType="1"/>
          </p:cNvSpPr>
          <p:nvPr/>
        </p:nvSpPr>
        <p:spPr bwMode="auto">
          <a:xfrm>
            <a:off x="1209675" y="3760788"/>
            <a:ext cx="3175" cy="1587"/>
          </a:xfrm>
          <a:prstGeom prst="line">
            <a:avLst/>
          </a:prstGeom>
          <a:noFill/>
          <a:ln w="0">
            <a:solidFill>
              <a:srgbClr val="000000"/>
            </a:solidFill>
            <a:round/>
            <a:headEnd/>
            <a:tailEnd/>
          </a:ln>
        </p:spPr>
        <p:txBody>
          <a:bodyPr/>
          <a:lstStyle/>
          <a:p>
            <a:endParaRPr lang="en-CA"/>
          </a:p>
        </p:txBody>
      </p:sp>
      <p:sp>
        <p:nvSpPr>
          <p:cNvPr id="28062" name="Line 411"/>
          <p:cNvSpPr>
            <a:spLocks noChangeShapeType="1"/>
          </p:cNvSpPr>
          <p:nvPr/>
        </p:nvSpPr>
        <p:spPr bwMode="auto">
          <a:xfrm flipH="1">
            <a:off x="1208088" y="3762375"/>
            <a:ext cx="1587" cy="3175"/>
          </a:xfrm>
          <a:prstGeom prst="line">
            <a:avLst/>
          </a:prstGeom>
          <a:noFill/>
          <a:ln w="0">
            <a:solidFill>
              <a:srgbClr val="000000"/>
            </a:solidFill>
            <a:round/>
            <a:headEnd/>
            <a:tailEnd/>
          </a:ln>
        </p:spPr>
        <p:txBody>
          <a:bodyPr/>
          <a:lstStyle/>
          <a:p>
            <a:endParaRPr lang="en-CA"/>
          </a:p>
        </p:txBody>
      </p:sp>
      <p:sp>
        <p:nvSpPr>
          <p:cNvPr id="28063" name="Line 412"/>
          <p:cNvSpPr>
            <a:spLocks noChangeShapeType="1"/>
          </p:cNvSpPr>
          <p:nvPr/>
        </p:nvSpPr>
        <p:spPr bwMode="auto">
          <a:xfrm>
            <a:off x="1208088" y="3762375"/>
            <a:ext cx="1587" cy="6350"/>
          </a:xfrm>
          <a:prstGeom prst="line">
            <a:avLst/>
          </a:prstGeom>
          <a:noFill/>
          <a:ln w="0">
            <a:solidFill>
              <a:srgbClr val="000000"/>
            </a:solidFill>
            <a:round/>
            <a:headEnd/>
            <a:tailEnd/>
          </a:ln>
        </p:spPr>
        <p:txBody>
          <a:bodyPr/>
          <a:lstStyle/>
          <a:p>
            <a:endParaRPr lang="en-CA"/>
          </a:p>
        </p:txBody>
      </p:sp>
      <p:sp>
        <p:nvSpPr>
          <p:cNvPr id="28064" name="Line 413"/>
          <p:cNvSpPr>
            <a:spLocks noChangeShapeType="1"/>
          </p:cNvSpPr>
          <p:nvPr/>
        </p:nvSpPr>
        <p:spPr bwMode="auto">
          <a:xfrm flipH="1">
            <a:off x="1204913" y="3768725"/>
            <a:ext cx="3175" cy="4763"/>
          </a:xfrm>
          <a:prstGeom prst="line">
            <a:avLst/>
          </a:prstGeom>
          <a:noFill/>
          <a:ln w="0">
            <a:solidFill>
              <a:srgbClr val="000000"/>
            </a:solidFill>
            <a:round/>
            <a:headEnd/>
            <a:tailEnd/>
          </a:ln>
        </p:spPr>
        <p:txBody>
          <a:bodyPr/>
          <a:lstStyle/>
          <a:p>
            <a:endParaRPr lang="en-CA"/>
          </a:p>
        </p:txBody>
      </p:sp>
      <p:sp>
        <p:nvSpPr>
          <p:cNvPr id="28065" name="Line 414"/>
          <p:cNvSpPr>
            <a:spLocks noChangeShapeType="1"/>
          </p:cNvSpPr>
          <p:nvPr/>
        </p:nvSpPr>
        <p:spPr bwMode="auto">
          <a:xfrm flipH="1">
            <a:off x="1198563" y="3773488"/>
            <a:ext cx="6350" cy="14287"/>
          </a:xfrm>
          <a:prstGeom prst="line">
            <a:avLst/>
          </a:prstGeom>
          <a:noFill/>
          <a:ln w="0">
            <a:solidFill>
              <a:srgbClr val="000000"/>
            </a:solidFill>
            <a:round/>
            <a:headEnd/>
            <a:tailEnd/>
          </a:ln>
        </p:spPr>
        <p:txBody>
          <a:bodyPr/>
          <a:lstStyle/>
          <a:p>
            <a:endParaRPr lang="en-CA"/>
          </a:p>
        </p:txBody>
      </p:sp>
      <p:sp>
        <p:nvSpPr>
          <p:cNvPr id="28066" name="Line 415"/>
          <p:cNvSpPr>
            <a:spLocks noChangeShapeType="1"/>
          </p:cNvSpPr>
          <p:nvPr/>
        </p:nvSpPr>
        <p:spPr bwMode="auto">
          <a:xfrm flipH="1">
            <a:off x="1195388" y="3787775"/>
            <a:ext cx="3175" cy="22225"/>
          </a:xfrm>
          <a:prstGeom prst="line">
            <a:avLst/>
          </a:prstGeom>
          <a:noFill/>
          <a:ln w="0">
            <a:solidFill>
              <a:srgbClr val="000000"/>
            </a:solidFill>
            <a:round/>
            <a:headEnd/>
            <a:tailEnd/>
          </a:ln>
        </p:spPr>
        <p:txBody>
          <a:bodyPr/>
          <a:lstStyle/>
          <a:p>
            <a:endParaRPr lang="en-CA"/>
          </a:p>
        </p:txBody>
      </p:sp>
      <p:sp>
        <p:nvSpPr>
          <p:cNvPr id="28067" name="Line 416"/>
          <p:cNvSpPr>
            <a:spLocks noChangeShapeType="1"/>
          </p:cNvSpPr>
          <p:nvPr/>
        </p:nvSpPr>
        <p:spPr bwMode="auto">
          <a:xfrm>
            <a:off x="1195388" y="3810000"/>
            <a:ext cx="3175" cy="17463"/>
          </a:xfrm>
          <a:prstGeom prst="line">
            <a:avLst/>
          </a:prstGeom>
          <a:noFill/>
          <a:ln w="0">
            <a:solidFill>
              <a:srgbClr val="000000"/>
            </a:solidFill>
            <a:round/>
            <a:headEnd/>
            <a:tailEnd/>
          </a:ln>
        </p:spPr>
        <p:txBody>
          <a:bodyPr/>
          <a:lstStyle/>
          <a:p>
            <a:endParaRPr lang="en-CA"/>
          </a:p>
        </p:txBody>
      </p:sp>
      <p:sp>
        <p:nvSpPr>
          <p:cNvPr id="28068" name="Freeform 417"/>
          <p:cNvSpPr>
            <a:spLocks/>
          </p:cNvSpPr>
          <p:nvPr/>
        </p:nvSpPr>
        <p:spPr bwMode="auto">
          <a:xfrm>
            <a:off x="1198563" y="3827463"/>
            <a:ext cx="14287" cy="14287"/>
          </a:xfrm>
          <a:custGeom>
            <a:avLst/>
            <a:gdLst>
              <a:gd name="T0" fmla="*/ 0 w 11"/>
              <a:gd name="T1" fmla="*/ 0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0" y="0"/>
                </a:moveTo>
                <a:lnTo>
                  <a:pt x="9" y="11"/>
                </a:lnTo>
                <a:lnTo>
                  <a:pt x="11" y="11"/>
                </a:lnTo>
              </a:path>
            </a:pathLst>
          </a:custGeom>
          <a:noFill/>
          <a:ln w="0">
            <a:solidFill>
              <a:srgbClr val="000000"/>
            </a:solidFill>
            <a:round/>
            <a:headEnd/>
            <a:tailEnd/>
          </a:ln>
        </p:spPr>
        <p:txBody>
          <a:bodyPr/>
          <a:lstStyle/>
          <a:p>
            <a:endParaRPr lang="en-CA"/>
          </a:p>
        </p:txBody>
      </p:sp>
      <p:sp>
        <p:nvSpPr>
          <p:cNvPr id="28069" name="Line 418"/>
          <p:cNvSpPr>
            <a:spLocks noChangeShapeType="1"/>
          </p:cNvSpPr>
          <p:nvPr/>
        </p:nvSpPr>
        <p:spPr bwMode="auto">
          <a:xfrm>
            <a:off x="1233488" y="3862388"/>
            <a:ext cx="3175" cy="1587"/>
          </a:xfrm>
          <a:prstGeom prst="line">
            <a:avLst/>
          </a:prstGeom>
          <a:noFill/>
          <a:ln w="0">
            <a:solidFill>
              <a:srgbClr val="000000"/>
            </a:solidFill>
            <a:round/>
            <a:headEnd/>
            <a:tailEnd/>
          </a:ln>
        </p:spPr>
        <p:txBody>
          <a:bodyPr/>
          <a:lstStyle/>
          <a:p>
            <a:endParaRPr lang="en-CA"/>
          </a:p>
        </p:txBody>
      </p:sp>
      <p:sp>
        <p:nvSpPr>
          <p:cNvPr id="28070" name="Line 419"/>
          <p:cNvSpPr>
            <a:spLocks noChangeShapeType="1"/>
          </p:cNvSpPr>
          <p:nvPr/>
        </p:nvSpPr>
        <p:spPr bwMode="auto">
          <a:xfrm>
            <a:off x="1233488" y="3862388"/>
            <a:ext cx="7937" cy="7937"/>
          </a:xfrm>
          <a:prstGeom prst="line">
            <a:avLst/>
          </a:prstGeom>
          <a:noFill/>
          <a:ln w="0">
            <a:solidFill>
              <a:srgbClr val="000000"/>
            </a:solidFill>
            <a:round/>
            <a:headEnd/>
            <a:tailEnd/>
          </a:ln>
        </p:spPr>
        <p:txBody>
          <a:bodyPr/>
          <a:lstStyle/>
          <a:p>
            <a:endParaRPr lang="en-CA"/>
          </a:p>
        </p:txBody>
      </p:sp>
      <p:sp>
        <p:nvSpPr>
          <p:cNvPr id="28071" name="Line 420"/>
          <p:cNvSpPr>
            <a:spLocks noChangeShapeType="1"/>
          </p:cNvSpPr>
          <p:nvPr/>
        </p:nvSpPr>
        <p:spPr bwMode="auto">
          <a:xfrm flipH="1">
            <a:off x="1238250" y="3870325"/>
            <a:ext cx="3175" cy="6350"/>
          </a:xfrm>
          <a:prstGeom prst="line">
            <a:avLst/>
          </a:prstGeom>
          <a:noFill/>
          <a:ln w="0">
            <a:solidFill>
              <a:srgbClr val="000000"/>
            </a:solidFill>
            <a:round/>
            <a:headEnd/>
            <a:tailEnd/>
          </a:ln>
        </p:spPr>
        <p:txBody>
          <a:bodyPr/>
          <a:lstStyle/>
          <a:p>
            <a:endParaRPr lang="en-CA"/>
          </a:p>
        </p:txBody>
      </p:sp>
      <p:sp>
        <p:nvSpPr>
          <p:cNvPr id="28072" name="Line 421"/>
          <p:cNvSpPr>
            <a:spLocks noChangeShapeType="1"/>
          </p:cNvSpPr>
          <p:nvPr/>
        </p:nvSpPr>
        <p:spPr bwMode="auto">
          <a:xfrm flipH="1">
            <a:off x="1231900" y="3876675"/>
            <a:ext cx="6350" cy="7938"/>
          </a:xfrm>
          <a:prstGeom prst="line">
            <a:avLst/>
          </a:prstGeom>
          <a:noFill/>
          <a:ln w="0">
            <a:solidFill>
              <a:srgbClr val="000000"/>
            </a:solidFill>
            <a:round/>
            <a:headEnd/>
            <a:tailEnd/>
          </a:ln>
        </p:spPr>
        <p:txBody>
          <a:bodyPr/>
          <a:lstStyle/>
          <a:p>
            <a:endParaRPr lang="en-CA"/>
          </a:p>
        </p:txBody>
      </p:sp>
      <p:sp>
        <p:nvSpPr>
          <p:cNvPr id="28073" name="Line 422"/>
          <p:cNvSpPr>
            <a:spLocks noChangeShapeType="1"/>
          </p:cNvSpPr>
          <p:nvPr/>
        </p:nvSpPr>
        <p:spPr bwMode="auto">
          <a:xfrm flipH="1">
            <a:off x="1217613" y="3884613"/>
            <a:ext cx="14287" cy="4762"/>
          </a:xfrm>
          <a:prstGeom prst="line">
            <a:avLst/>
          </a:prstGeom>
          <a:noFill/>
          <a:ln w="0">
            <a:solidFill>
              <a:srgbClr val="000000"/>
            </a:solidFill>
            <a:round/>
            <a:headEnd/>
            <a:tailEnd/>
          </a:ln>
        </p:spPr>
        <p:txBody>
          <a:bodyPr/>
          <a:lstStyle/>
          <a:p>
            <a:endParaRPr lang="en-CA"/>
          </a:p>
        </p:txBody>
      </p:sp>
      <p:sp>
        <p:nvSpPr>
          <p:cNvPr id="28074" name="Line 423"/>
          <p:cNvSpPr>
            <a:spLocks noChangeShapeType="1"/>
          </p:cNvSpPr>
          <p:nvPr/>
        </p:nvSpPr>
        <p:spPr bwMode="auto">
          <a:xfrm flipH="1">
            <a:off x="1198563" y="3889375"/>
            <a:ext cx="19050" cy="7938"/>
          </a:xfrm>
          <a:prstGeom prst="line">
            <a:avLst/>
          </a:prstGeom>
          <a:noFill/>
          <a:ln w="0">
            <a:solidFill>
              <a:srgbClr val="000000"/>
            </a:solidFill>
            <a:round/>
            <a:headEnd/>
            <a:tailEnd/>
          </a:ln>
        </p:spPr>
        <p:txBody>
          <a:bodyPr/>
          <a:lstStyle/>
          <a:p>
            <a:endParaRPr lang="en-CA"/>
          </a:p>
        </p:txBody>
      </p:sp>
      <p:sp>
        <p:nvSpPr>
          <p:cNvPr id="28075" name="Freeform 424"/>
          <p:cNvSpPr>
            <a:spLocks/>
          </p:cNvSpPr>
          <p:nvPr/>
        </p:nvSpPr>
        <p:spPr bwMode="auto">
          <a:xfrm>
            <a:off x="1179513" y="3897313"/>
            <a:ext cx="19050" cy="6350"/>
          </a:xfrm>
          <a:custGeom>
            <a:avLst/>
            <a:gdLst>
              <a:gd name="T0" fmla="*/ 2147483647 w 18"/>
              <a:gd name="T1" fmla="*/ 0 h 5"/>
              <a:gd name="T2" fmla="*/ 0 w 18"/>
              <a:gd name="T3" fmla="*/ 2147483647 h 5"/>
              <a:gd name="T4" fmla="*/ 0 w 18"/>
              <a:gd name="T5" fmla="*/ 2147483647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18" y="0"/>
                </a:moveTo>
                <a:lnTo>
                  <a:pt x="0" y="5"/>
                </a:lnTo>
              </a:path>
            </a:pathLst>
          </a:custGeom>
          <a:noFill/>
          <a:ln w="0">
            <a:solidFill>
              <a:srgbClr val="000000"/>
            </a:solidFill>
            <a:round/>
            <a:headEnd/>
            <a:tailEnd/>
          </a:ln>
        </p:spPr>
        <p:txBody>
          <a:bodyPr/>
          <a:lstStyle/>
          <a:p>
            <a:endParaRPr lang="en-CA"/>
          </a:p>
        </p:txBody>
      </p:sp>
      <p:sp>
        <p:nvSpPr>
          <p:cNvPr id="28076" name="Line 425"/>
          <p:cNvSpPr>
            <a:spLocks noChangeShapeType="1"/>
          </p:cNvSpPr>
          <p:nvPr/>
        </p:nvSpPr>
        <p:spPr bwMode="auto">
          <a:xfrm flipH="1">
            <a:off x="1147763" y="3914775"/>
            <a:ext cx="3175" cy="1588"/>
          </a:xfrm>
          <a:prstGeom prst="line">
            <a:avLst/>
          </a:prstGeom>
          <a:noFill/>
          <a:ln w="0">
            <a:solidFill>
              <a:srgbClr val="000000"/>
            </a:solidFill>
            <a:round/>
            <a:headEnd/>
            <a:tailEnd/>
          </a:ln>
        </p:spPr>
        <p:txBody>
          <a:bodyPr/>
          <a:lstStyle/>
          <a:p>
            <a:endParaRPr lang="en-CA"/>
          </a:p>
        </p:txBody>
      </p:sp>
      <p:sp>
        <p:nvSpPr>
          <p:cNvPr id="28077" name="Line 426"/>
          <p:cNvSpPr>
            <a:spLocks noChangeShapeType="1"/>
          </p:cNvSpPr>
          <p:nvPr/>
        </p:nvSpPr>
        <p:spPr bwMode="auto">
          <a:xfrm flipH="1">
            <a:off x="1143000" y="3916363"/>
            <a:ext cx="4763" cy="4762"/>
          </a:xfrm>
          <a:prstGeom prst="line">
            <a:avLst/>
          </a:prstGeom>
          <a:noFill/>
          <a:ln w="0">
            <a:solidFill>
              <a:srgbClr val="000000"/>
            </a:solidFill>
            <a:round/>
            <a:headEnd/>
            <a:tailEnd/>
          </a:ln>
        </p:spPr>
        <p:txBody>
          <a:bodyPr/>
          <a:lstStyle/>
          <a:p>
            <a:endParaRPr lang="en-CA"/>
          </a:p>
        </p:txBody>
      </p:sp>
      <p:sp>
        <p:nvSpPr>
          <p:cNvPr id="28078" name="Line 427"/>
          <p:cNvSpPr>
            <a:spLocks noChangeShapeType="1"/>
          </p:cNvSpPr>
          <p:nvPr/>
        </p:nvSpPr>
        <p:spPr bwMode="auto">
          <a:xfrm>
            <a:off x="1143000" y="3921125"/>
            <a:ext cx="3175" cy="6350"/>
          </a:xfrm>
          <a:prstGeom prst="line">
            <a:avLst/>
          </a:prstGeom>
          <a:noFill/>
          <a:ln w="0">
            <a:solidFill>
              <a:srgbClr val="000000"/>
            </a:solidFill>
            <a:round/>
            <a:headEnd/>
            <a:tailEnd/>
          </a:ln>
        </p:spPr>
        <p:txBody>
          <a:bodyPr/>
          <a:lstStyle/>
          <a:p>
            <a:endParaRPr lang="en-CA"/>
          </a:p>
        </p:txBody>
      </p:sp>
      <p:sp>
        <p:nvSpPr>
          <p:cNvPr id="28079" name="Line 428"/>
          <p:cNvSpPr>
            <a:spLocks noChangeShapeType="1"/>
          </p:cNvSpPr>
          <p:nvPr/>
        </p:nvSpPr>
        <p:spPr bwMode="auto">
          <a:xfrm>
            <a:off x="1146175" y="3927475"/>
            <a:ext cx="11113" cy="4763"/>
          </a:xfrm>
          <a:prstGeom prst="line">
            <a:avLst/>
          </a:prstGeom>
          <a:noFill/>
          <a:ln w="0">
            <a:solidFill>
              <a:srgbClr val="000000"/>
            </a:solidFill>
            <a:round/>
            <a:headEnd/>
            <a:tailEnd/>
          </a:ln>
        </p:spPr>
        <p:txBody>
          <a:bodyPr/>
          <a:lstStyle/>
          <a:p>
            <a:endParaRPr lang="en-CA"/>
          </a:p>
        </p:txBody>
      </p:sp>
      <p:sp>
        <p:nvSpPr>
          <p:cNvPr id="28080" name="Line 429"/>
          <p:cNvSpPr>
            <a:spLocks noChangeShapeType="1"/>
          </p:cNvSpPr>
          <p:nvPr/>
        </p:nvSpPr>
        <p:spPr bwMode="auto">
          <a:xfrm>
            <a:off x="1157288" y="3932238"/>
            <a:ext cx="14287" cy="1587"/>
          </a:xfrm>
          <a:prstGeom prst="line">
            <a:avLst/>
          </a:prstGeom>
          <a:noFill/>
          <a:ln w="0">
            <a:solidFill>
              <a:srgbClr val="000000"/>
            </a:solidFill>
            <a:round/>
            <a:headEnd/>
            <a:tailEnd/>
          </a:ln>
        </p:spPr>
        <p:txBody>
          <a:bodyPr/>
          <a:lstStyle/>
          <a:p>
            <a:endParaRPr lang="en-CA"/>
          </a:p>
        </p:txBody>
      </p:sp>
      <p:sp>
        <p:nvSpPr>
          <p:cNvPr id="28081" name="Line 430"/>
          <p:cNvSpPr>
            <a:spLocks noChangeShapeType="1"/>
          </p:cNvSpPr>
          <p:nvPr/>
        </p:nvSpPr>
        <p:spPr bwMode="auto">
          <a:xfrm>
            <a:off x="1171575" y="3933825"/>
            <a:ext cx="17463" cy="3175"/>
          </a:xfrm>
          <a:prstGeom prst="line">
            <a:avLst/>
          </a:prstGeom>
          <a:noFill/>
          <a:ln w="0">
            <a:solidFill>
              <a:srgbClr val="000000"/>
            </a:solidFill>
            <a:round/>
            <a:headEnd/>
            <a:tailEnd/>
          </a:ln>
        </p:spPr>
        <p:txBody>
          <a:bodyPr/>
          <a:lstStyle/>
          <a:p>
            <a:endParaRPr lang="en-CA"/>
          </a:p>
        </p:txBody>
      </p:sp>
      <p:sp>
        <p:nvSpPr>
          <p:cNvPr id="28082" name="Freeform 431"/>
          <p:cNvSpPr>
            <a:spLocks/>
          </p:cNvSpPr>
          <p:nvPr/>
        </p:nvSpPr>
        <p:spPr bwMode="auto">
          <a:xfrm>
            <a:off x="1189038" y="3937000"/>
            <a:ext cx="28575" cy="1588"/>
          </a:xfrm>
          <a:custGeom>
            <a:avLst/>
            <a:gdLst>
              <a:gd name="T0" fmla="*/ 0 w 25"/>
              <a:gd name="T1" fmla="*/ 0 h 1588"/>
              <a:gd name="T2" fmla="*/ 2147483647 w 25"/>
              <a:gd name="T3" fmla="*/ 0 h 1588"/>
              <a:gd name="T4" fmla="*/ 2147483647 w 25"/>
              <a:gd name="T5" fmla="*/ 0 h 1588"/>
              <a:gd name="T6" fmla="*/ 0 60000 65536"/>
              <a:gd name="T7" fmla="*/ 0 60000 65536"/>
              <a:gd name="T8" fmla="*/ 0 60000 65536"/>
              <a:gd name="T9" fmla="*/ 0 w 25"/>
              <a:gd name="T10" fmla="*/ 0 h 1588"/>
              <a:gd name="T11" fmla="*/ 25 w 25"/>
              <a:gd name="T12" fmla="*/ 1588 h 1588"/>
            </a:gdLst>
            <a:ahLst/>
            <a:cxnLst>
              <a:cxn ang="T6">
                <a:pos x="T0" y="T1"/>
              </a:cxn>
              <a:cxn ang="T7">
                <a:pos x="T2" y="T3"/>
              </a:cxn>
              <a:cxn ang="T8">
                <a:pos x="T4" y="T5"/>
              </a:cxn>
            </a:cxnLst>
            <a:rect l="T9" t="T10" r="T11" b="T12"/>
            <a:pathLst>
              <a:path w="25" h="1588">
                <a:moveTo>
                  <a:pt x="0" y="0"/>
                </a:moveTo>
                <a:lnTo>
                  <a:pt x="15" y="0"/>
                </a:lnTo>
                <a:lnTo>
                  <a:pt x="25" y="0"/>
                </a:lnTo>
              </a:path>
            </a:pathLst>
          </a:custGeom>
          <a:noFill/>
          <a:ln w="0">
            <a:solidFill>
              <a:srgbClr val="000000"/>
            </a:solidFill>
            <a:round/>
            <a:headEnd/>
            <a:tailEnd/>
          </a:ln>
        </p:spPr>
        <p:txBody>
          <a:bodyPr/>
          <a:lstStyle/>
          <a:p>
            <a:endParaRPr lang="en-CA"/>
          </a:p>
        </p:txBody>
      </p:sp>
      <p:sp>
        <p:nvSpPr>
          <p:cNvPr id="28083" name="Line 432"/>
          <p:cNvSpPr>
            <a:spLocks noChangeShapeType="1"/>
          </p:cNvSpPr>
          <p:nvPr/>
        </p:nvSpPr>
        <p:spPr bwMode="auto">
          <a:xfrm>
            <a:off x="1228725" y="3959225"/>
            <a:ext cx="3175" cy="4763"/>
          </a:xfrm>
          <a:prstGeom prst="line">
            <a:avLst/>
          </a:prstGeom>
          <a:noFill/>
          <a:ln w="0">
            <a:solidFill>
              <a:srgbClr val="000000"/>
            </a:solidFill>
            <a:round/>
            <a:headEnd/>
            <a:tailEnd/>
          </a:ln>
        </p:spPr>
        <p:txBody>
          <a:bodyPr/>
          <a:lstStyle/>
          <a:p>
            <a:endParaRPr lang="en-CA"/>
          </a:p>
        </p:txBody>
      </p:sp>
      <p:sp>
        <p:nvSpPr>
          <p:cNvPr id="28084" name="Line 433"/>
          <p:cNvSpPr>
            <a:spLocks noChangeShapeType="1"/>
          </p:cNvSpPr>
          <p:nvPr/>
        </p:nvSpPr>
        <p:spPr bwMode="auto">
          <a:xfrm flipH="1">
            <a:off x="1223963" y="3963988"/>
            <a:ext cx="4762" cy="7937"/>
          </a:xfrm>
          <a:prstGeom prst="line">
            <a:avLst/>
          </a:prstGeom>
          <a:noFill/>
          <a:ln w="0">
            <a:solidFill>
              <a:srgbClr val="000000"/>
            </a:solidFill>
            <a:round/>
            <a:headEnd/>
            <a:tailEnd/>
          </a:ln>
        </p:spPr>
        <p:txBody>
          <a:bodyPr/>
          <a:lstStyle/>
          <a:p>
            <a:endParaRPr lang="en-CA"/>
          </a:p>
        </p:txBody>
      </p:sp>
      <p:sp>
        <p:nvSpPr>
          <p:cNvPr id="28085" name="Line 434"/>
          <p:cNvSpPr>
            <a:spLocks noChangeShapeType="1"/>
          </p:cNvSpPr>
          <p:nvPr/>
        </p:nvSpPr>
        <p:spPr bwMode="auto">
          <a:xfrm flipH="1">
            <a:off x="1209675" y="3971925"/>
            <a:ext cx="14288" cy="23813"/>
          </a:xfrm>
          <a:prstGeom prst="line">
            <a:avLst/>
          </a:prstGeom>
          <a:noFill/>
          <a:ln w="0">
            <a:solidFill>
              <a:srgbClr val="000000"/>
            </a:solidFill>
            <a:round/>
            <a:headEnd/>
            <a:tailEnd/>
          </a:ln>
        </p:spPr>
        <p:txBody>
          <a:bodyPr/>
          <a:lstStyle/>
          <a:p>
            <a:endParaRPr lang="en-CA"/>
          </a:p>
        </p:txBody>
      </p:sp>
      <p:sp>
        <p:nvSpPr>
          <p:cNvPr id="28086" name="Line 435"/>
          <p:cNvSpPr>
            <a:spLocks noChangeShapeType="1"/>
          </p:cNvSpPr>
          <p:nvPr/>
        </p:nvSpPr>
        <p:spPr bwMode="auto">
          <a:xfrm flipH="1">
            <a:off x="1193800" y="3995738"/>
            <a:ext cx="15875" cy="22225"/>
          </a:xfrm>
          <a:prstGeom prst="line">
            <a:avLst/>
          </a:prstGeom>
          <a:noFill/>
          <a:ln w="0">
            <a:solidFill>
              <a:srgbClr val="000000"/>
            </a:solidFill>
            <a:round/>
            <a:headEnd/>
            <a:tailEnd/>
          </a:ln>
        </p:spPr>
        <p:txBody>
          <a:bodyPr/>
          <a:lstStyle/>
          <a:p>
            <a:endParaRPr lang="en-CA"/>
          </a:p>
        </p:txBody>
      </p:sp>
      <p:sp>
        <p:nvSpPr>
          <p:cNvPr id="28087" name="Line 436"/>
          <p:cNvSpPr>
            <a:spLocks noChangeShapeType="1"/>
          </p:cNvSpPr>
          <p:nvPr/>
        </p:nvSpPr>
        <p:spPr bwMode="auto">
          <a:xfrm flipH="1">
            <a:off x="1190625" y="4017963"/>
            <a:ext cx="3175" cy="4762"/>
          </a:xfrm>
          <a:prstGeom prst="line">
            <a:avLst/>
          </a:prstGeom>
          <a:noFill/>
          <a:ln w="0">
            <a:solidFill>
              <a:srgbClr val="000000"/>
            </a:solidFill>
            <a:round/>
            <a:headEnd/>
            <a:tailEnd/>
          </a:ln>
        </p:spPr>
        <p:txBody>
          <a:bodyPr/>
          <a:lstStyle/>
          <a:p>
            <a:endParaRPr lang="en-CA"/>
          </a:p>
        </p:txBody>
      </p:sp>
      <p:sp>
        <p:nvSpPr>
          <p:cNvPr id="28088" name="Line 437"/>
          <p:cNvSpPr>
            <a:spLocks noChangeShapeType="1"/>
          </p:cNvSpPr>
          <p:nvPr/>
        </p:nvSpPr>
        <p:spPr bwMode="auto">
          <a:xfrm flipH="1">
            <a:off x="1189038" y="4022725"/>
            <a:ext cx="1587" cy="6350"/>
          </a:xfrm>
          <a:prstGeom prst="line">
            <a:avLst/>
          </a:prstGeom>
          <a:noFill/>
          <a:ln w="0">
            <a:solidFill>
              <a:srgbClr val="000000"/>
            </a:solidFill>
            <a:round/>
            <a:headEnd/>
            <a:tailEnd/>
          </a:ln>
        </p:spPr>
        <p:txBody>
          <a:bodyPr/>
          <a:lstStyle/>
          <a:p>
            <a:endParaRPr lang="en-CA"/>
          </a:p>
        </p:txBody>
      </p:sp>
      <p:sp>
        <p:nvSpPr>
          <p:cNvPr id="28089" name="Line 438"/>
          <p:cNvSpPr>
            <a:spLocks noChangeShapeType="1"/>
          </p:cNvSpPr>
          <p:nvPr/>
        </p:nvSpPr>
        <p:spPr bwMode="auto">
          <a:xfrm>
            <a:off x="1189038" y="4029075"/>
            <a:ext cx="1587" cy="4763"/>
          </a:xfrm>
          <a:prstGeom prst="line">
            <a:avLst/>
          </a:prstGeom>
          <a:noFill/>
          <a:ln w="0">
            <a:solidFill>
              <a:srgbClr val="000000"/>
            </a:solidFill>
            <a:round/>
            <a:headEnd/>
            <a:tailEnd/>
          </a:ln>
        </p:spPr>
        <p:txBody>
          <a:bodyPr/>
          <a:lstStyle/>
          <a:p>
            <a:endParaRPr lang="en-CA"/>
          </a:p>
        </p:txBody>
      </p:sp>
      <p:sp>
        <p:nvSpPr>
          <p:cNvPr id="28090" name="Freeform 439"/>
          <p:cNvSpPr>
            <a:spLocks/>
          </p:cNvSpPr>
          <p:nvPr/>
        </p:nvSpPr>
        <p:spPr bwMode="auto">
          <a:xfrm>
            <a:off x="1189038" y="4033838"/>
            <a:ext cx="4762" cy="4762"/>
          </a:xfrm>
          <a:custGeom>
            <a:avLst/>
            <a:gdLst>
              <a:gd name="T0" fmla="*/ 0 w 4"/>
              <a:gd name="T1" fmla="*/ 0 h 4"/>
              <a:gd name="T2" fmla="*/ 2147483647 w 4"/>
              <a:gd name="T3" fmla="*/ 2147483647 h 4"/>
              <a:gd name="T4" fmla="*/ 2147483647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0"/>
                </a:moveTo>
                <a:lnTo>
                  <a:pt x="2" y="2"/>
                </a:lnTo>
                <a:lnTo>
                  <a:pt x="4" y="4"/>
                </a:lnTo>
              </a:path>
            </a:pathLst>
          </a:custGeom>
          <a:noFill/>
          <a:ln w="0">
            <a:solidFill>
              <a:srgbClr val="000000"/>
            </a:solidFill>
            <a:round/>
            <a:headEnd/>
            <a:tailEnd/>
          </a:ln>
        </p:spPr>
        <p:txBody>
          <a:bodyPr/>
          <a:lstStyle/>
          <a:p>
            <a:endParaRPr lang="en-CA"/>
          </a:p>
        </p:txBody>
      </p:sp>
      <p:sp>
        <p:nvSpPr>
          <p:cNvPr id="28091" name="Line 440"/>
          <p:cNvSpPr>
            <a:spLocks noChangeShapeType="1"/>
          </p:cNvSpPr>
          <p:nvPr/>
        </p:nvSpPr>
        <p:spPr bwMode="auto">
          <a:xfrm>
            <a:off x="1222375" y="4035425"/>
            <a:ext cx="1588" cy="3175"/>
          </a:xfrm>
          <a:prstGeom prst="line">
            <a:avLst/>
          </a:prstGeom>
          <a:noFill/>
          <a:ln w="0">
            <a:solidFill>
              <a:srgbClr val="000000"/>
            </a:solidFill>
            <a:round/>
            <a:headEnd/>
            <a:tailEnd/>
          </a:ln>
        </p:spPr>
        <p:txBody>
          <a:bodyPr/>
          <a:lstStyle/>
          <a:p>
            <a:endParaRPr lang="en-CA"/>
          </a:p>
        </p:txBody>
      </p:sp>
      <p:sp>
        <p:nvSpPr>
          <p:cNvPr id="28092" name="Line 441"/>
          <p:cNvSpPr>
            <a:spLocks noChangeShapeType="1"/>
          </p:cNvSpPr>
          <p:nvPr/>
        </p:nvSpPr>
        <p:spPr bwMode="auto">
          <a:xfrm>
            <a:off x="1222375" y="4035425"/>
            <a:ext cx="6350" cy="3175"/>
          </a:xfrm>
          <a:prstGeom prst="line">
            <a:avLst/>
          </a:prstGeom>
          <a:noFill/>
          <a:ln w="0">
            <a:solidFill>
              <a:srgbClr val="000000"/>
            </a:solidFill>
            <a:round/>
            <a:headEnd/>
            <a:tailEnd/>
          </a:ln>
        </p:spPr>
        <p:txBody>
          <a:bodyPr/>
          <a:lstStyle/>
          <a:p>
            <a:endParaRPr lang="en-CA"/>
          </a:p>
        </p:txBody>
      </p:sp>
      <p:sp>
        <p:nvSpPr>
          <p:cNvPr id="28093" name="Line 442"/>
          <p:cNvSpPr>
            <a:spLocks noChangeShapeType="1"/>
          </p:cNvSpPr>
          <p:nvPr/>
        </p:nvSpPr>
        <p:spPr bwMode="auto">
          <a:xfrm>
            <a:off x="1228725" y="4035425"/>
            <a:ext cx="3175" cy="3175"/>
          </a:xfrm>
          <a:prstGeom prst="line">
            <a:avLst/>
          </a:prstGeom>
          <a:noFill/>
          <a:ln w="0">
            <a:solidFill>
              <a:srgbClr val="000000"/>
            </a:solidFill>
            <a:round/>
            <a:headEnd/>
            <a:tailEnd/>
          </a:ln>
        </p:spPr>
        <p:txBody>
          <a:bodyPr/>
          <a:lstStyle/>
          <a:p>
            <a:endParaRPr lang="en-CA"/>
          </a:p>
        </p:txBody>
      </p:sp>
      <p:sp>
        <p:nvSpPr>
          <p:cNvPr id="28094" name="Line 443"/>
          <p:cNvSpPr>
            <a:spLocks noChangeShapeType="1"/>
          </p:cNvSpPr>
          <p:nvPr/>
        </p:nvSpPr>
        <p:spPr bwMode="auto">
          <a:xfrm>
            <a:off x="1231900" y="4035425"/>
            <a:ext cx="1588" cy="3175"/>
          </a:xfrm>
          <a:prstGeom prst="line">
            <a:avLst/>
          </a:prstGeom>
          <a:noFill/>
          <a:ln w="0">
            <a:solidFill>
              <a:srgbClr val="000000"/>
            </a:solidFill>
            <a:round/>
            <a:headEnd/>
            <a:tailEnd/>
          </a:ln>
        </p:spPr>
        <p:txBody>
          <a:bodyPr/>
          <a:lstStyle/>
          <a:p>
            <a:endParaRPr lang="en-CA"/>
          </a:p>
        </p:txBody>
      </p:sp>
      <p:sp>
        <p:nvSpPr>
          <p:cNvPr id="28095" name="Line 444"/>
          <p:cNvSpPr>
            <a:spLocks noChangeShapeType="1"/>
          </p:cNvSpPr>
          <p:nvPr/>
        </p:nvSpPr>
        <p:spPr bwMode="auto">
          <a:xfrm>
            <a:off x="1233488" y="4035425"/>
            <a:ext cx="3175" cy="3175"/>
          </a:xfrm>
          <a:prstGeom prst="line">
            <a:avLst/>
          </a:prstGeom>
          <a:noFill/>
          <a:ln w="0">
            <a:solidFill>
              <a:srgbClr val="000000"/>
            </a:solidFill>
            <a:round/>
            <a:headEnd/>
            <a:tailEnd/>
          </a:ln>
        </p:spPr>
        <p:txBody>
          <a:bodyPr/>
          <a:lstStyle/>
          <a:p>
            <a:endParaRPr lang="en-CA"/>
          </a:p>
        </p:txBody>
      </p:sp>
      <p:sp>
        <p:nvSpPr>
          <p:cNvPr id="28096" name="Line 445"/>
          <p:cNvSpPr>
            <a:spLocks noChangeShapeType="1"/>
          </p:cNvSpPr>
          <p:nvPr/>
        </p:nvSpPr>
        <p:spPr bwMode="auto">
          <a:xfrm>
            <a:off x="1233488" y="4038600"/>
            <a:ext cx="3175" cy="1588"/>
          </a:xfrm>
          <a:prstGeom prst="line">
            <a:avLst/>
          </a:prstGeom>
          <a:noFill/>
          <a:ln w="0">
            <a:solidFill>
              <a:srgbClr val="000000"/>
            </a:solidFill>
            <a:round/>
            <a:headEnd/>
            <a:tailEnd/>
          </a:ln>
        </p:spPr>
        <p:txBody>
          <a:bodyPr/>
          <a:lstStyle/>
          <a:p>
            <a:endParaRPr lang="en-CA"/>
          </a:p>
        </p:txBody>
      </p:sp>
      <p:sp>
        <p:nvSpPr>
          <p:cNvPr id="28097" name="Line 446"/>
          <p:cNvSpPr>
            <a:spLocks noChangeShapeType="1"/>
          </p:cNvSpPr>
          <p:nvPr/>
        </p:nvSpPr>
        <p:spPr bwMode="auto">
          <a:xfrm flipH="1">
            <a:off x="1231900" y="4040188"/>
            <a:ext cx="1588" cy="3175"/>
          </a:xfrm>
          <a:prstGeom prst="line">
            <a:avLst/>
          </a:prstGeom>
          <a:noFill/>
          <a:ln w="0">
            <a:solidFill>
              <a:srgbClr val="000000"/>
            </a:solidFill>
            <a:round/>
            <a:headEnd/>
            <a:tailEnd/>
          </a:ln>
        </p:spPr>
        <p:txBody>
          <a:bodyPr/>
          <a:lstStyle/>
          <a:p>
            <a:endParaRPr lang="en-CA"/>
          </a:p>
        </p:txBody>
      </p:sp>
      <p:sp>
        <p:nvSpPr>
          <p:cNvPr id="28098" name="Line 447"/>
          <p:cNvSpPr>
            <a:spLocks noChangeShapeType="1"/>
          </p:cNvSpPr>
          <p:nvPr/>
        </p:nvSpPr>
        <p:spPr bwMode="auto">
          <a:xfrm flipH="1">
            <a:off x="1228725" y="4040188"/>
            <a:ext cx="3175" cy="4762"/>
          </a:xfrm>
          <a:prstGeom prst="line">
            <a:avLst/>
          </a:prstGeom>
          <a:noFill/>
          <a:ln w="0">
            <a:solidFill>
              <a:srgbClr val="000000"/>
            </a:solidFill>
            <a:round/>
            <a:headEnd/>
            <a:tailEnd/>
          </a:ln>
        </p:spPr>
        <p:txBody>
          <a:bodyPr/>
          <a:lstStyle/>
          <a:p>
            <a:endParaRPr lang="en-CA"/>
          </a:p>
        </p:txBody>
      </p:sp>
      <p:sp>
        <p:nvSpPr>
          <p:cNvPr id="28099" name="Line 448"/>
          <p:cNvSpPr>
            <a:spLocks noChangeShapeType="1"/>
          </p:cNvSpPr>
          <p:nvPr/>
        </p:nvSpPr>
        <p:spPr bwMode="auto">
          <a:xfrm flipH="1">
            <a:off x="1222375" y="4044950"/>
            <a:ext cx="6350" cy="7938"/>
          </a:xfrm>
          <a:prstGeom prst="line">
            <a:avLst/>
          </a:prstGeom>
          <a:noFill/>
          <a:ln w="0">
            <a:solidFill>
              <a:srgbClr val="000000"/>
            </a:solidFill>
            <a:round/>
            <a:headEnd/>
            <a:tailEnd/>
          </a:ln>
        </p:spPr>
        <p:txBody>
          <a:bodyPr/>
          <a:lstStyle/>
          <a:p>
            <a:endParaRPr lang="en-CA"/>
          </a:p>
        </p:txBody>
      </p:sp>
      <p:sp>
        <p:nvSpPr>
          <p:cNvPr id="28100" name="Line 449"/>
          <p:cNvSpPr>
            <a:spLocks noChangeShapeType="1"/>
          </p:cNvSpPr>
          <p:nvPr/>
        </p:nvSpPr>
        <p:spPr bwMode="auto">
          <a:xfrm flipH="1">
            <a:off x="1217613" y="4052888"/>
            <a:ext cx="4762" cy="4762"/>
          </a:xfrm>
          <a:prstGeom prst="line">
            <a:avLst/>
          </a:prstGeom>
          <a:noFill/>
          <a:ln w="0">
            <a:solidFill>
              <a:srgbClr val="000000"/>
            </a:solidFill>
            <a:round/>
            <a:headEnd/>
            <a:tailEnd/>
          </a:ln>
        </p:spPr>
        <p:txBody>
          <a:bodyPr/>
          <a:lstStyle/>
          <a:p>
            <a:endParaRPr lang="en-CA"/>
          </a:p>
        </p:txBody>
      </p:sp>
      <p:sp>
        <p:nvSpPr>
          <p:cNvPr id="28101" name="Line 450"/>
          <p:cNvSpPr>
            <a:spLocks noChangeShapeType="1"/>
          </p:cNvSpPr>
          <p:nvPr/>
        </p:nvSpPr>
        <p:spPr bwMode="auto">
          <a:xfrm flipH="1">
            <a:off x="1209675" y="4057650"/>
            <a:ext cx="7938" cy="4763"/>
          </a:xfrm>
          <a:prstGeom prst="line">
            <a:avLst/>
          </a:prstGeom>
          <a:noFill/>
          <a:ln w="0">
            <a:solidFill>
              <a:srgbClr val="000000"/>
            </a:solidFill>
            <a:round/>
            <a:headEnd/>
            <a:tailEnd/>
          </a:ln>
        </p:spPr>
        <p:txBody>
          <a:bodyPr/>
          <a:lstStyle/>
          <a:p>
            <a:endParaRPr lang="en-CA"/>
          </a:p>
        </p:txBody>
      </p:sp>
      <p:sp>
        <p:nvSpPr>
          <p:cNvPr id="28102" name="Line 451"/>
          <p:cNvSpPr>
            <a:spLocks noChangeShapeType="1"/>
          </p:cNvSpPr>
          <p:nvPr/>
        </p:nvSpPr>
        <p:spPr bwMode="auto">
          <a:xfrm flipH="1">
            <a:off x="1204913" y="4062413"/>
            <a:ext cx="4762" cy="6350"/>
          </a:xfrm>
          <a:prstGeom prst="line">
            <a:avLst/>
          </a:prstGeom>
          <a:noFill/>
          <a:ln w="0">
            <a:solidFill>
              <a:srgbClr val="000000"/>
            </a:solidFill>
            <a:round/>
            <a:headEnd/>
            <a:tailEnd/>
          </a:ln>
        </p:spPr>
        <p:txBody>
          <a:bodyPr/>
          <a:lstStyle/>
          <a:p>
            <a:endParaRPr lang="en-CA"/>
          </a:p>
        </p:txBody>
      </p:sp>
      <p:sp>
        <p:nvSpPr>
          <p:cNvPr id="28103" name="Line 452"/>
          <p:cNvSpPr>
            <a:spLocks noChangeShapeType="1"/>
          </p:cNvSpPr>
          <p:nvPr/>
        </p:nvSpPr>
        <p:spPr bwMode="auto">
          <a:xfrm flipH="1">
            <a:off x="1198563" y="4068763"/>
            <a:ext cx="6350" cy="4762"/>
          </a:xfrm>
          <a:prstGeom prst="line">
            <a:avLst/>
          </a:prstGeom>
          <a:noFill/>
          <a:ln w="0">
            <a:solidFill>
              <a:srgbClr val="000000"/>
            </a:solidFill>
            <a:round/>
            <a:headEnd/>
            <a:tailEnd/>
          </a:ln>
        </p:spPr>
        <p:txBody>
          <a:bodyPr/>
          <a:lstStyle/>
          <a:p>
            <a:endParaRPr lang="en-CA"/>
          </a:p>
        </p:txBody>
      </p:sp>
      <p:sp>
        <p:nvSpPr>
          <p:cNvPr id="28104" name="Line 453"/>
          <p:cNvSpPr>
            <a:spLocks noChangeShapeType="1"/>
          </p:cNvSpPr>
          <p:nvPr/>
        </p:nvSpPr>
        <p:spPr bwMode="auto">
          <a:xfrm flipH="1">
            <a:off x="1193800" y="4073525"/>
            <a:ext cx="4763" cy="4763"/>
          </a:xfrm>
          <a:prstGeom prst="line">
            <a:avLst/>
          </a:prstGeom>
          <a:noFill/>
          <a:ln w="0">
            <a:solidFill>
              <a:srgbClr val="000000"/>
            </a:solidFill>
            <a:round/>
            <a:headEnd/>
            <a:tailEnd/>
          </a:ln>
        </p:spPr>
        <p:txBody>
          <a:bodyPr/>
          <a:lstStyle/>
          <a:p>
            <a:endParaRPr lang="en-CA"/>
          </a:p>
        </p:txBody>
      </p:sp>
      <p:sp>
        <p:nvSpPr>
          <p:cNvPr id="28105" name="Line 454"/>
          <p:cNvSpPr>
            <a:spLocks noChangeShapeType="1"/>
          </p:cNvSpPr>
          <p:nvPr/>
        </p:nvSpPr>
        <p:spPr bwMode="auto">
          <a:xfrm flipH="1">
            <a:off x="1190625" y="4078288"/>
            <a:ext cx="3175" cy="1587"/>
          </a:xfrm>
          <a:prstGeom prst="line">
            <a:avLst/>
          </a:prstGeom>
          <a:noFill/>
          <a:ln w="0">
            <a:solidFill>
              <a:srgbClr val="000000"/>
            </a:solidFill>
            <a:round/>
            <a:headEnd/>
            <a:tailEnd/>
          </a:ln>
        </p:spPr>
        <p:txBody>
          <a:bodyPr/>
          <a:lstStyle/>
          <a:p>
            <a:endParaRPr lang="en-CA"/>
          </a:p>
        </p:txBody>
      </p:sp>
      <p:sp>
        <p:nvSpPr>
          <p:cNvPr id="28106" name="Line 455"/>
          <p:cNvSpPr>
            <a:spLocks noChangeShapeType="1"/>
          </p:cNvSpPr>
          <p:nvPr/>
        </p:nvSpPr>
        <p:spPr bwMode="auto">
          <a:xfrm flipH="1">
            <a:off x="1189038" y="4079875"/>
            <a:ext cx="1587" cy="3175"/>
          </a:xfrm>
          <a:prstGeom prst="line">
            <a:avLst/>
          </a:prstGeom>
          <a:noFill/>
          <a:ln w="0">
            <a:solidFill>
              <a:srgbClr val="000000"/>
            </a:solidFill>
            <a:round/>
            <a:headEnd/>
            <a:tailEnd/>
          </a:ln>
        </p:spPr>
        <p:txBody>
          <a:bodyPr/>
          <a:lstStyle/>
          <a:p>
            <a:endParaRPr lang="en-CA"/>
          </a:p>
        </p:txBody>
      </p:sp>
      <p:sp>
        <p:nvSpPr>
          <p:cNvPr id="28107" name="Line 456"/>
          <p:cNvSpPr>
            <a:spLocks noChangeShapeType="1"/>
          </p:cNvSpPr>
          <p:nvPr/>
        </p:nvSpPr>
        <p:spPr bwMode="auto">
          <a:xfrm flipH="1">
            <a:off x="1189038" y="4083050"/>
            <a:ext cx="1587" cy="1588"/>
          </a:xfrm>
          <a:prstGeom prst="line">
            <a:avLst/>
          </a:prstGeom>
          <a:noFill/>
          <a:ln w="0">
            <a:solidFill>
              <a:srgbClr val="000000"/>
            </a:solidFill>
            <a:round/>
            <a:headEnd/>
            <a:tailEnd/>
          </a:ln>
        </p:spPr>
        <p:txBody>
          <a:bodyPr/>
          <a:lstStyle/>
          <a:p>
            <a:endParaRPr lang="en-CA"/>
          </a:p>
        </p:txBody>
      </p:sp>
      <p:sp>
        <p:nvSpPr>
          <p:cNvPr id="28108" name="Line 457"/>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09" name="Line 458"/>
          <p:cNvSpPr>
            <a:spLocks noChangeShapeType="1"/>
          </p:cNvSpPr>
          <p:nvPr/>
        </p:nvSpPr>
        <p:spPr bwMode="auto">
          <a:xfrm>
            <a:off x="1189038" y="4083050"/>
            <a:ext cx="1587" cy="1588"/>
          </a:xfrm>
          <a:prstGeom prst="line">
            <a:avLst/>
          </a:prstGeom>
          <a:noFill/>
          <a:ln w="0">
            <a:solidFill>
              <a:srgbClr val="000000"/>
            </a:solidFill>
            <a:round/>
            <a:headEnd/>
            <a:tailEnd/>
          </a:ln>
        </p:spPr>
        <p:txBody>
          <a:bodyPr/>
          <a:lstStyle/>
          <a:p>
            <a:endParaRPr lang="en-CA"/>
          </a:p>
        </p:txBody>
      </p:sp>
      <p:sp>
        <p:nvSpPr>
          <p:cNvPr id="28110" name="Line 459"/>
          <p:cNvSpPr>
            <a:spLocks noChangeShapeType="1"/>
          </p:cNvSpPr>
          <p:nvPr/>
        </p:nvSpPr>
        <p:spPr bwMode="auto">
          <a:xfrm flipH="1">
            <a:off x="4916488" y="3768725"/>
            <a:ext cx="4762" cy="4763"/>
          </a:xfrm>
          <a:prstGeom prst="line">
            <a:avLst/>
          </a:prstGeom>
          <a:noFill/>
          <a:ln w="0">
            <a:solidFill>
              <a:srgbClr val="000000"/>
            </a:solidFill>
            <a:round/>
            <a:headEnd/>
            <a:tailEnd/>
          </a:ln>
        </p:spPr>
        <p:txBody>
          <a:bodyPr/>
          <a:lstStyle/>
          <a:p>
            <a:endParaRPr lang="en-CA"/>
          </a:p>
        </p:txBody>
      </p:sp>
      <p:sp>
        <p:nvSpPr>
          <p:cNvPr id="28111" name="Line 460"/>
          <p:cNvSpPr>
            <a:spLocks noChangeShapeType="1"/>
          </p:cNvSpPr>
          <p:nvPr/>
        </p:nvSpPr>
        <p:spPr bwMode="auto">
          <a:xfrm flipH="1">
            <a:off x="4911725" y="3773488"/>
            <a:ext cx="4763" cy="11112"/>
          </a:xfrm>
          <a:prstGeom prst="line">
            <a:avLst/>
          </a:prstGeom>
          <a:noFill/>
          <a:ln w="0">
            <a:solidFill>
              <a:srgbClr val="000000"/>
            </a:solidFill>
            <a:round/>
            <a:headEnd/>
            <a:tailEnd/>
          </a:ln>
        </p:spPr>
        <p:txBody>
          <a:bodyPr/>
          <a:lstStyle/>
          <a:p>
            <a:endParaRPr lang="en-CA"/>
          </a:p>
        </p:txBody>
      </p:sp>
      <p:sp>
        <p:nvSpPr>
          <p:cNvPr id="28112" name="Line 461"/>
          <p:cNvSpPr>
            <a:spLocks noChangeShapeType="1"/>
          </p:cNvSpPr>
          <p:nvPr/>
        </p:nvSpPr>
        <p:spPr bwMode="auto">
          <a:xfrm flipH="1">
            <a:off x="4906963" y="3784600"/>
            <a:ext cx="4762" cy="20638"/>
          </a:xfrm>
          <a:prstGeom prst="line">
            <a:avLst/>
          </a:prstGeom>
          <a:noFill/>
          <a:ln w="0">
            <a:solidFill>
              <a:srgbClr val="000000"/>
            </a:solidFill>
            <a:round/>
            <a:headEnd/>
            <a:tailEnd/>
          </a:ln>
        </p:spPr>
        <p:txBody>
          <a:bodyPr/>
          <a:lstStyle/>
          <a:p>
            <a:endParaRPr lang="en-CA"/>
          </a:p>
        </p:txBody>
      </p:sp>
      <p:sp>
        <p:nvSpPr>
          <p:cNvPr id="28113" name="Line 462"/>
          <p:cNvSpPr>
            <a:spLocks noChangeShapeType="1"/>
          </p:cNvSpPr>
          <p:nvPr/>
        </p:nvSpPr>
        <p:spPr bwMode="auto">
          <a:xfrm>
            <a:off x="4906963" y="3805238"/>
            <a:ext cx="1587" cy="17462"/>
          </a:xfrm>
          <a:prstGeom prst="line">
            <a:avLst/>
          </a:prstGeom>
          <a:noFill/>
          <a:ln w="0">
            <a:solidFill>
              <a:srgbClr val="000000"/>
            </a:solidFill>
            <a:round/>
            <a:headEnd/>
            <a:tailEnd/>
          </a:ln>
        </p:spPr>
        <p:txBody>
          <a:bodyPr/>
          <a:lstStyle/>
          <a:p>
            <a:endParaRPr lang="en-CA"/>
          </a:p>
        </p:txBody>
      </p:sp>
      <p:sp>
        <p:nvSpPr>
          <p:cNvPr id="28114" name="Freeform 463"/>
          <p:cNvSpPr>
            <a:spLocks/>
          </p:cNvSpPr>
          <p:nvPr/>
        </p:nvSpPr>
        <p:spPr bwMode="auto">
          <a:xfrm>
            <a:off x="4908550" y="3822700"/>
            <a:ext cx="17463" cy="14288"/>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2" y="11"/>
                </a:lnTo>
                <a:lnTo>
                  <a:pt x="15" y="13"/>
                </a:lnTo>
              </a:path>
            </a:pathLst>
          </a:custGeom>
          <a:noFill/>
          <a:ln w="0">
            <a:solidFill>
              <a:srgbClr val="000000"/>
            </a:solidFill>
            <a:round/>
            <a:headEnd/>
            <a:tailEnd/>
          </a:ln>
        </p:spPr>
        <p:txBody>
          <a:bodyPr/>
          <a:lstStyle/>
          <a:p>
            <a:endParaRPr lang="en-CA"/>
          </a:p>
        </p:txBody>
      </p:sp>
      <p:sp>
        <p:nvSpPr>
          <p:cNvPr id="28115" name="Line 464"/>
          <p:cNvSpPr>
            <a:spLocks noChangeShapeType="1"/>
          </p:cNvSpPr>
          <p:nvPr/>
        </p:nvSpPr>
        <p:spPr bwMode="auto">
          <a:xfrm flipH="1">
            <a:off x="4913313" y="3876675"/>
            <a:ext cx="19050" cy="11113"/>
          </a:xfrm>
          <a:prstGeom prst="line">
            <a:avLst/>
          </a:prstGeom>
          <a:noFill/>
          <a:ln w="0">
            <a:solidFill>
              <a:srgbClr val="000000"/>
            </a:solidFill>
            <a:round/>
            <a:headEnd/>
            <a:tailEnd/>
          </a:ln>
        </p:spPr>
        <p:txBody>
          <a:bodyPr/>
          <a:lstStyle/>
          <a:p>
            <a:endParaRPr lang="en-CA"/>
          </a:p>
        </p:txBody>
      </p:sp>
      <p:sp>
        <p:nvSpPr>
          <p:cNvPr id="28116" name="Freeform 465"/>
          <p:cNvSpPr>
            <a:spLocks/>
          </p:cNvSpPr>
          <p:nvPr/>
        </p:nvSpPr>
        <p:spPr bwMode="auto">
          <a:xfrm>
            <a:off x="4879975" y="3887788"/>
            <a:ext cx="33338" cy="14287"/>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8"/>
                </a:lnTo>
                <a:lnTo>
                  <a:pt x="0" y="11"/>
                </a:lnTo>
              </a:path>
            </a:pathLst>
          </a:custGeom>
          <a:noFill/>
          <a:ln w="0">
            <a:solidFill>
              <a:srgbClr val="000000"/>
            </a:solidFill>
            <a:round/>
            <a:headEnd/>
            <a:tailEnd/>
          </a:ln>
        </p:spPr>
        <p:txBody>
          <a:bodyPr/>
          <a:lstStyle/>
          <a:p>
            <a:endParaRPr lang="en-CA"/>
          </a:p>
        </p:txBody>
      </p:sp>
      <p:sp>
        <p:nvSpPr>
          <p:cNvPr id="28117" name="Line 466"/>
          <p:cNvSpPr>
            <a:spLocks noChangeShapeType="1"/>
          </p:cNvSpPr>
          <p:nvPr/>
        </p:nvSpPr>
        <p:spPr bwMode="auto">
          <a:xfrm>
            <a:off x="4856163" y="3914775"/>
            <a:ext cx="4762" cy="4763"/>
          </a:xfrm>
          <a:prstGeom prst="line">
            <a:avLst/>
          </a:prstGeom>
          <a:noFill/>
          <a:ln w="0">
            <a:solidFill>
              <a:srgbClr val="000000"/>
            </a:solidFill>
            <a:round/>
            <a:headEnd/>
            <a:tailEnd/>
          </a:ln>
        </p:spPr>
        <p:txBody>
          <a:bodyPr/>
          <a:lstStyle/>
          <a:p>
            <a:endParaRPr lang="en-CA"/>
          </a:p>
        </p:txBody>
      </p:sp>
      <p:sp>
        <p:nvSpPr>
          <p:cNvPr id="28118" name="Line 467"/>
          <p:cNvSpPr>
            <a:spLocks noChangeShapeType="1"/>
          </p:cNvSpPr>
          <p:nvPr/>
        </p:nvSpPr>
        <p:spPr bwMode="auto">
          <a:xfrm>
            <a:off x="4860925" y="3919538"/>
            <a:ext cx="9525" cy="4762"/>
          </a:xfrm>
          <a:prstGeom prst="line">
            <a:avLst/>
          </a:prstGeom>
          <a:noFill/>
          <a:ln w="0">
            <a:solidFill>
              <a:srgbClr val="000000"/>
            </a:solidFill>
            <a:round/>
            <a:headEnd/>
            <a:tailEnd/>
          </a:ln>
        </p:spPr>
        <p:txBody>
          <a:bodyPr/>
          <a:lstStyle/>
          <a:p>
            <a:endParaRPr lang="en-CA"/>
          </a:p>
        </p:txBody>
      </p:sp>
      <p:sp>
        <p:nvSpPr>
          <p:cNvPr id="28119" name="Line 468"/>
          <p:cNvSpPr>
            <a:spLocks noChangeShapeType="1"/>
          </p:cNvSpPr>
          <p:nvPr/>
        </p:nvSpPr>
        <p:spPr bwMode="auto">
          <a:xfrm>
            <a:off x="4870450" y="3924300"/>
            <a:ext cx="12700" cy="3175"/>
          </a:xfrm>
          <a:prstGeom prst="line">
            <a:avLst/>
          </a:prstGeom>
          <a:noFill/>
          <a:ln w="0">
            <a:solidFill>
              <a:srgbClr val="000000"/>
            </a:solidFill>
            <a:round/>
            <a:headEnd/>
            <a:tailEnd/>
          </a:ln>
        </p:spPr>
        <p:txBody>
          <a:bodyPr/>
          <a:lstStyle/>
          <a:p>
            <a:endParaRPr lang="en-CA"/>
          </a:p>
        </p:txBody>
      </p:sp>
      <p:sp>
        <p:nvSpPr>
          <p:cNvPr id="28120" name="Line 469"/>
          <p:cNvSpPr>
            <a:spLocks noChangeShapeType="1"/>
          </p:cNvSpPr>
          <p:nvPr/>
        </p:nvSpPr>
        <p:spPr bwMode="auto">
          <a:xfrm>
            <a:off x="4883150" y="3927475"/>
            <a:ext cx="14288" cy="1588"/>
          </a:xfrm>
          <a:prstGeom prst="line">
            <a:avLst/>
          </a:prstGeom>
          <a:noFill/>
          <a:ln w="0">
            <a:solidFill>
              <a:srgbClr val="000000"/>
            </a:solidFill>
            <a:round/>
            <a:headEnd/>
            <a:tailEnd/>
          </a:ln>
        </p:spPr>
        <p:txBody>
          <a:bodyPr/>
          <a:lstStyle/>
          <a:p>
            <a:endParaRPr lang="en-CA"/>
          </a:p>
        </p:txBody>
      </p:sp>
      <p:sp>
        <p:nvSpPr>
          <p:cNvPr id="28121" name="Line 470"/>
          <p:cNvSpPr>
            <a:spLocks noChangeShapeType="1"/>
          </p:cNvSpPr>
          <p:nvPr/>
        </p:nvSpPr>
        <p:spPr bwMode="auto">
          <a:xfrm>
            <a:off x="4897438" y="3929063"/>
            <a:ext cx="15875" cy="3175"/>
          </a:xfrm>
          <a:prstGeom prst="line">
            <a:avLst/>
          </a:prstGeom>
          <a:noFill/>
          <a:ln w="0">
            <a:solidFill>
              <a:srgbClr val="000000"/>
            </a:solidFill>
            <a:round/>
            <a:headEnd/>
            <a:tailEnd/>
          </a:ln>
        </p:spPr>
        <p:txBody>
          <a:bodyPr/>
          <a:lstStyle/>
          <a:p>
            <a:endParaRPr lang="en-CA"/>
          </a:p>
        </p:txBody>
      </p:sp>
      <p:sp>
        <p:nvSpPr>
          <p:cNvPr id="28122" name="Line 471"/>
          <p:cNvSpPr>
            <a:spLocks noChangeShapeType="1"/>
          </p:cNvSpPr>
          <p:nvPr/>
        </p:nvSpPr>
        <p:spPr bwMode="auto">
          <a:xfrm>
            <a:off x="4913313" y="3929063"/>
            <a:ext cx="14287" cy="3175"/>
          </a:xfrm>
          <a:prstGeom prst="line">
            <a:avLst/>
          </a:prstGeom>
          <a:noFill/>
          <a:ln w="0">
            <a:solidFill>
              <a:srgbClr val="000000"/>
            </a:solidFill>
            <a:round/>
            <a:headEnd/>
            <a:tailEnd/>
          </a:ln>
        </p:spPr>
        <p:txBody>
          <a:bodyPr/>
          <a:lstStyle/>
          <a:p>
            <a:endParaRPr lang="en-CA"/>
          </a:p>
        </p:txBody>
      </p:sp>
      <p:sp>
        <p:nvSpPr>
          <p:cNvPr id="28123" name="Line 472"/>
          <p:cNvSpPr>
            <a:spLocks noChangeShapeType="1"/>
          </p:cNvSpPr>
          <p:nvPr/>
        </p:nvSpPr>
        <p:spPr bwMode="auto">
          <a:xfrm flipH="1">
            <a:off x="4913313" y="3976688"/>
            <a:ext cx="12700" cy="17462"/>
          </a:xfrm>
          <a:prstGeom prst="line">
            <a:avLst/>
          </a:prstGeom>
          <a:noFill/>
          <a:ln w="0">
            <a:solidFill>
              <a:srgbClr val="000000"/>
            </a:solidFill>
            <a:round/>
            <a:headEnd/>
            <a:tailEnd/>
          </a:ln>
        </p:spPr>
        <p:txBody>
          <a:bodyPr/>
          <a:lstStyle/>
          <a:p>
            <a:endParaRPr lang="en-CA"/>
          </a:p>
        </p:txBody>
      </p:sp>
      <p:sp>
        <p:nvSpPr>
          <p:cNvPr id="28124" name="Line 473"/>
          <p:cNvSpPr>
            <a:spLocks noChangeShapeType="1"/>
          </p:cNvSpPr>
          <p:nvPr/>
        </p:nvSpPr>
        <p:spPr bwMode="auto">
          <a:xfrm flipH="1">
            <a:off x="4903788" y="3994150"/>
            <a:ext cx="9525" cy="14288"/>
          </a:xfrm>
          <a:prstGeom prst="line">
            <a:avLst/>
          </a:prstGeom>
          <a:noFill/>
          <a:ln w="0">
            <a:solidFill>
              <a:srgbClr val="000000"/>
            </a:solidFill>
            <a:round/>
            <a:headEnd/>
            <a:tailEnd/>
          </a:ln>
        </p:spPr>
        <p:txBody>
          <a:bodyPr/>
          <a:lstStyle/>
          <a:p>
            <a:endParaRPr lang="en-CA"/>
          </a:p>
        </p:txBody>
      </p:sp>
      <p:sp>
        <p:nvSpPr>
          <p:cNvPr id="28125" name="Line 474"/>
          <p:cNvSpPr>
            <a:spLocks noChangeShapeType="1"/>
          </p:cNvSpPr>
          <p:nvPr/>
        </p:nvSpPr>
        <p:spPr bwMode="auto">
          <a:xfrm flipH="1">
            <a:off x="4902200" y="4008438"/>
            <a:ext cx="1588" cy="7937"/>
          </a:xfrm>
          <a:prstGeom prst="line">
            <a:avLst/>
          </a:prstGeom>
          <a:noFill/>
          <a:ln w="0">
            <a:solidFill>
              <a:srgbClr val="000000"/>
            </a:solidFill>
            <a:round/>
            <a:headEnd/>
            <a:tailEnd/>
          </a:ln>
        </p:spPr>
        <p:txBody>
          <a:bodyPr/>
          <a:lstStyle/>
          <a:p>
            <a:endParaRPr lang="en-CA"/>
          </a:p>
        </p:txBody>
      </p:sp>
      <p:sp>
        <p:nvSpPr>
          <p:cNvPr id="28126" name="Line 475"/>
          <p:cNvSpPr>
            <a:spLocks noChangeShapeType="1"/>
          </p:cNvSpPr>
          <p:nvPr/>
        </p:nvSpPr>
        <p:spPr bwMode="auto">
          <a:xfrm flipH="1">
            <a:off x="4899025" y="4016375"/>
            <a:ext cx="3175" cy="4763"/>
          </a:xfrm>
          <a:prstGeom prst="line">
            <a:avLst/>
          </a:prstGeom>
          <a:noFill/>
          <a:ln w="0">
            <a:solidFill>
              <a:srgbClr val="000000"/>
            </a:solidFill>
            <a:round/>
            <a:headEnd/>
            <a:tailEnd/>
          </a:ln>
        </p:spPr>
        <p:txBody>
          <a:bodyPr/>
          <a:lstStyle/>
          <a:p>
            <a:endParaRPr lang="en-CA"/>
          </a:p>
        </p:txBody>
      </p:sp>
      <p:sp>
        <p:nvSpPr>
          <p:cNvPr id="28127" name="Line 476"/>
          <p:cNvSpPr>
            <a:spLocks noChangeShapeType="1"/>
          </p:cNvSpPr>
          <p:nvPr/>
        </p:nvSpPr>
        <p:spPr bwMode="auto">
          <a:xfrm flipH="1">
            <a:off x="4897438" y="4021138"/>
            <a:ext cx="1587" cy="4762"/>
          </a:xfrm>
          <a:prstGeom prst="line">
            <a:avLst/>
          </a:prstGeom>
          <a:noFill/>
          <a:ln w="0">
            <a:solidFill>
              <a:srgbClr val="000000"/>
            </a:solidFill>
            <a:round/>
            <a:headEnd/>
            <a:tailEnd/>
          </a:ln>
        </p:spPr>
        <p:txBody>
          <a:bodyPr/>
          <a:lstStyle/>
          <a:p>
            <a:endParaRPr lang="en-CA"/>
          </a:p>
        </p:txBody>
      </p:sp>
      <p:sp>
        <p:nvSpPr>
          <p:cNvPr id="28128" name="Line 477"/>
          <p:cNvSpPr>
            <a:spLocks noChangeShapeType="1"/>
          </p:cNvSpPr>
          <p:nvPr/>
        </p:nvSpPr>
        <p:spPr bwMode="auto">
          <a:xfrm>
            <a:off x="4897438" y="4025900"/>
            <a:ext cx="1587" cy="3175"/>
          </a:xfrm>
          <a:prstGeom prst="line">
            <a:avLst/>
          </a:prstGeom>
          <a:noFill/>
          <a:ln w="0">
            <a:solidFill>
              <a:srgbClr val="000000"/>
            </a:solidFill>
            <a:round/>
            <a:headEnd/>
            <a:tailEnd/>
          </a:ln>
        </p:spPr>
        <p:txBody>
          <a:bodyPr/>
          <a:lstStyle/>
          <a:p>
            <a:endParaRPr lang="en-CA"/>
          </a:p>
        </p:txBody>
      </p:sp>
      <p:sp>
        <p:nvSpPr>
          <p:cNvPr id="28129" name="Freeform 478"/>
          <p:cNvSpPr>
            <a:spLocks/>
          </p:cNvSpPr>
          <p:nvPr/>
        </p:nvSpPr>
        <p:spPr bwMode="auto">
          <a:xfrm>
            <a:off x="4899025" y="4029075"/>
            <a:ext cx="7938" cy="1588"/>
          </a:xfrm>
          <a:custGeom>
            <a:avLst/>
            <a:gdLst>
              <a:gd name="T0" fmla="*/ 0 w 5"/>
              <a:gd name="T1" fmla="*/ 0 h 1"/>
              <a:gd name="T2" fmla="*/ 2147483647 w 5"/>
              <a:gd name="T3" fmla="*/ 2147483647 h 1"/>
              <a:gd name="T4" fmla="*/ 2147483647 w 5"/>
              <a:gd name="T5" fmla="*/ 2147483647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2" y="1"/>
                </a:lnTo>
                <a:lnTo>
                  <a:pt x="5" y="1"/>
                </a:lnTo>
              </a:path>
            </a:pathLst>
          </a:custGeom>
          <a:noFill/>
          <a:ln w="0">
            <a:solidFill>
              <a:srgbClr val="000000"/>
            </a:solidFill>
            <a:round/>
            <a:headEnd/>
            <a:tailEnd/>
          </a:ln>
        </p:spPr>
        <p:txBody>
          <a:bodyPr/>
          <a:lstStyle/>
          <a:p>
            <a:endParaRPr lang="en-CA"/>
          </a:p>
        </p:txBody>
      </p:sp>
      <p:sp>
        <p:nvSpPr>
          <p:cNvPr id="28130" name="Line 479"/>
          <p:cNvSpPr>
            <a:spLocks noChangeShapeType="1"/>
          </p:cNvSpPr>
          <p:nvPr/>
        </p:nvSpPr>
        <p:spPr bwMode="auto">
          <a:xfrm flipH="1">
            <a:off x="4908550" y="4052888"/>
            <a:ext cx="12700" cy="12700"/>
          </a:xfrm>
          <a:prstGeom prst="line">
            <a:avLst/>
          </a:prstGeom>
          <a:noFill/>
          <a:ln w="0">
            <a:solidFill>
              <a:srgbClr val="000000"/>
            </a:solidFill>
            <a:round/>
            <a:headEnd/>
            <a:tailEnd/>
          </a:ln>
        </p:spPr>
        <p:txBody>
          <a:bodyPr/>
          <a:lstStyle/>
          <a:p>
            <a:endParaRPr lang="en-CA"/>
          </a:p>
        </p:txBody>
      </p:sp>
      <p:sp>
        <p:nvSpPr>
          <p:cNvPr id="28131" name="Line 480"/>
          <p:cNvSpPr>
            <a:spLocks noChangeShapeType="1"/>
          </p:cNvSpPr>
          <p:nvPr/>
        </p:nvSpPr>
        <p:spPr bwMode="auto">
          <a:xfrm flipH="1">
            <a:off x="4894263" y="4065588"/>
            <a:ext cx="14287" cy="12700"/>
          </a:xfrm>
          <a:prstGeom prst="line">
            <a:avLst/>
          </a:prstGeom>
          <a:noFill/>
          <a:ln w="0">
            <a:solidFill>
              <a:srgbClr val="000000"/>
            </a:solidFill>
            <a:round/>
            <a:headEnd/>
            <a:tailEnd/>
          </a:ln>
        </p:spPr>
        <p:txBody>
          <a:bodyPr/>
          <a:lstStyle/>
          <a:p>
            <a:endParaRPr lang="en-CA"/>
          </a:p>
        </p:txBody>
      </p:sp>
      <p:sp>
        <p:nvSpPr>
          <p:cNvPr id="28132" name="Line 481"/>
          <p:cNvSpPr>
            <a:spLocks noChangeShapeType="1"/>
          </p:cNvSpPr>
          <p:nvPr/>
        </p:nvSpPr>
        <p:spPr bwMode="auto">
          <a:xfrm flipH="1">
            <a:off x="4889500" y="4078288"/>
            <a:ext cx="4763" cy="4762"/>
          </a:xfrm>
          <a:prstGeom prst="line">
            <a:avLst/>
          </a:prstGeom>
          <a:noFill/>
          <a:ln w="0">
            <a:solidFill>
              <a:srgbClr val="000000"/>
            </a:solidFill>
            <a:round/>
            <a:headEnd/>
            <a:tailEnd/>
          </a:ln>
        </p:spPr>
        <p:txBody>
          <a:bodyPr/>
          <a:lstStyle/>
          <a:p>
            <a:endParaRPr lang="en-CA"/>
          </a:p>
        </p:txBody>
      </p:sp>
      <p:sp>
        <p:nvSpPr>
          <p:cNvPr id="28133" name="Freeform 482"/>
          <p:cNvSpPr>
            <a:spLocks/>
          </p:cNvSpPr>
          <p:nvPr/>
        </p:nvSpPr>
        <p:spPr bwMode="auto">
          <a:xfrm>
            <a:off x="4884738" y="4083050"/>
            <a:ext cx="4762" cy="1588"/>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134" name="Line 483"/>
          <p:cNvSpPr>
            <a:spLocks noChangeShapeType="1"/>
          </p:cNvSpPr>
          <p:nvPr/>
        </p:nvSpPr>
        <p:spPr bwMode="auto">
          <a:xfrm>
            <a:off x="3052763" y="3411538"/>
            <a:ext cx="1587" cy="177800"/>
          </a:xfrm>
          <a:prstGeom prst="line">
            <a:avLst/>
          </a:prstGeom>
          <a:noFill/>
          <a:ln w="9525">
            <a:solidFill>
              <a:srgbClr val="000000"/>
            </a:solidFill>
            <a:round/>
            <a:headEnd/>
            <a:tailEnd/>
          </a:ln>
        </p:spPr>
        <p:txBody>
          <a:bodyPr/>
          <a:lstStyle/>
          <a:p>
            <a:endParaRPr lang="en-CA"/>
          </a:p>
        </p:txBody>
      </p:sp>
      <p:sp>
        <p:nvSpPr>
          <p:cNvPr id="28135" name="Freeform 484"/>
          <p:cNvSpPr>
            <a:spLocks/>
          </p:cNvSpPr>
          <p:nvPr/>
        </p:nvSpPr>
        <p:spPr bwMode="auto">
          <a:xfrm>
            <a:off x="3035300" y="3514725"/>
            <a:ext cx="33338" cy="74613"/>
          </a:xfrm>
          <a:custGeom>
            <a:avLst/>
            <a:gdLst>
              <a:gd name="T0" fmla="*/ 2147483647 w 28"/>
              <a:gd name="T1" fmla="*/ 0 h 61"/>
              <a:gd name="T2" fmla="*/ 2147483647 w 28"/>
              <a:gd name="T3" fmla="*/ 2147483647 h 61"/>
              <a:gd name="T4" fmla="*/ 0 w 28"/>
              <a:gd name="T5" fmla="*/ 0 h 61"/>
              <a:gd name="T6" fmla="*/ 0 60000 65536"/>
              <a:gd name="T7" fmla="*/ 0 60000 65536"/>
              <a:gd name="T8" fmla="*/ 0 60000 65536"/>
              <a:gd name="T9" fmla="*/ 0 w 28"/>
              <a:gd name="T10" fmla="*/ 0 h 61"/>
              <a:gd name="T11" fmla="*/ 28 w 28"/>
              <a:gd name="T12" fmla="*/ 61 h 61"/>
            </a:gdLst>
            <a:ahLst/>
            <a:cxnLst>
              <a:cxn ang="T6">
                <a:pos x="T0" y="T1"/>
              </a:cxn>
              <a:cxn ang="T7">
                <a:pos x="T2" y="T3"/>
              </a:cxn>
              <a:cxn ang="T8">
                <a:pos x="T4" y="T5"/>
              </a:cxn>
            </a:cxnLst>
            <a:rect l="T9" t="T10" r="T11" b="T12"/>
            <a:pathLst>
              <a:path w="28" h="61">
                <a:moveTo>
                  <a:pt x="28" y="0"/>
                </a:moveTo>
                <a:lnTo>
                  <a:pt x="15" y="61"/>
                </a:lnTo>
                <a:lnTo>
                  <a:pt x="0" y="0"/>
                </a:lnTo>
              </a:path>
            </a:pathLst>
          </a:custGeom>
          <a:noFill/>
          <a:ln w="9525">
            <a:solidFill>
              <a:srgbClr val="000000"/>
            </a:solidFill>
            <a:round/>
            <a:headEnd/>
            <a:tailEnd/>
          </a:ln>
        </p:spPr>
        <p:txBody>
          <a:bodyPr/>
          <a:lstStyle/>
          <a:p>
            <a:endParaRPr lang="en-CA"/>
          </a:p>
        </p:txBody>
      </p:sp>
      <p:sp>
        <p:nvSpPr>
          <p:cNvPr id="28136" name="Rectangle 485"/>
          <p:cNvSpPr>
            <a:spLocks noChangeArrowheads="1"/>
          </p:cNvSpPr>
          <p:nvPr/>
        </p:nvSpPr>
        <p:spPr bwMode="auto">
          <a:xfrm>
            <a:off x="2016125" y="2997200"/>
            <a:ext cx="2057400" cy="423863"/>
          </a:xfrm>
          <a:prstGeom prst="rect">
            <a:avLst/>
          </a:prstGeom>
          <a:noFill/>
          <a:ln w="9525">
            <a:solidFill>
              <a:srgbClr val="000000"/>
            </a:solidFill>
            <a:miter lim="800000"/>
            <a:headEnd/>
            <a:tailEnd/>
          </a:ln>
        </p:spPr>
        <p:txBody>
          <a:bodyPr/>
          <a:lstStyle/>
          <a:p>
            <a:endParaRPr lang="en-US"/>
          </a:p>
        </p:txBody>
      </p:sp>
      <p:sp>
        <p:nvSpPr>
          <p:cNvPr id="28137" name="Freeform 486"/>
          <p:cNvSpPr>
            <a:spLocks/>
          </p:cNvSpPr>
          <p:nvPr/>
        </p:nvSpPr>
        <p:spPr bwMode="auto">
          <a:xfrm>
            <a:off x="2125663" y="3133725"/>
            <a:ext cx="134937" cy="204788"/>
          </a:xfrm>
          <a:custGeom>
            <a:avLst/>
            <a:gdLst>
              <a:gd name="T0" fmla="*/ 0 w 111"/>
              <a:gd name="T1" fmla="*/ 2147483647 h 167"/>
              <a:gd name="T2" fmla="*/ 2147483647 w 111"/>
              <a:gd name="T3" fmla="*/ 0 h 167"/>
              <a:gd name="T4" fmla="*/ 2147483647 w 111"/>
              <a:gd name="T5" fmla="*/ 0 h 167"/>
              <a:gd name="T6" fmla="*/ 2147483647 w 111"/>
              <a:gd name="T7" fmla="*/ 2147483647 h 167"/>
              <a:gd name="T8" fmla="*/ 2147483647 w 111"/>
              <a:gd name="T9" fmla="*/ 2147483647 h 167"/>
              <a:gd name="T10" fmla="*/ 2147483647 w 111"/>
              <a:gd name="T11" fmla="*/ 2147483647 h 167"/>
              <a:gd name="T12" fmla="*/ 0 w 111"/>
              <a:gd name="T13" fmla="*/ 2147483647 h 167"/>
              <a:gd name="T14" fmla="*/ 0 60000 65536"/>
              <a:gd name="T15" fmla="*/ 0 60000 65536"/>
              <a:gd name="T16" fmla="*/ 0 60000 65536"/>
              <a:gd name="T17" fmla="*/ 0 60000 65536"/>
              <a:gd name="T18" fmla="*/ 0 60000 65536"/>
              <a:gd name="T19" fmla="*/ 0 60000 65536"/>
              <a:gd name="T20" fmla="*/ 0 60000 65536"/>
              <a:gd name="T21" fmla="*/ 0 w 111"/>
              <a:gd name="T22" fmla="*/ 0 h 167"/>
              <a:gd name="T23" fmla="*/ 111 w 11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67">
                <a:moveTo>
                  <a:pt x="0" y="167"/>
                </a:moveTo>
                <a:lnTo>
                  <a:pt x="34" y="0"/>
                </a:lnTo>
                <a:lnTo>
                  <a:pt x="53" y="0"/>
                </a:lnTo>
                <a:lnTo>
                  <a:pt x="22" y="148"/>
                </a:lnTo>
                <a:lnTo>
                  <a:pt x="111" y="148"/>
                </a:lnTo>
                <a:lnTo>
                  <a:pt x="10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8" name="Freeform 487"/>
          <p:cNvSpPr>
            <a:spLocks/>
          </p:cNvSpPr>
          <p:nvPr/>
        </p:nvSpPr>
        <p:spPr bwMode="auto">
          <a:xfrm>
            <a:off x="2281238" y="3133725"/>
            <a:ext cx="179387" cy="204788"/>
          </a:xfrm>
          <a:custGeom>
            <a:avLst/>
            <a:gdLst>
              <a:gd name="T0" fmla="*/ 0 w 152"/>
              <a:gd name="T1" fmla="*/ 2147483647 h 167"/>
              <a:gd name="T2" fmla="*/ 2147483647 w 152"/>
              <a:gd name="T3" fmla="*/ 0 h 167"/>
              <a:gd name="T4" fmla="*/ 2147483647 w 152"/>
              <a:gd name="T5" fmla="*/ 0 h 167"/>
              <a:gd name="T6" fmla="*/ 2147483647 w 152"/>
              <a:gd name="T7" fmla="*/ 2147483647 h 167"/>
              <a:gd name="T8" fmla="*/ 2147483647 w 152"/>
              <a:gd name="T9" fmla="*/ 2147483647 h 167"/>
              <a:gd name="T10" fmla="*/ 2147483647 w 152"/>
              <a:gd name="T11" fmla="*/ 2147483647 h 167"/>
              <a:gd name="T12" fmla="*/ 2147483647 w 152"/>
              <a:gd name="T13" fmla="*/ 2147483647 h 167"/>
              <a:gd name="T14" fmla="*/ 2147483647 w 152"/>
              <a:gd name="T15" fmla="*/ 2147483647 h 167"/>
              <a:gd name="T16" fmla="*/ 2147483647 w 152"/>
              <a:gd name="T17" fmla="*/ 2147483647 h 167"/>
              <a:gd name="T18" fmla="*/ 2147483647 w 152"/>
              <a:gd name="T19" fmla="*/ 2147483647 h 167"/>
              <a:gd name="T20" fmla="*/ 2147483647 w 152"/>
              <a:gd name="T21" fmla="*/ 2147483647 h 167"/>
              <a:gd name="T22" fmla="*/ 2147483647 w 152"/>
              <a:gd name="T23" fmla="*/ 2147483647 h 167"/>
              <a:gd name="T24" fmla="*/ 0 w 152"/>
              <a:gd name="T25" fmla="*/ 214748364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7"/>
              <a:gd name="T41" fmla="*/ 152 w 152"/>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7">
                <a:moveTo>
                  <a:pt x="0" y="167"/>
                </a:moveTo>
                <a:lnTo>
                  <a:pt x="34" y="0"/>
                </a:lnTo>
                <a:lnTo>
                  <a:pt x="152" y="0"/>
                </a:lnTo>
                <a:lnTo>
                  <a:pt x="150" y="19"/>
                </a:lnTo>
                <a:lnTo>
                  <a:pt x="50" y="19"/>
                </a:lnTo>
                <a:lnTo>
                  <a:pt x="38" y="70"/>
                </a:lnTo>
                <a:lnTo>
                  <a:pt x="135" y="70"/>
                </a:lnTo>
                <a:lnTo>
                  <a:pt x="131" y="89"/>
                </a:lnTo>
                <a:lnTo>
                  <a:pt x="34" y="89"/>
                </a:lnTo>
                <a:lnTo>
                  <a:pt x="23" y="148"/>
                </a:lnTo>
                <a:lnTo>
                  <a:pt x="131" y="148"/>
                </a:lnTo>
                <a:lnTo>
                  <a:pt x="127"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39" name="Freeform 488"/>
          <p:cNvSpPr>
            <a:spLocks/>
          </p:cNvSpPr>
          <p:nvPr/>
        </p:nvSpPr>
        <p:spPr bwMode="auto">
          <a:xfrm>
            <a:off x="2441575" y="3133725"/>
            <a:ext cx="223838" cy="204788"/>
          </a:xfrm>
          <a:custGeom>
            <a:avLst/>
            <a:gdLst>
              <a:gd name="T0" fmla="*/ 0 w 187"/>
              <a:gd name="T1" fmla="*/ 2147483647 h 167"/>
              <a:gd name="T2" fmla="*/ 2147483647 w 187"/>
              <a:gd name="T3" fmla="*/ 2147483647 h 167"/>
              <a:gd name="T4" fmla="*/ 2147483647 w 187"/>
              <a:gd name="T5" fmla="*/ 0 h 167"/>
              <a:gd name="T6" fmla="*/ 2147483647 w 187"/>
              <a:gd name="T7" fmla="*/ 0 h 167"/>
              <a:gd name="T8" fmla="*/ 2147483647 w 187"/>
              <a:gd name="T9" fmla="*/ 2147483647 h 167"/>
              <a:gd name="T10" fmla="*/ 2147483647 w 187"/>
              <a:gd name="T11" fmla="*/ 2147483647 h 167"/>
              <a:gd name="T12" fmla="*/ 2147483647 w 187"/>
              <a:gd name="T13" fmla="*/ 2147483647 h 167"/>
              <a:gd name="T14" fmla="*/ 2147483647 w 187"/>
              <a:gd name="T15" fmla="*/ 2147483647 h 167"/>
              <a:gd name="T16" fmla="*/ 2147483647 w 187"/>
              <a:gd name="T17" fmla="*/ 2147483647 h 167"/>
              <a:gd name="T18" fmla="*/ 2147483647 w 187"/>
              <a:gd name="T19" fmla="*/ 2147483647 h 167"/>
              <a:gd name="T20" fmla="*/ 2147483647 w 187"/>
              <a:gd name="T21" fmla="*/ 2147483647 h 167"/>
              <a:gd name="T22" fmla="*/ 2147483647 w 187"/>
              <a:gd name="T23" fmla="*/ 2147483647 h 167"/>
              <a:gd name="T24" fmla="*/ 2147483647 w 187"/>
              <a:gd name="T25" fmla="*/ 2147483647 h 167"/>
              <a:gd name="T26" fmla="*/ 2147483647 w 187"/>
              <a:gd name="T27" fmla="*/ 2147483647 h 167"/>
              <a:gd name="T28" fmla="*/ 2147483647 w 187"/>
              <a:gd name="T29" fmla="*/ 2147483647 h 167"/>
              <a:gd name="T30" fmla="*/ 2147483647 w 187"/>
              <a:gd name="T31" fmla="*/ 0 h 167"/>
              <a:gd name="T32" fmla="*/ 2147483647 w 187"/>
              <a:gd name="T33" fmla="*/ 0 h 167"/>
              <a:gd name="T34" fmla="*/ 2147483647 w 187"/>
              <a:gd name="T35" fmla="*/ 2147483647 h 167"/>
              <a:gd name="T36" fmla="*/ 2147483647 w 187"/>
              <a:gd name="T37" fmla="*/ 2147483647 h 167"/>
              <a:gd name="T38" fmla="*/ 2147483647 w 187"/>
              <a:gd name="T39" fmla="*/ 2147483647 h 167"/>
              <a:gd name="T40" fmla="*/ 2147483647 w 187"/>
              <a:gd name="T41" fmla="*/ 2147483647 h 167"/>
              <a:gd name="T42" fmla="*/ 2147483647 w 187"/>
              <a:gd name="T43" fmla="*/ 2147483647 h 167"/>
              <a:gd name="T44" fmla="*/ 2147483647 w 187"/>
              <a:gd name="T45" fmla="*/ 2147483647 h 167"/>
              <a:gd name="T46" fmla="*/ 2147483647 w 187"/>
              <a:gd name="T47" fmla="*/ 2147483647 h 167"/>
              <a:gd name="T48" fmla="*/ 2147483647 w 187"/>
              <a:gd name="T49" fmla="*/ 2147483647 h 167"/>
              <a:gd name="T50" fmla="*/ 2147483647 w 187"/>
              <a:gd name="T51" fmla="*/ 2147483647 h 167"/>
              <a:gd name="T52" fmla="*/ 2147483647 w 187"/>
              <a:gd name="T53" fmla="*/ 2147483647 h 167"/>
              <a:gd name="T54" fmla="*/ 0 w 187"/>
              <a:gd name="T55" fmla="*/ 2147483647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7"/>
              <a:gd name="T86" fmla="*/ 187 w 187"/>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7">
                <a:moveTo>
                  <a:pt x="0" y="167"/>
                </a:moveTo>
                <a:lnTo>
                  <a:pt x="83" y="82"/>
                </a:lnTo>
                <a:lnTo>
                  <a:pt x="36" y="0"/>
                </a:lnTo>
                <a:lnTo>
                  <a:pt x="59" y="0"/>
                </a:lnTo>
                <a:lnTo>
                  <a:pt x="79" y="38"/>
                </a:lnTo>
                <a:lnTo>
                  <a:pt x="83" y="46"/>
                </a:lnTo>
                <a:lnTo>
                  <a:pt x="87" y="51"/>
                </a:lnTo>
                <a:lnTo>
                  <a:pt x="89" y="55"/>
                </a:lnTo>
                <a:lnTo>
                  <a:pt x="91" y="57"/>
                </a:lnTo>
                <a:lnTo>
                  <a:pt x="93" y="61"/>
                </a:lnTo>
                <a:lnTo>
                  <a:pt x="96" y="67"/>
                </a:lnTo>
                <a:lnTo>
                  <a:pt x="102" y="63"/>
                </a:lnTo>
                <a:lnTo>
                  <a:pt x="108" y="55"/>
                </a:lnTo>
                <a:lnTo>
                  <a:pt x="115" y="48"/>
                </a:lnTo>
                <a:lnTo>
                  <a:pt x="123" y="40"/>
                </a:lnTo>
                <a:lnTo>
                  <a:pt x="161" y="0"/>
                </a:lnTo>
                <a:lnTo>
                  <a:pt x="187" y="0"/>
                </a:lnTo>
                <a:lnTo>
                  <a:pt x="106" y="84"/>
                </a:lnTo>
                <a:lnTo>
                  <a:pt x="153" y="167"/>
                </a:lnTo>
                <a:lnTo>
                  <a:pt x="132" y="167"/>
                </a:lnTo>
                <a:lnTo>
                  <a:pt x="104" y="118"/>
                </a:lnTo>
                <a:lnTo>
                  <a:pt x="100" y="112"/>
                </a:lnTo>
                <a:lnTo>
                  <a:pt x="96" y="106"/>
                </a:lnTo>
                <a:lnTo>
                  <a:pt x="93" y="99"/>
                </a:lnTo>
                <a:lnTo>
                  <a:pt x="85" y="106"/>
                </a:lnTo>
                <a:lnTo>
                  <a:pt x="76" y="116"/>
                </a:lnTo>
                <a:lnTo>
                  <a:pt x="26"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0" name="Freeform 489"/>
          <p:cNvSpPr>
            <a:spLocks/>
          </p:cNvSpPr>
          <p:nvPr/>
        </p:nvSpPr>
        <p:spPr bwMode="auto">
          <a:xfrm>
            <a:off x="2655888" y="3133725"/>
            <a:ext cx="61912" cy="204788"/>
          </a:xfrm>
          <a:custGeom>
            <a:avLst/>
            <a:gdLst>
              <a:gd name="T0" fmla="*/ 0 w 53"/>
              <a:gd name="T1" fmla="*/ 2147483647 h 167"/>
              <a:gd name="T2" fmla="*/ 2147483647 w 53"/>
              <a:gd name="T3" fmla="*/ 0 h 167"/>
              <a:gd name="T4" fmla="*/ 2147483647 w 53"/>
              <a:gd name="T5" fmla="*/ 0 h 167"/>
              <a:gd name="T6" fmla="*/ 2147483647 w 53"/>
              <a:gd name="T7" fmla="*/ 2147483647 h 167"/>
              <a:gd name="T8" fmla="*/ 0 w 53"/>
              <a:gd name="T9" fmla="*/ 2147483647 h 167"/>
              <a:gd name="T10" fmla="*/ 0 60000 65536"/>
              <a:gd name="T11" fmla="*/ 0 60000 65536"/>
              <a:gd name="T12" fmla="*/ 0 60000 65536"/>
              <a:gd name="T13" fmla="*/ 0 60000 65536"/>
              <a:gd name="T14" fmla="*/ 0 60000 65536"/>
              <a:gd name="T15" fmla="*/ 0 w 53"/>
              <a:gd name="T16" fmla="*/ 0 h 167"/>
              <a:gd name="T17" fmla="*/ 53 w 53"/>
              <a:gd name="T18" fmla="*/ 167 h 167"/>
            </a:gdLst>
            <a:ahLst/>
            <a:cxnLst>
              <a:cxn ang="T10">
                <a:pos x="T0" y="T1"/>
              </a:cxn>
              <a:cxn ang="T11">
                <a:pos x="T2" y="T3"/>
              </a:cxn>
              <a:cxn ang="T12">
                <a:pos x="T4" y="T5"/>
              </a:cxn>
              <a:cxn ang="T13">
                <a:pos x="T6" y="T7"/>
              </a:cxn>
              <a:cxn ang="T14">
                <a:pos x="T8" y="T9"/>
              </a:cxn>
            </a:cxnLst>
            <a:rect l="T15" t="T16" r="T17" b="T18"/>
            <a:pathLst>
              <a:path w="53" h="167">
                <a:moveTo>
                  <a:pt x="0" y="167"/>
                </a:moveTo>
                <a:lnTo>
                  <a:pt x="34" y="0"/>
                </a:lnTo>
                <a:lnTo>
                  <a:pt x="53" y="0"/>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1" name="Freeform 490"/>
          <p:cNvSpPr>
            <a:spLocks/>
          </p:cNvSpPr>
          <p:nvPr/>
        </p:nvSpPr>
        <p:spPr bwMode="auto">
          <a:xfrm>
            <a:off x="2741613" y="3130550"/>
            <a:ext cx="177800" cy="211138"/>
          </a:xfrm>
          <a:custGeom>
            <a:avLst/>
            <a:gdLst>
              <a:gd name="T0" fmla="*/ 2147483647 w 147"/>
              <a:gd name="T1" fmla="*/ 2147483647 h 171"/>
              <a:gd name="T2" fmla="*/ 2147483647 w 147"/>
              <a:gd name="T3" fmla="*/ 2147483647 h 171"/>
              <a:gd name="T4" fmla="*/ 2147483647 w 147"/>
              <a:gd name="T5" fmla="*/ 2147483647 h 171"/>
              <a:gd name="T6" fmla="*/ 2147483647 w 147"/>
              <a:gd name="T7" fmla="*/ 2147483647 h 171"/>
              <a:gd name="T8" fmla="*/ 2147483647 w 147"/>
              <a:gd name="T9" fmla="*/ 2147483647 h 171"/>
              <a:gd name="T10" fmla="*/ 2147483647 w 147"/>
              <a:gd name="T11" fmla="*/ 2147483647 h 171"/>
              <a:gd name="T12" fmla="*/ 2147483647 w 147"/>
              <a:gd name="T13" fmla="*/ 2147483647 h 171"/>
              <a:gd name="T14" fmla="*/ 2147483647 w 147"/>
              <a:gd name="T15" fmla="*/ 2147483647 h 171"/>
              <a:gd name="T16" fmla="*/ 2147483647 w 147"/>
              <a:gd name="T17" fmla="*/ 2147483647 h 171"/>
              <a:gd name="T18" fmla="*/ 2147483647 w 147"/>
              <a:gd name="T19" fmla="*/ 2147483647 h 171"/>
              <a:gd name="T20" fmla="*/ 2147483647 w 147"/>
              <a:gd name="T21" fmla="*/ 2147483647 h 171"/>
              <a:gd name="T22" fmla="*/ 0 w 147"/>
              <a:gd name="T23" fmla="*/ 2147483647 h 171"/>
              <a:gd name="T24" fmla="*/ 2147483647 w 147"/>
              <a:gd name="T25" fmla="*/ 2147483647 h 171"/>
              <a:gd name="T26" fmla="*/ 2147483647 w 147"/>
              <a:gd name="T27" fmla="*/ 2147483647 h 171"/>
              <a:gd name="T28" fmla="*/ 2147483647 w 147"/>
              <a:gd name="T29" fmla="*/ 2147483647 h 171"/>
              <a:gd name="T30" fmla="*/ 2147483647 w 147"/>
              <a:gd name="T31" fmla="*/ 2147483647 h 171"/>
              <a:gd name="T32" fmla="*/ 2147483647 w 147"/>
              <a:gd name="T33" fmla="*/ 2147483647 h 171"/>
              <a:gd name="T34" fmla="*/ 2147483647 w 147"/>
              <a:gd name="T35" fmla="*/ 0 h 171"/>
              <a:gd name="T36" fmla="*/ 2147483647 w 147"/>
              <a:gd name="T37" fmla="*/ 2147483647 h 171"/>
              <a:gd name="T38" fmla="*/ 2147483647 w 147"/>
              <a:gd name="T39" fmla="*/ 2147483647 h 171"/>
              <a:gd name="T40" fmla="*/ 2147483647 w 147"/>
              <a:gd name="T41" fmla="*/ 2147483647 h 171"/>
              <a:gd name="T42" fmla="*/ 2147483647 w 147"/>
              <a:gd name="T43" fmla="*/ 2147483647 h 171"/>
              <a:gd name="T44" fmla="*/ 2147483647 w 147"/>
              <a:gd name="T45" fmla="*/ 2147483647 h 171"/>
              <a:gd name="T46" fmla="*/ 2147483647 w 147"/>
              <a:gd name="T47" fmla="*/ 2147483647 h 171"/>
              <a:gd name="T48" fmla="*/ 2147483647 w 147"/>
              <a:gd name="T49" fmla="*/ 2147483647 h 171"/>
              <a:gd name="T50" fmla="*/ 2147483647 w 147"/>
              <a:gd name="T51" fmla="*/ 2147483647 h 171"/>
              <a:gd name="T52" fmla="*/ 2147483647 w 147"/>
              <a:gd name="T53" fmla="*/ 2147483647 h 171"/>
              <a:gd name="T54" fmla="*/ 2147483647 w 147"/>
              <a:gd name="T55" fmla="*/ 2147483647 h 171"/>
              <a:gd name="T56" fmla="*/ 2147483647 w 147"/>
              <a:gd name="T57" fmla="*/ 2147483647 h 171"/>
              <a:gd name="T58" fmla="*/ 2147483647 w 147"/>
              <a:gd name="T59" fmla="*/ 2147483647 h 171"/>
              <a:gd name="T60" fmla="*/ 2147483647 w 147"/>
              <a:gd name="T61" fmla="*/ 2147483647 h 171"/>
              <a:gd name="T62" fmla="*/ 2147483647 w 147"/>
              <a:gd name="T63" fmla="*/ 2147483647 h 171"/>
              <a:gd name="T64" fmla="*/ 2147483647 w 147"/>
              <a:gd name="T65" fmla="*/ 2147483647 h 171"/>
              <a:gd name="T66" fmla="*/ 2147483647 w 147"/>
              <a:gd name="T67" fmla="*/ 2147483647 h 171"/>
              <a:gd name="T68" fmla="*/ 2147483647 w 147"/>
              <a:gd name="T69" fmla="*/ 2147483647 h 171"/>
              <a:gd name="T70" fmla="*/ 2147483647 w 147"/>
              <a:gd name="T71" fmla="*/ 2147483647 h 171"/>
              <a:gd name="T72" fmla="*/ 2147483647 w 147"/>
              <a:gd name="T73" fmla="*/ 2147483647 h 171"/>
              <a:gd name="T74" fmla="*/ 2147483647 w 147"/>
              <a:gd name="T75" fmla="*/ 2147483647 h 171"/>
              <a:gd name="T76" fmla="*/ 2147483647 w 147"/>
              <a:gd name="T77" fmla="*/ 2147483647 h 171"/>
              <a:gd name="T78" fmla="*/ 2147483647 w 147"/>
              <a:gd name="T79" fmla="*/ 2147483647 h 171"/>
              <a:gd name="T80" fmla="*/ 2147483647 w 147"/>
              <a:gd name="T81" fmla="*/ 2147483647 h 171"/>
              <a:gd name="T82" fmla="*/ 2147483647 w 147"/>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1"/>
              <a:gd name="T128" fmla="*/ 147 w 147"/>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1">
                <a:moveTo>
                  <a:pt x="121" y="112"/>
                </a:moveTo>
                <a:lnTo>
                  <a:pt x="140" y="114"/>
                </a:lnTo>
                <a:lnTo>
                  <a:pt x="128" y="139"/>
                </a:lnTo>
                <a:lnTo>
                  <a:pt x="109" y="158"/>
                </a:lnTo>
                <a:lnTo>
                  <a:pt x="89" y="169"/>
                </a:lnTo>
                <a:lnTo>
                  <a:pt x="66" y="171"/>
                </a:lnTo>
                <a:lnTo>
                  <a:pt x="47" y="169"/>
                </a:lnTo>
                <a:lnTo>
                  <a:pt x="30" y="163"/>
                </a:lnTo>
                <a:lnTo>
                  <a:pt x="17" y="154"/>
                </a:lnTo>
                <a:lnTo>
                  <a:pt x="7" y="139"/>
                </a:lnTo>
                <a:lnTo>
                  <a:pt x="2" y="122"/>
                </a:lnTo>
                <a:lnTo>
                  <a:pt x="0" y="101"/>
                </a:lnTo>
                <a:lnTo>
                  <a:pt x="3" y="72"/>
                </a:lnTo>
                <a:lnTo>
                  <a:pt x="11" y="48"/>
                </a:lnTo>
                <a:lnTo>
                  <a:pt x="26" y="27"/>
                </a:lnTo>
                <a:lnTo>
                  <a:pt x="43" y="12"/>
                </a:lnTo>
                <a:lnTo>
                  <a:pt x="64" y="2"/>
                </a:lnTo>
                <a:lnTo>
                  <a:pt x="87" y="0"/>
                </a:lnTo>
                <a:lnTo>
                  <a:pt x="109" y="4"/>
                </a:lnTo>
                <a:lnTo>
                  <a:pt x="128" y="14"/>
                </a:lnTo>
                <a:lnTo>
                  <a:pt x="142" y="31"/>
                </a:lnTo>
                <a:lnTo>
                  <a:pt x="147" y="52"/>
                </a:lnTo>
                <a:lnTo>
                  <a:pt x="128" y="53"/>
                </a:lnTo>
                <a:lnTo>
                  <a:pt x="125" y="42"/>
                </a:lnTo>
                <a:lnTo>
                  <a:pt x="119" y="34"/>
                </a:lnTo>
                <a:lnTo>
                  <a:pt x="113" y="27"/>
                </a:lnTo>
                <a:lnTo>
                  <a:pt x="106" y="23"/>
                </a:lnTo>
                <a:lnTo>
                  <a:pt x="96" y="19"/>
                </a:lnTo>
                <a:lnTo>
                  <a:pt x="87" y="19"/>
                </a:lnTo>
                <a:lnTo>
                  <a:pt x="68" y="23"/>
                </a:lnTo>
                <a:lnTo>
                  <a:pt x="51" y="31"/>
                </a:lnTo>
                <a:lnTo>
                  <a:pt x="36" y="46"/>
                </a:lnTo>
                <a:lnTo>
                  <a:pt x="24" y="70"/>
                </a:lnTo>
                <a:lnTo>
                  <a:pt x="19" y="101"/>
                </a:lnTo>
                <a:lnTo>
                  <a:pt x="22" y="123"/>
                </a:lnTo>
                <a:lnTo>
                  <a:pt x="32" y="139"/>
                </a:lnTo>
                <a:lnTo>
                  <a:pt x="47" y="148"/>
                </a:lnTo>
                <a:lnTo>
                  <a:pt x="66" y="152"/>
                </a:lnTo>
                <a:lnTo>
                  <a:pt x="85" y="150"/>
                </a:lnTo>
                <a:lnTo>
                  <a:pt x="100" y="142"/>
                </a:lnTo>
                <a:lnTo>
                  <a:pt x="111" y="129"/>
                </a:lnTo>
                <a:lnTo>
                  <a:pt x="121" y="112"/>
                </a:lnTo>
                <a:close/>
              </a:path>
            </a:pathLst>
          </a:custGeom>
          <a:solidFill>
            <a:srgbClr val="000000"/>
          </a:solidFill>
          <a:ln w="0">
            <a:solidFill>
              <a:srgbClr val="000000"/>
            </a:solidFill>
            <a:round/>
            <a:headEnd/>
            <a:tailEnd/>
          </a:ln>
        </p:spPr>
        <p:txBody>
          <a:bodyPr/>
          <a:lstStyle/>
          <a:p>
            <a:endParaRPr lang="en-CA"/>
          </a:p>
        </p:txBody>
      </p:sp>
      <p:sp>
        <p:nvSpPr>
          <p:cNvPr id="28142" name="Freeform 491"/>
          <p:cNvSpPr>
            <a:spLocks noEditPoints="1"/>
          </p:cNvSpPr>
          <p:nvPr/>
        </p:nvSpPr>
        <p:spPr bwMode="auto">
          <a:xfrm>
            <a:off x="2940050" y="3130550"/>
            <a:ext cx="188913" cy="211138"/>
          </a:xfrm>
          <a:custGeom>
            <a:avLst/>
            <a:gdLst>
              <a:gd name="T0" fmla="*/ 0 w 157"/>
              <a:gd name="T1" fmla="*/ 2147483647 h 171"/>
              <a:gd name="T2" fmla="*/ 2147483647 w 157"/>
              <a:gd name="T3" fmla="*/ 2147483647 h 171"/>
              <a:gd name="T4" fmla="*/ 2147483647 w 157"/>
              <a:gd name="T5" fmla="*/ 2147483647 h 171"/>
              <a:gd name="T6" fmla="*/ 2147483647 w 157"/>
              <a:gd name="T7" fmla="*/ 2147483647 h 171"/>
              <a:gd name="T8" fmla="*/ 2147483647 w 157"/>
              <a:gd name="T9" fmla="*/ 2147483647 h 171"/>
              <a:gd name="T10" fmla="*/ 2147483647 w 157"/>
              <a:gd name="T11" fmla="*/ 2147483647 h 171"/>
              <a:gd name="T12" fmla="*/ 2147483647 w 157"/>
              <a:gd name="T13" fmla="*/ 0 h 171"/>
              <a:gd name="T14" fmla="*/ 2147483647 w 157"/>
              <a:gd name="T15" fmla="*/ 2147483647 h 171"/>
              <a:gd name="T16" fmla="*/ 2147483647 w 157"/>
              <a:gd name="T17" fmla="*/ 2147483647 h 171"/>
              <a:gd name="T18" fmla="*/ 2147483647 w 157"/>
              <a:gd name="T19" fmla="*/ 2147483647 h 171"/>
              <a:gd name="T20" fmla="*/ 2147483647 w 157"/>
              <a:gd name="T21" fmla="*/ 2147483647 h 171"/>
              <a:gd name="T22" fmla="*/ 2147483647 w 157"/>
              <a:gd name="T23" fmla="*/ 2147483647 h 171"/>
              <a:gd name="T24" fmla="*/ 2147483647 w 157"/>
              <a:gd name="T25" fmla="*/ 2147483647 h 171"/>
              <a:gd name="T26" fmla="*/ 2147483647 w 157"/>
              <a:gd name="T27" fmla="*/ 2147483647 h 171"/>
              <a:gd name="T28" fmla="*/ 2147483647 w 157"/>
              <a:gd name="T29" fmla="*/ 2147483647 h 171"/>
              <a:gd name="T30" fmla="*/ 2147483647 w 157"/>
              <a:gd name="T31" fmla="*/ 2147483647 h 171"/>
              <a:gd name="T32" fmla="*/ 2147483647 w 157"/>
              <a:gd name="T33" fmla="*/ 2147483647 h 171"/>
              <a:gd name="T34" fmla="*/ 2147483647 w 157"/>
              <a:gd name="T35" fmla="*/ 2147483647 h 171"/>
              <a:gd name="T36" fmla="*/ 2147483647 w 157"/>
              <a:gd name="T37" fmla="*/ 2147483647 h 171"/>
              <a:gd name="T38" fmla="*/ 2147483647 w 157"/>
              <a:gd name="T39" fmla="*/ 2147483647 h 171"/>
              <a:gd name="T40" fmla="*/ 2147483647 w 157"/>
              <a:gd name="T41" fmla="*/ 2147483647 h 171"/>
              <a:gd name="T42" fmla="*/ 2147483647 w 157"/>
              <a:gd name="T43" fmla="*/ 2147483647 h 171"/>
              <a:gd name="T44" fmla="*/ 2147483647 w 157"/>
              <a:gd name="T45" fmla="*/ 2147483647 h 171"/>
              <a:gd name="T46" fmla="*/ 2147483647 w 157"/>
              <a:gd name="T47" fmla="*/ 2147483647 h 171"/>
              <a:gd name="T48" fmla="*/ 2147483647 w 157"/>
              <a:gd name="T49" fmla="*/ 2147483647 h 171"/>
              <a:gd name="T50" fmla="*/ 2147483647 w 157"/>
              <a:gd name="T51" fmla="*/ 2147483647 h 171"/>
              <a:gd name="T52" fmla="*/ 2147483647 w 157"/>
              <a:gd name="T53" fmla="*/ 2147483647 h 171"/>
              <a:gd name="T54" fmla="*/ 2147483647 w 157"/>
              <a:gd name="T55" fmla="*/ 2147483647 h 171"/>
              <a:gd name="T56" fmla="*/ 0 w 157"/>
              <a:gd name="T57" fmla="*/ 2147483647 h 171"/>
              <a:gd name="T58" fmla="*/ 2147483647 w 157"/>
              <a:gd name="T59" fmla="*/ 2147483647 h 171"/>
              <a:gd name="T60" fmla="*/ 2147483647 w 157"/>
              <a:gd name="T61" fmla="*/ 2147483647 h 171"/>
              <a:gd name="T62" fmla="*/ 2147483647 w 157"/>
              <a:gd name="T63" fmla="*/ 2147483647 h 171"/>
              <a:gd name="T64" fmla="*/ 2147483647 w 157"/>
              <a:gd name="T65" fmla="*/ 2147483647 h 171"/>
              <a:gd name="T66" fmla="*/ 2147483647 w 157"/>
              <a:gd name="T67" fmla="*/ 2147483647 h 171"/>
              <a:gd name="T68" fmla="*/ 2147483647 w 157"/>
              <a:gd name="T69" fmla="*/ 2147483647 h 171"/>
              <a:gd name="T70" fmla="*/ 2147483647 w 157"/>
              <a:gd name="T71" fmla="*/ 2147483647 h 171"/>
              <a:gd name="T72" fmla="*/ 2147483647 w 157"/>
              <a:gd name="T73" fmla="*/ 2147483647 h 171"/>
              <a:gd name="T74" fmla="*/ 2147483647 w 157"/>
              <a:gd name="T75" fmla="*/ 2147483647 h 171"/>
              <a:gd name="T76" fmla="*/ 2147483647 w 157"/>
              <a:gd name="T77" fmla="*/ 2147483647 h 171"/>
              <a:gd name="T78" fmla="*/ 2147483647 w 157"/>
              <a:gd name="T79" fmla="*/ 2147483647 h 171"/>
              <a:gd name="T80" fmla="*/ 2147483647 w 157"/>
              <a:gd name="T81" fmla="*/ 2147483647 h 171"/>
              <a:gd name="T82" fmla="*/ 2147483647 w 157"/>
              <a:gd name="T83" fmla="*/ 2147483647 h 171"/>
              <a:gd name="T84" fmla="*/ 2147483647 w 157"/>
              <a:gd name="T85" fmla="*/ 2147483647 h 171"/>
              <a:gd name="T86" fmla="*/ 2147483647 w 157"/>
              <a:gd name="T87" fmla="*/ 2147483647 h 171"/>
              <a:gd name="T88" fmla="*/ 2147483647 w 157"/>
              <a:gd name="T89" fmla="*/ 2147483647 h 171"/>
              <a:gd name="T90" fmla="*/ 2147483647 w 157"/>
              <a:gd name="T91" fmla="*/ 2147483647 h 171"/>
              <a:gd name="T92" fmla="*/ 2147483647 w 157"/>
              <a:gd name="T93" fmla="*/ 2147483647 h 171"/>
              <a:gd name="T94" fmla="*/ 2147483647 w 157"/>
              <a:gd name="T95" fmla="*/ 2147483647 h 171"/>
              <a:gd name="T96" fmla="*/ 2147483647 w 157"/>
              <a:gd name="T97" fmla="*/ 2147483647 h 171"/>
              <a:gd name="T98" fmla="*/ 2147483647 w 157"/>
              <a:gd name="T99" fmla="*/ 2147483647 h 171"/>
              <a:gd name="T100" fmla="*/ 2147483647 w 157"/>
              <a:gd name="T101" fmla="*/ 2147483647 h 171"/>
              <a:gd name="T102" fmla="*/ 2147483647 w 157"/>
              <a:gd name="T103" fmla="*/ 2147483647 h 171"/>
              <a:gd name="T104" fmla="*/ 2147483647 w 157"/>
              <a:gd name="T105" fmla="*/ 2147483647 h 171"/>
              <a:gd name="T106" fmla="*/ 2147483647 w 157"/>
              <a:gd name="T107" fmla="*/ 2147483647 h 171"/>
              <a:gd name="T108" fmla="*/ 2147483647 w 157"/>
              <a:gd name="T109" fmla="*/ 2147483647 h 171"/>
              <a:gd name="T110" fmla="*/ 2147483647 w 157"/>
              <a:gd name="T111" fmla="*/ 2147483647 h 171"/>
              <a:gd name="T112" fmla="*/ 2147483647 w 15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1"/>
              <a:gd name="T173" fmla="*/ 157 w 15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1">
                <a:moveTo>
                  <a:pt x="0" y="99"/>
                </a:moveTo>
                <a:lnTo>
                  <a:pt x="4" y="72"/>
                </a:lnTo>
                <a:lnTo>
                  <a:pt x="12" y="48"/>
                </a:lnTo>
                <a:lnTo>
                  <a:pt x="27" y="27"/>
                </a:lnTo>
                <a:lnTo>
                  <a:pt x="44" y="12"/>
                </a:lnTo>
                <a:lnTo>
                  <a:pt x="65" y="2"/>
                </a:lnTo>
                <a:lnTo>
                  <a:pt x="89" y="0"/>
                </a:lnTo>
                <a:lnTo>
                  <a:pt x="108" y="2"/>
                </a:lnTo>
                <a:lnTo>
                  <a:pt x="125" y="8"/>
                </a:lnTo>
                <a:lnTo>
                  <a:pt x="138" y="19"/>
                </a:lnTo>
                <a:lnTo>
                  <a:pt x="150" y="34"/>
                </a:lnTo>
                <a:lnTo>
                  <a:pt x="155" y="53"/>
                </a:lnTo>
                <a:lnTo>
                  <a:pt x="157" y="74"/>
                </a:lnTo>
                <a:lnTo>
                  <a:pt x="155" y="97"/>
                </a:lnTo>
                <a:lnTo>
                  <a:pt x="148" y="120"/>
                </a:lnTo>
                <a:lnTo>
                  <a:pt x="142" y="129"/>
                </a:lnTo>
                <a:lnTo>
                  <a:pt x="137" y="139"/>
                </a:lnTo>
                <a:lnTo>
                  <a:pt x="129" y="146"/>
                </a:lnTo>
                <a:lnTo>
                  <a:pt x="118" y="156"/>
                </a:lnTo>
                <a:lnTo>
                  <a:pt x="106" y="163"/>
                </a:lnTo>
                <a:lnTo>
                  <a:pt x="89" y="169"/>
                </a:lnTo>
                <a:lnTo>
                  <a:pt x="70" y="171"/>
                </a:lnTo>
                <a:lnTo>
                  <a:pt x="51" y="169"/>
                </a:lnTo>
                <a:lnTo>
                  <a:pt x="34" y="161"/>
                </a:lnTo>
                <a:lnTo>
                  <a:pt x="25" y="156"/>
                </a:lnTo>
                <a:lnTo>
                  <a:pt x="15" y="146"/>
                </a:lnTo>
                <a:lnTo>
                  <a:pt x="10" y="135"/>
                </a:lnTo>
                <a:lnTo>
                  <a:pt x="2" y="118"/>
                </a:lnTo>
                <a:lnTo>
                  <a:pt x="0" y="99"/>
                </a:lnTo>
                <a:close/>
                <a:moveTo>
                  <a:pt x="21" y="101"/>
                </a:moveTo>
                <a:lnTo>
                  <a:pt x="21" y="110"/>
                </a:lnTo>
                <a:lnTo>
                  <a:pt x="23" y="118"/>
                </a:lnTo>
                <a:lnTo>
                  <a:pt x="27" y="127"/>
                </a:lnTo>
                <a:lnTo>
                  <a:pt x="31" y="135"/>
                </a:lnTo>
                <a:lnTo>
                  <a:pt x="38" y="141"/>
                </a:lnTo>
                <a:lnTo>
                  <a:pt x="46" y="146"/>
                </a:lnTo>
                <a:lnTo>
                  <a:pt x="53" y="150"/>
                </a:lnTo>
                <a:lnTo>
                  <a:pt x="63" y="152"/>
                </a:lnTo>
                <a:lnTo>
                  <a:pt x="72" y="152"/>
                </a:lnTo>
                <a:lnTo>
                  <a:pt x="85" y="150"/>
                </a:lnTo>
                <a:lnTo>
                  <a:pt x="97" y="146"/>
                </a:lnTo>
                <a:lnTo>
                  <a:pt x="108" y="139"/>
                </a:lnTo>
                <a:lnTo>
                  <a:pt x="118" y="129"/>
                </a:lnTo>
                <a:lnTo>
                  <a:pt x="123" y="122"/>
                </a:lnTo>
                <a:lnTo>
                  <a:pt x="129" y="114"/>
                </a:lnTo>
                <a:lnTo>
                  <a:pt x="133" y="103"/>
                </a:lnTo>
                <a:lnTo>
                  <a:pt x="137" y="88"/>
                </a:lnTo>
                <a:lnTo>
                  <a:pt x="138" y="72"/>
                </a:lnTo>
                <a:lnTo>
                  <a:pt x="135" y="52"/>
                </a:lnTo>
                <a:lnTo>
                  <a:pt x="125" y="34"/>
                </a:lnTo>
                <a:lnTo>
                  <a:pt x="108" y="23"/>
                </a:lnTo>
                <a:lnTo>
                  <a:pt x="89" y="19"/>
                </a:lnTo>
                <a:lnTo>
                  <a:pt x="63" y="25"/>
                </a:lnTo>
                <a:lnTo>
                  <a:pt x="40" y="42"/>
                </a:lnTo>
                <a:lnTo>
                  <a:pt x="29" y="57"/>
                </a:lnTo>
                <a:lnTo>
                  <a:pt x="23" y="78"/>
                </a:lnTo>
                <a:lnTo>
                  <a:pt x="21" y="101"/>
                </a:lnTo>
                <a:close/>
              </a:path>
            </a:pathLst>
          </a:custGeom>
          <a:solidFill>
            <a:srgbClr val="000000"/>
          </a:solidFill>
          <a:ln w="0">
            <a:solidFill>
              <a:srgbClr val="000000"/>
            </a:solidFill>
            <a:round/>
            <a:headEnd/>
            <a:tailEnd/>
          </a:ln>
        </p:spPr>
        <p:txBody>
          <a:bodyPr/>
          <a:lstStyle/>
          <a:p>
            <a:endParaRPr lang="en-CA"/>
          </a:p>
        </p:txBody>
      </p:sp>
      <p:sp>
        <p:nvSpPr>
          <p:cNvPr id="28143" name="Freeform 492"/>
          <p:cNvSpPr>
            <a:spLocks/>
          </p:cNvSpPr>
          <p:nvPr/>
        </p:nvSpPr>
        <p:spPr bwMode="auto">
          <a:xfrm>
            <a:off x="3143250" y="3133725"/>
            <a:ext cx="195263" cy="204788"/>
          </a:xfrm>
          <a:custGeom>
            <a:avLst/>
            <a:gdLst>
              <a:gd name="T0" fmla="*/ 0 w 162"/>
              <a:gd name="T1" fmla="*/ 2147483647 h 167"/>
              <a:gd name="T2" fmla="*/ 2147483647 w 162"/>
              <a:gd name="T3" fmla="*/ 0 h 167"/>
              <a:gd name="T4" fmla="*/ 2147483647 w 162"/>
              <a:gd name="T5" fmla="*/ 0 h 167"/>
              <a:gd name="T6" fmla="*/ 2147483647 w 162"/>
              <a:gd name="T7" fmla="*/ 2147483647 h 167"/>
              <a:gd name="T8" fmla="*/ 2147483647 w 162"/>
              <a:gd name="T9" fmla="*/ 2147483647 h 167"/>
              <a:gd name="T10" fmla="*/ 2147483647 w 162"/>
              <a:gd name="T11" fmla="*/ 2147483647 h 167"/>
              <a:gd name="T12" fmla="*/ 2147483647 w 162"/>
              <a:gd name="T13" fmla="*/ 2147483647 h 167"/>
              <a:gd name="T14" fmla="*/ 2147483647 w 162"/>
              <a:gd name="T15" fmla="*/ 2147483647 h 167"/>
              <a:gd name="T16" fmla="*/ 2147483647 w 162"/>
              <a:gd name="T17" fmla="*/ 2147483647 h 167"/>
              <a:gd name="T18" fmla="*/ 2147483647 w 162"/>
              <a:gd name="T19" fmla="*/ 2147483647 h 167"/>
              <a:gd name="T20" fmla="*/ 2147483647 w 162"/>
              <a:gd name="T21" fmla="*/ 0 h 167"/>
              <a:gd name="T22" fmla="*/ 2147483647 w 162"/>
              <a:gd name="T23" fmla="*/ 0 h 167"/>
              <a:gd name="T24" fmla="*/ 2147483647 w 162"/>
              <a:gd name="T25" fmla="*/ 2147483647 h 167"/>
              <a:gd name="T26" fmla="*/ 2147483647 w 162"/>
              <a:gd name="T27" fmla="*/ 2147483647 h 167"/>
              <a:gd name="T28" fmla="*/ 2147483647 w 162"/>
              <a:gd name="T29" fmla="*/ 2147483647 h 167"/>
              <a:gd name="T30" fmla="*/ 2147483647 w 162"/>
              <a:gd name="T31" fmla="*/ 2147483647 h 167"/>
              <a:gd name="T32" fmla="*/ 2147483647 w 162"/>
              <a:gd name="T33" fmla="*/ 2147483647 h 167"/>
              <a:gd name="T34" fmla="*/ 2147483647 w 162"/>
              <a:gd name="T35" fmla="*/ 2147483647 h 167"/>
              <a:gd name="T36" fmla="*/ 2147483647 w 162"/>
              <a:gd name="T37" fmla="*/ 2147483647 h 167"/>
              <a:gd name="T38" fmla="*/ 2147483647 w 162"/>
              <a:gd name="T39" fmla="*/ 2147483647 h 167"/>
              <a:gd name="T40" fmla="*/ 0 w 162"/>
              <a:gd name="T41" fmla="*/ 2147483647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67"/>
              <a:gd name="T65" fmla="*/ 162 w 162"/>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67">
                <a:moveTo>
                  <a:pt x="0" y="167"/>
                </a:moveTo>
                <a:lnTo>
                  <a:pt x="34" y="0"/>
                </a:lnTo>
                <a:lnTo>
                  <a:pt x="60" y="0"/>
                </a:lnTo>
                <a:lnTo>
                  <a:pt x="85" y="63"/>
                </a:lnTo>
                <a:lnTo>
                  <a:pt x="96" y="89"/>
                </a:lnTo>
                <a:lnTo>
                  <a:pt x="104" y="112"/>
                </a:lnTo>
                <a:lnTo>
                  <a:pt x="109" y="125"/>
                </a:lnTo>
                <a:lnTo>
                  <a:pt x="113" y="142"/>
                </a:lnTo>
                <a:lnTo>
                  <a:pt x="119" y="121"/>
                </a:lnTo>
                <a:lnTo>
                  <a:pt x="123" y="99"/>
                </a:lnTo>
                <a:lnTo>
                  <a:pt x="142" y="0"/>
                </a:lnTo>
                <a:lnTo>
                  <a:pt x="162" y="0"/>
                </a:lnTo>
                <a:lnTo>
                  <a:pt x="128" y="167"/>
                </a:lnTo>
                <a:lnTo>
                  <a:pt x="104" y="167"/>
                </a:lnTo>
                <a:lnTo>
                  <a:pt x="66" y="72"/>
                </a:lnTo>
                <a:lnTo>
                  <a:pt x="56" y="46"/>
                </a:lnTo>
                <a:lnTo>
                  <a:pt x="49" y="23"/>
                </a:lnTo>
                <a:lnTo>
                  <a:pt x="43" y="44"/>
                </a:lnTo>
                <a:lnTo>
                  <a:pt x="39" y="65"/>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4" name="Freeform 493"/>
          <p:cNvSpPr>
            <a:spLocks/>
          </p:cNvSpPr>
          <p:nvPr/>
        </p:nvSpPr>
        <p:spPr bwMode="auto">
          <a:xfrm>
            <a:off x="3343275" y="3252788"/>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145" name="Freeform 494"/>
          <p:cNvSpPr>
            <a:spLocks/>
          </p:cNvSpPr>
          <p:nvPr/>
        </p:nvSpPr>
        <p:spPr bwMode="auto">
          <a:xfrm>
            <a:off x="3433763" y="3133725"/>
            <a:ext cx="168275" cy="204788"/>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8" y="72"/>
                </a:lnTo>
                <a:lnTo>
                  <a:pt x="129" y="72"/>
                </a:lnTo>
                <a:lnTo>
                  <a:pt x="121" y="93"/>
                </a:lnTo>
                <a:lnTo>
                  <a:pt x="34" y="93"/>
                </a:lnTo>
                <a:lnTo>
                  <a:pt x="19"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146" name="Freeform 495"/>
          <p:cNvSpPr>
            <a:spLocks/>
          </p:cNvSpPr>
          <p:nvPr/>
        </p:nvSpPr>
        <p:spPr bwMode="auto">
          <a:xfrm>
            <a:off x="3616325" y="3130550"/>
            <a:ext cx="161925" cy="211138"/>
          </a:xfrm>
          <a:custGeom>
            <a:avLst/>
            <a:gdLst>
              <a:gd name="T0" fmla="*/ 2147483647 w 137"/>
              <a:gd name="T1" fmla="*/ 2147483647 h 171"/>
              <a:gd name="T2" fmla="*/ 2147483647 w 137"/>
              <a:gd name="T3" fmla="*/ 2147483647 h 171"/>
              <a:gd name="T4" fmla="*/ 2147483647 w 137"/>
              <a:gd name="T5" fmla="*/ 2147483647 h 171"/>
              <a:gd name="T6" fmla="*/ 2147483647 w 137"/>
              <a:gd name="T7" fmla="*/ 2147483647 h 171"/>
              <a:gd name="T8" fmla="*/ 2147483647 w 137"/>
              <a:gd name="T9" fmla="*/ 2147483647 h 171"/>
              <a:gd name="T10" fmla="*/ 2147483647 w 137"/>
              <a:gd name="T11" fmla="*/ 2147483647 h 171"/>
              <a:gd name="T12" fmla="*/ 2147483647 w 137"/>
              <a:gd name="T13" fmla="*/ 2147483647 h 171"/>
              <a:gd name="T14" fmla="*/ 2147483647 w 137"/>
              <a:gd name="T15" fmla="*/ 2147483647 h 171"/>
              <a:gd name="T16" fmla="*/ 2147483647 w 137"/>
              <a:gd name="T17" fmla="*/ 2147483647 h 171"/>
              <a:gd name="T18" fmla="*/ 2147483647 w 137"/>
              <a:gd name="T19" fmla="*/ 2147483647 h 171"/>
              <a:gd name="T20" fmla="*/ 2147483647 w 137"/>
              <a:gd name="T21" fmla="*/ 2147483647 h 171"/>
              <a:gd name="T22" fmla="*/ 2147483647 w 137"/>
              <a:gd name="T23" fmla="*/ 2147483647 h 171"/>
              <a:gd name="T24" fmla="*/ 2147483647 w 137"/>
              <a:gd name="T25" fmla="*/ 2147483647 h 171"/>
              <a:gd name="T26" fmla="*/ 2147483647 w 137"/>
              <a:gd name="T27" fmla="*/ 2147483647 h 171"/>
              <a:gd name="T28" fmla="*/ 2147483647 w 137"/>
              <a:gd name="T29" fmla="*/ 2147483647 h 171"/>
              <a:gd name="T30" fmla="*/ 2147483647 w 137"/>
              <a:gd name="T31" fmla="*/ 2147483647 h 171"/>
              <a:gd name="T32" fmla="*/ 2147483647 w 137"/>
              <a:gd name="T33" fmla="*/ 2147483647 h 171"/>
              <a:gd name="T34" fmla="*/ 2147483647 w 137"/>
              <a:gd name="T35" fmla="*/ 0 h 171"/>
              <a:gd name="T36" fmla="*/ 2147483647 w 137"/>
              <a:gd name="T37" fmla="*/ 2147483647 h 171"/>
              <a:gd name="T38" fmla="*/ 2147483647 w 137"/>
              <a:gd name="T39" fmla="*/ 2147483647 h 171"/>
              <a:gd name="T40" fmla="*/ 2147483647 w 137"/>
              <a:gd name="T41" fmla="*/ 2147483647 h 171"/>
              <a:gd name="T42" fmla="*/ 2147483647 w 137"/>
              <a:gd name="T43" fmla="*/ 2147483647 h 171"/>
              <a:gd name="T44" fmla="*/ 2147483647 w 137"/>
              <a:gd name="T45" fmla="*/ 2147483647 h 171"/>
              <a:gd name="T46" fmla="*/ 2147483647 w 137"/>
              <a:gd name="T47" fmla="*/ 2147483647 h 171"/>
              <a:gd name="T48" fmla="*/ 2147483647 w 137"/>
              <a:gd name="T49" fmla="*/ 2147483647 h 171"/>
              <a:gd name="T50" fmla="*/ 2147483647 w 137"/>
              <a:gd name="T51" fmla="*/ 2147483647 h 171"/>
              <a:gd name="T52" fmla="*/ 2147483647 w 137"/>
              <a:gd name="T53" fmla="*/ 2147483647 h 171"/>
              <a:gd name="T54" fmla="*/ 2147483647 w 137"/>
              <a:gd name="T55" fmla="*/ 2147483647 h 171"/>
              <a:gd name="T56" fmla="*/ 2147483647 w 137"/>
              <a:gd name="T57" fmla="*/ 2147483647 h 171"/>
              <a:gd name="T58" fmla="*/ 2147483647 w 137"/>
              <a:gd name="T59" fmla="*/ 2147483647 h 171"/>
              <a:gd name="T60" fmla="*/ 2147483647 w 137"/>
              <a:gd name="T61" fmla="*/ 2147483647 h 171"/>
              <a:gd name="T62" fmla="*/ 2147483647 w 137"/>
              <a:gd name="T63" fmla="*/ 2147483647 h 171"/>
              <a:gd name="T64" fmla="*/ 2147483647 w 137"/>
              <a:gd name="T65" fmla="*/ 2147483647 h 171"/>
              <a:gd name="T66" fmla="*/ 2147483647 w 137"/>
              <a:gd name="T67" fmla="*/ 2147483647 h 171"/>
              <a:gd name="T68" fmla="*/ 2147483647 w 137"/>
              <a:gd name="T69" fmla="*/ 2147483647 h 171"/>
              <a:gd name="T70" fmla="*/ 2147483647 w 137"/>
              <a:gd name="T71" fmla="*/ 2147483647 h 171"/>
              <a:gd name="T72" fmla="*/ 2147483647 w 137"/>
              <a:gd name="T73" fmla="*/ 2147483647 h 171"/>
              <a:gd name="T74" fmla="*/ 2147483647 w 137"/>
              <a:gd name="T75" fmla="*/ 2147483647 h 171"/>
              <a:gd name="T76" fmla="*/ 2147483647 w 137"/>
              <a:gd name="T77" fmla="*/ 2147483647 h 171"/>
              <a:gd name="T78" fmla="*/ 2147483647 w 137"/>
              <a:gd name="T79" fmla="*/ 2147483647 h 171"/>
              <a:gd name="T80" fmla="*/ 2147483647 w 137"/>
              <a:gd name="T81" fmla="*/ 2147483647 h 171"/>
              <a:gd name="T82" fmla="*/ 2147483647 w 137"/>
              <a:gd name="T83" fmla="*/ 2147483647 h 171"/>
              <a:gd name="T84" fmla="*/ 2147483647 w 137"/>
              <a:gd name="T85" fmla="*/ 2147483647 h 171"/>
              <a:gd name="T86" fmla="*/ 2147483647 w 137"/>
              <a:gd name="T87" fmla="*/ 2147483647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1"/>
              <a:gd name="T134" fmla="*/ 137 w 137"/>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1">
                <a:moveTo>
                  <a:pt x="0" y="116"/>
                </a:moveTo>
                <a:lnTo>
                  <a:pt x="21" y="114"/>
                </a:lnTo>
                <a:lnTo>
                  <a:pt x="19" y="120"/>
                </a:lnTo>
                <a:lnTo>
                  <a:pt x="21" y="127"/>
                </a:lnTo>
                <a:lnTo>
                  <a:pt x="25" y="137"/>
                </a:lnTo>
                <a:lnTo>
                  <a:pt x="29" y="141"/>
                </a:lnTo>
                <a:lnTo>
                  <a:pt x="34" y="144"/>
                </a:lnTo>
                <a:lnTo>
                  <a:pt x="40" y="148"/>
                </a:lnTo>
                <a:lnTo>
                  <a:pt x="48" y="150"/>
                </a:lnTo>
                <a:lnTo>
                  <a:pt x="55" y="152"/>
                </a:lnTo>
                <a:lnTo>
                  <a:pt x="65" y="152"/>
                </a:lnTo>
                <a:lnTo>
                  <a:pt x="84" y="150"/>
                </a:lnTo>
                <a:lnTo>
                  <a:pt x="97" y="144"/>
                </a:lnTo>
                <a:lnTo>
                  <a:pt x="103" y="139"/>
                </a:lnTo>
                <a:lnTo>
                  <a:pt x="106" y="131"/>
                </a:lnTo>
                <a:lnTo>
                  <a:pt x="108" y="123"/>
                </a:lnTo>
                <a:lnTo>
                  <a:pt x="106" y="118"/>
                </a:lnTo>
                <a:lnTo>
                  <a:pt x="103" y="110"/>
                </a:lnTo>
                <a:lnTo>
                  <a:pt x="91" y="103"/>
                </a:lnTo>
                <a:lnTo>
                  <a:pt x="70" y="93"/>
                </a:lnTo>
                <a:lnTo>
                  <a:pt x="59" y="88"/>
                </a:lnTo>
                <a:lnTo>
                  <a:pt x="50" y="84"/>
                </a:lnTo>
                <a:lnTo>
                  <a:pt x="42" y="80"/>
                </a:lnTo>
                <a:lnTo>
                  <a:pt x="33" y="72"/>
                </a:lnTo>
                <a:lnTo>
                  <a:pt x="25" y="65"/>
                </a:lnTo>
                <a:lnTo>
                  <a:pt x="23" y="57"/>
                </a:lnTo>
                <a:lnTo>
                  <a:pt x="21" y="52"/>
                </a:lnTo>
                <a:lnTo>
                  <a:pt x="21" y="44"/>
                </a:lnTo>
                <a:lnTo>
                  <a:pt x="21" y="36"/>
                </a:lnTo>
                <a:lnTo>
                  <a:pt x="23" y="29"/>
                </a:lnTo>
                <a:lnTo>
                  <a:pt x="27" y="21"/>
                </a:lnTo>
                <a:lnTo>
                  <a:pt x="33" y="16"/>
                </a:lnTo>
                <a:lnTo>
                  <a:pt x="40" y="10"/>
                </a:lnTo>
                <a:lnTo>
                  <a:pt x="48" y="6"/>
                </a:lnTo>
                <a:lnTo>
                  <a:pt x="57" y="2"/>
                </a:lnTo>
                <a:lnTo>
                  <a:pt x="67" y="0"/>
                </a:lnTo>
                <a:lnTo>
                  <a:pt x="78" y="0"/>
                </a:lnTo>
                <a:lnTo>
                  <a:pt x="95" y="2"/>
                </a:lnTo>
                <a:lnTo>
                  <a:pt x="110" y="6"/>
                </a:lnTo>
                <a:lnTo>
                  <a:pt x="120" y="12"/>
                </a:lnTo>
                <a:lnTo>
                  <a:pt x="125" y="17"/>
                </a:lnTo>
                <a:lnTo>
                  <a:pt x="131" y="25"/>
                </a:lnTo>
                <a:lnTo>
                  <a:pt x="135" y="36"/>
                </a:lnTo>
                <a:lnTo>
                  <a:pt x="137" y="48"/>
                </a:lnTo>
                <a:lnTo>
                  <a:pt x="137" y="50"/>
                </a:lnTo>
                <a:lnTo>
                  <a:pt x="137" y="52"/>
                </a:lnTo>
                <a:lnTo>
                  <a:pt x="118" y="53"/>
                </a:lnTo>
                <a:lnTo>
                  <a:pt x="118" y="46"/>
                </a:lnTo>
                <a:lnTo>
                  <a:pt x="116" y="42"/>
                </a:lnTo>
                <a:lnTo>
                  <a:pt x="112" y="34"/>
                </a:lnTo>
                <a:lnTo>
                  <a:pt x="108" y="31"/>
                </a:lnTo>
                <a:lnTo>
                  <a:pt x="103" y="25"/>
                </a:lnTo>
                <a:lnTo>
                  <a:pt x="95" y="21"/>
                </a:lnTo>
                <a:lnTo>
                  <a:pt x="86" y="19"/>
                </a:lnTo>
                <a:lnTo>
                  <a:pt x="76" y="19"/>
                </a:lnTo>
                <a:lnTo>
                  <a:pt x="65" y="19"/>
                </a:lnTo>
                <a:lnTo>
                  <a:pt x="55" y="23"/>
                </a:lnTo>
                <a:lnTo>
                  <a:pt x="48" y="27"/>
                </a:lnTo>
                <a:lnTo>
                  <a:pt x="44" y="33"/>
                </a:lnTo>
                <a:lnTo>
                  <a:pt x="40" y="36"/>
                </a:lnTo>
                <a:lnTo>
                  <a:pt x="40" y="44"/>
                </a:lnTo>
                <a:lnTo>
                  <a:pt x="40" y="50"/>
                </a:lnTo>
                <a:lnTo>
                  <a:pt x="44" y="53"/>
                </a:lnTo>
                <a:lnTo>
                  <a:pt x="48" y="59"/>
                </a:lnTo>
                <a:lnTo>
                  <a:pt x="55" y="63"/>
                </a:lnTo>
                <a:lnTo>
                  <a:pt x="59" y="65"/>
                </a:lnTo>
                <a:lnTo>
                  <a:pt x="65" y="69"/>
                </a:lnTo>
                <a:lnTo>
                  <a:pt x="72" y="72"/>
                </a:lnTo>
                <a:lnTo>
                  <a:pt x="84" y="76"/>
                </a:lnTo>
                <a:lnTo>
                  <a:pt x="93" y="82"/>
                </a:lnTo>
                <a:lnTo>
                  <a:pt x="103" y="86"/>
                </a:lnTo>
                <a:lnTo>
                  <a:pt x="108" y="89"/>
                </a:lnTo>
                <a:lnTo>
                  <a:pt x="116" y="95"/>
                </a:lnTo>
                <a:lnTo>
                  <a:pt x="121" y="103"/>
                </a:lnTo>
                <a:lnTo>
                  <a:pt x="125" y="112"/>
                </a:lnTo>
                <a:lnTo>
                  <a:pt x="127" y="123"/>
                </a:lnTo>
                <a:lnTo>
                  <a:pt x="125" y="131"/>
                </a:lnTo>
                <a:lnTo>
                  <a:pt x="123" y="141"/>
                </a:lnTo>
                <a:lnTo>
                  <a:pt x="120" y="148"/>
                </a:lnTo>
                <a:lnTo>
                  <a:pt x="112" y="156"/>
                </a:lnTo>
                <a:lnTo>
                  <a:pt x="104" y="161"/>
                </a:lnTo>
                <a:lnTo>
                  <a:pt x="97" y="165"/>
                </a:lnTo>
                <a:lnTo>
                  <a:pt x="82" y="171"/>
                </a:lnTo>
                <a:lnTo>
                  <a:pt x="65" y="171"/>
                </a:lnTo>
                <a:lnTo>
                  <a:pt x="38" y="169"/>
                </a:lnTo>
                <a:lnTo>
                  <a:pt x="19" y="159"/>
                </a:lnTo>
                <a:lnTo>
                  <a:pt x="10" y="150"/>
                </a:lnTo>
                <a:lnTo>
                  <a:pt x="2" y="135"/>
                </a:lnTo>
                <a:lnTo>
                  <a:pt x="0" y="116"/>
                </a:lnTo>
                <a:close/>
              </a:path>
            </a:pathLst>
          </a:custGeom>
          <a:solidFill>
            <a:srgbClr val="000000"/>
          </a:solidFill>
          <a:ln w="0">
            <a:solidFill>
              <a:srgbClr val="000000"/>
            </a:solidFill>
            <a:round/>
            <a:headEnd/>
            <a:tailEnd/>
          </a:ln>
        </p:spPr>
        <p:txBody>
          <a:bodyPr/>
          <a:lstStyle/>
          <a:p>
            <a:endParaRPr lang="en-CA"/>
          </a:p>
        </p:txBody>
      </p:sp>
      <p:sp>
        <p:nvSpPr>
          <p:cNvPr id="28147" name="Freeform 496"/>
          <p:cNvSpPr>
            <a:spLocks/>
          </p:cNvSpPr>
          <p:nvPr/>
        </p:nvSpPr>
        <p:spPr bwMode="auto">
          <a:xfrm>
            <a:off x="3813175" y="3133725"/>
            <a:ext cx="160338" cy="204788"/>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5" y="167"/>
                </a:moveTo>
                <a:lnTo>
                  <a:pt x="57" y="19"/>
                </a:lnTo>
                <a:lnTo>
                  <a:pt x="0" y="19"/>
                </a:lnTo>
                <a:lnTo>
                  <a:pt x="4" y="0"/>
                </a:lnTo>
                <a:lnTo>
                  <a:pt x="134" y="0"/>
                </a:lnTo>
                <a:lnTo>
                  <a:pt x="131" y="19"/>
                </a:lnTo>
                <a:lnTo>
                  <a:pt x="76" y="19"/>
                </a:lnTo>
                <a:lnTo>
                  <a:pt x="44" y="167"/>
                </a:lnTo>
                <a:lnTo>
                  <a:pt x="25" y="167"/>
                </a:lnTo>
                <a:close/>
              </a:path>
            </a:pathLst>
          </a:custGeom>
          <a:solidFill>
            <a:srgbClr val="000000"/>
          </a:solidFill>
          <a:ln w="0">
            <a:solidFill>
              <a:srgbClr val="000000"/>
            </a:solidFill>
            <a:round/>
            <a:headEnd/>
            <a:tailEnd/>
          </a:ln>
        </p:spPr>
        <p:txBody>
          <a:bodyPr/>
          <a:lstStyle/>
          <a:p>
            <a:endParaRPr lang="en-CA"/>
          </a:p>
        </p:txBody>
      </p:sp>
      <p:sp>
        <p:nvSpPr>
          <p:cNvPr id="28148" name="Line 497"/>
          <p:cNvSpPr>
            <a:spLocks noChangeShapeType="1"/>
          </p:cNvSpPr>
          <p:nvPr/>
        </p:nvSpPr>
        <p:spPr bwMode="auto">
          <a:xfrm>
            <a:off x="5792788" y="5408613"/>
            <a:ext cx="1587" cy="90487"/>
          </a:xfrm>
          <a:prstGeom prst="line">
            <a:avLst/>
          </a:prstGeom>
          <a:noFill/>
          <a:ln w="0">
            <a:solidFill>
              <a:srgbClr val="000000"/>
            </a:solidFill>
            <a:round/>
            <a:headEnd/>
            <a:tailEnd/>
          </a:ln>
        </p:spPr>
        <p:txBody>
          <a:bodyPr/>
          <a:lstStyle/>
          <a:p>
            <a:endParaRPr lang="en-CA"/>
          </a:p>
        </p:txBody>
      </p:sp>
      <p:sp>
        <p:nvSpPr>
          <p:cNvPr id="28149" name="Line 498"/>
          <p:cNvSpPr>
            <a:spLocks noChangeShapeType="1"/>
          </p:cNvSpPr>
          <p:nvPr/>
        </p:nvSpPr>
        <p:spPr bwMode="auto">
          <a:xfrm>
            <a:off x="5792788" y="5530850"/>
            <a:ext cx="1587" cy="88900"/>
          </a:xfrm>
          <a:prstGeom prst="line">
            <a:avLst/>
          </a:prstGeom>
          <a:noFill/>
          <a:ln w="0">
            <a:solidFill>
              <a:srgbClr val="000000"/>
            </a:solidFill>
            <a:round/>
            <a:headEnd/>
            <a:tailEnd/>
          </a:ln>
        </p:spPr>
        <p:txBody>
          <a:bodyPr/>
          <a:lstStyle/>
          <a:p>
            <a:endParaRPr lang="en-CA"/>
          </a:p>
        </p:txBody>
      </p:sp>
      <p:sp>
        <p:nvSpPr>
          <p:cNvPr id="28150" name="Line 499"/>
          <p:cNvSpPr>
            <a:spLocks noChangeShapeType="1"/>
          </p:cNvSpPr>
          <p:nvPr/>
        </p:nvSpPr>
        <p:spPr bwMode="auto">
          <a:xfrm>
            <a:off x="5792788" y="5649913"/>
            <a:ext cx="1587" cy="88900"/>
          </a:xfrm>
          <a:prstGeom prst="line">
            <a:avLst/>
          </a:prstGeom>
          <a:noFill/>
          <a:ln w="0">
            <a:solidFill>
              <a:srgbClr val="000000"/>
            </a:solidFill>
            <a:round/>
            <a:headEnd/>
            <a:tailEnd/>
          </a:ln>
        </p:spPr>
        <p:txBody>
          <a:bodyPr/>
          <a:lstStyle/>
          <a:p>
            <a:endParaRPr lang="en-CA"/>
          </a:p>
        </p:txBody>
      </p:sp>
      <p:sp>
        <p:nvSpPr>
          <p:cNvPr id="28151" name="Line 500"/>
          <p:cNvSpPr>
            <a:spLocks noChangeShapeType="1"/>
          </p:cNvSpPr>
          <p:nvPr/>
        </p:nvSpPr>
        <p:spPr bwMode="auto">
          <a:xfrm>
            <a:off x="6229350" y="5408613"/>
            <a:ext cx="1588" cy="90487"/>
          </a:xfrm>
          <a:prstGeom prst="line">
            <a:avLst/>
          </a:prstGeom>
          <a:noFill/>
          <a:ln w="0">
            <a:solidFill>
              <a:srgbClr val="000000"/>
            </a:solidFill>
            <a:round/>
            <a:headEnd/>
            <a:tailEnd/>
          </a:ln>
        </p:spPr>
        <p:txBody>
          <a:bodyPr/>
          <a:lstStyle/>
          <a:p>
            <a:endParaRPr lang="en-CA"/>
          </a:p>
        </p:txBody>
      </p:sp>
      <p:sp>
        <p:nvSpPr>
          <p:cNvPr id="28152" name="Line 501"/>
          <p:cNvSpPr>
            <a:spLocks noChangeShapeType="1"/>
          </p:cNvSpPr>
          <p:nvPr/>
        </p:nvSpPr>
        <p:spPr bwMode="auto">
          <a:xfrm>
            <a:off x="6229350" y="5530850"/>
            <a:ext cx="1588" cy="88900"/>
          </a:xfrm>
          <a:prstGeom prst="line">
            <a:avLst/>
          </a:prstGeom>
          <a:noFill/>
          <a:ln w="0">
            <a:solidFill>
              <a:srgbClr val="000000"/>
            </a:solidFill>
            <a:round/>
            <a:headEnd/>
            <a:tailEnd/>
          </a:ln>
        </p:spPr>
        <p:txBody>
          <a:bodyPr/>
          <a:lstStyle/>
          <a:p>
            <a:endParaRPr lang="en-CA"/>
          </a:p>
        </p:txBody>
      </p:sp>
      <p:sp>
        <p:nvSpPr>
          <p:cNvPr id="28153" name="Line 502"/>
          <p:cNvSpPr>
            <a:spLocks noChangeShapeType="1"/>
          </p:cNvSpPr>
          <p:nvPr/>
        </p:nvSpPr>
        <p:spPr bwMode="auto">
          <a:xfrm>
            <a:off x="6229350" y="5649913"/>
            <a:ext cx="1588" cy="88900"/>
          </a:xfrm>
          <a:prstGeom prst="line">
            <a:avLst/>
          </a:prstGeom>
          <a:noFill/>
          <a:ln w="0">
            <a:solidFill>
              <a:srgbClr val="000000"/>
            </a:solidFill>
            <a:round/>
            <a:headEnd/>
            <a:tailEnd/>
          </a:ln>
        </p:spPr>
        <p:txBody>
          <a:bodyPr/>
          <a:lstStyle/>
          <a:p>
            <a:endParaRPr lang="en-CA"/>
          </a:p>
        </p:txBody>
      </p:sp>
      <p:sp>
        <p:nvSpPr>
          <p:cNvPr id="28154" name="Line 503"/>
          <p:cNvSpPr>
            <a:spLocks noChangeShapeType="1"/>
          </p:cNvSpPr>
          <p:nvPr/>
        </p:nvSpPr>
        <p:spPr bwMode="auto">
          <a:xfrm>
            <a:off x="6648450" y="5408613"/>
            <a:ext cx="3175" cy="90487"/>
          </a:xfrm>
          <a:prstGeom prst="line">
            <a:avLst/>
          </a:prstGeom>
          <a:noFill/>
          <a:ln w="0">
            <a:solidFill>
              <a:srgbClr val="000000"/>
            </a:solidFill>
            <a:round/>
            <a:headEnd/>
            <a:tailEnd/>
          </a:ln>
        </p:spPr>
        <p:txBody>
          <a:bodyPr/>
          <a:lstStyle/>
          <a:p>
            <a:endParaRPr lang="en-CA"/>
          </a:p>
        </p:txBody>
      </p:sp>
      <p:sp>
        <p:nvSpPr>
          <p:cNvPr id="28155" name="Line 504"/>
          <p:cNvSpPr>
            <a:spLocks noChangeShapeType="1"/>
          </p:cNvSpPr>
          <p:nvPr/>
        </p:nvSpPr>
        <p:spPr bwMode="auto">
          <a:xfrm>
            <a:off x="6648450" y="5530850"/>
            <a:ext cx="3175" cy="88900"/>
          </a:xfrm>
          <a:prstGeom prst="line">
            <a:avLst/>
          </a:prstGeom>
          <a:noFill/>
          <a:ln w="0">
            <a:solidFill>
              <a:srgbClr val="000000"/>
            </a:solidFill>
            <a:round/>
            <a:headEnd/>
            <a:tailEnd/>
          </a:ln>
        </p:spPr>
        <p:txBody>
          <a:bodyPr/>
          <a:lstStyle/>
          <a:p>
            <a:endParaRPr lang="en-CA"/>
          </a:p>
        </p:txBody>
      </p:sp>
      <p:sp>
        <p:nvSpPr>
          <p:cNvPr id="28156" name="Line 505"/>
          <p:cNvSpPr>
            <a:spLocks noChangeShapeType="1"/>
          </p:cNvSpPr>
          <p:nvPr/>
        </p:nvSpPr>
        <p:spPr bwMode="auto">
          <a:xfrm>
            <a:off x="6648450" y="5649913"/>
            <a:ext cx="3175" cy="88900"/>
          </a:xfrm>
          <a:prstGeom prst="line">
            <a:avLst/>
          </a:prstGeom>
          <a:noFill/>
          <a:ln w="0">
            <a:solidFill>
              <a:srgbClr val="000000"/>
            </a:solidFill>
            <a:round/>
            <a:headEnd/>
            <a:tailEnd/>
          </a:ln>
        </p:spPr>
        <p:txBody>
          <a:bodyPr/>
          <a:lstStyle/>
          <a:p>
            <a:endParaRPr lang="en-CA"/>
          </a:p>
        </p:txBody>
      </p:sp>
      <p:sp>
        <p:nvSpPr>
          <p:cNvPr id="28157" name="Line 506"/>
          <p:cNvSpPr>
            <a:spLocks noChangeShapeType="1"/>
          </p:cNvSpPr>
          <p:nvPr/>
        </p:nvSpPr>
        <p:spPr bwMode="auto">
          <a:xfrm>
            <a:off x="7086600" y="5408613"/>
            <a:ext cx="1588" cy="90487"/>
          </a:xfrm>
          <a:prstGeom prst="line">
            <a:avLst/>
          </a:prstGeom>
          <a:noFill/>
          <a:ln w="0">
            <a:solidFill>
              <a:srgbClr val="000000"/>
            </a:solidFill>
            <a:round/>
            <a:headEnd/>
            <a:tailEnd/>
          </a:ln>
        </p:spPr>
        <p:txBody>
          <a:bodyPr/>
          <a:lstStyle/>
          <a:p>
            <a:endParaRPr lang="en-CA"/>
          </a:p>
        </p:txBody>
      </p:sp>
      <p:sp>
        <p:nvSpPr>
          <p:cNvPr id="28158" name="Line 507"/>
          <p:cNvSpPr>
            <a:spLocks noChangeShapeType="1"/>
          </p:cNvSpPr>
          <p:nvPr/>
        </p:nvSpPr>
        <p:spPr bwMode="auto">
          <a:xfrm>
            <a:off x="7086600" y="5530850"/>
            <a:ext cx="1588" cy="88900"/>
          </a:xfrm>
          <a:prstGeom prst="line">
            <a:avLst/>
          </a:prstGeom>
          <a:noFill/>
          <a:ln w="0">
            <a:solidFill>
              <a:srgbClr val="000000"/>
            </a:solidFill>
            <a:round/>
            <a:headEnd/>
            <a:tailEnd/>
          </a:ln>
        </p:spPr>
        <p:txBody>
          <a:bodyPr/>
          <a:lstStyle/>
          <a:p>
            <a:endParaRPr lang="en-CA"/>
          </a:p>
        </p:txBody>
      </p:sp>
      <p:sp>
        <p:nvSpPr>
          <p:cNvPr id="28159" name="Line 508"/>
          <p:cNvSpPr>
            <a:spLocks noChangeShapeType="1"/>
          </p:cNvSpPr>
          <p:nvPr/>
        </p:nvSpPr>
        <p:spPr bwMode="auto">
          <a:xfrm>
            <a:off x="7086600" y="5649913"/>
            <a:ext cx="1588" cy="88900"/>
          </a:xfrm>
          <a:prstGeom prst="line">
            <a:avLst/>
          </a:prstGeom>
          <a:noFill/>
          <a:ln w="0">
            <a:solidFill>
              <a:srgbClr val="000000"/>
            </a:solidFill>
            <a:round/>
            <a:headEnd/>
            <a:tailEnd/>
          </a:ln>
        </p:spPr>
        <p:txBody>
          <a:bodyPr/>
          <a:lstStyle/>
          <a:p>
            <a:endParaRPr lang="en-CA"/>
          </a:p>
        </p:txBody>
      </p:sp>
      <p:sp>
        <p:nvSpPr>
          <p:cNvPr id="28160" name="Line 509"/>
          <p:cNvSpPr>
            <a:spLocks noChangeShapeType="1"/>
          </p:cNvSpPr>
          <p:nvPr/>
        </p:nvSpPr>
        <p:spPr bwMode="auto">
          <a:xfrm>
            <a:off x="7532688" y="5424488"/>
            <a:ext cx="1587" cy="92075"/>
          </a:xfrm>
          <a:prstGeom prst="line">
            <a:avLst/>
          </a:prstGeom>
          <a:noFill/>
          <a:ln w="0">
            <a:solidFill>
              <a:srgbClr val="000000"/>
            </a:solidFill>
            <a:round/>
            <a:headEnd/>
            <a:tailEnd/>
          </a:ln>
        </p:spPr>
        <p:txBody>
          <a:bodyPr/>
          <a:lstStyle/>
          <a:p>
            <a:endParaRPr lang="en-CA"/>
          </a:p>
        </p:txBody>
      </p:sp>
      <p:sp>
        <p:nvSpPr>
          <p:cNvPr id="28161" name="Line 510"/>
          <p:cNvSpPr>
            <a:spLocks noChangeShapeType="1"/>
          </p:cNvSpPr>
          <p:nvPr/>
        </p:nvSpPr>
        <p:spPr bwMode="auto">
          <a:xfrm>
            <a:off x="7532688" y="5543550"/>
            <a:ext cx="1587" cy="92075"/>
          </a:xfrm>
          <a:prstGeom prst="line">
            <a:avLst/>
          </a:prstGeom>
          <a:noFill/>
          <a:ln w="0">
            <a:solidFill>
              <a:srgbClr val="000000"/>
            </a:solidFill>
            <a:round/>
            <a:headEnd/>
            <a:tailEnd/>
          </a:ln>
        </p:spPr>
        <p:txBody>
          <a:bodyPr/>
          <a:lstStyle/>
          <a:p>
            <a:endParaRPr lang="en-CA"/>
          </a:p>
        </p:txBody>
      </p:sp>
      <p:sp>
        <p:nvSpPr>
          <p:cNvPr id="28162" name="Line 511"/>
          <p:cNvSpPr>
            <a:spLocks noChangeShapeType="1"/>
          </p:cNvSpPr>
          <p:nvPr/>
        </p:nvSpPr>
        <p:spPr bwMode="auto">
          <a:xfrm>
            <a:off x="7532688" y="5664200"/>
            <a:ext cx="1587" cy="77788"/>
          </a:xfrm>
          <a:prstGeom prst="line">
            <a:avLst/>
          </a:prstGeom>
          <a:noFill/>
          <a:ln w="0">
            <a:solidFill>
              <a:srgbClr val="000000"/>
            </a:solidFill>
            <a:round/>
            <a:headEnd/>
            <a:tailEnd/>
          </a:ln>
        </p:spPr>
        <p:txBody>
          <a:bodyPr/>
          <a:lstStyle/>
          <a:p>
            <a:endParaRPr lang="en-CA"/>
          </a:p>
        </p:txBody>
      </p:sp>
      <p:sp>
        <p:nvSpPr>
          <p:cNvPr id="28163" name="Line 512"/>
          <p:cNvSpPr>
            <a:spLocks noChangeShapeType="1"/>
          </p:cNvSpPr>
          <p:nvPr/>
        </p:nvSpPr>
        <p:spPr bwMode="auto">
          <a:xfrm>
            <a:off x="7966075" y="5424488"/>
            <a:ext cx="3175" cy="92075"/>
          </a:xfrm>
          <a:prstGeom prst="line">
            <a:avLst/>
          </a:prstGeom>
          <a:noFill/>
          <a:ln w="0">
            <a:solidFill>
              <a:srgbClr val="000000"/>
            </a:solidFill>
            <a:round/>
            <a:headEnd/>
            <a:tailEnd/>
          </a:ln>
        </p:spPr>
        <p:txBody>
          <a:bodyPr/>
          <a:lstStyle/>
          <a:p>
            <a:endParaRPr lang="en-CA"/>
          </a:p>
        </p:txBody>
      </p:sp>
      <p:sp>
        <p:nvSpPr>
          <p:cNvPr id="28164" name="Line 513"/>
          <p:cNvSpPr>
            <a:spLocks noChangeShapeType="1"/>
          </p:cNvSpPr>
          <p:nvPr/>
        </p:nvSpPr>
        <p:spPr bwMode="auto">
          <a:xfrm>
            <a:off x="7966075" y="5543550"/>
            <a:ext cx="3175" cy="92075"/>
          </a:xfrm>
          <a:prstGeom prst="line">
            <a:avLst/>
          </a:prstGeom>
          <a:noFill/>
          <a:ln w="0">
            <a:solidFill>
              <a:srgbClr val="000000"/>
            </a:solidFill>
            <a:round/>
            <a:headEnd/>
            <a:tailEnd/>
          </a:ln>
        </p:spPr>
        <p:txBody>
          <a:bodyPr/>
          <a:lstStyle/>
          <a:p>
            <a:endParaRPr lang="en-CA"/>
          </a:p>
        </p:txBody>
      </p:sp>
      <p:sp>
        <p:nvSpPr>
          <p:cNvPr id="28165" name="Line 514"/>
          <p:cNvSpPr>
            <a:spLocks noChangeShapeType="1"/>
          </p:cNvSpPr>
          <p:nvPr/>
        </p:nvSpPr>
        <p:spPr bwMode="auto">
          <a:xfrm>
            <a:off x="7966075" y="5664200"/>
            <a:ext cx="3175" cy="77788"/>
          </a:xfrm>
          <a:prstGeom prst="line">
            <a:avLst/>
          </a:prstGeom>
          <a:noFill/>
          <a:ln w="0">
            <a:solidFill>
              <a:srgbClr val="000000"/>
            </a:solidFill>
            <a:round/>
            <a:headEnd/>
            <a:tailEnd/>
          </a:ln>
        </p:spPr>
        <p:txBody>
          <a:bodyPr/>
          <a:lstStyle/>
          <a:p>
            <a:endParaRPr lang="en-CA"/>
          </a:p>
        </p:txBody>
      </p:sp>
      <p:sp>
        <p:nvSpPr>
          <p:cNvPr id="28166" name="Line 515"/>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7" name="Line 516"/>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8" name="Line 517"/>
          <p:cNvSpPr>
            <a:spLocks noChangeShapeType="1"/>
          </p:cNvSpPr>
          <p:nvPr/>
        </p:nvSpPr>
        <p:spPr bwMode="auto">
          <a:xfrm>
            <a:off x="5465763" y="5416550"/>
            <a:ext cx="1587" cy="3175"/>
          </a:xfrm>
          <a:prstGeom prst="line">
            <a:avLst/>
          </a:prstGeom>
          <a:noFill/>
          <a:ln w="0">
            <a:solidFill>
              <a:srgbClr val="000000"/>
            </a:solidFill>
            <a:round/>
            <a:headEnd/>
            <a:tailEnd/>
          </a:ln>
        </p:spPr>
        <p:txBody>
          <a:bodyPr/>
          <a:lstStyle/>
          <a:p>
            <a:endParaRPr lang="en-CA"/>
          </a:p>
        </p:txBody>
      </p:sp>
      <p:sp>
        <p:nvSpPr>
          <p:cNvPr id="28169" name="Line 518"/>
          <p:cNvSpPr>
            <a:spLocks noChangeShapeType="1"/>
          </p:cNvSpPr>
          <p:nvPr/>
        </p:nvSpPr>
        <p:spPr bwMode="auto">
          <a:xfrm flipH="1">
            <a:off x="5462588" y="5419725"/>
            <a:ext cx="3175" cy="4763"/>
          </a:xfrm>
          <a:prstGeom prst="line">
            <a:avLst/>
          </a:prstGeom>
          <a:noFill/>
          <a:ln w="0">
            <a:solidFill>
              <a:srgbClr val="000000"/>
            </a:solidFill>
            <a:round/>
            <a:headEnd/>
            <a:tailEnd/>
          </a:ln>
        </p:spPr>
        <p:txBody>
          <a:bodyPr/>
          <a:lstStyle/>
          <a:p>
            <a:endParaRPr lang="en-CA"/>
          </a:p>
        </p:txBody>
      </p:sp>
      <p:sp>
        <p:nvSpPr>
          <p:cNvPr id="28170" name="Line 519"/>
          <p:cNvSpPr>
            <a:spLocks noChangeShapeType="1"/>
          </p:cNvSpPr>
          <p:nvPr/>
        </p:nvSpPr>
        <p:spPr bwMode="auto">
          <a:xfrm flipH="1">
            <a:off x="5461000" y="5424488"/>
            <a:ext cx="1588" cy="4762"/>
          </a:xfrm>
          <a:prstGeom prst="line">
            <a:avLst/>
          </a:prstGeom>
          <a:noFill/>
          <a:ln w="0">
            <a:solidFill>
              <a:srgbClr val="000000"/>
            </a:solidFill>
            <a:round/>
            <a:headEnd/>
            <a:tailEnd/>
          </a:ln>
        </p:spPr>
        <p:txBody>
          <a:bodyPr/>
          <a:lstStyle/>
          <a:p>
            <a:endParaRPr lang="en-CA"/>
          </a:p>
        </p:txBody>
      </p:sp>
      <p:sp>
        <p:nvSpPr>
          <p:cNvPr id="28171" name="Line 520"/>
          <p:cNvSpPr>
            <a:spLocks noChangeShapeType="1"/>
          </p:cNvSpPr>
          <p:nvPr/>
        </p:nvSpPr>
        <p:spPr bwMode="auto">
          <a:xfrm flipH="1">
            <a:off x="5456238" y="5429250"/>
            <a:ext cx="4762" cy="17463"/>
          </a:xfrm>
          <a:prstGeom prst="line">
            <a:avLst/>
          </a:prstGeom>
          <a:noFill/>
          <a:ln w="0">
            <a:solidFill>
              <a:srgbClr val="000000"/>
            </a:solidFill>
            <a:round/>
            <a:headEnd/>
            <a:tailEnd/>
          </a:ln>
        </p:spPr>
        <p:txBody>
          <a:bodyPr/>
          <a:lstStyle/>
          <a:p>
            <a:endParaRPr lang="en-CA"/>
          </a:p>
        </p:txBody>
      </p:sp>
      <p:sp>
        <p:nvSpPr>
          <p:cNvPr id="28172" name="Line 521"/>
          <p:cNvSpPr>
            <a:spLocks noChangeShapeType="1"/>
          </p:cNvSpPr>
          <p:nvPr/>
        </p:nvSpPr>
        <p:spPr bwMode="auto">
          <a:xfrm flipH="1">
            <a:off x="5451475" y="5446713"/>
            <a:ext cx="4763" cy="19050"/>
          </a:xfrm>
          <a:prstGeom prst="line">
            <a:avLst/>
          </a:prstGeom>
          <a:noFill/>
          <a:ln w="0">
            <a:solidFill>
              <a:srgbClr val="000000"/>
            </a:solidFill>
            <a:round/>
            <a:headEnd/>
            <a:tailEnd/>
          </a:ln>
        </p:spPr>
        <p:txBody>
          <a:bodyPr/>
          <a:lstStyle/>
          <a:p>
            <a:endParaRPr lang="en-CA"/>
          </a:p>
        </p:txBody>
      </p:sp>
      <p:sp>
        <p:nvSpPr>
          <p:cNvPr id="28173" name="Line 522"/>
          <p:cNvSpPr>
            <a:spLocks noChangeShapeType="1"/>
          </p:cNvSpPr>
          <p:nvPr/>
        </p:nvSpPr>
        <p:spPr bwMode="auto">
          <a:xfrm>
            <a:off x="5451475" y="5465763"/>
            <a:ext cx="4763" cy="20637"/>
          </a:xfrm>
          <a:prstGeom prst="line">
            <a:avLst/>
          </a:prstGeom>
          <a:noFill/>
          <a:ln w="0">
            <a:solidFill>
              <a:srgbClr val="000000"/>
            </a:solidFill>
            <a:round/>
            <a:headEnd/>
            <a:tailEnd/>
          </a:ln>
        </p:spPr>
        <p:txBody>
          <a:bodyPr/>
          <a:lstStyle/>
          <a:p>
            <a:endParaRPr lang="en-CA"/>
          </a:p>
        </p:txBody>
      </p:sp>
      <p:sp>
        <p:nvSpPr>
          <p:cNvPr id="28174" name="Freeform 523"/>
          <p:cNvSpPr>
            <a:spLocks/>
          </p:cNvSpPr>
          <p:nvPr/>
        </p:nvSpPr>
        <p:spPr bwMode="auto">
          <a:xfrm>
            <a:off x="5456238" y="5486400"/>
            <a:ext cx="9525" cy="12700"/>
          </a:xfrm>
          <a:custGeom>
            <a:avLst/>
            <a:gdLst>
              <a:gd name="T0" fmla="*/ 0 w 10"/>
              <a:gd name="T1" fmla="*/ 0 h 12"/>
              <a:gd name="T2" fmla="*/ 2147483647 w 10"/>
              <a:gd name="T3" fmla="*/ 2147483647 h 12"/>
              <a:gd name="T4" fmla="*/ 2147483647 w 10"/>
              <a:gd name="T5" fmla="*/ 2147483647 h 12"/>
              <a:gd name="T6" fmla="*/ 0 60000 65536"/>
              <a:gd name="T7" fmla="*/ 0 60000 65536"/>
              <a:gd name="T8" fmla="*/ 0 60000 65536"/>
              <a:gd name="T9" fmla="*/ 0 w 10"/>
              <a:gd name="T10" fmla="*/ 0 h 12"/>
              <a:gd name="T11" fmla="*/ 10 w 10"/>
              <a:gd name="T12" fmla="*/ 12 h 12"/>
            </a:gdLst>
            <a:ahLst/>
            <a:cxnLst>
              <a:cxn ang="T6">
                <a:pos x="T0" y="T1"/>
              </a:cxn>
              <a:cxn ang="T7">
                <a:pos x="T2" y="T3"/>
              </a:cxn>
              <a:cxn ang="T8">
                <a:pos x="T4" y="T5"/>
              </a:cxn>
            </a:cxnLst>
            <a:rect l="T9" t="T10" r="T11" b="T12"/>
            <a:pathLst>
              <a:path w="10" h="12">
                <a:moveTo>
                  <a:pt x="0" y="0"/>
                </a:moveTo>
                <a:lnTo>
                  <a:pt x="8" y="12"/>
                </a:lnTo>
                <a:lnTo>
                  <a:pt x="10" y="12"/>
                </a:lnTo>
              </a:path>
            </a:pathLst>
          </a:custGeom>
          <a:noFill/>
          <a:ln w="0">
            <a:solidFill>
              <a:srgbClr val="000000"/>
            </a:solidFill>
            <a:round/>
            <a:headEnd/>
            <a:tailEnd/>
          </a:ln>
        </p:spPr>
        <p:txBody>
          <a:bodyPr/>
          <a:lstStyle/>
          <a:p>
            <a:endParaRPr lang="en-CA"/>
          </a:p>
        </p:txBody>
      </p:sp>
      <p:sp>
        <p:nvSpPr>
          <p:cNvPr id="28175" name="Line 524"/>
          <p:cNvSpPr>
            <a:spLocks noChangeShapeType="1"/>
          </p:cNvSpPr>
          <p:nvPr/>
        </p:nvSpPr>
        <p:spPr bwMode="auto">
          <a:xfrm>
            <a:off x="5489575" y="5518150"/>
            <a:ext cx="1588" cy="3175"/>
          </a:xfrm>
          <a:prstGeom prst="line">
            <a:avLst/>
          </a:prstGeom>
          <a:noFill/>
          <a:ln w="0">
            <a:solidFill>
              <a:srgbClr val="000000"/>
            </a:solidFill>
            <a:round/>
            <a:headEnd/>
            <a:tailEnd/>
          </a:ln>
        </p:spPr>
        <p:txBody>
          <a:bodyPr/>
          <a:lstStyle/>
          <a:p>
            <a:endParaRPr lang="en-CA"/>
          </a:p>
        </p:txBody>
      </p:sp>
      <p:sp>
        <p:nvSpPr>
          <p:cNvPr id="28176" name="Line 525"/>
          <p:cNvSpPr>
            <a:spLocks noChangeShapeType="1"/>
          </p:cNvSpPr>
          <p:nvPr/>
        </p:nvSpPr>
        <p:spPr bwMode="auto">
          <a:xfrm>
            <a:off x="5489575" y="5518150"/>
            <a:ext cx="6350" cy="9525"/>
          </a:xfrm>
          <a:prstGeom prst="line">
            <a:avLst/>
          </a:prstGeom>
          <a:noFill/>
          <a:ln w="0">
            <a:solidFill>
              <a:srgbClr val="000000"/>
            </a:solidFill>
            <a:round/>
            <a:headEnd/>
            <a:tailEnd/>
          </a:ln>
        </p:spPr>
        <p:txBody>
          <a:bodyPr/>
          <a:lstStyle/>
          <a:p>
            <a:endParaRPr lang="en-CA"/>
          </a:p>
        </p:txBody>
      </p:sp>
      <p:sp>
        <p:nvSpPr>
          <p:cNvPr id="28177" name="Line 526"/>
          <p:cNvSpPr>
            <a:spLocks noChangeShapeType="1"/>
          </p:cNvSpPr>
          <p:nvPr/>
        </p:nvSpPr>
        <p:spPr bwMode="auto">
          <a:xfrm>
            <a:off x="5495925" y="5527675"/>
            <a:ext cx="3175" cy="7938"/>
          </a:xfrm>
          <a:prstGeom prst="line">
            <a:avLst/>
          </a:prstGeom>
          <a:noFill/>
          <a:ln w="0">
            <a:solidFill>
              <a:srgbClr val="000000"/>
            </a:solidFill>
            <a:round/>
            <a:headEnd/>
            <a:tailEnd/>
          </a:ln>
        </p:spPr>
        <p:txBody>
          <a:bodyPr/>
          <a:lstStyle/>
          <a:p>
            <a:endParaRPr lang="en-CA"/>
          </a:p>
        </p:txBody>
      </p:sp>
      <p:sp>
        <p:nvSpPr>
          <p:cNvPr id="28178" name="Line 527"/>
          <p:cNvSpPr>
            <a:spLocks noChangeShapeType="1"/>
          </p:cNvSpPr>
          <p:nvPr/>
        </p:nvSpPr>
        <p:spPr bwMode="auto">
          <a:xfrm flipH="1">
            <a:off x="5486400" y="5535613"/>
            <a:ext cx="9525" cy="4762"/>
          </a:xfrm>
          <a:prstGeom prst="line">
            <a:avLst/>
          </a:prstGeom>
          <a:noFill/>
          <a:ln w="0">
            <a:solidFill>
              <a:srgbClr val="000000"/>
            </a:solidFill>
            <a:round/>
            <a:headEnd/>
            <a:tailEnd/>
          </a:ln>
        </p:spPr>
        <p:txBody>
          <a:bodyPr/>
          <a:lstStyle/>
          <a:p>
            <a:endParaRPr lang="en-CA"/>
          </a:p>
        </p:txBody>
      </p:sp>
      <p:sp>
        <p:nvSpPr>
          <p:cNvPr id="28179" name="Line 528"/>
          <p:cNvSpPr>
            <a:spLocks noChangeShapeType="1"/>
          </p:cNvSpPr>
          <p:nvPr/>
        </p:nvSpPr>
        <p:spPr bwMode="auto">
          <a:xfrm flipH="1">
            <a:off x="5470525" y="5540375"/>
            <a:ext cx="15875" cy="4763"/>
          </a:xfrm>
          <a:prstGeom prst="line">
            <a:avLst/>
          </a:prstGeom>
          <a:noFill/>
          <a:ln w="0">
            <a:solidFill>
              <a:srgbClr val="000000"/>
            </a:solidFill>
            <a:round/>
            <a:headEnd/>
            <a:tailEnd/>
          </a:ln>
        </p:spPr>
        <p:txBody>
          <a:bodyPr/>
          <a:lstStyle/>
          <a:p>
            <a:endParaRPr lang="en-CA"/>
          </a:p>
        </p:txBody>
      </p:sp>
      <p:sp>
        <p:nvSpPr>
          <p:cNvPr id="28180" name="Line 529"/>
          <p:cNvSpPr>
            <a:spLocks noChangeShapeType="1"/>
          </p:cNvSpPr>
          <p:nvPr/>
        </p:nvSpPr>
        <p:spPr bwMode="auto">
          <a:xfrm flipH="1">
            <a:off x="5453063" y="5545138"/>
            <a:ext cx="17462" cy="7937"/>
          </a:xfrm>
          <a:prstGeom prst="line">
            <a:avLst/>
          </a:prstGeom>
          <a:noFill/>
          <a:ln w="0">
            <a:solidFill>
              <a:srgbClr val="000000"/>
            </a:solidFill>
            <a:round/>
            <a:headEnd/>
            <a:tailEnd/>
          </a:ln>
        </p:spPr>
        <p:txBody>
          <a:bodyPr/>
          <a:lstStyle/>
          <a:p>
            <a:endParaRPr lang="en-CA"/>
          </a:p>
        </p:txBody>
      </p:sp>
      <p:sp>
        <p:nvSpPr>
          <p:cNvPr id="28181" name="Freeform 530"/>
          <p:cNvSpPr>
            <a:spLocks/>
          </p:cNvSpPr>
          <p:nvPr/>
        </p:nvSpPr>
        <p:spPr bwMode="auto">
          <a:xfrm>
            <a:off x="5432425" y="5553075"/>
            <a:ext cx="20638" cy="7938"/>
          </a:xfrm>
          <a:custGeom>
            <a:avLst/>
            <a:gdLst>
              <a:gd name="T0" fmla="*/ 2147483647 w 17"/>
              <a:gd name="T1" fmla="*/ 0 h 6"/>
              <a:gd name="T2" fmla="*/ 2147483647 w 17"/>
              <a:gd name="T3" fmla="*/ 2147483647 h 6"/>
              <a:gd name="T4" fmla="*/ 0 w 17"/>
              <a:gd name="T5" fmla="*/ 2147483647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0"/>
                </a:moveTo>
                <a:lnTo>
                  <a:pt x="1" y="6"/>
                </a:lnTo>
                <a:lnTo>
                  <a:pt x="0" y="6"/>
                </a:lnTo>
              </a:path>
            </a:pathLst>
          </a:custGeom>
          <a:noFill/>
          <a:ln w="0">
            <a:solidFill>
              <a:srgbClr val="000000"/>
            </a:solidFill>
            <a:round/>
            <a:headEnd/>
            <a:tailEnd/>
          </a:ln>
        </p:spPr>
        <p:txBody>
          <a:bodyPr/>
          <a:lstStyle/>
          <a:p>
            <a:endParaRPr lang="en-CA"/>
          </a:p>
        </p:txBody>
      </p:sp>
      <p:sp>
        <p:nvSpPr>
          <p:cNvPr id="28182" name="Line 531"/>
          <p:cNvSpPr>
            <a:spLocks noChangeShapeType="1"/>
          </p:cNvSpPr>
          <p:nvPr/>
        </p:nvSpPr>
        <p:spPr bwMode="auto">
          <a:xfrm flipH="1">
            <a:off x="5403850" y="5573713"/>
            <a:ext cx="1588" cy="1587"/>
          </a:xfrm>
          <a:prstGeom prst="line">
            <a:avLst/>
          </a:prstGeom>
          <a:noFill/>
          <a:ln w="0">
            <a:solidFill>
              <a:srgbClr val="000000"/>
            </a:solidFill>
            <a:round/>
            <a:headEnd/>
            <a:tailEnd/>
          </a:ln>
        </p:spPr>
        <p:txBody>
          <a:bodyPr/>
          <a:lstStyle/>
          <a:p>
            <a:endParaRPr lang="en-CA"/>
          </a:p>
        </p:txBody>
      </p:sp>
      <p:sp>
        <p:nvSpPr>
          <p:cNvPr id="28183" name="Line 532"/>
          <p:cNvSpPr>
            <a:spLocks noChangeShapeType="1"/>
          </p:cNvSpPr>
          <p:nvPr/>
        </p:nvSpPr>
        <p:spPr bwMode="auto">
          <a:xfrm flipH="1">
            <a:off x="5399088" y="5575300"/>
            <a:ext cx="4762" cy="3175"/>
          </a:xfrm>
          <a:prstGeom prst="line">
            <a:avLst/>
          </a:prstGeom>
          <a:noFill/>
          <a:ln w="0">
            <a:solidFill>
              <a:srgbClr val="000000"/>
            </a:solidFill>
            <a:round/>
            <a:headEnd/>
            <a:tailEnd/>
          </a:ln>
        </p:spPr>
        <p:txBody>
          <a:bodyPr/>
          <a:lstStyle/>
          <a:p>
            <a:endParaRPr lang="en-CA"/>
          </a:p>
        </p:txBody>
      </p:sp>
      <p:sp>
        <p:nvSpPr>
          <p:cNvPr id="28184" name="Line 533"/>
          <p:cNvSpPr>
            <a:spLocks noChangeShapeType="1"/>
          </p:cNvSpPr>
          <p:nvPr/>
        </p:nvSpPr>
        <p:spPr bwMode="auto">
          <a:xfrm>
            <a:off x="5399088" y="5578475"/>
            <a:ext cx="4762" cy="4763"/>
          </a:xfrm>
          <a:prstGeom prst="line">
            <a:avLst/>
          </a:prstGeom>
          <a:noFill/>
          <a:ln w="0">
            <a:solidFill>
              <a:srgbClr val="000000"/>
            </a:solidFill>
            <a:round/>
            <a:headEnd/>
            <a:tailEnd/>
          </a:ln>
        </p:spPr>
        <p:txBody>
          <a:bodyPr/>
          <a:lstStyle/>
          <a:p>
            <a:endParaRPr lang="en-CA"/>
          </a:p>
        </p:txBody>
      </p:sp>
      <p:sp>
        <p:nvSpPr>
          <p:cNvPr id="28185" name="Line 534"/>
          <p:cNvSpPr>
            <a:spLocks noChangeShapeType="1"/>
          </p:cNvSpPr>
          <p:nvPr/>
        </p:nvSpPr>
        <p:spPr bwMode="auto">
          <a:xfrm>
            <a:off x="5403850" y="5583238"/>
            <a:ext cx="9525" cy="4762"/>
          </a:xfrm>
          <a:prstGeom prst="line">
            <a:avLst/>
          </a:prstGeom>
          <a:noFill/>
          <a:ln w="0">
            <a:solidFill>
              <a:srgbClr val="000000"/>
            </a:solidFill>
            <a:round/>
            <a:headEnd/>
            <a:tailEnd/>
          </a:ln>
        </p:spPr>
        <p:txBody>
          <a:bodyPr/>
          <a:lstStyle/>
          <a:p>
            <a:endParaRPr lang="en-CA"/>
          </a:p>
        </p:txBody>
      </p:sp>
      <p:sp>
        <p:nvSpPr>
          <p:cNvPr id="28186" name="Line 535"/>
          <p:cNvSpPr>
            <a:spLocks noChangeShapeType="1"/>
          </p:cNvSpPr>
          <p:nvPr/>
        </p:nvSpPr>
        <p:spPr bwMode="auto">
          <a:xfrm>
            <a:off x="5413375" y="5588000"/>
            <a:ext cx="14288" cy="1588"/>
          </a:xfrm>
          <a:prstGeom prst="line">
            <a:avLst/>
          </a:prstGeom>
          <a:noFill/>
          <a:ln w="0">
            <a:solidFill>
              <a:srgbClr val="000000"/>
            </a:solidFill>
            <a:round/>
            <a:headEnd/>
            <a:tailEnd/>
          </a:ln>
        </p:spPr>
        <p:txBody>
          <a:bodyPr/>
          <a:lstStyle/>
          <a:p>
            <a:endParaRPr lang="en-CA"/>
          </a:p>
        </p:txBody>
      </p:sp>
      <p:sp>
        <p:nvSpPr>
          <p:cNvPr id="28187" name="Line 536"/>
          <p:cNvSpPr>
            <a:spLocks noChangeShapeType="1"/>
          </p:cNvSpPr>
          <p:nvPr/>
        </p:nvSpPr>
        <p:spPr bwMode="auto">
          <a:xfrm>
            <a:off x="5427663" y="5589588"/>
            <a:ext cx="15875" cy="3175"/>
          </a:xfrm>
          <a:prstGeom prst="line">
            <a:avLst/>
          </a:prstGeom>
          <a:noFill/>
          <a:ln w="0">
            <a:solidFill>
              <a:srgbClr val="000000"/>
            </a:solidFill>
            <a:round/>
            <a:headEnd/>
            <a:tailEnd/>
          </a:ln>
        </p:spPr>
        <p:txBody>
          <a:bodyPr/>
          <a:lstStyle/>
          <a:p>
            <a:endParaRPr lang="en-CA"/>
          </a:p>
        </p:txBody>
      </p:sp>
      <p:sp>
        <p:nvSpPr>
          <p:cNvPr id="28188" name="Freeform 537"/>
          <p:cNvSpPr>
            <a:spLocks/>
          </p:cNvSpPr>
          <p:nvPr/>
        </p:nvSpPr>
        <p:spPr bwMode="auto">
          <a:xfrm>
            <a:off x="5443538" y="5592763"/>
            <a:ext cx="26987"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189" name="Line 538"/>
          <p:cNvSpPr>
            <a:spLocks noChangeShapeType="1"/>
          </p:cNvSpPr>
          <p:nvPr/>
        </p:nvSpPr>
        <p:spPr bwMode="auto">
          <a:xfrm flipH="1">
            <a:off x="5481638" y="5618163"/>
            <a:ext cx="3175" cy="4762"/>
          </a:xfrm>
          <a:prstGeom prst="line">
            <a:avLst/>
          </a:prstGeom>
          <a:noFill/>
          <a:ln w="0">
            <a:solidFill>
              <a:srgbClr val="000000"/>
            </a:solidFill>
            <a:round/>
            <a:headEnd/>
            <a:tailEnd/>
          </a:ln>
        </p:spPr>
        <p:txBody>
          <a:bodyPr/>
          <a:lstStyle/>
          <a:p>
            <a:endParaRPr lang="en-CA"/>
          </a:p>
        </p:txBody>
      </p:sp>
      <p:sp>
        <p:nvSpPr>
          <p:cNvPr id="28190" name="Line 539"/>
          <p:cNvSpPr>
            <a:spLocks noChangeShapeType="1"/>
          </p:cNvSpPr>
          <p:nvPr/>
        </p:nvSpPr>
        <p:spPr bwMode="auto">
          <a:xfrm flipH="1">
            <a:off x="5476875" y="5622925"/>
            <a:ext cx="4763" cy="4763"/>
          </a:xfrm>
          <a:prstGeom prst="line">
            <a:avLst/>
          </a:prstGeom>
          <a:noFill/>
          <a:ln w="0">
            <a:solidFill>
              <a:srgbClr val="000000"/>
            </a:solidFill>
            <a:round/>
            <a:headEnd/>
            <a:tailEnd/>
          </a:ln>
        </p:spPr>
        <p:txBody>
          <a:bodyPr/>
          <a:lstStyle/>
          <a:p>
            <a:endParaRPr lang="en-CA"/>
          </a:p>
        </p:txBody>
      </p:sp>
      <p:sp>
        <p:nvSpPr>
          <p:cNvPr id="28191" name="Line 540"/>
          <p:cNvSpPr>
            <a:spLocks noChangeShapeType="1"/>
          </p:cNvSpPr>
          <p:nvPr/>
        </p:nvSpPr>
        <p:spPr bwMode="auto">
          <a:xfrm flipH="1">
            <a:off x="5465763" y="5627688"/>
            <a:ext cx="11112" cy="25400"/>
          </a:xfrm>
          <a:prstGeom prst="line">
            <a:avLst/>
          </a:prstGeom>
          <a:noFill/>
          <a:ln w="0">
            <a:solidFill>
              <a:srgbClr val="000000"/>
            </a:solidFill>
            <a:round/>
            <a:headEnd/>
            <a:tailEnd/>
          </a:ln>
        </p:spPr>
        <p:txBody>
          <a:bodyPr/>
          <a:lstStyle/>
          <a:p>
            <a:endParaRPr lang="en-CA"/>
          </a:p>
        </p:txBody>
      </p:sp>
      <p:sp>
        <p:nvSpPr>
          <p:cNvPr id="28192" name="Line 541"/>
          <p:cNvSpPr>
            <a:spLocks noChangeShapeType="1"/>
          </p:cNvSpPr>
          <p:nvPr/>
        </p:nvSpPr>
        <p:spPr bwMode="auto">
          <a:xfrm flipH="1">
            <a:off x="5451475" y="5653088"/>
            <a:ext cx="14288" cy="19050"/>
          </a:xfrm>
          <a:prstGeom prst="line">
            <a:avLst/>
          </a:prstGeom>
          <a:noFill/>
          <a:ln w="0">
            <a:solidFill>
              <a:srgbClr val="000000"/>
            </a:solidFill>
            <a:round/>
            <a:headEnd/>
            <a:tailEnd/>
          </a:ln>
        </p:spPr>
        <p:txBody>
          <a:bodyPr/>
          <a:lstStyle/>
          <a:p>
            <a:endParaRPr lang="en-CA"/>
          </a:p>
        </p:txBody>
      </p:sp>
      <p:sp>
        <p:nvSpPr>
          <p:cNvPr id="28193" name="Line 542"/>
          <p:cNvSpPr>
            <a:spLocks noChangeShapeType="1"/>
          </p:cNvSpPr>
          <p:nvPr/>
        </p:nvSpPr>
        <p:spPr bwMode="auto">
          <a:xfrm flipH="1">
            <a:off x="5446713" y="5672138"/>
            <a:ext cx="4762" cy="7937"/>
          </a:xfrm>
          <a:prstGeom prst="line">
            <a:avLst/>
          </a:prstGeom>
          <a:noFill/>
          <a:ln w="0">
            <a:solidFill>
              <a:srgbClr val="000000"/>
            </a:solidFill>
            <a:round/>
            <a:headEnd/>
            <a:tailEnd/>
          </a:ln>
        </p:spPr>
        <p:txBody>
          <a:bodyPr/>
          <a:lstStyle/>
          <a:p>
            <a:endParaRPr lang="en-CA"/>
          </a:p>
        </p:txBody>
      </p:sp>
      <p:sp>
        <p:nvSpPr>
          <p:cNvPr id="28194" name="Line 543"/>
          <p:cNvSpPr>
            <a:spLocks noChangeShapeType="1"/>
          </p:cNvSpPr>
          <p:nvPr/>
        </p:nvSpPr>
        <p:spPr bwMode="auto">
          <a:xfrm>
            <a:off x="5446713" y="5680075"/>
            <a:ext cx="1587" cy="4763"/>
          </a:xfrm>
          <a:prstGeom prst="line">
            <a:avLst/>
          </a:prstGeom>
          <a:noFill/>
          <a:ln w="0">
            <a:solidFill>
              <a:srgbClr val="000000"/>
            </a:solidFill>
            <a:round/>
            <a:headEnd/>
            <a:tailEnd/>
          </a:ln>
        </p:spPr>
        <p:txBody>
          <a:bodyPr/>
          <a:lstStyle/>
          <a:p>
            <a:endParaRPr lang="en-CA"/>
          </a:p>
        </p:txBody>
      </p:sp>
      <p:sp>
        <p:nvSpPr>
          <p:cNvPr id="28195" name="Line 544"/>
          <p:cNvSpPr>
            <a:spLocks noChangeShapeType="1"/>
          </p:cNvSpPr>
          <p:nvPr/>
        </p:nvSpPr>
        <p:spPr bwMode="auto">
          <a:xfrm>
            <a:off x="5446713" y="5684838"/>
            <a:ext cx="1587" cy="4762"/>
          </a:xfrm>
          <a:prstGeom prst="line">
            <a:avLst/>
          </a:prstGeom>
          <a:noFill/>
          <a:ln w="0">
            <a:solidFill>
              <a:srgbClr val="000000"/>
            </a:solidFill>
            <a:round/>
            <a:headEnd/>
            <a:tailEnd/>
          </a:ln>
        </p:spPr>
        <p:txBody>
          <a:bodyPr/>
          <a:lstStyle/>
          <a:p>
            <a:endParaRPr lang="en-CA"/>
          </a:p>
        </p:txBody>
      </p:sp>
      <p:sp>
        <p:nvSpPr>
          <p:cNvPr id="28196" name="Freeform 545"/>
          <p:cNvSpPr>
            <a:spLocks/>
          </p:cNvSpPr>
          <p:nvPr/>
        </p:nvSpPr>
        <p:spPr bwMode="auto">
          <a:xfrm>
            <a:off x="5446713" y="5689600"/>
            <a:ext cx="1587" cy="3175"/>
          </a:xfrm>
          <a:custGeom>
            <a:avLst/>
            <a:gdLst>
              <a:gd name="T0" fmla="*/ 0 w 2"/>
              <a:gd name="T1" fmla="*/ 0 h 2"/>
              <a:gd name="T2" fmla="*/ 0 w 2"/>
              <a:gd name="T3" fmla="*/ 2147483647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0" y="2"/>
                </a:lnTo>
                <a:lnTo>
                  <a:pt x="2" y="2"/>
                </a:lnTo>
              </a:path>
            </a:pathLst>
          </a:custGeom>
          <a:noFill/>
          <a:ln w="0">
            <a:solidFill>
              <a:srgbClr val="000000"/>
            </a:solidFill>
            <a:round/>
            <a:headEnd/>
            <a:tailEnd/>
          </a:ln>
        </p:spPr>
        <p:txBody>
          <a:bodyPr/>
          <a:lstStyle/>
          <a:p>
            <a:endParaRPr lang="en-CA"/>
          </a:p>
        </p:txBody>
      </p:sp>
      <p:sp>
        <p:nvSpPr>
          <p:cNvPr id="28197" name="Line 546"/>
          <p:cNvSpPr>
            <a:spLocks noChangeShapeType="1"/>
          </p:cNvSpPr>
          <p:nvPr/>
        </p:nvSpPr>
        <p:spPr bwMode="auto">
          <a:xfrm>
            <a:off x="5476875" y="5692775"/>
            <a:ext cx="3175" cy="1588"/>
          </a:xfrm>
          <a:prstGeom prst="line">
            <a:avLst/>
          </a:prstGeom>
          <a:noFill/>
          <a:ln w="0">
            <a:solidFill>
              <a:srgbClr val="000000"/>
            </a:solidFill>
            <a:round/>
            <a:headEnd/>
            <a:tailEnd/>
          </a:ln>
        </p:spPr>
        <p:txBody>
          <a:bodyPr/>
          <a:lstStyle/>
          <a:p>
            <a:endParaRPr lang="en-CA"/>
          </a:p>
        </p:txBody>
      </p:sp>
      <p:sp>
        <p:nvSpPr>
          <p:cNvPr id="28198" name="Line 547"/>
          <p:cNvSpPr>
            <a:spLocks noChangeShapeType="1"/>
          </p:cNvSpPr>
          <p:nvPr/>
        </p:nvSpPr>
        <p:spPr bwMode="auto">
          <a:xfrm flipV="1">
            <a:off x="5476875" y="5689600"/>
            <a:ext cx="4763" cy="3175"/>
          </a:xfrm>
          <a:prstGeom prst="line">
            <a:avLst/>
          </a:prstGeom>
          <a:noFill/>
          <a:ln w="0">
            <a:solidFill>
              <a:srgbClr val="000000"/>
            </a:solidFill>
            <a:round/>
            <a:headEnd/>
            <a:tailEnd/>
          </a:ln>
        </p:spPr>
        <p:txBody>
          <a:bodyPr/>
          <a:lstStyle/>
          <a:p>
            <a:endParaRPr lang="en-CA"/>
          </a:p>
        </p:txBody>
      </p:sp>
      <p:sp>
        <p:nvSpPr>
          <p:cNvPr id="28199" name="Line 548"/>
          <p:cNvSpPr>
            <a:spLocks noChangeShapeType="1"/>
          </p:cNvSpPr>
          <p:nvPr/>
        </p:nvSpPr>
        <p:spPr bwMode="auto">
          <a:xfrm>
            <a:off x="5481638" y="5689600"/>
            <a:ext cx="4762" cy="3175"/>
          </a:xfrm>
          <a:prstGeom prst="line">
            <a:avLst/>
          </a:prstGeom>
          <a:noFill/>
          <a:ln w="0">
            <a:solidFill>
              <a:srgbClr val="000000"/>
            </a:solidFill>
            <a:round/>
            <a:headEnd/>
            <a:tailEnd/>
          </a:ln>
        </p:spPr>
        <p:txBody>
          <a:bodyPr/>
          <a:lstStyle/>
          <a:p>
            <a:endParaRPr lang="en-CA"/>
          </a:p>
        </p:txBody>
      </p:sp>
      <p:sp>
        <p:nvSpPr>
          <p:cNvPr id="28200" name="Line 549"/>
          <p:cNvSpPr>
            <a:spLocks noChangeShapeType="1"/>
          </p:cNvSpPr>
          <p:nvPr/>
        </p:nvSpPr>
        <p:spPr bwMode="auto">
          <a:xfrm>
            <a:off x="5486400" y="5689600"/>
            <a:ext cx="3175" cy="3175"/>
          </a:xfrm>
          <a:prstGeom prst="line">
            <a:avLst/>
          </a:prstGeom>
          <a:noFill/>
          <a:ln w="0">
            <a:solidFill>
              <a:srgbClr val="000000"/>
            </a:solidFill>
            <a:round/>
            <a:headEnd/>
            <a:tailEnd/>
          </a:ln>
        </p:spPr>
        <p:txBody>
          <a:bodyPr/>
          <a:lstStyle/>
          <a:p>
            <a:endParaRPr lang="en-CA"/>
          </a:p>
        </p:txBody>
      </p:sp>
      <p:sp>
        <p:nvSpPr>
          <p:cNvPr id="28201" name="Line 550"/>
          <p:cNvSpPr>
            <a:spLocks noChangeShapeType="1"/>
          </p:cNvSpPr>
          <p:nvPr/>
        </p:nvSpPr>
        <p:spPr bwMode="auto">
          <a:xfrm>
            <a:off x="5489575" y="5692775"/>
            <a:ext cx="1588" cy="1588"/>
          </a:xfrm>
          <a:prstGeom prst="line">
            <a:avLst/>
          </a:prstGeom>
          <a:noFill/>
          <a:ln w="0">
            <a:solidFill>
              <a:srgbClr val="000000"/>
            </a:solidFill>
            <a:round/>
            <a:headEnd/>
            <a:tailEnd/>
          </a:ln>
        </p:spPr>
        <p:txBody>
          <a:bodyPr/>
          <a:lstStyle/>
          <a:p>
            <a:endParaRPr lang="en-CA"/>
          </a:p>
        </p:txBody>
      </p:sp>
      <p:sp>
        <p:nvSpPr>
          <p:cNvPr id="28202" name="Line 551"/>
          <p:cNvSpPr>
            <a:spLocks noChangeShapeType="1"/>
          </p:cNvSpPr>
          <p:nvPr/>
        </p:nvSpPr>
        <p:spPr bwMode="auto">
          <a:xfrm flipH="1">
            <a:off x="5489575" y="5692775"/>
            <a:ext cx="1588" cy="4763"/>
          </a:xfrm>
          <a:prstGeom prst="line">
            <a:avLst/>
          </a:prstGeom>
          <a:noFill/>
          <a:ln w="0">
            <a:solidFill>
              <a:srgbClr val="000000"/>
            </a:solidFill>
            <a:round/>
            <a:headEnd/>
            <a:tailEnd/>
          </a:ln>
        </p:spPr>
        <p:txBody>
          <a:bodyPr/>
          <a:lstStyle/>
          <a:p>
            <a:endParaRPr lang="en-CA"/>
          </a:p>
        </p:txBody>
      </p:sp>
      <p:sp>
        <p:nvSpPr>
          <p:cNvPr id="28203" name="Line 552"/>
          <p:cNvSpPr>
            <a:spLocks noChangeShapeType="1"/>
          </p:cNvSpPr>
          <p:nvPr/>
        </p:nvSpPr>
        <p:spPr bwMode="auto">
          <a:xfrm flipH="1">
            <a:off x="5486400" y="5697538"/>
            <a:ext cx="3175" cy="1587"/>
          </a:xfrm>
          <a:prstGeom prst="line">
            <a:avLst/>
          </a:prstGeom>
          <a:noFill/>
          <a:ln w="0">
            <a:solidFill>
              <a:srgbClr val="000000"/>
            </a:solidFill>
            <a:round/>
            <a:headEnd/>
            <a:tailEnd/>
          </a:ln>
        </p:spPr>
        <p:txBody>
          <a:bodyPr/>
          <a:lstStyle/>
          <a:p>
            <a:endParaRPr lang="en-CA"/>
          </a:p>
        </p:txBody>
      </p:sp>
      <p:sp>
        <p:nvSpPr>
          <p:cNvPr id="28204" name="Line 553"/>
          <p:cNvSpPr>
            <a:spLocks noChangeShapeType="1"/>
          </p:cNvSpPr>
          <p:nvPr/>
        </p:nvSpPr>
        <p:spPr bwMode="auto">
          <a:xfrm flipH="1">
            <a:off x="5481638" y="5699125"/>
            <a:ext cx="4762" cy="4763"/>
          </a:xfrm>
          <a:prstGeom prst="line">
            <a:avLst/>
          </a:prstGeom>
          <a:noFill/>
          <a:ln w="0">
            <a:solidFill>
              <a:srgbClr val="000000"/>
            </a:solidFill>
            <a:round/>
            <a:headEnd/>
            <a:tailEnd/>
          </a:ln>
        </p:spPr>
        <p:txBody>
          <a:bodyPr/>
          <a:lstStyle/>
          <a:p>
            <a:endParaRPr lang="en-CA"/>
          </a:p>
        </p:txBody>
      </p:sp>
      <p:sp>
        <p:nvSpPr>
          <p:cNvPr id="28205" name="Line 554"/>
          <p:cNvSpPr>
            <a:spLocks noChangeShapeType="1"/>
          </p:cNvSpPr>
          <p:nvPr/>
        </p:nvSpPr>
        <p:spPr bwMode="auto">
          <a:xfrm flipH="1">
            <a:off x="5476875" y="5703888"/>
            <a:ext cx="4763" cy="4762"/>
          </a:xfrm>
          <a:prstGeom prst="line">
            <a:avLst/>
          </a:prstGeom>
          <a:noFill/>
          <a:ln w="0">
            <a:solidFill>
              <a:srgbClr val="000000"/>
            </a:solidFill>
            <a:round/>
            <a:headEnd/>
            <a:tailEnd/>
          </a:ln>
        </p:spPr>
        <p:txBody>
          <a:bodyPr/>
          <a:lstStyle/>
          <a:p>
            <a:endParaRPr lang="en-CA"/>
          </a:p>
        </p:txBody>
      </p:sp>
      <p:sp>
        <p:nvSpPr>
          <p:cNvPr id="28206" name="Line 555"/>
          <p:cNvSpPr>
            <a:spLocks noChangeShapeType="1"/>
          </p:cNvSpPr>
          <p:nvPr/>
        </p:nvSpPr>
        <p:spPr bwMode="auto">
          <a:xfrm flipH="1">
            <a:off x="5470525" y="5708650"/>
            <a:ext cx="6350" cy="6350"/>
          </a:xfrm>
          <a:prstGeom prst="line">
            <a:avLst/>
          </a:prstGeom>
          <a:noFill/>
          <a:ln w="0">
            <a:solidFill>
              <a:srgbClr val="000000"/>
            </a:solidFill>
            <a:round/>
            <a:headEnd/>
            <a:tailEnd/>
          </a:ln>
        </p:spPr>
        <p:txBody>
          <a:bodyPr/>
          <a:lstStyle/>
          <a:p>
            <a:endParaRPr lang="en-CA"/>
          </a:p>
        </p:txBody>
      </p:sp>
      <p:sp>
        <p:nvSpPr>
          <p:cNvPr id="28207" name="Line 556"/>
          <p:cNvSpPr>
            <a:spLocks noChangeShapeType="1"/>
          </p:cNvSpPr>
          <p:nvPr/>
        </p:nvSpPr>
        <p:spPr bwMode="auto">
          <a:xfrm flipH="1">
            <a:off x="5465763" y="5715000"/>
            <a:ext cx="4762" cy="4763"/>
          </a:xfrm>
          <a:prstGeom prst="line">
            <a:avLst/>
          </a:prstGeom>
          <a:noFill/>
          <a:ln w="0">
            <a:solidFill>
              <a:srgbClr val="000000"/>
            </a:solidFill>
            <a:round/>
            <a:headEnd/>
            <a:tailEnd/>
          </a:ln>
        </p:spPr>
        <p:txBody>
          <a:bodyPr/>
          <a:lstStyle/>
          <a:p>
            <a:endParaRPr lang="en-CA"/>
          </a:p>
        </p:txBody>
      </p:sp>
      <p:sp>
        <p:nvSpPr>
          <p:cNvPr id="28208" name="Line 557"/>
          <p:cNvSpPr>
            <a:spLocks noChangeShapeType="1"/>
          </p:cNvSpPr>
          <p:nvPr/>
        </p:nvSpPr>
        <p:spPr bwMode="auto">
          <a:xfrm flipH="1">
            <a:off x="5461000" y="5719763"/>
            <a:ext cx="4763" cy="4762"/>
          </a:xfrm>
          <a:prstGeom prst="line">
            <a:avLst/>
          </a:prstGeom>
          <a:noFill/>
          <a:ln w="0">
            <a:solidFill>
              <a:srgbClr val="000000"/>
            </a:solidFill>
            <a:round/>
            <a:headEnd/>
            <a:tailEnd/>
          </a:ln>
        </p:spPr>
        <p:txBody>
          <a:bodyPr/>
          <a:lstStyle/>
          <a:p>
            <a:endParaRPr lang="en-CA"/>
          </a:p>
        </p:txBody>
      </p:sp>
      <p:sp>
        <p:nvSpPr>
          <p:cNvPr id="28209" name="Line 558"/>
          <p:cNvSpPr>
            <a:spLocks noChangeShapeType="1"/>
          </p:cNvSpPr>
          <p:nvPr/>
        </p:nvSpPr>
        <p:spPr bwMode="auto">
          <a:xfrm flipH="1">
            <a:off x="5456238" y="5724525"/>
            <a:ext cx="4762" cy="4763"/>
          </a:xfrm>
          <a:prstGeom prst="line">
            <a:avLst/>
          </a:prstGeom>
          <a:noFill/>
          <a:ln w="0">
            <a:solidFill>
              <a:srgbClr val="000000"/>
            </a:solidFill>
            <a:round/>
            <a:headEnd/>
            <a:tailEnd/>
          </a:ln>
        </p:spPr>
        <p:txBody>
          <a:bodyPr/>
          <a:lstStyle/>
          <a:p>
            <a:endParaRPr lang="en-CA"/>
          </a:p>
        </p:txBody>
      </p:sp>
      <p:sp>
        <p:nvSpPr>
          <p:cNvPr id="28210" name="Line 559"/>
          <p:cNvSpPr>
            <a:spLocks noChangeShapeType="1"/>
          </p:cNvSpPr>
          <p:nvPr/>
        </p:nvSpPr>
        <p:spPr bwMode="auto">
          <a:xfrm flipH="1">
            <a:off x="5451475" y="5729288"/>
            <a:ext cx="4763" cy="4762"/>
          </a:xfrm>
          <a:prstGeom prst="line">
            <a:avLst/>
          </a:prstGeom>
          <a:noFill/>
          <a:ln w="0">
            <a:solidFill>
              <a:srgbClr val="000000"/>
            </a:solidFill>
            <a:round/>
            <a:headEnd/>
            <a:tailEnd/>
          </a:ln>
        </p:spPr>
        <p:txBody>
          <a:bodyPr/>
          <a:lstStyle/>
          <a:p>
            <a:endParaRPr lang="en-CA"/>
          </a:p>
        </p:txBody>
      </p:sp>
      <p:sp>
        <p:nvSpPr>
          <p:cNvPr id="28211" name="Line 560"/>
          <p:cNvSpPr>
            <a:spLocks noChangeShapeType="1"/>
          </p:cNvSpPr>
          <p:nvPr/>
        </p:nvSpPr>
        <p:spPr bwMode="auto">
          <a:xfrm flipH="1">
            <a:off x="5446713" y="5734050"/>
            <a:ext cx="4762" cy="3175"/>
          </a:xfrm>
          <a:prstGeom prst="line">
            <a:avLst/>
          </a:prstGeom>
          <a:noFill/>
          <a:ln w="0">
            <a:solidFill>
              <a:srgbClr val="000000"/>
            </a:solidFill>
            <a:round/>
            <a:headEnd/>
            <a:tailEnd/>
          </a:ln>
        </p:spPr>
        <p:txBody>
          <a:bodyPr/>
          <a:lstStyle/>
          <a:p>
            <a:endParaRPr lang="en-CA"/>
          </a:p>
        </p:txBody>
      </p:sp>
      <p:sp>
        <p:nvSpPr>
          <p:cNvPr id="28212" name="Line 561"/>
          <p:cNvSpPr>
            <a:spLocks noChangeShapeType="1"/>
          </p:cNvSpPr>
          <p:nvPr/>
        </p:nvSpPr>
        <p:spPr bwMode="auto">
          <a:xfrm flipH="1">
            <a:off x="5443538" y="5737225"/>
            <a:ext cx="3175" cy="1588"/>
          </a:xfrm>
          <a:prstGeom prst="line">
            <a:avLst/>
          </a:prstGeom>
          <a:noFill/>
          <a:ln w="0">
            <a:solidFill>
              <a:srgbClr val="000000"/>
            </a:solidFill>
            <a:round/>
            <a:headEnd/>
            <a:tailEnd/>
          </a:ln>
        </p:spPr>
        <p:txBody>
          <a:bodyPr/>
          <a:lstStyle/>
          <a:p>
            <a:endParaRPr lang="en-CA"/>
          </a:p>
        </p:txBody>
      </p:sp>
      <p:sp>
        <p:nvSpPr>
          <p:cNvPr id="28213" name="Line 562"/>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4" name="Line 563"/>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5" name="Line 564"/>
          <p:cNvSpPr>
            <a:spLocks noChangeShapeType="1"/>
          </p:cNvSpPr>
          <p:nvPr/>
        </p:nvSpPr>
        <p:spPr bwMode="auto">
          <a:xfrm>
            <a:off x="5443538" y="5738813"/>
            <a:ext cx="3175" cy="3175"/>
          </a:xfrm>
          <a:prstGeom prst="line">
            <a:avLst/>
          </a:prstGeom>
          <a:noFill/>
          <a:ln w="0">
            <a:solidFill>
              <a:srgbClr val="000000"/>
            </a:solidFill>
            <a:round/>
            <a:headEnd/>
            <a:tailEnd/>
          </a:ln>
        </p:spPr>
        <p:txBody>
          <a:bodyPr/>
          <a:lstStyle/>
          <a:p>
            <a:endParaRPr lang="en-CA"/>
          </a:p>
        </p:txBody>
      </p:sp>
      <p:sp>
        <p:nvSpPr>
          <p:cNvPr id="28216" name="Line 565"/>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7" name="Line 566"/>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8" name="Line 567"/>
          <p:cNvSpPr>
            <a:spLocks noChangeShapeType="1"/>
          </p:cNvSpPr>
          <p:nvPr/>
        </p:nvSpPr>
        <p:spPr bwMode="auto">
          <a:xfrm>
            <a:off x="8429625" y="5416550"/>
            <a:ext cx="1588" cy="3175"/>
          </a:xfrm>
          <a:prstGeom prst="line">
            <a:avLst/>
          </a:prstGeom>
          <a:noFill/>
          <a:ln w="0">
            <a:solidFill>
              <a:srgbClr val="000000"/>
            </a:solidFill>
            <a:round/>
            <a:headEnd/>
            <a:tailEnd/>
          </a:ln>
        </p:spPr>
        <p:txBody>
          <a:bodyPr/>
          <a:lstStyle/>
          <a:p>
            <a:endParaRPr lang="en-CA"/>
          </a:p>
        </p:txBody>
      </p:sp>
      <p:sp>
        <p:nvSpPr>
          <p:cNvPr id="28219" name="Line 568"/>
          <p:cNvSpPr>
            <a:spLocks noChangeShapeType="1"/>
          </p:cNvSpPr>
          <p:nvPr/>
        </p:nvSpPr>
        <p:spPr bwMode="auto">
          <a:xfrm flipH="1">
            <a:off x="8426450" y="5419725"/>
            <a:ext cx="3175" cy="4763"/>
          </a:xfrm>
          <a:prstGeom prst="line">
            <a:avLst/>
          </a:prstGeom>
          <a:noFill/>
          <a:ln w="0">
            <a:solidFill>
              <a:srgbClr val="000000"/>
            </a:solidFill>
            <a:round/>
            <a:headEnd/>
            <a:tailEnd/>
          </a:ln>
        </p:spPr>
        <p:txBody>
          <a:bodyPr/>
          <a:lstStyle/>
          <a:p>
            <a:endParaRPr lang="en-CA"/>
          </a:p>
        </p:txBody>
      </p:sp>
      <p:sp>
        <p:nvSpPr>
          <p:cNvPr id="28220" name="Line 569"/>
          <p:cNvSpPr>
            <a:spLocks noChangeShapeType="1"/>
          </p:cNvSpPr>
          <p:nvPr/>
        </p:nvSpPr>
        <p:spPr bwMode="auto">
          <a:xfrm flipH="1">
            <a:off x="8424863" y="5424488"/>
            <a:ext cx="1587" cy="4762"/>
          </a:xfrm>
          <a:prstGeom prst="line">
            <a:avLst/>
          </a:prstGeom>
          <a:noFill/>
          <a:ln w="0">
            <a:solidFill>
              <a:srgbClr val="000000"/>
            </a:solidFill>
            <a:round/>
            <a:headEnd/>
            <a:tailEnd/>
          </a:ln>
        </p:spPr>
        <p:txBody>
          <a:bodyPr/>
          <a:lstStyle/>
          <a:p>
            <a:endParaRPr lang="en-CA"/>
          </a:p>
        </p:txBody>
      </p:sp>
      <p:sp>
        <p:nvSpPr>
          <p:cNvPr id="28221" name="Line 570"/>
          <p:cNvSpPr>
            <a:spLocks noChangeShapeType="1"/>
          </p:cNvSpPr>
          <p:nvPr/>
        </p:nvSpPr>
        <p:spPr bwMode="auto">
          <a:xfrm flipH="1">
            <a:off x="8416925" y="5429250"/>
            <a:ext cx="7938" cy="14288"/>
          </a:xfrm>
          <a:prstGeom prst="line">
            <a:avLst/>
          </a:prstGeom>
          <a:noFill/>
          <a:ln w="0">
            <a:solidFill>
              <a:srgbClr val="000000"/>
            </a:solidFill>
            <a:round/>
            <a:headEnd/>
            <a:tailEnd/>
          </a:ln>
        </p:spPr>
        <p:txBody>
          <a:bodyPr/>
          <a:lstStyle/>
          <a:p>
            <a:endParaRPr lang="en-CA"/>
          </a:p>
        </p:txBody>
      </p:sp>
      <p:sp>
        <p:nvSpPr>
          <p:cNvPr id="28222" name="Line 571"/>
          <p:cNvSpPr>
            <a:spLocks noChangeShapeType="1"/>
          </p:cNvSpPr>
          <p:nvPr/>
        </p:nvSpPr>
        <p:spPr bwMode="auto">
          <a:xfrm flipH="1">
            <a:off x="8412163" y="5443538"/>
            <a:ext cx="4762" cy="17462"/>
          </a:xfrm>
          <a:prstGeom prst="line">
            <a:avLst/>
          </a:prstGeom>
          <a:noFill/>
          <a:ln w="0">
            <a:solidFill>
              <a:srgbClr val="000000"/>
            </a:solidFill>
            <a:round/>
            <a:headEnd/>
            <a:tailEnd/>
          </a:ln>
        </p:spPr>
        <p:txBody>
          <a:bodyPr/>
          <a:lstStyle/>
          <a:p>
            <a:endParaRPr lang="en-CA"/>
          </a:p>
        </p:txBody>
      </p:sp>
      <p:sp>
        <p:nvSpPr>
          <p:cNvPr id="28223" name="Line 572"/>
          <p:cNvSpPr>
            <a:spLocks noChangeShapeType="1"/>
          </p:cNvSpPr>
          <p:nvPr/>
        </p:nvSpPr>
        <p:spPr bwMode="auto">
          <a:xfrm>
            <a:off x="8412163" y="5461000"/>
            <a:ext cx="3175" cy="17463"/>
          </a:xfrm>
          <a:prstGeom prst="line">
            <a:avLst/>
          </a:prstGeom>
          <a:noFill/>
          <a:ln w="0">
            <a:solidFill>
              <a:srgbClr val="000000"/>
            </a:solidFill>
            <a:round/>
            <a:headEnd/>
            <a:tailEnd/>
          </a:ln>
        </p:spPr>
        <p:txBody>
          <a:bodyPr/>
          <a:lstStyle/>
          <a:p>
            <a:endParaRPr lang="en-CA"/>
          </a:p>
        </p:txBody>
      </p:sp>
      <p:sp>
        <p:nvSpPr>
          <p:cNvPr id="28224" name="Freeform 573"/>
          <p:cNvSpPr>
            <a:spLocks/>
          </p:cNvSpPr>
          <p:nvPr/>
        </p:nvSpPr>
        <p:spPr bwMode="auto">
          <a:xfrm>
            <a:off x="8415338" y="5478463"/>
            <a:ext cx="15875" cy="15875"/>
          </a:xfrm>
          <a:custGeom>
            <a:avLst/>
            <a:gdLst>
              <a:gd name="T0" fmla="*/ 0 w 15"/>
              <a:gd name="T1" fmla="*/ 0 h 13"/>
              <a:gd name="T2" fmla="*/ 2147483647 w 15"/>
              <a:gd name="T3" fmla="*/ 2147483647 h 13"/>
              <a:gd name="T4" fmla="*/ 2147483647 w 15"/>
              <a:gd name="T5" fmla="*/ 2147483647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0" y="0"/>
                </a:moveTo>
                <a:lnTo>
                  <a:pt x="11" y="11"/>
                </a:lnTo>
                <a:lnTo>
                  <a:pt x="15" y="13"/>
                </a:lnTo>
              </a:path>
            </a:pathLst>
          </a:custGeom>
          <a:noFill/>
          <a:ln w="0">
            <a:solidFill>
              <a:srgbClr val="000000"/>
            </a:solidFill>
            <a:round/>
            <a:headEnd/>
            <a:tailEnd/>
          </a:ln>
        </p:spPr>
        <p:txBody>
          <a:bodyPr/>
          <a:lstStyle/>
          <a:p>
            <a:endParaRPr lang="en-CA"/>
          </a:p>
        </p:txBody>
      </p:sp>
      <p:sp>
        <p:nvSpPr>
          <p:cNvPr id="28225" name="Line 574"/>
          <p:cNvSpPr>
            <a:spLocks noChangeShapeType="1"/>
          </p:cNvSpPr>
          <p:nvPr/>
        </p:nvSpPr>
        <p:spPr bwMode="auto">
          <a:xfrm>
            <a:off x="8455025" y="5513388"/>
            <a:ext cx="3175" cy="3175"/>
          </a:xfrm>
          <a:prstGeom prst="line">
            <a:avLst/>
          </a:prstGeom>
          <a:noFill/>
          <a:ln w="0">
            <a:solidFill>
              <a:srgbClr val="000000"/>
            </a:solidFill>
            <a:round/>
            <a:headEnd/>
            <a:tailEnd/>
          </a:ln>
        </p:spPr>
        <p:txBody>
          <a:bodyPr/>
          <a:lstStyle/>
          <a:p>
            <a:endParaRPr lang="en-CA"/>
          </a:p>
        </p:txBody>
      </p:sp>
      <p:sp>
        <p:nvSpPr>
          <p:cNvPr id="28226" name="Line 575"/>
          <p:cNvSpPr>
            <a:spLocks noChangeShapeType="1"/>
          </p:cNvSpPr>
          <p:nvPr/>
        </p:nvSpPr>
        <p:spPr bwMode="auto">
          <a:xfrm flipH="1">
            <a:off x="8455025" y="5513388"/>
            <a:ext cx="3175" cy="12700"/>
          </a:xfrm>
          <a:prstGeom prst="line">
            <a:avLst/>
          </a:prstGeom>
          <a:noFill/>
          <a:ln w="0">
            <a:solidFill>
              <a:srgbClr val="000000"/>
            </a:solidFill>
            <a:round/>
            <a:headEnd/>
            <a:tailEnd/>
          </a:ln>
        </p:spPr>
        <p:txBody>
          <a:bodyPr/>
          <a:lstStyle/>
          <a:p>
            <a:endParaRPr lang="en-CA"/>
          </a:p>
        </p:txBody>
      </p:sp>
      <p:sp>
        <p:nvSpPr>
          <p:cNvPr id="28227" name="Line 576"/>
          <p:cNvSpPr>
            <a:spLocks noChangeShapeType="1"/>
          </p:cNvSpPr>
          <p:nvPr/>
        </p:nvSpPr>
        <p:spPr bwMode="auto">
          <a:xfrm flipH="1">
            <a:off x="8439150" y="5526088"/>
            <a:ext cx="15875" cy="9525"/>
          </a:xfrm>
          <a:prstGeom prst="line">
            <a:avLst/>
          </a:prstGeom>
          <a:noFill/>
          <a:ln w="0">
            <a:solidFill>
              <a:srgbClr val="000000"/>
            </a:solidFill>
            <a:round/>
            <a:headEnd/>
            <a:tailEnd/>
          </a:ln>
        </p:spPr>
        <p:txBody>
          <a:bodyPr/>
          <a:lstStyle/>
          <a:p>
            <a:endParaRPr lang="en-CA"/>
          </a:p>
        </p:txBody>
      </p:sp>
      <p:sp>
        <p:nvSpPr>
          <p:cNvPr id="28228" name="Line 577"/>
          <p:cNvSpPr>
            <a:spLocks noChangeShapeType="1"/>
          </p:cNvSpPr>
          <p:nvPr/>
        </p:nvSpPr>
        <p:spPr bwMode="auto">
          <a:xfrm flipH="1">
            <a:off x="8420100" y="5535613"/>
            <a:ext cx="19050" cy="7937"/>
          </a:xfrm>
          <a:prstGeom prst="line">
            <a:avLst/>
          </a:prstGeom>
          <a:noFill/>
          <a:ln w="0">
            <a:solidFill>
              <a:srgbClr val="000000"/>
            </a:solidFill>
            <a:round/>
            <a:headEnd/>
            <a:tailEnd/>
          </a:ln>
        </p:spPr>
        <p:txBody>
          <a:bodyPr/>
          <a:lstStyle/>
          <a:p>
            <a:endParaRPr lang="en-CA"/>
          </a:p>
        </p:txBody>
      </p:sp>
      <p:sp>
        <p:nvSpPr>
          <p:cNvPr id="28229" name="Freeform 578"/>
          <p:cNvSpPr>
            <a:spLocks/>
          </p:cNvSpPr>
          <p:nvPr/>
        </p:nvSpPr>
        <p:spPr bwMode="auto">
          <a:xfrm>
            <a:off x="8386763" y="5543550"/>
            <a:ext cx="33337" cy="14288"/>
          </a:xfrm>
          <a:custGeom>
            <a:avLst/>
            <a:gdLst>
              <a:gd name="T0" fmla="*/ 2147483647 w 26"/>
              <a:gd name="T1" fmla="*/ 0 h 11"/>
              <a:gd name="T2" fmla="*/ 2147483647 w 26"/>
              <a:gd name="T3" fmla="*/ 2147483647 h 11"/>
              <a:gd name="T4" fmla="*/ 0 w 26"/>
              <a:gd name="T5" fmla="*/ 2147483647 h 11"/>
              <a:gd name="T6" fmla="*/ 0 60000 65536"/>
              <a:gd name="T7" fmla="*/ 0 60000 65536"/>
              <a:gd name="T8" fmla="*/ 0 60000 65536"/>
              <a:gd name="T9" fmla="*/ 0 w 26"/>
              <a:gd name="T10" fmla="*/ 0 h 11"/>
              <a:gd name="T11" fmla="*/ 26 w 26"/>
              <a:gd name="T12" fmla="*/ 11 h 11"/>
            </a:gdLst>
            <a:ahLst/>
            <a:cxnLst>
              <a:cxn ang="T6">
                <a:pos x="T0" y="T1"/>
              </a:cxn>
              <a:cxn ang="T7">
                <a:pos x="T2" y="T3"/>
              </a:cxn>
              <a:cxn ang="T8">
                <a:pos x="T4" y="T5"/>
              </a:cxn>
            </a:cxnLst>
            <a:rect l="T9" t="T10" r="T11" b="T12"/>
            <a:pathLst>
              <a:path w="26" h="11">
                <a:moveTo>
                  <a:pt x="26" y="0"/>
                </a:moveTo>
                <a:lnTo>
                  <a:pt x="11" y="5"/>
                </a:lnTo>
                <a:lnTo>
                  <a:pt x="0" y="11"/>
                </a:lnTo>
              </a:path>
            </a:pathLst>
          </a:custGeom>
          <a:noFill/>
          <a:ln w="0">
            <a:solidFill>
              <a:srgbClr val="000000"/>
            </a:solidFill>
            <a:round/>
            <a:headEnd/>
            <a:tailEnd/>
          </a:ln>
        </p:spPr>
        <p:txBody>
          <a:bodyPr/>
          <a:lstStyle/>
          <a:p>
            <a:endParaRPr lang="en-CA"/>
          </a:p>
        </p:txBody>
      </p:sp>
      <p:sp>
        <p:nvSpPr>
          <p:cNvPr id="28230" name="Line 579"/>
          <p:cNvSpPr>
            <a:spLocks noChangeShapeType="1"/>
          </p:cNvSpPr>
          <p:nvPr/>
        </p:nvSpPr>
        <p:spPr bwMode="auto">
          <a:xfrm>
            <a:off x="8362950" y="5573713"/>
            <a:ext cx="4763" cy="4762"/>
          </a:xfrm>
          <a:prstGeom prst="line">
            <a:avLst/>
          </a:prstGeom>
          <a:noFill/>
          <a:ln w="0">
            <a:solidFill>
              <a:srgbClr val="000000"/>
            </a:solidFill>
            <a:round/>
            <a:headEnd/>
            <a:tailEnd/>
          </a:ln>
        </p:spPr>
        <p:txBody>
          <a:bodyPr/>
          <a:lstStyle/>
          <a:p>
            <a:endParaRPr lang="en-CA"/>
          </a:p>
        </p:txBody>
      </p:sp>
      <p:sp>
        <p:nvSpPr>
          <p:cNvPr id="28231" name="Line 580"/>
          <p:cNvSpPr>
            <a:spLocks noChangeShapeType="1"/>
          </p:cNvSpPr>
          <p:nvPr/>
        </p:nvSpPr>
        <p:spPr bwMode="auto">
          <a:xfrm>
            <a:off x="8367713" y="5578475"/>
            <a:ext cx="9525" cy="1588"/>
          </a:xfrm>
          <a:prstGeom prst="line">
            <a:avLst/>
          </a:prstGeom>
          <a:noFill/>
          <a:ln w="0">
            <a:solidFill>
              <a:srgbClr val="000000"/>
            </a:solidFill>
            <a:round/>
            <a:headEnd/>
            <a:tailEnd/>
          </a:ln>
        </p:spPr>
        <p:txBody>
          <a:bodyPr/>
          <a:lstStyle/>
          <a:p>
            <a:endParaRPr lang="en-CA"/>
          </a:p>
        </p:txBody>
      </p:sp>
      <p:sp>
        <p:nvSpPr>
          <p:cNvPr id="28232" name="Line 581"/>
          <p:cNvSpPr>
            <a:spLocks noChangeShapeType="1"/>
          </p:cNvSpPr>
          <p:nvPr/>
        </p:nvSpPr>
        <p:spPr bwMode="auto">
          <a:xfrm>
            <a:off x="8377238" y="5580063"/>
            <a:ext cx="11112" cy="3175"/>
          </a:xfrm>
          <a:prstGeom prst="line">
            <a:avLst/>
          </a:prstGeom>
          <a:noFill/>
          <a:ln w="0">
            <a:solidFill>
              <a:srgbClr val="000000"/>
            </a:solidFill>
            <a:round/>
            <a:headEnd/>
            <a:tailEnd/>
          </a:ln>
        </p:spPr>
        <p:txBody>
          <a:bodyPr/>
          <a:lstStyle/>
          <a:p>
            <a:endParaRPr lang="en-CA"/>
          </a:p>
        </p:txBody>
      </p:sp>
      <p:sp>
        <p:nvSpPr>
          <p:cNvPr id="28233" name="Line 582"/>
          <p:cNvSpPr>
            <a:spLocks noChangeShapeType="1"/>
          </p:cNvSpPr>
          <p:nvPr/>
        </p:nvSpPr>
        <p:spPr bwMode="auto">
          <a:xfrm>
            <a:off x="8388350" y="5583238"/>
            <a:ext cx="14288" cy="1587"/>
          </a:xfrm>
          <a:prstGeom prst="line">
            <a:avLst/>
          </a:prstGeom>
          <a:noFill/>
          <a:ln w="0">
            <a:solidFill>
              <a:srgbClr val="000000"/>
            </a:solidFill>
            <a:round/>
            <a:headEnd/>
            <a:tailEnd/>
          </a:ln>
        </p:spPr>
        <p:txBody>
          <a:bodyPr/>
          <a:lstStyle/>
          <a:p>
            <a:endParaRPr lang="en-CA"/>
          </a:p>
        </p:txBody>
      </p:sp>
      <p:sp>
        <p:nvSpPr>
          <p:cNvPr id="28234" name="Line 583"/>
          <p:cNvSpPr>
            <a:spLocks noChangeShapeType="1"/>
          </p:cNvSpPr>
          <p:nvPr/>
        </p:nvSpPr>
        <p:spPr bwMode="auto">
          <a:xfrm>
            <a:off x="8402638" y="5584825"/>
            <a:ext cx="19050" cy="3175"/>
          </a:xfrm>
          <a:prstGeom prst="line">
            <a:avLst/>
          </a:prstGeom>
          <a:noFill/>
          <a:ln w="0">
            <a:solidFill>
              <a:srgbClr val="000000"/>
            </a:solidFill>
            <a:round/>
            <a:headEnd/>
            <a:tailEnd/>
          </a:ln>
        </p:spPr>
        <p:txBody>
          <a:bodyPr/>
          <a:lstStyle/>
          <a:p>
            <a:endParaRPr lang="en-CA"/>
          </a:p>
        </p:txBody>
      </p:sp>
      <p:sp>
        <p:nvSpPr>
          <p:cNvPr id="28235" name="Line 584"/>
          <p:cNvSpPr>
            <a:spLocks noChangeShapeType="1"/>
          </p:cNvSpPr>
          <p:nvPr/>
        </p:nvSpPr>
        <p:spPr bwMode="auto">
          <a:xfrm>
            <a:off x="8421688" y="5584825"/>
            <a:ext cx="12700" cy="3175"/>
          </a:xfrm>
          <a:prstGeom prst="line">
            <a:avLst/>
          </a:prstGeom>
          <a:noFill/>
          <a:ln w="0">
            <a:solidFill>
              <a:srgbClr val="000000"/>
            </a:solidFill>
            <a:round/>
            <a:headEnd/>
            <a:tailEnd/>
          </a:ln>
        </p:spPr>
        <p:txBody>
          <a:bodyPr/>
          <a:lstStyle/>
          <a:p>
            <a:endParaRPr lang="en-CA"/>
          </a:p>
        </p:txBody>
      </p:sp>
      <p:sp>
        <p:nvSpPr>
          <p:cNvPr id="28236" name="Freeform 585"/>
          <p:cNvSpPr>
            <a:spLocks/>
          </p:cNvSpPr>
          <p:nvPr/>
        </p:nvSpPr>
        <p:spPr bwMode="auto">
          <a:xfrm>
            <a:off x="8434388" y="5584825"/>
            <a:ext cx="11112" cy="3175"/>
          </a:xfrm>
          <a:custGeom>
            <a:avLst/>
            <a:gdLst>
              <a:gd name="T0" fmla="*/ 0 w 9"/>
              <a:gd name="T1" fmla="*/ 0 h 2"/>
              <a:gd name="T2" fmla="*/ 2147483647 w 9"/>
              <a:gd name="T3" fmla="*/ 2147483647 h 2"/>
              <a:gd name="T4" fmla="*/ 2147483647 w 9"/>
              <a:gd name="T5" fmla="*/ 2147483647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7" y="2"/>
                </a:lnTo>
                <a:lnTo>
                  <a:pt x="9" y="2"/>
                </a:lnTo>
              </a:path>
            </a:pathLst>
          </a:custGeom>
          <a:noFill/>
          <a:ln w="0">
            <a:solidFill>
              <a:srgbClr val="000000"/>
            </a:solidFill>
            <a:round/>
            <a:headEnd/>
            <a:tailEnd/>
          </a:ln>
        </p:spPr>
        <p:txBody>
          <a:bodyPr/>
          <a:lstStyle/>
          <a:p>
            <a:endParaRPr lang="en-CA"/>
          </a:p>
        </p:txBody>
      </p:sp>
      <p:sp>
        <p:nvSpPr>
          <p:cNvPr id="28237" name="Line 586"/>
          <p:cNvSpPr>
            <a:spLocks noChangeShapeType="1"/>
          </p:cNvSpPr>
          <p:nvPr/>
        </p:nvSpPr>
        <p:spPr bwMode="auto">
          <a:xfrm>
            <a:off x="8443913" y="5618163"/>
            <a:ext cx="1587" cy="1587"/>
          </a:xfrm>
          <a:prstGeom prst="line">
            <a:avLst/>
          </a:prstGeom>
          <a:noFill/>
          <a:ln w="0">
            <a:solidFill>
              <a:srgbClr val="000000"/>
            </a:solidFill>
            <a:round/>
            <a:headEnd/>
            <a:tailEnd/>
          </a:ln>
        </p:spPr>
        <p:txBody>
          <a:bodyPr/>
          <a:lstStyle/>
          <a:p>
            <a:endParaRPr lang="en-CA"/>
          </a:p>
        </p:txBody>
      </p:sp>
      <p:sp>
        <p:nvSpPr>
          <p:cNvPr id="28238" name="Line 587"/>
          <p:cNvSpPr>
            <a:spLocks noChangeShapeType="1"/>
          </p:cNvSpPr>
          <p:nvPr/>
        </p:nvSpPr>
        <p:spPr bwMode="auto">
          <a:xfrm flipH="1">
            <a:off x="8431213" y="5618163"/>
            <a:ext cx="12700" cy="14287"/>
          </a:xfrm>
          <a:prstGeom prst="line">
            <a:avLst/>
          </a:prstGeom>
          <a:noFill/>
          <a:ln w="0">
            <a:solidFill>
              <a:srgbClr val="000000"/>
            </a:solidFill>
            <a:round/>
            <a:headEnd/>
            <a:tailEnd/>
          </a:ln>
        </p:spPr>
        <p:txBody>
          <a:bodyPr/>
          <a:lstStyle/>
          <a:p>
            <a:endParaRPr lang="en-CA"/>
          </a:p>
        </p:txBody>
      </p:sp>
      <p:sp>
        <p:nvSpPr>
          <p:cNvPr id="28239" name="Line 588"/>
          <p:cNvSpPr>
            <a:spLocks noChangeShapeType="1"/>
          </p:cNvSpPr>
          <p:nvPr/>
        </p:nvSpPr>
        <p:spPr bwMode="auto">
          <a:xfrm flipH="1">
            <a:off x="8421688" y="5632450"/>
            <a:ext cx="9525" cy="17463"/>
          </a:xfrm>
          <a:prstGeom prst="line">
            <a:avLst/>
          </a:prstGeom>
          <a:noFill/>
          <a:ln w="0">
            <a:solidFill>
              <a:srgbClr val="000000"/>
            </a:solidFill>
            <a:round/>
            <a:headEnd/>
            <a:tailEnd/>
          </a:ln>
        </p:spPr>
        <p:txBody>
          <a:bodyPr/>
          <a:lstStyle/>
          <a:p>
            <a:endParaRPr lang="en-CA"/>
          </a:p>
        </p:txBody>
      </p:sp>
      <p:sp>
        <p:nvSpPr>
          <p:cNvPr id="28240" name="Line 589"/>
          <p:cNvSpPr>
            <a:spLocks noChangeShapeType="1"/>
          </p:cNvSpPr>
          <p:nvPr/>
        </p:nvSpPr>
        <p:spPr bwMode="auto">
          <a:xfrm flipH="1">
            <a:off x="8410575" y="5649913"/>
            <a:ext cx="11113" cy="17462"/>
          </a:xfrm>
          <a:prstGeom prst="line">
            <a:avLst/>
          </a:prstGeom>
          <a:noFill/>
          <a:ln w="0">
            <a:solidFill>
              <a:srgbClr val="000000"/>
            </a:solidFill>
            <a:round/>
            <a:headEnd/>
            <a:tailEnd/>
          </a:ln>
        </p:spPr>
        <p:txBody>
          <a:bodyPr/>
          <a:lstStyle/>
          <a:p>
            <a:endParaRPr lang="en-CA"/>
          </a:p>
        </p:txBody>
      </p:sp>
      <p:sp>
        <p:nvSpPr>
          <p:cNvPr id="28241" name="Line 590"/>
          <p:cNvSpPr>
            <a:spLocks noChangeShapeType="1"/>
          </p:cNvSpPr>
          <p:nvPr/>
        </p:nvSpPr>
        <p:spPr bwMode="auto">
          <a:xfrm flipH="1">
            <a:off x="8407400" y="5667375"/>
            <a:ext cx="3175" cy="1588"/>
          </a:xfrm>
          <a:prstGeom prst="line">
            <a:avLst/>
          </a:prstGeom>
          <a:noFill/>
          <a:ln w="0">
            <a:solidFill>
              <a:srgbClr val="000000"/>
            </a:solidFill>
            <a:round/>
            <a:headEnd/>
            <a:tailEnd/>
          </a:ln>
        </p:spPr>
        <p:txBody>
          <a:bodyPr/>
          <a:lstStyle/>
          <a:p>
            <a:endParaRPr lang="en-CA"/>
          </a:p>
        </p:txBody>
      </p:sp>
      <p:sp>
        <p:nvSpPr>
          <p:cNvPr id="28242" name="Line 591"/>
          <p:cNvSpPr>
            <a:spLocks noChangeShapeType="1"/>
          </p:cNvSpPr>
          <p:nvPr/>
        </p:nvSpPr>
        <p:spPr bwMode="auto">
          <a:xfrm flipH="1">
            <a:off x="8405813" y="5668963"/>
            <a:ext cx="1587" cy="7937"/>
          </a:xfrm>
          <a:prstGeom prst="line">
            <a:avLst/>
          </a:prstGeom>
          <a:noFill/>
          <a:ln w="0">
            <a:solidFill>
              <a:srgbClr val="000000"/>
            </a:solidFill>
            <a:round/>
            <a:headEnd/>
            <a:tailEnd/>
          </a:ln>
        </p:spPr>
        <p:txBody>
          <a:bodyPr/>
          <a:lstStyle/>
          <a:p>
            <a:endParaRPr lang="en-CA"/>
          </a:p>
        </p:txBody>
      </p:sp>
      <p:sp>
        <p:nvSpPr>
          <p:cNvPr id="28243" name="Line 592"/>
          <p:cNvSpPr>
            <a:spLocks noChangeShapeType="1"/>
          </p:cNvSpPr>
          <p:nvPr/>
        </p:nvSpPr>
        <p:spPr bwMode="auto">
          <a:xfrm flipH="1">
            <a:off x="8402638" y="5676900"/>
            <a:ext cx="3175" cy="3175"/>
          </a:xfrm>
          <a:prstGeom prst="line">
            <a:avLst/>
          </a:prstGeom>
          <a:noFill/>
          <a:ln w="0">
            <a:solidFill>
              <a:srgbClr val="000000"/>
            </a:solidFill>
            <a:round/>
            <a:headEnd/>
            <a:tailEnd/>
          </a:ln>
        </p:spPr>
        <p:txBody>
          <a:bodyPr/>
          <a:lstStyle/>
          <a:p>
            <a:endParaRPr lang="en-CA"/>
          </a:p>
        </p:txBody>
      </p:sp>
      <p:sp>
        <p:nvSpPr>
          <p:cNvPr id="28244" name="Line 593"/>
          <p:cNvSpPr>
            <a:spLocks noChangeShapeType="1"/>
          </p:cNvSpPr>
          <p:nvPr/>
        </p:nvSpPr>
        <p:spPr bwMode="auto">
          <a:xfrm>
            <a:off x="8402638" y="5680075"/>
            <a:ext cx="3175" cy="4763"/>
          </a:xfrm>
          <a:prstGeom prst="line">
            <a:avLst/>
          </a:prstGeom>
          <a:noFill/>
          <a:ln w="0">
            <a:solidFill>
              <a:srgbClr val="000000"/>
            </a:solidFill>
            <a:round/>
            <a:headEnd/>
            <a:tailEnd/>
          </a:ln>
        </p:spPr>
        <p:txBody>
          <a:bodyPr/>
          <a:lstStyle/>
          <a:p>
            <a:endParaRPr lang="en-CA"/>
          </a:p>
        </p:txBody>
      </p:sp>
      <p:sp>
        <p:nvSpPr>
          <p:cNvPr id="28245" name="Freeform 594"/>
          <p:cNvSpPr>
            <a:spLocks/>
          </p:cNvSpPr>
          <p:nvPr/>
        </p:nvSpPr>
        <p:spPr bwMode="auto">
          <a:xfrm>
            <a:off x="8405813" y="5684838"/>
            <a:ext cx="6350" cy="1587"/>
          </a:xfrm>
          <a:custGeom>
            <a:avLst/>
            <a:gdLst>
              <a:gd name="T0" fmla="*/ 0 w 6"/>
              <a:gd name="T1" fmla="*/ 0 h 2"/>
              <a:gd name="T2" fmla="*/ 2147483647 w 6"/>
              <a:gd name="T3" fmla="*/ 2147483647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2"/>
                </a:lnTo>
                <a:lnTo>
                  <a:pt x="6" y="2"/>
                </a:lnTo>
              </a:path>
            </a:pathLst>
          </a:custGeom>
          <a:noFill/>
          <a:ln w="0">
            <a:solidFill>
              <a:srgbClr val="000000"/>
            </a:solidFill>
            <a:round/>
            <a:headEnd/>
            <a:tailEnd/>
          </a:ln>
        </p:spPr>
        <p:txBody>
          <a:bodyPr/>
          <a:lstStyle/>
          <a:p>
            <a:endParaRPr lang="en-CA"/>
          </a:p>
        </p:txBody>
      </p:sp>
      <p:sp>
        <p:nvSpPr>
          <p:cNvPr id="28246" name="Line 595"/>
          <p:cNvSpPr>
            <a:spLocks noChangeShapeType="1"/>
          </p:cNvSpPr>
          <p:nvPr/>
        </p:nvSpPr>
        <p:spPr bwMode="auto">
          <a:xfrm>
            <a:off x="8440738" y="5684838"/>
            <a:ext cx="3175" cy="1587"/>
          </a:xfrm>
          <a:prstGeom prst="line">
            <a:avLst/>
          </a:prstGeom>
          <a:noFill/>
          <a:ln w="0">
            <a:solidFill>
              <a:srgbClr val="000000"/>
            </a:solidFill>
            <a:round/>
            <a:headEnd/>
            <a:tailEnd/>
          </a:ln>
        </p:spPr>
        <p:txBody>
          <a:bodyPr/>
          <a:lstStyle/>
          <a:p>
            <a:endParaRPr lang="en-CA"/>
          </a:p>
        </p:txBody>
      </p:sp>
      <p:sp>
        <p:nvSpPr>
          <p:cNvPr id="28247" name="Line 596"/>
          <p:cNvSpPr>
            <a:spLocks noChangeShapeType="1"/>
          </p:cNvSpPr>
          <p:nvPr/>
        </p:nvSpPr>
        <p:spPr bwMode="auto">
          <a:xfrm>
            <a:off x="8443913" y="5684838"/>
            <a:ext cx="1587" cy="1587"/>
          </a:xfrm>
          <a:prstGeom prst="line">
            <a:avLst/>
          </a:prstGeom>
          <a:noFill/>
          <a:ln w="0">
            <a:solidFill>
              <a:srgbClr val="000000"/>
            </a:solidFill>
            <a:round/>
            <a:headEnd/>
            <a:tailEnd/>
          </a:ln>
        </p:spPr>
        <p:txBody>
          <a:bodyPr/>
          <a:lstStyle/>
          <a:p>
            <a:endParaRPr lang="en-CA"/>
          </a:p>
        </p:txBody>
      </p:sp>
      <p:sp>
        <p:nvSpPr>
          <p:cNvPr id="28248" name="Line 597"/>
          <p:cNvSpPr>
            <a:spLocks noChangeShapeType="1"/>
          </p:cNvSpPr>
          <p:nvPr/>
        </p:nvSpPr>
        <p:spPr bwMode="auto">
          <a:xfrm>
            <a:off x="8445500" y="5684838"/>
            <a:ext cx="3175" cy="1587"/>
          </a:xfrm>
          <a:prstGeom prst="line">
            <a:avLst/>
          </a:prstGeom>
          <a:noFill/>
          <a:ln w="0">
            <a:solidFill>
              <a:srgbClr val="000000"/>
            </a:solidFill>
            <a:round/>
            <a:headEnd/>
            <a:tailEnd/>
          </a:ln>
        </p:spPr>
        <p:txBody>
          <a:bodyPr/>
          <a:lstStyle/>
          <a:p>
            <a:endParaRPr lang="en-CA"/>
          </a:p>
        </p:txBody>
      </p:sp>
      <p:sp>
        <p:nvSpPr>
          <p:cNvPr id="28249" name="Line 598"/>
          <p:cNvSpPr>
            <a:spLocks noChangeShapeType="1"/>
          </p:cNvSpPr>
          <p:nvPr/>
        </p:nvSpPr>
        <p:spPr bwMode="auto">
          <a:xfrm flipH="1">
            <a:off x="8440738" y="5686425"/>
            <a:ext cx="7937" cy="11113"/>
          </a:xfrm>
          <a:prstGeom prst="line">
            <a:avLst/>
          </a:prstGeom>
          <a:noFill/>
          <a:ln w="0">
            <a:solidFill>
              <a:srgbClr val="000000"/>
            </a:solidFill>
            <a:round/>
            <a:headEnd/>
            <a:tailEnd/>
          </a:ln>
        </p:spPr>
        <p:txBody>
          <a:bodyPr/>
          <a:lstStyle/>
          <a:p>
            <a:endParaRPr lang="en-CA"/>
          </a:p>
        </p:txBody>
      </p:sp>
      <p:sp>
        <p:nvSpPr>
          <p:cNvPr id="28250" name="Line 599"/>
          <p:cNvSpPr>
            <a:spLocks noChangeShapeType="1"/>
          </p:cNvSpPr>
          <p:nvPr/>
        </p:nvSpPr>
        <p:spPr bwMode="auto">
          <a:xfrm flipH="1">
            <a:off x="8426450" y="5697538"/>
            <a:ext cx="14288" cy="11112"/>
          </a:xfrm>
          <a:prstGeom prst="line">
            <a:avLst/>
          </a:prstGeom>
          <a:noFill/>
          <a:ln w="0">
            <a:solidFill>
              <a:srgbClr val="000000"/>
            </a:solidFill>
            <a:round/>
            <a:headEnd/>
            <a:tailEnd/>
          </a:ln>
        </p:spPr>
        <p:txBody>
          <a:bodyPr/>
          <a:lstStyle/>
          <a:p>
            <a:endParaRPr lang="en-CA"/>
          </a:p>
        </p:txBody>
      </p:sp>
      <p:sp>
        <p:nvSpPr>
          <p:cNvPr id="28251" name="Line 600"/>
          <p:cNvSpPr>
            <a:spLocks noChangeShapeType="1"/>
          </p:cNvSpPr>
          <p:nvPr/>
        </p:nvSpPr>
        <p:spPr bwMode="auto">
          <a:xfrm flipH="1">
            <a:off x="8415338" y="5708650"/>
            <a:ext cx="11112" cy="12700"/>
          </a:xfrm>
          <a:prstGeom prst="line">
            <a:avLst/>
          </a:prstGeom>
          <a:noFill/>
          <a:ln w="0">
            <a:solidFill>
              <a:srgbClr val="000000"/>
            </a:solidFill>
            <a:round/>
            <a:headEnd/>
            <a:tailEnd/>
          </a:ln>
        </p:spPr>
        <p:txBody>
          <a:bodyPr/>
          <a:lstStyle/>
          <a:p>
            <a:endParaRPr lang="en-CA"/>
          </a:p>
        </p:txBody>
      </p:sp>
      <p:sp>
        <p:nvSpPr>
          <p:cNvPr id="28252" name="Line 601"/>
          <p:cNvSpPr>
            <a:spLocks noChangeShapeType="1"/>
          </p:cNvSpPr>
          <p:nvPr/>
        </p:nvSpPr>
        <p:spPr bwMode="auto">
          <a:xfrm flipH="1">
            <a:off x="8401050" y="5721350"/>
            <a:ext cx="14288" cy="12700"/>
          </a:xfrm>
          <a:prstGeom prst="line">
            <a:avLst/>
          </a:prstGeom>
          <a:noFill/>
          <a:ln w="0">
            <a:solidFill>
              <a:srgbClr val="000000"/>
            </a:solidFill>
            <a:round/>
            <a:headEnd/>
            <a:tailEnd/>
          </a:ln>
        </p:spPr>
        <p:txBody>
          <a:bodyPr/>
          <a:lstStyle/>
          <a:p>
            <a:endParaRPr lang="en-CA"/>
          </a:p>
        </p:txBody>
      </p:sp>
      <p:sp>
        <p:nvSpPr>
          <p:cNvPr id="28253" name="Line 602"/>
          <p:cNvSpPr>
            <a:spLocks noChangeShapeType="1"/>
          </p:cNvSpPr>
          <p:nvPr/>
        </p:nvSpPr>
        <p:spPr bwMode="auto">
          <a:xfrm flipH="1">
            <a:off x="8396288" y="5734050"/>
            <a:ext cx="4762" cy="4763"/>
          </a:xfrm>
          <a:prstGeom prst="line">
            <a:avLst/>
          </a:prstGeom>
          <a:noFill/>
          <a:ln w="0">
            <a:solidFill>
              <a:srgbClr val="000000"/>
            </a:solidFill>
            <a:round/>
            <a:headEnd/>
            <a:tailEnd/>
          </a:ln>
        </p:spPr>
        <p:txBody>
          <a:bodyPr/>
          <a:lstStyle/>
          <a:p>
            <a:endParaRPr lang="en-CA"/>
          </a:p>
        </p:txBody>
      </p:sp>
      <p:sp>
        <p:nvSpPr>
          <p:cNvPr id="28254" name="Freeform 603"/>
          <p:cNvSpPr>
            <a:spLocks/>
          </p:cNvSpPr>
          <p:nvPr/>
        </p:nvSpPr>
        <p:spPr bwMode="auto">
          <a:xfrm>
            <a:off x="8391525" y="5738813"/>
            <a:ext cx="4763" cy="4762"/>
          </a:xfrm>
          <a:custGeom>
            <a:avLst/>
            <a:gdLst>
              <a:gd name="T0" fmla="*/ 2147483647 w 3"/>
              <a:gd name="T1" fmla="*/ 0 h 3"/>
              <a:gd name="T2" fmla="*/ 0 w 3"/>
              <a:gd name="T3" fmla="*/ 2147483647 h 3"/>
              <a:gd name="T4" fmla="*/ 0 w 3"/>
              <a:gd name="T5" fmla="*/ 214748364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path>
            </a:pathLst>
          </a:custGeom>
          <a:noFill/>
          <a:ln w="0">
            <a:solidFill>
              <a:srgbClr val="000000"/>
            </a:solidFill>
            <a:round/>
            <a:headEnd/>
            <a:tailEnd/>
          </a:ln>
        </p:spPr>
        <p:txBody>
          <a:bodyPr/>
          <a:lstStyle/>
          <a:p>
            <a:endParaRPr lang="en-CA"/>
          </a:p>
        </p:txBody>
      </p:sp>
      <p:sp>
        <p:nvSpPr>
          <p:cNvPr id="28255" name="Line 604"/>
          <p:cNvSpPr>
            <a:spLocks noChangeShapeType="1"/>
          </p:cNvSpPr>
          <p:nvPr/>
        </p:nvSpPr>
        <p:spPr bwMode="auto">
          <a:xfrm>
            <a:off x="5770563" y="2366963"/>
            <a:ext cx="3175" cy="88900"/>
          </a:xfrm>
          <a:prstGeom prst="line">
            <a:avLst/>
          </a:prstGeom>
          <a:noFill/>
          <a:ln w="0">
            <a:solidFill>
              <a:srgbClr val="000000"/>
            </a:solidFill>
            <a:round/>
            <a:headEnd/>
            <a:tailEnd/>
          </a:ln>
        </p:spPr>
        <p:txBody>
          <a:bodyPr/>
          <a:lstStyle/>
          <a:p>
            <a:endParaRPr lang="en-CA"/>
          </a:p>
        </p:txBody>
      </p:sp>
      <p:sp>
        <p:nvSpPr>
          <p:cNvPr id="28256" name="Line 605"/>
          <p:cNvSpPr>
            <a:spLocks noChangeShapeType="1"/>
          </p:cNvSpPr>
          <p:nvPr/>
        </p:nvSpPr>
        <p:spPr bwMode="auto">
          <a:xfrm>
            <a:off x="5770563" y="2486025"/>
            <a:ext cx="3175" cy="88900"/>
          </a:xfrm>
          <a:prstGeom prst="line">
            <a:avLst/>
          </a:prstGeom>
          <a:noFill/>
          <a:ln w="0">
            <a:solidFill>
              <a:srgbClr val="000000"/>
            </a:solidFill>
            <a:round/>
            <a:headEnd/>
            <a:tailEnd/>
          </a:ln>
        </p:spPr>
        <p:txBody>
          <a:bodyPr/>
          <a:lstStyle/>
          <a:p>
            <a:endParaRPr lang="en-CA"/>
          </a:p>
        </p:txBody>
      </p:sp>
      <p:sp>
        <p:nvSpPr>
          <p:cNvPr id="28257" name="Line 606"/>
          <p:cNvSpPr>
            <a:spLocks noChangeShapeType="1"/>
          </p:cNvSpPr>
          <p:nvPr/>
        </p:nvSpPr>
        <p:spPr bwMode="auto">
          <a:xfrm>
            <a:off x="5770563" y="2605088"/>
            <a:ext cx="3175" cy="88900"/>
          </a:xfrm>
          <a:prstGeom prst="line">
            <a:avLst/>
          </a:prstGeom>
          <a:noFill/>
          <a:ln w="0">
            <a:solidFill>
              <a:srgbClr val="000000"/>
            </a:solidFill>
            <a:round/>
            <a:headEnd/>
            <a:tailEnd/>
          </a:ln>
        </p:spPr>
        <p:txBody>
          <a:bodyPr/>
          <a:lstStyle/>
          <a:p>
            <a:endParaRPr lang="en-CA"/>
          </a:p>
        </p:txBody>
      </p:sp>
      <p:sp>
        <p:nvSpPr>
          <p:cNvPr id="28258" name="Line 607"/>
          <p:cNvSpPr>
            <a:spLocks noChangeShapeType="1"/>
          </p:cNvSpPr>
          <p:nvPr/>
        </p:nvSpPr>
        <p:spPr bwMode="auto">
          <a:xfrm>
            <a:off x="6207125" y="2366963"/>
            <a:ext cx="3175" cy="88900"/>
          </a:xfrm>
          <a:prstGeom prst="line">
            <a:avLst/>
          </a:prstGeom>
          <a:noFill/>
          <a:ln w="0">
            <a:solidFill>
              <a:srgbClr val="000000"/>
            </a:solidFill>
            <a:round/>
            <a:headEnd/>
            <a:tailEnd/>
          </a:ln>
        </p:spPr>
        <p:txBody>
          <a:bodyPr/>
          <a:lstStyle/>
          <a:p>
            <a:endParaRPr lang="en-CA"/>
          </a:p>
        </p:txBody>
      </p:sp>
      <p:sp>
        <p:nvSpPr>
          <p:cNvPr id="28259" name="Line 608"/>
          <p:cNvSpPr>
            <a:spLocks noChangeShapeType="1"/>
          </p:cNvSpPr>
          <p:nvPr/>
        </p:nvSpPr>
        <p:spPr bwMode="auto">
          <a:xfrm>
            <a:off x="6207125" y="2486025"/>
            <a:ext cx="3175" cy="88900"/>
          </a:xfrm>
          <a:prstGeom prst="line">
            <a:avLst/>
          </a:prstGeom>
          <a:noFill/>
          <a:ln w="0">
            <a:solidFill>
              <a:srgbClr val="000000"/>
            </a:solidFill>
            <a:round/>
            <a:headEnd/>
            <a:tailEnd/>
          </a:ln>
        </p:spPr>
        <p:txBody>
          <a:bodyPr/>
          <a:lstStyle/>
          <a:p>
            <a:endParaRPr lang="en-CA"/>
          </a:p>
        </p:txBody>
      </p:sp>
      <p:sp>
        <p:nvSpPr>
          <p:cNvPr id="28260" name="Line 609"/>
          <p:cNvSpPr>
            <a:spLocks noChangeShapeType="1"/>
          </p:cNvSpPr>
          <p:nvPr/>
        </p:nvSpPr>
        <p:spPr bwMode="auto">
          <a:xfrm>
            <a:off x="6207125" y="2605088"/>
            <a:ext cx="3175" cy="88900"/>
          </a:xfrm>
          <a:prstGeom prst="line">
            <a:avLst/>
          </a:prstGeom>
          <a:noFill/>
          <a:ln w="0">
            <a:solidFill>
              <a:srgbClr val="000000"/>
            </a:solidFill>
            <a:round/>
            <a:headEnd/>
            <a:tailEnd/>
          </a:ln>
        </p:spPr>
        <p:txBody>
          <a:bodyPr/>
          <a:lstStyle/>
          <a:p>
            <a:endParaRPr lang="en-CA"/>
          </a:p>
        </p:txBody>
      </p:sp>
      <p:sp>
        <p:nvSpPr>
          <p:cNvPr id="28261" name="Line 610"/>
          <p:cNvSpPr>
            <a:spLocks noChangeShapeType="1"/>
          </p:cNvSpPr>
          <p:nvPr/>
        </p:nvSpPr>
        <p:spPr bwMode="auto">
          <a:xfrm>
            <a:off x="6629400" y="2366963"/>
            <a:ext cx="3175" cy="88900"/>
          </a:xfrm>
          <a:prstGeom prst="line">
            <a:avLst/>
          </a:prstGeom>
          <a:noFill/>
          <a:ln w="0">
            <a:solidFill>
              <a:srgbClr val="000000"/>
            </a:solidFill>
            <a:round/>
            <a:headEnd/>
            <a:tailEnd/>
          </a:ln>
        </p:spPr>
        <p:txBody>
          <a:bodyPr/>
          <a:lstStyle/>
          <a:p>
            <a:endParaRPr lang="en-CA"/>
          </a:p>
        </p:txBody>
      </p:sp>
      <p:sp>
        <p:nvSpPr>
          <p:cNvPr id="28262" name="Line 611"/>
          <p:cNvSpPr>
            <a:spLocks noChangeShapeType="1"/>
          </p:cNvSpPr>
          <p:nvPr/>
        </p:nvSpPr>
        <p:spPr bwMode="auto">
          <a:xfrm>
            <a:off x="6629400" y="2486025"/>
            <a:ext cx="3175" cy="88900"/>
          </a:xfrm>
          <a:prstGeom prst="line">
            <a:avLst/>
          </a:prstGeom>
          <a:noFill/>
          <a:ln w="0">
            <a:solidFill>
              <a:srgbClr val="000000"/>
            </a:solidFill>
            <a:round/>
            <a:headEnd/>
            <a:tailEnd/>
          </a:ln>
        </p:spPr>
        <p:txBody>
          <a:bodyPr/>
          <a:lstStyle/>
          <a:p>
            <a:endParaRPr lang="en-CA"/>
          </a:p>
        </p:txBody>
      </p:sp>
      <p:sp>
        <p:nvSpPr>
          <p:cNvPr id="28263" name="Line 612"/>
          <p:cNvSpPr>
            <a:spLocks noChangeShapeType="1"/>
          </p:cNvSpPr>
          <p:nvPr/>
        </p:nvSpPr>
        <p:spPr bwMode="auto">
          <a:xfrm>
            <a:off x="6629400" y="2605088"/>
            <a:ext cx="3175" cy="88900"/>
          </a:xfrm>
          <a:prstGeom prst="line">
            <a:avLst/>
          </a:prstGeom>
          <a:noFill/>
          <a:ln w="0">
            <a:solidFill>
              <a:srgbClr val="000000"/>
            </a:solidFill>
            <a:round/>
            <a:headEnd/>
            <a:tailEnd/>
          </a:ln>
        </p:spPr>
        <p:txBody>
          <a:bodyPr/>
          <a:lstStyle/>
          <a:p>
            <a:endParaRPr lang="en-CA"/>
          </a:p>
        </p:txBody>
      </p:sp>
      <p:sp>
        <p:nvSpPr>
          <p:cNvPr id="28264" name="Line 613"/>
          <p:cNvSpPr>
            <a:spLocks noChangeShapeType="1"/>
          </p:cNvSpPr>
          <p:nvPr/>
        </p:nvSpPr>
        <p:spPr bwMode="auto">
          <a:xfrm>
            <a:off x="7067550" y="2366963"/>
            <a:ext cx="1588" cy="88900"/>
          </a:xfrm>
          <a:prstGeom prst="line">
            <a:avLst/>
          </a:prstGeom>
          <a:noFill/>
          <a:ln w="0">
            <a:solidFill>
              <a:srgbClr val="000000"/>
            </a:solidFill>
            <a:round/>
            <a:headEnd/>
            <a:tailEnd/>
          </a:ln>
        </p:spPr>
        <p:txBody>
          <a:bodyPr/>
          <a:lstStyle/>
          <a:p>
            <a:endParaRPr lang="en-CA"/>
          </a:p>
        </p:txBody>
      </p:sp>
      <p:sp>
        <p:nvSpPr>
          <p:cNvPr id="28265" name="Line 614"/>
          <p:cNvSpPr>
            <a:spLocks noChangeShapeType="1"/>
          </p:cNvSpPr>
          <p:nvPr/>
        </p:nvSpPr>
        <p:spPr bwMode="auto">
          <a:xfrm>
            <a:off x="7067550" y="2486025"/>
            <a:ext cx="1588" cy="88900"/>
          </a:xfrm>
          <a:prstGeom prst="line">
            <a:avLst/>
          </a:prstGeom>
          <a:noFill/>
          <a:ln w="0">
            <a:solidFill>
              <a:srgbClr val="000000"/>
            </a:solidFill>
            <a:round/>
            <a:headEnd/>
            <a:tailEnd/>
          </a:ln>
        </p:spPr>
        <p:txBody>
          <a:bodyPr/>
          <a:lstStyle/>
          <a:p>
            <a:endParaRPr lang="en-CA"/>
          </a:p>
        </p:txBody>
      </p:sp>
      <p:sp>
        <p:nvSpPr>
          <p:cNvPr id="28266" name="Line 615"/>
          <p:cNvSpPr>
            <a:spLocks noChangeShapeType="1"/>
          </p:cNvSpPr>
          <p:nvPr/>
        </p:nvSpPr>
        <p:spPr bwMode="auto">
          <a:xfrm>
            <a:off x="7067550" y="2605088"/>
            <a:ext cx="1588" cy="88900"/>
          </a:xfrm>
          <a:prstGeom prst="line">
            <a:avLst/>
          </a:prstGeom>
          <a:noFill/>
          <a:ln w="0">
            <a:solidFill>
              <a:srgbClr val="000000"/>
            </a:solidFill>
            <a:round/>
            <a:headEnd/>
            <a:tailEnd/>
          </a:ln>
        </p:spPr>
        <p:txBody>
          <a:bodyPr/>
          <a:lstStyle/>
          <a:p>
            <a:endParaRPr lang="en-CA"/>
          </a:p>
        </p:txBody>
      </p:sp>
      <p:sp>
        <p:nvSpPr>
          <p:cNvPr id="28267" name="Line 616"/>
          <p:cNvSpPr>
            <a:spLocks noChangeShapeType="1"/>
          </p:cNvSpPr>
          <p:nvPr/>
        </p:nvSpPr>
        <p:spPr bwMode="auto">
          <a:xfrm>
            <a:off x="7510463" y="2379663"/>
            <a:ext cx="3175" cy="88900"/>
          </a:xfrm>
          <a:prstGeom prst="line">
            <a:avLst/>
          </a:prstGeom>
          <a:noFill/>
          <a:ln w="0">
            <a:solidFill>
              <a:srgbClr val="000000"/>
            </a:solidFill>
            <a:round/>
            <a:headEnd/>
            <a:tailEnd/>
          </a:ln>
        </p:spPr>
        <p:txBody>
          <a:bodyPr/>
          <a:lstStyle/>
          <a:p>
            <a:endParaRPr lang="en-CA"/>
          </a:p>
        </p:txBody>
      </p:sp>
      <p:sp>
        <p:nvSpPr>
          <p:cNvPr id="28268" name="Line 617"/>
          <p:cNvSpPr>
            <a:spLocks noChangeShapeType="1"/>
          </p:cNvSpPr>
          <p:nvPr/>
        </p:nvSpPr>
        <p:spPr bwMode="auto">
          <a:xfrm>
            <a:off x="7510463" y="2500313"/>
            <a:ext cx="3175" cy="90487"/>
          </a:xfrm>
          <a:prstGeom prst="line">
            <a:avLst/>
          </a:prstGeom>
          <a:noFill/>
          <a:ln w="0">
            <a:solidFill>
              <a:srgbClr val="000000"/>
            </a:solidFill>
            <a:round/>
            <a:headEnd/>
            <a:tailEnd/>
          </a:ln>
        </p:spPr>
        <p:txBody>
          <a:bodyPr/>
          <a:lstStyle/>
          <a:p>
            <a:endParaRPr lang="en-CA"/>
          </a:p>
        </p:txBody>
      </p:sp>
      <p:sp>
        <p:nvSpPr>
          <p:cNvPr id="28269" name="Line 618"/>
          <p:cNvSpPr>
            <a:spLocks noChangeShapeType="1"/>
          </p:cNvSpPr>
          <p:nvPr/>
        </p:nvSpPr>
        <p:spPr bwMode="auto">
          <a:xfrm>
            <a:off x="7510463" y="2619375"/>
            <a:ext cx="3175" cy="77788"/>
          </a:xfrm>
          <a:prstGeom prst="line">
            <a:avLst/>
          </a:prstGeom>
          <a:noFill/>
          <a:ln w="0">
            <a:solidFill>
              <a:srgbClr val="000000"/>
            </a:solidFill>
            <a:round/>
            <a:headEnd/>
            <a:tailEnd/>
          </a:ln>
        </p:spPr>
        <p:txBody>
          <a:bodyPr/>
          <a:lstStyle/>
          <a:p>
            <a:endParaRPr lang="en-CA"/>
          </a:p>
        </p:txBody>
      </p:sp>
      <p:sp>
        <p:nvSpPr>
          <p:cNvPr id="28270" name="Line 619"/>
          <p:cNvSpPr>
            <a:spLocks noChangeShapeType="1"/>
          </p:cNvSpPr>
          <p:nvPr/>
        </p:nvSpPr>
        <p:spPr bwMode="auto">
          <a:xfrm>
            <a:off x="7947025" y="2379663"/>
            <a:ext cx="3175" cy="88900"/>
          </a:xfrm>
          <a:prstGeom prst="line">
            <a:avLst/>
          </a:prstGeom>
          <a:noFill/>
          <a:ln w="0">
            <a:solidFill>
              <a:srgbClr val="000000"/>
            </a:solidFill>
            <a:round/>
            <a:headEnd/>
            <a:tailEnd/>
          </a:ln>
        </p:spPr>
        <p:txBody>
          <a:bodyPr/>
          <a:lstStyle/>
          <a:p>
            <a:endParaRPr lang="en-CA"/>
          </a:p>
        </p:txBody>
      </p:sp>
      <p:sp>
        <p:nvSpPr>
          <p:cNvPr id="28271" name="Line 620"/>
          <p:cNvSpPr>
            <a:spLocks noChangeShapeType="1"/>
          </p:cNvSpPr>
          <p:nvPr/>
        </p:nvSpPr>
        <p:spPr bwMode="auto">
          <a:xfrm>
            <a:off x="7947025" y="2500313"/>
            <a:ext cx="3175" cy="90487"/>
          </a:xfrm>
          <a:prstGeom prst="line">
            <a:avLst/>
          </a:prstGeom>
          <a:noFill/>
          <a:ln w="0">
            <a:solidFill>
              <a:srgbClr val="000000"/>
            </a:solidFill>
            <a:round/>
            <a:headEnd/>
            <a:tailEnd/>
          </a:ln>
        </p:spPr>
        <p:txBody>
          <a:bodyPr/>
          <a:lstStyle/>
          <a:p>
            <a:endParaRPr lang="en-CA"/>
          </a:p>
        </p:txBody>
      </p:sp>
      <p:sp>
        <p:nvSpPr>
          <p:cNvPr id="28272" name="Line 621"/>
          <p:cNvSpPr>
            <a:spLocks noChangeShapeType="1"/>
          </p:cNvSpPr>
          <p:nvPr/>
        </p:nvSpPr>
        <p:spPr bwMode="auto">
          <a:xfrm>
            <a:off x="7947025" y="2619375"/>
            <a:ext cx="3175" cy="77788"/>
          </a:xfrm>
          <a:prstGeom prst="line">
            <a:avLst/>
          </a:prstGeom>
          <a:noFill/>
          <a:ln w="0">
            <a:solidFill>
              <a:srgbClr val="000000"/>
            </a:solidFill>
            <a:round/>
            <a:headEnd/>
            <a:tailEnd/>
          </a:ln>
        </p:spPr>
        <p:txBody>
          <a:bodyPr/>
          <a:lstStyle/>
          <a:p>
            <a:endParaRPr lang="en-CA"/>
          </a:p>
        </p:txBody>
      </p:sp>
      <p:sp>
        <p:nvSpPr>
          <p:cNvPr id="28273" name="Line 622"/>
          <p:cNvSpPr>
            <a:spLocks noChangeShapeType="1"/>
          </p:cNvSpPr>
          <p:nvPr/>
        </p:nvSpPr>
        <p:spPr bwMode="auto">
          <a:xfrm>
            <a:off x="5443538" y="2371725"/>
            <a:ext cx="3175" cy="3175"/>
          </a:xfrm>
          <a:prstGeom prst="line">
            <a:avLst/>
          </a:prstGeom>
          <a:noFill/>
          <a:ln w="0">
            <a:solidFill>
              <a:srgbClr val="000000"/>
            </a:solidFill>
            <a:round/>
            <a:headEnd/>
            <a:tailEnd/>
          </a:ln>
        </p:spPr>
        <p:txBody>
          <a:bodyPr/>
          <a:lstStyle/>
          <a:p>
            <a:endParaRPr lang="en-CA"/>
          </a:p>
        </p:txBody>
      </p:sp>
      <p:sp>
        <p:nvSpPr>
          <p:cNvPr id="28274" name="Line 623"/>
          <p:cNvSpPr>
            <a:spLocks noChangeShapeType="1"/>
          </p:cNvSpPr>
          <p:nvPr/>
        </p:nvSpPr>
        <p:spPr bwMode="auto">
          <a:xfrm flipH="1">
            <a:off x="5441950" y="2371725"/>
            <a:ext cx="1588" cy="3175"/>
          </a:xfrm>
          <a:prstGeom prst="line">
            <a:avLst/>
          </a:prstGeom>
          <a:noFill/>
          <a:ln w="0">
            <a:solidFill>
              <a:srgbClr val="000000"/>
            </a:solidFill>
            <a:round/>
            <a:headEnd/>
            <a:tailEnd/>
          </a:ln>
        </p:spPr>
        <p:txBody>
          <a:bodyPr/>
          <a:lstStyle/>
          <a:p>
            <a:endParaRPr lang="en-CA"/>
          </a:p>
        </p:txBody>
      </p:sp>
      <p:sp>
        <p:nvSpPr>
          <p:cNvPr id="28275" name="Line 624"/>
          <p:cNvSpPr>
            <a:spLocks noChangeShapeType="1"/>
          </p:cNvSpPr>
          <p:nvPr/>
        </p:nvSpPr>
        <p:spPr bwMode="auto">
          <a:xfrm>
            <a:off x="5441950" y="2371725"/>
            <a:ext cx="1588" cy="3175"/>
          </a:xfrm>
          <a:prstGeom prst="line">
            <a:avLst/>
          </a:prstGeom>
          <a:noFill/>
          <a:ln w="0">
            <a:solidFill>
              <a:srgbClr val="000000"/>
            </a:solidFill>
            <a:round/>
            <a:headEnd/>
            <a:tailEnd/>
          </a:ln>
        </p:spPr>
        <p:txBody>
          <a:bodyPr/>
          <a:lstStyle/>
          <a:p>
            <a:endParaRPr lang="en-CA"/>
          </a:p>
        </p:txBody>
      </p:sp>
      <p:sp>
        <p:nvSpPr>
          <p:cNvPr id="28276" name="Line 625"/>
          <p:cNvSpPr>
            <a:spLocks noChangeShapeType="1"/>
          </p:cNvSpPr>
          <p:nvPr/>
        </p:nvSpPr>
        <p:spPr bwMode="auto">
          <a:xfrm flipH="1">
            <a:off x="5438775" y="2374900"/>
            <a:ext cx="3175" cy="4763"/>
          </a:xfrm>
          <a:prstGeom prst="line">
            <a:avLst/>
          </a:prstGeom>
          <a:noFill/>
          <a:ln w="0">
            <a:solidFill>
              <a:srgbClr val="000000"/>
            </a:solidFill>
            <a:round/>
            <a:headEnd/>
            <a:tailEnd/>
          </a:ln>
        </p:spPr>
        <p:txBody>
          <a:bodyPr/>
          <a:lstStyle/>
          <a:p>
            <a:endParaRPr lang="en-CA"/>
          </a:p>
        </p:txBody>
      </p:sp>
      <p:sp>
        <p:nvSpPr>
          <p:cNvPr id="28277" name="Line 626"/>
          <p:cNvSpPr>
            <a:spLocks noChangeShapeType="1"/>
          </p:cNvSpPr>
          <p:nvPr/>
        </p:nvSpPr>
        <p:spPr bwMode="auto">
          <a:xfrm flipH="1">
            <a:off x="5437188" y="2379663"/>
            <a:ext cx="1587" cy="4762"/>
          </a:xfrm>
          <a:prstGeom prst="line">
            <a:avLst/>
          </a:prstGeom>
          <a:noFill/>
          <a:ln w="0">
            <a:solidFill>
              <a:srgbClr val="000000"/>
            </a:solidFill>
            <a:round/>
            <a:headEnd/>
            <a:tailEnd/>
          </a:ln>
        </p:spPr>
        <p:txBody>
          <a:bodyPr/>
          <a:lstStyle/>
          <a:p>
            <a:endParaRPr lang="en-CA"/>
          </a:p>
        </p:txBody>
      </p:sp>
      <p:sp>
        <p:nvSpPr>
          <p:cNvPr id="28278" name="Line 627"/>
          <p:cNvSpPr>
            <a:spLocks noChangeShapeType="1"/>
          </p:cNvSpPr>
          <p:nvPr/>
        </p:nvSpPr>
        <p:spPr bwMode="auto">
          <a:xfrm flipH="1">
            <a:off x="5432425" y="2384425"/>
            <a:ext cx="4763" cy="17463"/>
          </a:xfrm>
          <a:prstGeom prst="line">
            <a:avLst/>
          </a:prstGeom>
          <a:noFill/>
          <a:ln w="0">
            <a:solidFill>
              <a:srgbClr val="000000"/>
            </a:solidFill>
            <a:round/>
            <a:headEnd/>
            <a:tailEnd/>
          </a:ln>
        </p:spPr>
        <p:txBody>
          <a:bodyPr/>
          <a:lstStyle/>
          <a:p>
            <a:endParaRPr lang="en-CA"/>
          </a:p>
        </p:txBody>
      </p:sp>
      <p:sp>
        <p:nvSpPr>
          <p:cNvPr id="28279" name="Line 628"/>
          <p:cNvSpPr>
            <a:spLocks noChangeShapeType="1"/>
          </p:cNvSpPr>
          <p:nvPr/>
        </p:nvSpPr>
        <p:spPr bwMode="auto">
          <a:xfrm flipH="1">
            <a:off x="5427663" y="2401888"/>
            <a:ext cx="4762" cy="19050"/>
          </a:xfrm>
          <a:prstGeom prst="line">
            <a:avLst/>
          </a:prstGeom>
          <a:noFill/>
          <a:ln w="0">
            <a:solidFill>
              <a:srgbClr val="000000"/>
            </a:solidFill>
            <a:round/>
            <a:headEnd/>
            <a:tailEnd/>
          </a:ln>
        </p:spPr>
        <p:txBody>
          <a:bodyPr/>
          <a:lstStyle/>
          <a:p>
            <a:endParaRPr lang="en-CA"/>
          </a:p>
        </p:txBody>
      </p:sp>
      <p:sp>
        <p:nvSpPr>
          <p:cNvPr id="28280" name="Line 629"/>
          <p:cNvSpPr>
            <a:spLocks noChangeShapeType="1"/>
          </p:cNvSpPr>
          <p:nvPr/>
        </p:nvSpPr>
        <p:spPr bwMode="auto">
          <a:xfrm>
            <a:off x="5427663" y="2420938"/>
            <a:ext cx="4762" cy="20637"/>
          </a:xfrm>
          <a:prstGeom prst="line">
            <a:avLst/>
          </a:prstGeom>
          <a:noFill/>
          <a:ln w="0">
            <a:solidFill>
              <a:srgbClr val="000000"/>
            </a:solidFill>
            <a:round/>
            <a:headEnd/>
            <a:tailEnd/>
          </a:ln>
        </p:spPr>
        <p:txBody>
          <a:bodyPr/>
          <a:lstStyle/>
          <a:p>
            <a:endParaRPr lang="en-CA"/>
          </a:p>
        </p:txBody>
      </p:sp>
      <p:sp>
        <p:nvSpPr>
          <p:cNvPr id="28281" name="Freeform 630"/>
          <p:cNvSpPr>
            <a:spLocks/>
          </p:cNvSpPr>
          <p:nvPr/>
        </p:nvSpPr>
        <p:spPr bwMode="auto">
          <a:xfrm>
            <a:off x="5432425" y="2441575"/>
            <a:ext cx="11113" cy="14288"/>
          </a:xfrm>
          <a:custGeom>
            <a:avLst/>
            <a:gdLst>
              <a:gd name="T0" fmla="*/ 0 w 9"/>
              <a:gd name="T1" fmla="*/ 0 h 11"/>
              <a:gd name="T2" fmla="*/ 2147483647 w 9"/>
              <a:gd name="T3" fmla="*/ 2147483647 h 11"/>
              <a:gd name="T4" fmla="*/ 2147483647 w 9"/>
              <a:gd name="T5" fmla="*/ 2147483647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11"/>
                </a:lnTo>
              </a:path>
            </a:pathLst>
          </a:custGeom>
          <a:noFill/>
          <a:ln w="0">
            <a:solidFill>
              <a:srgbClr val="000000"/>
            </a:solidFill>
            <a:round/>
            <a:headEnd/>
            <a:tailEnd/>
          </a:ln>
        </p:spPr>
        <p:txBody>
          <a:bodyPr/>
          <a:lstStyle/>
          <a:p>
            <a:endParaRPr lang="en-CA"/>
          </a:p>
        </p:txBody>
      </p:sp>
      <p:sp>
        <p:nvSpPr>
          <p:cNvPr id="28282" name="Line 631"/>
          <p:cNvSpPr>
            <a:spLocks noChangeShapeType="1"/>
          </p:cNvSpPr>
          <p:nvPr/>
        </p:nvSpPr>
        <p:spPr bwMode="auto">
          <a:xfrm>
            <a:off x="5465763" y="2473325"/>
            <a:ext cx="1587" cy="3175"/>
          </a:xfrm>
          <a:prstGeom prst="line">
            <a:avLst/>
          </a:prstGeom>
          <a:noFill/>
          <a:ln w="0">
            <a:solidFill>
              <a:srgbClr val="000000"/>
            </a:solidFill>
            <a:round/>
            <a:headEnd/>
            <a:tailEnd/>
          </a:ln>
        </p:spPr>
        <p:txBody>
          <a:bodyPr/>
          <a:lstStyle/>
          <a:p>
            <a:endParaRPr lang="en-CA"/>
          </a:p>
        </p:txBody>
      </p:sp>
      <p:sp>
        <p:nvSpPr>
          <p:cNvPr id="28283" name="Line 632"/>
          <p:cNvSpPr>
            <a:spLocks noChangeShapeType="1"/>
          </p:cNvSpPr>
          <p:nvPr/>
        </p:nvSpPr>
        <p:spPr bwMode="auto">
          <a:xfrm>
            <a:off x="5467350" y="2473325"/>
            <a:ext cx="7938" cy="11113"/>
          </a:xfrm>
          <a:prstGeom prst="line">
            <a:avLst/>
          </a:prstGeom>
          <a:noFill/>
          <a:ln w="0">
            <a:solidFill>
              <a:srgbClr val="000000"/>
            </a:solidFill>
            <a:round/>
            <a:headEnd/>
            <a:tailEnd/>
          </a:ln>
        </p:spPr>
        <p:txBody>
          <a:bodyPr/>
          <a:lstStyle/>
          <a:p>
            <a:endParaRPr lang="en-CA"/>
          </a:p>
        </p:txBody>
      </p:sp>
      <p:sp>
        <p:nvSpPr>
          <p:cNvPr id="28284" name="Line 633"/>
          <p:cNvSpPr>
            <a:spLocks noChangeShapeType="1"/>
          </p:cNvSpPr>
          <p:nvPr/>
        </p:nvSpPr>
        <p:spPr bwMode="auto">
          <a:xfrm flipH="1">
            <a:off x="5472113" y="2484438"/>
            <a:ext cx="3175" cy="6350"/>
          </a:xfrm>
          <a:prstGeom prst="line">
            <a:avLst/>
          </a:prstGeom>
          <a:noFill/>
          <a:ln w="0">
            <a:solidFill>
              <a:srgbClr val="000000"/>
            </a:solidFill>
            <a:round/>
            <a:headEnd/>
            <a:tailEnd/>
          </a:ln>
        </p:spPr>
        <p:txBody>
          <a:bodyPr/>
          <a:lstStyle/>
          <a:p>
            <a:endParaRPr lang="en-CA"/>
          </a:p>
        </p:txBody>
      </p:sp>
      <p:sp>
        <p:nvSpPr>
          <p:cNvPr id="28285" name="Line 634"/>
          <p:cNvSpPr>
            <a:spLocks noChangeShapeType="1"/>
          </p:cNvSpPr>
          <p:nvPr/>
        </p:nvSpPr>
        <p:spPr bwMode="auto">
          <a:xfrm flipH="1">
            <a:off x="5465763" y="2490788"/>
            <a:ext cx="6350" cy="7937"/>
          </a:xfrm>
          <a:prstGeom prst="line">
            <a:avLst/>
          </a:prstGeom>
          <a:noFill/>
          <a:ln w="0">
            <a:solidFill>
              <a:srgbClr val="000000"/>
            </a:solidFill>
            <a:round/>
            <a:headEnd/>
            <a:tailEnd/>
          </a:ln>
        </p:spPr>
        <p:txBody>
          <a:bodyPr/>
          <a:lstStyle/>
          <a:p>
            <a:endParaRPr lang="en-CA"/>
          </a:p>
        </p:txBody>
      </p:sp>
      <p:sp>
        <p:nvSpPr>
          <p:cNvPr id="28286" name="Line 635"/>
          <p:cNvSpPr>
            <a:spLocks noChangeShapeType="1"/>
          </p:cNvSpPr>
          <p:nvPr/>
        </p:nvSpPr>
        <p:spPr bwMode="auto">
          <a:xfrm flipH="1">
            <a:off x="5451475" y="2498725"/>
            <a:ext cx="14288" cy="4763"/>
          </a:xfrm>
          <a:prstGeom prst="line">
            <a:avLst/>
          </a:prstGeom>
          <a:noFill/>
          <a:ln w="0">
            <a:solidFill>
              <a:srgbClr val="000000"/>
            </a:solidFill>
            <a:round/>
            <a:headEnd/>
            <a:tailEnd/>
          </a:ln>
        </p:spPr>
        <p:txBody>
          <a:bodyPr/>
          <a:lstStyle/>
          <a:p>
            <a:endParaRPr lang="en-CA"/>
          </a:p>
        </p:txBody>
      </p:sp>
      <p:sp>
        <p:nvSpPr>
          <p:cNvPr id="28287" name="Line 636"/>
          <p:cNvSpPr>
            <a:spLocks noChangeShapeType="1"/>
          </p:cNvSpPr>
          <p:nvPr/>
        </p:nvSpPr>
        <p:spPr bwMode="auto">
          <a:xfrm flipH="1">
            <a:off x="5432425" y="2503488"/>
            <a:ext cx="19050" cy="4762"/>
          </a:xfrm>
          <a:prstGeom prst="line">
            <a:avLst/>
          </a:prstGeom>
          <a:noFill/>
          <a:ln w="0">
            <a:solidFill>
              <a:srgbClr val="000000"/>
            </a:solidFill>
            <a:round/>
            <a:headEnd/>
            <a:tailEnd/>
          </a:ln>
        </p:spPr>
        <p:txBody>
          <a:bodyPr/>
          <a:lstStyle/>
          <a:p>
            <a:endParaRPr lang="en-CA"/>
          </a:p>
        </p:txBody>
      </p:sp>
      <p:sp>
        <p:nvSpPr>
          <p:cNvPr id="28288" name="Freeform 637"/>
          <p:cNvSpPr>
            <a:spLocks/>
          </p:cNvSpPr>
          <p:nvPr/>
        </p:nvSpPr>
        <p:spPr bwMode="auto">
          <a:xfrm>
            <a:off x="5410200" y="2508250"/>
            <a:ext cx="22225" cy="7938"/>
          </a:xfrm>
          <a:custGeom>
            <a:avLst/>
            <a:gdLst>
              <a:gd name="T0" fmla="*/ 2147483647 w 19"/>
              <a:gd name="T1" fmla="*/ 0 h 5"/>
              <a:gd name="T2" fmla="*/ 2147483647 w 19"/>
              <a:gd name="T3" fmla="*/ 2147483647 h 5"/>
              <a:gd name="T4" fmla="*/ 0 w 19"/>
              <a:gd name="T5" fmla="*/ 2147483647 h 5"/>
              <a:gd name="T6" fmla="*/ 0 60000 65536"/>
              <a:gd name="T7" fmla="*/ 0 60000 65536"/>
              <a:gd name="T8" fmla="*/ 0 60000 65536"/>
              <a:gd name="T9" fmla="*/ 0 w 19"/>
              <a:gd name="T10" fmla="*/ 0 h 5"/>
              <a:gd name="T11" fmla="*/ 19 w 19"/>
              <a:gd name="T12" fmla="*/ 5 h 5"/>
            </a:gdLst>
            <a:ahLst/>
            <a:cxnLst>
              <a:cxn ang="T6">
                <a:pos x="T0" y="T1"/>
              </a:cxn>
              <a:cxn ang="T7">
                <a:pos x="T2" y="T3"/>
              </a:cxn>
              <a:cxn ang="T8">
                <a:pos x="T4" y="T5"/>
              </a:cxn>
            </a:cxnLst>
            <a:rect l="T9" t="T10" r="T11" b="T12"/>
            <a:pathLst>
              <a:path w="19" h="5">
                <a:moveTo>
                  <a:pt x="19" y="0"/>
                </a:moveTo>
                <a:lnTo>
                  <a:pt x="1" y="5"/>
                </a:lnTo>
                <a:lnTo>
                  <a:pt x="0" y="5"/>
                </a:lnTo>
              </a:path>
            </a:pathLst>
          </a:custGeom>
          <a:noFill/>
          <a:ln w="0">
            <a:solidFill>
              <a:srgbClr val="000000"/>
            </a:solidFill>
            <a:round/>
            <a:headEnd/>
            <a:tailEnd/>
          </a:ln>
        </p:spPr>
        <p:txBody>
          <a:bodyPr/>
          <a:lstStyle/>
          <a:p>
            <a:endParaRPr lang="en-CA"/>
          </a:p>
        </p:txBody>
      </p:sp>
      <p:sp>
        <p:nvSpPr>
          <p:cNvPr id="28289" name="Line 638"/>
          <p:cNvSpPr>
            <a:spLocks noChangeShapeType="1"/>
          </p:cNvSpPr>
          <p:nvPr/>
        </p:nvSpPr>
        <p:spPr bwMode="auto">
          <a:xfrm flipH="1">
            <a:off x="5381625" y="2528888"/>
            <a:ext cx="3175" cy="1587"/>
          </a:xfrm>
          <a:prstGeom prst="line">
            <a:avLst/>
          </a:prstGeom>
          <a:noFill/>
          <a:ln w="0">
            <a:solidFill>
              <a:srgbClr val="000000"/>
            </a:solidFill>
            <a:round/>
            <a:headEnd/>
            <a:tailEnd/>
          </a:ln>
        </p:spPr>
        <p:txBody>
          <a:bodyPr/>
          <a:lstStyle/>
          <a:p>
            <a:endParaRPr lang="en-CA"/>
          </a:p>
        </p:txBody>
      </p:sp>
      <p:sp>
        <p:nvSpPr>
          <p:cNvPr id="28290" name="Line 639"/>
          <p:cNvSpPr>
            <a:spLocks noChangeShapeType="1"/>
          </p:cNvSpPr>
          <p:nvPr/>
        </p:nvSpPr>
        <p:spPr bwMode="auto">
          <a:xfrm flipH="1">
            <a:off x="5376863" y="2528888"/>
            <a:ext cx="4762" cy="6350"/>
          </a:xfrm>
          <a:prstGeom prst="line">
            <a:avLst/>
          </a:prstGeom>
          <a:noFill/>
          <a:ln w="0">
            <a:solidFill>
              <a:srgbClr val="000000"/>
            </a:solidFill>
            <a:round/>
            <a:headEnd/>
            <a:tailEnd/>
          </a:ln>
        </p:spPr>
        <p:txBody>
          <a:bodyPr/>
          <a:lstStyle/>
          <a:p>
            <a:endParaRPr lang="en-CA"/>
          </a:p>
        </p:txBody>
      </p:sp>
      <p:sp>
        <p:nvSpPr>
          <p:cNvPr id="28291" name="Line 640"/>
          <p:cNvSpPr>
            <a:spLocks noChangeShapeType="1"/>
          </p:cNvSpPr>
          <p:nvPr/>
        </p:nvSpPr>
        <p:spPr bwMode="auto">
          <a:xfrm>
            <a:off x="5376863" y="2535238"/>
            <a:ext cx="3175" cy="4762"/>
          </a:xfrm>
          <a:prstGeom prst="line">
            <a:avLst/>
          </a:prstGeom>
          <a:noFill/>
          <a:ln w="0">
            <a:solidFill>
              <a:srgbClr val="000000"/>
            </a:solidFill>
            <a:round/>
            <a:headEnd/>
            <a:tailEnd/>
          </a:ln>
        </p:spPr>
        <p:txBody>
          <a:bodyPr/>
          <a:lstStyle/>
          <a:p>
            <a:endParaRPr lang="en-CA"/>
          </a:p>
        </p:txBody>
      </p:sp>
      <p:sp>
        <p:nvSpPr>
          <p:cNvPr id="28292" name="Line 641"/>
          <p:cNvSpPr>
            <a:spLocks noChangeShapeType="1"/>
          </p:cNvSpPr>
          <p:nvPr/>
        </p:nvSpPr>
        <p:spPr bwMode="auto">
          <a:xfrm>
            <a:off x="5380038" y="2540000"/>
            <a:ext cx="11112" cy="6350"/>
          </a:xfrm>
          <a:prstGeom prst="line">
            <a:avLst/>
          </a:prstGeom>
          <a:noFill/>
          <a:ln w="0">
            <a:solidFill>
              <a:srgbClr val="000000"/>
            </a:solidFill>
            <a:round/>
            <a:headEnd/>
            <a:tailEnd/>
          </a:ln>
        </p:spPr>
        <p:txBody>
          <a:bodyPr/>
          <a:lstStyle/>
          <a:p>
            <a:endParaRPr lang="en-CA"/>
          </a:p>
        </p:txBody>
      </p:sp>
      <p:sp>
        <p:nvSpPr>
          <p:cNvPr id="28293" name="Line 642"/>
          <p:cNvSpPr>
            <a:spLocks noChangeShapeType="1"/>
          </p:cNvSpPr>
          <p:nvPr/>
        </p:nvSpPr>
        <p:spPr bwMode="auto">
          <a:xfrm>
            <a:off x="5391150" y="2546350"/>
            <a:ext cx="14288" cy="1588"/>
          </a:xfrm>
          <a:prstGeom prst="line">
            <a:avLst/>
          </a:prstGeom>
          <a:noFill/>
          <a:ln w="0">
            <a:solidFill>
              <a:srgbClr val="000000"/>
            </a:solidFill>
            <a:round/>
            <a:headEnd/>
            <a:tailEnd/>
          </a:ln>
        </p:spPr>
        <p:txBody>
          <a:bodyPr/>
          <a:lstStyle/>
          <a:p>
            <a:endParaRPr lang="en-CA"/>
          </a:p>
        </p:txBody>
      </p:sp>
      <p:sp>
        <p:nvSpPr>
          <p:cNvPr id="28294" name="Line 643"/>
          <p:cNvSpPr>
            <a:spLocks noChangeShapeType="1"/>
          </p:cNvSpPr>
          <p:nvPr/>
        </p:nvSpPr>
        <p:spPr bwMode="auto">
          <a:xfrm>
            <a:off x="5405438" y="2547938"/>
            <a:ext cx="17462" cy="3175"/>
          </a:xfrm>
          <a:prstGeom prst="line">
            <a:avLst/>
          </a:prstGeom>
          <a:noFill/>
          <a:ln w="0">
            <a:solidFill>
              <a:srgbClr val="000000"/>
            </a:solidFill>
            <a:round/>
            <a:headEnd/>
            <a:tailEnd/>
          </a:ln>
        </p:spPr>
        <p:txBody>
          <a:bodyPr/>
          <a:lstStyle/>
          <a:p>
            <a:endParaRPr lang="en-CA"/>
          </a:p>
        </p:txBody>
      </p:sp>
      <p:sp>
        <p:nvSpPr>
          <p:cNvPr id="28295" name="Freeform 644"/>
          <p:cNvSpPr>
            <a:spLocks/>
          </p:cNvSpPr>
          <p:nvPr/>
        </p:nvSpPr>
        <p:spPr bwMode="auto">
          <a:xfrm>
            <a:off x="5422900" y="2547938"/>
            <a:ext cx="25400" cy="3175"/>
          </a:xfrm>
          <a:custGeom>
            <a:avLst/>
            <a:gdLst>
              <a:gd name="T0" fmla="*/ 0 w 23"/>
              <a:gd name="T1" fmla="*/ 0 h 3175"/>
              <a:gd name="T2" fmla="*/ 2147483647 w 23"/>
              <a:gd name="T3" fmla="*/ 0 h 3175"/>
              <a:gd name="T4" fmla="*/ 2147483647 w 23"/>
              <a:gd name="T5" fmla="*/ 0 h 3175"/>
              <a:gd name="T6" fmla="*/ 0 60000 65536"/>
              <a:gd name="T7" fmla="*/ 0 60000 65536"/>
              <a:gd name="T8" fmla="*/ 0 60000 65536"/>
              <a:gd name="T9" fmla="*/ 0 w 23"/>
              <a:gd name="T10" fmla="*/ 0 h 3175"/>
              <a:gd name="T11" fmla="*/ 23 w 23"/>
              <a:gd name="T12" fmla="*/ 3175 h 3175"/>
            </a:gdLst>
            <a:ahLst/>
            <a:cxnLst>
              <a:cxn ang="T6">
                <a:pos x="T0" y="T1"/>
              </a:cxn>
              <a:cxn ang="T7">
                <a:pos x="T2" y="T3"/>
              </a:cxn>
              <a:cxn ang="T8">
                <a:pos x="T4" y="T5"/>
              </a:cxn>
            </a:cxnLst>
            <a:rect l="T9" t="T10" r="T11" b="T12"/>
            <a:pathLst>
              <a:path w="23" h="3175">
                <a:moveTo>
                  <a:pt x="0" y="0"/>
                </a:moveTo>
                <a:lnTo>
                  <a:pt x="13" y="0"/>
                </a:lnTo>
                <a:lnTo>
                  <a:pt x="23" y="0"/>
                </a:lnTo>
              </a:path>
            </a:pathLst>
          </a:custGeom>
          <a:noFill/>
          <a:ln w="0">
            <a:solidFill>
              <a:srgbClr val="000000"/>
            </a:solidFill>
            <a:round/>
            <a:headEnd/>
            <a:tailEnd/>
          </a:ln>
        </p:spPr>
        <p:txBody>
          <a:bodyPr/>
          <a:lstStyle/>
          <a:p>
            <a:endParaRPr lang="en-CA"/>
          </a:p>
        </p:txBody>
      </p:sp>
      <p:sp>
        <p:nvSpPr>
          <p:cNvPr id="28296" name="Line 645"/>
          <p:cNvSpPr>
            <a:spLocks noChangeShapeType="1"/>
          </p:cNvSpPr>
          <p:nvPr/>
        </p:nvSpPr>
        <p:spPr bwMode="auto">
          <a:xfrm flipH="1">
            <a:off x="5461000" y="2570163"/>
            <a:ext cx="1588" cy="7937"/>
          </a:xfrm>
          <a:prstGeom prst="line">
            <a:avLst/>
          </a:prstGeom>
          <a:noFill/>
          <a:ln w="0">
            <a:solidFill>
              <a:srgbClr val="000000"/>
            </a:solidFill>
            <a:round/>
            <a:headEnd/>
            <a:tailEnd/>
          </a:ln>
        </p:spPr>
        <p:txBody>
          <a:bodyPr/>
          <a:lstStyle/>
          <a:p>
            <a:endParaRPr lang="en-CA"/>
          </a:p>
        </p:txBody>
      </p:sp>
      <p:sp>
        <p:nvSpPr>
          <p:cNvPr id="28297" name="Line 646"/>
          <p:cNvSpPr>
            <a:spLocks noChangeShapeType="1"/>
          </p:cNvSpPr>
          <p:nvPr/>
        </p:nvSpPr>
        <p:spPr bwMode="auto">
          <a:xfrm flipH="1">
            <a:off x="5457825" y="2578100"/>
            <a:ext cx="3175" cy="7938"/>
          </a:xfrm>
          <a:prstGeom prst="line">
            <a:avLst/>
          </a:prstGeom>
          <a:noFill/>
          <a:ln w="0">
            <a:solidFill>
              <a:srgbClr val="000000"/>
            </a:solidFill>
            <a:round/>
            <a:headEnd/>
            <a:tailEnd/>
          </a:ln>
        </p:spPr>
        <p:txBody>
          <a:bodyPr/>
          <a:lstStyle/>
          <a:p>
            <a:endParaRPr lang="en-CA"/>
          </a:p>
        </p:txBody>
      </p:sp>
      <p:sp>
        <p:nvSpPr>
          <p:cNvPr id="28298" name="Line 647"/>
          <p:cNvSpPr>
            <a:spLocks noChangeShapeType="1"/>
          </p:cNvSpPr>
          <p:nvPr/>
        </p:nvSpPr>
        <p:spPr bwMode="auto">
          <a:xfrm flipH="1">
            <a:off x="5443538" y="2586038"/>
            <a:ext cx="14287" cy="22225"/>
          </a:xfrm>
          <a:prstGeom prst="line">
            <a:avLst/>
          </a:prstGeom>
          <a:noFill/>
          <a:ln w="0">
            <a:solidFill>
              <a:srgbClr val="000000"/>
            </a:solidFill>
            <a:round/>
            <a:headEnd/>
            <a:tailEnd/>
          </a:ln>
        </p:spPr>
        <p:txBody>
          <a:bodyPr/>
          <a:lstStyle/>
          <a:p>
            <a:endParaRPr lang="en-CA"/>
          </a:p>
        </p:txBody>
      </p:sp>
      <p:sp>
        <p:nvSpPr>
          <p:cNvPr id="28299" name="Line 648"/>
          <p:cNvSpPr>
            <a:spLocks noChangeShapeType="1"/>
          </p:cNvSpPr>
          <p:nvPr/>
        </p:nvSpPr>
        <p:spPr bwMode="auto">
          <a:xfrm flipH="1">
            <a:off x="5427663" y="2608263"/>
            <a:ext cx="15875" cy="22225"/>
          </a:xfrm>
          <a:prstGeom prst="line">
            <a:avLst/>
          </a:prstGeom>
          <a:noFill/>
          <a:ln w="0">
            <a:solidFill>
              <a:srgbClr val="000000"/>
            </a:solidFill>
            <a:round/>
            <a:headEnd/>
            <a:tailEnd/>
          </a:ln>
        </p:spPr>
        <p:txBody>
          <a:bodyPr/>
          <a:lstStyle/>
          <a:p>
            <a:endParaRPr lang="en-CA"/>
          </a:p>
        </p:txBody>
      </p:sp>
      <p:sp>
        <p:nvSpPr>
          <p:cNvPr id="28300" name="Line 649"/>
          <p:cNvSpPr>
            <a:spLocks noChangeShapeType="1"/>
          </p:cNvSpPr>
          <p:nvPr/>
        </p:nvSpPr>
        <p:spPr bwMode="auto">
          <a:xfrm flipH="1">
            <a:off x="5424488" y="2630488"/>
            <a:ext cx="3175" cy="4762"/>
          </a:xfrm>
          <a:prstGeom prst="line">
            <a:avLst/>
          </a:prstGeom>
          <a:noFill/>
          <a:ln w="0">
            <a:solidFill>
              <a:srgbClr val="000000"/>
            </a:solidFill>
            <a:round/>
            <a:headEnd/>
            <a:tailEnd/>
          </a:ln>
        </p:spPr>
        <p:txBody>
          <a:bodyPr/>
          <a:lstStyle/>
          <a:p>
            <a:endParaRPr lang="en-CA"/>
          </a:p>
        </p:txBody>
      </p:sp>
      <p:sp>
        <p:nvSpPr>
          <p:cNvPr id="28301" name="Line 650"/>
          <p:cNvSpPr>
            <a:spLocks noChangeShapeType="1"/>
          </p:cNvSpPr>
          <p:nvPr/>
        </p:nvSpPr>
        <p:spPr bwMode="auto">
          <a:xfrm flipH="1">
            <a:off x="5422900" y="2635250"/>
            <a:ext cx="1588" cy="4763"/>
          </a:xfrm>
          <a:prstGeom prst="line">
            <a:avLst/>
          </a:prstGeom>
          <a:noFill/>
          <a:ln w="0">
            <a:solidFill>
              <a:srgbClr val="000000"/>
            </a:solidFill>
            <a:round/>
            <a:headEnd/>
            <a:tailEnd/>
          </a:ln>
        </p:spPr>
        <p:txBody>
          <a:bodyPr/>
          <a:lstStyle/>
          <a:p>
            <a:endParaRPr lang="en-CA"/>
          </a:p>
        </p:txBody>
      </p:sp>
      <p:sp>
        <p:nvSpPr>
          <p:cNvPr id="28302" name="Line 651"/>
          <p:cNvSpPr>
            <a:spLocks noChangeShapeType="1"/>
          </p:cNvSpPr>
          <p:nvPr/>
        </p:nvSpPr>
        <p:spPr bwMode="auto">
          <a:xfrm>
            <a:off x="5422900" y="2640013"/>
            <a:ext cx="1588" cy="4762"/>
          </a:xfrm>
          <a:prstGeom prst="line">
            <a:avLst/>
          </a:prstGeom>
          <a:noFill/>
          <a:ln w="0">
            <a:solidFill>
              <a:srgbClr val="000000"/>
            </a:solidFill>
            <a:round/>
            <a:headEnd/>
            <a:tailEnd/>
          </a:ln>
        </p:spPr>
        <p:txBody>
          <a:bodyPr/>
          <a:lstStyle/>
          <a:p>
            <a:endParaRPr lang="en-CA"/>
          </a:p>
        </p:txBody>
      </p:sp>
      <p:sp>
        <p:nvSpPr>
          <p:cNvPr id="28303" name="Freeform 652"/>
          <p:cNvSpPr>
            <a:spLocks/>
          </p:cNvSpPr>
          <p:nvPr/>
        </p:nvSpPr>
        <p:spPr bwMode="auto">
          <a:xfrm>
            <a:off x="5422900" y="2644775"/>
            <a:ext cx="4763" cy="3175"/>
          </a:xfrm>
          <a:custGeom>
            <a:avLst/>
            <a:gdLst>
              <a:gd name="T0" fmla="*/ 0 w 4"/>
              <a:gd name="T1" fmla="*/ 0 h 1"/>
              <a:gd name="T2" fmla="*/ 2147483647 w 4"/>
              <a:gd name="T3" fmla="*/ 2147483647 h 1"/>
              <a:gd name="T4" fmla="*/ 2147483647 w 4"/>
              <a:gd name="T5" fmla="*/ 2147483647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2" y="1"/>
                </a:lnTo>
                <a:lnTo>
                  <a:pt x="4" y="1"/>
                </a:lnTo>
              </a:path>
            </a:pathLst>
          </a:custGeom>
          <a:noFill/>
          <a:ln w="0">
            <a:solidFill>
              <a:srgbClr val="000000"/>
            </a:solidFill>
            <a:round/>
            <a:headEnd/>
            <a:tailEnd/>
          </a:ln>
        </p:spPr>
        <p:txBody>
          <a:bodyPr/>
          <a:lstStyle/>
          <a:p>
            <a:endParaRPr lang="en-CA"/>
          </a:p>
        </p:txBody>
      </p:sp>
      <p:sp>
        <p:nvSpPr>
          <p:cNvPr id="28304" name="Line 653"/>
          <p:cNvSpPr>
            <a:spLocks noChangeShapeType="1"/>
          </p:cNvSpPr>
          <p:nvPr/>
        </p:nvSpPr>
        <p:spPr bwMode="auto">
          <a:xfrm>
            <a:off x="5456238" y="2647950"/>
            <a:ext cx="1587" cy="1588"/>
          </a:xfrm>
          <a:prstGeom prst="line">
            <a:avLst/>
          </a:prstGeom>
          <a:noFill/>
          <a:ln w="0">
            <a:solidFill>
              <a:srgbClr val="000000"/>
            </a:solidFill>
            <a:round/>
            <a:headEnd/>
            <a:tailEnd/>
          </a:ln>
        </p:spPr>
        <p:txBody>
          <a:bodyPr/>
          <a:lstStyle/>
          <a:p>
            <a:endParaRPr lang="en-CA"/>
          </a:p>
        </p:txBody>
      </p:sp>
      <p:sp>
        <p:nvSpPr>
          <p:cNvPr id="28305" name="Line 654"/>
          <p:cNvSpPr>
            <a:spLocks noChangeShapeType="1"/>
          </p:cNvSpPr>
          <p:nvPr/>
        </p:nvSpPr>
        <p:spPr bwMode="auto">
          <a:xfrm flipV="1">
            <a:off x="5456238" y="2644775"/>
            <a:ext cx="6350" cy="3175"/>
          </a:xfrm>
          <a:prstGeom prst="line">
            <a:avLst/>
          </a:prstGeom>
          <a:noFill/>
          <a:ln w="0">
            <a:solidFill>
              <a:srgbClr val="000000"/>
            </a:solidFill>
            <a:round/>
            <a:headEnd/>
            <a:tailEnd/>
          </a:ln>
        </p:spPr>
        <p:txBody>
          <a:bodyPr/>
          <a:lstStyle/>
          <a:p>
            <a:endParaRPr lang="en-CA"/>
          </a:p>
        </p:txBody>
      </p:sp>
      <p:sp>
        <p:nvSpPr>
          <p:cNvPr id="28306" name="Line 655"/>
          <p:cNvSpPr>
            <a:spLocks noChangeShapeType="1"/>
          </p:cNvSpPr>
          <p:nvPr/>
        </p:nvSpPr>
        <p:spPr bwMode="auto">
          <a:xfrm>
            <a:off x="5462588" y="2644775"/>
            <a:ext cx="3175" cy="3175"/>
          </a:xfrm>
          <a:prstGeom prst="line">
            <a:avLst/>
          </a:prstGeom>
          <a:noFill/>
          <a:ln w="0">
            <a:solidFill>
              <a:srgbClr val="000000"/>
            </a:solidFill>
            <a:round/>
            <a:headEnd/>
            <a:tailEnd/>
          </a:ln>
        </p:spPr>
        <p:txBody>
          <a:bodyPr/>
          <a:lstStyle/>
          <a:p>
            <a:endParaRPr lang="en-CA"/>
          </a:p>
        </p:txBody>
      </p:sp>
      <p:sp>
        <p:nvSpPr>
          <p:cNvPr id="28307" name="Line 656"/>
          <p:cNvSpPr>
            <a:spLocks noChangeShapeType="1"/>
          </p:cNvSpPr>
          <p:nvPr/>
        </p:nvSpPr>
        <p:spPr bwMode="auto">
          <a:xfrm>
            <a:off x="5465763" y="2644775"/>
            <a:ext cx="1587" cy="3175"/>
          </a:xfrm>
          <a:prstGeom prst="line">
            <a:avLst/>
          </a:prstGeom>
          <a:noFill/>
          <a:ln w="0">
            <a:solidFill>
              <a:srgbClr val="000000"/>
            </a:solidFill>
            <a:round/>
            <a:headEnd/>
            <a:tailEnd/>
          </a:ln>
        </p:spPr>
        <p:txBody>
          <a:bodyPr/>
          <a:lstStyle/>
          <a:p>
            <a:endParaRPr lang="en-CA"/>
          </a:p>
        </p:txBody>
      </p:sp>
      <p:sp>
        <p:nvSpPr>
          <p:cNvPr id="28308" name="Line 657"/>
          <p:cNvSpPr>
            <a:spLocks noChangeShapeType="1"/>
          </p:cNvSpPr>
          <p:nvPr/>
        </p:nvSpPr>
        <p:spPr bwMode="auto">
          <a:xfrm>
            <a:off x="5467350" y="2647950"/>
            <a:ext cx="3175" cy="1588"/>
          </a:xfrm>
          <a:prstGeom prst="line">
            <a:avLst/>
          </a:prstGeom>
          <a:noFill/>
          <a:ln w="0">
            <a:solidFill>
              <a:srgbClr val="000000"/>
            </a:solidFill>
            <a:round/>
            <a:headEnd/>
            <a:tailEnd/>
          </a:ln>
        </p:spPr>
        <p:txBody>
          <a:bodyPr/>
          <a:lstStyle/>
          <a:p>
            <a:endParaRPr lang="en-CA"/>
          </a:p>
        </p:txBody>
      </p:sp>
      <p:sp>
        <p:nvSpPr>
          <p:cNvPr id="28309" name="Line 658"/>
          <p:cNvSpPr>
            <a:spLocks noChangeShapeType="1"/>
          </p:cNvSpPr>
          <p:nvPr/>
        </p:nvSpPr>
        <p:spPr bwMode="auto">
          <a:xfrm>
            <a:off x="5467350" y="2647950"/>
            <a:ext cx="3175" cy="4763"/>
          </a:xfrm>
          <a:prstGeom prst="line">
            <a:avLst/>
          </a:prstGeom>
          <a:noFill/>
          <a:ln w="0">
            <a:solidFill>
              <a:srgbClr val="000000"/>
            </a:solidFill>
            <a:round/>
            <a:headEnd/>
            <a:tailEnd/>
          </a:ln>
        </p:spPr>
        <p:txBody>
          <a:bodyPr/>
          <a:lstStyle/>
          <a:p>
            <a:endParaRPr lang="en-CA"/>
          </a:p>
        </p:txBody>
      </p:sp>
      <p:sp>
        <p:nvSpPr>
          <p:cNvPr id="28310" name="Line 659"/>
          <p:cNvSpPr>
            <a:spLocks noChangeShapeType="1"/>
          </p:cNvSpPr>
          <p:nvPr/>
        </p:nvSpPr>
        <p:spPr bwMode="auto">
          <a:xfrm flipH="1">
            <a:off x="5465763" y="2652713"/>
            <a:ext cx="1587" cy="1587"/>
          </a:xfrm>
          <a:prstGeom prst="line">
            <a:avLst/>
          </a:prstGeom>
          <a:noFill/>
          <a:ln w="0">
            <a:solidFill>
              <a:srgbClr val="000000"/>
            </a:solidFill>
            <a:round/>
            <a:headEnd/>
            <a:tailEnd/>
          </a:ln>
        </p:spPr>
        <p:txBody>
          <a:bodyPr/>
          <a:lstStyle/>
          <a:p>
            <a:endParaRPr lang="en-CA"/>
          </a:p>
        </p:txBody>
      </p:sp>
      <p:sp>
        <p:nvSpPr>
          <p:cNvPr id="28311" name="Line 660"/>
          <p:cNvSpPr>
            <a:spLocks noChangeShapeType="1"/>
          </p:cNvSpPr>
          <p:nvPr/>
        </p:nvSpPr>
        <p:spPr bwMode="auto">
          <a:xfrm flipH="1">
            <a:off x="5462588" y="2654300"/>
            <a:ext cx="3175" cy="4763"/>
          </a:xfrm>
          <a:prstGeom prst="line">
            <a:avLst/>
          </a:prstGeom>
          <a:noFill/>
          <a:ln w="0">
            <a:solidFill>
              <a:srgbClr val="000000"/>
            </a:solidFill>
            <a:round/>
            <a:headEnd/>
            <a:tailEnd/>
          </a:ln>
        </p:spPr>
        <p:txBody>
          <a:bodyPr/>
          <a:lstStyle/>
          <a:p>
            <a:endParaRPr lang="en-CA"/>
          </a:p>
        </p:txBody>
      </p:sp>
      <p:sp>
        <p:nvSpPr>
          <p:cNvPr id="28312" name="Line 661"/>
          <p:cNvSpPr>
            <a:spLocks noChangeShapeType="1"/>
          </p:cNvSpPr>
          <p:nvPr/>
        </p:nvSpPr>
        <p:spPr bwMode="auto">
          <a:xfrm flipH="1">
            <a:off x="5456238" y="2659063"/>
            <a:ext cx="6350" cy="6350"/>
          </a:xfrm>
          <a:prstGeom prst="line">
            <a:avLst/>
          </a:prstGeom>
          <a:noFill/>
          <a:ln w="0">
            <a:solidFill>
              <a:srgbClr val="000000"/>
            </a:solidFill>
            <a:round/>
            <a:headEnd/>
            <a:tailEnd/>
          </a:ln>
        </p:spPr>
        <p:txBody>
          <a:bodyPr/>
          <a:lstStyle/>
          <a:p>
            <a:endParaRPr lang="en-CA"/>
          </a:p>
        </p:txBody>
      </p:sp>
      <p:sp>
        <p:nvSpPr>
          <p:cNvPr id="28313" name="Line 662"/>
          <p:cNvSpPr>
            <a:spLocks noChangeShapeType="1"/>
          </p:cNvSpPr>
          <p:nvPr/>
        </p:nvSpPr>
        <p:spPr bwMode="auto">
          <a:xfrm flipH="1">
            <a:off x="5451475" y="2665413"/>
            <a:ext cx="4763" cy="6350"/>
          </a:xfrm>
          <a:prstGeom prst="line">
            <a:avLst/>
          </a:prstGeom>
          <a:noFill/>
          <a:ln w="0">
            <a:solidFill>
              <a:srgbClr val="000000"/>
            </a:solidFill>
            <a:round/>
            <a:headEnd/>
            <a:tailEnd/>
          </a:ln>
        </p:spPr>
        <p:txBody>
          <a:bodyPr/>
          <a:lstStyle/>
          <a:p>
            <a:endParaRPr lang="en-CA"/>
          </a:p>
        </p:txBody>
      </p:sp>
      <p:sp>
        <p:nvSpPr>
          <p:cNvPr id="28314" name="Line 663"/>
          <p:cNvSpPr>
            <a:spLocks noChangeShapeType="1"/>
          </p:cNvSpPr>
          <p:nvPr/>
        </p:nvSpPr>
        <p:spPr bwMode="auto">
          <a:xfrm flipH="1">
            <a:off x="5443538" y="2671763"/>
            <a:ext cx="7937" cy="4762"/>
          </a:xfrm>
          <a:prstGeom prst="line">
            <a:avLst/>
          </a:prstGeom>
          <a:noFill/>
          <a:ln w="0">
            <a:solidFill>
              <a:srgbClr val="000000"/>
            </a:solidFill>
            <a:round/>
            <a:headEnd/>
            <a:tailEnd/>
          </a:ln>
        </p:spPr>
        <p:txBody>
          <a:bodyPr/>
          <a:lstStyle/>
          <a:p>
            <a:endParaRPr lang="en-CA"/>
          </a:p>
        </p:txBody>
      </p:sp>
      <p:sp>
        <p:nvSpPr>
          <p:cNvPr id="28315" name="Line 664"/>
          <p:cNvSpPr>
            <a:spLocks noChangeShapeType="1"/>
          </p:cNvSpPr>
          <p:nvPr/>
        </p:nvSpPr>
        <p:spPr bwMode="auto">
          <a:xfrm flipH="1">
            <a:off x="5438775" y="2676525"/>
            <a:ext cx="4763" cy="3175"/>
          </a:xfrm>
          <a:prstGeom prst="line">
            <a:avLst/>
          </a:prstGeom>
          <a:noFill/>
          <a:ln w="0">
            <a:solidFill>
              <a:srgbClr val="000000"/>
            </a:solidFill>
            <a:round/>
            <a:headEnd/>
            <a:tailEnd/>
          </a:ln>
        </p:spPr>
        <p:txBody>
          <a:bodyPr/>
          <a:lstStyle/>
          <a:p>
            <a:endParaRPr lang="en-CA"/>
          </a:p>
        </p:txBody>
      </p:sp>
      <p:sp>
        <p:nvSpPr>
          <p:cNvPr id="28316" name="Line 665"/>
          <p:cNvSpPr>
            <a:spLocks noChangeShapeType="1"/>
          </p:cNvSpPr>
          <p:nvPr/>
        </p:nvSpPr>
        <p:spPr bwMode="auto">
          <a:xfrm flipH="1">
            <a:off x="5432425" y="2679700"/>
            <a:ext cx="6350" cy="4763"/>
          </a:xfrm>
          <a:prstGeom prst="line">
            <a:avLst/>
          </a:prstGeom>
          <a:noFill/>
          <a:ln w="0">
            <a:solidFill>
              <a:srgbClr val="000000"/>
            </a:solidFill>
            <a:round/>
            <a:headEnd/>
            <a:tailEnd/>
          </a:ln>
        </p:spPr>
        <p:txBody>
          <a:bodyPr/>
          <a:lstStyle/>
          <a:p>
            <a:endParaRPr lang="en-CA"/>
          </a:p>
        </p:txBody>
      </p:sp>
      <p:sp>
        <p:nvSpPr>
          <p:cNvPr id="28317" name="Line 666"/>
          <p:cNvSpPr>
            <a:spLocks noChangeShapeType="1"/>
          </p:cNvSpPr>
          <p:nvPr/>
        </p:nvSpPr>
        <p:spPr bwMode="auto">
          <a:xfrm flipH="1">
            <a:off x="5427663" y="2684463"/>
            <a:ext cx="4762" cy="4762"/>
          </a:xfrm>
          <a:prstGeom prst="line">
            <a:avLst/>
          </a:prstGeom>
          <a:noFill/>
          <a:ln w="0">
            <a:solidFill>
              <a:srgbClr val="000000"/>
            </a:solidFill>
            <a:round/>
            <a:headEnd/>
            <a:tailEnd/>
          </a:ln>
        </p:spPr>
        <p:txBody>
          <a:bodyPr/>
          <a:lstStyle/>
          <a:p>
            <a:endParaRPr lang="en-CA"/>
          </a:p>
        </p:txBody>
      </p:sp>
      <p:sp>
        <p:nvSpPr>
          <p:cNvPr id="28318" name="Line 667"/>
          <p:cNvSpPr>
            <a:spLocks noChangeShapeType="1"/>
          </p:cNvSpPr>
          <p:nvPr/>
        </p:nvSpPr>
        <p:spPr bwMode="auto">
          <a:xfrm flipH="1">
            <a:off x="5424488" y="2689225"/>
            <a:ext cx="3175" cy="3175"/>
          </a:xfrm>
          <a:prstGeom prst="line">
            <a:avLst/>
          </a:prstGeom>
          <a:noFill/>
          <a:ln w="0">
            <a:solidFill>
              <a:srgbClr val="000000"/>
            </a:solidFill>
            <a:round/>
            <a:headEnd/>
            <a:tailEnd/>
          </a:ln>
        </p:spPr>
        <p:txBody>
          <a:bodyPr/>
          <a:lstStyle/>
          <a:p>
            <a:endParaRPr lang="en-CA"/>
          </a:p>
        </p:txBody>
      </p:sp>
      <p:sp>
        <p:nvSpPr>
          <p:cNvPr id="28319" name="Line 668"/>
          <p:cNvSpPr>
            <a:spLocks noChangeShapeType="1"/>
          </p:cNvSpPr>
          <p:nvPr/>
        </p:nvSpPr>
        <p:spPr bwMode="auto">
          <a:xfrm flipH="1">
            <a:off x="5422900" y="2692400"/>
            <a:ext cx="1588" cy="1588"/>
          </a:xfrm>
          <a:prstGeom prst="line">
            <a:avLst/>
          </a:prstGeom>
          <a:noFill/>
          <a:ln w="0">
            <a:solidFill>
              <a:srgbClr val="000000"/>
            </a:solidFill>
            <a:round/>
            <a:headEnd/>
            <a:tailEnd/>
          </a:ln>
        </p:spPr>
        <p:txBody>
          <a:bodyPr/>
          <a:lstStyle/>
          <a:p>
            <a:endParaRPr lang="en-CA"/>
          </a:p>
        </p:txBody>
      </p:sp>
      <p:sp>
        <p:nvSpPr>
          <p:cNvPr id="28320" name="Line 669"/>
          <p:cNvSpPr>
            <a:spLocks noChangeShapeType="1"/>
          </p:cNvSpPr>
          <p:nvPr/>
        </p:nvSpPr>
        <p:spPr bwMode="auto">
          <a:xfrm flipH="1">
            <a:off x="5422900" y="2693988"/>
            <a:ext cx="1588" cy="3175"/>
          </a:xfrm>
          <a:prstGeom prst="line">
            <a:avLst/>
          </a:prstGeom>
          <a:noFill/>
          <a:ln w="0">
            <a:solidFill>
              <a:srgbClr val="000000"/>
            </a:solidFill>
            <a:round/>
            <a:headEnd/>
            <a:tailEnd/>
          </a:ln>
        </p:spPr>
        <p:txBody>
          <a:bodyPr/>
          <a:lstStyle/>
          <a:p>
            <a:endParaRPr lang="en-CA"/>
          </a:p>
        </p:txBody>
      </p:sp>
      <p:sp>
        <p:nvSpPr>
          <p:cNvPr id="28321" name="Line 670"/>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2" name="Line 671"/>
          <p:cNvSpPr>
            <a:spLocks noChangeShapeType="1"/>
          </p:cNvSpPr>
          <p:nvPr/>
        </p:nvSpPr>
        <p:spPr bwMode="auto">
          <a:xfrm>
            <a:off x="5422900" y="2693988"/>
            <a:ext cx="1588" cy="3175"/>
          </a:xfrm>
          <a:prstGeom prst="line">
            <a:avLst/>
          </a:prstGeom>
          <a:noFill/>
          <a:ln w="0">
            <a:solidFill>
              <a:srgbClr val="000000"/>
            </a:solidFill>
            <a:round/>
            <a:headEnd/>
            <a:tailEnd/>
          </a:ln>
        </p:spPr>
        <p:txBody>
          <a:bodyPr/>
          <a:lstStyle/>
          <a:p>
            <a:endParaRPr lang="en-CA"/>
          </a:p>
        </p:txBody>
      </p:sp>
      <p:sp>
        <p:nvSpPr>
          <p:cNvPr id="28323" name="Line 672"/>
          <p:cNvSpPr>
            <a:spLocks noChangeShapeType="1"/>
          </p:cNvSpPr>
          <p:nvPr/>
        </p:nvSpPr>
        <p:spPr bwMode="auto">
          <a:xfrm>
            <a:off x="8296275" y="2371725"/>
            <a:ext cx="1588" cy="3175"/>
          </a:xfrm>
          <a:prstGeom prst="line">
            <a:avLst/>
          </a:prstGeom>
          <a:noFill/>
          <a:ln w="0">
            <a:solidFill>
              <a:srgbClr val="000000"/>
            </a:solidFill>
            <a:round/>
            <a:headEnd/>
            <a:tailEnd/>
          </a:ln>
        </p:spPr>
        <p:txBody>
          <a:bodyPr/>
          <a:lstStyle/>
          <a:p>
            <a:endParaRPr lang="en-CA"/>
          </a:p>
        </p:txBody>
      </p:sp>
      <p:sp>
        <p:nvSpPr>
          <p:cNvPr id="28324" name="Line 673"/>
          <p:cNvSpPr>
            <a:spLocks noChangeShapeType="1"/>
          </p:cNvSpPr>
          <p:nvPr/>
        </p:nvSpPr>
        <p:spPr bwMode="auto">
          <a:xfrm flipH="1">
            <a:off x="8293100" y="2371725"/>
            <a:ext cx="3175" cy="3175"/>
          </a:xfrm>
          <a:prstGeom prst="line">
            <a:avLst/>
          </a:prstGeom>
          <a:noFill/>
          <a:ln w="0">
            <a:solidFill>
              <a:srgbClr val="000000"/>
            </a:solidFill>
            <a:round/>
            <a:headEnd/>
            <a:tailEnd/>
          </a:ln>
        </p:spPr>
        <p:txBody>
          <a:bodyPr/>
          <a:lstStyle/>
          <a:p>
            <a:endParaRPr lang="en-CA"/>
          </a:p>
        </p:txBody>
      </p:sp>
      <p:sp>
        <p:nvSpPr>
          <p:cNvPr id="28325" name="Line 674"/>
          <p:cNvSpPr>
            <a:spLocks noChangeShapeType="1"/>
          </p:cNvSpPr>
          <p:nvPr/>
        </p:nvSpPr>
        <p:spPr bwMode="auto">
          <a:xfrm>
            <a:off x="8293100" y="2371725"/>
            <a:ext cx="3175" cy="3175"/>
          </a:xfrm>
          <a:prstGeom prst="line">
            <a:avLst/>
          </a:prstGeom>
          <a:noFill/>
          <a:ln w="0">
            <a:solidFill>
              <a:srgbClr val="000000"/>
            </a:solidFill>
            <a:round/>
            <a:headEnd/>
            <a:tailEnd/>
          </a:ln>
        </p:spPr>
        <p:txBody>
          <a:bodyPr/>
          <a:lstStyle/>
          <a:p>
            <a:endParaRPr lang="en-CA"/>
          </a:p>
        </p:txBody>
      </p:sp>
      <p:sp>
        <p:nvSpPr>
          <p:cNvPr id="28326" name="Line 675"/>
          <p:cNvSpPr>
            <a:spLocks noChangeShapeType="1"/>
          </p:cNvSpPr>
          <p:nvPr/>
        </p:nvSpPr>
        <p:spPr bwMode="auto">
          <a:xfrm flipH="1">
            <a:off x="8291513" y="2374900"/>
            <a:ext cx="1587" cy="1588"/>
          </a:xfrm>
          <a:prstGeom prst="line">
            <a:avLst/>
          </a:prstGeom>
          <a:noFill/>
          <a:ln w="0">
            <a:solidFill>
              <a:srgbClr val="000000"/>
            </a:solidFill>
            <a:round/>
            <a:headEnd/>
            <a:tailEnd/>
          </a:ln>
        </p:spPr>
        <p:txBody>
          <a:bodyPr/>
          <a:lstStyle/>
          <a:p>
            <a:endParaRPr lang="en-CA"/>
          </a:p>
        </p:txBody>
      </p:sp>
      <p:sp>
        <p:nvSpPr>
          <p:cNvPr id="28327" name="Line 676"/>
          <p:cNvSpPr>
            <a:spLocks noChangeShapeType="1"/>
          </p:cNvSpPr>
          <p:nvPr/>
        </p:nvSpPr>
        <p:spPr bwMode="auto">
          <a:xfrm flipH="1">
            <a:off x="8288338" y="2376488"/>
            <a:ext cx="3175" cy="7937"/>
          </a:xfrm>
          <a:prstGeom prst="line">
            <a:avLst/>
          </a:prstGeom>
          <a:noFill/>
          <a:ln w="0">
            <a:solidFill>
              <a:srgbClr val="000000"/>
            </a:solidFill>
            <a:round/>
            <a:headEnd/>
            <a:tailEnd/>
          </a:ln>
        </p:spPr>
        <p:txBody>
          <a:bodyPr/>
          <a:lstStyle/>
          <a:p>
            <a:endParaRPr lang="en-CA"/>
          </a:p>
        </p:txBody>
      </p:sp>
      <p:sp>
        <p:nvSpPr>
          <p:cNvPr id="28328" name="Line 677"/>
          <p:cNvSpPr>
            <a:spLocks noChangeShapeType="1"/>
          </p:cNvSpPr>
          <p:nvPr/>
        </p:nvSpPr>
        <p:spPr bwMode="auto">
          <a:xfrm flipH="1">
            <a:off x="8281988" y="2384425"/>
            <a:ext cx="6350" cy="14288"/>
          </a:xfrm>
          <a:prstGeom prst="line">
            <a:avLst/>
          </a:prstGeom>
          <a:noFill/>
          <a:ln w="0">
            <a:solidFill>
              <a:srgbClr val="000000"/>
            </a:solidFill>
            <a:round/>
            <a:headEnd/>
            <a:tailEnd/>
          </a:ln>
        </p:spPr>
        <p:txBody>
          <a:bodyPr/>
          <a:lstStyle/>
          <a:p>
            <a:endParaRPr lang="en-CA"/>
          </a:p>
        </p:txBody>
      </p:sp>
      <p:sp>
        <p:nvSpPr>
          <p:cNvPr id="28329" name="Line 678"/>
          <p:cNvSpPr>
            <a:spLocks noChangeShapeType="1"/>
          </p:cNvSpPr>
          <p:nvPr/>
        </p:nvSpPr>
        <p:spPr bwMode="auto">
          <a:xfrm flipH="1">
            <a:off x="8274050" y="2398713"/>
            <a:ext cx="7938" cy="17462"/>
          </a:xfrm>
          <a:prstGeom prst="line">
            <a:avLst/>
          </a:prstGeom>
          <a:noFill/>
          <a:ln w="0">
            <a:solidFill>
              <a:srgbClr val="000000"/>
            </a:solidFill>
            <a:round/>
            <a:headEnd/>
            <a:tailEnd/>
          </a:ln>
        </p:spPr>
        <p:txBody>
          <a:bodyPr/>
          <a:lstStyle/>
          <a:p>
            <a:endParaRPr lang="en-CA"/>
          </a:p>
        </p:txBody>
      </p:sp>
      <p:sp>
        <p:nvSpPr>
          <p:cNvPr id="28330" name="Line 679"/>
          <p:cNvSpPr>
            <a:spLocks noChangeShapeType="1"/>
          </p:cNvSpPr>
          <p:nvPr/>
        </p:nvSpPr>
        <p:spPr bwMode="auto">
          <a:xfrm>
            <a:off x="8274050" y="2416175"/>
            <a:ext cx="4763" cy="17463"/>
          </a:xfrm>
          <a:prstGeom prst="line">
            <a:avLst/>
          </a:prstGeom>
          <a:noFill/>
          <a:ln w="0">
            <a:solidFill>
              <a:srgbClr val="000000"/>
            </a:solidFill>
            <a:round/>
            <a:headEnd/>
            <a:tailEnd/>
          </a:ln>
        </p:spPr>
        <p:txBody>
          <a:bodyPr/>
          <a:lstStyle/>
          <a:p>
            <a:endParaRPr lang="en-CA"/>
          </a:p>
        </p:txBody>
      </p:sp>
      <p:sp>
        <p:nvSpPr>
          <p:cNvPr id="28331" name="Freeform 680"/>
          <p:cNvSpPr>
            <a:spLocks/>
          </p:cNvSpPr>
          <p:nvPr/>
        </p:nvSpPr>
        <p:spPr bwMode="auto">
          <a:xfrm>
            <a:off x="8278813" y="2433638"/>
            <a:ext cx="17462" cy="17462"/>
          </a:xfrm>
          <a:custGeom>
            <a:avLst/>
            <a:gdLst>
              <a:gd name="T0" fmla="*/ 0 w 13"/>
              <a:gd name="T1" fmla="*/ 0 h 13"/>
              <a:gd name="T2" fmla="*/ 2147483647 w 13"/>
              <a:gd name="T3" fmla="*/ 2147483647 h 13"/>
              <a:gd name="T4" fmla="*/ 2147483647 w 13"/>
              <a:gd name="T5" fmla="*/ 2147483647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0"/>
                </a:moveTo>
                <a:lnTo>
                  <a:pt x="11" y="12"/>
                </a:lnTo>
                <a:lnTo>
                  <a:pt x="13" y="13"/>
                </a:lnTo>
              </a:path>
            </a:pathLst>
          </a:custGeom>
          <a:noFill/>
          <a:ln w="0">
            <a:solidFill>
              <a:srgbClr val="000000"/>
            </a:solidFill>
            <a:round/>
            <a:headEnd/>
            <a:tailEnd/>
          </a:ln>
        </p:spPr>
        <p:txBody>
          <a:bodyPr/>
          <a:lstStyle/>
          <a:p>
            <a:endParaRPr lang="en-CA"/>
          </a:p>
        </p:txBody>
      </p:sp>
      <p:sp>
        <p:nvSpPr>
          <p:cNvPr id="28332" name="Line 681"/>
          <p:cNvSpPr>
            <a:spLocks noChangeShapeType="1"/>
          </p:cNvSpPr>
          <p:nvPr/>
        </p:nvSpPr>
        <p:spPr bwMode="auto">
          <a:xfrm>
            <a:off x="8316913" y="2468563"/>
            <a:ext cx="3175" cy="3175"/>
          </a:xfrm>
          <a:prstGeom prst="line">
            <a:avLst/>
          </a:prstGeom>
          <a:noFill/>
          <a:ln w="0">
            <a:solidFill>
              <a:srgbClr val="000000"/>
            </a:solidFill>
            <a:round/>
            <a:headEnd/>
            <a:tailEnd/>
          </a:ln>
        </p:spPr>
        <p:txBody>
          <a:bodyPr/>
          <a:lstStyle/>
          <a:p>
            <a:endParaRPr lang="en-CA"/>
          </a:p>
        </p:txBody>
      </p:sp>
      <p:sp>
        <p:nvSpPr>
          <p:cNvPr id="28333" name="Line 682"/>
          <p:cNvSpPr>
            <a:spLocks noChangeShapeType="1"/>
          </p:cNvSpPr>
          <p:nvPr/>
        </p:nvSpPr>
        <p:spPr bwMode="auto">
          <a:xfrm flipH="1">
            <a:off x="8316913" y="2468563"/>
            <a:ext cx="3175" cy="12700"/>
          </a:xfrm>
          <a:prstGeom prst="line">
            <a:avLst/>
          </a:prstGeom>
          <a:noFill/>
          <a:ln w="0">
            <a:solidFill>
              <a:srgbClr val="000000"/>
            </a:solidFill>
            <a:round/>
            <a:headEnd/>
            <a:tailEnd/>
          </a:ln>
        </p:spPr>
        <p:txBody>
          <a:bodyPr/>
          <a:lstStyle/>
          <a:p>
            <a:endParaRPr lang="en-CA"/>
          </a:p>
        </p:txBody>
      </p:sp>
      <p:sp>
        <p:nvSpPr>
          <p:cNvPr id="28334" name="Line 683"/>
          <p:cNvSpPr>
            <a:spLocks noChangeShapeType="1"/>
          </p:cNvSpPr>
          <p:nvPr/>
        </p:nvSpPr>
        <p:spPr bwMode="auto">
          <a:xfrm flipH="1">
            <a:off x="8302625" y="2481263"/>
            <a:ext cx="14288" cy="9525"/>
          </a:xfrm>
          <a:prstGeom prst="line">
            <a:avLst/>
          </a:prstGeom>
          <a:noFill/>
          <a:ln w="0">
            <a:solidFill>
              <a:srgbClr val="000000"/>
            </a:solidFill>
            <a:round/>
            <a:headEnd/>
            <a:tailEnd/>
          </a:ln>
        </p:spPr>
        <p:txBody>
          <a:bodyPr/>
          <a:lstStyle/>
          <a:p>
            <a:endParaRPr lang="en-CA"/>
          </a:p>
        </p:txBody>
      </p:sp>
      <p:sp>
        <p:nvSpPr>
          <p:cNvPr id="28335" name="Line 684"/>
          <p:cNvSpPr>
            <a:spLocks noChangeShapeType="1"/>
          </p:cNvSpPr>
          <p:nvPr/>
        </p:nvSpPr>
        <p:spPr bwMode="auto">
          <a:xfrm flipH="1">
            <a:off x="8281988" y="2490788"/>
            <a:ext cx="20637" cy="9525"/>
          </a:xfrm>
          <a:prstGeom prst="line">
            <a:avLst/>
          </a:prstGeom>
          <a:noFill/>
          <a:ln w="0">
            <a:solidFill>
              <a:srgbClr val="000000"/>
            </a:solidFill>
            <a:round/>
            <a:headEnd/>
            <a:tailEnd/>
          </a:ln>
        </p:spPr>
        <p:txBody>
          <a:bodyPr/>
          <a:lstStyle/>
          <a:p>
            <a:endParaRPr lang="en-CA"/>
          </a:p>
        </p:txBody>
      </p:sp>
      <p:sp>
        <p:nvSpPr>
          <p:cNvPr id="28336" name="Freeform 685"/>
          <p:cNvSpPr>
            <a:spLocks/>
          </p:cNvSpPr>
          <p:nvPr/>
        </p:nvSpPr>
        <p:spPr bwMode="auto">
          <a:xfrm>
            <a:off x="8253413" y="2500313"/>
            <a:ext cx="28575" cy="12700"/>
          </a:xfrm>
          <a:custGeom>
            <a:avLst/>
            <a:gdLst>
              <a:gd name="T0" fmla="*/ 2147483647 w 25"/>
              <a:gd name="T1" fmla="*/ 0 h 12"/>
              <a:gd name="T2" fmla="*/ 2147483647 w 25"/>
              <a:gd name="T3" fmla="*/ 2147483647 h 12"/>
              <a:gd name="T4" fmla="*/ 0 w 25"/>
              <a:gd name="T5" fmla="*/ 2147483647 h 12"/>
              <a:gd name="T6" fmla="*/ 0 60000 65536"/>
              <a:gd name="T7" fmla="*/ 0 60000 65536"/>
              <a:gd name="T8" fmla="*/ 0 60000 65536"/>
              <a:gd name="T9" fmla="*/ 0 w 25"/>
              <a:gd name="T10" fmla="*/ 0 h 12"/>
              <a:gd name="T11" fmla="*/ 25 w 25"/>
              <a:gd name="T12" fmla="*/ 12 h 12"/>
            </a:gdLst>
            <a:ahLst/>
            <a:cxnLst>
              <a:cxn ang="T6">
                <a:pos x="T0" y="T1"/>
              </a:cxn>
              <a:cxn ang="T7">
                <a:pos x="T2" y="T3"/>
              </a:cxn>
              <a:cxn ang="T8">
                <a:pos x="T4" y="T5"/>
              </a:cxn>
            </a:cxnLst>
            <a:rect l="T9" t="T10" r="T11" b="T12"/>
            <a:pathLst>
              <a:path w="25" h="12">
                <a:moveTo>
                  <a:pt x="25" y="0"/>
                </a:moveTo>
                <a:lnTo>
                  <a:pt x="10" y="6"/>
                </a:lnTo>
                <a:lnTo>
                  <a:pt x="0" y="12"/>
                </a:lnTo>
              </a:path>
            </a:pathLst>
          </a:custGeom>
          <a:noFill/>
          <a:ln w="0">
            <a:solidFill>
              <a:srgbClr val="000000"/>
            </a:solidFill>
            <a:round/>
            <a:headEnd/>
            <a:tailEnd/>
          </a:ln>
        </p:spPr>
        <p:txBody>
          <a:bodyPr/>
          <a:lstStyle/>
          <a:p>
            <a:endParaRPr lang="en-CA"/>
          </a:p>
        </p:txBody>
      </p:sp>
      <p:sp>
        <p:nvSpPr>
          <p:cNvPr id="28337" name="Line 686"/>
          <p:cNvSpPr>
            <a:spLocks noChangeShapeType="1"/>
          </p:cNvSpPr>
          <p:nvPr/>
        </p:nvSpPr>
        <p:spPr bwMode="auto">
          <a:xfrm>
            <a:off x="8226425" y="2528888"/>
            <a:ext cx="3175" cy="4762"/>
          </a:xfrm>
          <a:prstGeom prst="line">
            <a:avLst/>
          </a:prstGeom>
          <a:noFill/>
          <a:ln w="0">
            <a:solidFill>
              <a:srgbClr val="000000"/>
            </a:solidFill>
            <a:round/>
            <a:headEnd/>
            <a:tailEnd/>
          </a:ln>
        </p:spPr>
        <p:txBody>
          <a:bodyPr/>
          <a:lstStyle/>
          <a:p>
            <a:endParaRPr lang="en-CA"/>
          </a:p>
        </p:txBody>
      </p:sp>
      <p:sp>
        <p:nvSpPr>
          <p:cNvPr id="28338" name="Line 687"/>
          <p:cNvSpPr>
            <a:spLocks noChangeShapeType="1"/>
          </p:cNvSpPr>
          <p:nvPr/>
        </p:nvSpPr>
        <p:spPr bwMode="auto">
          <a:xfrm>
            <a:off x="8229600" y="2533650"/>
            <a:ext cx="9525" cy="4763"/>
          </a:xfrm>
          <a:prstGeom prst="line">
            <a:avLst/>
          </a:prstGeom>
          <a:noFill/>
          <a:ln w="0">
            <a:solidFill>
              <a:srgbClr val="000000"/>
            </a:solidFill>
            <a:round/>
            <a:headEnd/>
            <a:tailEnd/>
          </a:ln>
        </p:spPr>
        <p:txBody>
          <a:bodyPr/>
          <a:lstStyle/>
          <a:p>
            <a:endParaRPr lang="en-CA"/>
          </a:p>
        </p:txBody>
      </p:sp>
      <p:sp>
        <p:nvSpPr>
          <p:cNvPr id="28339" name="Line 688"/>
          <p:cNvSpPr>
            <a:spLocks noChangeShapeType="1"/>
          </p:cNvSpPr>
          <p:nvPr/>
        </p:nvSpPr>
        <p:spPr bwMode="auto">
          <a:xfrm>
            <a:off x="8239125" y="2538413"/>
            <a:ext cx="14288" cy="1587"/>
          </a:xfrm>
          <a:prstGeom prst="line">
            <a:avLst/>
          </a:prstGeom>
          <a:noFill/>
          <a:ln w="0">
            <a:solidFill>
              <a:srgbClr val="000000"/>
            </a:solidFill>
            <a:round/>
            <a:headEnd/>
            <a:tailEnd/>
          </a:ln>
        </p:spPr>
        <p:txBody>
          <a:bodyPr/>
          <a:lstStyle/>
          <a:p>
            <a:endParaRPr lang="en-CA"/>
          </a:p>
        </p:txBody>
      </p:sp>
      <p:sp>
        <p:nvSpPr>
          <p:cNvPr id="28340" name="Line 689"/>
          <p:cNvSpPr>
            <a:spLocks noChangeShapeType="1"/>
          </p:cNvSpPr>
          <p:nvPr/>
        </p:nvSpPr>
        <p:spPr bwMode="auto">
          <a:xfrm>
            <a:off x="8253413" y="2540000"/>
            <a:ext cx="14287" cy="3175"/>
          </a:xfrm>
          <a:prstGeom prst="line">
            <a:avLst/>
          </a:prstGeom>
          <a:noFill/>
          <a:ln w="0">
            <a:solidFill>
              <a:srgbClr val="000000"/>
            </a:solidFill>
            <a:round/>
            <a:headEnd/>
            <a:tailEnd/>
          </a:ln>
        </p:spPr>
        <p:txBody>
          <a:bodyPr/>
          <a:lstStyle/>
          <a:p>
            <a:endParaRPr lang="en-CA"/>
          </a:p>
        </p:txBody>
      </p:sp>
      <p:sp>
        <p:nvSpPr>
          <p:cNvPr id="28341" name="Line 690"/>
          <p:cNvSpPr>
            <a:spLocks noChangeShapeType="1"/>
          </p:cNvSpPr>
          <p:nvPr/>
        </p:nvSpPr>
        <p:spPr bwMode="auto">
          <a:xfrm>
            <a:off x="8267700" y="2543175"/>
            <a:ext cx="19050" cy="3175"/>
          </a:xfrm>
          <a:prstGeom prst="line">
            <a:avLst/>
          </a:prstGeom>
          <a:noFill/>
          <a:ln w="0">
            <a:solidFill>
              <a:srgbClr val="000000"/>
            </a:solidFill>
            <a:round/>
            <a:headEnd/>
            <a:tailEnd/>
          </a:ln>
        </p:spPr>
        <p:txBody>
          <a:bodyPr/>
          <a:lstStyle/>
          <a:p>
            <a:endParaRPr lang="en-CA"/>
          </a:p>
        </p:txBody>
      </p:sp>
      <p:sp>
        <p:nvSpPr>
          <p:cNvPr id="28342" name="Line 691"/>
          <p:cNvSpPr>
            <a:spLocks noChangeShapeType="1"/>
          </p:cNvSpPr>
          <p:nvPr/>
        </p:nvSpPr>
        <p:spPr bwMode="auto">
          <a:xfrm>
            <a:off x="8286750" y="2543175"/>
            <a:ext cx="14288" cy="3175"/>
          </a:xfrm>
          <a:prstGeom prst="line">
            <a:avLst/>
          </a:prstGeom>
          <a:noFill/>
          <a:ln w="0">
            <a:solidFill>
              <a:srgbClr val="000000"/>
            </a:solidFill>
            <a:round/>
            <a:headEnd/>
            <a:tailEnd/>
          </a:ln>
        </p:spPr>
        <p:txBody>
          <a:bodyPr/>
          <a:lstStyle/>
          <a:p>
            <a:endParaRPr lang="en-CA"/>
          </a:p>
        </p:txBody>
      </p:sp>
      <p:sp>
        <p:nvSpPr>
          <p:cNvPr id="28343" name="Freeform 692"/>
          <p:cNvSpPr>
            <a:spLocks/>
          </p:cNvSpPr>
          <p:nvPr/>
        </p:nvSpPr>
        <p:spPr bwMode="auto">
          <a:xfrm>
            <a:off x="8301038" y="2543175"/>
            <a:ext cx="6350" cy="3175"/>
          </a:xfrm>
          <a:custGeom>
            <a:avLst/>
            <a:gdLst>
              <a:gd name="T0" fmla="*/ 0 w 8"/>
              <a:gd name="T1" fmla="*/ 0 h 2"/>
              <a:gd name="T2" fmla="*/ 2147483647 w 8"/>
              <a:gd name="T3" fmla="*/ 2147483647 h 2"/>
              <a:gd name="T4" fmla="*/ 2147483647 w 8"/>
              <a:gd name="T5" fmla="*/ 2147483647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344" name="Line 693"/>
          <p:cNvSpPr>
            <a:spLocks noChangeShapeType="1"/>
          </p:cNvSpPr>
          <p:nvPr/>
        </p:nvSpPr>
        <p:spPr bwMode="auto">
          <a:xfrm flipH="1">
            <a:off x="8305800" y="2570163"/>
            <a:ext cx="1588" cy="3175"/>
          </a:xfrm>
          <a:prstGeom prst="line">
            <a:avLst/>
          </a:prstGeom>
          <a:noFill/>
          <a:ln w="0">
            <a:solidFill>
              <a:srgbClr val="000000"/>
            </a:solidFill>
            <a:round/>
            <a:headEnd/>
            <a:tailEnd/>
          </a:ln>
        </p:spPr>
        <p:txBody>
          <a:bodyPr/>
          <a:lstStyle/>
          <a:p>
            <a:endParaRPr lang="en-CA"/>
          </a:p>
        </p:txBody>
      </p:sp>
      <p:sp>
        <p:nvSpPr>
          <p:cNvPr id="28345" name="Line 694"/>
          <p:cNvSpPr>
            <a:spLocks noChangeShapeType="1"/>
          </p:cNvSpPr>
          <p:nvPr/>
        </p:nvSpPr>
        <p:spPr bwMode="auto">
          <a:xfrm flipH="1">
            <a:off x="8297863" y="2573338"/>
            <a:ext cx="7937" cy="17462"/>
          </a:xfrm>
          <a:prstGeom prst="line">
            <a:avLst/>
          </a:prstGeom>
          <a:noFill/>
          <a:ln w="0">
            <a:solidFill>
              <a:srgbClr val="000000"/>
            </a:solidFill>
            <a:round/>
            <a:headEnd/>
            <a:tailEnd/>
          </a:ln>
        </p:spPr>
        <p:txBody>
          <a:bodyPr/>
          <a:lstStyle/>
          <a:p>
            <a:endParaRPr lang="en-CA"/>
          </a:p>
        </p:txBody>
      </p:sp>
      <p:sp>
        <p:nvSpPr>
          <p:cNvPr id="28346" name="Line 695"/>
          <p:cNvSpPr>
            <a:spLocks noChangeShapeType="1"/>
          </p:cNvSpPr>
          <p:nvPr/>
        </p:nvSpPr>
        <p:spPr bwMode="auto">
          <a:xfrm flipH="1">
            <a:off x="8283575" y="2590800"/>
            <a:ext cx="14288" cy="14288"/>
          </a:xfrm>
          <a:prstGeom prst="line">
            <a:avLst/>
          </a:prstGeom>
          <a:noFill/>
          <a:ln w="0">
            <a:solidFill>
              <a:srgbClr val="000000"/>
            </a:solidFill>
            <a:round/>
            <a:headEnd/>
            <a:tailEnd/>
          </a:ln>
        </p:spPr>
        <p:txBody>
          <a:bodyPr/>
          <a:lstStyle/>
          <a:p>
            <a:endParaRPr lang="en-CA"/>
          </a:p>
        </p:txBody>
      </p:sp>
      <p:sp>
        <p:nvSpPr>
          <p:cNvPr id="28347" name="Line 696"/>
          <p:cNvSpPr>
            <a:spLocks noChangeShapeType="1"/>
          </p:cNvSpPr>
          <p:nvPr/>
        </p:nvSpPr>
        <p:spPr bwMode="auto">
          <a:xfrm flipH="1">
            <a:off x="8274050" y="2605088"/>
            <a:ext cx="9525" cy="17462"/>
          </a:xfrm>
          <a:prstGeom prst="line">
            <a:avLst/>
          </a:prstGeom>
          <a:noFill/>
          <a:ln w="0">
            <a:solidFill>
              <a:srgbClr val="000000"/>
            </a:solidFill>
            <a:round/>
            <a:headEnd/>
            <a:tailEnd/>
          </a:ln>
        </p:spPr>
        <p:txBody>
          <a:bodyPr/>
          <a:lstStyle/>
          <a:p>
            <a:endParaRPr lang="en-CA"/>
          </a:p>
        </p:txBody>
      </p:sp>
      <p:sp>
        <p:nvSpPr>
          <p:cNvPr id="28348" name="Line 697"/>
          <p:cNvSpPr>
            <a:spLocks noChangeShapeType="1"/>
          </p:cNvSpPr>
          <p:nvPr/>
        </p:nvSpPr>
        <p:spPr bwMode="auto">
          <a:xfrm flipH="1">
            <a:off x="8269288" y="2622550"/>
            <a:ext cx="4762" cy="4763"/>
          </a:xfrm>
          <a:prstGeom prst="line">
            <a:avLst/>
          </a:prstGeom>
          <a:noFill/>
          <a:ln w="0">
            <a:solidFill>
              <a:srgbClr val="000000"/>
            </a:solidFill>
            <a:round/>
            <a:headEnd/>
            <a:tailEnd/>
          </a:ln>
        </p:spPr>
        <p:txBody>
          <a:bodyPr/>
          <a:lstStyle/>
          <a:p>
            <a:endParaRPr lang="en-CA"/>
          </a:p>
        </p:txBody>
      </p:sp>
      <p:sp>
        <p:nvSpPr>
          <p:cNvPr id="28349" name="Line 698"/>
          <p:cNvSpPr>
            <a:spLocks noChangeShapeType="1"/>
          </p:cNvSpPr>
          <p:nvPr/>
        </p:nvSpPr>
        <p:spPr bwMode="auto">
          <a:xfrm flipH="1">
            <a:off x="8267700" y="2627313"/>
            <a:ext cx="1588" cy="7937"/>
          </a:xfrm>
          <a:prstGeom prst="line">
            <a:avLst/>
          </a:prstGeom>
          <a:noFill/>
          <a:ln w="0">
            <a:solidFill>
              <a:srgbClr val="000000"/>
            </a:solidFill>
            <a:round/>
            <a:headEnd/>
            <a:tailEnd/>
          </a:ln>
        </p:spPr>
        <p:txBody>
          <a:bodyPr/>
          <a:lstStyle/>
          <a:p>
            <a:endParaRPr lang="en-CA"/>
          </a:p>
        </p:txBody>
      </p:sp>
      <p:sp>
        <p:nvSpPr>
          <p:cNvPr id="28350" name="Line 699"/>
          <p:cNvSpPr>
            <a:spLocks noChangeShapeType="1"/>
          </p:cNvSpPr>
          <p:nvPr/>
        </p:nvSpPr>
        <p:spPr bwMode="auto">
          <a:xfrm>
            <a:off x="8267700" y="2635250"/>
            <a:ext cx="1588" cy="1588"/>
          </a:xfrm>
          <a:prstGeom prst="line">
            <a:avLst/>
          </a:prstGeom>
          <a:noFill/>
          <a:ln w="0">
            <a:solidFill>
              <a:srgbClr val="000000"/>
            </a:solidFill>
            <a:round/>
            <a:headEnd/>
            <a:tailEnd/>
          </a:ln>
        </p:spPr>
        <p:txBody>
          <a:bodyPr/>
          <a:lstStyle/>
          <a:p>
            <a:endParaRPr lang="en-CA"/>
          </a:p>
        </p:txBody>
      </p:sp>
      <p:sp>
        <p:nvSpPr>
          <p:cNvPr id="28351" name="Line 700"/>
          <p:cNvSpPr>
            <a:spLocks noChangeShapeType="1"/>
          </p:cNvSpPr>
          <p:nvPr/>
        </p:nvSpPr>
        <p:spPr bwMode="auto">
          <a:xfrm>
            <a:off x="8267700" y="2635250"/>
            <a:ext cx="1588" cy="4763"/>
          </a:xfrm>
          <a:prstGeom prst="line">
            <a:avLst/>
          </a:prstGeom>
          <a:noFill/>
          <a:ln w="0">
            <a:solidFill>
              <a:srgbClr val="000000"/>
            </a:solidFill>
            <a:round/>
            <a:headEnd/>
            <a:tailEnd/>
          </a:ln>
        </p:spPr>
        <p:txBody>
          <a:bodyPr/>
          <a:lstStyle/>
          <a:p>
            <a:endParaRPr lang="en-CA"/>
          </a:p>
        </p:txBody>
      </p:sp>
      <p:sp>
        <p:nvSpPr>
          <p:cNvPr id="28352" name="Freeform 701"/>
          <p:cNvSpPr>
            <a:spLocks/>
          </p:cNvSpPr>
          <p:nvPr/>
        </p:nvSpPr>
        <p:spPr bwMode="auto">
          <a:xfrm>
            <a:off x="8269288" y="2640013"/>
            <a:ext cx="7937" cy="1587"/>
          </a:xfrm>
          <a:custGeom>
            <a:avLst/>
            <a:gdLst>
              <a:gd name="T0" fmla="*/ 0 w 6"/>
              <a:gd name="T1" fmla="*/ 0 h 2"/>
              <a:gd name="T2" fmla="*/ 2147483647 w 6"/>
              <a:gd name="T3" fmla="*/ 0 h 2"/>
              <a:gd name="T4" fmla="*/ 2147483647 w 6"/>
              <a:gd name="T5" fmla="*/ 2147483647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0"/>
                </a:moveTo>
                <a:lnTo>
                  <a:pt x="2" y="0"/>
                </a:lnTo>
                <a:lnTo>
                  <a:pt x="6" y="2"/>
                </a:lnTo>
              </a:path>
            </a:pathLst>
          </a:custGeom>
          <a:noFill/>
          <a:ln w="0">
            <a:solidFill>
              <a:srgbClr val="000000"/>
            </a:solidFill>
            <a:round/>
            <a:headEnd/>
            <a:tailEnd/>
          </a:ln>
        </p:spPr>
        <p:txBody>
          <a:bodyPr/>
          <a:lstStyle/>
          <a:p>
            <a:endParaRPr lang="en-CA"/>
          </a:p>
        </p:txBody>
      </p:sp>
      <p:sp>
        <p:nvSpPr>
          <p:cNvPr id="28353" name="Line 702"/>
          <p:cNvSpPr>
            <a:spLocks noChangeShapeType="1"/>
          </p:cNvSpPr>
          <p:nvPr/>
        </p:nvSpPr>
        <p:spPr bwMode="auto">
          <a:xfrm>
            <a:off x="8302625" y="2636838"/>
            <a:ext cx="4763" cy="3175"/>
          </a:xfrm>
          <a:prstGeom prst="line">
            <a:avLst/>
          </a:prstGeom>
          <a:noFill/>
          <a:ln w="0">
            <a:solidFill>
              <a:srgbClr val="000000"/>
            </a:solidFill>
            <a:round/>
            <a:headEnd/>
            <a:tailEnd/>
          </a:ln>
        </p:spPr>
        <p:txBody>
          <a:bodyPr/>
          <a:lstStyle/>
          <a:p>
            <a:endParaRPr lang="en-CA"/>
          </a:p>
        </p:txBody>
      </p:sp>
      <p:sp>
        <p:nvSpPr>
          <p:cNvPr id="28354" name="Line 703"/>
          <p:cNvSpPr>
            <a:spLocks noChangeShapeType="1"/>
          </p:cNvSpPr>
          <p:nvPr/>
        </p:nvSpPr>
        <p:spPr bwMode="auto">
          <a:xfrm>
            <a:off x="8307388" y="2640013"/>
            <a:ext cx="3175" cy="1587"/>
          </a:xfrm>
          <a:prstGeom prst="line">
            <a:avLst/>
          </a:prstGeom>
          <a:noFill/>
          <a:ln w="0">
            <a:solidFill>
              <a:srgbClr val="000000"/>
            </a:solidFill>
            <a:round/>
            <a:headEnd/>
            <a:tailEnd/>
          </a:ln>
        </p:spPr>
        <p:txBody>
          <a:bodyPr/>
          <a:lstStyle/>
          <a:p>
            <a:endParaRPr lang="en-CA"/>
          </a:p>
        </p:txBody>
      </p:sp>
      <p:sp>
        <p:nvSpPr>
          <p:cNvPr id="28355" name="Line 704"/>
          <p:cNvSpPr>
            <a:spLocks noChangeShapeType="1"/>
          </p:cNvSpPr>
          <p:nvPr/>
        </p:nvSpPr>
        <p:spPr bwMode="auto">
          <a:xfrm>
            <a:off x="8310563" y="2640013"/>
            <a:ext cx="1587" cy="1587"/>
          </a:xfrm>
          <a:prstGeom prst="line">
            <a:avLst/>
          </a:prstGeom>
          <a:noFill/>
          <a:ln w="0">
            <a:solidFill>
              <a:srgbClr val="000000"/>
            </a:solidFill>
            <a:round/>
            <a:headEnd/>
            <a:tailEnd/>
          </a:ln>
        </p:spPr>
        <p:txBody>
          <a:bodyPr/>
          <a:lstStyle/>
          <a:p>
            <a:endParaRPr lang="en-CA"/>
          </a:p>
        </p:txBody>
      </p:sp>
      <p:sp>
        <p:nvSpPr>
          <p:cNvPr id="28356" name="Line 705"/>
          <p:cNvSpPr>
            <a:spLocks noChangeShapeType="1"/>
          </p:cNvSpPr>
          <p:nvPr/>
        </p:nvSpPr>
        <p:spPr bwMode="auto">
          <a:xfrm flipH="1">
            <a:off x="8302625" y="2641600"/>
            <a:ext cx="7938" cy="11113"/>
          </a:xfrm>
          <a:prstGeom prst="line">
            <a:avLst/>
          </a:prstGeom>
          <a:noFill/>
          <a:ln w="0">
            <a:solidFill>
              <a:srgbClr val="000000"/>
            </a:solidFill>
            <a:round/>
            <a:headEnd/>
            <a:tailEnd/>
          </a:ln>
        </p:spPr>
        <p:txBody>
          <a:bodyPr/>
          <a:lstStyle/>
          <a:p>
            <a:endParaRPr lang="en-CA"/>
          </a:p>
        </p:txBody>
      </p:sp>
      <p:sp>
        <p:nvSpPr>
          <p:cNvPr id="28357" name="Line 706"/>
          <p:cNvSpPr>
            <a:spLocks noChangeShapeType="1"/>
          </p:cNvSpPr>
          <p:nvPr/>
        </p:nvSpPr>
        <p:spPr bwMode="auto">
          <a:xfrm flipH="1">
            <a:off x="8293100" y="2652713"/>
            <a:ext cx="9525" cy="12700"/>
          </a:xfrm>
          <a:prstGeom prst="line">
            <a:avLst/>
          </a:prstGeom>
          <a:noFill/>
          <a:ln w="0">
            <a:solidFill>
              <a:srgbClr val="000000"/>
            </a:solidFill>
            <a:round/>
            <a:headEnd/>
            <a:tailEnd/>
          </a:ln>
        </p:spPr>
        <p:txBody>
          <a:bodyPr/>
          <a:lstStyle/>
          <a:p>
            <a:endParaRPr lang="en-CA"/>
          </a:p>
        </p:txBody>
      </p:sp>
      <p:sp>
        <p:nvSpPr>
          <p:cNvPr id="28358" name="Line 707"/>
          <p:cNvSpPr>
            <a:spLocks noChangeShapeType="1"/>
          </p:cNvSpPr>
          <p:nvPr/>
        </p:nvSpPr>
        <p:spPr bwMode="auto">
          <a:xfrm flipH="1">
            <a:off x="8277225" y="2665413"/>
            <a:ext cx="15875" cy="14287"/>
          </a:xfrm>
          <a:prstGeom prst="line">
            <a:avLst/>
          </a:prstGeom>
          <a:noFill/>
          <a:ln w="0">
            <a:solidFill>
              <a:srgbClr val="000000"/>
            </a:solidFill>
            <a:round/>
            <a:headEnd/>
            <a:tailEnd/>
          </a:ln>
        </p:spPr>
        <p:txBody>
          <a:bodyPr/>
          <a:lstStyle/>
          <a:p>
            <a:endParaRPr lang="en-CA"/>
          </a:p>
        </p:txBody>
      </p:sp>
      <p:sp>
        <p:nvSpPr>
          <p:cNvPr id="28359" name="Line 708"/>
          <p:cNvSpPr>
            <a:spLocks noChangeShapeType="1"/>
          </p:cNvSpPr>
          <p:nvPr/>
        </p:nvSpPr>
        <p:spPr bwMode="auto">
          <a:xfrm flipH="1">
            <a:off x="8264525" y="2679700"/>
            <a:ext cx="12700" cy="9525"/>
          </a:xfrm>
          <a:prstGeom prst="line">
            <a:avLst/>
          </a:prstGeom>
          <a:noFill/>
          <a:ln w="0">
            <a:solidFill>
              <a:srgbClr val="000000"/>
            </a:solidFill>
            <a:round/>
            <a:headEnd/>
            <a:tailEnd/>
          </a:ln>
        </p:spPr>
        <p:txBody>
          <a:bodyPr/>
          <a:lstStyle/>
          <a:p>
            <a:endParaRPr lang="en-CA"/>
          </a:p>
        </p:txBody>
      </p:sp>
      <p:sp>
        <p:nvSpPr>
          <p:cNvPr id="28360" name="Line 709"/>
          <p:cNvSpPr>
            <a:spLocks noChangeShapeType="1"/>
          </p:cNvSpPr>
          <p:nvPr/>
        </p:nvSpPr>
        <p:spPr bwMode="auto">
          <a:xfrm flipH="1">
            <a:off x="8258175" y="2689225"/>
            <a:ext cx="6350" cy="4763"/>
          </a:xfrm>
          <a:prstGeom prst="line">
            <a:avLst/>
          </a:prstGeom>
          <a:noFill/>
          <a:ln w="0">
            <a:solidFill>
              <a:srgbClr val="000000"/>
            </a:solidFill>
            <a:round/>
            <a:headEnd/>
            <a:tailEnd/>
          </a:ln>
        </p:spPr>
        <p:txBody>
          <a:bodyPr/>
          <a:lstStyle/>
          <a:p>
            <a:endParaRPr lang="en-CA"/>
          </a:p>
        </p:txBody>
      </p:sp>
      <p:sp>
        <p:nvSpPr>
          <p:cNvPr id="28361" name="Freeform 710"/>
          <p:cNvSpPr>
            <a:spLocks/>
          </p:cNvSpPr>
          <p:nvPr/>
        </p:nvSpPr>
        <p:spPr bwMode="auto">
          <a:xfrm>
            <a:off x="8255000" y="2693988"/>
            <a:ext cx="3175" cy="4762"/>
          </a:xfrm>
          <a:custGeom>
            <a:avLst/>
            <a:gdLst>
              <a:gd name="T0" fmla="*/ 2147483647 w 4"/>
              <a:gd name="T1" fmla="*/ 0 h 4"/>
              <a:gd name="T2" fmla="*/ 0 w 4"/>
              <a:gd name="T3" fmla="*/ 2147483647 h 4"/>
              <a:gd name="T4" fmla="*/ 0 w 4"/>
              <a:gd name="T5" fmla="*/ 2147483647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path>
            </a:pathLst>
          </a:custGeom>
          <a:noFill/>
          <a:ln w="0">
            <a:solidFill>
              <a:srgbClr val="000000"/>
            </a:solidFill>
            <a:round/>
            <a:headEnd/>
            <a:tailEnd/>
          </a:ln>
        </p:spPr>
        <p:txBody>
          <a:bodyPr/>
          <a:lstStyle/>
          <a:p>
            <a:endParaRPr lang="en-CA"/>
          </a:p>
        </p:txBody>
      </p:sp>
      <p:sp>
        <p:nvSpPr>
          <p:cNvPr id="28362" name="Line 711"/>
          <p:cNvSpPr>
            <a:spLocks noChangeShapeType="1"/>
          </p:cNvSpPr>
          <p:nvPr/>
        </p:nvSpPr>
        <p:spPr bwMode="auto">
          <a:xfrm>
            <a:off x="7277100" y="5081588"/>
            <a:ext cx="1588" cy="179387"/>
          </a:xfrm>
          <a:prstGeom prst="line">
            <a:avLst/>
          </a:prstGeom>
          <a:noFill/>
          <a:ln w="9525">
            <a:solidFill>
              <a:srgbClr val="000000"/>
            </a:solidFill>
            <a:round/>
            <a:headEnd/>
            <a:tailEnd/>
          </a:ln>
        </p:spPr>
        <p:txBody>
          <a:bodyPr/>
          <a:lstStyle/>
          <a:p>
            <a:endParaRPr lang="en-CA"/>
          </a:p>
        </p:txBody>
      </p:sp>
      <p:sp>
        <p:nvSpPr>
          <p:cNvPr id="28363" name="Freeform 712"/>
          <p:cNvSpPr>
            <a:spLocks/>
          </p:cNvSpPr>
          <p:nvPr/>
        </p:nvSpPr>
        <p:spPr bwMode="auto">
          <a:xfrm>
            <a:off x="7258050" y="5186363"/>
            <a:ext cx="34925" cy="74612"/>
          </a:xfrm>
          <a:custGeom>
            <a:avLst/>
            <a:gdLst>
              <a:gd name="T0" fmla="*/ 2147483647 w 31"/>
              <a:gd name="T1" fmla="*/ 0 h 59"/>
              <a:gd name="T2" fmla="*/ 2147483647 w 31"/>
              <a:gd name="T3" fmla="*/ 2147483647 h 59"/>
              <a:gd name="T4" fmla="*/ 0 w 31"/>
              <a:gd name="T5" fmla="*/ 0 h 59"/>
              <a:gd name="T6" fmla="*/ 0 60000 65536"/>
              <a:gd name="T7" fmla="*/ 0 60000 65536"/>
              <a:gd name="T8" fmla="*/ 0 60000 65536"/>
              <a:gd name="T9" fmla="*/ 0 w 31"/>
              <a:gd name="T10" fmla="*/ 0 h 59"/>
              <a:gd name="T11" fmla="*/ 31 w 31"/>
              <a:gd name="T12" fmla="*/ 59 h 59"/>
            </a:gdLst>
            <a:ahLst/>
            <a:cxnLst>
              <a:cxn ang="T6">
                <a:pos x="T0" y="T1"/>
              </a:cxn>
              <a:cxn ang="T7">
                <a:pos x="T2" y="T3"/>
              </a:cxn>
              <a:cxn ang="T8">
                <a:pos x="T4" y="T5"/>
              </a:cxn>
            </a:cxnLst>
            <a:rect l="T9" t="T10" r="T11" b="T12"/>
            <a:pathLst>
              <a:path w="31" h="59">
                <a:moveTo>
                  <a:pt x="31" y="0"/>
                </a:moveTo>
                <a:lnTo>
                  <a:pt x="15" y="59"/>
                </a:lnTo>
                <a:lnTo>
                  <a:pt x="0" y="0"/>
                </a:lnTo>
              </a:path>
            </a:pathLst>
          </a:custGeom>
          <a:noFill/>
          <a:ln w="9525">
            <a:solidFill>
              <a:srgbClr val="000000"/>
            </a:solidFill>
            <a:round/>
            <a:headEnd/>
            <a:tailEnd/>
          </a:ln>
        </p:spPr>
        <p:txBody>
          <a:bodyPr/>
          <a:lstStyle/>
          <a:p>
            <a:endParaRPr lang="en-CA"/>
          </a:p>
        </p:txBody>
      </p:sp>
      <p:sp>
        <p:nvSpPr>
          <p:cNvPr id="28364" name="Rectangle 713"/>
          <p:cNvSpPr>
            <a:spLocks noChangeArrowheads="1"/>
          </p:cNvSpPr>
          <p:nvPr/>
        </p:nvSpPr>
        <p:spPr bwMode="auto">
          <a:xfrm>
            <a:off x="6248400" y="3019425"/>
            <a:ext cx="2016125" cy="2060575"/>
          </a:xfrm>
          <a:prstGeom prst="rect">
            <a:avLst/>
          </a:prstGeom>
          <a:noFill/>
          <a:ln w="9525">
            <a:solidFill>
              <a:srgbClr val="000000"/>
            </a:solidFill>
            <a:miter lim="800000"/>
            <a:headEnd/>
            <a:tailEnd/>
          </a:ln>
        </p:spPr>
        <p:txBody>
          <a:bodyPr/>
          <a:lstStyle/>
          <a:p>
            <a:endParaRPr lang="en-US"/>
          </a:p>
        </p:txBody>
      </p:sp>
      <p:sp>
        <p:nvSpPr>
          <p:cNvPr id="28365" name="Freeform 714"/>
          <p:cNvSpPr>
            <a:spLocks/>
          </p:cNvSpPr>
          <p:nvPr/>
        </p:nvSpPr>
        <p:spPr bwMode="auto">
          <a:xfrm>
            <a:off x="6316663" y="3587750"/>
            <a:ext cx="131762" cy="204788"/>
          </a:xfrm>
          <a:custGeom>
            <a:avLst/>
            <a:gdLst>
              <a:gd name="T0" fmla="*/ 0 w 109"/>
              <a:gd name="T1" fmla="*/ 2147483647 h 166"/>
              <a:gd name="T2" fmla="*/ 2147483647 w 109"/>
              <a:gd name="T3" fmla="*/ 0 h 166"/>
              <a:gd name="T4" fmla="*/ 2147483647 w 109"/>
              <a:gd name="T5" fmla="*/ 0 h 166"/>
              <a:gd name="T6" fmla="*/ 2147483647 w 109"/>
              <a:gd name="T7" fmla="*/ 2147483647 h 166"/>
              <a:gd name="T8" fmla="*/ 2147483647 w 109"/>
              <a:gd name="T9" fmla="*/ 2147483647 h 166"/>
              <a:gd name="T10" fmla="*/ 2147483647 w 109"/>
              <a:gd name="T11" fmla="*/ 2147483647 h 166"/>
              <a:gd name="T12" fmla="*/ 0 w 109"/>
              <a:gd name="T13" fmla="*/ 2147483647 h 166"/>
              <a:gd name="T14" fmla="*/ 0 60000 65536"/>
              <a:gd name="T15" fmla="*/ 0 60000 65536"/>
              <a:gd name="T16" fmla="*/ 0 60000 65536"/>
              <a:gd name="T17" fmla="*/ 0 60000 65536"/>
              <a:gd name="T18" fmla="*/ 0 60000 65536"/>
              <a:gd name="T19" fmla="*/ 0 60000 65536"/>
              <a:gd name="T20" fmla="*/ 0 60000 65536"/>
              <a:gd name="T21" fmla="*/ 0 w 109"/>
              <a:gd name="T22" fmla="*/ 0 h 166"/>
              <a:gd name="T23" fmla="*/ 109 w 1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66">
                <a:moveTo>
                  <a:pt x="0" y="166"/>
                </a:moveTo>
                <a:lnTo>
                  <a:pt x="34" y="0"/>
                </a:lnTo>
                <a:lnTo>
                  <a:pt x="53" y="0"/>
                </a:lnTo>
                <a:lnTo>
                  <a:pt x="22" y="147"/>
                </a:lnTo>
                <a:lnTo>
                  <a:pt x="109" y="147"/>
                </a:lnTo>
                <a:lnTo>
                  <a:pt x="10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6" name="Freeform 715"/>
          <p:cNvSpPr>
            <a:spLocks/>
          </p:cNvSpPr>
          <p:nvPr/>
        </p:nvSpPr>
        <p:spPr bwMode="auto">
          <a:xfrm>
            <a:off x="6470650" y="3587750"/>
            <a:ext cx="180975" cy="204788"/>
          </a:xfrm>
          <a:custGeom>
            <a:avLst/>
            <a:gdLst>
              <a:gd name="T0" fmla="*/ 0 w 153"/>
              <a:gd name="T1" fmla="*/ 2147483647 h 166"/>
              <a:gd name="T2" fmla="*/ 2147483647 w 153"/>
              <a:gd name="T3" fmla="*/ 0 h 166"/>
              <a:gd name="T4" fmla="*/ 2147483647 w 153"/>
              <a:gd name="T5" fmla="*/ 0 h 166"/>
              <a:gd name="T6" fmla="*/ 2147483647 w 153"/>
              <a:gd name="T7" fmla="*/ 2147483647 h 166"/>
              <a:gd name="T8" fmla="*/ 2147483647 w 153"/>
              <a:gd name="T9" fmla="*/ 2147483647 h 166"/>
              <a:gd name="T10" fmla="*/ 2147483647 w 153"/>
              <a:gd name="T11" fmla="*/ 2147483647 h 166"/>
              <a:gd name="T12" fmla="*/ 2147483647 w 153"/>
              <a:gd name="T13" fmla="*/ 2147483647 h 166"/>
              <a:gd name="T14" fmla="*/ 2147483647 w 153"/>
              <a:gd name="T15" fmla="*/ 2147483647 h 166"/>
              <a:gd name="T16" fmla="*/ 2147483647 w 153"/>
              <a:gd name="T17" fmla="*/ 2147483647 h 166"/>
              <a:gd name="T18" fmla="*/ 2147483647 w 153"/>
              <a:gd name="T19" fmla="*/ 2147483647 h 166"/>
              <a:gd name="T20" fmla="*/ 2147483647 w 153"/>
              <a:gd name="T21" fmla="*/ 2147483647 h 166"/>
              <a:gd name="T22" fmla="*/ 2147483647 w 153"/>
              <a:gd name="T23" fmla="*/ 2147483647 h 166"/>
              <a:gd name="T24" fmla="*/ 0 w 153"/>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166"/>
              <a:gd name="T41" fmla="*/ 153 w 153"/>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166">
                <a:moveTo>
                  <a:pt x="0" y="166"/>
                </a:moveTo>
                <a:lnTo>
                  <a:pt x="34" y="0"/>
                </a:lnTo>
                <a:lnTo>
                  <a:pt x="153" y="0"/>
                </a:lnTo>
                <a:lnTo>
                  <a:pt x="149" y="19"/>
                </a:lnTo>
                <a:lnTo>
                  <a:pt x="51" y="19"/>
                </a:lnTo>
                <a:lnTo>
                  <a:pt x="39" y="70"/>
                </a:lnTo>
                <a:lnTo>
                  <a:pt x="136" y="70"/>
                </a:lnTo>
                <a:lnTo>
                  <a:pt x="130" y="89"/>
                </a:lnTo>
                <a:lnTo>
                  <a:pt x="35" y="89"/>
                </a:lnTo>
                <a:lnTo>
                  <a:pt x="24" y="147"/>
                </a:lnTo>
                <a:lnTo>
                  <a:pt x="130" y="147"/>
                </a:lnTo>
                <a:lnTo>
                  <a:pt x="126"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7" name="Freeform 716"/>
          <p:cNvSpPr>
            <a:spLocks/>
          </p:cNvSpPr>
          <p:nvPr/>
        </p:nvSpPr>
        <p:spPr bwMode="auto">
          <a:xfrm>
            <a:off x="6632575" y="3587750"/>
            <a:ext cx="223838" cy="204788"/>
          </a:xfrm>
          <a:custGeom>
            <a:avLst/>
            <a:gdLst>
              <a:gd name="T0" fmla="*/ 0 w 187"/>
              <a:gd name="T1" fmla="*/ 2147483647 h 166"/>
              <a:gd name="T2" fmla="*/ 2147483647 w 187"/>
              <a:gd name="T3" fmla="*/ 2147483647 h 166"/>
              <a:gd name="T4" fmla="*/ 2147483647 w 187"/>
              <a:gd name="T5" fmla="*/ 0 h 166"/>
              <a:gd name="T6" fmla="*/ 2147483647 w 187"/>
              <a:gd name="T7" fmla="*/ 0 h 166"/>
              <a:gd name="T8" fmla="*/ 2147483647 w 187"/>
              <a:gd name="T9" fmla="*/ 2147483647 h 166"/>
              <a:gd name="T10" fmla="*/ 2147483647 w 187"/>
              <a:gd name="T11" fmla="*/ 2147483647 h 166"/>
              <a:gd name="T12" fmla="*/ 2147483647 w 187"/>
              <a:gd name="T13" fmla="*/ 2147483647 h 166"/>
              <a:gd name="T14" fmla="*/ 2147483647 w 187"/>
              <a:gd name="T15" fmla="*/ 2147483647 h 166"/>
              <a:gd name="T16" fmla="*/ 2147483647 w 187"/>
              <a:gd name="T17" fmla="*/ 2147483647 h 166"/>
              <a:gd name="T18" fmla="*/ 2147483647 w 187"/>
              <a:gd name="T19" fmla="*/ 2147483647 h 166"/>
              <a:gd name="T20" fmla="*/ 2147483647 w 187"/>
              <a:gd name="T21" fmla="*/ 2147483647 h 166"/>
              <a:gd name="T22" fmla="*/ 2147483647 w 187"/>
              <a:gd name="T23" fmla="*/ 2147483647 h 166"/>
              <a:gd name="T24" fmla="*/ 2147483647 w 187"/>
              <a:gd name="T25" fmla="*/ 2147483647 h 166"/>
              <a:gd name="T26" fmla="*/ 2147483647 w 187"/>
              <a:gd name="T27" fmla="*/ 2147483647 h 166"/>
              <a:gd name="T28" fmla="*/ 2147483647 w 187"/>
              <a:gd name="T29" fmla="*/ 2147483647 h 166"/>
              <a:gd name="T30" fmla="*/ 2147483647 w 187"/>
              <a:gd name="T31" fmla="*/ 0 h 166"/>
              <a:gd name="T32" fmla="*/ 2147483647 w 187"/>
              <a:gd name="T33" fmla="*/ 0 h 166"/>
              <a:gd name="T34" fmla="*/ 2147483647 w 187"/>
              <a:gd name="T35" fmla="*/ 2147483647 h 166"/>
              <a:gd name="T36" fmla="*/ 2147483647 w 187"/>
              <a:gd name="T37" fmla="*/ 2147483647 h 166"/>
              <a:gd name="T38" fmla="*/ 2147483647 w 187"/>
              <a:gd name="T39" fmla="*/ 2147483647 h 166"/>
              <a:gd name="T40" fmla="*/ 2147483647 w 187"/>
              <a:gd name="T41" fmla="*/ 2147483647 h 166"/>
              <a:gd name="T42" fmla="*/ 2147483647 w 187"/>
              <a:gd name="T43" fmla="*/ 2147483647 h 166"/>
              <a:gd name="T44" fmla="*/ 2147483647 w 187"/>
              <a:gd name="T45" fmla="*/ 2147483647 h 166"/>
              <a:gd name="T46" fmla="*/ 2147483647 w 187"/>
              <a:gd name="T47" fmla="*/ 2147483647 h 166"/>
              <a:gd name="T48" fmla="*/ 2147483647 w 187"/>
              <a:gd name="T49" fmla="*/ 2147483647 h 166"/>
              <a:gd name="T50" fmla="*/ 2147483647 w 187"/>
              <a:gd name="T51" fmla="*/ 2147483647 h 166"/>
              <a:gd name="T52" fmla="*/ 2147483647 w 187"/>
              <a:gd name="T53" fmla="*/ 2147483647 h 166"/>
              <a:gd name="T54" fmla="*/ 0 w 187"/>
              <a:gd name="T55" fmla="*/ 2147483647 h 1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66"/>
              <a:gd name="T86" fmla="*/ 187 w 187"/>
              <a:gd name="T87" fmla="*/ 166 h 1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66">
                <a:moveTo>
                  <a:pt x="0" y="166"/>
                </a:moveTo>
                <a:lnTo>
                  <a:pt x="81" y="81"/>
                </a:lnTo>
                <a:lnTo>
                  <a:pt x="36" y="0"/>
                </a:lnTo>
                <a:lnTo>
                  <a:pt x="57" y="0"/>
                </a:lnTo>
                <a:lnTo>
                  <a:pt x="79" y="38"/>
                </a:lnTo>
                <a:lnTo>
                  <a:pt x="83" y="45"/>
                </a:lnTo>
                <a:lnTo>
                  <a:pt x="87" y="49"/>
                </a:lnTo>
                <a:lnTo>
                  <a:pt x="89" y="53"/>
                </a:lnTo>
                <a:lnTo>
                  <a:pt x="89" y="55"/>
                </a:lnTo>
                <a:lnTo>
                  <a:pt x="93" y="60"/>
                </a:lnTo>
                <a:lnTo>
                  <a:pt x="96" y="66"/>
                </a:lnTo>
                <a:lnTo>
                  <a:pt x="100" y="60"/>
                </a:lnTo>
                <a:lnTo>
                  <a:pt x="108" y="55"/>
                </a:lnTo>
                <a:lnTo>
                  <a:pt x="115" y="47"/>
                </a:lnTo>
                <a:lnTo>
                  <a:pt x="123" y="39"/>
                </a:lnTo>
                <a:lnTo>
                  <a:pt x="161" y="0"/>
                </a:lnTo>
                <a:lnTo>
                  <a:pt x="187" y="0"/>
                </a:lnTo>
                <a:lnTo>
                  <a:pt x="106" y="83"/>
                </a:lnTo>
                <a:lnTo>
                  <a:pt x="153" y="166"/>
                </a:lnTo>
                <a:lnTo>
                  <a:pt x="130" y="166"/>
                </a:lnTo>
                <a:lnTo>
                  <a:pt x="104" y="117"/>
                </a:lnTo>
                <a:lnTo>
                  <a:pt x="100" y="111"/>
                </a:lnTo>
                <a:lnTo>
                  <a:pt x="96" y="106"/>
                </a:lnTo>
                <a:lnTo>
                  <a:pt x="93" y="98"/>
                </a:lnTo>
                <a:lnTo>
                  <a:pt x="83" y="106"/>
                </a:lnTo>
                <a:lnTo>
                  <a:pt x="76" y="115"/>
                </a:lnTo>
                <a:lnTo>
                  <a:pt x="24"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8" name="Freeform 717"/>
          <p:cNvSpPr>
            <a:spLocks/>
          </p:cNvSpPr>
          <p:nvPr/>
        </p:nvSpPr>
        <p:spPr bwMode="auto">
          <a:xfrm>
            <a:off x="6846888" y="3587750"/>
            <a:ext cx="61912" cy="204788"/>
          </a:xfrm>
          <a:custGeom>
            <a:avLst/>
            <a:gdLst>
              <a:gd name="T0" fmla="*/ 0 w 53"/>
              <a:gd name="T1" fmla="*/ 2147483647 h 166"/>
              <a:gd name="T2" fmla="*/ 2147483647 w 53"/>
              <a:gd name="T3" fmla="*/ 0 h 166"/>
              <a:gd name="T4" fmla="*/ 2147483647 w 53"/>
              <a:gd name="T5" fmla="*/ 0 h 166"/>
              <a:gd name="T6" fmla="*/ 2147483647 w 53"/>
              <a:gd name="T7" fmla="*/ 2147483647 h 166"/>
              <a:gd name="T8" fmla="*/ 0 w 53"/>
              <a:gd name="T9" fmla="*/ 2147483647 h 166"/>
              <a:gd name="T10" fmla="*/ 0 60000 65536"/>
              <a:gd name="T11" fmla="*/ 0 60000 65536"/>
              <a:gd name="T12" fmla="*/ 0 60000 65536"/>
              <a:gd name="T13" fmla="*/ 0 60000 65536"/>
              <a:gd name="T14" fmla="*/ 0 60000 65536"/>
              <a:gd name="T15" fmla="*/ 0 w 53"/>
              <a:gd name="T16" fmla="*/ 0 h 166"/>
              <a:gd name="T17" fmla="*/ 53 w 53"/>
              <a:gd name="T18" fmla="*/ 166 h 166"/>
            </a:gdLst>
            <a:ahLst/>
            <a:cxnLst>
              <a:cxn ang="T10">
                <a:pos x="T0" y="T1"/>
              </a:cxn>
              <a:cxn ang="T11">
                <a:pos x="T2" y="T3"/>
              </a:cxn>
              <a:cxn ang="T12">
                <a:pos x="T4" y="T5"/>
              </a:cxn>
              <a:cxn ang="T13">
                <a:pos x="T6" y="T7"/>
              </a:cxn>
              <a:cxn ang="T14">
                <a:pos x="T8" y="T9"/>
              </a:cxn>
            </a:cxnLst>
            <a:rect l="T15" t="T16" r="T17" b="T18"/>
            <a:pathLst>
              <a:path w="53" h="166">
                <a:moveTo>
                  <a:pt x="0" y="166"/>
                </a:moveTo>
                <a:lnTo>
                  <a:pt x="32" y="0"/>
                </a:lnTo>
                <a:lnTo>
                  <a:pt x="53" y="0"/>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69" name="Freeform 718"/>
          <p:cNvSpPr>
            <a:spLocks/>
          </p:cNvSpPr>
          <p:nvPr/>
        </p:nvSpPr>
        <p:spPr bwMode="auto">
          <a:xfrm>
            <a:off x="6932613" y="3584575"/>
            <a:ext cx="177800" cy="211138"/>
          </a:xfrm>
          <a:custGeom>
            <a:avLst/>
            <a:gdLst>
              <a:gd name="T0" fmla="*/ 2147483647 w 147"/>
              <a:gd name="T1" fmla="*/ 2147483647 h 170"/>
              <a:gd name="T2" fmla="*/ 2147483647 w 147"/>
              <a:gd name="T3" fmla="*/ 2147483647 h 170"/>
              <a:gd name="T4" fmla="*/ 2147483647 w 147"/>
              <a:gd name="T5" fmla="*/ 2147483647 h 170"/>
              <a:gd name="T6" fmla="*/ 2147483647 w 147"/>
              <a:gd name="T7" fmla="*/ 2147483647 h 170"/>
              <a:gd name="T8" fmla="*/ 2147483647 w 147"/>
              <a:gd name="T9" fmla="*/ 2147483647 h 170"/>
              <a:gd name="T10" fmla="*/ 2147483647 w 147"/>
              <a:gd name="T11" fmla="*/ 2147483647 h 170"/>
              <a:gd name="T12" fmla="*/ 2147483647 w 147"/>
              <a:gd name="T13" fmla="*/ 2147483647 h 170"/>
              <a:gd name="T14" fmla="*/ 2147483647 w 147"/>
              <a:gd name="T15" fmla="*/ 2147483647 h 170"/>
              <a:gd name="T16" fmla="*/ 2147483647 w 147"/>
              <a:gd name="T17" fmla="*/ 2147483647 h 170"/>
              <a:gd name="T18" fmla="*/ 2147483647 w 147"/>
              <a:gd name="T19" fmla="*/ 2147483647 h 170"/>
              <a:gd name="T20" fmla="*/ 2147483647 w 147"/>
              <a:gd name="T21" fmla="*/ 2147483647 h 170"/>
              <a:gd name="T22" fmla="*/ 0 w 147"/>
              <a:gd name="T23" fmla="*/ 2147483647 h 170"/>
              <a:gd name="T24" fmla="*/ 2147483647 w 147"/>
              <a:gd name="T25" fmla="*/ 2147483647 h 170"/>
              <a:gd name="T26" fmla="*/ 2147483647 w 147"/>
              <a:gd name="T27" fmla="*/ 2147483647 h 170"/>
              <a:gd name="T28" fmla="*/ 2147483647 w 147"/>
              <a:gd name="T29" fmla="*/ 2147483647 h 170"/>
              <a:gd name="T30" fmla="*/ 2147483647 w 147"/>
              <a:gd name="T31" fmla="*/ 2147483647 h 170"/>
              <a:gd name="T32" fmla="*/ 2147483647 w 147"/>
              <a:gd name="T33" fmla="*/ 2147483647 h 170"/>
              <a:gd name="T34" fmla="*/ 2147483647 w 147"/>
              <a:gd name="T35" fmla="*/ 0 h 170"/>
              <a:gd name="T36" fmla="*/ 2147483647 w 147"/>
              <a:gd name="T37" fmla="*/ 2147483647 h 170"/>
              <a:gd name="T38" fmla="*/ 2147483647 w 147"/>
              <a:gd name="T39" fmla="*/ 2147483647 h 170"/>
              <a:gd name="T40" fmla="*/ 2147483647 w 147"/>
              <a:gd name="T41" fmla="*/ 2147483647 h 170"/>
              <a:gd name="T42" fmla="*/ 2147483647 w 147"/>
              <a:gd name="T43" fmla="*/ 2147483647 h 170"/>
              <a:gd name="T44" fmla="*/ 2147483647 w 147"/>
              <a:gd name="T45" fmla="*/ 2147483647 h 170"/>
              <a:gd name="T46" fmla="*/ 2147483647 w 147"/>
              <a:gd name="T47" fmla="*/ 2147483647 h 170"/>
              <a:gd name="T48" fmla="*/ 2147483647 w 147"/>
              <a:gd name="T49" fmla="*/ 2147483647 h 170"/>
              <a:gd name="T50" fmla="*/ 2147483647 w 147"/>
              <a:gd name="T51" fmla="*/ 2147483647 h 170"/>
              <a:gd name="T52" fmla="*/ 2147483647 w 147"/>
              <a:gd name="T53" fmla="*/ 2147483647 h 170"/>
              <a:gd name="T54" fmla="*/ 2147483647 w 147"/>
              <a:gd name="T55" fmla="*/ 2147483647 h 170"/>
              <a:gd name="T56" fmla="*/ 2147483647 w 147"/>
              <a:gd name="T57" fmla="*/ 2147483647 h 170"/>
              <a:gd name="T58" fmla="*/ 2147483647 w 147"/>
              <a:gd name="T59" fmla="*/ 2147483647 h 170"/>
              <a:gd name="T60" fmla="*/ 2147483647 w 147"/>
              <a:gd name="T61" fmla="*/ 2147483647 h 170"/>
              <a:gd name="T62" fmla="*/ 2147483647 w 147"/>
              <a:gd name="T63" fmla="*/ 2147483647 h 170"/>
              <a:gd name="T64" fmla="*/ 2147483647 w 147"/>
              <a:gd name="T65" fmla="*/ 2147483647 h 170"/>
              <a:gd name="T66" fmla="*/ 2147483647 w 147"/>
              <a:gd name="T67" fmla="*/ 2147483647 h 170"/>
              <a:gd name="T68" fmla="*/ 2147483647 w 147"/>
              <a:gd name="T69" fmla="*/ 2147483647 h 170"/>
              <a:gd name="T70" fmla="*/ 2147483647 w 147"/>
              <a:gd name="T71" fmla="*/ 2147483647 h 170"/>
              <a:gd name="T72" fmla="*/ 2147483647 w 147"/>
              <a:gd name="T73" fmla="*/ 2147483647 h 170"/>
              <a:gd name="T74" fmla="*/ 2147483647 w 147"/>
              <a:gd name="T75" fmla="*/ 2147483647 h 170"/>
              <a:gd name="T76" fmla="*/ 2147483647 w 147"/>
              <a:gd name="T77" fmla="*/ 2147483647 h 170"/>
              <a:gd name="T78" fmla="*/ 2147483647 w 147"/>
              <a:gd name="T79" fmla="*/ 2147483647 h 170"/>
              <a:gd name="T80" fmla="*/ 2147483647 w 147"/>
              <a:gd name="T81" fmla="*/ 2147483647 h 170"/>
              <a:gd name="T82" fmla="*/ 2147483647 w 14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
              <a:gd name="T127" fmla="*/ 0 h 170"/>
              <a:gd name="T128" fmla="*/ 147 w 147"/>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 h="170">
                <a:moveTo>
                  <a:pt x="121" y="110"/>
                </a:moveTo>
                <a:lnTo>
                  <a:pt x="140" y="113"/>
                </a:lnTo>
                <a:lnTo>
                  <a:pt x="126" y="138"/>
                </a:lnTo>
                <a:lnTo>
                  <a:pt x="109" y="157"/>
                </a:lnTo>
                <a:lnTo>
                  <a:pt x="89" y="166"/>
                </a:lnTo>
                <a:lnTo>
                  <a:pt x="64" y="170"/>
                </a:lnTo>
                <a:lnTo>
                  <a:pt x="47" y="168"/>
                </a:lnTo>
                <a:lnTo>
                  <a:pt x="30" y="163"/>
                </a:lnTo>
                <a:lnTo>
                  <a:pt x="17" y="153"/>
                </a:lnTo>
                <a:lnTo>
                  <a:pt x="7" y="138"/>
                </a:lnTo>
                <a:lnTo>
                  <a:pt x="2" y="121"/>
                </a:lnTo>
                <a:lnTo>
                  <a:pt x="0" y="100"/>
                </a:lnTo>
                <a:lnTo>
                  <a:pt x="2" y="72"/>
                </a:lnTo>
                <a:lnTo>
                  <a:pt x="11" y="47"/>
                </a:lnTo>
                <a:lnTo>
                  <a:pt x="26" y="24"/>
                </a:lnTo>
                <a:lnTo>
                  <a:pt x="43" y="11"/>
                </a:lnTo>
                <a:lnTo>
                  <a:pt x="64" y="2"/>
                </a:lnTo>
                <a:lnTo>
                  <a:pt x="85" y="0"/>
                </a:lnTo>
                <a:lnTo>
                  <a:pt x="109" y="2"/>
                </a:lnTo>
                <a:lnTo>
                  <a:pt x="128" y="13"/>
                </a:lnTo>
                <a:lnTo>
                  <a:pt x="142" y="28"/>
                </a:lnTo>
                <a:lnTo>
                  <a:pt x="147" y="49"/>
                </a:lnTo>
                <a:lnTo>
                  <a:pt x="128" y="53"/>
                </a:lnTo>
                <a:lnTo>
                  <a:pt x="125" y="41"/>
                </a:lnTo>
                <a:lnTo>
                  <a:pt x="119" y="34"/>
                </a:lnTo>
                <a:lnTo>
                  <a:pt x="113" y="26"/>
                </a:lnTo>
                <a:lnTo>
                  <a:pt x="106" y="23"/>
                </a:lnTo>
                <a:lnTo>
                  <a:pt x="96" y="19"/>
                </a:lnTo>
                <a:lnTo>
                  <a:pt x="87" y="19"/>
                </a:lnTo>
                <a:lnTo>
                  <a:pt x="66" y="21"/>
                </a:lnTo>
                <a:lnTo>
                  <a:pt x="49" y="30"/>
                </a:lnTo>
                <a:lnTo>
                  <a:pt x="36" y="45"/>
                </a:lnTo>
                <a:lnTo>
                  <a:pt x="22" y="70"/>
                </a:lnTo>
                <a:lnTo>
                  <a:pt x="19" y="100"/>
                </a:lnTo>
                <a:lnTo>
                  <a:pt x="22" y="121"/>
                </a:lnTo>
                <a:lnTo>
                  <a:pt x="32" y="138"/>
                </a:lnTo>
                <a:lnTo>
                  <a:pt x="47" y="147"/>
                </a:lnTo>
                <a:lnTo>
                  <a:pt x="66" y="151"/>
                </a:lnTo>
                <a:lnTo>
                  <a:pt x="83" y="149"/>
                </a:lnTo>
                <a:lnTo>
                  <a:pt x="100" y="140"/>
                </a:lnTo>
                <a:lnTo>
                  <a:pt x="111" y="129"/>
                </a:lnTo>
                <a:lnTo>
                  <a:pt x="121" y="110"/>
                </a:lnTo>
                <a:close/>
              </a:path>
            </a:pathLst>
          </a:custGeom>
          <a:solidFill>
            <a:srgbClr val="000000"/>
          </a:solidFill>
          <a:ln w="0">
            <a:solidFill>
              <a:srgbClr val="000000"/>
            </a:solidFill>
            <a:round/>
            <a:headEnd/>
            <a:tailEnd/>
          </a:ln>
        </p:spPr>
        <p:txBody>
          <a:bodyPr/>
          <a:lstStyle/>
          <a:p>
            <a:endParaRPr lang="en-CA"/>
          </a:p>
        </p:txBody>
      </p:sp>
      <p:sp>
        <p:nvSpPr>
          <p:cNvPr id="28370" name="Freeform 719"/>
          <p:cNvSpPr>
            <a:spLocks noEditPoints="1"/>
          </p:cNvSpPr>
          <p:nvPr/>
        </p:nvSpPr>
        <p:spPr bwMode="auto">
          <a:xfrm>
            <a:off x="7131050" y="3584575"/>
            <a:ext cx="188913" cy="211138"/>
          </a:xfrm>
          <a:custGeom>
            <a:avLst/>
            <a:gdLst>
              <a:gd name="T0" fmla="*/ 0 w 157"/>
              <a:gd name="T1" fmla="*/ 2147483647 h 170"/>
              <a:gd name="T2" fmla="*/ 2147483647 w 157"/>
              <a:gd name="T3" fmla="*/ 2147483647 h 170"/>
              <a:gd name="T4" fmla="*/ 2147483647 w 157"/>
              <a:gd name="T5" fmla="*/ 2147483647 h 170"/>
              <a:gd name="T6" fmla="*/ 2147483647 w 157"/>
              <a:gd name="T7" fmla="*/ 2147483647 h 170"/>
              <a:gd name="T8" fmla="*/ 2147483647 w 157"/>
              <a:gd name="T9" fmla="*/ 2147483647 h 170"/>
              <a:gd name="T10" fmla="*/ 2147483647 w 157"/>
              <a:gd name="T11" fmla="*/ 2147483647 h 170"/>
              <a:gd name="T12" fmla="*/ 2147483647 w 157"/>
              <a:gd name="T13" fmla="*/ 0 h 170"/>
              <a:gd name="T14" fmla="*/ 2147483647 w 157"/>
              <a:gd name="T15" fmla="*/ 2147483647 h 170"/>
              <a:gd name="T16" fmla="*/ 2147483647 w 157"/>
              <a:gd name="T17" fmla="*/ 2147483647 h 170"/>
              <a:gd name="T18" fmla="*/ 2147483647 w 157"/>
              <a:gd name="T19" fmla="*/ 2147483647 h 170"/>
              <a:gd name="T20" fmla="*/ 2147483647 w 157"/>
              <a:gd name="T21" fmla="*/ 2147483647 h 170"/>
              <a:gd name="T22" fmla="*/ 2147483647 w 157"/>
              <a:gd name="T23" fmla="*/ 2147483647 h 170"/>
              <a:gd name="T24" fmla="*/ 2147483647 w 157"/>
              <a:gd name="T25" fmla="*/ 2147483647 h 170"/>
              <a:gd name="T26" fmla="*/ 2147483647 w 157"/>
              <a:gd name="T27" fmla="*/ 2147483647 h 170"/>
              <a:gd name="T28" fmla="*/ 2147483647 w 157"/>
              <a:gd name="T29" fmla="*/ 2147483647 h 170"/>
              <a:gd name="T30" fmla="*/ 2147483647 w 157"/>
              <a:gd name="T31" fmla="*/ 2147483647 h 170"/>
              <a:gd name="T32" fmla="*/ 2147483647 w 157"/>
              <a:gd name="T33" fmla="*/ 2147483647 h 170"/>
              <a:gd name="T34" fmla="*/ 2147483647 w 157"/>
              <a:gd name="T35" fmla="*/ 2147483647 h 170"/>
              <a:gd name="T36" fmla="*/ 2147483647 w 157"/>
              <a:gd name="T37" fmla="*/ 2147483647 h 170"/>
              <a:gd name="T38" fmla="*/ 2147483647 w 157"/>
              <a:gd name="T39" fmla="*/ 2147483647 h 170"/>
              <a:gd name="T40" fmla="*/ 2147483647 w 157"/>
              <a:gd name="T41" fmla="*/ 2147483647 h 170"/>
              <a:gd name="T42" fmla="*/ 2147483647 w 157"/>
              <a:gd name="T43" fmla="*/ 2147483647 h 170"/>
              <a:gd name="T44" fmla="*/ 2147483647 w 157"/>
              <a:gd name="T45" fmla="*/ 2147483647 h 170"/>
              <a:gd name="T46" fmla="*/ 2147483647 w 157"/>
              <a:gd name="T47" fmla="*/ 2147483647 h 170"/>
              <a:gd name="T48" fmla="*/ 2147483647 w 157"/>
              <a:gd name="T49" fmla="*/ 2147483647 h 170"/>
              <a:gd name="T50" fmla="*/ 2147483647 w 157"/>
              <a:gd name="T51" fmla="*/ 2147483647 h 170"/>
              <a:gd name="T52" fmla="*/ 2147483647 w 157"/>
              <a:gd name="T53" fmla="*/ 2147483647 h 170"/>
              <a:gd name="T54" fmla="*/ 2147483647 w 157"/>
              <a:gd name="T55" fmla="*/ 2147483647 h 170"/>
              <a:gd name="T56" fmla="*/ 0 w 157"/>
              <a:gd name="T57" fmla="*/ 2147483647 h 170"/>
              <a:gd name="T58" fmla="*/ 2147483647 w 157"/>
              <a:gd name="T59" fmla="*/ 2147483647 h 170"/>
              <a:gd name="T60" fmla="*/ 2147483647 w 157"/>
              <a:gd name="T61" fmla="*/ 2147483647 h 170"/>
              <a:gd name="T62" fmla="*/ 2147483647 w 157"/>
              <a:gd name="T63" fmla="*/ 2147483647 h 170"/>
              <a:gd name="T64" fmla="*/ 2147483647 w 157"/>
              <a:gd name="T65" fmla="*/ 2147483647 h 170"/>
              <a:gd name="T66" fmla="*/ 2147483647 w 157"/>
              <a:gd name="T67" fmla="*/ 2147483647 h 170"/>
              <a:gd name="T68" fmla="*/ 2147483647 w 157"/>
              <a:gd name="T69" fmla="*/ 2147483647 h 170"/>
              <a:gd name="T70" fmla="*/ 2147483647 w 157"/>
              <a:gd name="T71" fmla="*/ 2147483647 h 170"/>
              <a:gd name="T72" fmla="*/ 2147483647 w 157"/>
              <a:gd name="T73" fmla="*/ 2147483647 h 170"/>
              <a:gd name="T74" fmla="*/ 2147483647 w 157"/>
              <a:gd name="T75" fmla="*/ 2147483647 h 170"/>
              <a:gd name="T76" fmla="*/ 2147483647 w 157"/>
              <a:gd name="T77" fmla="*/ 2147483647 h 170"/>
              <a:gd name="T78" fmla="*/ 2147483647 w 157"/>
              <a:gd name="T79" fmla="*/ 2147483647 h 170"/>
              <a:gd name="T80" fmla="*/ 2147483647 w 157"/>
              <a:gd name="T81" fmla="*/ 2147483647 h 170"/>
              <a:gd name="T82" fmla="*/ 2147483647 w 157"/>
              <a:gd name="T83" fmla="*/ 2147483647 h 170"/>
              <a:gd name="T84" fmla="*/ 2147483647 w 157"/>
              <a:gd name="T85" fmla="*/ 2147483647 h 170"/>
              <a:gd name="T86" fmla="*/ 2147483647 w 157"/>
              <a:gd name="T87" fmla="*/ 2147483647 h 170"/>
              <a:gd name="T88" fmla="*/ 2147483647 w 157"/>
              <a:gd name="T89" fmla="*/ 2147483647 h 170"/>
              <a:gd name="T90" fmla="*/ 2147483647 w 157"/>
              <a:gd name="T91" fmla="*/ 2147483647 h 170"/>
              <a:gd name="T92" fmla="*/ 2147483647 w 157"/>
              <a:gd name="T93" fmla="*/ 2147483647 h 170"/>
              <a:gd name="T94" fmla="*/ 2147483647 w 157"/>
              <a:gd name="T95" fmla="*/ 2147483647 h 170"/>
              <a:gd name="T96" fmla="*/ 2147483647 w 157"/>
              <a:gd name="T97" fmla="*/ 2147483647 h 170"/>
              <a:gd name="T98" fmla="*/ 2147483647 w 157"/>
              <a:gd name="T99" fmla="*/ 2147483647 h 170"/>
              <a:gd name="T100" fmla="*/ 2147483647 w 157"/>
              <a:gd name="T101" fmla="*/ 2147483647 h 170"/>
              <a:gd name="T102" fmla="*/ 2147483647 w 157"/>
              <a:gd name="T103" fmla="*/ 2147483647 h 170"/>
              <a:gd name="T104" fmla="*/ 2147483647 w 157"/>
              <a:gd name="T105" fmla="*/ 2147483647 h 170"/>
              <a:gd name="T106" fmla="*/ 2147483647 w 157"/>
              <a:gd name="T107" fmla="*/ 2147483647 h 170"/>
              <a:gd name="T108" fmla="*/ 2147483647 w 157"/>
              <a:gd name="T109" fmla="*/ 2147483647 h 170"/>
              <a:gd name="T110" fmla="*/ 2147483647 w 157"/>
              <a:gd name="T111" fmla="*/ 2147483647 h 170"/>
              <a:gd name="T112" fmla="*/ 2147483647 w 157"/>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170"/>
              <a:gd name="T173" fmla="*/ 157 w 157"/>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170">
                <a:moveTo>
                  <a:pt x="0" y="98"/>
                </a:moveTo>
                <a:lnTo>
                  <a:pt x="4" y="70"/>
                </a:lnTo>
                <a:lnTo>
                  <a:pt x="12" y="47"/>
                </a:lnTo>
                <a:lnTo>
                  <a:pt x="27" y="26"/>
                </a:lnTo>
                <a:lnTo>
                  <a:pt x="44" y="11"/>
                </a:lnTo>
                <a:lnTo>
                  <a:pt x="65" y="2"/>
                </a:lnTo>
                <a:lnTo>
                  <a:pt x="87" y="0"/>
                </a:lnTo>
                <a:lnTo>
                  <a:pt x="106" y="2"/>
                </a:lnTo>
                <a:lnTo>
                  <a:pt x="123" y="7"/>
                </a:lnTo>
                <a:lnTo>
                  <a:pt x="138" y="19"/>
                </a:lnTo>
                <a:lnTo>
                  <a:pt x="150" y="34"/>
                </a:lnTo>
                <a:lnTo>
                  <a:pt x="155" y="53"/>
                </a:lnTo>
                <a:lnTo>
                  <a:pt x="157" y="74"/>
                </a:lnTo>
                <a:lnTo>
                  <a:pt x="155" y="96"/>
                </a:lnTo>
                <a:lnTo>
                  <a:pt x="148" y="119"/>
                </a:lnTo>
                <a:lnTo>
                  <a:pt x="142" y="129"/>
                </a:lnTo>
                <a:lnTo>
                  <a:pt x="137" y="138"/>
                </a:lnTo>
                <a:lnTo>
                  <a:pt x="129" y="146"/>
                </a:lnTo>
                <a:lnTo>
                  <a:pt x="118" y="155"/>
                </a:lnTo>
                <a:lnTo>
                  <a:pt x="106" y="163"/>
                </a:lnTo>
                <a:lnTo>
                  <a:pt x="87" y="168"/>
                </a:lnTo>
                <a:lnTo>
                  <a:pt x="70" y="170"/>
                </a:lnTo>
                <a:lnTo>
                  <a:pt x="51" y="168"/>
                </a:lnTo>
                <a:lnTo>
                  <a:pt x="34" y="161"/>
                </a:lnTo>
                <a:lnTo>
                  <a:pt x="23" y="153"/>
                </a:lnTo>
                <a:lnTo>
                  <a:pt x="15" y="146"/>
                </a:lnTo>
                <a:lnTo>
                  <a:pt x="10" y="134"/>
                </a:lnTo>
                <a:lnTo>
                  <a:pt x="2" y="117"/>
                </a:lnTo>
                <a:lnTo>
                  <a:pt x="0" y="98"/>
                </a:lnTo>
                <a:close/>
                <a:moveTo>
                  <a:pt x="19" y="98"/>
                </a:moveTo>
                <a:lnTo>
                  <a:pt x="21" y="108"/>
                </a:lnTo>
                <a:lnTo>
                  <a:pt x="23" y="117"/>
                </a:lnTo>
                <a:lnTo>
                  <a:pt x="27" y="125"/>
                </a:lnTo>
                <a:lnTo>
                  <a:pt x="31" y="132"/>
                </a:lnTo>
                <a:lnTo>
                  <a:pt x="38" y="140"/>
                </a:lnTo>
                <a:lnTo>
                  <a:pt x="46" y="144"/>
                </a:lnTo>
                <a:lnTo>
                  <a:pt x="53" y="147"/>
                </a:lnTo>
                <a:lnTo>
                  <a:pt x="63" y="151"/>
                </a:lnTo>
                <a:lnTo>
                  <a:pt x="70" y="151"/>
                </a:lnTo>
                <a:lnTo>
                  <a:pt x="84" y="149"/>
                </a:lnTo>
                <a:lnTo>
                  <a:pt x="97" y="146"/>
                </a:lnTo>
                <a:lnTo>
                  <a:pt x="108" y="138"/>
                </a:lnTo>
                <a:lnTo>
                  <a:pt x="118" y="129"/>
                </a:lnTo>
                <a:lnTo>
                  <a:pt x="123" y="121"/>
                </a:lnTo>
                <a:lnTo>
                  <a:pt x="129" y="111"/>
                </a:lnTo>
                <a:lnTo>
                  <a:pt x="133" y="102"/>
                </a:lnTo>
                <a:lnTo>
                  <a:pt x="137" y="87"/>
                </a:lnTo>
                <a:lnTo>
                  <a:pt x="138" y="72"/>
                </a:lnTo>
                <a:lnTo>
                  <a:pt x="135" y="49"/>
                </a:lnTo>
                <a:lnTo>
                  <a:pt x="123" y="32"/>
                </a:lnTo>
                <a:lnTo>
                  <a:pt x="108" y="23"/>
                </a:lnTo>
                <a:lnTo>
                  <a:pt x="87" y="19"/>
                </a:lnTo>
                <a:lnTo>
                  <a:pt x="63" y="24"/>
                </a:lnTo>
                <a:lnTo>
                  <a:pt x="40" y="40"/>
                </a:lnTo>
                <a:lnTo>
                  <a:pt x="29" y="57"/>
                </a:lnTo>
                <a:lnTo>
                  <a:pt x="23" y="76"/>
                </a:lnTo>
                <a:lnTo>
                  <a:pt x="19" y="98"/>
                </a:lnTo>
                <a:close/>
              </a:path>
            </a:pathLst>
          </a:custGeom>
          <a:solidFill>
            <a:srgbClr val="000000"/>
          </a:solidFill>
          <a:ln w="0">
            <a:solidFill>
              <a:srgbClr val="000000"/>
            </a:solidFill>
            <a:round/>
            <a:headEnd/>
            <a:tailEnd/>
          </a:ln>
        </p:spPr>
        <p:txBody>
          <a:bodyPr/>
          <a:lstStyle/>
          <a:p>
            <a:endParaRPr lang="en-CA"/>
          </a:p>
        </p:txBody>
      </p:sp>
      <p:sp>
        <p:nvSpPr>
          <p:cNvPr id="28371" name="Freeform 720"/>
          <p:cNvSpPr>
            <a:spLocks/>
          </p:cNvSpPr>
          <p:nvPr/>
        </p:nvSpPr>
        <p:spPr bwMode="auto">
          <a:xfrm>
            <a:off x="7334250" y="3587750"/>
            <a:ext cx="193675" cy="204788"/>
          </a:xfrm>
          <a:custGeom>
            <a:avLst/>
            <a:gdLst>
              <a:gd name="T0" fmla="*/ 0 w 161"/>
              <a:gd name="T1" fmla="*/ 2147483647 h 166"/>
              <a:gd name="T2" fmla="*/ 2147483647 w 161"/>
              <a:gd name="T3" fmla="*/ 0 h 166"/>
              <a:gd name="T4" fmla="*/ 2147483647 w 161"/>
              <a:gd name="T5" fmla="*/ 0 h 166"/>
              <a:gd name="T6" fmla="*/ 2147483647 w 161"/>
              <a:gd name="T7" fmla="*/ 2147483647 h 166"/>
              <a:gd name="T8" fmla="*/ 2147483647 w 161"/>
              <a:gd name="T9" fmla="*/ 2147483647 h 166"/>
              <a:gd name="T10" fmla="*/ 2147483647 w 161"/>
              <a:gd name="T11" fmla="*/ 2147483647 h 166"/>
              <a:gd name="T12" fmla="*/ 2147483647 w 161"/>
              <a:gd name="T13" fmla="*/ 2147483647 h 166"/>
              <a:gd name="T14" fmla="*/ 2147483647 w 161"/>
              <a:gd name="T15" fmla="*/ 2147483647 h 166"/>
              <a:gd name="T16" fmla="*/ 2147483647 w 161"/>
              <a:gd name="T17" fmla="*/ 2147483647 h 166"/>
              <a:gd name="T18" fmla="*/ 2147483647 w 161"/>
              <a:gd name="T19" fmla="*/ 2147483647 h 166"/>
              <a:gd name="T20" fmla="*/ 2147483647 w 161"/>
              <a:gd name="T21" fmla="*/ 0 h 166"/>
              <a:gd name="T22" fmla="*/ 2147483647 w 161"/>
              <a:gd name="T23" fmla="*/ 0 h 166"/>
              <a:gd name="T24" fmla="*/ 2147483647 w 161"/>
              <a:gd name="T25" fmla="*/ 2147483647 h 166"/>
              <a:gd name="T26" fmla="*/ 2147483647 w 161"/>
              <a:gd name="T27" fmla="*/ 2147483647 h 166"/>
              <a:gd name="T28" fmla="*/ 2147483647 w 161"/>
              <a:gd name="T29" fmla="*/ 2147483647 h 166"/>
              <a:gd name="T30" fmla="*/ 2147483647 w 161"/>
              <a:gd name="T31" fmla="*/ 2147483647 h 166"/>
              <a:gd name="T32" fmla="*/ 2147483647 w 161"/>
              <a:gd name="T33" fmla="*/ 2147483647 h 166"/>
              <a:gd name="T34" fmla="*/ 2147483647 w 161"/>
              <a:gd name="T35" fmla="*/ 2147483647 h 166"/>
              <a:gd name="T36" fmla="*/ 2147483647 w 161"/>
              <a:gd name="T37" fmla="*/ 2147483647 h 166"/>
              <a:gd name="T38" fmla="*/ 2147483647 w 161"/>
              <a:gd name="T39" fmla="*/ 2147483647 h 166"/>
              <a:gd name="T40" fmla="*/ 0 w 161"/>
              <a:gd name="T41" fmla="*/ 2147483647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166"/>
              <a:gd name="T65" fmla="*/ 161 w 161"/>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166">
                <a:moveTo>
                  <a:pt x="0" y="166"/>
                </a:moveTo>
                <a:lnTo>
                  <a:pt x="32" y="0"/>
                </a:lnTo>
                <a:lnTo>
                  <a:pt x="58" y="0"/>
                </a:lnTo>
                <a:lnTo>
                  <a:pt x="85" y="62"/>
                </a:lnTo>
                <a:lnTo>
                  <a:pt x="96" y="89"/>
                </a:lnTo>
                <a:lnTo>
                  <a:pt x="104" y="111"/>
                </a:lnTo>
                <a:lnTo>
                  <a:pt x="109" y="125"/>
                </a:lnTo>
                <a:lnTo>
                  <a:pt x="113" y="142"/>
                </a:lnTo>
                <a:lnTo>
                  <a:pt x="117" y="121"/>
                </a:lnTo>
                <a:lnTo>
                  <a:pt x="123" y="98"/>
                </a:lnTo>
                <a:lnTo>
                  <a:pt x="142" y="0"/>
                </a:lnTo>
                <a:lnTo>
                  <a:pt x="161" y="0"/>
                </a:lnTo>
                <a:lnTo>
                  <a:pt x="128" y="166"/>
                </a:lnTo>
                <a:lnTo>
                  <a:pt x="102" y="166"/>
                </a:lnTo>
                <a:lnTo>
                  <a:pt x="66" y="70"/>
                </a:lnTo>
                <a:lnTo>
                  <a:pt x="56" y="45"/>
                </a:lnTo>
                <a:lnTo>
                  <a:pt x="47" y="22"/>
                </a:lnTo>
                <a:lnTo>
                  <a:pt x="43" y="41"/>
                </a:lnTo>
                <a:lnTo>
                  <a:pt x="39" y="64"/>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2" name="Freeform 721"/>
          <p:cNvSpPr>
            <a:spLocks/>
          </p:cNvSpPr>
          <p:nvPr/>
        </p:nvSpPr>
        <p:spPr bwMode="auto">
          <a:xfrm>
            <a:off x="7534275" y="3706813"/>
            <a:ext cx="76200" cy="23812"/>
          </a:xfrm>
          <a:custGeom>
            <a:avLst/>
            <a:gdLst>
              <a:gd name="T0" fmla="*/ 0 w 65"/>
              <a:gd name="T1" fmla="*/ 2147483647 h 19"/>
              <a:gd name="T2" fmla="*/ 2147483647 w 65"/>
              <a:gd name="T3" fmla="*/ 0 h 19"/>
              <a:gd name="T4" fmla="*/ 2147483647 w 65"/>
              <a:gd name="T5" fmla="*/ 0 h 19"/>
              <a:gd name="T6" fmla="*/ 2147483647 w 65"/>
              <a:gd name="T7" fmla="*/ 2147483647 h 19"/>
              <a:gd name="T8" fmla="*/ 0 w 65"/>
              <a:gd name="T9" fmla="*/ 2147483647 h 19"/>
              <a:gd name="T10" fmla="*/ 0 60000 65536"/>
              <a:gd name="T11" fmla="*/ 0 60000 65536"/>
              <a:gd name="T12" fmla="*/ 0 60000 65536"/>
              <a:gd name="T13" fmla="*/ 0 60000 65536"/>
              <a:gd name="T14" fmla="*/ 0 60000 65536"/>
              <a:gd name="T15" fmla="*/ 0 w 65"/>
              <a:gd name="T16" fmla="*/ 0 h 19"/>
              <a:gd name="T17" fmla="*/ 65 w 65"/>
              <a:gd name="T18" fmla="*/ 19 h 19"/>
            </a:gdLst>
            <a:ahLst/>
            <a:cxnLst>
              <a:cxn ang="T10">
                <a:pos x="T0" y="T1"/>
              </a:cxn>
              <a:cxn ang="T11">
                <a:pos x="T2" y="T3"/>
              </a:cxn>
              <a:cxn ang="T12">
                <a:pos x="T4" y="T5"/>
              </a:cxn>
              <a:cxn ang="T13">
                <a:pos x="T6" y="T7"/>
              </a:cxn>
              <a:cxn ang="T14">
                <a:pos x="T8" y="T9"/>
              </a:cxn>
            </a:cxnLst>
            <a:rect l="T15" t="T16" r="T17" b="T18"/>
            <a:pathLst>
              <a:path w="65" h="19">
                <a:moveTo>
                  <a:pt x="0" y="19"/>
                </a:moveTo>
                <a:lnTo>
                  <a:pt x="2" y="0"/>
                </a:lnTo>
                <a:lnTo>
                  <a:pt x="65" y="0"/>
                </a:lnTo>
                <a:lnTo>
                  <a:pt x="63" y="19"/>
                </a:lnTo>
                <a:lnTo>
                  <a:pt x="0" y="19"/>
                </a:lnTo>
                <a:close/>
              </a:path>
            </a:pathLst>
          </a:custGeom>
          <a:solidFill>
            <a:srgbClr val="000000"/>
          </a:solidFill>
          <a:ln w="0">
            <a:solidFill>
              <a:srgbClr val="000000"/>
            </a:solidFill>
            <a:round/>
            <a:headEnd/>
            <a:tailEnd/>
          </a:ln>
        </p:spPr>
        <p:txBody>
          <a:bodyPr/>
          <a:lstStyle/>
          <a:p>
            <a:endParaRPr lang="en-CA"/>
          </a:p>
        </p:txBody>
      </p:sp>
      <p:sp>
        <p:nvSpPr>
          <p:cNvPr id="28373" name="Freeform 722"/>
          <p:cNvSpPr>
            <a:spLocks/>
          </p:cNvSpPr>
          <p:nvPr/>
        </p:nvSpPr>
        <p:spPr bwMode="auto">
          <a:xfrm>
            <a:off x="7624763" y="3587750"/>
            <a:ext cx="168275" cy="204788"/>
          </a:xfrm>
          <a:custGeom>
            <a:avLst/>
            <a:gdLst>
              <a:gd name="T0" fmla="*/ 0 w 138"/>
              <a:gd name="T1" fmla="*/ 2147483647 h 166"/>
              <a:gd name="T2" fmla="*/ 2147483647 w 138"/>
              <a:gd name="T3" fmla="*/ 0 h 166"/>
              <a:gd name="T4" fmla="*/ 2147483647 w 138"/>
              <a:gd name="T5" fmla="*/ 0 h 166"/>
              <a:gd name="T6" fmla="*/ 2147483647 w 138"/>
              <a:gd name="T7" fmla="*/ 2147483647 h 166"/>
              <a:gd name="T8" fmla="*/ 2147483647 w 138"/>
              <a:gd name="T9" fmla="*/ 2147483647 h 166"/>
              <a:gd name="T10" fmla="*/ 2147483647 w 138"/>
              <a:gd name="T11" fmla="*/ 2147483647 h 166"/>
              <a:gd name="T12" fmla="*/ 2147483647 w 138"/>
              <a:gd name="T13" fmla="*/ 2147483647 h 166"/>
              <a:gd name="T14" fmla="*/ 2147483647 w 138"/>
              <a:gd name="T15" fmla="*/ 2147483647 h 166"/>
              <a:gd name="T16" fmla="*/ 2147483647 w 138"/>
              <a:gd name="T17" fmla="*/ 2147483647 h 166"/>
              <a:gd name="T18" fmla="*/ 2147483647 w 138"/>
              <a:gd name="T19" fmla="*/ 2147483647 h 166"/>
              <a:gd name="T20" fmla="*/ 0 w 138"/>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6"/>
              <a:gd name="T35" fmla="*/ 138 w 138"/>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6">
                <a:moveTo>
                  <a:pt x="0" y="166"/>
                </a:moveTo>
                <a:lnTo>
                  <a:pt x="32" y="0"/>
                </a:lnTo>
                <a:lnTo>
                  <a:pt x="138" y="0"/>
                </a:lnTo>
                <a:lnTo>
                  <a:pt x="132" y="19"/>
                </a:lnTo>
                <a:lnTo>
                  <a:pt x="49" y="19"/>
                </a:lnTo>
                <a:lnTo>
                  <a:pt x="38" y="72"/>
                </a:lnTo>
                <a:lnTo>
                  <a:pt x="127" y="72"/>
                </a:lnTo>
                <a:lnTo>
                  <a:pt x="119" y="91"/>
                </a:lnTo>
                <a:lnTo>
                  <a:pt x="34" y="91"/>
                </a:lnTo>
                <a:lnTo>
                  <a:pt x="19"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74" name="Freeform 723"/>
          <p:cNvSpPr>
            <a:spLocks/>
          </p:cNvSpPr>
          <p:nvPr/>
        </p:nvSpPr>
        <p:spPr bwMode="auto">
          <a:xfrm>
            <a:off x="7807325" y="3584575"/>
            <a:ext cx="161925" cy="211138"/>
          </a:xfrm>
          <a:custGeom>
            <a:avLst/>
            <a:gdLst>
              <a:gd name="T0" fmla="*/ 2147483647 w 137"/>
              <a:gd name="T1" fmla="*/ 2147483647 h 170"/>
              <a:gd name="T2" fmla="*/ 2147483647 w 137"/>
              <a:gd name="T3" fmla="*/ 2147483647 h 170"/>
              <a:gd name="T4" fmla="*/ 2147483647 w 137"/>
              <a:gd name="T5" fmla="*/ 2147483647 h 170"/>
              <a:gd name="T6" fmla="*/ 2147483647 w 137"/>
              <a:gd name="T7" fmla="*/ 2147483647 h 170"/>
              <a:gd name="T8" fmla="*/ 2147483647 w 137"/>
              <a:gd name="T9" fmla="*/ 2147483647 h 170"/>
              <a:gd name="T10" fmla="*/ 2147483647 w 137"/>
              <a:gd name="T11" fmla="*/ 2147483647 h 170"/>
              <a:gd name="T12" fmla="*/ 2147483647 w 137"/>
              <a:gd name="T13" fmla="*/ 2147483647 h 170"/>
              <a:gd name="T14" fmla="*/ 2147483647 w 137"/>
              <a:gd name="T15" fmla="*/ 2147483647 h 170"/>
              <a:gd name="T16" fmla="*/ 2147483647 w 137"/>
              <a:gd name="T17" fmla="*/ 2147483647 h 170"/>
              <a:gd name="T18" fmla="*/ 2147483647 w 137"/>
              <a:gd name="T19" fmla="*/ 2147483647 h 170"/>
              <a:gd name="T20" fmla="*/ 2147483647 w 137"/>
              <a:gd name="T21" fmla="*/ 2147483647 h 170"/>
              <a:gd name="T22" fmla="*/ 2147483647 w 137"/>
              <a:gd name="T23" fmla="*/ 2147483647 h 170"/>
              <a:gd name="T24" fmla="*/ 2147483647 w 137"/>
              <a:gd name="T25" fmla="*/ 2147483647 h 170"/>
              <a:gd name="T26" fmla="*/ 2147483647 w 137"/>
              <a:gd name="T27" fmla="*/ 2147483647 h 170"/>
              <a:gd name="T28" fmla="*/ 2147483647 w 137"/>
              <a:gd name="T29" fmla="*/ 2147483647 h 170"/>
              <a:gd name="T30" fmla="*/ 2147483647 w 137"/>
              <a:gd name="T31" fmla="*/ 2147483647 h 170"/>
              <a:gd name="T32" fmla="*/ 2147483647 w 137"/>
              <a:gd name="T33" fmla="*/ 2147483647 h 170"/>
              <a:gd name="T34" fmla="*/ 2147483647 w 137"/>
              <a:gd name="T35" fmla="*/ 0 h 170"/>
              <a:gd name="T36" fmla="*/ 2147483647 w 137"/>
              <a:gd name="T37" fmla="*/ 0 h 170"/>
              <a:gd name="T38" fmla="*/ 2147483647 w 137"/>
              <a:gd name="T39" fmla="*/ 2147483647 h 170"/>
              <a:gd name="T40" fmla="*/ 2147483647 w 137"/>
              <a:gd name="T41" fmla="*/ 2147483647 h 170"/>
              <a:gd name="T42" fmla="*/ 2147483647 w 137"/>
              <a:gd name="T43" fmla="*/ 2147483647 h 170"/>
              <a:gd name="T44" fmla="*/ 2147483647 w 137"/>
              <a:gd name="T45" fmla="*/ 2147483647 h 170"/>
              <a:gd name="T46" fmla="*/ 2147483647 w 137"/>
              <a:gd name="T47" fmla="*/ 2147483647 h 170"/>
              <a:gd name="T48" fmla="*/ 2147483647 w 137"/>
              <a:gd name="T49" fmla="*/ 2147483647 h 170"/>
              <a:gd name="T50" fmla="*/ 2147483647 w 137"/>
              <a:gd name="T51" fmla="*/ 2147483647 h 170"/>
              <a:gd name="T52" fmla="*/ 2147483647 w 137"/>
              <a:gd name="T53" fmla="*/ 2147483647 h 170"/>
              <a:gd name="T54" fmla="*/ 2147483647 w 137"/>
              <a:gd name="T55" fmla="*/ 2147483647 h 170"/>
              <a:gd name="T56" fmla="*/ 2147483647 w 137"/>
              <a:gd name="T57" fmla="*/ 2147483647 h 170"/>
              <a:gd name="T58" fmla="*/ 2147483647 w 137"/>
              <a:gd name="T59" fmla="*/ 2147483647 h 170"/>
              <a:gd name="T60" fmla="*/ 2147483647 w 137"/>
              <a:gd name="T61" fmla="*/ 2147483647 h 170"/>
              <a:gd name="T62" fmla="*/ 2147483647 w 137"/>
              <a:gd name="T63" fmla="*/ 2147483647 h 170"/>
              <a:gd name="T64" fmla="*/ 2147483647 w 137"/>
              <a:gd name="T65" fmla="*/ 2147483647 h 170"/>
              <a:gd name="T66" fmla="*/ 2147483647 w 137"/>
              <a:gd name="T67" fmla="*/ 2147483647 h 170"/>
              <a:gd name="T68" fmla="*/ 2147483647 w 137"/>
              <a:gd name="T69" fmla="*/ 2147483647 h 170"/>
              <a:gd name="T70" fmla="*/ 2147483647 w 137"/>
              <a:gd name="T71" fmla="*/ 2147483647 h 170"/>
              <a:gd name="T72" fmla="*/ 2147483647 w 137"/>
              <a:gd name="T73" fmla="*/ 2147483647 h 170"/>
              <a:gd name="T74" fmla="*/ 2147483647 w 137"/>
              <a:gd name="T75" fmla="*/ 2147483647 h 170"/>
              <a:gd name="T76" fmla="*/ 2147483647 w 137"/>
              <a:gd name="T77" fmla="*/ 2147483647 h 170"/>
              <a:gd name="T78" fmla="*/ 2147483647 w 137"/>
              <a:gd name="T79" fmla="*/ 2147483647 h 170"/>
              <a:gd name="T80" fmla="*/ 2147483647 w 137"/>
              <a:gd name="T81" fmla="*/ 2147483647 h 170"/>
              <a:gd name="T82" fmla="*/ 2147483647 w 137"/>
              <a:gd name="T83" fmla="*/ 2147483647 h 170"/>
              <a:gd name="T84" fmla="*/ 2147483647 w 137"/>
              <a:gd name="T85" fmla="*/ 2147483647 h 170"/>
              <a:gd name="T86" fmla="*/ 2147483647 w 137"/>
              <a:gd name="T87" fmla="*/ 2147483647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
              <a:gd name="T133" fmla="*/ 0 h 170"/>
              <a:gd name="T134" fmla="*/ 137 w 137"/>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 h="170">
                <a:moveTo>
                  <a:pt x="0" y="115"/>
                </a:moveTo>
                <a:lnTo>
                  <a:pt x="19" y="113"/>
                </a:lnTo>
                <a:lnTo>
                  <a:pt x="19" y="119"/>
                </a:lnTo>
                <a:lnTo>
                  <a:pt x="21" y="127"/>
                </a:lnTo>
                <a:lnTo>
                  <a:pt x="25" y="136"/>
                </a:lnTo>
                <a:lnTo>
                  <a:pt x="29" y="140"/>
                </a:lnTo>
                <a:lnTo>
                  <a:pt x="33" y="144"/>
                </a:lnTo>
                <a:lnTo>
                  <a:pt x="40" y="147"/>
                </a:lnTo>
                <a:lnTo>
                  <a:pt x="48" y="149"/>
                </a:lnTo>
                <a:lnTo>
                  <a:pt x="55" y="151"/>
                </a:lnTo>
                <a:lnTo>
                  <a:pt x="65" y="151"/>
                </a:lnTo>
                <a:lnTo>
                  <a:pt x="84" y="149"/>
                </a:lnTo>
                <a:lnTo>
                  <a:pt x="97" y="144"/>
                </a:lnTo>
                <a:lnTo>
                  <a:pt x="103" y="136"/>
                </a:lnTo>
                <a:lnTo>
                  <a:pt x="106" y="130"/>
                </a:lnTo>
                <a:lnTo>
                  <a:pt x="106" y="123"/>
                </a:lnTo>
                <a:lnTo>
                  <a:pt x="106" y="115"/>
                </a:lnTo>
                <a:lnTo>
                  <a:pt x="101" y="110"/>
                </a:lnTo>
                <a:lnTo>
                  <a:pt x="91" y="102"/>
                </a:lnTo>
                <a:lnTo>
                  <a:pt x="70" y="93"/>
                </a:lnTo>
                <a:lnTo>
                  <a:pt x="57" y="87"/>
                </a:lnTo>
                <a:lnTo>
                  <a:pt x="50" y="83"/>
                </a:lnTo>
                <a:lnTo>
                  <a:pt x="42" y="79"/>
                </a:lnTo>
                <a:lnTo>
                  <a:pt x="33" y="72"/>
                </a:lnTo>
                <a:lnTo>
                  <a:pt x="25" y="62"/>
                </a:lnTo>
                <a:lnTo>
                  <a:pt x="23" y="57"/>
                </a:lnTo>
                <a:lnTo>
                  <a:pt x="21" y="51"/>
                </a:lnTo>
                <a:lnTo>
                  <a:pt x="19" y="43"/>
                </a:lnTo>
                <a:lnTo>
                  <a:pt x="21" y="36"/>
                </a:lnTo>
                <a:lnTo>
                  <a:pt x="23" y="26"/>
                </a:lnTo>
                <a:lnTo>
                  <a:pt x="27" y="21"/>
                </a:lnTo>
                <a:lnTo>
                  <a:pt x="33" y="13"/>
                </a:lnTo>
                <a:lnTo>
                  <a:pt x="38" y="9"/>
                </a:lnTo>
                <a:lnTo>
                  <a:pt x="48" y="4"/>
                </a:lnTo>
                <a:lnTo>
                  <a:pt x="55" y="2"/>
                </a:lnTo>
                <a:lnTo>
                  <a:pt x="67" y="0"/>
                </a:lnTo>
                <a:lnTo>
                  <a:pt x="76" y="0"/>
                </a:lnTo>
                <a:lnTo>
                  <a:pt x="95" y="0"/>
                </a:lnTo>
                <a:lnTo>
                  <a:pt x="110" y="5"/>
                </a:lnTo>
                <a:lnTo>
                  <a:pt x="118" y="11"/>
                </a:lnTo>
                <a:lnTo>
                  <a:pt x="125" y="17"/>
                </a:lnTo>
                <a:lnTo>
                  <a:pt x="129" y="24"/>
                </a:lnTo>
                <a:lnTo>
                  <a:pt x="135" y="36"/>
                </a:lnTo>
                <a:lnTo>
                  <a:pt x="137" y="47"/>
                </a:lnTo>
                <a:lnTo>
                  <a:pt x="137" y="49"/>
                </a:lnTo>
                <a:lnTo>
                  <a:pt x="116" y="51"/>
                </a:lnTo>
                <a:lnTo>
                  <a:pt x="116" y="45"/>
                </a:lnTo>
                <a:lnTo>
                  <a:pt x="116" y="41"/>
                </a:lnTo>
                <a:lnTo>
                  <a:pt x="112" y="34"/>
                </a:lnTo>
                <a:lnTo>
                  <a:pt x="108" y="28"/>
                </a:lnTo>
                <a:lnTo>
                  <a:pt x="103" y="24"/>
                </a:lnTo>
                <a:lnTo>
                  <a:pt x="95" y="21"/>
                </a:lnTo>
                <a:lnTo>
                  <a:pt x="86" y="19"/>
                </a:lnTo>
                <a:lnTo>
                  <a:pt x="76" y="19"/>
                </a:lnTo>
                <a:lnTo>
                  <a:pt x="65" y="19"/>
                </a:lnTo>
                <a:lnTo>
                  <a:pt x="55" y="23"/>
                </a:lnTo>
                <a:lnTo>
                  <a:pt x="48" y="26"/>
                </a:lnTo>
                <a:lnTo>
                  <a:pt x="42" y="30"/>
                </a:lnTo>
                <a:lnTo>
                  <a:pt x="40" y="36"/>
                </a:lnTo>
                <a:lnTo>
                  <a:pt x="40" y="43"/>
                </a:lnTo>
                <a:lnTo>
                  <a:pt x="40" y="49"/>
                </a:lnTo>
                <a:lnTo>
                  <a:pt x="42" y="53"/>
                </a:lnTo>
                <a:lnTo>
                  <a:pt x="48" y="58"/>
                </a:lnTo>
                <a:lnTo>
                  <a:pt x="53" y="62"/>
                </a:lnTo>
                <a:lnTo>
                  <a:pt x="59" y="64"/>
                </a:lnTo>
                <a:lnTo>
                  <a:pt x="65" y="68"/>
                </a:lnTo>
                <a:lnTo>
                  <a:pt x="72" y="72"/>
                </a:lnTo>
                <a:lnTo>
                  <a:pt x="82" y="76"/>
                </a:lnTo>
                <a:lnTo>
                  <a:pt x="93" y="81"/>
                </a:lnTo>
                <a:lnTo>
                  <a:pt x="101" y="85"/>
                </a:lnTo>
                <a:lnTo>
                  <a:pt x="108" y="89"/>
                </a:lnTo>
                <a:lnTo>
                  <a:pt x="116" y="94"/>
                </a:lnTo>
                <a:lnTo>
                  <a:pt x="122" y="102"/>
                </a:lnTo>
                <a:lnTo>
                  <a:pt x="125" y="111"/>
                </a:lnTo>
                <a:lnTo>
                  <a:pt x="127" y="123"/>
                </a:lnTo>
                <a:lnTo>
                  <a:pt x="125" y="130"/>
                </a:lnTo>
                <a:lnTo>
                  <a:pt x="123" y="140"/>
                </a:lnTo>
                <a:lnTo>
                  <a:pt x="118" y="147"/>
                </a:lnTo>
                <a:lnTo>
                  <a:pt x="112" y="153"/>
                </a:lnTo>
                <a:lnTo>
                  <a:pt x="104" y="159"/>
                </a:lnTo>
                <a:lnTo>
                  <a:pt x="97" y="165"/>
                </a:lnTo>
                <a:lnTo>
                  <a:pt x="80" y="168"/>
                </a:lnTo>
                <a:lnTo>
                  <a:pt x="63" y="170"/>
                </a:lnTo>
                <a:lnTo>
                  <a:pt x="38" y="168"/>
                </a:lnTo>
                <a:lnTo>
                  <a:pt x="17" y="159"/>
                </a:lnTo>
                <a:lnTo>
                  <a:pt x="8" y="147"/>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75" name="Freeform 724"/>
          <p:cNvSpPr>
            <a:spLocks/>
          </p:cNvSpPr>
          <p:nvPr/>
        </p:nvSpPr>
        <p:spPr bwMode="auto">
          <a:xfrm>
            <a:off x="8004175" y="3587750"/>
            <a:ext cx="160338" cy="204788"/>
          </a:xfrm>
          <a:custGeom>
            <a:avLst/>
            <a:gdLst>
              <a:gd name="T0" fmla="*/ 2147483647 w 134"/>
              <a:gd name="T1" fmla="*/ 2147483647 h 166"/>
              <a:gd name="T2" fmla="*/ 2147483647 w 134"/>
              <a:gd name="T3" fmla="*/ 2147483647 h 166"/>
              <a:gd name="T4" fmla="*/ 0 w 134"/>
              <a:gd name="T5" fmla="*/ 2147483647 h 166"/>
              <a:gd name="T6" fmla="*/ 2147483647 w 134"/>
              <a:gd name="T7" fmla="*/ 0 h 166"/>
              <a:gd name="T8" fmla="*/ 2147483647 w 134"/>
              <a:gd name="T9" fmla="*/ 0 h 166"/>
              <a:gd name="T10" fmla="*/ 2147483647 w 134"/>
              <a:gd name="T11" fmla="*/ 2147483647 h 166"/>
              <a:gd name="T12" fmla="*/ 2147483647 w 134"/>
              <a:gd name="T13" fmla="*/ 2147483647 h 166"/>
              <a:gd name="T14" fmla="*/ 2147483647 w 134"/>
              <a:gd name="T15" fmla="*/ 2147483647 h 166"/>
              <a:gd name="T16" fmla="*/ 2147483647 w 134"/>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6"/>
              <a:gd name="T29" fmla="*/ 134 w 134"/>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6">
                <a:moveTo>
                  <a:pt x="25" y="166"/>
                </a:moveTo>
                <a:lnTo>
                  <a:pt x="55" y="19"/>
                </a:lnTo>
                <a:lnTo>
                  <a:pt x="0" y="19"/>
                </a:lnTo>
                <a:lnTo>
                  <a:pt x="4" y="0"/>
                </a:lnTo>
                <a:lnTo>
                  <a:pt x="134" y="0"/>
                </a:lnTo>
                <a:lnTo>
                  <a:pt x="129" y="19"/>
                </a:lnTo>
                <a:lnTo>
                  <a:pt x="76" y="19"/>
                </a:lnTo>
                <a:lnTo>
                  <a:pt x="44"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76" name="Line 725"/>
          <p:cNvSpPr>
            <a:spLocks noChangeShapeType="1"/>
          </p:cNvSpPr>
          <p:nvPr/>
        </p:nvSpPr>
        <p:spPr bwMode="auto">
          <a:xfrm>
            <a:off x="2995613" y="5049838"/>
            <a:ext cx="1587" cy="177800"/>
          </a:xfrm>
          <a:prstGeom prst="line">
            <a:avLst/>
          </a:prstGeom>
          <a:noFill/>
          <a:ln w="9525">
            <a:solidFill>
              <a:srgbClr val="000000"/>
            </a:solidFill>
            <a:round/>
            <a:headEnd/>
            <a:tailEnd/>
          </a:ln>
        </p:spPr>
        <p:txBody>
          <a:bodyPr/>
          <a:lstStyle/>
          <a:p>
            <a:endParaRPr lang="en-CA"/>
          </a:p>
        </p:txBody>
      </p:sp>
      <p:sp>
        <p:nvSpPr>
          <p:cNvPr id="28377" name="Freeform 726"/>
          <p:cNvSpPr>
            <a:spLocks/>
          </p:cNvSpPr>
          <p:nvPr/>
        </p:nvSpPr>
        <p:spPr bwMode="auto">
          <a:xfrm>
            <a:off x="2976563" y="5151438"/>
            <a:ext cx="34925" cy="76200"/>
          </a:xfrm>
          <a:custGeom>
            <a:avLst/>
            <a:gdLst>
              <a:gd name="T0" fmla="*/ 2147483647 w 30"/>
              <a:gd name="T1" fmla="*/ 0 h 61"/>
              <a:gd name="T2" fmla="*/ 2147483647 w 30"/>
              <a:gd name="T3" fmla="*/ 2147483647 h 61"/>
              <a:gd name="T4" fmla="*/ 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30" y="0"/>
                </a:moveTo>
                <a:lnTo>
                  <a:pt x="15" y="61"/>
                </a:lnTo>
                <a:lnTo>
                  <a:pt x="0" y="0"/>
                </a:lnTo>
              </a:path>
            </a:pathLst>
          </a:custGeom>
          <a:noFill/>
          <a:ln w="9525">
            <a:solidFill>
              <a:srgbClr val="000000"/>
            </a:solidFill>
            <a:round/>
            <a:headEnd/>
            <a:tailEnd/>
          </a:ln>
        </p:spPr>
        <p:txBody>
          <a:bodyPr/>
          <a:lstStyle/>
          <a:p>
            <a:endParaRPr lang="en-CA"/>
          </a:p>
        </p:txBody>
      </p:sp>
      <p:sp>
        <p:nvSpPr>
          <p:cNvPr id="28378" name="Rectangle 727"/>
          <p:cNvSpPr>
            <a:spLocks noChangeArrowheads="1"/>
          </p:cNvSpPr>
          <p:nvPr/>
        </p:nvSpPr>
        <p:spPr bwMode="auto">
          <a:xfrm>
            <a:off x="1636713" y="4452938"/>
            <a:ext cx="2954337" cy="601662"/>
          </a:xfrm>
          <a:prstGeom prst="rect">
            <a:avLst/>
          </a:prstGeom>
          <a:noFill/>
          <a:ln w="9525">
            <a:solidFill>
              <a:srgbClr val="000000"/>
            </a:solidFill>
            <a:miter lim="800000"/>
            <a:headEnd/>
            <a:tailEnd/>
          </a:ln>
        </p:spPr>
        <p:txBody>
          <a:bodyPr/>
          <a:lstStyle/>
          <a:p>
            <a:endParaRPr lang="en-US"/>
          </a:p>
        </p:txBody>
      </p:sp>
      <p:sp>
        <p:nvSpPr>
          <p:cNvPr id="28379" name="Freeform 728"/>
          <p:cNvSpPr>
            <a:spLocks/>
          </p:cNvSpPr>
          <p:nvPr/>
        </p:nvSpPr>
        <p:spPr bwMode="auto">
          <a:xfrm>
            <a:off x="1789113" y="4702175"/>
            <a:ext cx="168275" cy="209550"/>
          </a:xfrm>
          <a:custGeom>
            <a:avLst/>
            <a:gdLst>
              <a:gd name="T0" fmla="*/ 0 w 140"/>
              <a:gd name="T1" fmla="*/ 2147483647 h 166"/>
              <a:gd name="T2" fmla="*/ 2147483647 w 140"/>
              <a:gd name="T3" fmla="*/ 0 h 166"/>
              <a:gd name="T4" fmla="*/ 2147483647 w 140"/>
              <a:gd name="T5" fmla="*/ 0 h 166"/>
              <a:gd name="T6" fmla="*/ 2147483647 w 140"/>
              <a:gd name="T7" fmla="*/ 2147483647 h 166"/>
              <a:gd name="T8" fmla="*/ 2147483647 w 140"/>
              <a:gd name="T9" fmla="*/ 2147483647 h 166"/>
              <a:gd name="T10" fmla="*/ 2147483647 w 140"/>
              <a:gd name="T11" fmla="*/ 2147483647 h 166"/>
              <a:gd name="T12" fmla="*/ 2147483647 w 140"/>
              <a:gd name="T13" fmla="*/ 2147483647 h 166"/>
              <a:gd name="T14" fmla="*/ 2147483647 w 140"/>
              <a:gd name="T15" fmla="*/ 2147483647 h 166"/>
              <a:gd name="T16" fmla="*/ 2147483647 w 140"/>
              <a:gd name="T17" fmla="*/ 2147483647 h 166"/>
              <a:gd name="T18" fmla="*/ 2147483647 w 140"/>
              <a:gd name="T19" fmla="*/ 2147483647 h 166"/>
              <a:gd name="T20" fmla="*/ 0 w 140"/>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166"/>
              <a:gd name="T35" fmla="*/ 140 w 1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166">
                <a:moveTo>
                  <a:pt x="0" y="166"/>
                </a:moveTo>
                <a:lnTo>
                  <a:pt x="34" y="0"/>
                </a:lnTo>
                <a:lnTo>
                  <a:pt x="140" y="0"/>
                </a:lnTo>
                <a:lnTo>
                  <a:pt x="136" y="19"/>
                </a:lnTo>
                <a:lnTo>
                  <a:pt x="49" y="19"/>
                </a:lnTo>
                <a:lnTo>
                  <a:pt x="37" y="74"/>
                </a:lnTo>
                <a:lnTo>
                  <a:pt x="130" y="74"/>
                </a:lnTo>
                <a:lnTo>
                  <a:pt x="123" y="93"/>
                </a:lnTo>
                <a:lnTo>
                  <a:pt x="34" y="93"/>
                </a:lnTo>
                <a:lnTo>
                  <a:pt x="18" y="166"/>
                </a:lnTo>
                <a:lnTo>
                  <a:pt x="0" y="166"/>
                </a:lnTo>
                <a:close/>
              </a:path>
            </a:pathLst>
          </a:custGeom>
          <a:solidFill>
            <a:srgbClr val="000000"/>
          </a:solidFill>
          <a:ln w="0">
            <a:solidFill>
              <a:srgbClr val="000000"/>
            </a:solidFill>
            <a:round/>
            <a:headEnd/>
            <a:tailEnd/>
          </a:ln>
        </p:spPr>
        <p:txBody>
          <a:bodyPr/>
          <a:lstStyle/>
          <a:p>
            <a:endParaRPr lang="en-CA"/>
          </a:p>
        </p:txBody>
      </p:sp>
      <p:sp>
        <p:nvSpPr>
          <p:cNvPr id="28380" name="Freeform 729"/>
          <p:cNvSpPr>
            <a:spLocks/>
          </p:cNvSpPr>
          <p:nvPr/>
        </p:nvSpPr>
        <p:spPr bwMode="auto">
          <a:xfrm>
            <a:off x="1976438" y="4700588"/>
            <a:ext cx="163512" cy="215900"/>
          </a:xfrm>
          <a:custGeom>
            <a:avLst/>
            <a:gdLst>
              <a:gd name="T0" fmla="*/ 2147483647 w 138"/>
              <a:gd name="T1" fmla="*/ 2147483647 h 172"/>
              <a:gd name="T2" fmla="*/ 2147483647 w 138"/>
              <a:gd name="T3" fmla="*/ 2147483647 h 172"/>
              <a:gd name="T4" fmla="*/ 2147483647 w 138"/>
              <a:gd name="T5" fmla="*/ 2147483647 h 172"/>
              <a:gd name="T6" fmla="*/ 2147483647 w 138"/>
              <a:gd name="T7" fmla="*/ 2147483647 h 172"/>
              <a:gd name="T8" fmla="*/ 2147483647 w 138"/>
              <a:gd name="T9" fmla="*/ 2147483647 h 172"/>
              <a:gd name="T10" fmla="*/ 2147483647 w 138"/>
              <a:gd name="T11" fmla="*/ 2147483647 h 172"/>
              <a:gd name="T12" fmla="*/ 2147483647 w 138"/>
              <a:gd name="T13" fmla="*/ 2147483647 h 172"/>
              <a:gd name="T14" fmla="*/ 2147483647 w 138"/>
              <a:gd name="T15" fmla="*/ 2147483647 h 172"/>
              <a:gd name="T16" fmla="*/ 2147483647 w 138"/>
              <a:gd name="T17" fmla="*/ 2147483647 h 172"/>
              <a:gd name="T18" fmla="*/ 2147483647 w 138"/>
              <a:gd name="T19" fmla="*/ 2147483647 h 172"/>
              <a:gd name="T20" fmla="*/ 2147483647 w 138"/>
              <a:gd name="T21" fmla="*/ 2147483647 h 172"/>
              <a:gd name="T22" fmla="*/ 2147483647 w 138"/>
              <a:gd name="T23" fmla="*/ 2147483647 h 172"/>
              <a:gd name="T24" fmla="*/ 2147483647 w 138"/>
              <a:gd name="T25" fmla="*/ 2147483647 h 172"/>
              <a:gd name="T26" fmla="*/ 2147483647 w 138"/>
              <a:gd name="T27" fmla="*/ 2147483647 h 172"/>
              <a:gd name="T28" fmla="*/ 2147483647 w 138"/>
              <a:gd name="T29" fmla="*/ 2147483647 h 172"/>
              <a:gd name="T30" fmla="*/ 2147483647 w 138"/>
              <a:gd name="T31" fmla="*/ 2147483647 h 172"/>
              <a:gd name="T32" fmla="*/ 2147483647 w 138"/>
              <a:gd name="T33" fmla="*/ 2147483647 h 172"/>
              <a:gd name="T34" fmla="*/ 2147483647 w 138"/>
              <a:gd name="T35" fmla="*/ 0 h 172"/>
              <a:gd name="T36" fmla="*/ 2147483647 w 138"/>
              <a:gd name="T37" fmla="*/ 2147483647 h 172"/>
              <a:gd name="T38" fmla="*/ 2147483647 w 138"/>
              <a:gd name="T39" fmla="*/ 2147483647 h 172"/>
              <a:gd name="T40" fmla="*/ 2147483647 w 138"/>
              <a:gd name="T41" fmla="*/ 2147483647 h 172"/>
              <a:gd name="T42" fmla="*/ 2147483647 w 138"/>
              <a:gd name="T43" fmla="*/ 2147483647 h 172"/>
              <a:gd name="T44" fmla="*/ 2147483647 w 138"/>
              <a:gd name="T45" fmla="*/ 2147483647 h 172"/>
              <a:gd name="T46" fmla="*/ 2147483647 w 138"/>
              <a:gd name="T47" fmla="*/ 2147483647 h 172"/>
              <a:gd name="T48" fmla="*/ 2147483647 w 138"/>
              <a:gd name="T49" fmla="*/ 2147483647 h 172"/>
              <a:gd name="T50" fmla="*/ 2147483647 w 138"/>
              <a:gd name="T51" fmla="*/ 2147483647 h 172"/>
              <a:gd name="T52" fmla="*/ 2147483647 w 138"/>
              <a:gd name="T53" fmla="*/ 2147483647 h 172"/>
              <a:gd name="T54" fmla="*/ 2147483647 w 138"/>
              <a:gd name="T55" fmla="*/ 2147483647 h 172"/>
              <a:gd name="T56" fmla="*/ 2147483647 w 138"/>
              <a:gd name="T57" fmla="*/ 2147483647 h 172"/>
              <a:gd name="T58" fmla="*/ 2147483647 w 138"/>
              <a:gd name="T59" fmla="*/ 2147483647 h 172"/>
              <a:gd name="T60" fmla="*/ 2147483647 w 138"/>
              <a:gd name="T61" fmla="*/ 2147483647 h 172"/>
              <a:gd name="T62" fmla="*/ 2147483647 w 138"/>
              <a:gd name="T63" fmla="*/ 2147483647 h 172"/>
              <a:gd name="T64" fmla="*/ 2147483647 w 138"/>
              <a:gd name="T65" fmla="*/ 2147483647 h 172"/>
              <a:gd name="T66" fmla="*/ 2147483647 w 138"/>
              <a:gd name="T67" fmla="*/ 2147483647 h 172"/>
              <a:gd name="T68" fmla="*/ 2147483647 w 138"/>
              <a:gd name="T69" fmla="*/ 2147483647 h 172"/>
              <a:gd name="T70" fmla="*/ 2147483647 w 138"/>
              <a:gd name="T71" fmla="*/ 2147483647 h 172"/>
              <a:gd name="T72" fmla="*/ 2147483647 w 138"/>
              <a:gd name="T73" fmla="*/ 2147483647 h 172"/>
              <a:gd name="T74" fmla="*/ 2147483647 w 138"/>
              <a:gd name="T75" fmla="*/ 2147483647 h 172"/>
              <a:gd name="T76" fmla="*/ 2147483647 w 138"/>
              <a:gd name="T77" fmla="*/ 2147483647 h 172"/>
              <a:gd name="T78" fmla="*/ 2147483647 w 138"/>
              <a:gd name="T79" fmla="*/ 2147483647 h 172"/>
              <a:gd name="T80" fmla="*/ 2147483647 w 138"/>
              <a:gd name="T81" fmla="*/ 2147483647 h 172"/>
              <a:gd name="T82" fmla="*/ 2147483647 w 138"/>
              <a:gd name="T83" fmla="*/ 2147483647 h 172"/>
              <a:gd name="T84" fmla="*/ 2147483647 w 138"/>
              <a:gd name="T85" fmla="*/ 2147483647 h 172"/>
              <a:gd name="T86" fmla="*/ 0 w 138"/>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2"/>
              <a:gd name="T134" fmla="*/ 138 w 138"/>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2">
                <a:moveTo>
                  <a:pt x="0" y="115"/>
                </a:moveTo>
                <a:lnTo>
                  <a:pt x="19" y="114"/>
                </a:lnTo>
                <a:lnTo>
                  <a:pt x="19" y="119"/>
                </a:lnTo>
                <a:lnTo>
                  <a:pt x="21" y="129"/>
                </a:lnTo>
                <a:lnTo>
                  <a:pt x="23" y="136"/>
                </a:lnTo>
                <a:lnTo>
                  <a:pt x="26" y="140"/>
                </a:lnTo>
                <a:lnTo>
                  <a:pt x="32" y="146"/>
                </a:lnTo>
                <a:lnTo>
                  <a:pt x="40" y="148"/>
                </a:lnTo>
                <a:lnTo>
                  <a:pt x="47" y="149"/>
                </a:lnTo>
                <a:lnTo>
                  <a:pt x="55" y="151"/>
                </a:lnTo>
                <a:lnTo>
                  <a:pt x="64" y="151"/>
                </a:lnTo>
                <a:lnTo>
                  <a:pt x="83" y="149"/>
                </a:lnTo>
                <a:lnTo>
                  <a:pt x="96" y="144"/>
                </a:lnTo>
                <a:lnTo>
                  <a:pt x="102" y="138"/>
                </a:lnTo>
                <a:lnTo>
                  <a:pt x="106" y="131"/>
                </a:lnTo>
                <a:lnTo>
                  <a:pt x="108" y="125"/>
                </a:lnTo>
                <a:lnTo>
                  <a:pt x="106" y="117"/>
                </a:lnTo>
                <a:lnTo>
                  <a:pt x="102" y="110"/>
                </a:lnTo>
                <a:lnTo>
                  <a:pt x="91" y="102"/>
                </a:lnTo>
                <a:lnTo>
                  <a:pt x="70" y="93"/>
                </a:lnTo>
                <a:lnTo>
                  <a:pt x="57" y="87"/>
                </a:lnTo>
                <a:lnTo>
                  <a:pt x="49" y="83"/>
                </a:lnTo>
                <a:lnTo>
                  <a:pt x="41" y="79"/>
                </a:lnTo>
                <a:lnTo>
                  <a:pt x="32" y="72"/>
                </a:lnTo>
                <a:lnTo>
                  <a:pt x="24" y="64"/>
                </a:lnTo>
                <a:lnTo>
                  <a:pt x="21" y="59"/>
                </a:lnTo>
                <a:lnTo>
                  <a:pt x="19" y="51"/>
                </a:lnTo>
                <a:lnTo>
                  <a:pt x="19" y="43"/>
                </a:lnTo>
                <a:lnTo>
                  <a:pt x="19" y="36"/>
                </a:lnTo>
                <a:lnTo>
                  <a:pt x="23" y="28"/>
                </a:lnTo>
                <a:lnTo>
                  <a:pt x="26" y="21"/>
                </a:lnTo>
                <a:lnTo>
                  <a:pt x="32" y="15"/>
                </a:lnTo>
                <a:lnTo>
                  <a:pt x="38" y="9"/>
                </a:lnTo>
                <a:lnTo>
                  <a:pt x="47" y="6"/>
                </a:lnTo>
                <a:lnTo>
                  <a:pt x="60" y="2"/>
                </a:lnTo>
                <a:lnTo>
                  <a:pt x="77" y="0"/>
                </a:lnTo>
                <a:lnTo>
                  <a:pt x="94" y="2"/>
                </a:lnTo>
                <a:lnTo>
                  <a:pt x="112" y="8"/>
                </a:lnTo>
                <a:lnTo>
                  <a:pt x="119" y="11"/>
                </a:lnTo>
                <a:lnTo>
                  <a:pt x="127" y="19"/>
                </a:lnTo>
                <a:lnTo>
                  <a:pt x="130" y="25"/>
                </a:lnTo>
                <a:lnTo>
                  <a:pt x="136" y="36"/>
                </a:lnTo>
                <a:lnTo>
                  <a:pt x="138" y="47"/>
                </a:lnTo>
                <a:lnTo>
                  <a:pt x="138" y="49"/>
                </a:lnTo>
                <a:lnTo>
                  <a:pt x="138" y="51"/>
                </a:lnTo>
                <a:lnTo>
                  <a:pt x="117" y="53"/>
                </a:lnTo>
                <a:lnTo>
                  <a:pt x="117" y="45"/>
                </a:lnTo>
                <a:lnTo>
                  <a:pt x="115" y="42"/>
                </a:lnTo>
                <a:lnTo>
                  <a:pt x="113" y="36"/>
                </a:lnTo>
                <a:lnTo>
                  <a:pt x="110" y="30"/>
                </a:lnTo>
                <a:lnTo>
                  <a:pt x="104" y="26"/>
                </a:lnTo>
                <a:lnTo>
                  <a:pt x="94" y="23"/>
                </a:lnTo>
                <a:lnTo>
                  <a:pt x="87" y="21"/>
                </a:lnTo>
                <a:lnTo>
                  <a:pt x="76" y="19"/>
                </a:lnTo>
                <a:lnTo>
                  <a:pt x="64" y="21"/>
                </a:lnTo>
                <a:lnTo>
                  <a:pt x="55" y="23"/>
                </a:lnTo>
                <a:lnTo>
                  <a:pt x="47" y="26"/>
                </a:lnTo>
                <a:lnTo>
                  <a:pt x="41" y="32"/>
                </a:lnTo>
                <a:lnTo>
                  <a:pt x="40" y="38"/>
                </a:lnTo>
                <a:lnTo>
                  <a:pt x="38" y="43"/>
                </a:lnTo>
                <a:lnTo>
                  <a:pt x="40" y="49"/>
                </a:lnTo>
                <a:lnTo>
                  <a:pt x="41" y="55"/>
                </a:lnTo>
                <a:lnTo>
                  <a:pt x="47" y="59"/>
                </a:lnTo>
                <a:lnTo>
                  <a:pt x="53" y="64"/>
                </a:lnTo>
                <a:lnTo>
                  <a:pt x="58" y="66"/>
                </a:lnTo>
                <a:lnTo>
                  <a:pt x="64" y="68"/>
                </a:lnTo>
                <a:lnTo>
                  <a:pt x="72" y="72"/>
                </a:lnTo>
                <a:lnTo>
                  <a:pt x="83" y="76"/>
                </a:lnTo>
                <a:lnTo>
                  <a:pt x="94" y="81"/>
                </a:lnTo>
                <a:lnTo>
                  <a:pt x="102" y="85"/>
                </a:lnTo>
                <a:lnTo>
                  <a:pt x="108" y="89"/>
                </a:lnTo>
                <a:lnTo>
                  <a:pt x="117" y="96"/>
                </a:lnTo>
                <a:lnTo>
                  <a:pt x="123" y="104"/>
                </a:lnTo>
                <a:lnTo>
                  <a:pt x="127" y="114"/>
                </a:lnTo>
                <a:lnTo>
                  <a:pt x="127" y="123"/>
                </a:lnTo>
                <a:lnTo>
                  <a:pt x="127" y="132"/>
                </a:lnTo>
                <a:lnTo>
                  <a:pt x="123" y="140"/>
                </a:lnTo>
                <a:lnTo>
                  <a:pt x="119" y="148"/>
                </a:lnTo>
                <a:lnTo>
                  <a:pt x="113" y="155"/>
                </a:lnTo>
                <a:lnTo>
                  <a:pt x="106" y="161"/>
                </a:lnTo>
                <a:lnTo>
                  <a:pt x="96" y="165"/>
                </a:lnTo>
                <a:lnTo>
                  <a:pt x="81" y="170"/>
                </a:lnTo>
                <a:lnTo>
                  <a:pt x="62" y="172"/>
                </a:lnTo>
                <a:lnTo>
                  <a:pt x="38" y="168"/>
                </a:lnTo>
                <a:lnTo>
                  <a:pt x="17" y="159"/>
                </a:lnTo>
                <a:lnTo>
                  <a:pt x="7" y="149"/>
                </a:lnTo>
                <a:lnTo>
                  <a:pt x="2" y="134"/>
                </a:lnTo>
                <a:lnTo>
                  <a:pt x="0" y="115"/>
                </a:lnTo>
                <a:close/>
              </a:path>
            </a:pathLst>
          </a:custGeom>
          <a:solidFill>
            <a:srgbClr val="000000"/>
          </a:solidFill>
          <a:ln w="0">
            <a:solidFill>
              <a:srgbClr val="000000"/>
            </a:solidFill>
            <a:round/>
            <a:headEnd/>
            <a:tailEnd/>
          </a:ln>
        </p:spPr>
        <p:txBody>
          <a:bodyPr/>
          <a:lstStyle/>
          <a:p>
            <a:endParaRPr lang="en-CA"/>
          </a:p>
        </p:txBody>
      </p:sp>
      <p:sp>
        <p:nvSpPr>
          <p:cNvPr id="28381" name="Freeform 730"/>
          <p:cNvSpPr>
            <a:spLocks/>
          </p:cNvSpPr>
          <p:nvPr/>
        </p:nvSpPr>
        <p:spPr bwMode="auto">
          <a:xfrm>
            <a:off x="2173288" y="4702175"/>
            <a:ext cx="163512" cy="209550"/>
          </a:xfrm>
          <a:custGeom>
            <a:avLst/>
            <a:gdLst>
              <a:gd name="T0" fmla="*/ 2147483647 w 137"/>
              <a:gd name="T1" fmla="*/ 2147483647 h 166"/>
              <a:gd name="T2" fmla="*/ 2147483647 w 137"/>
              <a:gd name="T3" fmla="*/ 2147483647 h 166"/>
              <a:gd name="T4" fmla="*/ 0 w 137"/>
              <a:gd name="T5" fmla="*/ 2147483647 h 166"/>
              <a:gd name="T6" fmla="*/ 2147483647 w 137"/>
              <a:gd name="T7" fmla="*/ 0 h 166"/>
              <a:gd name="T8" fmla="*/ 2147483647 w 137"/>
              <a:gd name="T9" fmla="*/ 0 h 166"/>
              <a:gd name="T10" fmla="*/ 2147483647 w 137"/>
              <a:gd name="T11" fmla="*/ 2147483647 h 166"/>
              <a:gd name="T12" fmla="*/ 2147483647 w 137"/>
              <a:gd name="T13" fmla="*/ 2147483647 h 166"/>
              <a:gd name="T14" fmla="*/ 2147483647 w 137"/>
              <a:gd name="T15" fmla="*/ 2147483647 h 166"/>
              <a:gd name="T16" fmla="*/ 2147483647 w 137"/>
              <a:gd name="T17" fmla="*/ 2147483647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66"/>
              <a:gd name="T29" fmla="*/ 137 w 1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66">
                <a:moveTo>
                  <a:pt x="25" y="166"/>
                </a:moveTo>
                <a:lnTo>
                  <a:pt x="57" y="19"/>
                </a:lnTo>
                <a:lnTo>
                  <a:pt x="0" y="19"/>
                </a:lnTo>
                <a:lnTo>
                  <a:pt x="4" y="0"/>
                </a:lnTo>
                <a:lnTo>
                  <a:pt x="137" y="0"/>
                </a:lnTo>
                <a:lnTo>
                  <a:pt x="133" y="19"/>
                </a:lnTo>
                <a:lnTo>
                  <a:pt x="78" y="19"/>
                </a:lnTo>
                <a:lnTo>
                  <a:pt x="46" y="166"/>
                </a:lnTo>
                <a:lnTo>
                  <a:pt x="25" y="166"/>
                </a:lnTo>
                <a:close/>
              </a:path>
            </a:pathLst>
          </a:custGeom>
          <a:solidFill>
            <a:srgbClr val="000000"/>
          </a:solidFill>
          <a:ln w="0">
            <a:solidFill>
              <a:srgbClr val="000000"/>
            </a:solidFill>
            <a:round/>
            <a:headEnd/>
            <a:tailEnd/>
          </a:ln>
        </p:spPr>
        <p:txBody>
          <a:bodyPr/>
          <a:lstStyle/>
          <a:p>
            <a:endParaRPr lang="en-CA"/>
          </a:p>
        </p:txBody>
      </p:sp>
      <p:sp>
        <p:nvSpPr>
          <p:cNvPr id="28382" name="Freeform 731"/>
          <p:cNvSpPr>
            <a:spLocks noEditPoints="1"/>
          </p:cNvSpPr>
          <p:nvPr/>
        </p:nvSpPr>
        <p:spPr bwMode="auto">
          <a:xfrm>
            <a:off x="2309813" y="4851400"/>
            <a:ext cx="100012" cy="115888"/>
          </a:xfrm>
          <a:custGeom>
            <a:avLst/>
            <a:gdLst>
              <a:gd name="T0" fmla="*/ 0 w 83"/>
              <a:gd name="T1" fmla="*/ 2147483647 h 95"/>
              <a:gd name="T2" fmla="*/ 2147483647 w 83"/>
              <a:gd name="T3" fmla="*/ 0 h 95"/>
              <a:gd name="T4" fmla="*/ 2147483647 w 83"/>
              <a:gd name="T5" fmla="*/ 0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0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5"/>
              <a:gd name="T53" fmla="*/ 83 w 83"/>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5">
                <a:moveTo>
                  <a:pt x="0" y="95"/>
                </a:moveTo>
                <a:lnTo>
                  <a:pt x="53" y="0"/>
                </a:lnTo>
                <a:lnTo>
                  <a:pt x="66" y="0"/>
                </a:lnTo>
                <a:lnTo>
                  <a:pt x="83" y="95"/>
                </a:lnTo>
                <a:lnTo>
                  <a:pt x="72" y="95"/>
                </a:lnTo>
                <a:lnTo>
                  <a:pt x="66" y="66"/>
                </a:lnTo>
                <a:lnTo>
                  <a:pt x="27" y="66"/>
                </a:lnTo>
                <a:lnTo>
                  <a:pt x="11" y="95"/>
                </a:lnTo>
                <a:lnTo>
                  <a:pt x="0" y="95"/>
                </a:lnTo>
                <a:close/>
                <a:moveTo>
                  <a:pt x="34" y="57"/>
                </a:moveTo>
                <a:lnTo>
                  <a:pt x="66" y="57"/>
                </a:lnTo>
                <a:lnTo>
                  <a:pt x="62" y="34"/>
                </a:lnTo>
                <a:lnTo>
                  <a:pt x="59" y="21"/>
                </a:lnTo>
                <a:lnTo>
                  <a:pt x="59" y="11"/>
                </a:lnTo>
                <a:lnTo>
                  <a:pt x="53" y="19"/>
                </a:lnTo>
                <a:lnTo>
                  <a:pt x="47" y="30"/>
                </a:lnTo>
                <a:lnTo>
                  <a:pt x="34" y="57"/>
                </a:lnTo>
                <a:close/>
              </a:path>
            </a:pathLst>
          </a:custGeom>
          <a:solidFill>
            <a:srgbClr val="000000"/>
          </a:solidFill>
          <a:ln w="0">
            <a:solidFill>
              <a:srgbClr val="000000"/>
            </a:solidFill>
            <a:round/>
            <a:headEnd/>
            <a:tailEnd/>
          </a:ln>
        </p:spPr>
        <p:txBody>
          <a:bodyPr/>
          <a:lstStyle/>
          <a:p>
            <a:endParaRPr lang="en-CA"/>
          </a:p>
        </p:txBody>
      </p:sp>
      <p:sp>
        <p:nvSpPr>
          <p:cNvPr id="28383" name="Freeform 732"/>
          <p:cNvSpPr>
            <a:spLocks/>
          </p:cNvSpPr>
          <p:nvPr/>
        </p:nvSpPr>
        <p:spPr bwMode="auto">
          <a:xfrm>
            <a:off x="3067050" y="4792663"/>
            <a:ext cx="53975" cy="115887"/>
          </a:xfrm>
          <a:custGeom>
            <a:avLst/>
            <a:gdLst>
              <a:gd name="T0" fmla="*/ 2147483647 w 46"/>
              <a:gd name="T1" fmla="*/ 2147483647 h 93"/>
              <a:gd name="T2" fmla="*/ 2147483647 w 46"/>
              <a:gd name="T3" fmla="*/ 2147483647 h 93"/>
              <a:gd name="T4" fmla="*/ 2147483647 w 46"/>
              <a:gd name="T5" fmla="*/ 2147483647 h 93"/>
              <a:gd name="T6" fmla="*/ 2147483647 w 46"/>
              <a:gd name="T7" fmla="*/ 2147483647 h 93"/>
              <a:gd name="T8" fmla="*/ 0 w 46"/>
              <a:gd name="T9" fmla="*/ 2147483647 h 93"/>
              <a:gd name="T10" fmla="*/ 2147483647 w 46"/>
              <a:gd name="T11" fmla="*/ 2147483647 h 93"/>
              <a:gd name="T12" fmla="*/ 2147483647 w 46"/>
              <a:gd name="T13" fmla="*/ 2147483647 h 93"/>
              <a:gd name="T14" fmla="*/ 2147483647 w 46"/>
              <a:gd name="T15" fmla="*/ 2147483647 h 93"/>
              <a:gd name="T16" fmla="*/ 2147483647 w 46"/>
              <a:gd name="T17" fmla="*/ 2147483647 h 93"/>
              <a:gd name="T18" fmla="*/ 2147483647 w 46"/>
              <a:gd name="T19" fmla="*/ 2147483647 h 93"/>
              <a:gd name="T20" fmla="*/ 2147483647 w 46"/>
              <a:gd name="T21" fmla="*/ 2147483647 h 93"/>
              <a:gd name="T22" fmla="*/ 2147483647 w 46"/>
              <a:gd name="T23" fmla="*/ 0 h 93"/>
              <a:gd name="T24" fmla="*/ 2147483647 w 46"/>
              <a:gd name="T25" fmla="*/ 0 h 93"/>
              <a:gd name="T26" fmla="*/ 2147483647 w 46"/>
              <a:gd name="T27" fmla="*/ 2147483647 h 93"/>
              <a:gd name="T28" fmla="*/ 2147483647 w 46"/>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3"/>
              <a:gd name="T47" fmla="*/ 46 w 46"/>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3">
                <a:moveTo>
                  <a:pt x="14" y="93"/>
                </a:moveTo>
                <a:lnTo>
                  <a:pt x="29" y="22"/>
                </a:lnTo>
                <a:lnTo>
                  <a:pt x="21" y="26"/>
                </a:lnTo>
                <a:lnTo>
                  <a:pt x="12" y="32"/>
                </a:lnTo>
                <a:lnTo>
                  <a:pt x="0" y="34"/>
                </a:lnTo>
                <a:lnTo>
                  <a:pt x="4" y="24"/>
                </a:lnTo>
                <a:lnTo>
                  <a:pt x="12" y="21"/>
                </a:lnTo>
                <a:lnTo>
                  <a:pt x="21" y="15"/>
                </a:lnTo>
                <a:lnTo>
                  <a:pt x="29" y="9"/>
                </a:lnTo>
                <a:lnTo>
                  <a:pt x="34" y="5"/>
                </a:lnTo>
                <a:lnTo>
                  <a:pt x="36" y="2"/>
                </a:lnTo>
                <a:lnTo>
                  <a:pt x="38" y="0"/>
                </a:lnTo>
                <a:lnTo>
                  <a:pt x="46" y="0"/>
                </a:lnTo>
                <a:lnTo>
                  <a:pt x="25" y="93"/>
                </a:lnTo>
                <a:lnTo>
                  <a:pt x="14" y="93"/>
                </a:lnTo>
                <a:close/>
              </a:path>
            </a:pathLst>
          </a:custGeom>
          <a:solidFill>
            <a:srgbClr val="000000"/>
          </a:solidFill>
          <a:ln w="0">
            <a:solidFill>
              <a:srgbClr val="000000"/>
            </a:solidFill>
            <a:round/>
            <a:headEnd/>
            <a:tailEnd/>
          </a:ln>
        </p:spPr>
        <p:txBody>
          <a:bodyPr/>
          <a:lstStyle/>
          <a:p>
            <a:endParaRPr lang="en-CA"/>
          </a:p>
        </p:txBody>
      </p:sp>
      <p:sp>
        <p:nvSpPr>
          <p:cNvPr id="28384" name="Freeform 733"/>
          <p:cNvSpPr>
            <a:spLocks/>
          </p:cNvSpPr>
          <p:nvPr/>
        </p:nvSpPr>
        <p:spPr bwMode="auto">
          <a:xfrm>
            <a:off x="3582988" y="4792663"/>
            <a:ext cx="77787" cy="115887"/>
          </a:xfrm>
          <a:custGeom>
            <a:avLst/>
            <a:gdLst>
              <a:gd name="T0" fmla="*/ 0 w 66"/>
              <a:gd name="T1" fmla="*/ 2147483647 h 93"/>
              <a:gd name="T2" fmla="*/ 2147483647 w 66"/>
              <a:gd name="T3" fmla="*/ 2147483647 h 93"/>
              <a:gd name="T4" fmla="*/ 2147483647 w 66"/>
              <a:gd name="T5" fmla="*/ 2147483647 h 93"/>
              <a:gd name="T6" fmla="*/ 2147483647 w 66"/>
              <a:gd name="T7" fmla="*/ 2147483647 h 93"/>
              <a:gd name="T8" fmla="*/ 2147483647 w 66"/>
              <a:gd name="T9" fmla="*/ 2147483647 h 93"/>
              <a:gd name="T10" fmla="*/ 2147483647 w 66"/>
              <a:gd name="T11" fmla="*/ 2147483647 h 93"/>
              <a:gd name="T12" fmla="*/ 2147483647 w 66"/>
              <a:gd name="T13" fmla="*/ 2147483647 h 93"/>
              <a:gd name="T14" fmla="*/ 2147483647 w 66"/>
              <a:gd name="T15" fmla="*/ 2147483647 h 93"/>
              <a:gd name="T16" fmla="*/ 2147483647 w 66"/>
              <a:gd name="T17" fmla="*/ 2147483647 h 93"/>
              <a:gd name="T18" fmla="*/ 2147483647 w 66"/>
              <a:gd name="T19" fmla="*/ 2147483647 h 93"/>
              <a:gd name="T20" fmla="*/ 2147483647 w 66"/>
              <a:gd name="T21" fmla="*/ 2147483647 h 93"/>
              <a:gd name="T22" fmla="*/ 2147483647 w 66"/>
              <a:gd name="T23" fmla="*/ 2147483647 h 93"/>
              <a:gd name="T24" fmla="*/ 2147483647 w 66"/>
              <a:gd name="T25" fmla="*/ 2147483647 h 93"/>
              <a:gd name="T26" fmla="*/ 2147483647 w 66"/>
              <a:gd name="T27" fmla="*/ 2147483647 h 93"/>
              <a:gd name="T28" fmla="*/ 2147483647 w 66"/>
              <a:gd name="T29" fmla="*/ 2147483647 h 93"/>
              <a:gd name="T30" fmla="*/ 2147483647 w 66"/>
              <a:gd name="T31" fmla="*/ 2147483647 h 93"/>
              <a:gd name="T32" fmla="*/ 2147483647 w 66"/>
              <a:gd name="T33" fmla="*/ 2147483647 h 93"/>
              <a:gd name="T34" fmla="*/ 2147483647 w 66"/>
              <a:gd name="T35" fmla="*/ 2147483647 h 93"/>
              <a:gd name="T36" fmla="*/ 2147483647 w 66"/>
              <a:gd name="T37" fmla="*/ 2147483647 h 93"/>
              <a:gd name="T38" fmla="*/ 2147483647 w 66"/>
              <a:gd name="T39" fmla="*/ 2147483647 h 93"/>
              <a:gd name="T40" fmla="*/ 2147483647 w 66"/>
              <a:gd name="T41" fmla="*/ 2147483647 h 93"/>
              <a:gd name="T42" fmla="*/ 2147483647 w 66"/>
              <a:gd name="T43" fmla="*/ 2147483647 h 93"/>
              <a:gd name="T44" fmla="*/ 2147483647 w 66"/>
              <a:gd name="T45" fmla="*/ 2147483647 h 93"/>
              <a:gd name="T46" fmla="*/ 2147483647 w 66"/>
              <a:gd name="T47" fmla="*/ 2147483647 h 93"/>
              <a:gd name="T48" fmla="*/ 2147483647 w 66"/>
              <a:gd name="T49" fmla="*/ 2147483647 h 93"/>
              <a:gd name="T50" fmla="*/ 2147483647 w 66"/>
              <a:gd name="T51" fmla="*/ 2147483647 h 93"/>
              <a:gd name="T52" fmla="*/ 2147483647 w 66"/>
              <a:gd name="T53" fmla="*/ 2147483647 h 93"/>
              <a:gd name="T54" fmla="*/ 2147483647 w 66"/>
              <a:gd name="T55" fmla="*/ 2147483647 h 93"/>
              <a:gd name="T56" fmla="*/ 2147483647 w 66"/>
              <a:gd name="T57" fmla="*/ 2147483647 h 93"/>
              <a:gd name="T58" fmla="*/ 2147483647 w 66"/>
              <a:gd name="T59" fmla="*/ 0 h 93"/>
              <a:gd name="T60" fmla="*/ 2147483647 w 66"/>
              <a:gd name="T61" fmla="*/ 0 h 93"/>
              <a:gd name="T62" fmla="*/ 2147483647 w 66"/>
              <a:gd name="T63" fmla="*/ 0 h 93"/>
              <a:gd name="T64" fmla="*/ 2147483647 w 66"/>
              <a:gd name="T65" fmla="*/ 2147483647 h 93"/>
              <a:gd name="T66" fmla="*/ 2147483647 w 66"/>
              <a:gd name="T67" fmla="*/ 2147483647 h 93"/>
              <a:gd name="T68" fmla="*/ 2147483647 w 66"/>
              <a:gd name="T69" fmla="*/ 2147483647 h 93"/>
              <a:gd name="T70" fmla="*/ 2147483647 w 66"/>
              <a:gd name="T71" fmla="*/ 2147483647 h 93"/>
              <a:gd name="T72" fmla="*/ 2147483647 w 66"/>
              <a:gd name="T73" fmla="*/ 2147483647 h 93"/>
              <a:gd name="T74" fmla="*/ 2147483647 w 66"/>
              <a:gd name="T75" fmla="*/ 2147483647 h 93"/>
              <a:gd name="T76" fmla="*/ 2147483647 w 66"/>
              <a:gd name="T77" fmla="*/ 2147483647 h 93"/>
              <a:gd name="T78" fmla="*/ 2147483647 w 66"/>
              <a:gd name="T79" fmla="*/ 2147483647 h 93"/>
              <a:gd name="T80" fmla="*/ 2147483647 w 66"/>
              <a:gd name="T81" fmla="*/ 2147483647 h 93"/>
              <a:gd name="T82" fmla="*/ 2147483647 w 66"/>
              <a:gd name="T83" fmla="*/ 2147483647 h 93"/>
              <a:gd name="T84" fmla="*/ 2147483647 w 66"/>
              <a:gd name="T85" fmla="*/ 2147483647 h 93"/>
              <a:gd name="T86" fmla="*/ 2147483647 w 66"/>
              <a:gd name="T87" fmla="*/ 2147483647 h 93"/>
              <a:gd name="T88" fmla="*/ 2147483647 w 66"/>
              <a:gd name="T89" fmla="*/ 2147483647 h 93"/>
              <a:gd name="T90" fmla="*/ 2147483647 w 66"/>
              <a:gd name="T91" fmla="*/ 2147483647 h 93"/>
              <a:gd name="T92" fmla="*/ 2147483647 w 66"/>
              <a:gd name="T93" fmla="*/ 2147483647 h 93"/>
              <a:gd name="T94" fmla="*/ 2147483647 w 66"/>
              <a:gd name="T95" fmla="*/ 2147483647 h 93"/>
              <a:gd name="T96" fmla="*/ 2147483647 w 66"/>
              <a:gd name="T97" fmla="*/ 2147483647 h 93"/>
              <a:gd name="T98" fmla="*/ 0 w 66"/>
              <a:gd name="T99" fmla="*/ 214748364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93"/>
              <a:gd name="T152" fmla="*/ 66 w 66"/>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93">
                <a:moveTo>
                  <a:pt x="0" y="93"/>
                </a:moveTo>
                <a:lnTo>
                  <a:pt x="2" y="85"/>
                </a:lnTo>
                <a:lnTo>
                  <a:pt x="4" y="79"/>
                </a:lnTo>
                <a:lnTo>
                  <a:pt x="7" y="74"/>
                </a:lnTo>
                <a:lnTo>
                  <a:pt x="13" y="68"/>
                </a:lnTo>
                <a:lnTo>
                  <a:pt x="17" y="64"/>
                </a:lnTo>
                <a:lnTo>
                  <a:pt x="25" y="58"/>
                </a:lnTo>
                <a:lnTo>
                  <a:pt x="34" y="53"/>
                </a:lnTo>
                <a:lnTo>
                  <a:pt x="40" y="47"/>
                </a:lnTo>
                <a:lnTo>
                  <a:pt x="43" y="43"/>
                </a:lnTo>
                <a:lnTo>
                  <a:pt x="47" y="41"/>
                </a:lnTo>
                <a:lnTo>
                  <a:pt x="51" y="38"/>
                </a:lnTo>
                <a:lnTo>
                  <a:pt x="53" y="32"/>
                </a:lnTo>
                <a:lnTo>
                  <a:pt x="55" y="28"/>
                </a:lnTo>
                <a:lnTo>
                  <a:pt x="55" y="24"/>
                </a:lnTo>
                <a:lnTo>
                  <a:pt x="53" y="19"/>
                </a:lnTo>
                <a:lnTo>
                  <a:pt x="51" y="15"/>
                </a:lnTo>
                <a:lnTo>
                  <a:pt x="45" y="11"/>
                </a:lnTo>
                <a:lnTo>
                  <a:pt x="38" y="9"/>
                </a:lnTo>
                <a:lnTo>
                  <a:pt x="32" y="11"/>
                </a:lnTo>
                <a:lnTo>
                  <a:pt x="26" y="15"/>
                </a:lnTo>
                <a:lnTo>
                  <a:pt x="23" y="19"/>
                </a:lnTo>
                <a:lnTo>
                  <a:pt x="21" y="22"/>
                </a:lnTo>
                <a:lnTo>
                  <a:pt x="19" y="28"/>
                </a:lnTo>
                <a:lnTo>
                  <a:pt x="7" y="26"/>
                </a:lnTo>
                <a:lnTo>
                  <a:pt x="9" y="19"/>
                </a:lnTo>
                <a:lnTo>
                  <a:pt x="13" y="13"/>
                </a:lnTo>
                <a:lnTo>
                  <a:pt x="17" y="7"/>
                </a:lnTo>
                <a:lnTo>
                  <a:pt x="23" y="2"/>
                </a:lnTo>
                <a:lnTo>
                  <a:pt x="30" y="0"/>
                </a:lnTo>
                <a:lnTo>
                  <a:pt x="38" y="0"/>
                </a:lnTo>
                <a:lnTo>
                  <a:pt x="45" y="0"/>
                </a:lnTo>
                <a:lnTo>
                  <a:pt x="53" y="2"/>
                </a:lnTo>
                <a:lnTo>
                  <a:pt x="59" y="7"/>
                </a:lnTo>
                <a:lnTo>
                  <a:pt x="62" y="11"/>
                </a:lnTo>
                <a:lnTo>
                  <a:pt x="66" y="19"/>
                </a:lnTo>
                <a:lnTo>
                  <a:pt x="66" y="24"/>
                </a:lnTo>
                <a:lnTo>
                  <a:pt x="64" y="34"/>
                </a:lnTo>
                <a:lnTo>
                  <a:pt x="59" y="43"/>
                </a:lnTo>
                <a:lnTo>
                  <a:pt x="57" y="47"/>
                </a:lnTo>
                <a:lnTo>
                  <a:pt x="51" y="51"/>
                </a:lnTo>
                <a:lnTo>
                  <a:pt x="43" y="57"/>
                </a:lnTo>
                <a:lnTo>
                  <a:pt x="34" y="64"/>
                </a:lnTo>
                <a:lnTo>
                  <a:pt x="26" y="70"/>
                </a:lnTo>
                <a:lnTo>
                  <a:pt x="23" y="74"/>
                </a:lnTo>
                <a:lnTo>
                  <a:pt x="19" y="79"/>
                </a:lnTo>
                <a:lnTo>
                  <a:pt x="15" y="83"/>
                </a:lnTo>
                <a:lnTo>
                  <a:pt x="59" y="83"/>
                </a:lnTo>
                <a:lnTo>
                  <a:pt x="55"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5" name="Freeform 734"/>
          <p:cNvSpPr>
            <a:spLocks/>
          </p:cNvSpPr>
          <p:nvPr/>
        </p:nvSpPr>
        <p:spPr bwMode="auto">
          <a:xfrm>
            <a:off x="4351338" y="4792663"/>
            <a:ext cx="111125" cy="115887"/>
          </a:xfrm>
          <a:custGeom>
            <a:avLst/>
            <a:gdLst>
              <a:gd name="T0" fmla="*/ 0 w 94"/>
              <a:gd name="T1" fmla="*/ 2147483647 h 93"/>
              <a:gd name="T2" fmla="*/ 2147483647 w 94"/>
              <a:gd name="T3" fmla="*/ 0 h 93"/>
              <a:gd name="T4" fmla="*/ 2147483647 w 94"/>
              <a:gd name="T5" fmla="*/ 0 h 93"/>
              <a:gd name="T6" fmla="*/ 2147483647 w 94"/>
              <a:gd name="T7" fmla="*/ 2147483647 h 93"/>
              <a:gd name="T8" fmla="*/ 2147483647 w 94"/>
              <a:gd name="T9" fmla="*/ 2147483647 h 93"/>
              <a:gd name="T10" fmla="*/ 2147483647 w 94"/>
              <a:gd name="T11" fmla="*/ 2147483647 h 93"/>
              <a:gd name="T12" fmla="*/ 2147483647 w 94"/>
              <a:gd name="T13" fmla="*/ 2147483647 h 93"/>
              <a:gd name="T14" fmla="*/ 2147483647 w 94"/>
              <a:gd name="T15" fmla="*/ 2147483647 h 93"/>
              <a:gd name="T16" fmla="*/ 2147483647 w 94"/>
              <a:gd name="T17" fmla="*/ 2147483647 h 93"/>
              <a:gd name="T18" fmla="*/ 2147483647 w 94"/>
              <a:gd name="T19" fmla="*/ 2147483647 h 93"/>
              <a:gd name="T20" fmla="*/ 2147483647 w 94"/>
              <a:gd name="T21" fmla="*/ 2147483647 h 93"/>
              <a:gd name="T22" fmla="*/ 2147483647 w 94"/>
              <a:gd name="T23" fmla="*/ 0 h 93"/>
              <a:gd name="T24" fmla="*/ 2147483647 w 94"/>
              <a:gd name="T25" fmla="*/ 0 h 93"/>
              <a:gd name="T26" fmla="*/ 2147483647 w 94"/>
              <a:gd name="T27" fmla="*/ 2147483647 h 93"/>
              <a:gd name="T28" fmla="*/ 2147483647 w 94"/>
              <a:gd name="T29" fmla="*/ 2147483647 h 93"/>
              <a:gd name="T30" fmla="*/ 2147483647 w 94"/>
              <a:gd name="T31" fmla="*/ 2147483647 h 93"/>
              <a:gd name="T32" fmla="*/ 2147483647 w 94"/>
              <a:gd name="T33" fmla="*/ 2147483647 h 93"/>
              <a:gd name="T34" fmla="*/ 2147483647 w 94"/>
              <a:gd name="T35" fmla="*/ 2147483647 h 93"/>
              <a:gd name="T36" fmla="*/ 2147483647 w 94"/>
              <a:gd name="T37" fmla="*/ 2147483647 h 93"/>
              <a:gd name="T38" fmla="*/ 2147483647 w 94"/>
              <a:gd name="T39" fmla="*/ 2147483647 h 93"/>
              <a:gd name="T40" fmla="*/ 2147483647 w 94"/>
              <a:gd name="T41" fmla="*/ 2147483647 h 93"/>
              <a:gd name="T42" fmla="*/ 0 w 94"/>
              <a:gd name="T43" fmla="*/ 2147483647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93"/>
              <a:gd name="T68" fmla="*/ 94 w 94"/>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93">
                <a:moveTo>
                  <a:pt x="0" y="93"/>
                </a:moveTo>
                <a:lnTo>
                  <a:pt x="19" y="0"/>
                </a:lnTo>
                <a:lnTo>
                  <a:pt x="34" y="0"/>
                </a:lnTo>
                <a:lnTo>
                  <a:pt x="49" y="34"/>
                </a:lnTo>
                <a:lnTo>
                  <a:pt x="55" y="45"/>
                </a:lnTo>
                <a:lnTo>
                  <a:pt x="58" y="55"/>
                </a:lnTo>
                <a:lnTo>
                  <a:pt x="60" y="62"/>
                </a:lnTo>
                <a:lnTo>
                  <a:pt x="62" y="70"/>
                </a:lnTo>
                <a:lnTo>
                  <a:pt x="66" y="79"/>
                </a:lnTo>
                <a:lnTo>
                  <a:pt x="68" y="68"/>
                </a:lnTo>
                <a:lnTo>
                  <a:pt x="72" y="55"/>
                </a:lnTo>
                <a:lnTo>
                  <a:pt x="83" y="0"/>
                </a:lnTo>
                <a:lnTo>
                  <a:pt x="94" y="0"/>
                </a:lnTo>
                <a:lnTo>
                  <a:pt x="75" y="93"/>
                </a:lnTo>
                <a:lnTo>
                  <a:pt x="60" y="93"/>
                </a:lnTo>
                <a:lnTo>
                  <a:pt x="39" y="40"/>
                </a:lnTo>
                <a:lnTo>
                  <a:pt x="34" y="24"/>
                </a:lnTo>
                <a:lnTo>
                  <a:pt x="28" y="11"/>
                </a:lnTo>
                <a:lnTo>
                  <a:pt x="26" y="22"/>
                </a:lnTo>
                <a:lnTo>
                  <a:pt x="22" y="36"/>
                </a:lnTo>
                <a:lnTo>
                  <a:pt x="11" y="93"/>
                </a:lnTo>
                <a:lnTo>
                  <a:pt x="0" y="93"/>
                </a:lnTo>
                <a:close/>
              </a:path>
            </a:pathLst>
          </a:custGeom>
          <a:solidFill>
            <a:srgbClr val="000000"/>
          </a:solidFill>
          <a:ln w="0">
            <a:solidFill>
              <a:srgbClr val="000000"/>
            </a:solidFill>
            <a:round/>
            <a:headEnd/>
            <a:tailEnd/>
          </a:ln>
        </p:spPr>
        <p:txBody>
          <a:bodyPr/>
          <a:lstStyle/>
          <a:p>
            <a:endParaRPr lang="en-CA"/>
          </a:p>
        </p:txBody>
      </p:sp>
      <p:sp>
        <p:nvSpPr>
          <p:cNvPr id="28386" name="Freeform 735"/>
          <p:cNvSpPr>
            <a:spLocks/>
          </p:cNvSpPr>
          <p:nvPr/>
        </p:nvSpPr>
        <p:spPr bwMode="auto">
          <a:xfrm>
            <a:off x="7173913" y="3884613"/>
            <a:ext cx="142875" cy="150812"/>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0 h 121"/>
              <a:gd name="T10" fmla="*/ 2147483647 w 119"/>
              <a:gd name="T11" fmla="*/ 2147483647 h 121"/>
              <a:gd name="T12" fmla="*/ 2147483647 w 119"/>
              <a:gd name="T13" fmla="*/ 2147483647 h 121"/>
              <a:gd name="T14" fmla="*/ 2147483647 w 119"/>
              <a:gd name="T15" fmla="*/ 2147483647 h 121"/>
              <a:gd name="T16" fmla="*/ 0 w 119"/>
              <a:gd name="T17" fmla="*/ 2147483647 h 121"/>
              <a:gd name="T18" fmla="*/ 2147483647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1"/>
                </a:moveTo>
                <a:lnTo>
                  <a:pt x="116" y="36"/>
                </a:lnTo>
                <a:lnTo>
                  <a:pt x="102" y="17"/>
                </a:lnTo>
                <a:lnTo>
                  <a:pt x="84" y="6"/>
                </a:lnTo>
                <a:lnTo>
                  <a:pt x="59" y="0"/>
                </a:lnTo>
                <a:lnTo>
                  <a:pt x="36" y="6"/>
                </a:lnTo>
                <a:lnTo>
                  <a:pt x="17" y="17"/>
                </a:lnTo>
                <a:lnTo>
                  <a:pt x="4" y="36"/>
                </a:lnTo>
                <a:lnTo>
                  <a:pt x="0" y="61"/>
                </a:lnTo>
                <a:lnTo>
                  <a:pt x="4" y="83"/>
                </a:lnTo>
                <a:lnTo>
                  <a:pt x="17" y="102"/>
                </a:lnTo>
                <a:lnTo>
                  <a:pt x="36" y="116"/>
                </a:lnTo>
                <a:lnTo>
                  <a:pt x="59" y="121"/>
                </a:lnTo>
                <a:lnTo>
                  <a:pt x="84" y="116"/>
                </a:lnTo>
                <a:lnTo>
                  <a:pt x="102" y="102"/>
                </a:lnTo>
                <a:lnTo>
                  <a:pt x="116" y="83"/>
                </a:lnTo>
                <a:lnTo>
                  <a:pt x="119" y="61"/>
                </a:lnTo>
              </a:path>
            </a:pathLst>
          </a:custGeom>
          <a:noFill/>
          <a:ln w="9525">
            <a:solidFill>
              <a:srgbClr val="000000"/>
            </a:solidFill>
            <a:round/>
            <a:headEnd/>
            <a:tailEnd/>
          </a:ln>
        </p:spPr>
        <p:txBody>
          <a:bodyPr/>
          <a:lstStyle/>
          <a:p>
            <a:endParaRPr lang="en-CA"/>
          </a:p>
        </p:txBody>
      </p:sp>
      <p:sp>
        <p:nvSpPr>
          <p:cNvPr id="28387" name="Freeform 736"/>
          <p:cNvSpPr>
            <a:spLocks/>
          </p:cNvSpPr>
          <p:nvPr/>
        </p:nvSpPr>
        <p:spPr bwMode="auto">
          <a:xfrm>
            <a:off x="6978650" y="4260850"/>
            <a:ext cx="165100" cy="209550"/>
          </a:xfrm>
          <a:custGeom>
            <a:avLst/>
            <a:gdLst>
              <a:gd name="T0" fmla="*/ 0 w 138"/>
              <a:gd name="T1" fmla="*/ 2147483647 h 167"/>
              <a:gd name="T2" fmla="*/ 2147483647 w 138"/>
              <a:gd name="T3" fmla="*/ 0 h 167"/>
              <a:gd name="T4" fmla="*/ 2147483647 w 138"/>
              <a:gd name="T5" fmla="*/ 0 h 167"/>
              <a:gd name="T6" fmla="*/ 2147483647 w 138"/>
              <a:gd name="T7" fmla="*/ 2147483647 h 167"/>
              <a:gd name="T8" fmla="*/ 2147483647 w 138"/>
              <a:gd name="T9" fmla="*/ 2147483647 h 167"/>
              <a:gd name="T10" fmla="*/ 2147483647 w 138"/>
              <a:gd name="T11" fmla="*/ 2147483647 h 167"/>
              <a:gd name="T12" fmla="*/ 2147483647 w 138"/>
              <a:gd name="T13" fmla="*/ 2147483647 h 167"/>
              <a:gd name="T14" fmla="*/ 2147483647 w 138"/>
              <a:gd name="T15" fmla="*/ 2147483647 h 167"/>
              <a:gd name="T16" fmla="*/ 2147483647 w 138"/>
              <a:gd name="T17" fmla="*/ 2147483647 h 167"/>
              <a:gd name="T18" fmla="*/ 2147483647 w 138"/>
              <a:gd name="T19" fmla="*/ 2147483647 h 167"/>
              <a:gd name="T20" fmla="*/ 0 w 138"/>
              <a:gd name="T21" fmla="*/ 214748364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67"/>
              <a:gd name="T35" fmla="*/ 138 w 138"/>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67">
                <a:moveTo>
                  <a:pt x="0" y="167"/>
                </a:moveTo>
                <a:lnTo>
                  <a:pt x="34" y="0"/>
                </a:lnTo>
                <a:lnTo>
                  <a:pt x="138" y="0"/>
                </a:lnTo>
                <a:lnTo>
                  <a:pt x="134" y="19"/>
                </a:lnTo>
                <a:lnTo>
                  <a:pt x="49" y="19"/>
                </a:lnTo>
                <a:lnTo>
                  <a:pt x="37" y="74"/>
                </a:lnTo>
                <a:lnTo>
                  <a:pt x="128" y="74"/>
                </a:lnTo>
                <a:lnTo>
                  <a:pt x="121" y="93"/>
                </a:lnTo>
                <a:lnTo>
                  <a:pt x="34" y="93"/>
                </a:lnTo>
                <a:lnTo>
                  <a:pt x="18" y="167"/>
                </a:lnTo>
                <a:lnTo>
                  <a:pt x="0" y="167"/>
                </a:lnTo>
                <a:close/>
              </a:path>
            </a:pathLst>
          </a:custGeom>
          <a:solidFill>
            <a:srgbClr val="000000"/>
          </a:solidFill>
          <a:ln w="0">
            <a:solidFill>
              <a:srgbClr val="000000"/>
            </a:solidFill>
            <a:round/>
            <a:headEnd/>
            <a:tailEnd/>
          </a:ln>
        </p:spPr>
        <p:txBody>
          <a:bodyPr/>
          <a:lstStyle/>
          <a:p>
            <a:endParaRPr lang="en-CA"/>
          </a:p>
        </p:txBody>
      </p:sp>
      <p:sp>
        <p:nvSpPr>
          <p:cNvPr id="28388" name="Freeform 737"/>
          <p:cNvSpPr>
            <a:spLocks/>
          </p:cNvSpPr>
          <p:nvPr/>
        </p:nvSpPr>
        <p:spPr bwMode="auto">
          <a:xfrm>
            <a:off x="7158038" y="4260850"/>
            <a:ext cx="163512" cy="214313"/>
          </a:xfrm>
          <a:custGeom>
            <a:avLst/>
            <a:gdLst>
              <a:gd name="T0" fmla="*/ 2147483647 w 136"/>
              <a:gd name="T1" fmla="*/ 2147483647 h 172"/>
              <a:gd name="T2" fmla="*/ 2147483647 w 136"/>
              <a:gd name="T3" fmla="*/ 2147483647 h 172"/>
              <a:gd name="T4" fmla="*/ 2147483647 w 136"/>
              <a:gd name="T5" fmla="*/ 2147483647 h 172"/>
              <a:gd name="T6" fmla="*/ 2147483647 w 136"/>
              <a:gd name="T7" fmla="*/ 2147483647 h 172"/>
              <a:gd name="T8" fmla="*/ 2147483647 w 136"/>
              <a:gd name="T9" fmla="*/ 2147483647 h 172"/>
              <a:gd name="T10" fmla="*/ 2147483647 w 136"/>
              <a:gd name="T11" fmla="*/ 2147483647 h 172"/>
              <a:gd name="T12" fmla="*/ 2147483647 w 136"/>
              <a:gd name="T13" fmla="*/ 2147483647 h 172"/>
              <a:gd name="T14" fmla="*/ 2147483647 w 136"/>
              <a:gd name="T15" fmla="*/ 2147483647 h 172"/>
              <a:gd name="T16" fmla="*/ 2147483647 w 136"/>
              <a:gd name="T17" fmla="*/ 2147483647 h 172"/>
              <a:gd name="T18" fmla="*/ 2147483647 w 136"/>
              <a:gd name="T19" fmla="*/ 2147483647 h 172"/>
              <a:gd name="T20" fmla="*/ 2147483647 w 136"/>
              <a:gd name="T21" fmla="*/ 2147483647 h 172"/>
              <a:gd name="T22" fmla="*/ 2147483647 w 136"/>
              <a:gd name="T23" fmla="*/ 2147483647 h 172"/>
              <a:gd name="T24" fmla="*/ 2147483647 w 136"/>
              <a:gd name="T25" fmla="*/ 2147483647 h 172"/>
              <a:gd name="T26" fmla="*/ 2147483647 w 136"/>
              <a:gd name="T27" fmla="*/ 2147483647 h 172"/>
              <a:gd name="T28" fmla="*/ 2147483647 w 136"/>
              <a:gd name="T29" fmla="*/ 2147483647 h 172"/>
              <a:gd name="T30" fmla="*/ 2147483647 w 136"/>
              <a:gd name="T31" fmla="*/ 2147483647 h 172"/>
              <a:gd name="T32" fmla="*/ 2147483647 w 136"/>
              <a:gd name="T33" fmla="*/ 2147483647 h 172"/>
              <a:gd name="T34" fmla="*/ 2147483647 w 136"/>
              <a:gd name="T35" fmla="*/ 0 h 172"/>
              <a:gd name="T36" fmla="*/ 2147483647 w 136"/>
              <a:gd name="T37" fmla="*/ 2147483647 h 172"/>
              <a:gd name="T38" fmla="*/ 2147483647 w 136"/>
              <a:gd name="T39" fmla="*/ 2147483647 h 172"/>
              <a:gd name="T40" fmla="*/ 2147483647 w 136"/>
              <a:gd name="T41" fmla="*/ 2147483647 h 172"/>
              <a:gd name="T42" fmla="*/ 2147483647 w 136"/>
              <a:gd name="T43" fmla="*/ 2147483647 h 172"/>
              <a:gd name="T44" fmla="*/ 2147483647 w 136"/>
              <a:gd name="T45" fmla="*/ 2147483647 h 172"/>
              <a:gd name="T46" fmla="*/ 2147483647 w 136"/>
              <a:gd name="T47" fmla="*/ 2147483647 h 172"/>
              <a:gd name="T48" fmla="*/ 2147483647 w 136"/>
              <a:gd name="T49" fmla="*/ 2147483647 h 172"/>
              <a:gd name="T50" fmla="*/ 2147483647 w 136"/>
              <a:gd name="T51" fmla="*/ 2147483647 h 172"/>
              <a:gd name="T52" fmla="*/ 2147483647 w 136"/>
              <a:gd name="T53" fmla="*/ 2147483647 h 172"/>
              <a:gd name="T54" fmla="*/ 2147483647 w 136"/>
              <a:gd name="T55" fmla="*/ 2147483647 h 172"/>
              <a:gd name="T56" fmla="*/ 2147483647 w 136"/>
              <a:gd name="T57" fmla="*/ 2147483647 h 172"/>
              <a:gd name="T58" fmla="*/ 2147483647 w 136"/>
              <a:gd name="T59" fmla="*/ 2147483647 h 172"/>
              <a:gd name="T60" fmla="*/ 2147483647 w 136"/>
              <a:gd name="T61" fmla="*/ 2147483647 h 172"/>
              <a:gd name="T62" fmla="*/ 2147483647 w 136"/>
              <a:gd name="T63" fmla="*/ 2147483647 h 172"/>
              <a:gd name="T64" fmla="*/ 2147483647 w 136"/>
              <a:gd name="T65" fmla="*/ 2147483647 h 172"/>
              <a:gd name="T66" fmla="*/ 2147483647 w 136"/>
              <a:gd name="T67" fmla="*/ 2147483647 h 172"/>
              <a:gd name="T68" fmla="*/ 2147483647 w 136"/>
              <a:gd name="T69" fmla="*/ 2147483647 h 172"/>
              <a:gd name="T70" fmla="*/ 2147483647 w 136"/>
              <a:gd name="T71" fmla="*/ 2147483647 h 172"/>
              <a:gd name="T72" fmla="*/ 2147483647 w 136"/>
              <a:gd name="T73" fmla="*/ 2147483647 h 172"/>
              <a:gd name="T74" fmla="*/ 2147483647 w 136"/>
              <a:gd name="T75" fmla="*/ 2147483647 h 172"/>
              <a:gd name="T76" fmla="*/ 2147483647 w 136"/>
              <a:gd name="T77" fmla="*/ 2147483647 h 172"/>
              <a:gd name="T78" fmla="*/ 2147483647 w 136"/>
              <a:gd name="T79" fmla="*/ 2147483647 h 172"/>
              <a:gd name="T80" fmla="*/ 2147483647 w 136"/>
              <a:gd name="T81" fmla="*/ 2147483647 h 172"/>
              <a:gd name="T82" fmla="*/ 2147483647 w 136"/>
              <a:gd name="T83" fmla="*/ 2147483647 h 172"/>
              <a:gd name="T84" fmla="*/ 2147483647 w 136"/>
              <a:gd name="T85" fmla="*/ 2147483647 h 172"/>
              <a:gd name="T86" fmla="*/ 2147483647 w 136"/>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6"/>
              <a:gd name="T133" fmla="*/ 0 h 172"/>
              <a:gd name="T134" fmla="*/ 136 w 136"/>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6" h="172">
                <a:moveTo>
                  <a:pt x="0" y="116"/>
                </a:moveTo>
                <a:lnTo>
                  <a:pt x="21" y="114"/>
                </a:lnTo>
                <a:lnTo>
                  <a:pt x="21" y="119"/>
                </a:lnTo>
                <a:lnTo>
                  <a:pt x="21" y="129"/>
                </a:lnTo>
                <a:lnTo>
                  <a:pt x="25" y="136"/>
                </a:lnTo>
                <a:lnTo>
                  <a:pt x="28" y="140"/>
                </a:lnTo>
                <a:lnTo>
                  <a:pt x="34" y="146"/>
                </a:lnTo>
                <a:lnTo>
                  <a:pt x="40" y="148"/>
                </a:lnTo>
                <a:lnTo>
                  <a:pt x="47" y="150"/>
                </a:lnTo>
                <a:lnTo>
                  <a:pt x="55" y="151"/>
                </a:lnTo>
                <a:lnTo>
                  <a:pt x="64" y="151"/>
                </a:lnTo>
                <a:lnTo>
                  <a:pt x="83" y="150"/>
                </a:lnTo>
                <a:lnTo>
                  <a:pt x="97" y="144"/>
                </a:lnTo>
                <a:lnTo>
                  <a:pt x="102" y="138"/>
                </a:lnTo>
                <a:lnTo>
                  <a:pt x="106" y="131"/>
                </a:lnTo>
                <a:lnTo>
                  <a:pt x="108" y="125"/>
                </a:lnTo>
                <a:lnTo>
                  <a:pt x="106" y="117"/>
                </a:lnTo>
                <a:lnTo>
                  <a:pt x="102" y="110"/>
                </a:lnTo>
                <a:lnTo>
                  <a:pt x="91" y="102"/>
                </a:lnTo>
                <a:lnTo>
                  <a:pt x="70" y="93"/>
                </a:lnTo>
                <a:lnTo>
                  <a:pt x="59" y="87"/>
                </a:lnTo>
                <a:lnTo>
                  <a:pt x="49" y="83"/>
                </a:lnTo>
                <a:lnTo>
                  <a:pt x="42" y="80"/>
                </a:lnTo>
                <a:lnTo>
                  <a:pt x="32" y="72"/>
                </a:lnTo>
                <a:lnTo>
                  <a:pt x="26" y="64"/>
                </a:lnTo>
                <a:lnTo>
                  <a:pt x="23" y="59"/>
                </a:lnTo>
                <a:lnTo>
                  <a:pt x="21" y="51"/>
                </a:lnTo>
                <a:lnTo>
                  <a:pt x="21" y="44"/>
                </a:lnTo>
                <a:lnTo>
                  <a:pt x="21" y="36"/>
                </a:lnTo>
                <a:lnTo>
                  <a:pt x="23" y="28"/>
                </a:lnTo>
                <a:lnTo>
                  <a:pt x="26" y="21"/>
                </a:lnTo>
                <a:lnTo>
                  <a:pt x="32" y="15"/>
                </a:lnTo>
                <a:lnTo>
                  <a:pt x="40" y="9"/>
                </a:lnTo>
                <a:lnTo>
                  <a:pt x="47" y="6"/>
                </a:lnTo>
                <a:lnTo>
                  <a:pt x="57" y="2"/>
                </a:lnTo>
                <a:lnTo>
                  <a:pt x="66" y="0"/>
                </a:lnTo>
                <a:lnTo>
                  <a:pt x="78" y="0"/>
                </a:lnTo>
                <a:lnTo>
                  <a:pt x="95" y="2"/>
                </a:lnTo>
                <a:lnTo>
                  <a:pt x="110" y="8"/>
                </a:lnTo>
                <a:lnTo>
                  <a:pt x="119" y="11"/>
                </a:lnTo>
                <a:lnTo>
                  <a:pt x="125" y="19"/>
                </a:lnTo>
                <a:lnTo>
                  <a:pt x="131" y="25"/>
                </a:lnTo>
                <a:lnTo>
                  <a:pt x="134" y="36"/>
                </a:lnTo>
                <a:lnTo>
                  <a:pt x="136" y="47"/>
                </a:lnTo>
                <a:lnTo>
                  <a:pt x="136" y="49"/>
                </a:lnTo>
                <a:lnTo>
                  <a:pt x="136" y="51"/>
                </a:lnTo>
                <a:lnTo>
                  <a:pt x="117" y="53"/>
                </a:lnTo>
                <a:lnTo>
                  <a:pt x="117" y="45"/>
                </a:lnTo>
                <a:lnTo>
                  <a:pt x="115" y="42"/>
                </a:lnTo>
                <a:lnTo>
                  <a:pt x="114" y="36"/>
                </a:lnTo>
                <a:lnTo>
                  <a:pt x="108" y="30"/>
                </a:lnTo>
                <a:lnTo>
                  <a:pt x="102" y="25"/>
                </a:lnTo>
                <a:lnTo>
                  <a:pt x="95" y="23"/>
                </a:lnTo>
                <a:lnTo>
                  <a:pt x="87" y="21"/>
                </a:lnTo>
                <a:lnTo>
                  <a:pt x="76" y="19"/>
                </a:lnTo>
                <a:lnTo>
                  <a:pt x="64" y="21"/>
                </a:lnTo>
                <a:lnTo>
                  <a:pt x="55" y="23"/>
                </a:lnTo>
                <a:lnTo>
                  <a:pt x="47" y="27"/>
                </a:lnTo>
                <a:lnTo>
                  <a:pt x="44" y="32"/>
                </a:lnTo>
                <a:lnTo>
                  <a:pt x="40" y="38"/>
                </a:lnTo>
                <a:lnTo>
                  <a:pt x="40" y="44"/>
                </a:lnTo>
                <a:lnTo>
                  <a:pt x="40" y="49"/>
                </a:lnTo>
                <a:lnTo>
                  <a:pt x="44" y="55"/>
                </a:lnTo>
                <a:lnTo>
                  <a:pt x="47" y="59"/>
                </a:lnTo>
                <a:lnTo>
                  <a:pt x="55" y="64"/>
                </a:lnTo>
                <a:lnTo>
                  <a:pt x="59" y="66"/>
                </a:lnTo>
                <a:lnTo>
                  <a:pt x="64" y="68"/>
                </a:lnTo>
                <a:lnTo>
                  <a:pt x="72" y="72"/>
                </a:lnTo>
                <a:lnTo>
                  <a:pt x="83" y="76"/>
                </a:lnTo>
                <a:lnTo>
                  <a:pt x="93" y="81"/>
                </a:lnTo>
                <a:lnTo>
                  <a:pt x="102" y="85"/>
                </a:lnTo>
                <a:lnTo>
                  <a:pt x="108" y="89"/>
                </a:lnTo>
                <a:lnTo>
                  <a:pt x="115" y="95"/>
                </a:lnTo>
                <a:lnTo>
                  <a:pt x="121" y="104"/>
                </a:lnTo>
                <a:lnTo>
                  <a:pt x="125" y="112"/>
                </a:lnTo>
                <a:lnTo>
                  <a:pt x="127" y="123"/>
                </a:lnTo>
                <a:lnTo>
                  <a:pt x="125" y="133"/>
                </a:lnTo>
                <a:lnTo>
                  <a:pt x="123" y="140"/>
                </a:lnTo>
                <a:lnTo>
                  <a:pt x="119" y="148"/>
                </a:lnTo>
                <a:lnTo>
                  <a:pt x="112" y="155"/>
                </a:lnTo>
                <a:lnTo>
                  <a:pt x="106" y="161"/>
                </a:lnTo>
                <a:lnTo>
                  <a:pt x="97" y="165"/>
                </a:lnTo>
                <a:lnTo>
                  <a:pt x="81" y="170"/>
                </a:lnTo>
                <a:lnTo>
                  <a:pt x="64" y="172"/>
                </a:lnTo>
                <a:lnTo>
                  <a:pt x="38" y="169"/>
                </a:lnTo>
                <a:lnTo>
                  <a:pt x="19" y="159"/>
                </a:lnTo>
                <a:lnTo>
                  <a:pt x="9" y="150"/>
                </a:lnTo>
                <a:lnTo>
                  <a:pt x="4" y="134"/>
                </a:lnTo>
                <a:lnTo>
                  <a:pt x="0" y="116"/>
                </a:lnTo>
                <a:close/>
              </a:path>
            </a:pathLst>
          </a:custGeom>
          <a:solidFill>
            <a:srgbClr val="000000"/>
          </a:solidFill>
          <a:ln w="0">
            <a:solidFill>
              <a:srgbClr val="000000"/>
            </a:solidFill>
            <a:round/>
            <a:headEnd/>
            <a:tailEnd/>
          </a:ln>
        </p:spPr>
        <p:txBody>
          <a:bodyPr/>
          <a:lstStyle/>
          <a:p>
            <a:endParaRPr lang="en-CA"/>
          </a:p>
        </p:txBody>
      </p:sp>
      <p:sp>
        <p:nvSpPr>
          <p:cNvPr id="28389" name="Freeform 738"/>
          <p:cNvSpPr>
            <a:spLocks/>
          </p:cNvSpPr>
          <p:nvPr/>
        </p:nvSpPr>
        <p:spPr bwMode="auto">
          <a:xfrm>
            <a:off x="7354888" y="4260850"/>
            <a:ext cx="160337" cy="209550"/>
          </a:xfrm>
          <a:custGeom>
            <a:avLst/>
            <a:gdLst>
              <a:gd name="T0" fmla="*/ 2147483647 w 134"/>
              <a:gd name="T1" fmla="*/ 2147483647 h 167"/>
              <a:gd name="T2" fmla="*/ 2147483647 w 134"/>
              <a:gd name="T3" fmla="*/ 2147483647 h 167"/>
              <a:gd name="T4" fmla="*/ 0 w 134"/>
              <a:gd name="T5" fmla="*/ 2147483647 h 167"/>
              <a:gd name="T6" fmla="*/ 2147483647 w 134"/>
              <a:gd name="T7" fmla="*/ 0 h 167"/>
              <a:gd name="T8" fmla="*/ 2147483647 w 134"/>
              <a:gd name="T9" fmla="*/ 0 h 167"/>
              <a:gd name="T10" fmla="*/ 2147483647 w 134"/>
              <a:gd name="T11" fmla="*/ 2147483647 h 167"/>
              <a:gd name="T12" fmla="*/ 2147483647 w 134"/>
              <a:gd name="T13" fmla="*/ 2147483647 h 167"/>
              <a:gd name="T14" fmla="*/ 2147483647 w 134"/>
              <a:gd name="T15" fmla="*/ 2147483647 h 167"/>
              <a:gd name="T16" fmla="*/ 2147483647 w 134"/>
              <a:gd name="T17" fmla="*/ 214748364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67"/>
              <a:gd name="T29" fmla="*/ 134 w 134"/>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67">
                <a:moveTo>
                  <a:pt x="24" y="167"/>
                </a:moveTo>
                <a:lnTo>
                  <a:pt x="56" y="19"/>
                </a:lnTo>
                <a:lnTo>
                  <a:pt x="0" y="19"/>
                </a:lnTo>
                <a:lnTo>
                  <a:pt x="3" y="0"/>
                </a:lnTo>
                <a:lnTo>
                  <a:pt x="134" y="0"/>
                </a:lnTo>
                <a:lnTo>
                  <a:pt x="130" y="19"/>
                </a:lnTo>
                <a:lnTo>
                  <a:pt x="75" y="19"/>
                </a:lnTo>
                <a:lnTo>
                  <a:pt x="45" y="167"/>
                </a:lnTo>
                <a:lnTo>
                  <a:pt x="24" y="167"/>
                </a:lnTo>
                <a:close/>
              </a:path>
            </a:pathLst>
          </a:custGeom>
          <a:solidFill>
            <a:srgbClr val="000000"/>
          </a:solidFill>
          <a:ln w="0">
            <a:solidFill>
              <a:srgbClr val="000000"/>
            </a:solidFill>
            <a:round/>
            <a:headEnd/>
            <a:tailEnd/>
          </a:ln>
        </p:spPr>
        <p:txBody>
          <a:bodyPr/>
          <a:lstStyle/>
          <a:p>
            <a:endParaRPr lang="en-CA"/>
          </a:p>
        </p:txBody>
      </p:sp>
      <p:sp>
        <p:nvSpPr>
          <p:cNvPr id="28390" name="Freeform 739"/>
          <p:cNvSpPr>
            <a:spLocks noEditPoints="1"/>
          </p:cNvSpPr>
          <p:nvPr/>
        </p:nvSpPr>
        <p:spPr bwMode="auto">
          <a:xfrm>
            <a:off x="7486650" y="4410075"/>
            <a:ext cx="98425" cy="115888"/>
          </a:xfrm>
          <a:custGeom>
            <a:avLst/>
            <a:gdLst>
              <a:gd name="T0" fmla="*/ 0 w 84"/>
              <a:gd name="T1" fmla="*/ 2147483647 h 95"/>
              <a:gd name="T2" fmla="*/ 2147483647 w 84"/>
              <a:gd name="T3" fmla="*/ 0 h 95"/>
              <a:gd name="T4" fmla="*/ 2147483647 w 84"/>
              <a:gd name="T5" fmla="*/ 0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0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2147483647 w 84"/>
              <a:gd name="T31" fmla="*/ 2147483647 h 95"/>
              <a:gd name="T32" fmla="*/ 2147483647 w 84"/>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95"/>
              <a:gd name="T53" fmla="*/ 84 w 84"/>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95">
                <a:moveTo>
                  <a:pt x="0" y="95"/>
                </a:moveTo>
                <a:lnTo>
                  <a:pt x="55" y="0"/>
                </a:lnTo>
                <a:lnTo>
                  <a:pt x="67" y="0"/>
                </a:lnTo>
                <a:lnTo>
                  <a:pt x="84" y="95"/>
                </a:lnTo>
                <a:lnTo>
                  <a:pt x="72" y="95"/>
                </a:lnTo>
                <a:lnTo>
                  <a:pt x="69" y="66"/>
                </a:lnTo>
                <a:lnTo>
                  <a:pt x="29" y="66"/>
                </a:lnTo>
                <a:lnTo>
                  <a:pt x="14" y="95"/>
                </a:lnTo>
                <a:lnTo>
                  <a:pt x="0" y="95"/>
                </a:lnTo>
                <a:close/>
                <a:moveTo>
                  <a:pt x="35" y="57"/>
                </a:moveTo>
                <a:lnTo>
                  <a:pt x="67" y="57"/>
                </a:lnTo>
                <a:lnTo>
                  <a:pt x="63" y="34"/>
                </a:lnTo>
                <a:lnTo>
                  <a:pt x="61" y="21"/>
                </a:lnTo>
                <a:lnTo>
                  <a:pt x="59" y="12"/>
                </a:lnTo>
                <a:lnTo>
                  <a:pt x="55" y="19"/>
                </a:lnTo>
                <a:lnTo>
                  <a:pt x="50" y="30"/>
                </a:lnTo>
                <a:lnTo>
                  <a:pt x="35" y="57"/>
                </a:lnTo>
                <a:close/>
              </a:path>
            </a:pathLst>
          </a:custGeom>
          <a:solidFill>
            <a:srgbClr val="000000"/>
          </a:solidFill>
          <a:ln w="0">
            <a:solidFill>
              <a:srgbClr val="000000"/>
            </a:solidFill>
            <a:round/>
            <a:headEnd/>
            <a:tailEnd/>
          </a:ln>
        </p:spPr>
        <p:txBody>
          <a:bodyPr/>
          <a:lstStyle/>
          <a:p>
            <a:endParaRPr lang="en-CA"/>
          </a:p>
        </p:txBody>
      </p:sp>
      <p:sp>
        <p:nvSpPr>
          <p:cNvPr id="28391" name="Line 740"/>
          <p:cNvSpPr>
            <a:spLocks noChangeShapeType="1"/>
          </p:cNvSpPr>
          <p:nvPr/>
        </p:nvSpPr>
        <p:spPr bwMode="auto">
          <a:xfrm flipV="1">
            <a:off x="2952750" y="4286250"/>
            <a:ext cx="1588" cy="177800"/>
          </a:xfrm>
          <a:prstGeom prst="line">
            <a:avLst/>
          </a:prstGeom>
          <a:noFill/>
          <a:ln w="9525">
            <a:solidFill>
              <a:srgbClr val="000000"/>
            </a:solidFill>
            <a:round/>
            <a:headEnd/>
            <a:tailEnd/>
          </a:ln>
        </p:spPr>
        <p:txBody>
          <a:bodyPr/>
          <a:lstStyle/>
          <a:p>
            <a:endParaRPr lang="en-CA"/>
          </a:p>
        </p:txBody>
      </p:sp>
      <p:sp>
        <p:nvSpPr>
          <p:cNvPr id="28392" name="Freeform 741"/>
          <p:cNvSpPr>
            <a:spLocks/>
          </p:cNvSpPr>
          <p:nvPr/>
        </p:nvSpPr>
        <p:spPr bwMode="auto">
          <a:xfrm>
            <a:off x="2933700" y="4286250"/>
            <a:ext cx="34925" cy="71438"/>
          </a:xfrm>
          <a:custGeom>
            <a:avLst/>
            <a:gdLst>
              <a:gd name="T0" fmla="*/ 0 w 30"/>
              <a:gd name="T1" fmla="*/ 2147483647 h 59"/>
              <a:gd name="T2" fmla="*/ 2147483647 w 30"/>
              <a:gd name="T3" fmla="*/ 0 h 59"/>
              <a:gd name="T4" fmla="*/ 2147483647 w 30"/>
              <a:gd name="T5" fmla="*/ 2147483647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15" y="0"/>
                </a:lnTo>
                <a:lnTo>
                  <a:pt x="30" y="59"/>
                </a:lnTo>
              </a:path>
            </a:pathLst>
          </a:custGeom>
          <a:noFill/>
          <a:ln w="9525">
            <a:solidFill>
              <a:srgbClr val="000000"/>
            </a:solidFill>
            <a:round/>
            <a:headEnd/>
            <a:tailEnd/>
          </a:ln>
        </p:spPr>
        <p:txBody>
          <a:bodyPr/>
          <a:lstStyle/>
          <a:p>
            <a:endParaRPr lang="en-CA"/>
          </a:p>
        </p:txBody>
      </p:sp>
      <p:sp>
        <p:nvSpPr>
          <p:cNvPr id="28393" name="Line 742"/>
          <p:cNvSpPr>
            <a:spLocks noChangeShapeType="1"/>
          </p:cNvSpPr>
          <p:nvPr/>
        </p:nvSpPr>
        <p:spPr bwMode="auto">
          <a:xfrm flipV="1">
            <a:off x="3052763" y="2817813"/>
            <a:ext cx="1587" cy="179387"/>
          </a:xfrm>
          <a:prstGeom prst="line">
            <a:avLst/>
          </a:prstGeom>
          <a:noFill/>
          <a:ln w="9525">
            <a:solidFill>
              <a:srgbClr val="000000"/>
            </a:solidFill>
            <a:round/>
            <a:headEnd/>
            <a:tailEnd/>
          </a:ln>
        </p:spPr>
        <p:txBody>
          <a:bodyPr/>
          <a:lstStyle/>
          <a:p>
            <a:endParaRPr lang="en-CA"/>
          </a:p>
        </p:txBody>
      </p:sp>
      <p:sp>
        <p:nvSpPr>
          <p:cNvPr id="28394" name="Freeform 743"/>
          <p:cNvSpPr>
            <a:spLocks/>
          </p:cNvSpPr>
          <p:nvPr/>
        </p:nvSpPr>
        <p:spPr bwMode="auto">
          <a:xfrm>
            <a:off x="3035300" y="2817813"/>
            <a:ext cx="33338" cy="77787"/>
          </a:xfrm>
          <a:custGeom>
            <a:avLst/>
            <a:gdLst>
              <a:gd name="T0" fmla="*/ 0 w 28"/>
              <a:gd name="T1" fmla="*/ 2147483647 h 60"/>
              <a:gd name="T2" fmla="*/ 2147483647 w 28"/>
              <a:gd name="T3" fmla="*/ 0 h 60"/>
              <a:gd name="T4" fmla="*/ 2147483647 w 28"/>
              <a:gd name="T5" fmla="*/ 2147483647 h 60"/>
              <a:gd name="T6" fmla="*/ 0 60000 65536"/>
              <a:gd name="T7" fmla="*/ 0 60000 65536"/>
              <a:gd name="T8" fmla="*/ 0 60000 65536"/>
              <a:gd name="T9" fmla="*/ 0 w 28"/>
              <a:gd name="T10" fmla="*/ 0 h 60"/>
              <a:gd name="T11" fmla="*/ 28 w 28"/>
              <a:gd name="T12" fmla="*/ 60 h 60"/>
            </a:gdLst>
            <a:ahLst/>
            <a:cxnLst>
              <a:cxn ang="T6">
                <a:pos x="T0" y="T1"/>
              </a:cxn>
              <a:cxn ang="T7">
                <a:pos x="T2" y="T3"/>
              </a:cxn>
              <a:cxn ang="T8">
                <a:pos x="T4" y="T5"/>
              </a:cxn>
            </a:cxnLst>
            <a:rect l="T9" t="T10" r="T11" b="T12"/>
            <a:pathLst>
              <a:path w="28" h="60">
                <a:moveTo>
                  <a:pt x="0" y="60"/>
                </a:moveTo>
                <a:lnTo>
                  <a:pt x="15" y="0"/>
                </a:lnTo>
                <a:lnTo>
                  <a:pt x="28" y="60"/>
                </a:lnTo>
              </a:path>
            </a:pathLst>
          </a:custGeom>
          <a:noFill/>
          <a:ln w="9525">
            <a:solidFill>
              <a:srgbClr val="000000"/>
            </a:solidFill>
            <a:round/>
            <a:headEnd/>
            <a:tailEnd/>
          </a:ln>
        </p:spPr>
        <p:txBody>
          <a:bodyPr/>
          <a:lstStyle/>
          <a:p>
            <a:endParaRPr lang="en-CA"/>
          </a:p>
        </p:txBody>
      </p:sp>
      <p:sp>
        <p:nvSpPr>
          <p:cNvPr id="28395" name="Line 744"/>
          <p:cNvSpPr>
            <a:spLocks noChangeShapeType="1"/>
          </p:cNvSpPr>
          <p:nvPr/>
        </p:nvSpPr>
        <p:spPr bwMode="auto">
          <a:xfrm flipV="1">
            <a:off x="7277100" y="2851150"/>
            <a:ext cx="1588" cy="177800"/>
          </a:xfrm>
          <a:prstGeom prst="line">
            <a:avLst/>
          </a:prstGeom>
          <a:noFill/>
          <a:ln w="9525">
            <a:solidFill>
              <a:srgbClr val="000000"/>
            </a:solidFill>
            <a:round/>
            <a:headEnd/>
            <a:tailEnd/>
          </a:ln>
        </p:spPr>
        <p:txBody>
          <a:bodyPr/>
          <a:lstStyle/>
          <a:p>
            <a:endParaRPr lang="en-CA"/>
          </a:p>
        </p:txBody>
      </p:sp>
      <p:sp>
        <p:nvSpPr>
          <p:cNvPr id="28396" name="Freeform 745"/>
          <p:cNvSpPr>
            <a:spLocks/>
          </p:cNvSpPr>
          <p:nvPr/>
        </p:nvSpPr>
        <p:spPr bwMode="auto">
          <a:xfrm>
            <a:off x="7258050" y="2851150"/>
            <a:ext cx="34925" cy="74613"/>
          </a:xfrm>
          <a:custGeom>
            <a:avLst/>
            <a:gdLst>
              <a:gd name="T0" fmla="*/ 0 w 31"/>
              <a:gd name="T1" fmla="*/ 2147483647 h 61"/>
              <a:gd name="T2" fmla="*/ 2147483647 w 31"/>
              <a:gd name="T3" fmla="*/ 0 h 61"/>
              <a:gd name="T4" fmla="*/ 2147483647 w 31"/>
              <a:gd name="T5" fmla="*/ 2147483647 h 61"/>
              <a:gd name="T6" fmla="*/ 0 60000 65536"/>
              <a:gd name="T7" fmla="*/ 0 60000 65536"/>
              <a:gd name="T8" fmla="*/ 0 60000 65536"/>
              <a:gd name="T9" fmla="*/ 0 w 31"/>
              <a:gd name="T10" fmla="*/ 0 h 61"/>
              <a:gd name="T11" fmla="*/ 31 w 31"/>
              <a:gd name="T12" fmla="*/ 61 h 61"/>
            </a:gdLst>
            <a:ahLst/>
            <a:cxnLst>
              <a:cxn ang="T6">
                <a:pos x="T0" y="T1"/>
              </a:cxn>
              <a:cxn ang="T7">
                <a:pos x="T2" y="T3"/>
              </a:cxn>
              <a:cxn ang="T8">
                <a:pos x="T4" y="T5"/>
              </a:cxn>
            </a:cxnLst>
            <a:rect l="T9" t="T10" r="T11" b="T12"/>
            <a:pathLst>
              <a:path w="31" h="61">
                <a:moveTo>
                  <a:pt x="0" y="61"/>
                </a:moveTo>
                <a:lnTo>
                  <a:pt x="15" y="0"/>
                </a:lnTo>
                <a:lnTo>
                  <a:pt x="31" y="61"/>
                </a:lnTo>
              </a:path>
            </a:pathLst>
          </a:custGeom>
          <a:noFill/>
          <a:ln w="9525">
            <a:solidFill>
              <a:srgbClr val="000000"/>
            </a:solidFill>
            <a:round/>
            <a:headEnd/>
            <a:tailEnd/>
          </a:ln>
        </p:spPr>
        <p:txBody>
          <a:bodyPr/>
          <a:lstStyle/>
          <a:p>
            <a:endParaRPr lang="en-CA"/>
          </a:p>
        </p:txBody>
      </p:sp>
      <p:sp>
        <p:nvSpPr>
          <p:cNvPr id="28397" name="Freeform 746"/>
          <p:cNvSpPr>
            <a:spLocks/>
          </p:cNvSpPr>
          <p:nvPr/>
        </p:nvSpPr>
        <p:spPr bwMode="auto">
          <a:xfrm>
            <a:off x="5424488" y="3927475"/>
            <a:ext cx="79375" cy="93663"/>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0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0 h 76"/>
              <a:gd name="T38" fmla="*/ 2147483647 w 64"/>
              <a:gd name="T39" fmla="*/ 0 h 76"/>
              <a:gd name="T40" fmla="*/ 2147483647 w 64"/>
              <a:gd name="T41" fmla="*/ 0 h 76"/>
              <a:gd name="T42" fmla="*/ 2147483647 w 64"/>
              <a:gd name="T43" fmla="*/ 2147483647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2147483647 w 64"/>
              <a:gd name="T55" fmla="*/ 2147483647 h 76"/>
              <a:gd name="T56" fmla="*/ 2147483647 w 64"/>
              <a:gd name="T57" fmla="*/ 2147483647 h 76"/>
              <a:gd name="T58" fmla="*/ 2147483647 w 64"/>
              <a:gd name="T59" fmla="*/ 2147483647 h 76"/>
              <a:gd name="T60" fmla="*/ 2147483647 w 64"/>
              <a:gd name="T61" fmla="*/ 2147483647 h 76"/>
              <a:gd name="T62" fmla="*/ 2147483647 w 64"/>
              <a:gd name="T63" fmla="*/ 2147483647 h 76"/>
              <a:gd name="T64" fmla="*/ 2147483647 w 64"/>
              <a:gd name="T65" fmla="*/ 2147483647 h 76"/>
              <a:gd name="T66" fmla="*/ 2147483647 w 64"/>
              <a:gd name="T67" fmla="*/ 2147483647 h 76"/>
              <a:gd name="T68" fmla="*/ 2147483647 w 64"/>
              <a:gd name="T69" fmla="*/ 2147483647 h 76"/>
              <a:gd name="T70" fmla="*/ 2147483647 w 64"/>
              <a:gd name="T71" fmla="*/ 2147483647 h 76"/>
              <a:gd name="T72" fmla="*/ 2147483647 w 64"/>
              <a:gd name="T73" fmla="*/ 2147483647 h 76"/>
              <a:gd name="T74" fmla="*/ 2147483647 w 64"/>
              <a:gd name="T75" fmla="*/ 2147483647 h 76"/>
              <a:gd name="T76" fmla="*/ 2147483647 w 64"/>
              <a:gd name="T77" fmla="*/ 2147483647 h 76"/>
              <a:gd name="T78" fmla="*/ 2147483647 w 64"/>
              <a:gd name="T79" fmla="*/ 2147483647 h 76"/>
              <a:gd name="T80" fmla="*/ 2147483647 w 64"/>
              <a:gd name="T81" fmla="*/ 2147483647 h 76"/>
              <a:gd name="T82" fmla="*/ 2147483647 w 64"/>
              <a:gd name="T83" fmla="*/ 2147483647 h 76"/>
              <a:gd name="T84" fmla="*/ 2147483647 w 64"/>
              <a:gd name="T85" fmla="*/ 2147483647 h 76"/>
              <a:gd name="T86" fmla="*/ 2147483647 w 64"/>
              <a:gd name="T87" fmla="*/ 2147483647 h 76"/>
              <a:gd name="T88" fmla="*/ 2147483647 w 64"/>
              <a:gd name="T89" fmla="*/ 2147483647 h 76"/>
              <a:gd name="T90" fmla="*/ 2147483647 w 64"/>
              <a:gd name="T91" fmla="*/ 2147483647 h 76"/>
              <a:gd name="T92" fmla="*/ 2147483647 w 64"/>
              <a:gd name="T93" fmla="*/ 2147483647 h 76"/>
              <a:gd name="T94" fmla="*/ 2147483647 w 64"/>
              <a:gd name="T95" fmla="*/ 2147483647 h 76"/>
              <a:gd name="T96" fmla="*/ 2147483647 w 64"/>
              <a:gd name="T97" fmla="*/ 2147483647 h 76"/>
              <a:gd name="T98" fmla="*/ 2147483647 w 64"/>
              <a:gd name="T99" fmla="*/ 2147483647 h 76"/>
              <a:gd name="T100" fmla="*/ 2147483647 w 64"/>
              <a:gd name="T101" fmla="*/ 2147483647 h 76"/>
              <a:gd name="T102" fmla="*/ 2147483647 w 64"/>
              <a:gd name="T103" fmla="*/ 2147483647 h 76"/>
              <a:gd name="T104" fmla="*/ 2147483647 w 64"/>
              <a:gd name="T105" fmla="*/ 2147483647 h 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6"/>
              <a:gd name="T161" fmla="*/ 64 w 64"/>
              <a:gd name="T162" fmla="*/ 76 h 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6">
                <a:moveTo>
                  <a:pt x="62" y="53"/>
                </a:moveTo>
                <a:lnTo>
                  <a:pt x="64" y="55"/>
                </a:lnTo>
                <a:lnTo>
                  <a:pt x="60" y="63"/>
                </a:lnTo>
                <a:lnTo>
                  <a:pt x="57" y="66"/>
                </a:lnTo>
                <a:lnTo>
                  <a:pt x="51" y="70"/>
                </a:lnTo>
                <a:lnTo>
                  <a:pt x="43" y="74"/>
                </a:lnTo>
                <a:lnTo>
                  <a:pt x="34" y="76"/>
                </a:lnTo>
                <a:lnTo>
                  <a:pt x="24" y="74"/>
                </a:lnTo>
                <a:lnTo>
                  <a:pt x="17" y="70"/>
                </a:lnTo>
                <a:lnTo>
                  <a:pt x="9" y="65"/>
                </a:lnTo>
                <a:lnTo>
                  <a:pt x="6" y="57"/>
                </a:lnTo>
                <a:lnTo>
                  <a:pt x="2" y="48"/>
                </a:lnTo>
                <a:lnTo>
                  <a:pt x="0" y="38"/>
                </a:lnTo>
                <a:lnTo>
                  <a:pt x="2" y="29"/>
                </a:lnTo>
                <a:lnTo>
                  <a:pt x="4" y="21"/>
                </a:lnTo>
                <a:lnTo>
                  <a:pt x="9" y="13"/>
                </a:lnTo>
                <a:lnTo>
                  <a:pt x="15" y="8"/>
                </a:lnTo>
                <a:lnTo>
                  <a:pt x="21" y="2"/>
                </a:lnTo>
                <a:lnTo>
                  <a:pt x="28" y="0"/>
                </a:lnTo>
                <a:lnTo>
                  <a:pt x="38" y="0"/>
                </a:lnTo>
                <a:lnTo>
                  <a:pt x="45" y="0"/>
                </a:lnTo>
                <a:lnTo>
                  <a:pt x="51" y="2"/>
                </a:lnTo>
                <a:lnTo>
                  <a:pt x="57" y="6"/>
                </a:lnTo>
                <a:lnTo>
                  <a:pt x="60" y="10"/>
                </a:lnTo>
                <a:lnTo>
                  <a:pt x="62" y="13"/>
                </a:lnTo>
                <a:lnTo>
                  <a:pt x="62" y="17"/>
                </a:lnTo>
                <a:lnTo>
                  <a:pt x="62" y="23"/>
                </a:lnTo>
                <a:lnTo>
                  <a:pt x="60" y="25"/>
                </a:lnTo>
                <a:lnTo>
                  <a:pt x="57" y="27"/>
                </a:lnTo>
                <a:lnTo>
                  <a:pt x="53" y="29"/>
                </a:lnTo>
                <a:lnTo>
                  <a:pt x="49" y="27"/>
                </a:lnTo>
                <a:lnTo>
                  <a:pt x="45" y="25"/>
                </a:lnTo>
                <a:lnTo>
                  <a:pt x="41" y="21"/>
                </a:lnTo>
                <a:lnTo>
                  <a:pt x="41" y="13"/>
                </a:lnTo>
                <a:lnTo>
                  <a:pt x="40" y="10"/>
                </a:lnTo>
                <a:lnTo>
                  <a:pt x="38" y="6"/>
                </a:lnTo>
                <a:lnTo>
                  <a:pt x="36" y="4"/>
                </a:lnTo>
                <a:lnTo>
                  <a:pt x="34" y="4"/>
                </a:lnTo>
                <a:lnTo>
                  <a:pt x="30" y="6"/>
                </a:lnTo>
                <a:lnTo>
                  <a:pt x="26" y="8"/>
                </a:lnTo>
                <a:lnTo>
                  <a:pt x="24" y="13"/>
                </a:lnTo>
                <a:lnTo>
                  <a:pt x="23" y="19"/>
                </a:lnTo>
                <a:lnTo>
                  <a:pt x="23" y="27"/>
                </a:lnTo>
                <a:lnTo>
                  <a:pt x="23" y="36"/>
                </a:lnTo>
                <a:lnTo>
                  <a:pt x="26" y="46"/>
                </a:lnTo>
                <a:lnTo>
                  <a:pt x="30" y="53"/>
                </a:lnTo>
                <a:lnTo>
                  <a:pt x="36" y="59"/>
                </a:lnTo>
                <a:lnTo>
                  <a:pt x="40" y="61"/>
                </a:lnTo>
                <a:lnTo>
                  <a:pt x="47" y="63"/>
                </a:lnTo>
                <a:lnTo>
                  <a:pt x="51" y="61"/>
                </a:lnTo>
                <a:lnTo>
                  <a:pt x="55" y="61"/>
                </a:lnTo>
                <a:lnTo>
                  <a:pt x="59" y="57"/>
                </a:lnTo>
                <a:lnTo>
                  <a:pt x="62" y="53"/>
                </a:lnTo>
                <a:close/>
              </a:path>
            </a:pathLst>
          </a:custGeom>
          <a:solidFill>
            <a:srgbClr val="000000"/>
          </a:solidFill>
          <a:ln w="0">
            <a:solidFill>
              <a:srgbClr val="000000"/>
            </a:solidFill>
            <a:round/>
            <a:headEnd/>
            <a:tailEnd/>
          </a:ln>
        </p:spPr>
        <p:txBody>
          <a:bodyPr/>
          <a:lstStyle/>
          <a:p>
            <a:endParaRPr lang="en-CA"/>
          </a:p>
        </p:txBody>
      </p:sp>
      <p:sp>
        <p:nvSpPr>
          <p:cNvPr id="28398" name="Freeform 747"/>
          <p:cNvSpPr>
            <a:spLocks noEditPoints="1"/>
          </p:cNvSpPr>
          <p:nvPr/>
        </p:nvSpPr>
        <p:spPr bwMode="auto">
          <a:xfrm>
            <a:off x="5513388" y="3927475"/>
            <a:ext cx="82550" cy="93663"/>
          </a:xfrm>
          <a:custGeom>
            <a:avLst/>
            <a:gdLst>
              <a:gd name="T0" fmla="*/ 2147483647 w 70"/>
              <a:gd name="T1" fmla="*/ 0 h 76"/>
              <a:gd name="T2" fmla="*/ 2147483647 w 70"/>
              <a:gd name="T3" fmla="*/ 0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2147483647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2147483647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0 w 70"/>
              <a:gd name="T41" fmla="*/ 2147483647 h 76"/>
              <a:gd name="T42" fmla="*/ 0 w 70"/>
              <a:gd name="T43" fmla="*/ 2147483647 h 76"/>
              <a:gd name="T44" fmla="*/ 0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0 h 76"/>
              <a:gd name="T56" fmla="*/ 2147483647 w 70"/>
              <a:gd name="T57" fmla="*/ 0 h 76"/>
              <a:gd name="T58" fmla="*/ 2147483647 w 70"/>
              <a:gd name="T59" fmla="*/ 2147483647 h 76"/>
              <a:gd name="T60" fmla="*/ 2147483647 w 70"/>
              <a:gd name="T61" fmla="*/ 2147483647 h 76"/>
              <a:gd name="T62" fmla="*/ 2147483647 w 70"/>
              <a:gd name="T63" fmla="*/ 2147483647 h 76"/>
              <a:gd name="T64" fmla="*/ 2147483647 w 70"/>
              <a:gd name="T65" fmla="*/ 2147483647 h 76"/>
              <a:gd name="T66" fmla="*/ 2147483647 w 70"/>
              <a:gd name="T67" fmla="*/ 2147483647 h 76"/>
              <a:gd name="T68" fmla="*/ 2147483647 w 70"/>
              <a:gd name="T69" fmla="*/ 2147483647 h 76"/>
              <a:gd name="T70" fmla="*/ 2147483647 w 70"/>
              <a:gd name="T71" fmla="*/ 2147483647 h 76"/>
              <a:gd name="T72" fmla="*/ 2147483647 w 70"/>
              <a:gd name="T73" fmla="*/ 2147483647 h 76"/>
              <a:gd name="T74" fmla="*/ 2147483647 w 70"/>
              <a:gd name="T75" fmla="*/ 2147483647 h 76"/>
              <a:gd name="T76" fmla="*/ 2147483647 w 70"/>
              <a:gd name="T77" fmla="*/ 2147483647 h 76"/>
              <a:gd name="T78" fmla="*/ 2147483647 w 70"/>
              <a:gd name="T79" fmla="*/ 2147483647 h 76"/>
              <a:gd name="T80" fmla="*/ 2147483647 w 70"/>
              <a:gd name="T81" fmla="*/ 2147483647 h 76"/>
              <a:gd name="T82" fmla="*/ 2147483647 w 70"/>
              <a:gd name="T83" fmla="*/ 2147483647 h 76"/>
              <a:gd name="T84" fmla="*/ 2147483647 w 70"/>
              <a:gd name="T85" fmla="*/ 2147483647 h 76"/>
              <a:gd name="T86" fmla="*/ 2147483647 w 70"/>
              <a:gd name="T87" fmla="*/ 2147483647 h 76"/>
              <a:gd name="T88" fmla="*/ 2147483647 w 70"/>
              <a:gd name="T89" fmla="*/ 2147483647 h 76"/>
              <a:gd name="T90" fmla="*/ 2147483647 w 70"/>
              <a:gd name="T91" fmla="*/ 2147483647 h 76"/>
              <a:gd name="T92" fmla="*/ 2147483647 w 70"/>
              <a:gd name="T93" fmla="*/ 2147483647 h 76"/>
              <a:gd name="T94" fmla="*/ 2147483647 w 70"/>
              <a:gd name="T95" fmla="*/ 2147483647 h 76"/>
              <a:gd name="T96" fmla="*/ 2147483647 w 70"/>
              <a:gd name="T97" fmla="*/ 2147483647 h 76"/>
              <a:gd name="T98" fmla="*/ 2147483647 w 70"/>
              <a:gd name="T99" fmla="*/ 2147483647 h 76"/>
              <a:gd name="T100" fmla="*/ 2147483647 w 70"/>
              <a:gd name="T101" fmla="*/ 2147483647 h 76"/>
              <a:gd name="T102" fmla="*/ 2147483647 w 70"/>
              <a:gd name="T103" fmla="*/ 2147483647 h 76"/>
              <a:gd name="T104" fmla="*/ 2147483647 w 70"/>
              <a:gd name="T105" fmla="*/ 2147483647 h 76"/>
              <a:gd name="T106" fmla="*/ 2147483647 w 70"/>
              <a:gd name="T107" fmla="*/ 2147483647 h 76"/>
              <a:gd name="T108" fmla="*/ 2147483647 w 70"/>
              <a:gd name="T109" fmla="*/ 2147483647 h 76"/>
              <a:gd name="T110" fmla="*/ 2147483647 w 70"/>
              <a:gd name="T111" fmla="*/ 2147483647 h 76"/>
              <a:gd name="T112" fmla="*/ 2147483647 w 70"/>
              <a:gd name="T113" fmla="*/ 2147483647 h 76"/>
              <a:gd name="T114" fmla="*/ 2147483647 w 70"/>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76"/>
              <a:gd name="T176" fmla="*/ 70 w 70"/>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76">
                <a:moveTo>
                  <a:pt x="36" y="0"/>
                </a:moveTo>
                <a:lnTo>
                  <a:pt x="45" y="0"/>
                </a:lnTo>
                <a:lnTo>
                  <a:pt x="53" y="4"/>
                </a:lnTo>
                <a:lnTo>
                  <a:pt x="58" y="8"/>
                </a:lnTo>
                <a:lnTo>
                  <a:pt x="62" y="12"/>
                </a:lnTo>
                <a:lnTo>
                  <a:pt x="66" y="17"/>
                </a:lnTo>
                <a:lnTo>
                  <a:pt x="70" y="27"/>
                </a:lnTo>
                <a:lnTo>
                  <a:pt x="70" y="38"/>
                </a:lnTo>
                <a:lnTo>
                  <a:pt x="70" y="48"/>
                </a:lnTo>
                <a:lnTo>
                  <a:pt x="66" y="55"/>
                </a:lnTo>
                <a:lnTo>
                  <a:pt x="62" y="63"/>
                </a:lnTo>
                <a:lnTo>
                  <a:pt x="56" y="68"/>
                </a:lnTo>
                <a:lnTo>
                  <a:pt x="51" y="72"/>
                </a:lnTo>
                <a:lnTo>
                  <a:pt x="43" y="74"/>
                </a:lnTo>
                <a:lnTo>
                  <a:pt x="36" y="76"/>
                </a:lnTo>
                <a:lnTo>
                  <a:pt x="26" y="74"/>
                </a:lnTo>
                <a:lnTo>
                  <a:pt x="20" y="72"/>
                </a:lnTo>
                <a:lnTo>
                  <a:pt x="13" y="68"/>
                </a:lnTo>
                <a:lnTo>
                  <a:pt x="9" y="65"/>
                </a:lnTo>
                <a:lnTo>
                  <a:pt x="3" y="57"/>
                </a:lnTo>
                <a:lnTo>
                  <a:pt x="0" y="48"/>
                </a:lnTo>
                <a:lnTo>
                  <a:pt x="0" y="38"/>
                </a:lnTo>
                <a:lnTo>
                  <a:pt x="0" y="29"/>
                </a:lnTo>
                <a:lnTo>
                  <a:pt x="3" y="19"/>
                </a:lnTo>
                <a:lnTo>
                  <a:pt x="9" y="12"/>
                </a:lnTo>
                <a:lnTo>
                  <a:pt x="15" y="6"/>
                </a:lnTo>
                <a:lnTo>
                  <a:pt x="20" y="2"/>
                </a:lnTo>
                <a:lnTo>
                  <a:pt x="26" y="0"/>
                </a:lnTo>
                <a:lnTo>
                  <a:pt x="36" y="0"/>
                </a:lnTo>
                <a:close/>
                <a:moveTo>
                  <a:pt x="36" y="4"/>
                </a:moveTo>
                <a:lnTo>
                  <a:pt x="30" y="6"/>
                </a:lnTo>
                <a:lnTo>
                  <a:pt x="26" y="8"/>
                </a:lnTo>
                <a:lnTo>
                  <a:pt x="24" y="10"/>
                </a:lnTo>
                <a:lnTo>
                  <a:pt x="24" y="13"/>
                </a:lnTo>
                <a:lnTo>
                  <a:pt x="22" y="19"/>
                </a:lnTo>
                <a:lnTo>
                  <a:pt x="22" y="27"/>
                </a:lnTo>
                <a:lnTo>
                  <a:pt x="22" y="34"/>
                </a:lnTo>
                <a:lnTo>
                  <a:pt x="20" y="44"/>
                </a:lnTo>
                <a:lnTo>
                  <a:pt x="22" y="51"/>
                </a:lnTo>
                <a:lnTo>
                  <a:pt x="22" y="59"/>
                </a:lnTo>
                <a:lnTo>
                  <a:pt x="24" y="65"/>
                </a:lnTo>
                <a:lnTo>
                  <a:pt x="26" y="68"/>
                </a:lnTo>
                <a:lnTo>
                  <a:pt x="30" y="70"/>
                </a:lnTo>
                <a:lnTo>
                  <a:pt x="36" y="70"/>
                </a:lnTo>
                <a:lnTo>
                  <a:pt x="39" y="70"/>
                </a:lnTo>
                <a:lnTo>
                  <a:pt x="41" y="68"/>
                </a:lnTo>
                <a:lnTo>
                  <a:pt x="45" y="65"/>
                </a:lnTo>
                <a:lnTo>
                  <a:pt x="47" y="61"/>
                </a:lnTo>
                <a:lnTo>
                  <a:pt x="47" y="55"/>
                </a:lnTo>
                <a:lnTo>
                  <a:pt x="49" y="44"/>
                </a:lnTo>
                <a:lnTo>
                  <a:pt x="49" y="30"/>
                </a:lnTo>
                <a:lnTo>
                  <a:pt x="49" y="23"/>
                </a:lnTo>
                <a:lnTo>
                  <a:pt x="47" y="17"/>
                </a:lnTo>
                <a:lnTo>
                  <a:pt x="47" y="13"/>
                </a:lnTo>
                <a:lnTo>
                  <a:pt x="45" y="10"/>
                </a:lnTo>
                <a:lnTo>
                  <a:pt x="41" y="6"/>
                </a:lnTo>
                <a:lnTo>
                  <a:pt x="39" y="4"/>
                </a:lnTo>
                <a:lnTo>
                  <a:pt x="36" y="4"/>
                </a:lnTo>
                <a:close/>
              </a:path>
            </a:pathLst>
          </a:custGeom>
          <a:solidFill>
            <a:srgbClr val="000000"/>
          </a:solidFill>
          <a:ln w="0">
            <a:solidFill>
              <a:srgbClr val="000000"/>
            </a:solidFill>
            <a:round/>
            <a:headEnd/>
            <a:tailEnd/>
          </a:ln>
        </p:spPr>
        <p:txBody>
          <a:bodyPr/>
          <a:lstStyle/>
          <a:p>
            <a:endParaRPr lang="en-CA"/>
          </a:p>
        </p:txBody>
      </p:sp>
      <p:sp>
        <p:nvSpPr>
          <p:cNvPr id="28399" name="Freeform 748"/>
          <p:cNvSpPr>
            <a:spLocks/>
          </p:cNvSpPr>
          <p:nvPr/>
        </p:nvSpPr>
        <p:spPr bwMode="auto">
          <a:xfrm>
            <a:off x="5613400" y="3927475"/>
            <a:ext cx="142875" cy="90488"/>
          </a:xfrm>
          <a:custGeom>
            <a:avLst/>
            <a:gdLst>
              <a:gd name="T0" fmla="*/ 2147483647 w 119"/>
              <a:gd name="T1" fmla="*/ 2147483647 h 74"/>
              <a:gd name="T2" fmla="*/ 2147483647 w 119"/>
              <a:gd name="T3" fmla="*/ 2147483647 h 74"/>
              <a:gd name="T4" fmla="*/ 2147483647 w 119"/>
              <a:gd name="T5" fmla="*/ 0 h 74"/>
              <a:gd name="T6" fmla="*/ 2147483647 w 119"/>
              <a:gd name="T7" fmla="*/ 2147483647 h 74"/>
              <a:gd name="T8" fmla="*/ 2147483647 w 119"/>
              <a:gd name="T9" fmla="*/ 2147483647 h 74"/>
              <a:gd name="T10" fmla="*/ 2147483647 w 119"/>
              <a:gd name="T11" fmla="*/ 2147483647 h 74"/>
              <a:gd name="T12" fmla="*/ 2147483647 w 119"/>
              <a:gd name="T13" fmla="*/ 0 h 74"/>
              <a:gd name="T14" fmla="*/ 2147483647 w 119"/>
              <a:gd name="T15" fmla="*/ 2147483647 h 74"/>
              <a:gd name="T16" fmla="*/ 2147483647 w 119"/>
              <a:gd name="T17" fmla="*/ 2147483647 h 74"/>
              <a:gd name="T18" fmla="*/ 2147483647 w 119"/>
              <a:gd name="T19" fmla="*/ 2147483647 h 74"/>
              <a:gd name="T20" fmla="*/ 2147483647 w 119"/>
              <a:gd name="T21" fmla="*/ 2147483647 h 74"/>
              <a:gd name="T22" fmla="*/ 2147483647 w 119"/>
              <a:gd name="T23" fmla="*/ 2147483647 h 74"/>
              <a:gd name="T24" fmla="*/ 2147483647 w 119"/>
              <a:gd name="T25" fmla="*/ 2147483647 h 74"/>
              <a:gd name="T26" fmla="*/ 2147483647 w 119"/>
              <a:gd name="T27" fmla="*/ 2147483647 h 74"/>
              <a:gd name="T28" fmla="*/ 2147483647 w 119"/>
              <a:gd name="T29" fmla="*/ 2147483647 h 74"/>
              <a:gd name="T30" fmla="*/ 2147483647 w 119"/>
              <a:gd name="T31" fmla="*/ 2147483647 h 74"/>
              <a:gd name="T32" fmla="*/ 2147483647 w 119"/>
              <a:gd name="T33" fmla="*/ 2147483647 h 74"/>
              <a:gd name="T34" fmla="*/ 2147483647 w 119"/>
              <a:gd name="T35" fmla="*/ 2147483647 h 74"/>
              <a:gd name="T36" fmla="*/ 2147483647 w 119"/>
              <a:gd name="T37" fmla="*/ 2147483647 h 74"/>
              <a:gd name="T38" fmla="*/ 2147483647 w 119"/>
              <a:gd name="T39" fmla="*/ 2147483647 h 74"/>
              <a:gd name="T40" fmla="*/ 2147483647 w 119"/>
              <a:gd name="T41" fmla="*/ 2147483647 h 74"/>
              <a:gd name="T42" fmla="*/ 2147483647 w 119"/>
              <a:gd name="T43" fmla="*/ 2147483647 h 74"/>
              <a:gd name="T44" fmla="*/ 2147483647 w 119"/>
              <a:gd name="T45" fmla="*/ 2147483647 h 74"/>
              <a:gd name="T46" fmla="*/ 2147483647 w 119"/>
              <a:gd name="T47" fmla="*/ 2147483647 h 74"/>
              <a:gd name="T48" fmla="*/ 2147483647 w 119"/>
              <a:gd name="T49" fmla="*/ 2147483647 h 74"/>
              <a:gd name="T50" fmla="*/ 2147483647 w 119"/>
              <a:gd name="T51" fmla="*/ 2147483647 h 74"/>
              <a:gd name="T52" fmla="*/ 2147483647 w 119"/>
              <a:gd name="T53" fmla="*/ 2147483647 h 74"/>
              <a:gd name="T54" fmla="*/ 2147483647 w 119"/>
              <a:gd name="T55" fmla="*/ 2147483647 h 74"/>
              <a:gd name="T56" fmla="*/ 2147483647 w 119"/>
              <a:gd name="T57" fmla="*/ 2147483647 h 74"/>
              <a:gd name="T58" fmla="*/ 2147483647 w 119"/>
              <a:gd name="T59" fmla="*/ 2147483647 h 74"/>
              <a:gd name="T60" fmla="*/ 2147483647 w 119"/>
              <a:gd name="T61" fmla="*/ 2147483647 h 74"/>
              <a:gd name="T62" fmla="*/ 2147483647 w 119"/>
              <a:gd name="T63" fmla="*/ 2147483647 h 74"/>
              <a:gd name="T64" fmla="*/ 2147483647 w 119"/>
              <a:gd name="T65" fmla="*/ 2147483647 h 74"/>
              <a:gd name="T66" fmla="*/ 2147483647 w 119"/>
              <a:gd name="T67" fmla="*/ 2147483647 h 74"/>
              <a:gd name="T68" fmla="*/ 2147483647 w 119"/>
              <a:gd name="T69" fmla="*/ 2147483647 h 74"/>
              <a:gd name="T70" fmla="*/ 2147483647 w 119"/>
              <a:gd name="T71" fmla="*/ 2147483647 h 74"/>
              <a:gd name="T72" fmla="*/ 2147483647 w 119"/>
              <a:gd name="T73" fmla="*/ 2147483647 h 74"/>
              <a:gd name="T74" fmla="*/ 2147483647 w 119"/>
              <a:gd name="T75" fmla="*/ 2147483647 h 74"/>
              <a:gd name="T76" fmla="*/ 2147483647 w 119"/>
              <a:gd name="T77" fmla="*/ 2147483647 h 74"/>
              <a:gd name="T78" fmla="*/ 0 w 119"/>
              <a:gd name="T79" fmla="*/ 2147483647 h 74"/>
              <a:gd name="T80" fmla="*/ 2147483647 w 119"/>
              <a:gd name="T81" fmla="*/ 2147483647 h 74"/>
              <a:gd name="T82" fmla="*/ 2147483647 w 119"/>
              <a:gd name="T83" fmla="*/ 2147483647 h 74"/>
              <a:gd name="T84" fmla="*/ 2147483647 w 119"/>
              <a:gd name="T85" fmla="*/ 2147483647 h 74"/>
              <a:gd name="T86" fmla="*/ 2147483647 w 119"/>
              <a:gd name="T87" fmla="*/ 2147483647 h 74"/>
              <a:gd name="T88" fmla="*/ 2147483647 w 119"/>
              <a:gd name="T89" fmla="*/ 2147483647 h 74"/>
              <a:gd name="T90" fmla="*/ 0 w 119"/>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
              <a:gd name="T139" fmla="*/ 0 h 74"/>
              <a:gd name="T140" fmla="*/ 119 w 11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 h="74">
                <a:moveTo>
                  <a:pt x="28" y="0"/>
                </a:moveTo>
                <a:lnTo>
                  <a:pt x="28" y="12"/>
                </a:lnTo>
                <a:lnTo>
                  <a:pt x="34" y="6"/>
                </a:lnTo>
                <a:lnTo>
                  <a:pt x="40" y="2"/>
                </a:lnTo>
                <a:lnTo>
                  <a:pt x="44" y="0"/>
                </a:lnTo>
                <a:lnTo>
                  <a:pt x="51" y="0"/>
                </a:lnTo>
                <a:lnTo>
                  <a:pt x="57" y="0"/>
                </a:lnTo>
                <a:lnTo>
                  <a:pt x="62" y="2"/>
                </a:lnTo>
                <a:lnTo>
                  <a:pt x="66" y="6"/>
                </a:lnTo>
                <a:lnTo>
                  <a:pt x="70" y="12"/>
                </a:lnTo>
                <a:lnTo>
                  <a:pt x="76" y="6"/>
                </a:lnTo>
                <a:lnTo>
                  <a:pt x="81" y="2"/>
                </a:lnTo>
                <a:lnTo>
                  <a:pt x="87" y="0"/>
                </a:lnTo>
                <a:lnTo>
                  <a:pt x="93" y="0"/>
                </a:lnTo>
                <a:lnTo>
                  <a:pt x="100" y="0"/>
                </a:lnTo>
                <a:lnTo>
                  <a:pt x="104" y="2"/>
                </a:lnTo>
                <a:lnTo>
                  <a:pt x="108" y="6"/>
                </a:lnTo>
                <a:lnTo>
                  <a:pt x="112" y="12"/>
                </a:lnTo>
                <a:lnTo>
                  <a:pt x="112" y="15"/>
                </a:lnTo>
                <a:lnTo>
                  <a:pt x="112" y="21"/>
                </a:lnTo>
                <a:lnTo>
                  <a:pt x="114" y="29"/>
                </a:lnTo>
                <a:lnTo>
                  <a:pt x="114" y="57"/>
                </a:lnTo>
                <a:lnTo>
                  <a:pt x="114" y="63"/>
                </a:lnTo>
                <a:lnTo>
                  <a:pt x="114" y="65"/>
                </a:lnTo>
                <a:lnTo>
                  <a:pt x="114" y="68"/>
                </a:lnTo>
                <a:lnTo>
                  <a:pt x="115" y="70"/>
                </a:lnTo>
                <a:lnTo>
                  <a:pt x="119" y="70"/>
                </a:lnTo>
                <a:lnTo>
                  <a:pt x="119" y="74"/>
                </a:lnTo>
                <a:lnTo>
                  <a:pt x="83" y="74"/>
                </a:lnTo>
                <a:lnTo>
                  <a:pt x="83" y="70"/>
                </a:lnTo>
                <a:lnTo>
                  <a:pt x="87" y="68"/>
                </a:lnTo>
                <a:lnTo>
                  <a:pt x="89" y="66"/>
                </a:lnTo>
                <a:lnTo>
                  <a:pt x="91" y="63"/>
                </a:lnTo>
                <a:lnTo>
                  <a:pt x="91" y="57"/>
                </a:lnTo>
                <a:lnTo>
                  <a:pt x="91" y="27"/>
                </a:lnTo>
                <a:lnTo>
                  <a:pt x="91" y="21"/>
                </a:lnTo>
                <a:lnTo>
                  <a:pt x="91" y="17"/>
                </a:lnTo>
                <a:lnTo>
                  <a:pt x="91" y="15"/>
                </a:lnTo>
                <a:lnTo>
                  <a:pt x="89" y="12"/>
                </a:lnTo>
                <a:lnTo>
                  <a:pt x="87" y="12"/>
                </a:lnTo>
                <a:lnTo>
                  <a:pt x="85" y="10"/>
                </a:lnTo>
                <a:lnTo>
                  <a:pt x="83" y="10"/>
                </a:lnTo>
                <a:lnTo>
                  <a:pt x="79" y="10"/>
                </a:lnTo>
                <a:lnTo>
                  <a:pt x="78" y="12"/>
                </a:lnTo>
                <a:lnTo>
                  <a:pt x="74" y="15"/>
                </a:lnTo>
                <a:lnTo>
                  <a:pt x="70" y="19"/>
                </a:lnTo>
                <a:lnTo>
                  <a:pt x="70" y="57"/>
                </a:lnTo>
                <a:lnTo>
                  <a:pt x="70" y="63"/>
                </a:lnTo>
                <a:lnTo>
                  <a:pt x="72" y="66"/>
                </a:lnTo>
                <a:lnTo>
                  <a:pt x="74" y="70"/>
                </a:lnTo>
                <a:lnTo>
                  <a:pt x="78" y="70"/>
                </a:lnTo>
                <a:lnTo>
                  <a:pt x="78" y="74"/>
                </a:lnTo>
                <a:lnTo>
                  <a:pt x="42" y="74"/>
                </a:lnTo>
                <a:lnTo>
                  <a:pt x="42" y="70"/>
                </a:lnTo>
                <a:lnTo>
                  <a:pt x="44" y="70"/>
                </a:lnTo>
                <a:lnTo>
                  <a:pt x="45" y="68"/>
                </a:lnTo>
                <a:lnTo>
                  <a:pt x="47" y="66"/>
                </a:lnTo>
                <a:lnTo>
                  <a:pt x="47" y="65"/>
                </a:lnTo>
                <a:lnTo>
                  <a:pt x="47" y="63"/>
                </a:lnTo>
                <a:lnTo>
                  <a:pt x="49" y="57"/>
                </a:lnTo>
                <a:lnTo>
                  <a:pt x="49" y="27"/>
                </a:lnTo>
                <a:lnTo>
                  <a:pt x="49" y="21"/>
                </a:lnTo>
                <a:lnTo>
                  <a:pt x="47" y="17"/>
                </a:lnTo>
                <a:lnTo>
                  <a:pt x="47" y="15"/>
                </a:lnTo>
                <a:lnTo>
                  <a:pt x="47" y="12"/>
                </a:lnTo>
                <a:lnTo>
                  <a:pt x="45" y="12"/>
                </a:lnTo>
                <a:lnTo>
                  <a:pt x="44" y="10"/>
                </a:lnTo>
                <a:lnTo>
                  <a:pt x="42" y="10"/>
                </a:lnTo>
                <a:lnTo>
                  <a:pt x="38" y="10"/>
                </a:lnTo>
                <a:lnTo>
                  <a:pt x="36" y="12"/>
                </a:lnTo>
                <a:lnTo>
                  <a:pt x="32" y="13"/>
                </a:lnTo>
                <a:lnTo>
                  <a:pt x="28" y="19"/>
                </a:lnTo>
                <a:lnTo>
                  <a:pt x="28" y="57"/>
                </a:lnTo>
                <a:lnTo>
                  <a:pt x="28" y="63"/>
                </a:lnTo>
                <a:lnTo>
                  <a:pt x="30" y="66"/>
                </a:lnTo>
                <a:lnTo>
                  <a:pt x="32" y="70"/>
                </a:lnTo>
                <a:lnTo>
                  <a:pt x="34" y="70"/>
                </a:lnTo>
                <a:lnTo>
                  <a:pt x="34" y="74"/>
                </a:lnTo>
                <a:lnTo>
                  <a:pt x="0" y="74"/>
                </a:lnTo>
                <a:lnTo>
                  <a:pt x="0" y="70"/>
                </a:lnTo>
                <a:lnTo>
                  <a:pt x="2" y="70"/>
                </a:lnTo>
                <a:lnTo>
                  <a:pt x="6" y="66"/>
                </a:lnTo>
                <a:lnTo>
                  <a:pt x="6" y="65"/>
                </a:lnTo>
                <a:lnTo>
                  <a:pt x="6" y="63"/>
                </a:lnTo>
                <a:lnTo>
                  <a:pt x="6" y="57"/>
                </a:lnTo>
                <a:lnTo>
                  <a:pt x="6" y="17"/>
                </a:lnTo>
                <a:lnTo>
                  <a:pt x="6" y="13"/>
                </a:lnTo>
                <a:lnTo>
                  <a:pt x="6" y="10"/>
                </a:lnTo>
                <a:lnTo>
                  <a:pt x="6" y="8"/>
                </a:lnTo>
                <a:lnTo>
                  <a:pt x="2" y="6"/>
                </a:lnTo>
                <a:lnTo>
                  <a:pt x="0" y="4"/>
                </a:lnTo>
                <a:lnTo>
                  <a:pt x="0" y="0"/>
                </a:lnTo>
                <a:lnTo>
                  <a:pt x="28" y="0"/>
                </a:lnTo>
                <a:close/>
              </a:path>
            </a:pathLst>
          </a:custGeom>
          <a:solidFill>
            <a:srgbClr val="000000"/>
          </a:solidFill>
          <a:ln w="0">
            <a:solidFill>
              <a:srgbClr val="000000"/>
            </a:solidFill>
            <a:round/>
            <a:headEnd/>
            <a:tailEnd/>
          </a:ln>
        </p:spPr>
        <p:txBody>
          <a:bodyPr/>
          <a:lstStyle/>
          <a:p>
            <a:endParaRPr lang="en-CA"/>
          </a:p>
        </p:txBody>
      </p:sp>
      <p:sp>
        <p:nvSpPr>
          <p:cNvPr id="28400" name="Freeform 749"/>
          <p:cNvSpPr>
            <a:spLocks noEditPoints="1"/>
          </p:cNvSpPr>
          <p:nvPr/>
        </p:nvSpPr>
        <p:spPr bwMode="auto">
          <a:xfrm>
            <a:off x="5770563" y="3927475"/>
            <a:ext cx="93662" cy="134938"/>
          </a:xfrm>
          <a:custGeom>
            <a:avLst/>
            <a:gdLst>
              <a:gd name="T0" fmla="*/ 2147483647 w 77"/>
              <a:gd name="T1" fmla="*/ 2147483647 h 110"/>
              <a:gd name="T2" fmla="*/ 2147483647 w 77"/>
              <a:gd name="T3" fmla="*/ 2147483647 h 110"/>
              <a:gd name="T4" fmla="*/ 2147483647 w 77"/>
              <a:gd name="T5" fmla="*/ 2147483647 h 110"/>
              <a:gd name="T6" fmla="*/ 2147483647 w 77"/>
              <a:gd name="T7" fmla="*/ 2147483647 h 110"/>
              <a:gd name="T8" fmla="*/ 2147483647 w 77"/>
              <a:gd name="T9" fmla="*/ 2147483647 h 110"/>
              <a:gd name="T10" fmla="*/ 2147483647 w 77"/>
              <a:gd name="T11" fmla="*/ 2147483647 h 110"/>
              <a:gd name="T12" fmla="*/ 2147483647 w 77"/>
              <a:gd name="T13" fmla="*/ 2147483647 h 110"/>
              <a:gd name="T14" fmla="*/ 2147483647 w 77"/>
              <a:gd name="T15" fmla="*/ 2147483647 h 110"/>
              <a:gd name="T16" fmla="*/ 2147483647 w 77"/>
              <a:gd name="T17" fmla="*/ 2147483647 h 110"/>
              <a:gd name="T18" fmla="*/ 0 w 77"/>
              <a:gd name="T19" fmla="*/ 2147483647 h 110"/>
              <a:gd name="T20" fmla="*/ 0 w 77"/>
              <a:gd name="T21" fmla="*/ 2147483647 h 110"/>
              <a:gd name="T22" fmla="*/ 2147483647 w 77"/>
              <a:gd name="T23" fmla="*/ 2147483647 h 110"/>
              <a:gd name="T24" fmla="*/ 2147483647 w 77"/>
              <a:gd name="T25" fmla="*/ 2147483647 h 110"/>
              <a:gd name="T26" fmla="*/ 2147483647 w 77"/>
              <a:gd name="T27" fmla="*/ 2147483647 h 110"/>
              <a:gd name="T28" fmla="*/ 2147483647 w 77"/>
              <a:gd name="T29" fmla="*/ 2147483647 h 110"/>
              <a:gd name="T30" fmla="*/ 2147483647 w 77"/>
              <a:gd name="T31" fmla="*/ 2147483647 h 110"/>
              <a:gd name="T32" fmla="*/ 2147483647 w 77"/>
              <a:gd name="T33" fmla="*/ 2147483647 h 110"/>
              <a:gd name="T34" fmla="*/ 2147483647 w 77"/>
              <a:gd name="T35" fmla="*/ 2147483647 h 110"/>
              <a:gd name="T36" fmla="*/ 2147483647 w 77"/>
              <a:gd name="T37" fmla="*/ 2147483647 h 110"/>
              <a:gd name="T38" fmla="*/ 2147483647 w 77"/>
              <a:gd name="T39" fmla="*/ 2147483647 h 110"/>
              <a:gd name="T40" fmla="*/ 0 w 77"/>
              <a:gd name="T41" fmla="*/ 2147483647 h 110"/>
              <a:gd name="T42" fmla="*/ 0 w 77"/>
              <a:gd name="T43" fmla="*/ 0 h 110"/>
              <a:gd name="T44" fmla="*/ 2147483647 w 77"/>
              <a:gd name="T45" fmla="*/ 0 h 110"/>
              <a:gd name="T46" fmla="*/ 2147483647 w 77"/>
              <a:gd name="T47" fmla="*/ 2147483647 h 110"/>
              <a:gd name="T48" fmla="*/ 2147483647 w 77"/>
              <a:gd name="T49" fmla="*/ 2147483647 h 110"/>
              <a:gd name="T50" fmla="*/ 2147483647 w 77"/>
              <a:gd name="T51" fmla="*/ 2147483647 h 110"/>
              <a:gd name="T52" fmla="*/ 2147483647 w 77"/>
              <a:gd name="T53" fmla="*/ 0 h 110"/>
              <a:gd name="T54" fmla="*/ 2147483647 w 77"/>
              <a:gd name="T55" fmla="*/ 0 h 110"/>
              <a:gd name="T56" fmla="*/ 2147483647 w 77"/>
              <a:gd name="T57" fmla="*/ 0 h 110"/>
              <a:gd name="T58" fmla="*/ 2147483647 w 77"/>
              <a:gd name="T59" fmla="*/ 2147483647 h 110"/>
              <a:gd name="T60" fmla="*/ 2147483647 w 77"/>
              <a:gd name="T61" fmla="*/ 2147483647 h 110"/>
              <a:gd name="T62" fmla="*/ 2147483647 w 77"/>
              <a:gd name="T63" fmla="*/ 2147483647 h 110"/>
              <a:gd name="T64" fmla="*/ 2147483647 w 77"/>
              <a:gd name="T65" fmla="*/ 2147483647 h 110"/>
              <a:gd name="T66" fmla="*/ 2147483647 w 77"/>
              <a:gd name="T67" fmla="*/ 2147483647 h 110"/>
              <a:gd name="T68" fmla="*/ 2147483647 w 77"/>
              <a:gd name="T69" fmla="*/ 2147483647 h 110"/>
              <a:gd name="T70" fmla="*/ 2147483647 w 77"/>
              <a:gd name="T71" fmla="*/ 2147483647 h 110"/>
              <a:gd name="T72" fmla="*/ 2147483647 w 77"/>
              <a:gd name="T73" fmla="*/ 2147483647 h 110"/>
              <a:gd name="T74" fmla="*/ 2147483647 w 77"/>
              <a:gd name="T75" fmla="*/ 2147483647 h 110"/>
              <a:gd name="T76" fmla="*/ 2147483647 w 77"/>
              <a:gd name="T77" fmla="*/ 2147483647 h 110"/>
              <a:gd name="T78" fmla="*/ 2147483647 w 77"/>
              <a:gd name="T79" fmla="*/ 2147483647 h 110"/>
              <a:gd name="T80" fmla="*/ 2147483647 w 77"/>
              <a:gd name="T81" fmla="*/ 2147483647 h 110"/>
              <a:gd name="T82" fmla="*/ 2147483647 w 77"/>
              <a:gd name="T83" fmla="*/ 2147483647 h 110"/>
              <a:gd name="T84" fmla="*/ 2147483647 w 77"/>
              <a:gd name="T85" fmla="*/ 2147483647 h 110"/>
              <a:gd name="T86" fmla="*/ 2147483647 w 77"/>
              <a:gd name="T87" fmla="*/ 2147483647 h 110"/>
              <a:gd name="T88" fmla="*/ 2147483647 w 77"/>
              <a:gd name="T89" fmla="*/ 2147483647 h 110"/>
              <a:gd name="T90" fmla="*/ 2147483647 w 77"/>
              <a:gd name="T91" fmla="*/ 2147483647 h 110"/>
              <a:gd name="T92" fmla="*/ 2147483647 w 77"/>
              <a:gd name="T93" fmla="*/ 2147483647 h 110"/>
              <a:gd name="T94" fmla="*/ 2147483647 w 77"/>
              <a:gd name="T95" fmla="*/ 2147483647 h 110"/>
              <a:gd name="T96" fmla="*/ 2147483647 w 77"/>
              <a:gd name="T97" fmla="*/ 2147483647 h 110"/>
              <a:gd name="T98" fmla="*/ 2147483647 w 77"/>
              <a:gd name="T99" fmla="*/ 2147483647 h 110"/>
              <a:gd name="T100" fmla="*/ 2147483647 w 77"/>
              <a:gd name="T101" fmla="*/ 2147483647 h 110"/>
              <a:gd name="T102" fmla="*/ 2147483647 w 77"/>
              <a:gd name="T103" fmla="*/ 2147483647 h 110"/>
              <a:gd name="T104" fmla="*/ 2147483647 w 77"/>
              <a:gd name="T105" fmla="*/ 2147483647 h 110"/>
              <a:gd name="T106" fmla="*/ 2147483647 w 77"/>
              <a:gd name="T107" fmla="*/ 2147483647 h 110"/>
              <a:gd name="T108" fmla="*/ 2147483647 w 77"/>
              <a:gd name="T109" fmla="*/ 2147483647 h 110"/>
              <a:gd name="T110" fmla="*/ 2147483647 w 77"/>
              <a:gd name="T111" fmla="*/ 2147483647 h 110"/>
              <a:gd name="T112" fmla="*/ 2147483647 w 77"/>
              <a:gd name="T113" fmla="*/ 2147483647 h 110"/>
              <a:gd name="T114" fmla="*/ 2147483647 w 77"/>
              <a:gd name="T115" fmla="*/ 2147483647 h 110"/>
              <a:gd name="T116" fmla="*/ 2147483647 w 77"/>
              <a:gd name="T117" fmla="*/ 2147483647 h 110"/>
              <a:gd name="T118" fmla="*/ 2147483647 w 77"/>
              <a:gd name="T119" fmla="*/ 2147483647 h 110"/>
              <a:gd name="T120" fmla="*/ 2147483647 w 77"/>
              <a:gd name="T121" fmla="*/ 2147483647 h 110"/>
              <a:gd name="T122" fmla="*/ 2147483647 w 77"/>
              <a:gd name="T123" fmla="*/ 2147483647 h 110"/>
              <a:gd name="T124" fmla="*/ 2147483647 w 77"/>
              <a:gd name="T125" fmla="*/ 2147483647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
              <a:gd name="T190" fmla="*/ 0 h 110"/>
              <a:gd name="T191" fmla="*/ 77 w 77"/>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 h="110">
                <a:moveTo>
                  <a:pt x="28" y="66"/>
                </a:moveTo>
                <a:lnTo>
                  <a:pt x="28" y="93"/>
                </a:lnTo>
                <a:lnTo>
                  <a:pt x="30" y="99"/>
                </a:lnTo>
                <a:lnTo>
                  <a:pt x="30" y="101"/>
                </a:lnTo>
                <a:lnTo>
                  <a:pt x="30" y="102"/>
                </a:lnTo>
                <a:lnTo>
                  <a:pt x="32" y="104"/>
                </a:lnTo>
                <a:lnTo>
                  <a:pt x="35" y="106"/>
                </a:lnTo>
                <a:lnTo>
                  <a:pt x="39" y="106"/>
                </a:lnTo>
                <a:lnTo>
                  <a:pt x="39" y="110"/>
                </a:lnTo>
                <a:lnTo>
                  <a:pt x="0" y="110"/>
                </a:lnTo>
                <a:lnTo>
                  <a:pt x="0" y="106"/>
                </a:lnTo>
                <a:lnTo>
                  <a:pt x="3" y="104"/>
                </a:lnTo>
                <a:lnTo>
                  <a:pt x="5" y="102"/>
                </a:lnTo>
                <a:lnTo>
                  <a:pt x="7" y="101"/>
                </a:lnTo>
                <a:lnTo>
                  <a:pt x="7" y="97"/>
                </a:lnTo>
                <a:lnTo>
                  <a:pt x="7" y="93"/>
                </a:lnTo>
                <a:lnTo>
                  <a:pt x="7" y="17"/>
                </a:lnTo>
                <a:lnTo>
                  <a:pt x="7" y="12"/>
                </a:lnTo>
                <a:lnTo>
                  <a:pt x="5" y="8"/>
                </a:lnTo>
                <a:lnTo>
                  <a:pt x="3" y="6"/>
                </a:lnTo>
                <a:lnTo>
                  <a:pt x="0" y="4"/>
                </a:lnTo>
                <a:lnTo>
                  <a:pt x="0" y="0"/>
                </a:lnTo>
                <a:lnTo>
                  <a:pt x="28" y="0"/>
                </a:lnTo>
                <a:lnTo>
                  <a:pt x="28" y="12"/>
                </a:lnTo>
                <a:lnTo>
                  <a:pt x="34" y="6"/>
                </a:lnTo>
                <a:lnTo>
                  <a:pt x="37" y="2"/>
                </a:lnTo>
                <a:lnTo>
                  <a:pt x="43" y="0"/>
                </a:lnTo>
                <a:lnTo>
                  <a:pt x="49" y="0"/>
                </a:lnTo>
                <a:lnTo>
                  <a:pt x="56" y="0"/>
                </a:lnTo>
                <a:lnTo>
                  <a:pt x="64" y="4"/>
                </a:lnTo>
                <a:lnTo>
                  <a:pt x="70" y="10"/>
                </a:lnTo>
                <a:lnTo>
                  <a:pt x="75" y="17"/>
                </a:lnTo>
                <a:lnTo>
                  <a:pt x="77" y="27"/>
                </a:lnTo>
                <a:lnTo>
                  <a:pt x="77" y="36"/>
                </a:lnTo>
                <a:lnTo>
                  <a:pt x="77" y="48"/>
                </a:lnTo>
                <a:lnTo>
                  <a:pt x="73" y="57"/>
                </a:lnTo>
                <a:lnTo>
                  <a:pt x="70" y="65"/>
                </a:lnTo>
                <a:lnTo>
                  <a:pt x="64" y="70"/>
                </a:lnTo>
                <a:lnTo>
                  <a:pt x="56" y="74"/>
                </a:lnTo>
                <a:lnTo>
                  <a:pt x="49" y="76"/>
                </a:lnTo>
                <a:lnTo>
                  <a:pt x="43" y="74"/>
                </a:lnTo>
                <a:lnTo>
                  <a:pt x="37" y="72"/>
                </a:lnTo>
                <a:lnTo>
                  <a:pt x="34" y="70"/>
                </a:lnTo>
                <a:lnTo>
                  <a:pt x="28" y="66"/>
                </a:lnTo>
                <a:close/>
                <a:moveTo>
                  <a:pt x="28" y="61"/>
                </a:moveTo>
                <a:lnTo>
                  <a:pt x="34" y="66"/>
                </a:lnTo>
                <a:lnTo>
                  <a:pt x="39" y="68"/>
                </a:lnTo>
                <a:lnTo>
                  <a:pt x="45" y="70"/>
                </a:lnTo>
                <a:lnTo>
                  <a:pt x="49" y="68"/>
                </a:lnTo>
                <a:lnTo>
                  <a:pt x="51" y="66"/>
                </a:lnTo>
                <a:lnTo>
                  <a:pt x="54" y="59"/>
                </a:lnTo>
                <a:lnTo>
                  <a:pt x="54" y="51"/>
                </a:lnTo>
                <a:lnTo>
                  <a:pt x="56" y="40"/>
                </a:lnTo>
                <a:lnTo>
                  <a:pt x="56" y="30"/>
                </a:lnTo>
                <a:lnTo>
                  <a:pt x="54" y="23"/>
                </a:lnTo>
                <a:lnTo>
                  <a:pt x="53" y="17"/>
                </a:lnTo>
                <a:lnTo>
                  <a:pt x="51" y="13"/>
                </a:lnTo>
                <a:lnTo>
                  <a:pt x="47" y="10"/>
                </a:lnTo>
                <a:lnTo>
                  <a:pt x="43" y="8"/>
                </a:lnTo>
                <a:lnTo>
                  <a:pt x="37" y="10"/>
                </a:lnTo>
                <a:lnTo>
                  <a:pt x="34" y="13"/>
                </a:lnTo>
                <a:lnTo>
                  <a:pt x="28" y="19"/>
                </a:lnTo>
                <a:lnTo>
                  <a:pt x="28" y="61"/>
                </a:lnTo>
                <a:close/>
              </a:path>
            </a:pathLst>
          </a:custGeom>
          <a:solidFill>
            <a:srgbClr val="000000"/>
          </a:solidFill>
          <a:ln w="0">
            <a:solidFill>
              <a:srgbClr val="000000"/>
            </a:solidFill>
            <a:round/>
            <a:headEnd/>
            <a:tailEnd/>
          </a:ln>
        </p:spPr>
        <p:txBody>
          <a:bodyPr/>
          <a:lstStyle/>
          <a:p>
            <a:endParaRPr lang="en-CA"/>
          </a:p>
        </p:txBody>
      </p:sp>
      <p:sp>
        <p:nvSpPr>
          <p:cNvPr id="28401" name="Freeform 750"/>
          <p:cNvSpPr>
            <a:spLocks noEditPoints="1"/>
          </p:cNvSpPr>
          <p:nvPr/>
        </p:nvSpPr>
        <p:spPr bwMode="auto">
          <a:xfrm>
            <a:off x="5878513" y="3927475"/>
            <a:ext cx="82550" cy="93663"/>
          </a:xfrm>
          <a:custGeom>
            <a:avLst/>
            <a:gdLst>
              <a:gd name="T0" fmla="*/ 2147483647 w 71"/>
              <a:gd name="T1" fmla="*/ 0 h 76"/>
              <a:gd name="T2" fmla="*/ 2147483647 w 71"/>
              <a:gd name="T3" fmla="*/ 0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2147483647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0 w 71"/>
              <a:gd name="T41" fmla="*/ 2147483647 h 76"/>
              <a:gd name="T42" fmla="*/ 0 w 71"/>
              <a:gd name="T43" fmla="*/ 2147483647 h 76"/>
              <a:gd name="T44" fmla="*/ 0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0 h 76"/>
              <a:gd name="T56" fmla="*/ 2147483647 w 71"/>
              <a:gd name="T57" fmla="*/ 0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76"/>
              <a:gd name="T176" fmla="*/ 71 w 71"/>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76">
                <a:moveTo>
                  <a:pt x="35" y="0"/>
                </a:moveTo>
                <a:lnTo>
                  <a:pt x="44" y="0"/>
                </a:lnTo>
                <a:lnTo>
                  <a:pt x="53" y="4"/>
                </a:lnTo>
                <a:lnTo>
                  <a:pt x="59" y="8"/>
                </a:lnTo>
                <a:lnTo>
                  <a:pt x="63" y="12"/>
                </a:lnTo>
                <a:lnTo>
                  <a:pt x="67" y="17"/>
                </a:lnTo>
                <a:lnTo>
                  <a:pt x="71" y="27"/>
                </a:lnTo>
                <a:lnTo>
                  <a:pt x="71" y="38"/>
                </a:lnTo>
                <a:lnTo>
                  <a:pt x="71" y="48"/>
                </a:lnTo>
                <a:lnTo>
                  <a:pt x="67" y="55"/>
                </a:lnTo>
                <a:lnTo>
                  <a:pt x="63" y="63"/>
                </a:lnTo>
                <a:lnTo>
                  <a:pt x="57" y="68"/>
                </a:lnTo>
                <a:lnTo>
                  <a:pt x="52" y="72"/>
                </a:lnTo>
                <a:lnTo>
                  <a:pt x="44" y="74"/>
                </a:lnTo>
                <a:lnTo>
                  <a:pt x="36" y="76"/>
                </a:lnTo>
                <a:lnTo>
                  <a:pt x="27" y="74"/>
                </a:lnTo>
                <a:lnTo>
                  <a:pt x="21" y="72"/>
                </a:lnTo>
                <a:lnTo>
                  <a:pt x="14" y="68"/>
                </a:lnTo>
                <a:lnTo>
                  <a:pt x="10" y="65"/>
                </a:lnTo>
                <a:lnTo>
                  <a:pt x="4" y="57"/>
                </a:lnTo>
                <a:lnTo>
                  <a:pt x="0" y="48"/>
                </a:lnTo>
                <a:lnTo>
                  <a:pt x="0" y="38"/>
                </a:lnTo>
                <a:lnTo>
                  <a:pt x="0" y="29"/>
                </a:lnTo>
                <a:lnTo>
                  <a:pt x="4" y="19"/>
                </a:lnTo>
                <a:lnTo>
                  <a:pt x="10" y="12"/>
                </a:lnTo>
                <a:lnTo>
                  <a:pt x="14" y="6"/>
                </a:lnTo>
                <a:lnTo>
                  <a:pt x="21" y="2"/>
                </a:lnTo>
                <a:lnTo>
                  <a:pt x="27" y="0"/>
                </a:lnTo>
                <a:lnTo>
                  <a:pt x="35" y="0"/>
                </a:lnTo>
                <a:close/>
                <a:moveTo>
                  <a:pt x="36" y="4"/>
                </a:moveTo>
                <a:lnTo>
                  <a:pt x="31" y="6"/>
                </a:lnTo>
                <a:lnTo>
                  <a:pt x="27" y="8"/>
                </a:lnTo>
                <a:lnTo>
                  <a:pt x="25" y="10"/>
                </a:lnTo>
                <a:lnTo>
                  <a:pt x="23" y="13"/>
                </a:lnTo>
                <a:lnTo>
                  <a:pt x="23" y="19"/>
                </a:lnTo>
                <a:lnTo>
                  <a:pt x="23" y="27"/>
                </a:lnTo>
                <a:lnTo>
                  <a:pt x="21" y="34"/>
                </a:lnTo>
                <a:lnTo>
                  <a:pt x="21" y="44"/>
                </a:lnTo>
                <a:lnTo>
                  <a:pt x="23" y="51"/>
                </a:lnTo>
                <a:lnTo>
                  <a:pt x="23" y="59"/>
                </a:lnTo>
                <a:lnTo>
                  <a:pt x="25" y="65"/>
                </a:lnTo>
                <a:lnTo>
                  <a:pt x="27" y="68"/>
                </a:lnTo>
                <a:lnTo>
                  <a:pt x="31" y="70"/>
                </a:lnTo>
                <a:lnTo>
                  <a:pt x="35" y="70"/>
                </a:lnTo>
                <a:lnTo>
                  <a:pt x="38" y="70"/>
                </a:lnTo>
                <a:lnTo>
                  <a:pt x="42" y="68"/>
                </a:lnTo>
                <a:lnTo>
                  <a:pt x="46" y="65"/>
                </a:lnTo>
                <a:lnTo>
                  <a:pt x="48" y="61"/>
                </a:lnTo>
                <a:lnTo>
                  <a:pt x="48" y="55"/>
                </a:lnTo>
                <a:lnTo>
                  <a:pt x="50" y="44"/>
                </a:lnTo>
                <a:lnTo>
                  <a:pt x="50" y="30"/>
                </a:lnTo>
                <a:lnTo>
                  <a:pt x="50" y="23"/>
                </a:lnTo>
                <a:lnTo>
                  <a:pt x="48" y="17"/>
                </a:lnTo>
                <a:lnTo>
                  <a:pt x="48" y="13"/>
                </a:lnTo>
                <a:lnTo>
                  <a:pt x="46" y="10"/>
                </a:lnTo>
                <a:lnTo>
                  <a:pt x="42" y="6"/>
                </a:lnTo>
                <a:lnTo>
                  <a:pt x="38" y="4"/>
                </a:lnTo>
                <a:lnTo>
                  <a:pt x="36" y="4"/>
                </a:lnTo>
                <a:close/>
              </a:path>
            </a:pathLst>
          </a:custGeom>
          <a:solidFill>
            <a:srgbClr val="000000"/>
          </a:solidFill>
          <a:ln w="0">
            <a:solidFill>
              <a:srgbClr val="000000"/>
            </a:solidFill>
            <a:round/>
            <a:headEnd/>
            <a:tailEnd/>
          </a:ln>
        </p:spPr>
        <p:txBody>
          <a:bodyPr/>
          <a:lstStyle/>
          <a:p>
            <a:endParaRPr lang="en-CA"/>
          </a:p>
        </p:txBody>
      </p:sp>
      <p:sp>
        <p:nvSpPr>
          <p:cNvPr id="28402" name="Freeform 751"/>
          <p:cNvSpPr>
            <a:spLocks/>
          </p:cNvSpPr>
          <p:nvPr/>
        </p:nvSpPr>
        <p:spPr bwMode="auto">
          <a:xfrm>
            <a:off x="5973763" y="3927475"/>
            <a:ext cx="61912" cy="93663"/>
          </a:xfrm>
          <a:custGeom>
            <a:avLst/>
            <a:gdLst>
              <a:gd name="T0" fmla="*/ 2147483647 w 51"/>
              <a:gd name="T1" fmla="*/ 2147483647 h 76"/>
              <a:gd name="T2" fmla="*/ 2147483647 w 51"/>
              <a:gd name="T3" fmla="*/ 2147483647 h 76"/>
              <a:gd name="T4" fmla="*/ 2147483647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2147483647 h 76"/>
              <a:gd name="T16" fmla="*/ 2147483647 w 51"/>
              <a:gd name="T17" fmla="*/ 2147483647 h 76"/>
              <a:gd name="T18" fmla="*/ 2147483647 w 51"/>
              <a:gd name="T19" fmla="*/ 2147483647 h 76"/>
              <a:gd name="T20" fmla="*/ 2147483647 w 51"/>
              <a:gd name="T21" fmla="*/ 2147483647 h 76"/>
              <a:gd name="T22" fmla="*/ 2147483647 w 51"/>
              <a:gd name="T23" fmla="*/ 2147483647 h 76"/>
              <a:gd name="T24" fmla="*/ 2147483647 w 51"/>
              <a:gd name="T25" fmla="*/ 2147483647 h 76"/>
              <a:gd name="T26" fmla="*/ 2147483647 w 51"/>
              <a:gd name="T27" fmla="*/ 2147483647 h 76"/>
              <a:gd name="T28" fmla="*/ 2147483647 w 51"/>
              <a:gd name="T29" fmla="*/ 2147483647 h 76"/>
              <a:gd name="T30" fmla="*/ 2147483647 w 51"/>
              <a:gd name="T31" fmla="*/ 2147483647 h 76"/>
              <a:gd name="T32" fmla="*/ 2147483647 w 51"/>
              <a:gd name="T33" fmla="*/ 2147483647 h 76"/>
              <a:gd name="T34" fmla="*/ 0 w 51"/>
              <a:gd name="T35" fmla="*/ 2147483647 h 76"/>
              <a:gd name="T36" fmla="*/ 2147483647 w 51"/>
              <a:gd name="T37" fmla="*/ 2147483647 h 76"/>
              <a:gd name="T38" fmla="*/ 2147483647 w 51"/>
              <a:gd name="T39" fmla="*/ 2147483647 h 76"/>
              <a:gd name="T40" fmla="*/ 2147483647 w 51"/>
              <a:gd name="T41" fmla="*/ 2147483647 h 76"/>
              <a:gd name="T42" fmla="*/ 2147483647 w 51"/>
              <a:gd name="T43" fmla="*/ 2147483647 h 76"/>
              <a:gd name="T44" fmla="*/ 2147483647 w 51"/>
              <a:gd name="T45" fmla="*/ 2147483647 h 76"/>
              <a:gd name="T46" fmla="*/ 2147483647 w 51"/>
              <a:gd name="T47" fmla="*/ 2147483647 h 76"/>
              <a:gd name="T48" fmla="*/ 2147483647 w 51"/>
              <a:gd name="T49" fmla="*/ 2147483647 h 76"/>
              <a:gd name="T50" fmla="*/ 2147483647 w 51"/>
              <a:gd name="T51" fmla="*/ 2147483647 h 76"/>
              <a:gd name="T52" fmla="*/ 2147483647 w 51"/>
              <a:gd name="T53" fmla="*/ 2147483647 h 76"/>
              <a:gd name="T54" fmla="*/ 0 w 51"/>
              <a:gd name="T55" fmla="*/ 2147483647 h 76"/>
              <a:gd name="T56" fmla="*/ 2147483647 w 51"/>
              <a:gd name="T57" fmla="*/ 2147483647 h 76"/>
              <a:gd name="T58" fmla="*/ 2147483647 w 51"/>
              <a:gd name="T59" fmla="*/ 2147483647 h 76"/>
              <a:gd name="T60" fmla="*/ 2147483647 w 51"/>
              <a:gd name="T61" fmla="*/ 0 h 76"/>
              <a:gd name="T62" fmla="*/ 2147483647 w 51"/>
              <a:gd name="T63" fmla="*/ 2147483647 h 76"/>
              <a:gd name="T64" fmla="*/ 2147483647 w 51"/>
              <a:gd name="T65" fmla="*/ 2147483647 h 76"/>
              <a:gd name="T66" fmla="*/ 2147483647 w 51"/>
              <a:gd name="T67" fmla="*/ 2147483647 h 76"/>
              <a:gd name="T68" fmla="*/ 2147483647 w 51"/>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76"/>
              <a:gd name="T107" fmla="*/ 51 w 5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76">
                <a:moveTo>
                  <a:pt x="47" y="0"/>
                </a:moveTo>
                <a:lnTo>
                  <a:pt x="47" y="25"/>
                </a:lnTo>
                <a:lnTo>
                  <a:pt x="43" y="25"/>
                </a:lnTo>
                <a:lnTo>
                  <a:pt x="40" y="17"/>
                </a:lnTo>
                <a:lnTo>
                  <a:pt x="36" y="12"/>
                </a:lnTo>
                <a:lnTo>
                  <a:pt x="32" y="8"/>
                </a:lnTo>
                <a:lnTo>
                  <a:pt x="28" y="6"/>
                </a:lnTo>
                <a:lnTo>
                  <a:pt x="23" y="4"/>
                </a:lnTo>
                <a:lnTo>
                  <a:pt x="19" y="4"/>
                </a:lnTo>
                <a:lnTo>
                  <a:pt x="17" y="6"/>
                </a:lnTo>
                <a:lnTo>
                  <a:pt x="15" y="10"/>
                </a:lnTo>
                <a:lnTo>
                  <a:pt x="15" y="12"/>
                </a:lnTo>
                <a:lnTo>
                  <a:pt x="15" y="13"/>
                </a:lnTo>
                <a:lnTo>
                  <a:pt x="17" y="15"/>
                </a:lnTo>
                <a:lnTo>
                  <a:pt x="19" y="17"/>
                </a:lnTo>
                <a:lnTo>
                  <a:pt x="25" y="21"/>
                </a:lnTo>
                <a:lnTo>
                  <a:pt x="32" y="27"/>
                </a:lnTo>
                <a:lnTo>
                  <a:pt x="38" y="30"/>
                </a:lnTo>
                <a:lnTo>
                  <a:pt x="43" y="36"/>
                </a:lnTo>
                <a:lnTo>
                  <a:pt x="47" y="40"/>
                </a:lnTo>
                <a:lnTo>
                  <a:pt x="51" y="46"/>
                </a:lnTo>
                <a:lnTo>
                  <a:pt x="51" y="51"/>
                </a:lnTo>
                <a:lnTo>
                  <a:pt x="51" y="57"/>
                </a:lnTo>
                <a:lnTo>
                  <a:pt x="49" y="63"/>
                </a:lnTo>
                <a:lnTo>
                  <a:pt x="43" y="68"/>
                </a:lnTo>
                <a:lnTo>
                  <a:pt x="40" y="72"/>
                </a:lnTo>
                <a:lnTo>
                  <a:pt x="32" y="74"/>
                </a:lnTo>
                <a:lnTo>
                  <a:pt x="26" y="76"/>
                </a:lnTo>
                <a:lnTo>
                  <a:pt x="19" y="74"/>
                </a:lnTo>
                <a:lnTo>
                  <a:pt x="11" y="72"/>
                </a:lnTo>
                <a:lnTo>
                  <a:pt x="9" y="72"/>
                </a:lnTo>
                <a:lnTo>
                  <a:pt x="7" y="72"/>
                </a:lnTo>
                <a:lnTo>
                  <a:pt x="6" y="72"/>
                </a:lnTo>
                <a:lnTo>
                  <a:pt x="2" y="76"/>
                </a:lnTo>
                <a:lnTo>
                  <a:pt x="0" y="76"/>
                </a:lnTo>
                <a:lnTo>
                  <a:pt x="0" y="49"/>
                </a:lnTo>
                <a:lnTo>
                  <a:pt x="2" y="49"/>
                </a:lnTo>
                <a:lnTo>
                  <a:pt x="6" y="57"/>
                </a:lnTo>
                <a:lnTo>
                  <a:pt x="9" y="61"/>
                </a:lnTo>
                <a:lnTo>
                  <a:pt x="13" y="65"/>
                </a:lnTo>
                <a:lnTo>
                  <a:pt x="21" y="68"/>
                </a:lnTo>
                <a:lnTo>
                  <a:pt x="26" y="70"/>
                </a:lnTo>
                <a:lnTo>
                  <a:pt x="30" y="70"/>
                </a:lnTo>
                <a:lnTo>
                  <a:pt x="34" y="68"/>
                </a:lnTo>
                <a:lnTo>
                  <a:pt x="36" y="66"/>
                </a:lnTo>
                <a:lnTo>
                  <a:pt x="36" y="63"/>
                </a:lnTo>
                <a:lnTo>
                  <a:pt x="36" y="59"/>
                </a:lnTo>
                <a:lnTo>
                  <a:pt x="34" y="57"/>
                </a:lnTo>
                <a:lnTo>
                  <a:pt x="32" y="53"/>
                </a:lnTo>
                <a:lnTo>
                  <a:pt x="28" y="51"/>
                </a:lnTo>
                <a:lnTo>
                  <a:pt x="23" y="48"/>
                </a:lnTo>
                <a:lnTo>
                  <a:pt x="15" y="44"/>
                </a:lnTo>
                <a:lnTo>
                  <a:pt x="9" y="38"/>
                </a:lnTo>
                <a:lnTo>
                  <a:pt x="6" y="36"/>
                </a:lnTo>
                <a:lnTo>
                  <a:pt x="0" y="29"/>
                </a:lnTo>
                <a:lnTo>
                  <a:pt x="0" y="21"/>
                </a:lnTo>
                <a:lnTo>
                  <a:pt x="0" y="15"/>
                </a:lnTo>
                <a:lnTo>
                  <a:pt x="2" y="12"/>
                </a:lnTo>
                <a:lnTo>
                  <a:pt x="6" y="6"/>
                </a:lnTo>
                <a:lnTo>
                  <a:pt x="9" y="2"/>
                </a:lnTo>
                <a:lnTo>
                  <a:pt x="15" y="0"/>
                </a:lnTo>
                <a:lnTo>
                  <a:pt x="23" y="0"/>
                </a:lnTo>
                <a:lnTo>
                  <a:pt x="28" y="0"/>
                </a:lnTo>
                <a:lnTo>
                  <a:pt x="34" y="2"/>
                </a:lnTo>
                <a:lnTo>
                  <a:pt x="36" y="2"/>
                </a:lnTo>
                <a:lnTo>
                  <a:pt x="38" y="2"/>
                </a:lnTo>
                <a:lnTo>
                  <a:pt x="40" y="2"/>
                </a:lnTo>
                <a:lnTo>
                  <a:pt x="42" y="2"/>
                </a:lnTo>
                <a:lnTo>
                  <a:pt x="43" y="0"/>
                </a:lnTo>
                <a:lnTo>
                  <a:pt x="47" y="0"/>
                </a:lnTo>
                <a:close/>
              </a:path>
            </a:pathLst>
          </a:custGeom>
          <a:solidFill>
            <a:srgbClr val="000000"/>
          </a:solidFill>
          <a:ln w="0">
            <a:solidFill>
              <a:srgbClr val="000000"/>
            </a:solidFill>
            <a:round/>
            <a:headEnd/>
            <a:tailEnd/>
          </a:ln>
        </p:spPr>
        <p:txBody>
          <a:bodyPr/>
          <a:lstStyle/>
          <a:p>
            <a:endParaRPr lang="en-CA"/>
          </a:p>
        </p:txBody>
      </p:sp>
      <p:sp>
        <p:nvSpPr>
          <p:cNvPr id="28403" name="Freeform 752"/>
          <p:cNvSpPr>
            <a:spLocks noEditPoints="1"/>
          </p:cNvSpPr>
          <p:nvPr/>
        </p:nvSpPr>
        <p:spPr bwMode="auto">
          <a:xfrm>
            <a:off x="6049963" y="3927475"/>
            <a:ext cx="76200" cy="93663"/>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2147483647 h 76"/>
              <a:gd name="T38" fmla="*/ 2147483647 w 65"/>
              <a:gd name="T39" fmla="*/ 2147483647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0 w 65"/>
              <a:gd name="T49" fmla="*/ 2147483647 h 76"/>
              <a:gd name="T50" fmla="*/ 0 w 65"/>
              <a:gd name="T51" fmla="*/ 2147483647 h 76"/>
              <a:gd name="T52" fmla="*/ 0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0 h 76"/>
              <a:gd name="T64" fmla="*/ 2147483647 w 65"/>
              <a:gd name="T65" fmla="*/ 0 h 76"/>
              <a:gd name="T66" fmla="*/ 2147483647 w 65"/>
              <a:gd name="T67" fmla="*/ 0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2147483647 w 65"/>
              <a:gd name="T79" fmla="*/ 2147483647 h 76"/>
              <a:gd name="T80" fmla="*/ 2147483647 w 65"/>
              <a:gd name="T81" fmla="*/ 2147483647 h 76"/>
              <a:gd name="T82" fmla="*/ 2147483647 w 65"/>
              <a:gd name="T83" fmla="*/ 2147483647 h 76"/>
              <a:gd name="T84" fmla="*/ 2147483647 w 65"/>
              <a:gd name="T85" fmla="*/ 2147483647 h 76"/>
              <a:gd name="T86" fmla="*/ 2147483647 w 65"/>
              <a:gd name="T87" fmla="*/ 2147483647 h 76"/>
              <a:gd name="T88" fmla="*/ 2147483647 w 65"/>
              <a:gd name="T89" fmla="*/ 2147483647 h 76"/>
              <a:gd name="T90" fmla="*/ 2147483647 w 65"/>
              <a:gd name="T91" fmla="*/ 2147483647 h 76"/>
              <a:gd name="T92" fmla="*/ 2147483647 w 65"/>
              <a:gd name="T93" fmla="*/ 2147483647 h 76"/>
              <a:gd name="T94" fmla="*/ 2147483647 w 65"/>
              <a:gd name="T95" fmla="*/ 2147483647 h 76"/>
              <a:gd name="T96" fmla="*/ 2147483647 w 65"/>
              <a:gd name="T97" fmla="*/ 2147483647 h 76"/>
              <a:gd name="T98" fmla="*/ 2147483647 w 65"/>
              <a:gd name="T99" fmla="*/ 2147483647 h 76"/>
              <a:gd name="T100" fmla="*/ 2147483647 w 65"/>
              <a:gd name="T101" fmla="*/ 2147483647 h 76"/>
              <a:gd name="T102" fmla="*/ 2147483647 w 65"/>
              <a:gd name="T103" fmla="*/ 2147483647 h 76"/>
              <a:gd name="T104" fmla="*/ 2147483647 w 65"/>
              <a:gd name="T105" fmla="*/ 2147483647 h 76"/>
              <a:gd name="T106" fmla="*/ 2147483647 w 65"/>
              <a:gd name="T107" fmla="*/ 214748364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76"/>
              <a:gd name="T164" fmla="*/ 65 w 6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76">
                <a:moveTo>
                  <a:pt x="65" y="34"/>
                </a:moveTo>
                <a:lnTo>
                  <a:pt x="21" y="34"/>
                </a:lnTo>
                <a:lnTo>
                  <a:pt x="23" y="44"/>
                </a:lnTo>
                <a:lnTo>
                  <a:pt x="25" y="49"/>
                </a:lnTo>
                <a:lnTo>
                  <a:pt x="31" y="55"/>
                </a:lnTo>
                <a:lnTo>
                  <a:pt x="34" y="59"/>
                </a:lnTo>
                <a:lnTo>
                  <a:pt x="38" y="61"/>
                </a:lnTo>
                <a:lnTo>
                  <a:pt x="44" y="63"/>
                </a:lnTo>
                <a:lnTo>
                  <a:pt x="48" y="61"/>
                </a:lnTo>
                <a:lnTo>
                  <a:pt x="53" y="59"/>
                </a:lnTo>
                <a:lnTo>
                  <a:pt x="57" y="55"/>
                </a:lnTo>
                <a:lnTo>
                  <a:pt x="61" y="49"/>
                </a:lnTo>
                <a:lnTo>
                  <a:pt x="65" y="51"/>
                </a:lnTo>
                <a:lnTo>
                  <a:pt x="59" y="59"/>
                </a:lnTo>
                <a:lnTo>
                  <a:pt x="55" y="66"/>
                </a:lnTo>
                <a:lnTo>
                  <a:pt x="50" y="70"/>
                </a:lnTo>
                <a:lnTo>
                  <a:pt x="46" y="72"/>
                </a:lnTo>
                <a:lnTo>
                  <a:pt x="38" y="74"/>
                </a:lnTo>
                <a:lnTo>
                  <a:pt x="33" y="76"/>
                </a:lnTo>
                <a:lnTo>
                  <a:pt x="25" y="74"/>
                </a:lnTo>
                <a:lnTo>
                  <a:pt x="17" y="72"/>
                </a:lnTo>
                <a:lnTo>
                  <a:pt x="12" y="68"/>
                </a:lnTo>
                <a:lnTo>
                  <a:pt x="6" y="63"/>
                </a:lnTo>
                <a:lnTo>
                  <a:pt x="2" y="55"/>
                </a:lnTo>
                <a:lnTo>
                  <a:pt x="0" y="48"/>
                </a:lnTo>
                <a:lnTo>
                  <a:pt x="0" y="38"/>
                </a:lnTo>
                <a:lnTo>
                  <a:pt x="0" y="30"/>
                </a:lnTo>
                <a:lnTo>
                  <a:pt x="2" y="23"/>
                </a:lnTo>
                <a:lnTo>
                  <a:pt x="6" y="15"/>
                </a:lnTo>
                <a:lnTo>
                  <a:pt x="10" y="10"/>
                </a:lnTo>
                <a:lnTo>
                  <a:pt x="17" y="4"/>
                </a:lnTo>
                <a:lnTo>
                  <a:pt x="25" y="0"/>
                </a:lnTo>
                <a:lnTo>
                  <a:pt x="34" y="0"/>
                </a:lnTo>
                <a:lnTo>
                  <a:pt x="42" y="0"/>
                </a:lnTo>
                <a:lnTo>
                  <a:pt x="50" y="4"/>
                </a:lnTo>
                <a:lnTo>
                  <a:pt x="55" y="8"/>
                </a:lnTo>
                <a:lnTo>
                  <a:pt x="59" y="15"/>
                </a:lnTo>
                <a:lnTo>
                  <a:pt x="63" y="25"/>
                </a:lnTo>
                <a:lnTo>
                  <a:pt x="65" y="34"/>
                </a:lnTo>
                <a:close/>
                <a:moveTo>
                  <a:pt x="44" y="30"/>
                </a:moveTo>
                <a:lnTo>
                  <a:pt x="44" y="23"/>
                </a:lnTo>
                <a:lnTo>
                  <a:pt x="44" y="17"/>
                </a:lnTo>
                <a:lnTo>
                  <a:pt x="42" y="13"/>
                </a:lnTo>
                <a:lnTo>
                  <a:pt x="40" y="8"/>
                </a:lnTo>
                <a:lnTo>
                  <a:pt x="38" y="6"/>
                </a:lnTo>
                <a:lnTo>
                  <a:pt x="36" y="4"/>
                </a:lnTo>
                <a:lnTo>
                  <a:pt x="33" y="4"/>
                </a:lnTo>
                <a:lnTo>
                  <a:pt x="29" y="6"/>
                </a:lnTo>
                <a:lnTo>
                  <a:pt x="27" y="8"/>
                </a:lnTo>
                <a:lnTo>
                  <a:pt x="23" y="13"/>
                </a:lnTo>
                <a:lnTo>
                  <a:pt x="23" y="19"/>
                </a:lnTo>
                <a:lnTo>
                  <a:pt x="21" y="27"/>
                </a:lnTo>
                <a:lnTo>
                  <a:pt x="21" y="30"/>
                </a:lnTo>
                <a:lnTo>
                  <a:pt x="44" y="30"/>
                </a:lnTo>
                <a:close/>
              </a:path>
            </a:pathLst>
          </a:custGeom>
          <a:solidFill>
            <a:srgbClr val="000000"/>
          </a:solidFill>
          <a:ln w="0">
            <a:solidFill>
              <a:srgbClr val="000000"/>
            </a:solidFill>
            <a:round/>
            <a:headEnd/>
            <a:tailEnd/>
          </a:ln>
        </p:spPr>
        <p:txBody>
          <a:bodyPr/>
          <a:lstStyle/>
          <a:p>
            <a:endParaRPr lang="en-CA"/>
          </a:p>
        </p:txBody>
      </p:sp>
      <p:grpSp>
        <p:nvGrpSpPr>
          <p:cNvPr id="2" name="Group 753"/>
          <p:cNvGrpSpPr>
            <a:grpSpLocks/>
          </p:cNvGrpSpPr>
          <p:nvPr/>
        </p:nvGrpSpPr>
        <p:grpSpPr bwMode="auto">
          <a:xfrm>
            <a:off x="4953000" y="1219200"/>
            <a:ext cx="346075" cy="4418013"/>
            <a:chOff x="3100" y="1493"/>
            <a:chExt cx="218" cy="2110"/>
          </a:xfrm>
        </p:grpSpPr>
        <p:sp>
          <p:nvSpPr>
            <p:cNvPr id="28526" name="Line 754"/>
            <p:cNvSpPr>
              <a:spLocks noChangeShapeType="1"/>
            </p:cNvSpPr>
            <p:nvPr/>
          </p:nvSpPr>
          <p:spPr bwMode="auto">
            <a:xfrm>
              <a:off x="3116" y="3409"/>
              <a:ext cx="2" cy="2"/>
            </a:xfrm>
            <a:prstGeom prst="line">
              <a:avLst/>
            </a:prstGeom>
            <a:noFill/>
            <a:ln w="0">
              <a:solidFill>
                <a:srgbClr val="000000"/>
              </a:solidFill>
              <a:round/>
              <a:headEnd/>
              <a:tailEnd/>
            </a:ln>
          </p:spPr>
          <p:txBody>
            <a:bodyPr/>
            <a:lstStyle/>
            <a:p>
              <a:endParaRPr lang="en-CA"/>
            </a:p>
          </p:txBody>
        </p:sp>
        <p:sp>
          <p:nvSpPr>
            <p:cNvPr id="28527" name="Line 755"/>
            <p:cNvSpPr>
              <a:spLocks noChangeShapeType="1"/>
            </p:cNvSpPr>
            <p:nvPr/>
          </p:nvSpPr>
          <p:spPr bwMode="auto">
            <a:xfrm flipH="1">
              <a:off x="3115" y="3411"/>
              <a:ext cx="1" cy="1"/>
            </a:xfrm>
            <a:prstGeom prst="line">
              <a:avLst/>
            </a:prstGeom>
            <a:noFill/>
            <a:ln w="0">
              <a:solidFill>
                <a:srgbClr val="000000"/>
              </a:solidFill>
              <a:round/>
              <a:headEnd/>
              <a:tailEnd/>
            </a:ln>
          </p:spPr>
          <p:txBody>
            <a:bodyPr/>
            <a:lstStyle/>
            <a:p>
              <a:endParaRPr lang="en-CA"/>
            </a:p>
          </p:txBody>
        </p:sp>
        <p:sp>
          <p:nvSpPr>
            <p:cNvPr id="28528" name="Line 756"/>
            <p:cNvSpPr>
              <a:spLocks noChangeShapeType="1"/>
            </p:cNvSpPr>
            <p:nvPr/>
          </p:nvSpPr>
          <p:spPr bwMode="auto">
            <a:xfrm>
              <a:off x="3115" y="3411"/>
              <a:ext cx="1" cy="1"/>
            </a:xfrm>
            <a:prstGeom prst="line">
              <a:avLst/>
            </a:prstGeom>
            <a:noFill/>
            <a:ln w="0">
              <a:solidFill>
                <a:srgbClr val="000000"/>
              </a:solidFill>
              <a:round/>
              <a:headEnd/>
              <a:tailEnd/>
            </a:ln>
          </p:spPr>
          <p:txBody>
            <a:bodyPr/>
            <a:lstStyle/>
            <a:p>
              <a:endParaRPr lang="en-CA"/>
            </a:p>
          </p:txBody>
        </p:sp>
        <p:sp>
          <p:nvSpPr>
            <p:cNvPr id="28529" name="Line 757"/>
            <p:cNvSpPr>
              <a:spLocks noChangeShapeType="1"/>
            </p:cNvSpPr>
            <p:nvPr/>
          </p:nvSpPr>
          <p:spPr bwMode="auto">
            <a:xfrm flipH="1">
              <a:off x="3113" y="3411"/>
              <a:ext cx="2" cy="3"/>
            </a:xfrm>
            <a:prstGeom prst="line">
              <a:avLst/>
            </a:prstGeom>
            <a:noFill/>
            <a:ln w="0">
              <a:solidFill>
                <a:srgbClr val="000000"/>
              </a:solidFill>
              <a:round/>
              <a:headEnd/>
              <a:tailEnd/>
            </a:ln>
          </p:spPr>
          <p:txBody>
            <a:bodyPr/>
            <a:lstStyle/>
            <a:p>
              <a:endParaRPr lang="en-CA"/>
            </a:p>
          </p:txBody>
        </p:sp>
        <p:sp>
          <p:nvSpPr>
            <p:cNvPr id="28530" name="Line 758"/>
            <p:cNvSpPr>
              <a:spLocks noChangeShapeType="1"/>
            </p:cNvSpPr>
            <p:nvPr/>
          </p:nvSpPr>
          <p:spPr bwMode="auto">
            <a:xfrm flipH="1">
              <a:off x="3112" y="3414"/>
              <a:ext cx="1" cy="3"/>
            </a:xfrm>
            <a:prstGeom prst="line">
              <a:avLst/>
            </a:prstGeom>
            <a:noFill/>
            <a:ln w="0">
              <a:solidFill>
                <a:srgbClr val="000000"/>
              </a:solidFill>
              <a:round/>
              <a:headEnd/>
              <a:tailEnd/>
            </a:ln>
          </p:spPr>
          <p:txBody>
            <a:bodyPr/>
            <a:lstStyle/>
            <a:p>
              <a:endParaRPr lang="en-CA"/>
            </a:p>
          </p:txBody>
        </p:sp>
        <p:sp>
          <p:nvSpPr>
            <p:cNvPr id="28531" name="Line 759"/>
            <p:cNvSpPr>
              <a:spLocks noChangeShapeType="1"/>
            </p:cNvSpPr>
            <p:nvPr/>
          </p:nvSpPr>
          <p:spPr bwMode="auto">
            <a:xfrm flipH="1">
              <a:off x="3107" y="3417"/>
              <a:ext cx="5" cy="9"/>
            </a:xfrm>
            <a:prstGeom prst="line">
              <a:avLst/>
            </a:prstGeom>
            <a:noFill/>
            <a:ln w="0">
              <a:solidFill>
                <a:srgbClr val="000000"/>
              </a:solidFill>
              <a:round/>
              <a:headEnd/>
              <a:tailEnd/>
            </a:ln>
          </p:spPr>
          <p:txBody>
            <a:bodyPr/>
            <a:lstStyle/>
            <a:p>
              <a:endParaRPr lang="en-CA"/>
            </a:p>
          </p:txBody>
        </p:sp>
        <p:sp>
          <p:nvSpPr>
            <p:cNvPr id="28532" name="Line 760"/>
            <p:cNvSpPr>
              <a:spLocks noChangeShapeType="1"/>
            </p:cNvSpPr>
            <p:nvPr/>
          </p:nvSpPr>
          <p:spPr bwMode="auto">
            <a:xfrm flipH="1">
              <a:off x="3104" y="3426"/>
              <a:ext cx="3" cy="11"/>
            </a:xfrm>
            <a:prstGeom prst="line">
              <a:avLst/>
            </a:prstGeom>
            <a:noFill/>
            <a:ln w="0">
              <a:solidFill>
                <a:srgbClr val="000000"/>
              </a:solidFill>
              <a:round/>
              <a:headEnd/>
              <a:tailEnd/>
            </a:ln>
          </p:spPr>
          <p:txBody>
            <a:bodyPr/>
            <a:lstStyle/>
            <a:p>
              <a:endParaRPr lang="en-CA"/>
            </a:p>
          </p:txBody>
        </p:sp>
        <p:sp>
          <p:nvSpPr>
            <p:cNvPr id="28533" name="Line 761"/>
            <p:cNvSpPr>
              <a:spLocks noChangeShapeType="1"/>
            </p:cNvSpPr>
            <p:nvPr/>
          </p:nvSpPr>
          <p:spPr bwMode="auto">
            <a:xfrm>
              <a:off x="3104" y="3437"/>
              <a:ext cx="2" cy="11"/>
            </a:xfrm>
            <a:prstGeom prst="line">
              <a:avLst/>
            </a:prstGeom>
            <a:noFill/>
            <a:ln w="0">
              <a:solidFill>
                <a:srgbClr val="000000"/>
              </a:solidFill>
              <a:round/>
              <a:headEnd/>
              <a:tailEnd/>
            </a:ln>
          </p:spPr>
          <p:txBody>
            <a:bodyPr/>
            <a:lstStyle/>
            <a:p>
              <a:endParaRPr lang="en-CA"/>
            </a:p>
          </p:txBody>
        </p:sp>
        <p:sp>
          <p:nvSpPr>
            <p:cNvPr id="28534" name="Freeform 762"/>
            <p:cNvSpPr>
              <a:spLocks/>
            </p:cNvSpPr>
            <p:nvPr/>
          </p:nvSpPr>
          <p:spPr bwMode="auto">
            <a:xfrm>
              <a:off x="3106" y="3448"/>
              <a:ext cx="10" cy="11"/>
            </a:xfrm>
            <a:custGeom>
              <a:avLst/>
              <a:gdLst>
                <a:gd name="T0" fmla="*/ 0 w 13"/>
                <a:gd name="T1" fmla="*/ 0 h 15"/>
                <a:gd name="T2" fmla="*/ 3 w 13"/>
                <a:gd name="T3" fmla="*/ 3 h 15"/>
                <a:gd name="T4" fmla="*/ 4 w 13"/>
                <a:gd name="T5" fmla="*/ 3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0" y="0"/>
                  </a:moveTo>
                  <a:lnTo>
                    <a:pt x="12" y="13"/>
                  </a:lnTo>
                  <a:lnTo>
                    <a:pt x="13" y="15"/>
                  </a:lnTo>
                </a:path>
              </a:pathLst>
            </a:custGeom>
            <a:noFill/>
            <a:ln w="0">
              <a:solidFill>
                <a:srgbClr val="000000"/>
              </a:solidFill>
              <a:round/>
              <a:headEnd/>
              <a:tailEnd/>
            </a:ln>
          </p:spPr>
          <p:txBody>
            <a:bodyPr/>
            <a:lstStyle/>
            <a:p>
              <a:endParaRPr lang="en-CA"/>
            </a:p>
          </p:txBody>
        </p:sp>
        <p:sp>
          <p:nvSpPr>
            <p:cNvPr id="28535" name="Line 763"/>
            <p:cNvSpPr>
              <a:spLocks noChangeShapeType="1"/>
            </p:cNvSpPr>
            <p:nvPr/>
          </p:nvSpPr>
          <p:spPr bwMode="auto">
            <a:xfrm>
              <a:off x="3130" y="3470"/>
              <a:ext cx="1" cy="2"/>
            </a:xfrm>
            <a:prstGeom prst="line">
              <a:avLst/>
            </a:prstGeom>
            <a:noFill/>
            <a:ln w="0">
              <a:solidFill>
                <a:srgbClr val="000000"/>
              </a:solidFill>
              <a:round/>
              <a:headEnd/>
              <a:tailEnd/>
            </a:ln>
          </p:spPr>
          <p:txBody>
            <a:bodyPr/>
            <a:lstStyle/>
            <a:p>
              <a:endParaRPr lang="en-CA"/>
            </a:p>
          </p:txBody>
        </p:sp>
        <p:sp>
          <p:nvSpPr>
            <p:cNvPr id="28536" name="Line 764"/>
            <p:cNvSpPr>
              <a:spLocks noChangeShapeType="1"/>
            </p:cNvSpPr>
            <p:nvPr/>
          </p:nvSpPr>
          <p:spPr bwMode="auto">
            <a:xfrm flipH="1">
              <a:off x="3130" y="3472"/>
              <a:ext cx="1" cy="6"/>
            </a:xfrm>
            <a:prstGeom prst="line">
              <a:avLst/>
            </a:prstGeom>
            <a:noFill/>
            <a:ln w="0">
              <a:solidFill>
                <a:srgbClr val="000000"/>
              </a:solidFill>
              <a:round/>
              <a:headEnd/>
              <a:tailEnd/>
            </a:ln>
          </p:spPr>
          <p:txBody>
            <a:bodyPr/>
            <a:lstStyle/>
            <a:p>
              <a:endParaRPr lang="en-CA"/>
            </a:p>
          </p:txBody>
        </p:sp>
        <p:sp>
          <p:nvSpPr>
            <p:cNvPr id="28537" name="Line 765"/>
            <p:cNvSpPr>
              <a:spLocks noChangeShapeType="1"/>
            </p:cNvSpPr>
            <p:nvPr/>
          </p:nvSpPr>
          <p:spPr bwMode="auto">
            <a:xfrm flipH="1">
              <a:off x="3122" y="3478"/>
              <a:ext cx="8" cy="6"/>
            </a:xfrm>
            <a:prstGeom prst="line">
              <a:avLst/>
            </a:prstGeom>
            <a:noFill/>
            <a:ln w="0">
              <a:solidFill>
                <a:srgbClr val="000000"/>
              </a:solidFill>
              <a:round/>
              <a:headEnd/>
              <a:tailEnd/>
            </a:ln>
          </p:spPr>
          <p:txBody>
            <a:bodyPr/>
            <a:lstStyle/>
            <a:p>
              <a:endParaRPr lang="en-CA"/>
            </a:p>
          </p:txBody>
        </p:sp>
        <p:sp>
          <p:nvSpPr>
            <p:cNvPr id="28538" name="Line 766"/>
            <p:cNvSpPr>
              <a:spLocks noChangeShapeType="1"/>
            </p:cNvSpPr>
            <p:nvPr/>
          </p:nvSpPr>
          <p:spPr bwMode="auto">
            <a:xfrm flipH="1">
              <a:off x="3107" y="3484"/>
              <a:ext cx="15" cy="6"/>
            </a:xfrm>
            <a:prstGeom prst="line">
              <a:avLst/>
            </a:prstGeom>
            <a:noFill/>
            <a:ln w="0">
              <a:solidFill>
                <a:srgbClr val="000000"/>
              </a:solidFill>
              <a:round/>
              <a:headEnd/>
              <a:tailEnd/>
            </a:ln>
          </p:spPr>
          <p:txBody>
            <a:bodyPr/>
            <a:lstStyle/>
            <a:p>
              <a:endParaRPr lang="en-CA"/>
            </a:p>
          </p:txBody>
        </p:sp>
        <p:sp>
          <p:nvSpPr>
            <p:cNvPr id="28539" name="Line 767"/>
            <p:cNvSpPr>
              <a:spLocks noChangeShapeType="1"/>
            </p:cNvSpPr>
            <p:nvPr/>
          </p:nvSpPr>
          <p:spPr bwMode="auto">
            <a:xfrm>
              <a:off x="3110" y="3515"/>
              <a:ext cx="9" cy="2"/>
            </a:xfrm>
            <a:prstGeom prst="line">
              <a:avLst/>
            </a:prstGeom>
            <a:noFill/>
            <a:ln w="0">
              <a:solidFill>
                <a:srgbClr val="000000"/>
              </a:solidFill>
              <a:round/>
              <a:headEnd/>
              <a:tailEnd/>
            </a:ln>
          </p:spPr>
          <p:txBody>
            <a:bodyPr/>
            <a:lstStyle/>
            <a:p>
              <a:endParaRPr lang="en-CA"/>
            </a:p>
          </p:txBody>
        </p:sp>
        <p:sp>
          <p:nvSpPr>
            <p:cNvPr id="28540" name="Freeform 768"/>
            <p:cNvSpPr>
              <a:spLocks/>
            </p:cNvSpPr>
            <p:nvPr/>
          </p:nvSpPr>
          <p:spPr bwMode="auto">
            <a:xfrm>
              <a:off x="3119" y="3515"/>
              <a:ext cx="5" cy="2"/>
            </a:xfrm>
            <a:custGeom>
              <a:avLst/>
              <a:gdLst>
                <a:gd name="T0" fmla="*/ 0 w 8"/>
                <a:gd name="T1" fmla="*/ 0 h 2"/>
                <a:gd name="T2" fmla="*/ 1 w 8"/>
                <a:gd name="T3" fmla="*/ 2 h 2"/>
                <a:gd name="T4" fmla="*/ 1 w 8"/>
                <a:gd name="T5" fmla="*/ 2 h 2"/>
                <a:gd name="T6" fmla="*/ 0 60000 65536"/>
                <a:gd name="T7" fmla="*/ 0 60000 65536"/>
                <a:gd name="T8" fmla="*/ 0 60000 65536"/>
                <a:gd name="T9" fmla="*/ 0 w 8"/>
                <a:gd name="T10" fmla="*/ 0 h 2"/>
                <a:gd name="T11" fmla="*/ 8 w 8"/>
                <a:gd name="T12" fmla="*/ 2 h 2"/>
              </a:gdLst>
              <a:ahLst/>
              <a:cxnLst>
                <a:cxn ang="T6">
                  <a:pos x="T0" y="T1"/>
                </a:cxn>
                <a:cxn ang="T7">
                  <a:pos x="T2" y="T3"/>
                </a:cxn>
                <a:cxn ang="T8">
                  <a:pos x="T4" y="T5"/>
                </a:cxn>
              </a:cxnLst>
              <a:rect l="T9" t="T10" r="T11" b="T12"/>
              <a:pathLst>
                <a:path w="8" h="2">
                  <a:moveTo>
                    <a:pt x="0" y="0"/>
                  </a:moveTo>
                  <a:lnTo>
                    <a:pt x="8" y="2"/>
                  </a:lnTo>
                </a:path>
              </a:pathLst>
            </a:custGeom>
            <a:noFill/>
            <a:ln w="0">
              <a:solidFill>
                <a:srgbClr val="000000"/>
              </a:solidFill>
              <a:round/>
              <a:headEnd/>
              <a:tailEnd/>
            </a:ln>
          </p:spPr>
          <p:txBody>
            <a:bodyPr/>
            <a:lstStyle/>
            <a:p>
              <a:endParaRPr lang="en-CA"/>
            </a:p>
          </p:txBody>
        </p:sp>
        <p:sp>
          <p:nvSpPr>
            <p:cNvPr id="28541" name="Line 769"/>
            <p:cNvSpPr>
              <a:spLocks noChangeShapeType="1"/>
            </p:cNvSpPr>
            <p:nvPr/>
          </p:nvSpPr>
          <p:spPr bwMode="auto">
            <a:xfrm flipH="1">
              <a:off x="3122" y="3536"/>
              <a:ext cx="2" cy="1"/>
            </a:xfrm>
            <a:prstGeom prst="line">
              <a:avLst/>
            </a:prstGeom>
            <a:noFill/>
            <a:ln w="0">
              <a:solidFill>
                <a:srgbClr val="000000"/>
              </a:solidFill>
              <a:round/>
              <a:headEnd/>
              <a:tailEnd/>
            </a:ln>
          </p:spPr>
          <p:txBody>
            <a:bodyPr/>
            <a:lstStyle/>
            <a:p>
              <a:endParaRPr lang="en-CA"/>
            </a:p>
          </p:txBody>
        </p:sp>
        <p:sp>
          <p:nvSpPr>
            <p:cNvPr id="28542" name="Line 770"/>
            <p:cNvSpPr>
              <a:spLocks noChangeShapeType="1"/>
            </p:cNvSpPr>
            <p:nvPr/>
          </p:nvSpPr>
          <p:spPr bwMode="auto">
            <a:xfrm flipH="1">
              <a:off x="3118" y="3536"/>
              <a:ext cx="4" cy="9"/>
            </a:xfrm>
            <a:prstGeom prst="line">
              <a:avLst/>
            </a:prstGeom>
            <a:noFill/>
            <a:ln w="0">
              <a:solidFill>
                <a:srgbClr val="000000"/>
              </a:solidFill>
              <a:round/>
              <a:headEnd/>
              <a:tailEnd/>
            </a:ln>
          </p:spPr>
          <p:txBody>
            <a:bodyPr/>
            <a:lstStyle/>
            <a:p>
              <a:endParaRPr lang="en-CA"/>
            </a:p>
          </p:txBody>
        </p:sp>
        <p:sp>
          <p:nvSpPr>
            <p:cNvPr id="28543" name="Line 771"/>
            <p:cNvSpPr>
              <a:spLocks noChangeShapeType="1"/>
            </p:cNvSpPr>
            <p:nvPr/>
          </p:nvSpPr>
          <p:spPr bwMode="auto">
            <a:xfrm flipH="1">
              <a:off x="3109" y="3545"/>
              <a:ext cx="9" cy="12"/>
            </a:xfrm>
            <a:prstGeom prst="line">
              <a:avLst/>
            </a:prstGeom>
            <a:noFill/>
            <a:ln w="0">
              <a:solidFill>
                <a:srgbClr val="000000"/>
              </a:solidFill>
              <a:round/>
              <a:headEnd/>
              <a:tailEnd/>
            </a:ln>
          </p:spPr>
          <p:txBody>
            <a:bodyPr/>
            <a:lstStyle/>
            <a:p>
              <a:endParaRPr lang="en-CA"/>
            </a:p>
          </p:txBody>
        </p:sp>
        <p:sp>
          <p:nvSpPr>
            <p:cNvPr id="28544" name="Line 772"/>
            <p:cNvSpPr>
              <a:spLocks noChangeShapeType="1"/>
            </p:cNvSpPr>
            <p:nvPr/>
          </p:nvSpPr>
          <p:spPr bwMode="auto">
            <a:xfrm flipH="1">
              <a:off x="3103" y="3557"/>
              <a:ext cx="6" cy="10"/>
            </a:xfrm>
            <a:prstGeom prst="line">
              <a:avLst/>
            </a:prstGeom>
            <a:noFill/>
            <a:ln w="0">
              <a:solidFill>
                <a:srgbClr val="000000"/>
              </a:solidFill>
              <a:round/>
              <a:headEnd/>
              <a:tailEnd/>
            </a:ln>
          </p:spPr>
          <p:txBody>
            <a:bodyPr/>
            <a:lstStyle/>
            <a:p>
              <a:endParaRPr lang="en-CA"/>
            </a:p>
          </p:txBody>
        </p:sp>
        <p:sp>
          <p:nvSpPr>
            <p:cNvPr id="28545" name="Line 773"/>
            <p:cNvSpPr>
              <a:spLocks noChangeShapeType="1"/>
            </p:cNvSpPr>
            <p:nvPr/>
          </p:nvSpPr>
          <p:spPr bwMode="auto">
            <a:xfrm flipH="1">
              <a:off x="3100" y="3567"/>
              <a:ext cx="3" cy="3"/>
            </a:xfrm>
            <a:prstGeom prst="line">
              <a:avLst/>
            </a:prstGeom>
            <a:noFill/>
            <a:ln w="0">
              <a:solidFill>
                <a:srgbClr val="000000"/>
              </a:solidFill>
              <a:round/>
              <a:headEnd/>
              <a:tailEnd/>
            </a:ln>
          </p:spPr>
          <p:txBody>
            <a:bodyPr/>
            <a:lstStyle/>
            <a:p>
              <a:endParaRPr lang="en-CA"/>
            </a:p>
          </p:txBody>
        </p:sp>
        <p:sp>
          <p:nvSpPr>
            <p:cNvPr id="28546" name="Freeform 774"/>
            <p:cNvSpPr>
              <a:spLocks/>
            </p:cNvSpPr>
            <p:nvPr/>
          </p:nvSpPr>
          <p:spPr bwMode="auto">
            <a:xfrm>
              <a:off x="3100" y="3578"/>
              <a:ext cx="4" cy="1"/>
            </a:xfrm>
            <a:custGeom>
              <a:avLst/>
              <a:gdLst>
                <a:gd name="T0" fmla="*/ 0 w 5"/>
                <a:gd name="T1" fmla="*/ 0 h 2"/>
                <a:gd name="T2" fmla="*/ 2 w 5"/>
                <a:gd name="T3" fmla="*/ 1 h 2"/>
                <a:gd name="T4" fmla="*/ 2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0" y="0"/>
                  </a:moveTo>
                  <a:lnTo>
                    <a:pt x="2" y="2"/>
                  </a:lnTo>
                  <a:lnTo>
                    <a:pt x="5" y="2"/>
                  </a:lnTo>
                </a:path>
              </a:pathLst>
            </a:custGeom>
            <a:noFill/>
            <a:ln w="0">
              <a:solidFill>
                <a:srgbClr val="000000"/>
              </a:solidFill>
              <a:round/>
              <a:headEnd/>
              <a:tailEnd/>
            </a:ln>
          </p:spPr>
          <p:txBody>
            <a:bodyPr/>
            <a:lstStyle/>
            <a:p>
              <a:endParaRPr lang="en-CA"/>
            </a:p>
          </p:txBody>
        </p:sp>
        <p:sp>
          <p:nvSpPr>
            <p:cNvPr id="28547" name="Line 775"/>
            <p:cNvSpPr>
              <a:spLocks noChangeShapeType="1"/>
            </p:cNvSpPr>
            <p:nvPr/>
          </p:nvSpPr>
          <p:spPr bwMode="auto">
            <a:xfrm>
              <a:off x="3122" y="3578"/>
              <a:ext cx="2" cy="1"/>
            </a:xfrm>
            <a:prstGeom prst="line">
              <a:avLst/>
            </a:prstGeom>
            <a:noFill/>
            <a:ln w="0">
              <a:solidFill>
                <a:srgbClr val="000000"/>
              </a:solidFill>
              <a:round/>
              <a:headEnd/>
              <a:tailEnd/>
            </a:ln>
          </p:spPr>
          <p:txBody>
            <a:bodyPr/>
            <a:lstStyle/>
            <a:p>
              <a:endParaRPr lang="en-CA"/>
            </a:p>
          </p:txBody>
        </p:sp>
        <p:sp>
          <p:nvSpPr>
            <p:cNvPr id="28548" name="Line 776"/>
            <p:cNvSpPr>
              <a:spLocks noChangeShapeType="1"/>
            </p:cNvSpPr>
            <p:nvPr/>
          </p:nvSpPr>
          <p:spPr bwMode="auto">
            <a:xfrm>
              <a:off x="3124" y="3578"/>
              <a:ext cx="1" cy="1"/>
            </a:xfrm>
            <a:prstGeom prst="line">
              <a:avLst/>
            </a:prstGeom>
            <a:noFill/>
            <a:ln w="0">
              <a:solidFill>
                <a:srgbClr val="000000"/>
              </a:solidFill>
              <a:round/>
              <a:headEnd/>
              <a:tailEnd/>
            </a:ln>
          </p:spPr>
          <p:txBody>
            <a:bodyPr/>
            <a:lstStyle/>
            <a:p>
              <a:endParaRPr lang="en-CA"/>
            </a:p>
          </p:txBody>
        </p:sp>
        <p:sp>
          <p:nvSpPr>
            <p:cNvPr id="28549" name="Line 777"/>
            <p:cNvSpPr>
              <a:spLocks noChangeShapeType="1"/>
            </p:cNvSpPr>
            <p:nvPr/>
          </p:nvSpPr>
          <p:spPr bwMode="auto">
            <a:xfrm>
              <a:off x="3125" y="3579"/>
              <a:ext cx="2" cy="2"/>
            </a:xfrm>
            <a:prstGeom prst="line">
              <a:avLst/>
            </a:prstGeom>
            <a:noFill/>
            <a:ln w="0">
              <a:solidFill>
                <a:srgbClr val="000000"/>
              </a:solidFill>
              <a:round/>
              <a:headEnd/>
              <a:tailEnd/>
            </a:ln>
          </p:spPr>
          <p:txBody>
            <a:bodyPr/>
            <a:lstStyle/>
            <a:p>
              <a:endParaRPr lang="en-CA"/>
            </a:p>
          </p:txBody>
        </p:sp>
        <p:sp>
          <p:nvSpPr>
            <p:cNvPr id="28550" name="Line 778"/>
            <p:cNvSpPr>
              <a:spLocks noChangeShapeType="1"/>
            </p:cNvSpPr>
            <p:nvPr/>
          </p:nvSpPr>
          <p:spPr bwMode="auto">
            <a:xfrm flipH="1">
              <a:off x="3122" y="3581"/>
              <a:ext cx="3" cy="6"/>
            </a:xfrm>
            <a:prstGeom prst="line">
              <a:avLst/>
            </a:prstGeom>
            <a:noFill/>
            <a:ln w="0">
              <a:solidFill>
                <a:srgbClr val="000000"/>
              </a:solidFill>
              <a:round/>
              <a:headEnd/>
              <a:tailEnd/>
            </a:ln>
          </p:spPr>
          <p:txBody>
            <a:bodyPr/>
            <a:lstStyle/>
            <a:p>
              <a:endParaRPr lang="en-CA"/>
            </a:p>
          </p:txBody>
        </p:sp>
        <p:sp>
          <p:nvSpPr>
            <p:cNvPr id="28551" name="Line 779"/>
            <p:cNvSpPr>
              <a:spLocks noChangeShapeType="1"/>
            </p:cNvSpPr>
            <p:nvPr/>
          </p:nvSpPr>
          <p:spPr bwMode="auto">
            <a:xfrm flipH="1">
              <a:off x="3115" y="3587"/>
              <a:ext cx="7" cy="8"/>
            </a:xfrm>
            <a:prstGeom prst="line">
              <a:avLst/>
            </a:prstGeom>
            <a:noFill/>
            <a:ln w="0">
              <a:solidFill>
                <a:srgbClr val="000000"/>
              </a:solidFill>
              <a:round/>
              <a:headEnd/>
              <a:tailEnd/>
            </a:ln>
          </p:spPr>
          <p:txBody>
            <a:bodyPr/>
            <a:lstStyle/>
            <a:p>
              <a:endParaRPr lang="en-CA"/>
            </a:p>
          </p:txBody>
        </p:sp>
        <p:sp>
          <p:nvSpPr>
            <p:cNvPr id="28552" name="Line 780"/>
            <p:cNvSpPr>
              <a:spLocks noChangeShapeType="1"/>
            </p:cNvSpPr>
            <p:nvPr/>
          </p:nvSpPr>
          <p:spPr bwMode="auto">
            <a:xfrm flipH="1">
              <a:off x="3106" y="3595"/>
              <a:ext cx="9" cy="8"/>
            </a:xfrm>
            <a:prstGeom prst="line">
              <a:avLst/>
            </a:prstGeom>
            <a:noFill/>
            <a:ln w="0">
              <a:solidFill>
                <a:srgbClr val="000000"/>
              </a:solidFill>
              <a:round/>
              <a:headEnd/>
              <a:tailEnd/>
            </a:ln>
          </p:spPr>
          <p:txBody>
            <a:bodyPr/>
            <a:lstStyle/>
            <a:p>
              <a:endParaRPr lang="en-CA"/>
            </a:p>
          </p:txBody>
        </p:sp>
        <p:sp>
          <p:nvSpPr>
            <p:cNvPr id="28553" name="Line 781"/>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4" name="Line 782"/>
            <p:cNvSpPr>
              <a:spLocks noChangeShapeType="1"/>
            </p:cNvSpPr>
            <p:nvPr/>
          </p:nvSpPr>
          <p:spPr bwMode="auto">
            <a:xfrm>
              <a:off x="3101" y="1493"/>
              <a:ext cx="2" cy="1"/>
            </a:xfrm>
            <a:prstGeom prst="line">
              <a:avLst/>
            </a:prstGeom>
            <a:noFill/>
            <a:ln w="0">
              <a:solidFill>
                <a:srgbClr val="000000"/>
              </a:solidFill>
              <a:round/>
              <a:headEnd/>
              <a:tailEnd/>
            </a:ln>
          </p:spPr>
          <p:txBody>
            <a:bodyPr/>
            <a:lstStyle/>
            <a:p>
              <a:endParaRPr lang="en-CA"/>
            </a:p>
          </p:txBody>
        </p:sp>
        <p:sp>
          <p:nvSpPr>
            <p:cNvPr id="28555" name="Line 783"/>
            <p:cNvSpPr>
              <a:spLocks noChangeShapeType="1"/>
            </p:cNvSpPr>
            <p:nvPr/>
          </p:nvSpPr>
          <p:spPr bwMode="auto">
            <a:xfrm>
              <a:off x="3101" y="1494"/>
              <a:ext cx="2" cy="2"/>
            </a:xfrm>
            <a:prstGeom prst="line">
              <a:avLst/>
            </a:prstGeom>
            <a:noFill/>
            <a:ln w="0">
              <a:solidFill>
                <a:srgbClr val="000000"/>
              </a:solidFill>
              <a:round/>
              <a:headEnd/>
              <a:tailEnd/>
            </a:ln>
          </p:spPr>
          <p:txBody>
            <a:bodyPr/>
            <a:lstStyle/>
            <a:p>
              <a:endParaRPr lang="en-CA"/>
            </a:p>
          </p:txBody>
        </p:sp>
        <p:sp>
          <p:nvSpPr>
            <p:cNvPr id="28556" name="Line 784"/>
            <p:cNvSpPr>
              <a:spLocks noChangeShapeType="1"/>
            </p:cNvSpPr>
            <p:nvPr/>
          </p:nvSpPr>
          <p:spPr bwMode="auto">
            <a:xfrm flipH="1">
              <a:off x="3100" y="1494"/>
              <a:ext cx="1" cy="2"/>
            </a:xfrm>
            <a:prstGeom prst="line">
              <a:avLst/>
            </a:prstGeom>
            <a:noFill/>
            <a:ln w="0">
              <a:solidFill>
                <a:srgbClr val="000000"/>
              </a:solidFill>
              <a:round/>
              <a:headEnd/>
              <a:tailEnd/>
            </a:ln>
          </p:spPr>
          <p:txBody>
            <a:bodyPr/>
            <a:lstStyle/>
            <a:p>
              <a:endParaRPr lang="en-CA"/>
            </a:p>
          </p:txBody>
        </p:sp>
        <p:sp>
          <p:nvSpPr>
            <p:cNvPr id="28557" name="Line 785"/>
            <p:cNvSpPr>
              <a:spLocks noChangeShapeType="1"/>
            </p:cNvSpPr>
            <p:nvPr/>
          </p:nvSpPr>
          <p:spPr bwMode="auto">
            <a:xfrm>
              <a:off x="3118" y="1552"/>
              <a:ext cx="1" cy="2"/>
            </a:xfrm>
            <a:prstGeom prst="line">
              <a:avLst/>
            </a:prstGeom>
            <a:noFill/>
            <a:ln w="0">
              <a:solidFill>
                <a:srgbClr val="000000"/>
              </a:solidFill>
              <a:round/>
              <a:headEnd/>
              <a:tailEnd/>
            </a:ln>
          </p:spPr>
          <p:txBody>
            <a:bodyPr/>
            <a:lstStyle/>
            <a:p>
              <a:endParaRPr lang="en-CA"/>
            </a:p>
          </p:txBody>
        </p:sp>
        <p:sp>
          <p:nvSpPr>
            <p:cNvPr id="28558" name="Line 786"/>
            <p:cNvSpPr>
              <a:spLocks noChangeShapeType="1"/>
            </p:cNvSpPr>
            <p:nvPr/>
          </p:nvSpPr>
          <p:spPr bwMode="auto">
            <a:xfrm flipH="1">
              <a:off x="3118" y="1554"/>
              <a:ext cx="1" cy="6"/>
            </a:xfrm>
            <a:prstGeom prst="line">
              <a:avLst/>
            </a:prstGeom>
            <a:noFill/>
            <a:ln w="0">
              <a:solidFill>
                <a:srgbClr val="000000"/>
              </a:solidFill>
              <a:round/>
              <a:headEnd/>
              <a:tailEnd/>
            </a:ln>
          </p:spPr>
          <p:txBody>
            <a:bodyPr/>
            <a:lstStyle/>
            <a:p>
              <a:endParaRPr lang="en-CA"/>
            </a:p>
          </p:txBody>
        </p:sp>
        <p:sp>
          <p:nvSpPr>
            <p:cNvPr id="28559" name="Line 787"/>
            <p:cNvSpPr>
              <a:spLocks noChangeShapeType="1"/>
            </p:cNvSpPr>
            <p:nvPr/>
          </p:nvSpPr>
          <p:spPr bwMode="auto">
            <a:xfrm flipH="1">
              <a:off x="3107" y="1560"/>
              <a:ext cx="11" cy="6"/>
            </a:xfrm>
            <a:prstGeom prst="line">
              <a:avLst/>
            </a:prstGeom>
            <a:noFill/>
            <a:ln w="0">
              <a:solidFill>
                <a:srgbClr val="000000"/>
              </a:solidFill>
              <a:round/>
              <a:headEnd/>
              <a:tailEnd/>
            </a:ln>
          </p:spPr>
          <p:txBody>
            <a:bodyPr/>
            <a:lstStyle/>
            <a:p>
              <a:endParaRPr lang="en-CA"/>
            </a:p>
          </p:txBody>
        </p:sp>
        <p:sp>
          <p:nvSpPr>
            <p:cNvPr id="28560" name="Freeform 788"/>
            <p:cNvSpPr>
              <a:spLocks/>
            </p:cNvSpPr>
            <p:nvPr/>
          </p:nvSpPr>
          <p:spPr bwMode="auto">
            <a:xfrm>
              <a:off x="3104" y="1599"/>
              <a:ext cx="8" cy="1"/>
            </a:xfrm>
            <a:custGeom>
              <a:avLst/>
              <a:gdLst>
                <a:gd name="T0" fmla="*/ 0 w 10"/>
                <a:gd name="T1" fmla="*/ 0 h 2"/>
                <a:gd name="T2" fmla="*/ 2 w 10"/>
                <a:gd name="T3" fmla="*/ 1 h 2"/>
                <a:gd name="T4" fmla="*/ 3 w 10"/>
                <a:gd name="T5" fmla="*/ 1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61" name="Line 789"/>
            <p:cNvSpPr>
              <a:spLocks noChangeShapeType="1"/>
            </p:cNvSpPr>
            <p:nvPr/>
          </p:nvSpPr>
          <p:spPr bwMode="auto">
            <a:xfrm>
              <a:off x="3110" y="1618"/>
              <a:ext cx="2" cy="1"/>
            </a:xfrm>
            <a:prstGeom prst="line">
              <a:avLst/>
            </a:prstGeom>
            <a:noFill/>
            <a:ln w="0">
              <a:solidFill>
                <a:srgbClr val="000000"/>
              </a:solidFill>
              <a:round/>
              <a:headEnd/>
              <a:tailEnd/>
            </a:ln>
          </p:spPr>
          <p:txBody>
            <a:bodyPr/>
            <a:lstStyle/>
            <a:p>
              <a:endParaRPr lang="en-CA"/>
            </a:p>
          </p:txBody>
        </p:sp>
        <p:sp>
          <p:nvSpPr>
            <p:cNvPr id="28562" name="Line 790"/>
            <p:cNvSpPr>
              <a:spLocks noChangeShapeType="1"/>
            </p:cNvSpPr>
            <p:nvPr/>
          </p:nvSpPr>
          <p:spPr bwMode="auto">
            <a:xfrm flipH="1">
              <a:off x="3103" y="1618"/>
              <a:ext cx="7" cy="11"/>
            </a:xfrm>
            <a:prstGeom prst="line">
              <a:avLst/>
            </a:prstGeom>
            <a:noFill/>
            <a:ln w="0">
              <a:solidFill>
                <a:srgbClr val="000000"/>
              </a:solidFill>
              <a:round/>
              <a:headEnd/>
              <a:tailEnd/>
            </a:ln>
          </p:spPr>
          <p:txBody>
            <a:bodyPr/>
            <a:lstStyle/>
            <a:p>
              <a:endParaRPr lang="en-CA"/>
            </a:p>
          </p:txBody>
        </p:sp>
        <p:sp>
          <p:nvSpPr>
            <p:cNvPr id="28563" name="Line 791"/>
            <p:cNvSpPr>
              <a:spLocks noChangeShapeType="1"/>
            </p:cNvSpPr>
            <p:nvPr/>
          </p:nvSpPr>
          <p:spPr bwMode="auto">
            <a:xfrm>
              <a:off x="3109" y="1660"/>
              <a:ext cx="1" cy="1"/>
            </a:xfrm>
            <a:prstGeom prst="line">
              <a:avLst/>
            </a:prstGeom>
            <a:noFill/>
            <a:ln w="0">
              <a:solidFill>
                <a:srgbClr val="000000"/>
              </a:solidFill>
              <a:round/>
              <a:headEnd/>
              <a:tailEnd/>
            </a:ln>
          </p:spPr>
          <p:txBody>
            <a:bodyPr/>
            <a:lstStyle/>
            <a:p>
              <a:endParaRPr lang="en-CA"/>
            </a:p>
          </p:txBody>
        </p:sp>
        <p:sp>
          <p:nvSpPr>
            <p:cNvPr id="28564" name="Line 792"/>
            <p:cNvSpPr>
              <a:spLocks noChangeShapeType="1"/>
            </p:cNvSpPr>
            <p:nvPr/>
          </p:nvSpPr>
          <p:spPr bwMode="auto">
            <a:xfrm>
              <a:off x="3110" y="1660"/>
              <a:ext cx="2" cy="1"/>
            </a:xfrm>
            <a:prstGeom prst="line">
              <a:avLst/>
            </a:prstGeom>
            <a:noFill/>
            <a:ln w="0">
              <a:solidFill>
                <a:srgbClr val="000000"/>
              </a:solidFill>
              <a:round/>
              <a:headEnd/>
              <a:tailEnd/>
            </a:ln>
          </p:spPr>
          <p:txBody>
            <a:bodyPr/>
            <a:lstStyle/>
            <a:p>
              <a:endParaRPr lang="en-CA"/>
            </a:p>
          </p:txBody>
        </p:sp>
        <p:sp>
          <p:nvSpPr>
            <p:cNvPr id="28565" name="Line 793"/>
            <p:cNvSpPr>
              <a:spLocks noChangeShapeType="1"/>
            </p:cNvSpPr>
            <p:nvPr/>
          </p:nvSpPr>
          <p:spPr bwMode="auto">
            <a:xfrm>
              <a:off x="3112" y="1661"/>
              <a:ext cx="1" cy="2"/>
            </a:xfrm>
            <a:prstGeom prst="line">
              <a:avLst/>
            </a:prstGeom>
            <a:noFill/>
            <a:ln w="0">
              <a:solidFill>
                <a:srgbClr val="000000"/>
              </a:solidFill>
              <a:round/>
              <a:headEnd/>
              <a:tailEnd/>
            </a:ln>
          </p:spPr>
          <p:txBody>
            <a:bodyPr/>
            <a:lstStyle/>
            <a:p>
              <a:endParaRPr lang="en-CA"/>
            </a:p>
          </p:txBody>
        </p:sp>
        <p:sp>
          <p:nvSpPr>
            <p:cNvPr id="28566" name="Line 794"/>
            <p:cNvSpPr>
              <a:spLocks noChangeShapeType="1"/>
            </p:cNvSpPr>
            <p:nvPr/>
          </p:nvSpPr>
          <p:spPr bwMode="auto">
            <a:xfrm flipH="1">
              <a:off x="3109" y="1663"/>
              <a:ext cx="4" cy="6"/>
            </a:xfrm>
            <a:prstGeom prst="line">
              <a:avLst/>
            </a:prstGeom>
            <a:noFill/>
            <a:ln w="0">
              <a:solidFill>
                <a:srgbClr val="000000"/>
              </a:solidFill>
              <a:round/>
              <a:headEnd/>
              <a:tailEnd/>
            </a:ln>
          </p:spPr>
          <p:txBody>
            <a:bodyPr/>
            <a:lstStyle/>
            <a:p>
              <a:endParaRPr lang="en-CA"/>
            </a:p>
          </p:txBody>
        </p:sp>
        <p:sp>
          <p:nvSpPr>
            <p:cNvPr id="28567" name="Line 795"/>
            <p:cNvSpPr>
              <a:spLocks noChangeShapeType="1"/>
            </p:cNvSpPr>
            <p:nvPr/>
          </p:nvSpPr>
          <p:spPr bwMode="auto">
            <a:xfrm flipH="1">
              <a:off x="3100" y="1669"/>
              <a:ext cx="9" cy="8"/>
            </a:xfrm>
            <a:prstGeom prst="line">
              <a:avLst/>
            </a:prstGeom>
            <a:noFill/>
            <a:ln w="0">
              <a:solidFill>
                <a:srgbClr val="000000"/>
              </a:solidFill>
              <a:round/>
              <a:headEnd/>
              <a:tailEnd/>
            </a:ln>
          </p:spPr>
          <p:txBody>
            <a:bodyPr/>
            <a:lstStyle/>
            <a:p>
              <a:endParaRPr lang="en-CA"/>
            </a:p>
          </p:txBody>
        </p:sp>
        <p:sp>
          <p:nvSpPr>
            <p:cNvPr id="28568" name="Line 796"/>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69" name="Line 797"/>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0" name="Line 798"/>
            <p:cNvSpPr>
              <a:spLocks noChangeShapeType="1"/>
            </p:cNvSpPr>
            <p:nvPr/>
          </p:nvSpPr>
          <p:spPr bwMode="auto">
            <a:xfrm>
              <a:off x="3101" y="2369"/>
              <a:ext cx="2" cy="1"/>
            </a:xfrm>
            <a:prstGeom prst="line">
              <a:avLst/>
            </a:prstGeom>
            <a:noFill/>
            <a:ln w="0">
              <a:solidFill>
                <a:srgbClr val="000000"/>
              </a:solidFill>
              <a:round/>
              <a:headEnd/>
              <a:tailEnd/>
            </a:ln>
          </p:spPr>
          <p:txBody>
            <a:bodyPr/>
            <a:lstStyle/>
            <a:p>
              <a:endParaRPr lang="en-CA"/>
            </a:p>
          </p:txBody>
        </p:sp>
        <p:sp>
          <p:nvSpPr>
            <p:cNvPr id="28571" name="Line 799"/>
            <p:cNvSpPr>
              <a:spLocks noChangeShapeType="1"/>
            </p:cNvSpPr>
            <p:nvPr/>
          </p:nvSpPr>
          <p:spPr bwMode="auto">
            <a:xfrm flipH="1">
              <a:off x="3100" y="2370"/>
              <a:ext cx="1" cy="4"/>
            </a:xfrm>
            <a:prstGeom prst="line">
              <a:avLst/>
            </a:prstGeom>
            <a:noFill/>
            <a:ln w="0">
              <a:solidFill>
                <a:srgbClr val="000000"/>
              </a:solidFill>
              <a:round/>
              <a:headEnd/>
              <a:tailEnd/>
            </a:ln>
          </p:spPr>
          <p:txBody>
            <a:bodyPr/>
            <a:lstStyle/>
            <a:p>
              <a:endParaRPr lang="en-CA"/>
            </a:p>
          </p:txBody>
        </p:sp>
        <p:sp>
          <p:nvSpPr>
            <p:cNvPr id="28572" name="Line 800"/>
            <p:cNvSpPr>
              <a:spLocks noChangeShapeType="1"/>
            </p:cNvSpPr>
            <p:nvPr/>
          </p:nvSpPr>
          <p:spPr bwMode="auto">
            <a:xfrm>
              <a:off x="3118" y="2430"/>
              <a:ext cx="1" cy="1"/>
            </a:xfrm>
            <a:prstGeom prst="line">
              <a:avLst/>
            </a:prstGeom>
            <a:noFill/>
            <a:ln w="0">
              <a:solidFill>
                <a:srgbClr val="000000"/>
              </a:solidFill>
              <a:round/>
              <a:headEnd/>
              <a:tailEnd/>
            </a:ln>
          </p:spPr>
          <p:txBody>
            <a:bodyPr/>
            <a:lstStyle/>
            <a:p>
              <a:endParaRPr lang="en-CA"/>
            </a:p>
          </p:txBody>
        </p:sp>
        <p:sp>
          <p:nvSpPr>
            <p:cNvPr id="28573" name="Line 801"/>
            <p:cNvSpPr>
              <a:spLocks noChangeShapeType="1"/>
            </p:cNvSpPr>
            <p:nvPr/>
          </p:nvSpPr>
          <p:spPr bwMode="auto">
            <a:xfrm flipH="1">
              <a:off x="3118" y="2431"/>
              <a:ext cx="1" cy="5"/>
            </a:xfrm>
            <a:prstGeom prst="line">
              <a:avLst/>
            </a:prstGeom>
            <a:noFill/>
            <a:ln w="0">
              <a:solidFill>
                <a:srgbClr val="000000"/>
              </a:solidFill>
              <a:round/>
              <a:headEnd/>
              <a:tailEnd/>
            </a:ln>
          </p:spPr>
          <p:txBody>
            <a:bodyPr/>
            <a:lstStyle/>
            <a:p>
              <a:endParaRPr lang="en-CA"/>
            </a:p>
          </p:txBody>
        </p:sp>
        <p:sp>
          <p:nvSpPr>
            <p:cNvPr id="28574" name="Line 802"/>
            <p:cNvSpPr>
              <a:spLocks noChangeShapeType="1"/>
            </p:cNvSpPr>
            <p:nvPr/>
          </p:nvSpPr>
          <p:spPr bwMode="auto">
            <a:xfrm flipH="1">
              <a:off x="3107" y="2436"/>
              <a:ext cx="11" cy="6"/>
            </a:xfrm>
            <a:prstGeom prst="line">
              <a:avLst/>
            </a:prstGeom>
            <a:noFill/>
            <a:ln w="0">
              <a:solidFill>
                <a:srgbClr val="000000"/>
              </a:solidFill>
              <a:round/>
              <a:headEnd/>
              <a:tailEnd/>
            </a:ln>
          </p:spPr>
          <p:txBody>
            <a:bodyPr/>
            <a:lstStyle/>
            <a:p>
              <a:endParaRPr lang="en-CA"/>
            </a:p>
          </p:txBody>
        </p:sp>
        <p:sp>
          <p:nvSpPr>
            <p:cNvPr id="28575" name="Freeform 803"/>
            <p:cNvSpPr>
              <a:spLocks/>
            </p:cNvSpPr>
            <p:nvPr/>
          </p:nvSpPr>
          <p:spPr bwMode="auto">
            <a:xfrm>
              <a:off x="3104" y="2475"/>
              <a:ext cx="8" cy="2"/>
            </a:xfrm>
            <a:custGeom>
              <a:avLst/>
              <a:gdLst>
                <a:gd name="T0" fmla="*/ 0 w 10"/>
                <a:gd name="T1" fmla="*/ 0 h 2"/>
                <a:gd name="T2" fmla="*/ 2 w 10"/>
                <a:gd name="T3" fmla="*/ 2 h 2"/>
                <a:gd name="T4" fmla="*/ 3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0" y="0"/>
                  </a:moveTo>
                  <a:lnTo>
                    <a:pt x="8" y="2"/>
                  </a:lnTo>
                  <a:lnTo>
                    <a:pt x="10" y="2"/>
                  </a:lnTo>
                </a:path>
              </a:pathLst>
            </a:custGeom>
            <a:noFill/>
            <a:ln w="0">
              <a:solidFill>
                <a:srgbClr val="000000"/>
              </a:solidFill>
              <a:round/>
              <a:headEnd/>
              <a:tailEnd/>
            </a:ln>
          </p:spPr>
          <p:txBody>
            <a:bodyPr/>
            <a:lstStyle/>
            <a:p>
              <a:endParaRPr lang="en-CA"/>
            </a:p>
          </p:txBody>
        </p:sp>
        <p:sp>
          <p:nvSpPr>
            <p:cNvPr id="28576" name="Line 804"/>
            <p:cNvSpPr>
              <a:spLocks noChangeShapeType="1"/>
            </p:cNvSpPr>
            <p:nvPr/>
          </p:nvSpPr>
          <p:spPr bwMode="auto">
            <a:xfrm>
              <a:off x="3110" y="2494"/>
              <a:ext cx="2" cy="1"/>
            </a:xfrm>
            <a:prstGeom prst="line">
              <a:avLst/>
            </a:prstGeom>
            <a:noFill/>
            <a:ln w="0">
              <a:solidFill>
                <a:srgbClr val="000000"/>
              </a:solidFill>
              <a:round/>
              <a:headEnd/>
              <a:tailEnd/>
            </a:ln>
          </p:spPr>
          <p:txBody>
            <a:bodyPr/>
            <a:lstStyle/>
            <a:p>
              <a:endParaRPr lang="en-CA"/>
            </a:p>
          </p:txBody>
        </p:sp>
        <p:sp>
          <p:nvSpPr>
            <p:cNvPr id="28577" name="Line 805"/>
            <p:cNvSpPr>
              <a:spLocks noChangeShapeType="1"/>
            </p:cNvSpPr>
            <p:nvPr/>
          </p:nvSpPr>
          <p:spPr bwMode="auto">
            <a:xfrm flipH="1">
              <a:off x="3103" y="2494"/>
              <a:ext cx="7" cy="11"/>
            </a:xfrm>
            <a:prstGeom prst="line">
              <a:avLst/>
            </a:prstGeom>
            <a:noFill/>
            <a:ln w="0">
              <a:solidFill>
                <a:srgbClr val="000000"/>
              </a:solidFill>
              <a:round/>
              <a:headEnd/>
              <a:tailEnd/>
            </a:ln>
          </p:spPr>
          <p:txBody>
            <a:bodyPr/>
            <a:lstStyle/>
            <a:p>
              <a:endParaRPr lang="en-CA"/>
            </a:p>
          </p:txBody>
        </p:sp>
        <p:sp>
          <p:nvSpPr>
            <p:cNvPr id="28578" name="Line 806"/>
            <p:cNvSpPr>
              <a:spLocks noChangeShapeType="1"/>
            </p:cNvSpPr>
            <p:nvPr/>
          </p:nvSpPr>
          <p:spPr bwMode="auto">
            <a:xfrm>
              <a:off x="3109" y="2538"/>
              <a:ext cx="1" cy="1"/>
            </a:xfrm>
            <a:prstGeom prst="line">
              <a:avLst/>
            </a:prstGeom>
            <a:noFill/>
            <a:ln w="0">
              <a:solidFill>
                <a:srgbClr val="000000"/>
              </a:solidFill>
              <a:round/>
              <a:headEnd/>
              <a:tailEnd/>
            </a:ln>
          </p:spPr>
          <p:txBody>
            <a:bodyPr/>
            <a:lstStyle/>
            <a:p>
              <a:endParaRPr lang="en-CA"/>
            </a:p>
          </p:txBody>
        </p:sp>
        <p:sp>
          <p:nvSpPr>
            <p:cNvPr id="28579" name="Line 807"/>
            <p:cNvSpPr>
              <a:spLocks noChangeShapeType="1"/>
            </p:cNvSpPr>
            <p:nvPr/>
          </p:nvSpPr>
          <p:spPr bwMode="auto">
            <a:xfrm>
              <a:off x="3110" y="2538"/>
              <a:ext cx="2" cy="1"/>
            </a:xfrm>
            <a:prstGeom prst="line">
              <a:avLst/>
            </a:prstGeom>
            <a:noFill/>
            <a:ln w="0">
              <a:solidFill>
                <a:srgbClr val="000000"/>
              </a:solidFill>
              <a:round/>
              <a:headEnd/>
              <a:tailEnd/>
            </a:ln>
          </p:spPr>
          <p:txBody>
            <a:bodyPr/>
            <a:lstStyle/>
            <a:p>
              <a:endParaRPr lang="en-CA"/>
            </a:p>
          </p:txBody>
        </p:sp>
        <p:sp>
          <p:nvSpPr>
            <p:cNvPr id="28580" name="Line 808"/>
            <p:cNvSpPr>
              <a:spLocks noChangeShapeType="1"/>
            </p:cNvSpPr>
            <p:nvPr/>
          </p:nvSpPr>
          <p:spPr bwMode="auto">
            <a:xfrm>
              <a:off x="3112" y="2538"/>
              <a:ext cx="1" cy="1"/>
            </a:xfrm>
            <a:prstGeom prst="line">
              <a:avLst/>
            </a:prstGeom>
            <a:noFill/>
            <a:ln w="0">
              <a:solidFill>
                <a:srgbClr val="000000"/>
              </a:solidFill>
              <a:round/>
              <a:headEnd/>
              <a:tailEnd/>
            </a:ln>
          </p:spPr>
          <p:txBody>
            <a:bodyPr/>
            <a:lstStyle/>
            <a:p>
              <a:endParaRPr lang="en-CA"/>
            </a:p>
          </p:txBody>
        </p:sp>
        <p:sp>
          <p:nvSpPr>
            <p:cNvPr id="28581" name="Line 809"/>
            <p:cNvSpPr>
              <a:spLocks noChangeShapeType="1"/>
            </p:cNvSpPr>
            <p:nvPr/>
          </p:nvSpPr>
          <p:spPr bwMode="auto">
            <a:xfrm flipH="1">
              <a:off x="3109" y="2539"/>
              <a:ext cx="4" cy="6"/>
            </a:xfrm>
            <a:prstGeom prst="line">
              <a:avLst/>
            </a:prstGeom>
            <a:noFill/>
            <a:ln w="0">
              <a:solidFill>
                <a:srgbClr val="000000"/>
              </a:solidFill>
              <a:round/>
              <a:headEnd/>
              <a:tailEnd/>
            </a:ln>
          </p:spPr>
          <p:txBody>
            <a:bodyPr/>
            <a:lstStyle/>
            <a:p>
              <a:endParaRPr lang="en-CA"/>
            </a:p>
          </p:txBody>
        </p:sp>
        <p:sp>
          <p:nvSpPr>
            <p:cNvPr id="28582" name="Line 810"/>
            <p:cNvSpPr>
              <a:spLocks noChangeShapeType="1"/>
            </p:cNvSpPr>
            <p:nvPr/>
          </p:nvSpPr>
          <p:spPr bwMode="auto">
            <a:xfrm flipH="1">
              <a:off x="3100" y="2545"/>
              <a:ext cx="9" cy="8"/>
            </a:xfrm>
            <a:prstGeom prst="line">
              <a:avLst/>
            </a:prstGeom>
            <a:noFill/>
            <a:ln w="0">
              <a:solidFill>
                <a:srgbClr val="000000"/>
              </a:solidFill>
              <a:round/>
              <a:headEnd/>
              <a:tailEnd/>
            </a:ln>
          </p:spPr>
          <p:txBody>
            <a:bodyPr/>
            <a:lstStyle/>
            <a:p>
              <a:endParaRPr lang="en-CA"/>
            </a:p>
          </p:txBody>
        </p:sp>
        <p:sp>
          <p:nvSpPr>
            <p:cNvPr id="28583" name="Freeform 811"/>
            <p:cNvSpPr>
              <a:spLocks/>
            </p:cNvSpPr>
            <p:nvPr/>
          </p:nvSpPr>
          <p:spPr bwMode="auto">
            <a:xfrm>
              <a:off x="3199" y="2308"/>
              <a:ext cx="119" cy="1092"/>
            </a:xfrm>
            <a:custGeom>
              <a:avLst/>
              <a:gdLst>
                <a:gd name="T0" fmla="*/ 0 w 159"/>
                <a:gd name="T1" fmla="*/ 397 h 1397"/>
                <a:gd name="T2" fmla="*/ 7 w 159"/>
                <a:gd name="T3" fmla="*/ 389 h 1397"/>
                <a:gd name="T4" fmla="*/ 12 w 159"/>
                <a:gd name="T5" fmla="*/ 369 h 1397"/>
                <a:gd name="T6" fmla="*/ 12 w 159"/>
                <a:gd name="T7" fmla="*/ 345 h 1397"/>
                <a:gd name="T8" fmla="*/ 11 w 159"/>
                <a:gd name="T9" fmla="*/ 317 h 1397"/>
                <a:gd name="T10" fmla="*/ 10 w 159"/>
                <a:gd name="T11" fmla="*/ 278 h 1397"/>
                <a:gd name="T12" fmla="*/ 13 w 159"/>
                <a:gd name="T13" fmla="*/ 247 h 1397"/>
                <a:gd name="T14" fmla="*/ 21 w 159"/>
                <a:gd name="T15" fmla="*/ 219 h 1397"/>
                <a:gd name="T16" fmla="*/ 33 w 159"/>
                <a:gd name="T17" fmla="*/ 204 h 1397"/>
                <a:gd name="T18" fmla="*/ 21 w 159"/>
                <a:gd name="T19" fmla="*/ 187 h 1397"/>
                <a:gd name="T20" fmla="*/ 12 w 159"/>
                <a:gd name="T21" fmla="*/ 159 h 1397"/>
                <a:gd name="T22" fmla="*/ 10 w 159"/>
                <a:gd name="T23" fmla="*/ 130 h 1397"/>
                <a:gd name="T24" fmla="*/ 10 w 159"/>
                <a:gd name="T25" fmla="*/ 107 h 1397"/>
                <a:gd name="T26" fmla="*/ 12 w 159"/>
                <a:gd name="T27" fmla="*/ 71 h 1397"/>
                <a:gd name="T28" fmla="*/ 12 w 159"/>
                <a:gd name="T29" fmla="*/ 38 h 1397"/>
                <a:gd name="T30" fmla="*/ 7 w 159"/>
                <a:gd name="T31" fmla="*/ 20 h 1397"/>
                <a:gd name="T32" fmla="*/ 0 w 159"/>
                <a:gd name="T33" fmla="*/ 10 h 1397"/>
                <a:gd name="T34" fmla="*/ 3 w 159"/>
                <a:gd name="T35" fmla="*/ 0 h 1397"/>
                <a:gd name="T36" fmla="*/ 11 w 159"/>
                <a:gd name="T37" fmla="*/ 4 h 1397"/>
                <a:gd name="T38" fmla="*/ 19 w 159"/>
                <a:gd name="T39" fmla="*/ 19 h 1397"/>
                <a:gd name="T40" fmla="*/ 25 w 159"/>
                <a:gd name="T41" fmla="*/ 38 h 1397"/>
                <a:gd name="T42" fmla="*/ 28 w 159"/>
                <a:gd name="T43" fmla="*/ 73 h 1397"/>
                <a:gd name="T44" fmla="*/ 28 w 159"/>
                <a:gd name="T45" fmla="*/ 98 h 1397"/>
                <a:gd name="T46" fmla="*/ 25 w 159"/>
                <a:gd name="T47" fmla="*/ 134 h 1397"/>
                <a:gd name="T48" fmla="*/ 25 w 159"/>
                <a:gd name="T49" fmla="*/ 163 h 1397"/>
                <a:gd name="T50" fmla="*/ 28 w 159"/>
                <a:gd name="T51" fmla="*/ 183 h 1397"/>
                <a:gd name="T52" fmla="*/ 34 w 159"/>
                <a:gd name="T53" fmla="*/ 195 h 1397"/>
                <a:gd name="T54" fmla="*/ 37 w 159"/>
                <a:gd name="T55" fmla="*/ 209 h 1397"/>
                <a:gd name="T56" fmla="*/ 31 w 159"/>
                <a:gd name="T57" fmla="*/ 217 h 1397"/>
                <a:gd name="T58" fmla="*/ 27 w 159"/>
                <a:gd name="T59" fmla="*/ 235 h 1397"/>
                <a:gd name="T60" fmla="*/ 25 w 159"/>
                <a:gd name="T61" fmla="*/ 258 h 1397"/>
                <a:gd name="T62" fmla="*/ 26 w 159"/>
                <a:gd name="T63" fmla="*/ 293 h 1397"/>
                <a:gd name="T64" fmla="*/ 28 w 159"/>
                <a:gd name="T65" fmla="*/ 324 h 1397"/>
                <a:gd name="T66" fmla="*/ 28 w 159"/>
                <a:gd name="T67" fmla="*/ 349 h 1397"/>
                <a:gd name="T68" fmla="*/ 22 w 159"/>
                <a:gd name="T69" fmla="*/ 379 h 1397"/>
                <a:gd name="T70" fmla="*/ 14 w 159"/>
                <a:gd name="T71" fmla="*/ 397 h 1397"/>
                <a:gd name="T72" fmla="*/ 5 w 159"/>
                <a:gd name="T73" fmla="*/ 406 h 1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97"/>
                <a:gd name="T113" fmla="*/ 159 w 159"/>
                <a:gd name="T114" fmla="*/ 1397 h 1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97">
                  <a:moveTo>
                    <a:pt x="0" y="1397"/>
                  </a:moveTo>
                  <a:lnTo>
                    <a:pt x="0" y="1363"/>
                  </a:lnTo>
                  <a:lnTo>
                    <a:pt x="17" y="1350"/>
                  </a:lnTo>
                  <a:lnTo>
                    <a:pt x="31" y="1333"/>
                  </a:lnTo>
                  <a:lnTo>
                    <a:pt x="40" y="1308"/>
                  </a:lnTo>
                  <a:lnTo>
                    <a:pt x="51" y="1265"/>
                  </a:lnTo>
                  <a:lnTo>
                    <a:pt x="53" y="1217"/>
                  </a:lnTo>
                  <a:lnTo>
                    <a:pt x="53" y="1180"/>
                  </a:lnTo>
                  <a:lnTo>
                    <a:pt x="51" y="1138"/>
                  </a:lnTo>
                  <a:lnTo>
                    <a:pt x="48" y="1089"/>
                  </a:lnTo>
                  <a:lnTo>
                    <a:pt x="44" y="1015"/>
                  </a:lnTo>
                  <a:lnTo>
                    <a:pt x="42" y="952"/>
                  </a:lnTo>
                  <a:lnTo>
                    <a:pt x="46" y="899"/>
                  </a:lnTo>
                  <a:lnTo>
                    <a:pt x="55" y="845"/>
                  </a:lnTo>
                  <a:lnTo>
                    <a:pt x="70" y="793"/>
                  </a:lnTo>
                  <a:lnTo>
                    <a:pt x="91" y="750"/>
                  </a:lnTo>
                  <a:lnTo>
                    <a:pt x="112" y="725"/>
                  </a:lnTo>
                  <a:lnTo>
                    <a:pt x="142" y="699"/>
                  </a:lnTo>
                  <a:lnTo>
                    <a:pt x="110" y="668"/>
                  </a:lnTo>
                  <a:lnTo>
                    <a:pt x="87" y="640"/>
                  </a:lnTo>
                  <a:lnTo>
                    <a:pt x="68" y="597"/>
                  </a:lnTo>
                  <a:lnTo>
                    <a:pt x="53" y="545"/>
                  </a:lnTo>
                  <a:lnTo>
                    <a:pt x="46" y="494"/>
                  </a:lnTo>
                  <a:lnTo>
                    <a:pt x="42" y="445"/>
                  </a:lnTo>
                  <a:lnTo>
                    <a:pt x="44" y="409"/>
                  </a:lnTo>
                  <a:lnTo>
                    <a:pt x="46" y="367"/>
                  </a:lnTo>
                  <a:lnTo>
                    <a:pt x="48" y="320"/>
                  </a:lnTo>
                  <a:lnTo>
                    <a:pt x="53" y="246"/>
                  </a:lnTo>
                  <a:lnTo>
                    <a:pt x="53" y="186"/>
                  </a:lnTo>
                  <a:lnTo>
                    <a:pt x="51" y="133"/>
                  </a:lnTo>
                  <a:lnTo>
                    <a:pt x="42" y="89"/>
                  </a:lnTo>
                  <a:lnTo>
                    <a:pt x="32" y="66"/>
                  </a:lnTo>
                  <a:lnTo>
                    <a:pt x="17" y="47"/>
                  </a:lnTo>
                  <a:lnTo>
                    <a:pt x="0" y="34"/>
                  </a:lnTo>
                  <a:lnTo>
                    <a:pt x="0" y="0"/>
                  </a:lnTo>
                  <a:lnTo>
                    <a:pt x="12" y="0"/>
                  </a:lnTo>
                  <a:lnTo>
                    <a:pt x="31" y="4"/>
                  </a:lnTo>
                  <a:lnTo>
                    <a:pt x="48" y="15"/>
                  </a:lnTo>
                  <a:lnTo>
                    <a:pt x="67" y="36"/>
                  </a:lnTo>
                  <a:lnTo>
                    <a:pt x="82" y="65"/>
                  </a:lnTo>
                  <a:lnTo>
                    <a:pt x="95" y="97"/>
                  </a:lnTo>
                  <a:lnTo>
                    <a:pt x="106" y="133"/>
                  </a:lnTo>
                  <a:lnTo>
                    <a:pt x="116" y="191"/>
                  </a:lnTo>
                  <a:lnTo>
                    <a:pt x="120" y="248"/>
                  </a:lnTo>
                  <a:lnTo>
                    <a:pt x="118" y="288"/>
                  </a:lnTo>
                  <a:lnTo>
                    <a:pt x="116" y="337"/>
                  </a:lnTo>
                  <a:lnTo>
                    <a:pt x="112" y="396"/>
                  </a:lnTo>
                  <a:lnTo>
                    <a:pt x="108" y="462"/>
                  </a:lnTo>
                  <a:lnTo>
                    <a:pt x="106" y="521"/>
                  </a:lnTo>
                  <a:lnTo>
                    <a:pt x="108" y="561"/>
                  </a:lnTo>
                  <a:lnTo>
                    <a:pt x="114" y="595"/>
                  </a:lnTo>
                  <a:lnTo>
                    <a:pt x="121" y="627"/>
                  </a:lnTo>
                  <a:lnTo>
                    <a:pt x="131" y="651"/>
                  </a:lnTo>
                  <a:lnTo>
                    <a:pt x="144" y="670"/>
                  </a:lnTo>
                  <a:lnTo>
                    <a:pt x="159" y="682"/>
                  </a:lnTo>
                  <a:lnTo>
                    <a:pt x="159" y="716"/>
                  </a:lnTo>
                  <a:lnTo>
                    <a:pt x="144" y="727"/>
                  </a:lnTo>
                  <a:lnTo>
                    <a:pt x="131" y="746"/>
                  </a:lnTo>
                  <a:lnTo>
                    <a:pt x="121" y="773"/>
                  </a:lnTo>
                  <a:lnTo>
                    <a:pt x="114" y="805"/>
                  </a:lnTo>
                  <a:lnTo>
                    <a:pt x="108" y="843"/>
                  </a:lnTo>
                  <a:lnTo>
                    <a:pt x="106" y="884"/>
                  </a:lnTo>
                  <a:lnTo>
                    <a:pt x="108" y="941"/>
                  </a:lnTo>
                  <a:lnTo>
                    <a:pt x="112" y="1004"/>
                  </a:lnTo>
                  <a:lnTo>
                    <a:pt x="116" y="1060"/>
                  </a:lnTo>
                  <a:lnTo>
                    <a:pt x="118" y="1108"/>
                  </a:lnTo>
                  <a:lnTo>
                    <a:pt x="120" y="1146"/>
                  </a:lnTo>
                  <a:lnTo>
                    <a:pt x="116" y="1197"/>
                  </a:lnTo>
                  <a:lnTo>
                    <a:pt x="108" y="1250"/>
                  </a:lnTo>
                  <a:lnTo>
                    <a:pt x="95" y="1297"/>
                  </a:lnTo>
                  <a:lnTo>
                    <a:pt x="80" y="1335"/>
                  </a:lnTo>
                  <a:lnTo>
                    <a:pt x="63" y="1363"/>
                  </a:lnTo>
                  <a:lnTo>
                    <a:pt x="44" y="1382"/>
                  </a:lnTo>
                  <a:lnTo>
                    <a:pt x="25" y="1392"/>
                  </a:lnTo>
                  <a:lnTo>
                    <a:pt x="0" y="1397"/>
                  </a:lnTo>
                  <a:close/>
                </a:path>
              </a:pathLst>
            </a:custGeom>
            <a:solidFill>
              <a:srgbClr val="000000"/>
            </a:solidFill>
            <a:ln w="0">
              <a:solidFill>
                <a:srgbClr val="000000"/>
              </a:solidFill>
              <a:round/>
              <a:headEnd/>
              <a:tailEnd/>
            </a:ln>
          </p:spPr>
          <p:txBody>
            <a:bodyPr/>
            <a:lstStyle/>
            <a:p>
              <a:endParaRPr lang="en-CA"/>
            </a:p>
          </p:txBody>
        </p:sp>
      </p:grpSp>
      <p:sp>
        <p:nvSpPr>
          <p:cNvPr id="28405" name="Line 812"/>
          <p:cNvSpPr>
            <a:spLocks noChangeShapeType="1"/>
          </p:cNvSpPr>
          <p:nvPr/>
        </p:nvSpPr>
        <p:spPr bwMode="auto">
          <a:xfrm>
            <a:off x="5422900" y="5748338"/>
            <a:ext cx="82550" cy="3175"/>
          </a:xfrm>
          <a:prstGeom prst="line">
            <a:avLst/>
          </a:prstGeom>
          <a:noFill/>
          <a:ln w="0">
            <a:solidFill>
              <a:srgbClr val="000000"/>
            </a:solidFill>
            <a:round/>
            <a:headEnd/>
            <a:tailEnd/>
          </a:ln>
        </p:spPr>
        <p:txBody>
          <a:bodyPr/>
          <a:lstStyle/>
          <a:p>
            <a:endParaRPr lang="en-CA"/>
          </a:p>
        </p:txBody>
      </p:sp>
      <p:sp>
        <p:nvSpPr>
          <p:cNvPr id="28406" name="Line 813"/>
          <p:cNvSpPr>
            <a:spLocks noChangeShapeType="1"/>
          </p:cNvSpPr>
          <p:nvPr/>
        </p:nvSpPr>
        <p:spPr bwMode="auto">
          <a:xfrm>
            <a:off x="5537200" y="5748338"/>
            <a:ext cx="85725" cy="3175"/>
          </a:xfrm>
          <a:prstGeom prst="line">
            <a:avLst/>
          </a:prstGeom>
          <a:noFill/>
          <a:ln w="0">
            <a:solidFill>
              <a:srgbClr val="000000"/>
            </a:solidFill>
            <a:round/>
            <a:headEnd/>
            <a:tailEnd/>
          </a:ln>
        </p:spPr>
        <p:txBody>
          <a:bodyPr/>
          <a:lstStyle/>
          <a:p>
            <a:endParaRPr lang="en-CA"/>
          </a:p>
        </p:txBody>
      </p:sp>
      <p:sp>
        <p:nvSpPr>
          <p:cNvPr id="28407" name="Line 814"/>
          <p:cNvSpPr>
            <a:spLocks noChangeShapeType="1"/>
          </p:cNvSpPr>
          <p:nvPr/>
        </p:nvSpPr>
        <p:spPr bwMode="auto">
          <a:xfrm>
            <a:off x="5651500" y="5748338"/>
            <a:ext cx="85725" cy="3175"/>
          </a:xfrm>
          <a:prstGeom prst="line">
            <a:avLst/>
          </a:prstGeom>
          <a:noFill/>
          <a:ln w="0">
            <a:solidFill>
              <a:srgbClr val="000000"/>
            </a:solidFill>
            <a:round/>
            <a:headEnd/>
            <a:tailEnd/>
          </a:ln>
        </p:spPr>
        <p:txBody>
          <a:bodyPr/>
          <a:lstStyle/>
          <a:p>
            <a:endParaRPr lang="en-CA"/>
          </a:p>
        </p:txBody>
      </p:sp>
      <p:sp>
        <p:nvSpPr>
          <p:cNvPr id="28408" name="Line 815"/>
          <p:cNvSpPr>
            <a:spLocks noChangeShapeType="1"/>
          </p:cNvSpPr>
          <p:nvPr/>
        </p:nvSpPr>
        <p:spPr bwMode="auto">
          <a:xfrm>
            <a:off x="5765800" y="5748338"/>
            <a:ext cx="85725" cy="3175"/>
          </a:xfrm>
          <a:prstGeom prst="line">
            <a:avLst/>
          </a:prstGeom>
          <a:noFill/>
          <a:ln w="0">
            <a:solidFill>
              <a:srgbClr val="000000"/>
            </a:solidFill>
            <a:round/>
            <a:headEnd/>
            <a:tailEnd/>
          </a:ln>
        </p:spPr>
        <p:txBody>
          <a:bodyPr/>
          <a:lstStyle/>
          <a:p>
            <a:endParaRPr lang="en-CA"/>
          </a:p>
        </p:txBody>
      </p:sp>
      <p:sp>
        <p:nvSpPr>
          <p:cNvPr id="28409" name="Line 816"/>
          <p:cNvSpPr>
            <a:spLocks noChangeShapeType="1"/>
          </p:cNvSpPr>
          <p:nvPr/>
        </p:nvSpPr>
        <p:spPr bwMode="auto">
          <a:xfrm>
            <a:off x="5883275" y="5748338"/>
            <a:ext cx="85725" cy="3175"/>
          </a:xfrm>
          <a:prstGeom prst="line">
            <a:avLst/>
          </a:prstGeom>
          <a:noFill/>
          <a:ln w="0">
            <a:solidFill>
              <a:srgbClr val="000000"/>
            </a:solidFill>
            <a:round/>
            <a:headEnd/>
            <a:tailEnd/>
          </a:ln>
        </p:spPr>
        <p:txBody>
          <a:bodyPr/>
          <a:lstStyle/>
          <a:p>
            <a:endParaRPr lang="en-CA"/>
          </a:p>
        </p:txBody>
      </p:sp>
      <p:sp>
        <p:nvSpPr>
          <p:cNvPr id="28410" name="Line 817"/>
          <p:cNvSpPr>
            <a:spLocks noChangeShapeType="1"/>
          </p:cNvSpPr>
          <p:nvPr/>
        </p:nvSpPr>
        <p:spPr bwMode="auto">
          <a:xfrm>
            <a:off x="5997575" y="5748338"/>
            <a:ext cx="85725" cy="3175"/>
          </a:xfrm>
          <a:prstGeom prst="line">
            <a:avLst/>
          </a:prstGeom>
          <a:noFill/>
          <a:ln w="0">
            <a:solidFill>
              <a:srgbClr val="000000"/>
            </a:solidFill>
            <a:round/>
            <a:headEnd/>
            <a:tailEnd/>
          </a:ln>
        </p:spPr>
        <p:txBody>
          <a:bodyPr/>
          <a:lstStyle/>
          <a:p>
            <a:endParaRPr lang="en-CA"/>
          </a:p>
        </p:txBody>
      </p:sp>
      <p:sp>
        <p:nvSpPr>
          <p:cNvPr id="28411" name="Line 818"/>
          <p:cNvSpPr>
            <a:spLocks noChangeShapeType="1"/>
          </p:cNvSpPr>
          <p:nvPr/>
        </p:nvSpPr>
        <p:spPr bwMode="auto">
          <a:xfrm>
            <a:off x="6111875" y="5748338"/>
            <a:ext cx="85725" cy="3175"/>
          </a:xfrm>
          <a:prstGeom prst="line">
            <a:avLst/>
          </a:prstGeom>
          <a:noFill/>
          <a:ln w="0">
            <a:solidFill>
              <a:srgbClr val="000000"/>
            </a:solidFill>
            <a:round/>
            <a:headEnd/>
            <a:tailEnd/>
          </a:ln>
        </p:spPr>
        <p:txBody>
          <a:bodyPr/>
          <a:lstStyle/>
          <a:p>
            <a:endParaRPr lang="en-CA"/>
          </a:p>
        </p:txBody>
      </p:sp>
      <p:sp>
        <p:nvSpPr>
          <p:cNvPr id="28412" name="Line 819"/>
          <p:cNvSpPr>
            <a:spLocks noChangeShapeType="1"/>
          </p:cNvSpPr>
          <p:nvPr/>
        </p:nvSpPr>
        <p:spPr bwMode="auto">
          <a:xfrm>
            <a:off x="6226175" y="5748338"/>
            <a:ext cx="85725" cy="3175"/>
          </a:xfrm>
          <a:prstGeom prst="line">
            <a:avLst/>
          </a:prstGeom>
          <a:noFill/>
          <a:ln w="0">
            <a:solidFill>
              <a:srgbClr val="000000"/>
            </a:solidFill>
            <a:round/>
            <a:headEnd/>
            <a:tailEnd/>
          </a:ln>
        </p:spPr>
        <p:txBody>
          <a:bodyPr/>
          <a:lstStyle/>
          <a:p>
            <a:endParaRPr lang="en-CA"/>
          </a:p>
        </p:txBody>
      </p:sp>
      <p:sp>
        <p:nvSpPr>
          <p:cNvPr id="28413" name="Line 820"/>
          <p:cNvSpPr>
            <a:spLocks noChangeShapeType="1"/>
          </p:cNvSpPr>
          <p:nvPr/>
        </p:nvSpPr>
        <p:spPr bwMode="auto">
          <a:xfrm>
            <a:off x="6343650" y="5748338"/>
            <a:ext cx="85725" cy="3175"/>
          </a:xfrm>
          <a:prstGeom prst="line">
            <a:avLst/>
          </a:prstGeom>
          <a:noFill/>
          <a:ln w="0">
            <a:solidFill>
              <a:srgbClr val="000000"/>
            </a:solidFill>
            <a:round/>
            <a:headEnd/>
            <a:tailEnd/>
          </a:ln>
        </p:spPr>
        <p:txBody>
          <a:bodyPr/>
          <a:lstStyle/>
          <a:p>
            <a:endParaRPr lang="en-CA"/>
          </a:p>
        </p:txBody>
      </p:sp>
      <p:sp>
        <p:nvSpPr>
          <p:cNvPr id="28414" name="Line 821"/>
          <p:cNvSpPr>
            <a:spLocks noChangeShapeType="1"/>
          </p:cNvSpPr>
          <p:nvPr/>
        </p:nvSpPr>
        <p:spPr bwMode="auto">
          <a:xfrm>
            <a:off x="6457950" y="5748338"/>
            <a:ext cx="85725" cy="3175"/>
          </a:xfrm>
          <a:prstGeom prst="line">
            <a:avLst/>
          </a:prstGeom>
          <a:noFill/>
          <a:ln w="0">
            <a:solidFill>
              <a:srgbClr val="000000"/>
            </a:solidFill>
            <a:round/>
            <a:headEnd/>
            <a:tailEnd/>
          </a:ln>
        </p:spPr>
        <p:txBody>
          <a:bodyPr/>
          <a:lstStyle/>
          <a:p>
            <a:endParaRPr lang="en-CA"/>
          </a:p>
        </p:txBody>
      </p:sp>
      <p:sp>
        <p:nvSpPr>
          <p:cNvPr id="28415" name="Line 822"/>
          <p:cNvSpPr>
            <a:spLocks noChangeShapeType="1"/>
          </p:cNvSpPr>
          <p:nvPr/>
        </p:nvSpPr>
        <p:spPr bwMode="auto">
          <a:xfrm>
            <a:off x="6572250" y="5748338"/>
            <a:ext cx="85725" cy="3175"/>
          </a:xfrm>
          <a:prstGeom prst="line">
            <a:avLst/>
          </a:prstGeom>
          <a:noFill/>
          <a:ln w="0">
            <a:solidFill>
              <a:srgbClr val="000000"/>
            </a:solidFill>
            <a:round/>
            <a:headEnd/>
            <a:tailEnd/>
          </a:ln>
        </p:spPr>
        <p:txBody>
          <a:bodyPr/>
          <a:lstStyle/>
          <a:p>
            <a:endParaRPr lang="en-CA"/>
          </a:p>
        </p:txBody>
      </p:sp>
      <p:sp>
        <p:nvSpPr>
          <p:cNvPr id="28416" name="Line 823"/>
          <p:cNvSpPr>
            <a:spLocks noChangeShapeType="1"/>
          </p:cNvSpPr>
          <p:nvPr/>
        </p:nvSpPr>
        <p:spPr bwMode="auto">
          <a:xfrm>
            <a:off x="6689725" y="5748338"/>
            <a:ext cx="85725" cy="3175"/>
          </a:xfrm>
          <a:prstGeom prst="line">
            <a:avLst/>
          </a:prstGeom>
          <a:noFill/>
          <a:ln w="0">
            <a:solidFill>
              <a:srgbClr val="000000"/>
            </a:solidFill>
            <a:round/>
            <a:headEnd/>
            <a:tailEnd/>
          </a:ln>
        </p:spPr>
        <p:txBody>
          <a:bodyPr/>
          <a:lstStyle/>
          <a:p>
            <a:endParaRPr lang="en-CA"/>
          </a:p>
        </p:txBody>
      </p:sp>
      <p:sp>
        <p:nvSpPr>
          <p:cNvPr id="28417" name="Line 824"/>
          <p:cNvSpPr>
            <a:spLocks noChangeShapeType="1"/>
          </p:cNvSpPr>
          <p:nvPr/>
        </p:nvSpPr>
        <p:spPr bwMode="auto">
          <a:xfrm>
            <a:off x="6804025" y="5748338"/>
            <a:ext cx="85725" cy="3175"/>
          </a:xfrm>
          <a:prstGeom prst="line">
            <a:avLst/>
          </a:prstGeom>
          <a:noFill/>
          <a:ln w="0">
            <a:solidFill>
              <a:srgbClr val="000000"/>
            </a:solidFill>
            <a:round/>
            <a:headEnd/>
            <a:tailEnd/>
          </a:ln>
        </p:spPr>
        <p:txBody>
          <a:bodyPr/>
          <a:lstStyle/>
          <a:p>
            <a:endParaRPr lang="en-CA"/>
          </a:p>
        </p:txBody>
      </p:sp>
      <p:sp>
        <p:nvSpPr>
          <p:cNvPr id="28418" name="Line 825"/>
          <p:cNvSpPr>
            <a:spLocks noChangeShapeType="1"/>
          </p:cNvSpPr>
          <p:nvPr/>
        </p:nvSpPr>
        <p:spPr bwMode="auto">
          <a:xfrm>
            <a:off x="6918325" y="5748338"/>
            <a:ext cx="85725" cy="3175"/>
          </a:xfrm>
          <a:prstGeom prst="line">
            <a:avLst/>
          </a:prstGeom>
          <a:noFill/>
          <a:ln w="0">
            <a:solidFill>
              <a:srgbClr val="000000"/>
            </a:solidFill>
            <a:round/>
            <a:headEnd/>
            <a:tailEnd/>
          </a:ln>
        </p:spPr>
        <p:txBody>
          <a:bodyPr/>
          <a:lstStyle/>
          <a:p>
            <a:endParaRPr lang="en-CA"/>
          </a:p>
        </p:txBody>
      </p:sp>
      <p:sp>
        <p:nvSpPr>
          <p:cNvPr id="28419" name="Line 826"/>
          <p:cNvSpPr>
            <a:spLocks noChangeShapeType="1"/>
          </p:cNvSpPr>
          <p:nvPr/>
        </p:nvSpPr>
        <p:spPr bwMode="auto">
          <a:xfrm>
            <a:off x="7032625" y="5748338"/>
            <a:ext cx="87313" cy="3175"/>
          </a:xfrm>
          <a:prstGeom prst="line">
            <a:avLst/>
          </a:prstGeom>
          <a:noFill/>
          <a:ln w="0">
            <a:solidFill>
              <a:srgbClr val="000000"/>
            </a:solidFill>
            <a:round/>
            <a:headEnd/>
            <a:tailEnd/>
          </a:ln>
        </p:spPr>
        <p:txBody>
          <a:bodyPr/>
          <a:lstStyle/>
          <a:p>
            <a:endParaRPr lang="en-CA"/>
          </a:p>
        </p:txBody>
      </p:sp>
      <p:sp>
        <p:nvSpPr>
          <p:cNvPr id="28420" name="Line 827"/>
          <p:cNvSpPr>
            <a:spLocks noChangeShapeType="1"/>
          </p:cNvSpPr>
          <p:nvPr/>
        </p:nvSpPr>
        <p:spPr bwMode="auto">
          <a:xfrm>
            <a:off x="7150100" y="5748338"/>
            <a:ext cx="85725" cy="3175"/>
          </a:xfrm>
          <a:prstGeom prst="line">
            <a:avLst/>
          </a:prstGeom>
          <a:noFill/>
          <a:ln w="0">
            <a:solidFill>
              <a:srgbClr val="000000"/>
            </a:solidFill>
            <a:round/>
            <a:headEnd/>
            <a:tailEnd/>
          </a:ln>
        </p:spPr>
        <p:txBody>
          <a:bodyPr/>
          <a:lstStyle/>
          <a:p>
            <a:endParaRPr lang="en-CA"/>
          </a:p>
        </p:txBody>
      </p:sp>
      <p:sp>
        <p:nvSpPr>
          <p:cNvPr id="28421" name="Line 828"/>
          <p:cNvSpPr>
            <a:spLocks noChangeShapeType="1"/>
          </p:cNvSpPr>
          <p:nvPr/>
        </p:nvSpPr>
        <p:spPr bwMode="auto">
          <a:xfrm>
            <a:off x="7264400" y="5748338"/>
            <a:ext cx="85725" cy="3175"/>
          </a:xfrm>
          <a:prstGeom prst="line">
            <a:avLst/>
          </a:prstGeom>
          <a:noFill/>
          <a:ln w="0">
            <a:solidFill>
              <a:srgbClr val="000000"/>
            </a:solidFill>
            <a:round/>
            <a:headEnd/>
            <a:tailEnd/>
          </a:ln>
        </p:spPr>
        <p:txBody>
          <a:bodyPr/>
          <a:lstStyle/>
          <a:p>
            <a:endParaRPr lang="en-CA"/>
          </a:p>
        </p:txBody>
      </p:sp>
      <p:sp>
        <p:nvSpPr>
          <p:cNvPr id="28422" name="Line 829"/>
          <p:cNvSpPr>
            <a:spLocks noChangeShapeType="1"/>
          </p:cNvSpPr>
          <p:nvPr/>
        </p:nvSpPr>
        <p:spPr bwMode="auto">
          <a:xfrm>
            <a:off x="7378700" y="5748338"/>
            <a:ext cx="87313" cy="3175"/>
          </a:xfrm>
          <a:prstGeom prst="line">
            <a:avLst/>
          </a:prstGeom>
          <a:noFill/>
          <a:ln w="0">
            <a:solidFill>
              <a:srgbClr val="000000"/>
            </a:solidFill>
            <a:round/>
            <a:headEnd/>
            <a:tailEnd/>
          </a:ln>
        </p:spPr>
        <p:txBody>
          <a:bodyPr/>
          <a:lstStyle/>
          <a:p>
            <a:endParaRPr lang="en-CA"/>
          </a:p>
        </p:txBody>
      </p:sp>
      <p:sp>
        <p:nvSpPr>
          <p:cNvPr id="28423" name="Line 830"/>
          <p:cNvSpPr>
            <a:spLocks noChangeShapeType="1"/>
          </p:cNvSpPr>
          <p:nvPr/>
        </p:nvSpPr>
        <p:spPr bwMode="auto">
          <a:xfrm>
            <a:off x="7496175" y="5748338"/>
            <a:ext cx="85725" cy="3175"/>
          </a:xfrm>
          <a:prstGeom prst="line">
            <a:avLst/>
          </a:prstGeom>
          <a:noFill/>
          <a:ln w="0">
            <a:solidFill>
              <a:srgbClr val="000000"/>
            </a:solidFill>
            <a:round/>
            <a:headEnd/>
            <a:tailEnd/>
          </a:ln>
        </p:spPr>
        <p:txBody>
          <a:bodyPr/>
          <a:lstStyle/>
          <a:p>
            <a:endParaRPr lang="en-CA"/>
          </a:p>
        </p:txBody>
      </p:sp>
      <p:sp>
        <p:nvSpPr>
          <p:cNvPr id="28424" name="Line 831"/>
          <p:cNvSpPr>
            <a:spLocks noChangeShapeType="1"/>
          </p:cNvSpPr>
          <p:nvPr/>
        </p:nvSpPr>
        <p:spPr bwMode="auto">
          <a:xfrm>
            <a:off x="7610475" y="5748338"/>
            <a:ext cx="85725" cy="3175"/>
          </a:xfrm>
          <a:prstGeom prst="line">
            <a:avLst/>
          </a:prstGeom>
          <a:noFill/>
          <a:ln w="0">
            <a:solidFill>
              <a:srgbClr val="000000"/>
            </a:solidFill>
            <a:round/>
            <a:headEnd/>
            <a:tailEnd/>
          </a:ln>
        </p:spPr>
        <p:txBody>
          <a:bodyPr/>
          <a:lstStyle/>
          <a:p>
            <a:endParaRPr lang="en-CA"/>
          </a:p>
        </p:txBody>
      </p:sp>
      <p:sp>
        <p:nvSpPr>
          <p:cNvPr id="28425" name="Line 832"/>
          <p:cNvSpPr>
            <a:spLocks noChangeShapeType="1"/>
          </p:cNvSpPr>
          <p:nvPr/>
        </p:nvSpPr>
        <p:spPr bwMode="auto">
          <a:xfrm>
            <a:off x="7724775" y="5748338"/>
            <a:ext cx="87313" cy="3175"/>
          </a:xfrm>
          <a:prstGeom prst="line">
            <a:avLst/>
          </a:prstGeom>
          <a:noFill/>
          <a:ln w="0">
            <a:solidFill>
              <a:srgbClr val="000000"/>
            </a:solidFill>
            <a:round/>
            <a:headEnd/>
            <a:tailEnd/>
          </a:ln>
        </p:spPr>
        <p:txBody>
          <a:bodyPr/>
          <a:lstStyle/>
          <a:p>
            <a:endParaRPr lang="en-CA"/>
          </a:p>
        </p:txBody>
      </p:sp>
      <p:sp>
        <p:nvSpPr>
          <p:cNvPr id="28426" name="Line 833"/>
          <p:cNvSpPr>
            <a:spLocks noChangeShapeType="1"/>
          </p:cNvSpPr>
          <p:nvPr/>
        </p:nvSpPr>
        <p:spPr bwMode="auto">
          <a:xfrm>
            <a:off x="7840663" y="5748338"/>
            <a:ext cx="85725" cy="3175"/>
          </a:xfrm>
          <a:prstGeom prst="line">
            <a:avLst/>
          </a:prstGeom>
          <a:noFill/>
          <a:ln w="0">
            <a:solidFill>
              <a:srgbClr val="000000"/>
            </a:solidFill>
            <a:round/>
            <a:headEnd/>
            <a:tailEnd/>
          </a:ln>
        </p:spPr>
        <p:txBody>
          <a:bodyPr/>
          <a:lstStyle/>
          <a:p>
            <a:endParaRPr lang="en-CA"/>
          </a:p>
        </p:txBody>
      </p:sp>
      <p:sp>
        <p:nvSpPr>
          <p:cNvPr id="28427" name="Line 834"/>
          <p:cNvSpPr>
            <a:spLocks noChangeShapeType="1"/>
          </p:cNvSpPr>
          <p:nvPr/>
        </p:nvSpPr>
        <p:spPr bwMode="auto">
          <a:xfrm>
            <a:off x="7956550" y="5748338"/>
            <a:ext cx="85725" cy="3175"/>
          </a:xfrm>
          <a:prstGeom prst="line">
            <a:avLst/>
          </a:prstGeom>
          <a:noFill/>
          <a:ln w="0">
            <a:solidFill>
              <a:srgbClr val="000000"/>
            </a:solidFill>
            <a:round/>
            <a:headEnd/>
            <a:tailEnd/>
          </a:ln>
        </p:spPr>
        <p:txBody>
          <a:bodyPr/>
          <a:lstStyle/>
          <a:p>
            <a:endParaRPr lang="en-CA"/>
          </a:p>
        </p:txBody>
      </p:sp>
      <p:sp>
        <p:nvSpPr>
          <p:cNvPr id="28428" name="Line 835"/>
          <p:cNvSpPr>
            <a:spLocks noChangeShapeType="1"/>
          </p:cNvSpPr>
          <p:nvPr/>
        </p:nvSpPr>
        <p:spPr bwMode="auto">
          <a:xfrm>
            <a:off x="8070850" y="5748338"/>
            <a:ext cx="87313" cy="3175"/>
          </a:xfrm>
          <a:prstGeom prst="line">
            <a:avLst/>
          </a:prstGeom>
          <a:noFill/>
          <a:ln w="0">
            <a:solidFill>
              <a:srgbClr val="000000"/>
            </a:solidFill>
            <a:round/>
            <a:headEnd/>
            <a:tailEnd/>
          </a:ln>
        </p:spPr>
        <p:txBody>
          <a:bodyPr/>
          <a:lstStyle/>
          <a:p>
            <a:endParaRPr lang="en-CA"/>
          </a:p>
        </p:txBody>
      </p:sp>
      <p:sp>
        <p:nvSpPr>
          <p:cNvPr id="28429" name="Line 836"/>
          <p:cNvSpPr>
            <a:spLocks noChangeShapeType="1"/>
          </p:cNvSpPr>
          <p:nvPr/>
        </p:nvSpPr>
        <p:spPr bwMode="auto">
          <a:xfrm>
            <a:off x="8186738" y="5748338"/>
            <a:ext cx="85725" cy="3175"/>
          </a:xfrm>
          <a:prstGeom prst="line">
            <a:avLst/>
          </a:prstGeom>
          <a:noFill/>
          <a:ln w="0">
            <a:solidFill>
              <a:srgbClr val="000000"/>
            </a:solidFill>
            <a:round/>
            <a:headEnd/>
            <a:tailEnd/>
          </a:ln>
        </p:spPr>
        <p:txBody>
          <a:bodyPr/>
          <a:lstStyle/>
          <a:p>
            <a:endParaRPr lang="en-CA"/>
          </a:p>
        </p:txBody>
      </p:sp>
      <p:sp>
        <p:nvSpPr>
          <p:cNvPr id="28430" name="Line 837"/>
          <p:cNvSpPr>
            <a:spLocks noChangeShapeType="1"/>
          </p:cNvSpPr>
          <p:nvPr/>
        </p:nvSpPr>
        <p:spPr bwMode="auto">
          <a:xfrm>
            <a:off x="8301038" y="5748338"/>
            <a:ext cx="57150" cy="3175"/>
          </a:xfrm>
          <a:prstGeom prst="line">
            <a:avLst/>
          </a:prstGeom>
          <a:noFill/>
          <a:ln w="0">
            <a:solidFill>
              <a:srgbClr val="000000"/>
            </a:solidFill>
            <a:round/>
            <a:headEnd/>
            <a:tailEnd/>
          </a:ln>
        </p:spPr>
        <p:txBody>
          <a:bodyPr/>
          <a:lstStyle/>
          <a:p>
            <a:endParaRPr lang="en-CA"/>
          </a:p>
        </p:txBody>
      </p:sp>
      <p:sp>
        <p:nvSpPr>
          <p:cNvPr id="28431" name="Line 838"/>
          <p:cNvSpPr>
            <a:spLocks noChangeShapeType="1"/>
          </p:cNvSpPr>
          <p:nvPr/>
        </p:nvSpPr>
        <p:spPr bwMode="auto">
          <a:xfrm>
            <a:off x="5465763" y="5419725"/>
            <a:ext cx="82550" cy="1588"/>
          </a:xfrm>
          <a:prstGeom prst="line">
            <a:avLst/>
          </a:prstGeom>
          <a:noFill/>
          <a:ln w="0">
            <a:solidFill>
              <a:srgbClr val="000000"/>
            </a:solidFill>
            <a:round/>
            <a:headEnd/>
            <a:tailEnd/>
          </a:ln>
        </p:spPr>
        <p:txBody>
          <a:bodyPr/>
          <a:lstStyle/>
          <a:p>
            <a:endParaRPr lang="en-CA"/>
          </a:p>
        </p:txBody>
      </p:sp>
      <p:sp>
        <p:nvSpPr>
          <p:cNvPr id="28432" name="Line 839"/>
          <p:cNvSpPr>
            <a:spLocks noChangeShapeType="1"/>
          </p:cNvSpPr>
          <p:nvPr/>
        </p:nvSpPr>
        <p:spPr bwMode="auto">
          <a:xfrm>
            <a:off x="5580063" y="5419725"/>
            <a:ext cx="85725" cy="1588"/>
          </a:xfrm>
          <a:prstGeom prst="line">
            <a:avLst/>
          </a:prstGeom>
          <a:noFill/>
          <a:ln w="0">
            <a:solidFill>
              <a:srgbClr val="000000"/>
            </a:solidFill>
            <a:round/>
            <a:headEnd/>
            <a:tailEnd/>
          </a:ln>
        </p:spPr>
        <p:txBody>
          <a:bodyPr/>
          <a:lstStyle/>
          <a:p>
            <a:endParaRPr lang="en-CA"/>
          </a:p>
        </p:txBody>
      </p:sp>
      <p:sp>
        <p:nvSpPr>
          <p:cNvPr id="28433" name="Line 840"/>
          <p:cNvSpPr>
            <a:spLocks noChangeShapeType="1"/>
          </p:cNvSpPr>
          <p:nvPr/>
        </p:nvSpPr>
        <p:spPr bwMode="auto">
          <a:xfrm>
            <a:off x="5694363" y="5419725"/>
            <a:ext cx="85725" cy="1588"/>
          </a:xfrm>
          <a:prstGeom prst="line">
            <a:avLst/>
          </a:prstGeom>
          <a:noFill/>
          <a:ln w="0">
            <a:solidFill>
              <a:srgbClr val="000000"/>
            </a:solidFill>
            <a:round/>
            <a:headEnd/>
            <a:tailEnd/>
          </a:ln>
        </p:spPr>
        <p:txBody>
          <a:bodyPr/>
          <a:lstStyle/>
          <a:p>
            <a:endParaRPr lang="en-CA"/>
          </a:p>
        </p:txBody>
      </p:sp>
      <p:sp>
        <p:nvSpPr>
          <p:cNvPr id="28434" name="Line 841"/>
          <p:cNvSpPr>
            <a:spLocks noChangeShapeType="1"/>
          </p:cNvSpPr>
          <p:nvPr/>
        </p:nvSpPr>
        <p:spPr bwMode="auto">
          <a:xfrm>
            <a:off x="5808663" y="5419725"/>
            <a:ext cx="85725" cy="1588"/>
          </a:xfrm>
          <a:prstGeom prst="line">
            <a:avLst/>
          </a:prstGeom>
          <a:noFill/>
          <a:ln w="0">
            <a:solidFill>
              <a:srgbClr val="000000"/>
            </a:solidFill>
            <a:round/>
            <a:headEnd/>
            <a:tailEnd/>
          </a:ln>
        </p:spPr>
        <p:txBody>
          <a:bodyPr/>
          <a:lstStyle/>
          <a:p>
            <a:endParaRPr lang="en-CA"/>
          </a:p>
        </p:txBody>
      </p:sp>
      <p:sp>
        <p:nvSpPr>
          <p:cNvPr id="28435" name="Line 842"/>
          <p:cNvSpPr>
            <a:spLocks noChangeShapeType="1"/>
          </p:cNvSpPr>
          <p:nvPr/>
        </p:nvSpPr>
        <p:spPr bwMode="auto">
          <a:xfrm>
            <a:off x="5926138" y="5419725"/>
            <a:ext cx="85725" cy="1588"/>
          </a:xfrm>
          <a:prstGeom prst="line">
            <a:avLst/>
          </a:prstGeom>
          <a:noFill/>
          <a:ln w="0">
            <a:solidFill>
              <a:srgbClr val="000000"/>
            </a:solidFill>
            <a:round/>
            <a:headEnd/>
            <a:tailEnd/>
          </a:ln>
        </p:spPr>
        <p:txBody>
          <a:bodyPr/>
          <a:lstStyle/>
          <a:p>
            <a:endParaRPr lang="en-CA"/>
          </a:p>
        </p:txBody>
      </p:sp>
      <p:sp>
        <p:nvSpPr>
          <p:cNvPr id="28436" name="Line 843"/>
          <p:cNvSpPr>
            <a:spLocks noChangeShapeType="1"/>
          </p:cNvSpPr>
          <p:nvPr/>
        </p:nvSpPr>
        <p:spPr bwMode="auto">
          <a:xfrm>
            <a:off x="6040438" y="5419725"/>
            <a:ext cx="85725" cy="1588"/>
          </a:xfrm>
          <a:prstGeom prst="line">
            <a:avLst/>
          </a:prstGeom>
          <a:noFill/>
          <a:ln w="0">
            <a:solidFill>
              <a:srgbClr val="000000"/>
            </a:solidFill>
            <a:round/>
            <a:headEnd/>
            <a:tailEnd/>
          </a:ln>
        </p:spPr>
        <p:txBody>
          <a:bodyPr/>
          <a:lstStyle/>
          <a:p>
            <a:endParaRPr lang="en-CA"/>
          </a:p>
        </p:txBody>
      </p:sp>
      <p:sp>
        <p:nvSpPr>
          <p:cNvPr id="28437" name="Line 844"/>
          <p:cNvSpPr>
            <a:spLocks noChangeShapeType="1"/>
          </p:cNvSpPr>
          <p:nvPr/>
        </p:nvSpPr>
        <p:spPr bwMode="auto">
          <a:xfrm>
            <a:off x="6154738" y="5419725"/>
            <a:ext cx="85725" cy="1588"/>
          </a:xfrm>
          <a:prstGeom prst="line">
            <a:avLst/>
          </a:prstGeom>
          <a:noFill/>
          <a:ln w="0">
            <a:solidFill>
              <a:srgbClr val="000000"/>
            </a:solidFill>
            <a:round/>
            <a:headEnd/>
            <a:tailEnd/>
          </a:ln>
        </p:spPr>
        <p:txBody>
          <a:bodyPr/>
          <a:lstStyle/>
          <a:p>
            <a:endParaRPr lang="en-CA"/>
          </a:p>
        </p:txBody>
      </p:sp>
      <p:sp>
        <p:nvSpPr>
          <p:cNvPr id="28438" name="Line 845"/>
          <p:cNvSpPr>
            <a:spLocks noChangeShapeType="1"/>
          </p:cNvSpPr>
          <p:nvPr/>
        </p:nvSpPr>
        <p:spPr bwMode="auto">
          <a:xfrm>
            <a:off x="6269038" y="5419725"/>
            <a:ext cx="85725" cy="1588"/>
          </a:xfrm>
          <a:prstGeom prst="line">
            <a:avLst/>
          </a:prstGeom>
          <a:noFill/>
          <a:ln w="0">
            <a:solidFill>
              <a:srgbClr val="000000"/>
            </a:solidFill>
            <a:round/>
            <a:headEnd/>
            <a:tailEnd/>
          </a:ln>
        </p:spPr>
        <p:txBody>
          <a:bodyPr/>
          <a:lstStyle/>
          <a:p>
            <a:endParaRPr lang="en-CA"/>
          </a:p>
        </p:txBody>
      </p:sp>
      <p:sp>
        <p:nvSpPr>
          <p:cNvPr id="28439" name="Line 846"/>
          <p:cNvSpPr>
            <a:spLocks noChangeShapeType="1"/>
          </p:cNvSpPr>
          <p:nvPr/>
        </p:nvSpPr>
        <p:spPr bwMode="auto">
          <a:xfrm>
            <a:off x="6386513" y="5419725"/>
            <a:ext cx="85725" cy="1588"/>
          </a:xfrm>
          <a:prstGeom prst="line">
            <a:avLst/>
          </a:prstGeom>
          <a:noFill/>
          <a:ln w="0">
            <a:solidFill>
              <a:srgbClr val="000000"/>
            </a:solidFill>
            <a:round/>
            <a:headEnd/>
            <a:tailEnd/>
          </a:ln>
        </p:spPr>
        <p:txBody>
          <a:bodyPr/>
          <a:lstStyle/>
          <a:p>
            <a:endParaRPr lang="en-CA"/>
          </a:p>
        </p:txBody>
      </p:sp>
      <p:sp>
        <p:nvSpPr>
          <p:cNvPr id="28440" name="Line 847"/>
          <p:cNvSpPr>
            <a:spLocks noChangeShapeType="1"/>
          </p:cNvSpPr>
          <p:nvPr/>
        </p:nvSpPr>
        <p:spPr bwMode="auto">
          <a:xfrm>
            <a:off x="6500813" y="5419725"/>
            <a:ext cx="85725" cy="1588"/>
          </a:xfrm>
          <a:prstGeom prst="line">
            <a:avLst/>
          </a:prstGeom>
          <a:noFill/>
          <a:ln w="0">
            <a:solidFill>
              <a:srgbClr val="000000"/>
            </a:solidFill>
            <a:round/>
            <a:headEnd/>
            <a:tailEnd/>
          </a:ln>
        </p:spPr>
        <p:txBody>
          <a:bodyPr/>
          <a:lstStyle/>
          <a:p>
            <a:endParaRPr lang="en-CA"/>
          </a:p>
        </p:txBody>
      </p:sp>
      <p:sp>
        <p:nvSpPr>
          <p:cNvPr id="28441" name="Line 848"/>
          <p:cNvSpPr>
            <a:spLocks noChangeShapeType="1"/>
          </p:cNvSpPr>
          <p:nvPr/>
        </p:nvSpPr>
        <p:spPr bwMode="auto">
          <a:xfrm>
            <a:off x="6615113" y="5419725"/>
            <a:ext cx="85725" cy="1588"/>
          </a:xfrm>
          <a:prstGeom prst="line">
            <a:avLst/>
          </a:prstGeom>
          <a:noFill/>
          <a:ln w="0">
            <a:solidFill>
              <a:srgbClr val="000000"/>
            </a:solidFill>
            <a:round/>
            <a:headEnd/>
            <a:tailEnd/>
          </a:ln>
        </p:spPr>
        <p:txBody>
          <a:bodyPr/>
          <a:lstStyle/>
          <a:p>
            <a:endParaRPr lang="en-CA"/>
          </a:p>
        </p:txBody>
      </p:sp>
      <p:sp>
        <p:nvSpPr>
          <p:cNvPr id="28442" name="Line 849"/>
          <p:cNvSpPr>
            <a:spLocks noChangeShapeType="1"/>
          </p:cNvSpPr>
          <p:nvPr/>
        </p:nvSpPr>
        <p:spPr bwMode="auto">
          <a:xfrm>
            <a:off x="6732588" y="5419725"/>
            <a:ext cx="85725" cy="1588"/>
          </a:xfrm>
          <a:prstGeom prst="line">
            <a:avLst/>
          </a:prstGeom>
          <a:noFill/>
          <a:ln w="0">
            <a:solidFill>
              <a:srgbClr val="000000"/>
            </a:solidFill>
            <a:round/>
            <a:headEnd/>
            <a:tailEnd/>
          </a:ln>
        </p:spPr>
        <p:txBody>
          <a:bodyPr/>
          <a:lstStyle/>
          <a:p>
            <a:endParaRPr lang="en-CA"/>
          </a:p>
        </p:txBody>
      </p:sp>
      <p:sp>
        <p:nvSpPr>
          <p:cNvPr id="28443" name="Line 850"/>
          <p:cNvSpPr>
            <a:spLocks noChangeShapeType="1"/>
          </p:cNvSpPr>
          <p:nvPr/>
        </p:nvSpPr>
        <p:spPr bwMode="auto">
          <a:xfrm>
            <a:off x="6846888" y="5419725"/>
            <a:ext cx="85725" cy="1588"/>
          </a:xfrm>
          <a:prstGeom prst="line">
            <a:avLst/>
          </a:prstGeom>
          <a:noFill/>
          <a:ln w="0">
            <a:solidFill>
              <a:srgbClr val="000000"/>
            </a:solidFill>
            <a:round/>
            <a:headEnd/>
            <a:tailEnd/>
          </a:ln>
        </p:spPr>
        <p:txBody>
          <a:bodyPr/>
          <a:lstStyle/>
          <a:p>
            <a:endParaRPr lang="en-CA"/>
          </a:p>
        </p:txBody>
      </p:sp>
      <p:sp>
        <p:nvSpPr>
          <p:cNvPr id="28444" name="Line 851"/>
          <p:cNvSpPr>
            <a:spLocks noChangeShapeType="1"/>
          </p:cNvSpPr>
          <p:nvPr/>
        </p:nvSpPr>
        <p:spPr bwMode="auto">
          <a:xfrm>
            <a:off x="6961188" y="5419725"/>
            <a:ext cx="85725" cy="1588"/>
          </a:xfrm>
          <a:prstGeom prst="line">
            <a:avLst/>
          </a:prstGeom>
          <a:noFill/>
          <a:ln w="0">
            <a:solidFill>
              <a:srgbClr val="000000"/>
            </a:solidFill>
            <a:round/>
            <a:headEnd/>
            <a:tailEnd/>
          </a:ln>
        </p:spPr>
        <p:txBody>
          <a:bodyPr/>
          <a:lstStyle/>
          <a:p>
            <a:endParaRPr lang="en-CA"/>
          </a:p>
        </p:txBody>
      </p:sp>
      <p:sp>
        <p:nvSpPr>
          <p:cNvPr id="28445" name="Line 852"/>
          <p:cNvSpPr>
            <a:spLocks noChangeShapeType="1"/>
          </p:cNvSpPr>
          <p:nvPr/>
        </p:nvSpPr>
        <p:spPr bwMode="auto">
          <a:xfrm>
            <a:off x="7077075" y="5419725"/>
            <a:ext cx="85725" cy="1588"/>
          </a:xfrm>
          <a:prstGeom prst="line">
            <a:avLst/>
          </a:prstGeom>
          <a:noFill/>
          <a:ln w="0">
            <a:solidFill>
              <a:srgbClr val="000000"/>
            </a:solidFill>
            <a:round/>
            <a:headEnd/>
            <a:tailEnd/>
          </a:ln>
        </p:spPr>
        <p:txBody>
          <a:bodyPr/>
          <a:lstStyle/>
          <a:p>
            <a:endParaRPr lang="en-CA"/>
          </a:p>
        </p:txBody>
      </p:sp>
      <p:sp>
        <p:nvSpPr>
          <p:cNvPr id="28446" name="Line 853"/>
          <p:cNvSpPr>
            <a:spLocks noChangeShapeType="1"/>
          </p:cNvSpPr>
          <p:nvPr/>
        </p:nvSpPr>
        <p:spPr bwMode="auto">
          <a:xfrm>
            <a:off x="7192963" y="5419725"/>
            <a:ext cx="85725" cy="1588"/>
          </a:xfrm>
          <a:prstGeom prst="line">
            <a:avLst/>
          </a:prstGeom>
          <a:noFill/>
          <a:ln w="0">
            <a:solidFill>
              <a:srgbClr val="000000"/>
            </a:solidFill>
            <a:round/>
            <a:headEnd/>
            <a:tailEnd/>
          </a:ln>
        </p:spPr>
        <p:txBody>
          <a:bodyPr/>
          <a:lstStyle/>
          <a:p>
            <a:endParaRPr lang="en-CA"/>
          </a:p>
        </p:txBody>
      </p:sp>
      <p:sp>
        <p:nvSpPr>
          <p:cNvPr id="28447" name="Line 854"/>
          <p:cNvSpPr>
            <a:spLocks noChangeShapeType="1"/>
          </p:cNvSpPr>
          <p:nvPr/>
        </p:nvSpPr>
        <p:spPr bwMode="auto">
          <a:xfrm>
            <a:off x="7307263" y="5419725"/>
            <a:ext cx="85725" cy="1588"/>
          </a:xfrm>
          <a:prstGeom prst="line">
            <a:avLst/>
          </a:prstGeom>
          <a:noFill/>
          <a:ln w="0">
            <a:solidFill>
              <a:srgbClr val="000000"/>
            </a:solidFill>
            <a:round/>
            <a:headEnd/>
            <a:tailEnd/>
          </a:ln>
        </p:spPr>
        <p:txBody>
          <a:bodyPr/>
          <a:lstStyle/>
          <a:p>
            <a:endParaRPr lang="en-CA"/>
          </a:p>
        </p:txBody>
      </p:sp>
      <p:sp>
        <p:nvSpPr>
          <p:cNvPr id="28448" name="Line 855"/>
          <p:cNvSpPr>
            <a:spLocks noChangeShapeType="1"/>
          </p:cNvSpPr>
          <p:nvPr/>
        </p:nvSpPr>
        <p:spPr bwMode="auto">
          <a:xfrm>
            <a:off x="7423150" y="5419725"/>
            <a:ext cx="85725" cy="1588"/>
          </a:xfrm>
          <a:prstGeom prst="line">
            <a:avLst/>
          </a:prstGeom>
          <a:noFill/>
          <a:ln w="0">
            <a:solidFill>
              <a:srgbClr val="000000"/>
            </a:solidFill>
            <a:round/>
            <a:headEnd/>
            <a:tailEnd/>
          </a:ln>
        </p:spPr>
        <p:txBody>
          <a:bodyPr/>
          <a:lstStyle/>
          <a:p>
            <a:endParaRPr lang="en-CA"/>
          </a:p>
        </p:txBody>
      </p:sp>
      <p:sp>
        <p:nvSpPr>
          <p:cNvPr id="28449" name="Line 856"/>
          <p:cNvSpPr>
            <a:spLocks noChangeShapeType="1"/>
          </p:cNvSpPr>
          <p:nvPr/>
        </p:nvSpPr>
        <p:spPr bwMode="auto">
          <a:xfrm>
            <a:off x="7539038" y="5419725"/>
            <a:ext cx="84137" cy="1588"/>
          </a:xfrm>
          <a:prstGeom prst="line">
            <a:avLst/>
          </a:prstGeom>
          <a:noFill/>
          <a:ln w="0">
            <a:solidFill>
              <a:srgbClr val="000000"/>
            </a:solidFill>
            <a:round/>
            <a:headEnd/>
            <a:tailEnd/>
          </a:ln>
        </p:spPr>
        <p:txBody>
          <a:bodyPr/>
          <a:lstStyle/>
          <a:p>
            <a:endParaRPr lang="en-CA"/>
          </a:p>
        </p:txBody>
      </p:sp>
      <p:sp>
        <p:nvSpPr>
          <p:cNvPr id="28450" name="Line 857"/>
          <p:cNvSpPr>
            <a:spLocks noChangeShapeType="1"/>
          </p:cNvSpPr>
          <p:nvPr/>
        </p:nvSpPr>
        <p:spPr bwMode="auto">
          <a:xfrm>
            <a:off x="7653338" y="5419725"/>
            <a:ext cx="85725" cy="1588"/>
          </a:xfrm>
          <a:prstGeom prst="line">
            <a:avLst/>
          </a:prstGeom>
          <a:noFill/>
          <a:ln w="0">
            <a:solidFill>
              <a:srgbClr val="000000"/>
            </a:solidFill>
            <a:round/>
            <a:headEnd/>
            <a:tailEnd/>
          </a:ln>
        </p:spPr>
        <p:txBody>
          <a:bodyPr/>
          <a:lstStyle/>
          <a:p>
            <a:endParaRPr lang="en-CA"/>
          </a:p>
        </p:txBody>
      </p:sp>
      <p:sp>
        <p:nvSpPr>
          <p:cNvPr id="28451" name="Line 858"/>
          <p:cNvSpPr>
            <a:spLocks noChangeShapeType="1"/>
          </p:cNvSpPr>
          <p:nvPr/>
        </p:nvSpPr>
        <p:spPr bwMode="auto">
          <a:xfrm>
            <a:off x="7769225" y="5419725"/>
            <a:ext cx="85725" cy="1588"/>
          </a:xfrm>
          <a:prstGeom prst="line">
            <a:avLst/>
          </a:prstGeom>
          <a:noFill/>
          <a:ln w="0">
            <a:solidFill>
              <a:srgbClr val="000000"/>
            </a:solidFill>
            <a:round/>
            <a:headEnd/>
            <a:tailEnd/>
          </a:ln>
        </p:spPr>
        <p:txBody>
          <a:bodyPr/>
          <a:lstStyle/>
          <a:p>
            <a:endParaRPr lang="en-CA"/>
          </a:p>
        </p:txBody>
      </p:sp>
      <p:sp>
        <p:nvSpPr>
          <p:cNvPr id="28452" name="Line 859"/>
          <p:cNvSpPr>
            <a:spLocks noChangeShapeType="1"/>
          </p:cNvSpPr>
          <p:nvPr/>
        </p:nvSpPr>
        <p:spPr bwMode="auto">
          <a:xfrm>
            <a:off x="7883525" y="5419725"/>
            <a:ext cx="85725" cy="1588"/>
          </a:xfrm>
          <a:prstGeom prst="line">
            <a:avLst/>
          </a:prstGeom>
          <a:noFill/>
          <a:ln w="0">
            <a:solidFill>
              <a:srgbClr val="000000"/>
            </a:solidFill>
            <a:round/>
            <a:headEnd/>
            <a:tailEnd/>
          </a:ln>
        </p:spPr>
        <p:txBody>
          <a:bodyPr/>
          <a:lstStyle/>
          <a:p>
            <a:endParaRPr lang="en-CA"/>
          </a:p>
        </p:txBody>
      </p:sp>
      <p:sp>
        <p:nvSpPr>
          <p:cNvPr id="28453" name="Line 860"/>
          <p:cNvSpPr>
            <a:spLocks noChangeShapeType="1"/>
          </p:cNvSpPr>
          <p:nvPr/>
        </p:nvSpPr>
        <p:spPr bwMode="auto">
          <a:xfrm>
            <a:off x="7999413" y="5419725"/>
            <a:ext cx="85725" cy="1588"/>
          </a:xfrm>
          <a:prstGeom prst="line">
            <a:avLst/>
          </a:prstGeom>
          <a:noFill/>
          <a:ln w="0">
            <a:solidFill>
              <a:srgbClr val="000000"/>
            </a:solidFill>
            <a:round/>
            <a:headEnd/>
            <a:tailEnd/>
          </a:ln>
        </p:spPr>
        <p:txBody>
          <a:bodyPr/>
          <a:lstStyle/>
          <a:p>
            <a:endParaRPr lang="en-CA"/>
          </a:p>
        </p:txBody>
      </p:sp>
      <p:sp>
        <p:nvSpPr>
          <p:cNvPr id="28454" name="Line 861"/>
          <p:cNvSpPr>
            <a:spLocks noChangeShapeType="1"/>
          </p:cNvSpPr>
          <p:nvPr/>
        </p:nvSpPr>
        <p:spPr bwMode="auto">
          <a:xfrm>
            <a:off x="8115300" y="5419725"/>
            <a:ext cx="85725" cy="1588"/>
          </a:xfrm>
          <a:prstGeom prst="line">
            <a:avLst/>
          </a:prstGeom>
          <a:noFill/>
          <a:ln w="0">
            <a:solidFill>
              <a:srgbClr val="000000"/>
            </a:solidFill>
            <a:round/>
            <a:headEnd/>
            <a:tailEnd/>
          </a:ln>
        </p:spPr>
        <p:txBody>
          <a:bodyPr/>
          <a:lstStyle/>
          <a:p>
            <a:endParaRPr lang="en-CA"/>
          </a:p>
        </p:txBody>
      </p:sp>
      <p:sp>
        <p:nvSpPr>
          <p:cNvPr id="28455" name="Line 862"/>
          <p:cNvSpPr>
            <a:spLocks noChangeShapeType="1"/>
          </p:cNvSpPr>
          <p:nvPr/>
        </p:nvSpPr>
        <p:spPr bwMode="auto">
          <a:xfrm>
            <a:off x="8229600" y="5419725"/>
            <a:ext cx="85725" cy="1588"/>
          </a:xfrm>
          <a:prstGeom prst="line">
            <a:avLst/>
          </a:prstGeom>
          <a:noFill/>
          <a:ln w="0">
            <a:solidFill>
              <a:srgbClr val="000000"/>
            </a:solidFill>
            <a:round/>
            <a:headEnd/>
            <a:tailEnd/>
          </a:ln>
        </p:spPr>
        <p:txBody>
          <a:bodyPr/>
          <a:lstStyle/>
          <a:p>
            <a:endParaRPr lang="en-CA"/>
          </a:p>
        </p:txBody>
      </p:sp>
      <p:sp>
        <p:nvSpPr>
          <p:cNvPr id="28456" name="Line 863"/>
          <p:cNvSpPr>
            <a:spLocks noChangeShapeType="1"/>
          </p:cNvSpPr>
          <p:nvPr/>
        </p:nvSpPr>
        <p:spPr bwMode="auto">
          <a:xfrm>
            <a:off x="8343900" y="5419725"/>
            <a:ext cx="42863" cy="1588"/>
          </a:xfrm>
          <a:prstGeom prst="line">
            <a:avLst/>
          </a:prstGeom>
          <a:noFill/>
          <a:ln w="0">
            <a:solidFill>
              <a:srgbClr val="000000"/>
            </a:solidFill>
            <a:round/>
            <a:headEnd/>
            <a:tailEnd/>
          </a:ln>
        </p:spPr>
        <p:txBody>
          <a:bodyPr/>
          <a:lstStyle/>
          <a:p>
            <a:endParaRPr lang="en-CA"/>
          </a:p>
        </p:txBody>
      </p:sp>
      <p:sp>
        <p:nvSpPr>
          <p:cNvPr id="28457" name="Line 864"/>
          <p:cNvSpPr>
            <a:spLocks noChangeShapeType="1"/>
          </p:cNvSpPr>
          <p:nvPr/>
        </p:nvSpPr>
        <p:spPr bwMode="auto">
          <a:xfrm>
            <a:off x="5408613" y="2697163"/>
            <a:ext cx="85725" cy="1587"/>
          </a:xfrm>
          <a:prstGeom prst="line">
            <a:avLst/>
          </a:prstGeom>
          <a:noFill/>
          <a:ln w="0">
            <a:solidFill>
              <a:srgbClr val="000000"/>
            </a:solidFill>
            <a:round/>
            <a:headEnd/>
            <a:tailEnd/>
          </a:ln>
        </p:spPr>
        <p:txBody>
          <a:bodyPr/>
          <a:lstStyle/>
          <a:p>
            <a:endParaRPr lang="en-CA"/>
          </a:p>
        </p:txBody>
      </p:sp>
      <p:sp>
        <p:nvSpPr>
          <p:cNvPr id="28458" name="Line 865"/>
          <p:cNvSpPr>
            <a:spLocks noChangeShapeType="1"/>
          </p:cNvSpPr>
          <p:nvPr/>
        </p:nvSpPr>
        <p:spPr bwMode="auto">
          <a:xfrm>
            <a:off x="5522913" y="2697163"/>
            <a:ext cx="85725" cy="1587"/>
          </a:xfrm>
          <a:prstGeom prst="line">
            <a:avLst/>
          </a:prstGeom>
          <a:noFill/>
          <a:ln w="0">
            <a:solidFill>
              <a:srgbClr val="000000"/>
            </a:solidFill>
            <a:round/>
            <a:headEnd/>
            <a:tailEnd/>
          </a:ln>
        </p:spPr>
        <p:txBody>
          <a:bodyPr/>
          <a:lstStyle/>
          <a:p>
            <a:endParaRPr lang="en-CA"/>
          </a:p>
        </p:txBody>
      </p:sp>
      <p:sp>
        <p:nvSpPr>
          <p:cNvPr id="28459" name="Line 866"/>
          <p:cNvSpPr>
            <a:spLocks noChangeShapeType="1"/>
          </p:cNvSpPr>
          <p:nvPr/>
        </p:nvSpPr>
        <p:spPr bwMode="auto">
          <a:xfrm>
            <a:off x="5637213" y="2697163"/>
            <a:ext cx="85725" cy="1587"/>
          </a:xfrm>
          <a:prstGeom prst="line">
            <a:avLst/>
          </a:prstGeom>
          <a:noFill/>
          <a:ln w="0">
            <a:solidFill>
              <a:srgbClr val="000000"/>
            </a:solidFill>
            <a:round/>
            <a:headEnd/>
            <a:tailEnd/>
          </a:ln>
        </p:spPr>
        <p:txBody>
          <a:bodyPr/>
          <a:lstStyle/>
          <a:p>
            <a:endParaRPr lang="en-CA"/>
          </a:p>
        </p:txBody>
      </p:sp>
      <p:sp>
        <p:nvSpPr>
          <p:cNvPr id="28460" name="Line 867"/>
          <p:cNvSpPr>
            <a:spLocks noChangeShapeType="1"/>
          </p:cNvSpPr>
          <p:nvPr/>
        </p:nvSpPr>
        <p:spPr bwMode="auto">
          <a:xfrm>
            <a:off x="5754688" y="2697163"/>
            <a:ext cx="85725" cy="1587"/>
          </a:xfrm>
          <a:prstGeom prst="line">
            <a:avLst/>
          </a:prstGeom>
          <a:noFill/>
          <a:ln w="0">
            <a:solidFill>
              <a:srgbClr val="000000"/>
            </a:solidFill>
            <a:round/>
            <a:headEnd/>
            <a:tailEnd/>
          </a:ln>
        </p:spPr>
        <p:txBody>
          <a:bodyPr/>
          <a:lstStyle/>
          <a:p>
            <a:endParaRPr lang="en-CA"/>
          </a:p>
        </p:txBody>
      </p:sp>
      <p:sp>
        <p:nvSpPr>
          <p:cNvPr id="28461" name="Line 868"/>
          <p:cNvSpPr>
            <a:spLocks noChangeShapeType="1"/>
          </p:cNvSpPr>
          <p:nvPr/>
        </p:nvSpPr>
        <p:spPr bwMode="auto">
          <a:xfrm>
            <a:off x="5868988" y="2697163"/>
            <a:ext cx="85725" cy="1587"/>
          </a:xfrm>
          <a:prstGeom prst="line">
            <a:avLst/>
          </a:prstGeom>
          <a:noFill/>
          <a:ln w="0">
            <a:solidFill>
              <a:srgbClr val="000000"/>
            </a:solidFill>
            <a:round/>
            <a:headEnd/>
            <a:tailEnd/>
          </a:ln>
        </p:spPr>
        <p:txBody>
          <a:bodyPr/>
          <a:lstStyle/>
          <a:p>
            <a:endParaRPr lang="en-CA"/>
          </a:p>
        </p:txBody>
      </p:sp>
      <p:sp>
        <p:nvSpPr>
          <p:cNvPr id="28462" name="Line 869"/>
          <p:cNvSpPr>
            <a:spLocks noChangeShapeType="1"/>
          </p:cNvSpPr>
          <p:nvPr/>
        </p:nvSpPr>
        <p:spPr bwMode="auto">
          <a:xfrm>
            <a:off x="5983288" y="2697163"/>
            <a:ext cx="85725" cy="1587"/>
          </a:xfrm>
          <a:prstGeom prst="line">
            <a:avLst/>
          </a:prstGeom>
          <a:noFill/>
          <a:ln w="0">
            <a:solidFill>
              <a:srgbClr val="000000"/>
            </a:solidFill>
            <a:round/>
            <a:headEnd/>
            <a:tailEnd/>
          </a:ln>
        </p:spPr>
        <p:txBody>
          <a:bodyPr/>
          <a:lstStyle/>
          <a:p>
            <a:endParaRPr lang="en-CA"/>
          </a:p>
        </p:txBody>
      </p:sp>
      <p:sp>
        <p:nvSpPr>
          <p:cNvPr id="28463" name="Line 870"/>
          <p:cNvSpPr>
            <a:spLocks noChangeShapeType="1"/>
          </p:cNvSpPr>
          <p:nvPr/>
        </p:nvSpPr>
        <p:spPr bwMode="auto">
          <a:xfrm>
            <a:off x="6100763" y="2697163"/>
            <a:ext cx="82550" cy="1587"/>
          </a:xfrm>
          <a:prstGeom prst="line">
            <a:avLst/>
          </a:prstGeom>
          <a:noFill/>
          <a:ln w="0">
            <a:solidFill>
              <a:srgbClr val="000000"/>
            </a:solidFill>
            <a:round/>
            <a:headEnd/>
            <a:tailEnd/>
          </a:ln>
        </p:spPr>
        <p:txBody>
          <a:bodyPr/>
          <a:lstStyle/>
          <a:p>
            <a:endParaRPr lang="en-CA"/>
          </a:p>
        </p:txBody>
      </p:sp>
      <p:sp>
        <p:nvSpPr>
          <p:cNvPr id="28464" name="Line 871"/>
          <p:cNvSpPr>
            <a:spLocks noChangeShapeType="1"/>
          </p:cNvSpPr>
          <p:nvPr/>
        </p:nvSpPr>
        <p:spPr bwMode="auto">
          <a:xfrm>
            <a:off x="6215063" y="2697163"/>
            <a:ext cx="85725" cy="1587"/>
          </a:xfrm>
          <a:prstGeom prst="line">
            <a:avLst/>
          </a:prstGeom>
          <a:noFill/>
          <a:ln w="0">
            <a:solidFill>
              <a:srgbClr val="000000"/>
            </a:solidFill>
            <a:round/>
            <a:headEnd/>
            <a:tailEnd/>
          </a:ln>
        </p:spPr>
        <p:txBody>
          <a:bodyPr/>
          <a:lstStyle/>
          <a:p>
            <a:endParaRPr lang="en-CA"/>
          </a:p>
        </p:txBody>
      </p:sp>
      <p:sp>
        <p:nvSpPr>
          <p:cNvPr id="28465" name="Line 872"/>
          <p:cNvSpPr>
            <a:spLocks noChangeShapeType="1"/>
          </p:cNvSpPr>
          <p:nvPr/>
        </p:nvSpPr>
        <p:spPr bwMode="auto">
          <a:xfrm>
            <a:off x="6329363" y="2697163"/>
            <a:ext cx="85725" cy="1587"/>
          </a:xfrm>
          <a:prstGeom prst="line">
            <a:avLst/>
          </a:prstGeom>
          <a:noFill/>
          <a:ln w="0">
            <a:solidFill>
              <a:srgbClr val="000000"/>
            </a:solidFill>
            <a:round/>
            <a:headEnd/>
            <a:tailEnd/>
          </a:ln>
        </p:spPr>
        <p:txBody>
          <a:bodyPr/>
          <a:lstStyle/>
          <a:p>
            <a:endParaRPr lang="en-CA"/>
          </a:p>
        </p:txBody>
      </p:sp>
      <p:sp>
        <p:nvSpPr>
          <p:cNvPr id="28466" name="Line 873"/>
          <p:cNvSpPr>
            <a:spLocks noChangeShapeType="1"/>
          </p:cNvSpPr>
          <p:nvPr/>
        </p:nvSpPr>
        <p:spPr bwMode="auto">
          <a:xfrm>
            <a:off x="6443663" y="2697163"/>
            <a:ext cx="85725" cy="1587"/>
          </a:xfrm>
          <a:prstGeom prst="line">
            <a:avLst/>
          </a:prstGeom>
          <a:noFill/>
          <a:ln w="0">
            <a:solidFill>
              <a:srgbClr val="000000"/>
            </a:solidFill>
            <a:round/>
            <a:headEnd/>
            <a:tailEnd/>
          </a:ln>
        </p:spPr>
        <p:txBody>
          <a:bodyPr/>
          <a:lstStyle/>
          <a:p>
            <a:endParaRPr lang="en-CA"/>
          </a:p>
        </p:txBody>
      </p:sp>
      <p:sp>
        <p:nvSpPr>
          <p:cNvPr id="28467" name="Line 874"/>
          <p:cNvSpPr>
            <a:spLocks noChangeShapeType="1"/>
          </p:cNvSpPr>
          <p:nvPr/>
        </p:nvSpPr>
        <p:spPr bwMode="auto">
          <a:xfrm>
            <a:off x="6561138" y="2697163"/>
            <a:ext cx="85725" cy="1587"/>
          </a:xfrm>
          <a:prstGeom prst="line">
            <a:avLst/>
          </a:prstGeom>
          <a:noFill/>
          <a:ln w="0">
            <a:solidFill>
              <a:srgbClr val="000000"/>
            </a:solidFill>
            <a:round/>
            <a:headEnd/>
            <a:tailEnd/>
          </a:ln>
        </p:spPr>
        <p:txBody>
          <a:bodyPr/>
          <a:lstStyle/>
          <a:p>
            <a:endParaRPr lang="en-CA"/>
          </a:p>
        </p:txBody>
      </p:sp>
      <p:sp>
        <p:nvSpPr>
          <p:cNvPr id="28468" name="Line 875"/>
          <p:cNvSpPr>
            <a:spLocks noChangeShapeType="1"/>
          </p:cNvSpPr>
          <p:nvPr/>
        </p:nvSpPr>
        <p:spPr bwMode="auto">
          <a:xfrm>
            <a:off x="6672263" y="2697163"/>
            <a:ext cx="88900" cy="1587"/>
          </a:xfrm>
          <a:prstGeom prst="line">
            <a:avLst/>
          </a:prstGeom>
          <a:noFill/>
          <a:ln w="0">
            <a:solidFill>
              <a:srgbClr val="000000"/>
            </a:solidFill>
            <a:round/>
            <a:headEnd/>
            <a:tailEnd/>
          </a:ln>
        </p:spPr>
        <p:txBody>
          <a:bodyPr/>
          <a:lstStyle/>
          <a:p>
            <a:endParaRPr lang="en-CA"/>
          </a:p>
        </p:txBody>
      </p:sp>
      <p:sp>
        <p:nvSpPr>
          <p:cNvPr id="28469" name="Line 876"/>
          <p:cNvSpPr>
            <a:spLocks noChangeShapeType="1"/>
          </p:cNvSpPr>
          <p:nvPr/>
        </p:nvSpPr>
        <p:spPr bwMode="auto">
          <a:xfrm>
            <a:off x="6788150" y="2697163"/>
            <a:ext cx="87313" cy="1587"/>
          </a:xfrm>
          <a:prstGeom prst="line">
            <a:avLst/>
          </a:prstGeom>
          <a:noFill/>
          <a:ln w="0">
            <a:solidFill>
              <a:srgbClr val="000000"/>
            </a:solidFill>
            <a:round/>
            <a:headEnd/>
            <a:tailEnd/>
          </a:ln>
        </p:spPr>
        <p:txBody>
          <a:bodyPr/>
          <a:lstStyle/>
          <a:p>
            <a:endParaRPr lang="en-CA"/>
          </a:p>
        </p:txBody>
      </p:sp>
      <p:sp>
        <p:nvSpPr>
          <p:cNvPr id="28470" name="Line 877"/>
          <p:cNvSpPr>
            <a:spLocks noChangeShapeType="1"/>
          </p:cNvSpPr>
          <p:nvPr/>
        </p:nvSpPr>
        <p:spPr bwMode="auto">
          <a:xfrm>
            <a:off x="6904038" y="2697163"/>
            <a:ext cx="85725" cy="1587"/>
          </a:xfrm>
          <a:prstGeom prst="line">
            <a:avLst/>
          </a:prstGeom>
          <a:noFill/>
          <a:ln w="0">
            <a:solidFill>
              <a:srgbClr val="000000"/>
            </a:solidFill>
            <a:round/>
            <a:headEnd/>
            <a:tailEnd/>
          </a:ln>
        </p:spPr>
        <p:txBody>
          <a:bodyPr/>
          <a:lstStyle/>
          <a:p>
            <a:endParaRPr lang="en-CA"/>
          </a:p>
        </p:txBody>
      </p:sp>
      <p:sp>
        <p:nvSpPr>
          <p:cNvPr id="28471" name="Line 878"/>
          <p:cNvSpPr>
            <a:spLocks noChangeShapeType="1"/>
          </p:cNvSpPr>
          <p:nvPr/>
        </p:nvSpPr>
        <p:spPr bwMode="auto">
          <a:xfrm>
            <a:off x="7018338" y="2697163"/>
            <a:ext cx="88900" cy="1587"/>
          </a:xfrm>
          <a:prstGeom prst="line">
            <a:avLst/>
          </a:prstGeom>
          <a:noFill/>
          <a:ln w="0">
            <a:solidFill>
              <a:srgbClr val="000000"/>
            </a:solidFill>
            <a:round/>
            <a:headEnd/>
            <a:tailEnd/>
          </a:ln>
        </p:spPr>
        <p:txBody>
          <a:bodyPr/>
          <a:lstStyle/>
          <a:p>
            <a:endParaRPr lang="en-CA"/>
          </a:p>
        </p:txBody>
      </p:sp>
      <p:sp>
        <p:nvSpPr>
          <p:cNvPr id="28472" name="Line 879"/>
          <p:cNvSpPr>
            <a:spLocks noChangeShapeType="1"/>
          </p:cNvSpPr>
          <p:nvPr/>
        </p:nvSpPr>
        <p:spPr bwMode="auto">
          <a:xfrm>
            <a:off x="7134225" y="2697163"/>
            <a:ext cx="87313" cy="1587"/>
          </a:xfrm>
          <a:prstGeom prst="line">
            <a:avLst/>
          </a:prstGeom>
          <a:noFill/>
          <a:ln w="0">
            <a:solidFill>
              <a:srgbClr val="000000"/>
            </a:solidFill>
            <a:round/>
            <a:headEnd/>
            <a:tailEnd/>
          </a:ln>
        </p:spPr>
        <p:txBody>
          <a:bodyPr/>
          <a:lstStyle/>
          <a:p>
            <a:endParaRPr lang="en-CA"/>
          </a:p>
        </p:txBody>
      </p:sp>
      <p:sp>
        <p:nvSpPr>
          <p:cNvPr id="28473" name="Line 880"/>
          <p:cNvSpPr>
            <a:spLocks noChangeShapeType="1"/>
          </p:cNvSpPr>
          <p:nvPr/>
        </p:nvSpPr>
        <p:spPr bwMode="auto">
          <a:xfrm>
            <a:off x="7248525" y="2697163"/>
            <a:ext cx="87313" cy="1587"/>
          </a:xfrm>
          <a:prstGeom prst="line">
            <a:avLst/>
          </a:prstGeom>
          <a:noFill/>
          <a:ln w="0">
            <a:solidFill>
              <a:srgbClr val="000000"/>
            </a:solidFill>
            <a:round/>
            <a:headEnd/>
            <a:tailEnd/>
          </a:ln>
        </p:spPr>
        <p:txBody>
          <a:bodyPr/>
          <a:lstStyle/>
          <a:p>
            <a:endParaRPr lang="en-CA"/>
          </a:p>
        </p:txBody>
      </p:sp>
      <p:sp>
        <p:nvSpPr>
          <p:cNvPr id="28474" name="Line 881"/>
          <p:cNvSpPr>
            <a:spLocks noChangeShapeType="1"/>
          </p:cNvSpPr>
          <p:nvPr/>
        </p:nvSpPr>
        <p:spPr bwMode="auto">
          <a:xfrm>
            <a:off x="7364413" y="2697163"/>
            <a:ext cx="88900" cy="1587"/>
          </a:xfrm>
          <a:prstGeom prst="line">
            <a:avLst/>
          </a:prstGeom>
          <a:noFill/>
          <a:ln w="0">
            <a:solidFill>
              <a:srgbClr val="000000"/>
            </a:solidFill>
            <a:round/>
            <a:headEnd/>
            <a:tailEnd/>
          </a:ln>
        </p:spPr>
        <p:txBody>
          <a:bodyPr/>
          <a:lstStyle/>
          <a:p>
            <a:endParaRPr lang="en-CA"/>
          </a:p>
        </p:txBody>
      </p:sp>
      <p:sp>
        <p:nvSpPr>
          <p:cNvPr id="28475" name="Line 882"/>
          <p:cNvSpPr>
            <a:spLocks noChangeShapeType="1"/>
          </p:cNvSpPr>
          <p:nvPr/>
        </p:nvSpPr>
        <p:spPr bwMode="auto">
          <a:xfrm>
            <a:off x="7480300" y="2697163"/>
            <a:ext cx="87313" cy="1587"/>
          </a:xfrm>
          <a:prstGeom prst="line">
            <a:avLst/>
          </a:prstGeom>
          <a:noFill/>
          <a:ln w="0">
            <a:solidFill>
              <a:srgbClr val="000000"/>
            </a:solidFill>
            <a:round/>
            <a:headEnd/>
            <a:tailEnd/>
          </a:ln>
        </p:spPr>
        <p:txBody>
          <a:bodyPr/>
          <a:lstStyle/>
          <a:p>
            <a:endParaRPr lang="en-CA"/>
          </a:p>
        </p:txBody>
      </p:sp>
      <p:sp>
        <p:nvSpPr>
          <p:cNvPr id="28476" name="Line 883"/>
          <p:cNvSpPr>
            <a:spLocks noChangeShapeType="1"/>
          </p:cNvSpPr>
          <p:nvPr/>
        </p:nvSpPr>
        <p:spPr bwMode="auto">
          <a:xfrm>
            <a:off x="7594600" y="2697163"/>
            <a:ext cx="87313" cy="1587"/>
          </a:xfrm>
          <a:prstGeom prst="line">
            <a:avLst/>
          </a:prstGeom>
          <a:noFill/>
          <a:ln w="0">
            <a:solidFill>
              <a:srgbClr val="000000"/>
            </a:solidFill>
            <a:round/>
            <a:headEnd/>
            <a:tailEnd/>
          </a:ln>
        </p:spPr>
        <p:txBody>
          <a:bodyPr/>
          <a:lstStyle/>
          <a:p>
            <a:endParaRPr lang="en-CA"/>
          </a:p>
        </p:txBody>
      </p:sp>
      <p:sp>
        <p:nvSpPr>
          <p:cNvPr id="28477" name="Line 884"/>
          <p:cNvSpPr>
            <a:spLocks noChangeShapeType="1"/>
          </p:cNvSpPr>
          <p:nvPr/>
        </p:nvSpPr>
        <p:spPr bwMode="auto">
          <a:xfrm>
            <a:off x="7708900" y="2697163"/>
            <a:ext cx="88900" cy="1587"/>
          </a:xfrm>
          <a:prstGeom prst="line">
            <a:avLst/>
          </a:prstGeom>
          <a:noFill/>
          <a:ln w="0">
            <a:solidFill>
              <a:srgbClr val="000000"/>
            </a:solidFill>
            <a:round/>
            <a:headEnd/>
            <a:tailEnd/>
          </a:ln>
        </p:spPr>
        <p:txBody>
          <a:bodyPr/>
          <a:lstStyle/>
          <a:p>
            <a:endParaRPr lang="en-CA"/>
          </a:p>
        </p:txBody>
      </p:sp>
      <p:sp>
        <p:nvSpPr>
          <p:cNvPr id="28478" name="Line 885"/>
          <p:cNvSpPr>
            <a:spLocks noChangeShapeType="1"/>
          </p:cNvSpPr>
          <p:nvPr/>
        </p:nvSpPr>
        <p:spPr bwMode="auto">
          <a:xfrm>
            <a:off x="7826375" y="2697163"/>
            <a:ext cx="87313" cy="1587"/>
          </a:xfrm>
          <a:prstGeom prst="line">
            <a:avLst/>
          </a:prstGeom>
          <a:noFill/>
          <a:ln w="0">
            <a:solidFill>
              <a:srgbClr val="000000"/>
            </a:solidFill>
            <a:round/>
            <a:headEnd/>
            <a:tailEnd/>
          </a:ln>
        </p:spPr>
        <p:txBody>
          <a:bodyPr/>
          <a:lstStyle/>
          <a:p>
            <a:endParaRPr lang="en-CA"/>
          </a:p>
        </p:txBody>
      </p:sp>
      <p:sp>
        <p:nvSpPr>
          <p:cNvPr id="28479" name="Line 886"/>
          <p:cNvSpPr>
            <a:spLocks noChangeShapeType="1"/>
          </p:cNvSpPr>
          <p:nvPr/>
        </p:nvSpPr>
        <p:spPr bwMode="auto">
          <a:xfrm>
            <a:off x="7940675" y="2697163"/>
            <a:ext cx="87313" cy="1587"/>
          </a:xfrm>
          <a:prstGeom prst="line">
            <a:avLst/>
          </a:prstGeom>
          <a:noFill/>
          <a:ln w="0">
            <a:solidFill>
              <a:srgbClr val="000000"/>
            </a:solidFill>
            <a:round/>
            <a:headEnd/>
            <a:tailEnd/>
          </a:ln>
        </p:spPr>
        <p:txBody>
          <a:bodyPr/>
          <a:lstStyle/>
          <a:p>
            <a:endParaRPr lang="en-CA"/>
          </a:p>
        </p:txBody>
      </p:sp>
      <p:sp>
        <p:nvSpPr>
          <p:cNvPr id="28480" name="Line 887"/>
          <p:cNvSpPr>
            <a:spLocks noChangeShapeType="1"/>
          </p:cNvSpPr>
          <p:nvPr/>
        </p:nvSpPr>
        <p:spPr bwMode="auto">
          <a:xfrm>
            <a:off x="8054975" y="2697163"/>
            <a:ext cx="88900" cy="1587"/>
          </a:xfrm>
          <a:prstGeom prst="line">
            <a:avLst/>
          </a:prstGeom>
          <a:noFill/>
          <a:ln w="0">
            <a:solidFill>
              <a:srgbClr val="000000"/>
            </a:solidFill>
            <a:round/>
            <a:headEnd/>
            <a:tailEnd/>
          </a:ln>
        </p:spPr>
        <p:txBody>
          <a:bodyPr/>
          <a:lstStyle/>
          <a:p>
            <a:endParaRPr lang="en-CA"/>
          </a:p>
        </p:txBody>
      </p:sp>
      <p:sp>
        <p:nvSpPr>
          <p:cNvPr id="28481" name="Line 888"/>
          <p:cNvSpPr>
            <a:spLocks noChangeShapeType="1"/>
          </p:cNvSpPr>
          <p:nvPr/>
        </p:nvSpPr>
        <p:spPr bwMode="auto">
          <a:xfrm>
            <a:off x="8172450" y="2697163"/>
            <a:ext cx="85725" cy="1587"/>
          </a:xfrm>
          <a:prstGeom prst="line">
            <a:avLst/>
          </a:prstGeom>
          <a:noFill/>
          <a:ln w="0">
            <a:solidFill>
              <a:srgbClr val="000000"/>
            </a:solidFill>
            <a:round/>
            <a:headEnd/>
            <a:tailEnd/>
          </a:ln>
        </p:spPr>
        <p:txBody>
          <a:bodyPr/>
          <a:lstStyle/>
          <a:p>
            <a:endParaRPr lang="en-CA"/>
          </a:p>
        </p:txBody>
      </p:sp>
      <p:sp>
        <p:nvSpPr>
          <p:cNvPr id="28482" name="Line 889"/>
          <p:cNvSpPr>
            <a:spLocks noChangeShapeType="1"/>
          </p:cNvSpPr>
          <p:nvPr/>
        </p:nvSpPr>
        <p:spPr bwMode="auto">
          <a:xfrm>
            <a:off x="5434013" y="2381250"/>
            <a:ext cx="88900" cy="3175"/>
          </a:xfrm>
          <a:prstGeom prst="line">
            <a:avLst/>
          </a:prstGeom>
          <a:noFill/>
          <a:ln w="0">
            <a:solidFill>
              <a:srgbClr val="000000"/>
            </a:solidFill>
            <a:round/>
            <a:headEnd/>
            <a:tailEnd/>
          </a:ln>
        </p:spPr>
        <p:txBody>
          <a:bodyPr/>
          <a:lstStyle/>
          <a:p>
            <a:endParaRPr lang="en-CA"/>
          </a:p>
        </p:txBody>
      </p:sp>
      <p:sp>
        <p:nvSpPr>
          <p:cNvPr id="28483" name="Line 890"/>
          <p:cNvSpPr>
            <a:spLocks noChangeShapeType="1"/>
          </p:cNvSpPr>
          <p:nvPr/>
        </p:nvSpPr>
        <p:spPr bwMode="auto">
          <a:xfrm>
            <a:off x="5548313" y="2381250"/>
            <a:ext cx="88900" cy="3175"/>
          </a:xfrm>
          <a:prstGeom prst="line">
            <a:avLst/>
          </a:prstGeom>
          <a:noFill/>
          <a:ln w="0">
            <a:solidFill>
              <a:srgbClr val="000000"/>
            </a:solidFill>
            <a:round/>
            <a:headEnd/>
            <a:tailEnd/>
          </a:ln>
        </p:spPr>
        <p:txBody>
          <a:bodyPr/>
          <a:lstStyle/>
          <a:p>
            <a:endParaRPr lang="en-CA"/>
          </a:p>
        </p:txBody>
      </p:sp>
      <p:sp>
        <p:nvSpPr>
          <p:cNvPr id="28484" name="Line 891"/>
          <p:cNvSpPr>
            <a:spLocks noChangeShapeType="1"/>
          </p:cNvSpPr>
          <p:nvPr/>
        </p:nvSpPr>
        <p:spPr bwMode="auto">
          <a:xfrm>
            <a:off x="5665788" y="2381250"/>
            <a:ext cx="88900" cy="3175"/>
          </a:xfrm>
          <a:prstGeom prst="line">
            <a:avLst/>
          </a:prstGeom>
          <a:noFill/>
          <a:ln w="0">
            <a:solidFill>
              <a:srgbClr val="000000"/>
            </a:solidFill>
            <a:round/>
            <a:headEnd/>
            <a:tailEnd/>
          </a:ln>
        </p:spPr>
        <p:txBody>
          <a:bodyPr/>
          <a:lstStyle/>
          <a:p>
            <a:endParaRPr lang="en-CA"/>
          </a:p>
        </p:txBody>
      </p:sp>
      <p:sp>
        <p:nvSpPr>
          <p:cNvPr id="28485" name="Line 892"/>
          <p:cNvSpPr>
            <a:spLocks noChangeShapeType="1"/>
          </p:cNvSpPr>
          <p:nvPr/>
        </p:nvSpPr>
        <p:spPr bwMode="auto">
          <a:xfrm>
            <a:off x="5780088" y="2381250"/>
            <a:ext cx="88900" cy="3175"/>
          </a:xfrm>
          <a:prstGeom prst="line">
            <a:avLst/>
          </a:prstGeom>
          <a:noFill/>
          <a:ln w="0">
            <a:solidFill>
              <a:srgbClr val="000000"/>
            </a:solidFill>
            <a:round/>
            <a:headEnd/>
            <a:tailEnd/>
          </a:ln>
        </p:spPr>
        <p:txBody>
          <a:bodyPr/>
          <a:lstStyle/>
          <a:p>
            <a:endParaRPr lang="en-CA"/>
          </a:p>
        </p:txBody>
      </p:sp>
      <p:sp>
        <p:nvSpPr>
          <p:cNvPr id="28486" name="Line 893"/>
          <p:cNvSpPr>
            <a:spLocks noChangeShapeType="1"/>
          </p:cNvSpPr>
          <p:nvPr/>
        </p:nvSpPr>
        <p:spPr bwMode="auto">
          <a:xfrm>
            <a:off x="5894388" y="2381250"/>
            <a:ext cx="88900" cy="3175"/>
          </a:xfrm>
          <a:prstGeom prst="line">
            <a:avLst/>
          </a:prstGeom>
          <a:noFill/>
          <a:ln w="0">
            <a:solidFill>
              <a:srgbClr val="000000"/>
            </a:solidFill>
            <a:round/>
            <a:headEnd/>
            <a:tailEnd/>
          </a:ln>
        </p:spPr>
        <p:txBody>
          <a:bodyPr/>
          <a:lstStyle/>
          <a:p>
            <a:endParaRPr lang="en-CA"/>
          </a:p>
        </p:txBody>
      </p:sp>
      <p:sp>
        <p:nvSpPr>
          <p:cNvPr id="28487" name="Line 894"/>
          <p:cNvSpPr>
            <a:spLocks noChangeShapeType="1"/>
          </p:cNvSpPr>
          <p:nvPr/>
        </p:nvSpPr>
        <p:spPr bwMode="auto">
          <a:xfrm>
            <a:off x="6011863" y="2381250"/>
            <a:ext cx="88900" cy="3175"/>
          </a:xfrm>
          <a:prstGeom prst="line">
            <a:avLst/>
          </a:prstGeom>
          <a:noFill/>
          <a:ln w="0">
            <a:solidFill>
              <a:srgbClr val="000000"/>
            </a:solidFill>
            <a:round/>
            <a:headEnd/>
            <a:tailEnd/>
          </a:ln>
        </p:spPr>
        <p:txBody>
          <a:bodyPr/>
          <a:lstStyle/>
          <a:p>
            <a:endParaRPr lang="en-CA"/>
          </a:p>
        </p:txBody>
      </p:sp>
      <p:sp>
        <p:nvSpPr>
          <p:cNvPr id="28488" name="Line 895"/>
          <p:cNvSpPr>
            <a:spLocks noChangeShapeType="1"/>
          </p:cNvSpPr>
          <p:nvPr/>
        </p:nvSpPr>
        <p:spPr bwMode="auto">
          <a:xfrm>
            <a:off x="6126163" y="2381250"/>
            <a:ext cx="88900" cy="3175"/>
          </a:xfrm>
          <a:prstGeom prst="line">
            <a:avLst/>
          </a:prstGeom>
          <a:noFill/>
          <a:ln w="0">
            <a:solidFill>
              <a:srgbClr val="000000"/>
            </a:solidFill>
            <a:round/>
            <a:headEnd/>
            <a:tailEnd/>
          </a:ln>
        </p:spPr>
        <p:txBody>
          <a:bodyPr/>
          <a:lstStyle/>
          <a:p>
            <a:endParaRPr lang="en-CA"/>
          </a:p>
        </p:txBody>
      </p:sp>
      <p:sp>
        <p:nvSpPr>
          <p:cNvPr id="28489" name="Line 896"/>
          <p:cNvSpPr>
            <a:spLocks noChangeShapeType="1"/>
          </p:cNvSpPr>
          <p:nvPr/>
        </p:nvSpPr>
        <p:spPr bwMode="auto">
          <a:xfrm>
            <a:off x="6240463" y="2381250"/>
            <a:ext cx="88900" cy="3175"/>
          </a:xfrm>
          <a:prstGeom prst="line">
            <a:avLst/>
          </a:prstGeom>
          <a:noFill/>
          <a:ln w="0">
            <a:solidFill>
              <a:srgbClr val="000000"/>
            </a:solidFill>
            <a:round/>
            <a:headEnd/>
            <a:tailEnd/>
          </a:ln>
        </p:spPr>
        <p:txBody>
          <a:bodyPr/>
          <a:lstStyle/>
          <a:p>
            <a:endParaRPr lang="en-CA"/>
          </a:p>
        </p:txBody>
      </p:sp>
      <p:sp>
        <p:nvSpPr>
          <p:cNvPr id="28490" name="Line 897"/>
          <p:cNvSpPr>
            <a:spLocks noChangeShapeType="1"/>
          </p:cNvSpPr>
          <p:nvPr/>
        </p:nvSpPr>
        <p:spPr bwMode="auto">
          <a:xfrm>
            <a:off x="6354763" y="2381250"/>
            <a:ext cx="88900" cy="3175"/>
          </a:xfrm>
          <a:prstGeom prst="line">
            <a:avLst/>
          </a:prstGeom>
          <a:noFill/>
          <a:ln w="0">
            <a:solidFill>
              <a:srgbClr val="000000"/>
            </a:solidFill>
            <a:round/>
            <a:headEnd/>
            <a:tailEnd/>
          </a:ln>
        </p:spPr>
        <p:txBody>
          <a:bodyPr/>
          <a:lstStyle/>
          <a:p>
            <a:endParaRPr lang="en-CA"/>
          </a:p>
        </p:txBody>
      </p:sp>
      <p:sp>
        <p:nvSpPr>
          <p:cNvPr id="28491" name="Line 898"/>
          <p:cNvSpPr>
            <a:spLocks noChangeShapeType="1"/>
          </p:cNvSpPr>
          <p:nvPr/>
        </p:nvSpPr>
        <p:spPr bwMode="auto">
          <a:xfrm>
            <a:off x="6472238" y="2381250"/>
            <a:ext cx="88900" cy="3175"/>
          </a:xfrm>
          <a:prstGeom prst="line">
            <a:avLst/>
          </a:prstGeom>
          <a:noFill/>
          <a:ln w="0">
            <a:solidFill>
              <a:srgbClr val="000000"/>
            </a:solidFill>
            <a:round/>
            <a:headEnd/>
            <a:tailEnd/>
          </a:ln>
        </p:spPr>
        <p:txBody>
          <a:bodyPr/>
          <a:lstStyle/>
          <a:p>
            <a:endParaRPr lang="en-CA"/>
          </a:p>
        </p:txBody>
      </p:sp>
      <p:sp>
        <p:nvSpPr>
          <p:cNvPr id="28492" name="Line 899"/>
          <p:cNvSpPr>
            <a:spLocks noChangeShapeType="1"/>
          </p:cNvSpPr>
          <p:nvPr/>
        </p:nvSpPr>
        <p:spPr bwMode="auto">
          <a:xfrm>
            <a:off x="6586538" y="2381250"/>
            <a:ext cx="85725" cy="3175"/>
          </a:xfrm>
          <a:prstGeom prst="line">
            <a:avLst/>
          </a:prstGeom>
          <a:noFill/>
          <a:ln w="0">
            <a:solidFill>
              <a:srgbClr val="000000"/>
            </a:solidFill>
            <a:round/>
            <a:headEnd/>
            <a:tailEnd/>
          </a:ln>
        </p:spPr>
        <p:txBody>
          <a:bodyPr/>
          <a:lstStyle/>
          <a:p>
            <a:endParaRPr lang="en-CA"/>
          </a:p>
        </p:txBody>
      </p:sp>
      <p:sp>
        <p:nvSpPr>
          <p:cNvPr id="28493" name="Line 900"/>
          <p:cNvSpPr>
            <a:spLocks noChangeShapeType="1"/>
          </p:cNvSpPr>
          <p:nvPr/>
        </p:nvSpPr>
        <p:spPr bwMode="auto">
          <a:xfrm>
            <a:off x="6700838" y="2381250"/>
            <a:ext cx="87312" cy="3175"/>
          </a:xfrm>
          <a:prstGeom prst="line">
            <a:avLst/>
          </a:prstGeom>
          <a:noFill/>
          <a:ln w="0">
            <a:solidFill>
              <a:srgbClr val="000000"/>
            </a:solidFill>
            <a:round/>
            <a:headEnd/>
            <a:tailEnd/>
          </a:ln>
        </p:spPr>
        <p:txBody>
          <a:bodyPr/>
          <a:lstStyle/>
          <a:p>
            <a:endParaRPr lang="en-CA"/>
          </a:p>
        </p:txBody>
      </p:sp>
      <p:sp>
        <p:nvSpPr>
          <p:cNvPr id="28494" name="Line 901"/>
          <p:cNvSpPr>
            <a:spLocks noChangeShapeType="1"/>
          </p:cNvSpPr>
          <p:nvPr/>
        </p:nvSpPr>
        <p:spPr bwMode="auto">
          <a:xfrm>
            <a:off x="6818313" y="2381250"/>
            <a:ext cx="85725" cy="3175"/>
          </a:xfrm>
          <a:prstGeom prst="line">
            <a:avLst/>
          </a:prstGeom>
          <a:noFill/>
          <a:ln w="0">
            <a:solidFill>
              <a:srgbClr val="000000"/>
            </a:solidFill>
            <a:round/>
            <a:headEnd/>
            <a:tailEnd/>
          </a:ln>
        </p:spPr>
        <p:txBody>
          <a:bodyPr/>
          <a:lstStyle/>
          <a:p>
            <a:endParaRPr lang="en-CA"/>
          </a:p>
        </p:txBody>
      </p:sp>
      <p:sp>
        <p:nvSpPr>
          <p:cNvPr id="28495" name="Line 902"/>
          <p:cNvSpPr>
            <a:spLocks noChangeShapeType="1"/>
          </p:cNvSpPr>
          <p:nvPr/>
        </p:nvSpPr>
        <p:spPr bwMode="auto">
          <a:xfrm>
            <a:off x="6932613" y="2381250"/>
            <a:ext cx="85725" cy="3175"/>
          </a:xfrm>
          <a:prstGeom prst="line">
            <a:avLst/>
          </a:prstGeom>
          <a:noFill/>
          <a:ln w="0">
            <a:solidFill>
              <a:srgbClr val="000000"/>
            </a:solidFill>
            <a:round/>
            <a:headEnd/>
            <a:tailEnd/>
          </a:ln>
        </p:spPr>
        <p:txBody>
          <a:bodyPr/>
          <a:lstStyle/>
          <a:p>
            <a:endParaRPr lang="en-CA"/>
          </a:p>
        </p:txBody>
      </p:sp>
      <p:sp>
        <p:nvSpPr>
          <p:cNvPr id="28496" name="Line 903"/>
          <p:cNvSpPr>
            <a:spLocks noChangeShapeType="1"/>
          </p:cNvSpPr>
          <p:nvPr/>
        </p:nvSpPr>
        <p:spPr bwMode="auto">
          <a:xfrm>
            <a:off x="7046913" y="2381250"/>
            <a:ext cx="87312" cy="3175"/>
          </a:xfrm>
          <a:prstGeom prst="line">
            <a:avLst/>
          </a:prstGeom>
          <a:noFill/>
          <a:ln w="0">
            <a:solidFill>
              <a:srgbClr val="000000"/>
            </a:solidFill>
            <a:round/>
            <a:headEnd/>
            <a:tailEnd/>
          </a:ln>
        </p:spPr>
        <p:txBody>
          <a:bodyPr/>
          <a:lstStyle/>
          <a:p>
            <a:endParaRPr lang="en-CA"/>
          </a:p>
        </p:txBody>
      </p:sp>
      <p:sp>
        <p:nvSpPr>
          <p:cNvPr id="28497" name="Line 904"/>
          <p:cNvSpPr>
            <a:spLocks noChangeShapeType="1"/>
          </p:cNvSpPr>
          <p:nvPr/>
        </p:nvSpPr>
        <p:spPr bwMode="auto">
          <a:xfrm>
            <a:off x="7162800" y="2381250"/>
            <a:ext cx="85725" cy="3175"/>
          </a:xfrm>
          <a:prstGeom prst="line">
            <a:avLst/>
          </a:prstGeom>
          <a:noFill/>
          <a:ln w="0">
            <a:solidFill>
              <a:srgbClr val="000000"/>
            </a:solidFill>
            <a:round/>
            <a:headEnd/>
            <a:tailEnd/>
          </a:ln>
        </p:spPr>
        <p:txBody>
          <a:bodyPr/>
          <a:lstStyle/>
          <a:p>
            <a:endParaRPr lang="en-CA"/>
          </a:p>
        </p:txBody>
      </p:sp>
      <p:sp>
        <p:nvSpPr>
          <p:cNvPr id="28498" name="Line 905"/>
          <p:cNvSpPr>
            <a:spLocks noChangeShapeType="1"/>
          </p:cNvSpPr>
          <p:nvPr/>
        </p:nvSpPr>
        <p:spPr bwMode="auto">
          <a:xfrm>
            <a:off x="7278688" y="2381250"/>
            <a:ext cx="85725" cy="3175"/>
          </a:xfrm>
          <a:prstGeom prst="line">
            <a:avLst/>
          </a:prstGeom>
          <a:noFill/>
          <a:ln w="0">
            <a:solidFill>
              <a:srgbClr val="000000"/>
            </a:solidFill>
            <a:round/>
            <a:headEnd/>
            <a:tailEnd/>
          </a:ln>
        </p:spPr>
        <p:txBody>
          <a:bodyPr/>
          <a:lstStyle/>
          <a:p>
            <a:endParaRPr lang="en-CA"/>
          </a:p>
        </p:txBody>
      </p:sp>
      <p:sp>
        <p:nvSpPr>
          <p:cNvPr id="28499" name="Line 906"/>
          <p:cNvSpPr>
            <a:spLocks noChangeShapeType="1"/>
          </p:cNvSpPr>
          <p:nvPr/>
        </p:nvSpPr>
        <p:spPr bwMode="auto">
          <a:xfrm>
            <a:off x="7392988" y="2381250"/>
            <a:ext cx="87312" cy="3175"/>
          </a:xfrm>
          <a:prstGeom prst="line">
            <a:avLst/>
          </a:prstGeom>
          <a:noFill/>
          <a:ln w="0">
            <a:solidFill>
              <a:srgbClr val="000000"/>
            </a:solidFill>
            <a:round/>
            <a:headEnd/>
            <a:tailEnd/>
          </a:ln>
        </p:spPr>
        <p:txBody>
          <a:bodyPr/>
          <a:lstStyle/>
          <a:p>
            <a:endParaRPr lang="en-CA"/>
          </a:p>
        </p:txBody>
      </p:sp>
      <p:sp>
        <p:nvSpPr>
          <p:cNvPr id="28500" name="Line 907"/>
          <p:cNvSpPr>
            <a:spLocks noChangeShapeType="1"/>
          </p:cNvSpPr>
          <p:nvPr/>
        </p:nvSpPr>
        <p:spPr bwMode="auto">
          <a:xfrm>
            <a:off x="7508875" y="2381250"/>
            <a:ext cx="85725" cy="3175"/>
          </a:xfrm>
          <a:prstGeom prst="line">
            <a:avLst/>
          </a:prstGeom>
          <a:noFill/>
          <a:ln w="0">
            <a:solidFill>
              <a:srgbClr val="000000"/>
            </a:solidFill>
            <a:round/>
            <a:headEnd/>
            <a:tailEnd/>
          </a:ln>
        </p:spPr>
        <p:txBody>
          <a:bodyPr/>
          <a:lstStyle/>
          <a:p>
            <a:endParaRPr lang="en-CA"/>
          </a:p>
        </p:txBody>
      </p:sp>
      <p:sp>
        <p:nvSpPr>
          <p:cNvPr id="28501" name="Line 908"/>
          <p:cNvSpPr>
            <a:spLocks noChangeShapeType="1"/>
          </p:cNvSpPr>
          <p:nvPr/>
        </p:nvSpPr>
        <p:spPr bwMode="auto">
          <a:xfrm>
            <a:off x="7623175" y="2381250"/>
            <a:ext cx="85725" cy="3175"/>
          </a:xfrm>
          <a:prstGeom prst="line">
            <a:avLst/>
          </a:prstGeom>
          <a:noFill/>
          <a:ln w="0">
            <a:solidFill>
              <a:srgbClr val="000000"/>
            </a:solidFill>
            <a:round/>
            <a:headEnd/>
            <a:tailEnd/>
          </a:ln>
        </p:spPr>
        <p:txBody>
          <a:bodyPr/>
          <a:lstStyle/>
          <a:p>
            <a:endParaRPr lang="en-CA"/>
          </a:p>
        </p:txBody>
      </p:sp>
      <p:sp>
        <p:nvSpPr>
          <p:cNvPr id="28502" name="Line 909"/>
          <p:cNvSpPr>
            <a:spLocks noChangeShapeType="1"/>
          </p:cNvSpPr>
          <p:nvPr/>
        </p:nvSpPr>
        <p:spPr bwMode="auto">
          <a:xfrm>
            <a:off x="7739063" y="2381250"/>
            <a:ext cx="87312" cy="3175"/>
          </a:xfrm>
          <a:prstGeom prst="line">
            <a:avLst/>
          </a:prstGeom>
          <a:noFill/>
          <a:ln w="0">
            <a:solidFill>
              <a:srgbClr val="000000"/>
            </a:solidFill>
            <a:round/>
            <a:headEnd/>
            <a:tailEnd/>
          </a:ln>
        </p:spPr>
        <p:txBody>
          <a:bodyPr/>
          <a:lstStyle/>
          <a:p>
            <a:endParaRPr lang="en-CA"/>
          </a:p>
        </p:txBody>
      </p:sp>
      <p:sp>
        <p:nvSpPr>
          <p:cNvPr id="28503" name="Line 910"/>
          <p:cNvSpPr>
            <a:spLocks noChangeShapeType="1"/>
          </p:cNvSpPr>
          <p:nvPr/>
        </p:nvSpPr>
        <p:spPr bwMode="auto">
          <a:xfrm>
            <a:off x="7854950" y="2381250"/>
            <a:ext cx="85725" cy="3175"/>
          </a:xfrm>
          <a:prstGeom prst="line">
            <a:avLst/>
          </a:prstGeom>
          <a:noFill/>
          <a:ln w="0">
            <a:solidFill>
              <a:srgbClr val="000000"/>
            </a:solidFill>
            <a:round/>
            <a:headEnd/>
            <a:tailEnd/>
          </a:ln>
        </p:spPr>
        <p:txBody>
          <a:bodyPr/>
          <a:lstStyle/>
          <a:p>
            <a:endParaRPr lang="en-CA"/>
          </a:p>
        </p:txBody>
      </p:sp>
      <p:sp>
        <p:nvSpPr>
          <p:cNvPr id="28504" name="Line 911"/>
          <p:cNvSpPr>
            <a:spLocks noChangeShapeType="1"/>
          </p:cNvSpPr>
          <p:nvPr/>
        </p:nvSpPr>
        <p:spPr bwMode="auto">
          <a:xfrm>
            <a:off x="7969250" y="2381250"/>
            <a:ext cx="85725" cy="3175"/>
          </a:xfrm>
          <a:prstGeom prst="line">
            <a:avLst/>
          </a:prstGeom>
          <a:noFill/>
          <a:ln w="0">
            <a:solidFill>
              <a:srgbClr val="000000"/>
            </a:solidFill>
            <a:round/>
            <a:headEnd/>
            <a:tailEnd/>
          </a:ln>
        </p:spPr>
        <p:txBody>
          <a:bodyPr/>
          <a:lstStyle/>
          <a:p>
            <a:endParaRPr lang="en-CA"/>
          </a:p>
        </p:txBody>
      </p:sp>
      <p:sp>
        <p:nvSpPr>
          <p:cNvPr id="28505" name="Line 912"/>
          <p:cNvSpPr>
            <a:spLocks noChangeShapeType="1"/>
          </p:cNvSpPr>
          <p:nvPr/>
        </p:nvSpPr>
        <p:spPr bwMode="auto">
          <a:xfrm>
            <a:off x="8085138" y="2381250"/>
            <a:ext cx="87312" cy="3175"/>
          </a:xfrm>
          <a:prstGeom prst="line">
            <a:avLst/>
          </a:prstGeom>
          <a:noFill/>
          <a:ln w="0">
            <a:solidFill>
              <a:srgbClr val="000000"/>
            </a:solidFill>
            <a:round/>
            <a:headEnd/>
            <a:tailEnd/>
          </a:ln>
        </p:spPr>
        <p:txBody>
          <a:bodyPr/>
          <a:lstStyle/>
          <a:p>
            <a:endParaRPr lang="en-CA"/>
          </a:p>
        </p:txBody>
      </p:sp>
      <p:sp>
        <p:nvSpPr>
          <p:cNvPr id="28506" name="Line 913"/>
          <p:cNvSpPr>
            <a:spLocks noChangeShapeType="1"/>
          </p:cNvSpPr>
          <p:nvPr/>
        </p:nvSpPr>
        <p:spPr bwMode="auto">
          <a:xfrm>
            <a:off x="8201025" y="2381250"/>
            <a:ext cx="85725" cy="3175"/>
          </a:xfrm>
          <a:prstGeom prst="line">
            <a:avLst/>
          </a:prstGeom>
          <a:noFill/>
          <a:ln w="0">
            <a:solidFill>
              <a:srgbClr val="000000"/>
            </a:solidFill>
            <a:round/>
            <a:headEnd/>
            <a:tailEnd/>
          </a:ln>
        </p:spPr>
        <p:txBody>
          <a:bodyPr/>
          <a:lstStyle/>
          <a:p>
            <a:endParaRPr lang="en-CA"/>
          </a:p>
        </p:txBody>
      </p:sp>
      <p:sp>
        <p:nvSpPr>
          <p:cNvPr id="28507" name="Line 914"/>
          <p:cNvSpPr>
            <a:spLocks noChangeShapeType="1"/>
          </p:cNvSpPr>
          <p:nvPr/>
        </p:nvSpPr>
        <p:spPr bwMode="auto">
          <a:xfrm>
            <a:off x="5548313" y="4102100"/>
            <a:ext cx="492125" cy="3175"/>
          </a:xfrm>
          <a:prstGeom prst="line">
            <a:avLst/>
          </a:prstGeom>
          <a:noFill/>
          <a:ln w="9525">
            <a:solidFill>
              <a:srgbClr val="000000"/>
            </a:solidFill>
            <a:round/>
            <a:headEnd/>
            <a:tailEnd/>
          </a:ln>
        </p:spPr>
        <p:txBody>
          <a:bodyPr/>
          <a:lstStyle/>
          <a:p>
            <a:endParaRPr lang="en-CA"/>
          </a:p>
        </p:txBody>
      </p:sp>
      <p:sp>
        <p:nvSpPr>
          <p:cNvPr id="28508" name="Freeform 915"/>
          <p:cNvSpPr>
            <a:spLocks/>
          </p:cNvSpPr>
          <p:nvPr/>
        </p:nvSpPr>
        <p:spPr bwMode="auto">
          <a:xfrm>
            <a:off x="5969000" y="4084638"/>
            <a:ext cx="71438" cy="38100"/>
          </a:xfrm>
          <a:custGeom>
            <a:avLst/>
            <a:gdLst>
              <a:gd name="T0" fmla="*/ 0 w 61"/>
              <a:gd name="T1" fmla="*/ 0 h 30"/>
              <a:gd name="T2" fmla="*/ 2147483647 w 61"/>
              <a:gd name="T3" fmla="*/ 2147483647 h 30"/>
              <a:gd name="T4" fmla="*/ 0 w 61"/>
              <a:gd name="T5" fmla="*/ 2147483647 h 30"/>
              <a:gd name="T6" fmla="*/ 0 60000 65536"/>
              <a:gd name="T7" fmla="*/ 0 60000 65536"/>
              <a:gd name="T8" fmla="*/ 0 60000 65536"/>
              <a:gd name="T9" fmla="*/ 0 w 61"/>
              <a:gd name="T10" fmla="*/ 0 h 30"/>
              <a:gd name="T11" fmla="*/ 61 w 61"/>
              <a:gd name="T12" fmla="*/ 30 h 30"/>
            </a:gdLst>
            <a:ahLst/>
            <a:cxnLst>
              <a:cxn ang="T6">
                <a:pos x="T0" y="T1"/>
              </a:cxn>
              <a:cxn ang="T7">
                <a:pos x="T2" y="T3"/>
              </a:cxn>
              <a:cxn ang="T8">
                <a:pos x="T4" y="T5"/>
              </a:cxn>
            </a:cxnLst>
            <a:rect l="T9" t="T10" r="T11" b="T12"/>
            <a:pathLst>
              <a:path w="61" h="30">
                <a:moveTo>
                  <a:pt x="0" y="0"/>
                </a:moveTo>
                <a:lnTo>
                  <a:pt x="61" y="15"/>
                </a:lnTo>
                <a:lnTo>
                  <a:pt x="0" y="30"/>
                </a:lnTo>
              </a:path>
            </a:pathLst>
          </a:custGeom>
          <a:noFill/>
          <a:ln w="9525">
            <a:solidFill>
              <a:srgbClr val="000000"/>
            </a:solidFill>
            <a:round/>
            <a:headEnd/>
            <a:tailEnd/>
          </a:ln>
        </p:spPr>
        <p:txBody>
          <a:bodyPr/>
          <a:lstStyle/>
          <a:p>
            <a:endParaRPr lang="en-CA"/>
          </a:p>
        </p:txBody>
      </p:sp>
      <p:sp>
        <p:nvSpPr>
          <p:cNvPr id="28509" name="Freeform 916"/>
          <p:cNvSpPr>
            <a:spLocks/>
          </p:cNvSpPr>
          <p:nvPr/>
        </p:nvSpPr>
        <p:spPr bwMode="auto">
          <a:xfrm>
            <a:off x="2486025" y="4675188"/>
            <a:ext cx="58738" cy="166687"/>
          </a:xfrm>
          <a:custGeom>
            <a:avLst/>
            <a:gdLst>
              <a:gd name="T0" fmla="*/ 2147483647 w 49"/>
              <a:gd name="T1" fmla="*/ 2147483647 h 135"/>
              <a:gd name="T2" fmla="*/ 2147483647 w 49"/>
              <a:gd name="T3" fmla="*/ 2147483647 h 135"/>
              <a:gd name="T4" fmla="*/ 0 w 49"/>
              <a:gd name="T5" fmla="*/ 2147483647 h 135"/>
              <a:gd name="T6" fmla="*/ 0 w 49"/>
              <a:gd name="T7" fmla="*/ 2147483647 h 135"/>
              <a:gd name="T8" fmla="*/ 2147483647 w 49"/>
              <a:gd name="T9" fmla="*/ 2147483647 h 135"/>
              <a:gd name="T10" fmla="*/ 2147483647 w 49"/>
              <a:gd name="T11" fmla="*/ 2147483647 h 135"/>
              <a:gd name="T12" fmla="*/ 2147483647 w 49"/>
              <a:gd name="T13" fmla="*/ 2147483647 h 135"/>
              <a:gd name="T14" fmla="*/ 2147483647 w 49"/>
              <a:gd name="T15" fmla="*/ 2147483647 h 135"/>
              <a:gd name="T16" fmla="*/ 2147483647 w 49"/>
              <a:gd name="T17" fmla="*/ 2147483647 h 135"/>
              <a:gd name="T18" fmla="*/ 2147483647 w 49"/>
              <a:gd name="T19" fmla="*/ 0 h 135"/>
              <a:gd name="T20" fmla="*/ 2147483647 w 49"/>
              <a:gd name="T21" fmla="*/ 0 h 135"/>
              <a:gd name="T22" fmla="*/ 2147483647 w 49"/>
              <a:gd name="T23" fmla="*/ 2147483647 h 135"/>
              <a:gd name="T24" fmla="*/ 2147483647 w 49"/>
              <a:gd name="T25" fmla="*/ 2147483647 h 135"/>
              <a:gd name="T26" fmla="*/ 2147483647 w 49"/>
              <a:gd name="T27" fmla="*/ 2147483647 h 135"/>
              <a:gd name="T28" fmla="*/ 2147483647 w 49"/>
              <a:gd name="T29" fmla="*/ 2147483647 h 135"/>
              <a:gd name="T30" fmla="*/ 2147483647 w 49"/>
              <a:gd name="T31" fmla="*/ 2147483647 h 135"/>
              <a:gd name="T32" fmla="*/ 2147483647 w 49"/>
              <a:gd name="T33" fmla="*/ 2147483647 h 135"/>
              <a:gd name="T34" fmla="*/ 2147483647 w 49"/>
              <a:gd name="T35" fmla="*/ 2147483647 h 135"/>
              <a:gd name="T36" fmla="*/ 2147483647 w 49"/>
              <a:gd name="T37" fmla="*/ 2147483647 h 135"/>
              <a:gd name="T38" fmla="*/ 2147483647 w 49"/>
              <a:gd name="T39" fmla="*/ 2147483647 h 135"/>
              <a:gd name="T40" fmla="*/ 2147483647 w 49"/>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5"/>
              <a:gd name="T65" fmla="*/ 49 w 49"/>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5">
                <a:moveTo>
                  <a:pt x="11" y="135"/>
                </a:moveTo>
                <a:lnTo>
                  <a:pt x="2" y="110"/>
                </a:lnTo>
                <a:lnTo>
                  <a:pt x="0" y="85"/>
                </a:lnTo>
                <a:lnTo>
                  <a:pt x="0" y="68"/>
                </a:lnTo>
                <a:lnTo>
                  <a:pt x="3" y="53"/>
                </a:lnTo>
                <a:lnTo>
                  <a:pt x="9" y="38"/>
                </a:lnTo>
                <a:lnTo>
                  <a:pt x="19" y="25"/>
                </a:lnTo>
                <a:lnTo>
                  <a:pt x="22" y="17"/>
                </a:lnTo>
                <a:lnTo>
                  <a:pt x="30" y="10"/>
                </a:lnTo>
                <a:lnTo>
                  <a:pt x="38" y="0"/>
                </a:lnTo>
                <a:lnTo>
                  <a:pt x="49" y="0"/>
                </a:lnTo>
                <a:lnTo>
                  <a:pt x="43" y="6"/>
                </a:lnTo>
                <a:lnTo>
                  <a:pt x="38" y="15"/>
                </a:lnTo>
                <a:lnTo>
                  <a:pt x="30" y="25"/>
                </a:lnTo>
                <a:lnTo>
                  <a:pt x="22" y="40"/>
                </a:lnTo>
                <a:lnTo>
                  <a:pt x="17" y="55"/>
                </a:lnTo>
                <a:lnTo>
                  <a:pt x="13" y="72"/>
                </a:lnTo>
                <a:lnTo>
                  <a:pt x="11" y="87"/>
                </a:lnTo>
                <a:lnTo>
                  <a:pt x="15" y="110"/>
                </a:lnTo>
                <a:lnTo>
                  <a:pt x="21" y="135"/>
                </a:lnTo>
                <a:lnTo>
                  <a:pt x="11" y="135"/>
                </a:lnTo>
                <a:close/>
              </a:path>
            </a:pathLst>
          </a:custGeom>
          <a:solidFill>
            <a:srgbClr val="000000"/>
          </a:solidFill>
          <a:ln w="0">
            <a:solidFill>
              <a:srgbClr val="000000"/>
            </a:solidFill>
            <a:round/>
            <a:headEnd/>
            <a:tailEnd/>
          </a:ln>
        </p:spPr>
        <p:txBody>
          <a:bodyPr/>
          <a:lstStyle/>
          <a:p>
            <a:endParaRPr lang="en-CA"/>
          </a:p>
        </p:txBody>
      </p:sp>
      <p:sp>
        <p:nvSpPr>
          <p:cNvPr id="28510" name="Freeform 917"/>
          <p:cNvSpPr>
            <a:spLocks noEditPoints="1"/>
          </p:cNvSpPr>
          <p:nvPr/>
        </p:nvSpPr>
        <p:spPr bwMode="auto">
          <a:xfrm>
            <a:off x="2598738" y="4714875"/>
            <a:ext cx="80962" cy="55563"/>
          </a:xfrm>
          <a:custGeom>
            <a:avLst/>
            <a:gdLst>
              <a:gd name="T0" fmla="*/ 2147483647 w 69"/>
              <a:gd name="T1" fmla="*/ 2147483647 h 44"/>
              <a:gd name="T2" fmla="*/ 0 w 69"/>
              <a:gd name="T3" fmla="*/ 2147483647 h 44"/>
              <a:gd name="T4" fmla="*/ 0 w 69"/>
              <a:gd name="T5" fmla="*/ 0 h 44"/>
              <a:gd name="T6" fmla="*/ 2147483647 w 69"/>
              <a:gd name="T7" fmla="*/ 0 h 44"/>
              <a:gd name="T8" fmla="*/ 2147483647 w 69"/>
              <a:gd name="T9" fmla="*/ 2147483647 h 44"/>
              <a:gd name="T10" fmla="*/ 2147483647 w 69"/>
              <a:gd name="T11" fmla="*/ 2147483647 h 44"/>
              <a:gd name="T12" fmla="*/ 0 w 69"/>
              <a:gd name="T13" fmla="*/ 2147483647 h 44"/>
              <a:gd name="T14" fmla="*/ 0 w 69"/>
              <a:gd name="T15" fmla="*/ 2147483647 h 44"/>
              <a:gd name="T16" fmla="*/ 2147483647 w 69"/>
              <a:gd name="T17" fmla="*/ 2147483647 h 44"/>
              <a:gd name="T18" fmla="*/ 2147483647 w 69"/>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4"/>
              <a:gd name="T32" fmla="*/ 69 w 69"/>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4">
                <a:moveTo>
                  <a:pt x="69" y="12"/>
                </a:moveTo>
                <a:lnTo>
                  <a:pt x="0" y="12"/>
                </a:lnTo>
                <a:lnTo>
                  <a:pt x="0" y="0"/>
                </a:lnTo>
                <a:lnTo>
                  <a:pt x="69" y="0"/>
                </a:lnTo>
                <a:lnTo>
                  <a:pt x="69" y="12"/>
                </a:lnTo>
                <a:close/>
                <a:moveTo>
                  <a:pt x="69" y="44"/>
                </a:moveTo>
                <a:lnTo>
                  <a:pt x="0" y="44"/>
                </a:lnTo>
                <a:lnTo>
                  <a:pt x="0" y="31"/>
                </a:lnTo>
                <a:lnTo>
                  <a:pt x="69" y="31"/>
                </a:lnTo>
                <a:lnTo>
                  <a:pt x="69" y="44"/>
                </a:lnTo>
                <a:close/>
              </a:path>
            </a:pathLst>
          </a:custGeom>
          <a:solidFill>
            <a:srgbClr val="000000"/>
          </a:solidFill>
          <a:ln w="0">
            <a:solidFill>
              <a:srgbClr val="000000"/>
            </a:solidFill>
            <a:round/>
            <a:headEnd/>
            <a:tailEnd/>
          </a:ln>
        </p:spPr>
        <p:txBody>
          <a:bodyPr/>
          <a:lstStyle/>
          <a:p>
            <a:endParaRPr lang="en-CA"/>
          </a:p>
        </p:txBody>
      </p:sp>
      <p:sp>
        <p:nvSpPr>
          <p:cNvPr id="28511" name="Freeform 918"/>
          <p:cNvSpPr>
            <a:spLocks/>
          </p:cNvSpPr>
          <p:nvPr/>
        </p:nvSpPr>
        <p:spPr bwMode="auto">
          <a:xfrm>
            <a:off x="2744788" y="4675188"/>
            <a:ext cx="106362"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2" name="Freeform 919"/>
          <p:cNvSpPr>
            <a:spLocks/>
          </p:cNvSpPr>
          <p:nvPr/>
        </p:nvSpPr>
        <p:spPr bwMode="auto">
          <a:xfrm>
            <a:off x="2863850" y="4673600"/>
            <a:ext cx="103188"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1" y="82"/>
                </a:lnTo>
                <a:lnTo>
                  <a:pt x="15" y="87"/>
                </a:lnTo>
                <a:lnTo>
                  <a:pt x="19" y="91"/>
                </a:lnTo>
                <a:lnTo>
                  <a:pt x="24" y="95"/>
                </a:lnTo>
                <a:lnTo>
                  <a:pt x="32" y="97"/>
                </a:lnTo>
                <a:lnTo>
                  <a:pt x="40" y="97"/>
                </a:lnTo>
                <a:lnTo>
                  <a:pt x="49" y="97"/>
                </a:lnTo>
                <a:lnTo>
                  <a:pt x="55" y="95"/>
                </a:lnTo>
                <a:lnTo>
                  <a:pt x="60" y="91"/>
                </a:lnTo>
                <a:lnTo>
                  <a:pt x="64" y="87"/>
                </a:lnTo>
                <a:lnTo>
                  <a:pt x="68" y="84"/>
                </a:lnTo>
                <a:lnTo>
                  <a:pt x="68" y="80"/>
                </a:lnTo>
                <a:lnTo>
                  <a:pt x="68" y="74"/>
                </a:lnTo>
                <a:lnTo>
                  <a:pt x="64" y="70"/>
                </a:lnTo>
                <a:lnTo>
                  <a:pt x="60" y="66"/>
                </a:lnTo>
                <a:lnTo>
                  <a:pt x="53" y="63"/>
                </a:lnTo>
                <a:lnTo>
                  <a:pt x="43" y="59"/>
                </a:lnTo>
                <a:lnTo>
                  <a:pt x="36" y="55"/>
                </a:lnTo>
                <a:lnTo>
                  <a:pt x="30" y="53"/>
                </a:lnTo>
                <a:lnTo>
                  <a:pt x="26" y="51"/>
                </a:lnTo>
                <a:lnTo>
                  <a:pt x="19" y="46"/>
                </a:lnTo>
                <a:lnTo>
                  <a:pt x="15" y="40"/>
                </a:lnTo>
                <a:lnTo>
                  <a:pt x="13" y="34"/>
                </a:lnTo>
                <a:lnTo>
                  <a:pt x="11" y="29"/>
                </a:lnTo>
                <a:lnTo>
                  <a:pt x="13" y="21"/>
                </a:lnTo>
                <a:lnTo>
                  <a:pt x="17" y="13"/>
                </a:lnTo>
                <a:lnTo>
                  <a:pt x="21" y="8"/>
                </a:lnTo>
                <a:lnTo>
                  <a:pt x="28" y="4"/>
                </a:lnTo>
                <a:lnTo>
                  <a:pt x="38" y="0"/>
                </a:lnTo>
                <a:lnTo>
                  <a:pt x="49" y="0"/>
                </a:lnTo>
                <a:lnTo>
                  <a:pt x="57" y="0"/>
                </a:lnTo>
                <a:lnTo>
                  <a:pt x="64" y="2"/>
                </a:lnTo>
                <a:lnTo>
                  <a:pt x="70" y="4"/>
                </a:lnTo>
                <a:lnTo>
                  <a:pt x="76" y="8"/>
                </a:lnTo>
                <a:lnTo>
                  <a:pt x="79" y="12"/>
                </a:lnTo>
                <a:lnTo>
                  <a:pt x="83" y="15"/>
                </a:lnTo>
                <a:lnTo>
                  <a:pt x="85" y="23"/>
                </a:lnTo>
                <a:lnTo>
                  <a:pt x="87" y="31"/>
                </a:lnTo>
                <a:lnTo>
                  <a:pt x="87" y="32"/>
                </a:lnTo>
                <a:lnTo>
                  <a:pt x="74" y="34"/>
                </a:lnTo>
                <a:lnTo>
                  <a:pt x="74" y="29"/>
                </a:lnTo>
                <a:lnTo>
                  <a:pt x="74" y="27"/>
                </a:lnTo>
                <a:lnTo>
                  <a:pt x="72" y="23"/>
                </a:lnTo>
                <a:lnTo>
                  <a:pt x="68" y="19"/>
                </a:lnTo>
                <a:lnTo>
                  <a:pt x="64" y="15"/>
                </a:lnTo>
                <a:lnTo>
                  <a:pt x="60" y="13"/>
                </a:lnTo>
                <a:lnTo>
                  <a:pt x="55" y="13"/>
                </a:lnTo>
                <a:lnTo>
                  <a:pt x="47" y="12"/>
                </a:lnTo>
                <a:lnTo>
                  <a:pt x="40" y="13"/>
                </a:lnTo>
                <a:lnTo>
                  <a:pt x="34" y="15"/>
                </a:lnTo>
                <a:lnTo>
                  <a:pt x="28" y="17"/>
                </a:lnTo>
                <a:lnTo>
                  <a:pt x="26" y="21"/>
                </a:lnTo>
                <a:lnTo>
                  <a:pt x="24" y="23"/>
                </a:lnTo>
                <a:lnTo>
                  <a:pt x="24" y="29"/>
                </a:lnTo>
                <a:lnTo>
                  <a:pt x="24" y="31"/>
                </a:lnTo>
                <a:lnTo>
                  <a:pt x="26" y="34"/>
                </a:lnTo>
                <a:lnTo>
                  <a:pt x="28" y="38"/>
                </a:lnTo>
                <a:lnTo>
                  <a:pt x="34" y="40"/>
                </a:lnTo>
                <a:lnTo>
                  <a:pt x="38" y="42"/>
                </a:lnTo>
                <a:lnTo>
                  <a:pt x="43" y="46"/>
                </a:lnTo>
                <a:lnTo>
                  <a:pt x="53" y="49"/>
                </a:lnTo>
                <a:lnTo>
                  <a:pt x="59" y="51"/>
                </a:lnTo>
                <a:lnTo>
                  <a:pt x="64" y="55"/>
                </a:lnTo>
                <a:lnTo>
                  <a:pt x="68" y="57"/>
                </a:lnTo>
                <a:lnTo>
                  <a:pt x="74" y="61"/>
                </a:lnTo>
                <a:lnTo>
                  <a:pt x="77" y="66"/>
                </a:lnTo>
                <a:lnTo>
                  <a:pt x="79" y="72"/>
                </a:lnTo>
                <a:lnTo>
                  <a:pt x="81" y="78"/>
                </a:lnTo>
                <a:lnTo>
                  <a:pt x="79" y="87"/>
                </a:lnTo>
                <a:lnTo>
                  <a:pt x="76" y="95"/>
                </a:lnTo>
                <a:lnTo>
                  <a:pt x="70" y="101"/>
                </a:lnTo>
                <a:lnTo>
                  <a:pt x="60"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3" name="Freeform 920"/>
          <p:cNvSpPr>
            <a:spLocks/>
          </p:cNvSpPr>
          <p:nvPr/>
        </p:nvSpPr>
        <p:spPr bwMode="auto">
          <a:xfrm>
            <a:off x="2990850" y="4675188"/>
            <a:ext cx="101600"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4" name="Freeform 921"/>
          <p:cNvSpPr>
            <a:spLocks/>
          </p:cNvSpPr>
          <p:nvPr/>
        </p:nvSpPr>
        <p:spPr bwMode="auto">
          <a:xfrm>
            <a:off x="3140075" y="4673600"/>
            <a:ext cx="76200"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5" name="Freeform 922"/>
          <p:cNvSpPr>
            <a:spLocks/>
          </p:cNvSpPr>
          <p:nvPr/>
        </p:nvSpPr>
        <p:spPr bwMode="auto">
          <a:xfrm>
            <a:off x="3270250" y="4675188"/>
            <a:ext cx="109538" cy="131762"/>
          </a:xfrm>
          <a:custGeom>
            <a:avLst/>
            <a:gdLst>
              <a:gd name="T0" fmla="*/ 0 w 91"/>
              <a:gd name="T1" fmla="*/ 2147483647 h 106"/>
              <a:gd name="T2" fmla="*/ 2147483647 w 91"/>
              <a:gd name="T3" fmla="*/ 0 h 106"/>
              <a:gd name="T4" fmla="*/ 2147483647 w 91"/>
              <a:gd name="T5" fmla="*/ 0 h 106"/>
              <a:gd name="T6" fmla="*/ 2147483647 w 91"/>
              <a:gd name="T7" fmla="*/ 2147483647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0 w 91"/>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6"/>
              <a:gd name="T35" fmla="*/ 91 w 91"/>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6">
                <a:moveTo>
                  <a:pt x="0" y="106"/>
                </a:moveTo>
                <a:lnTo>
                  <a:pt x="22" y="0"/>
                </a:lnTo>
                <a:lnTo>
                  <a:pt x="91" y="0"/>
                </a:lnTo>
                <a:lnTo>
                  <a:pt x="87" y="11"/>
                </a:lnTo>
                <a:lnTo>
                  <a:pt x="32" y="11"/>
                </a:lnTo>
                <a:lnTo>
                  <a:pt x="26"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16" name="Freeform 923"/>
          <p:cNvSpPr>
            <a:spLocks/>
          </p:cNvSpPr>
          <p:nvPr/>
        </p:nvSpPr>
        <p:spPr bwMode="auto">
          <a:xfrm>
            <a:off x="3389313" y="4673600"/>
            <a:ext cx="104775" cy="136525"/>
          </a:xfrm>
          <a:custGeom>
            <a:avLst/>
            <a:gdLst>
              <a:gd name="T0" fmla="*/ 2147483647 w 87"/>
              <a:gd name="T1" fmla="*/ 2147483647 h 110"/>
              <a:gd name="T2" fmla="*/ 2147483647 w 87"/>
              <a:gd name="T3" fmla="*/ 2147483647 h 110"/>
              <a:gd name="T4" fmla="*/ 2147483647 w 87"/>
              <a:gd name="T5" fmla="*/ 2147483647 h 110"/>
              <a:gd name="T6" fmla="*/ 2147483647 w 87"/>
              <a:gd name="T7" fmla="*/ 2147483647 h 110"/>
              <a:gd name="T8" fmla="*/ 2147483647 w 87"/>
              <a:gd name="T9" fmla="*/ 2147483647 h 110"/>
              <a:gd name="T10" fmla="*/ 2147483647 w 87"/>
              <a:gd name="T11" fmla="*/ 2147483647 h 110"/>
              <a:gd name="T12" fmla="*/ 2147483647 w 87"/>
              <a:gd name="T13" fmla="*/ 2147483647 h 110"/>
              <a:gd name="T14" fmla="*/ 2147483647 w 87"/>
              <a:gd name="T15" fmla="*/ 2147483647 h 110"/>
              <a:gd name="T16" fmla="*/ 2147483647 w 87"/>
              <a:gd name="T17" fmla="*/ 2147483647 h 110"/>
              <a:gd name="T18" fmla="*/ 2147483647 w 87"/>
              <a:gd name="T19" fmla="*/ 2147483647 h 110"/>
              <a:gd name="T20" fmla="*/ 2147483647 w 87"/>
              <a:gd name="T21" fmla="*/ 2147483647 h 110"/>
              <a:gd name="T22" fmla="*/ 2147483647 w 87"/>
              <a:gd name="T23" fmla="*/ 2147483647 h 110"/>
              <a:gd name="T24" fmla="*/ 2147483647 w 87"/>
              <a:gd name="T25" fmla="*/ 2147483647 h 110"/>
              <a:gd name="T26" fmla="*/ 2147483647 w 87"/>
              <a:gd name="T27" fmla="*/ 2147483647 h 110"/>
              <a:gd name="T28" fmla="*/ 2147483647 w 87"/>
              <a:gd name="T29" fmla="*/ 2147483647 h 110"/>
              <a:gd name="T30" fmla="*/ 2147483647 w 87"/>
              <a:gd name="T31" fmla="*/ 0 h 110"/>
              <a:gd name="T32" fmla="*/ 2147483647 w 87"/>
              <a:gd name="T33" fmla="*/ 0 h 110"/>
              <a:gd name="T34" fmla="*/ 2147483647 w 87"/>
              <a:gd name="T35" fmla="*/ 2147483647 h 110"/>
              <a:gd name="T36" fmla="*/ 2147483647 w 87"/>
              <a:gd name="T37" fmla="*/ 2147483647 h 110"/>
              <a:gd name="T38" fmla="*/ 2147483647 w 87"/>
              <a:gd name="T39" fmla="*/ 2147483647 h 110"/>
              <a:gd name="T40" fmla="*/ 2147483647 w 87"/>
              <a:gd name="T41" fmla="*/ 2147483647 h 110"/>
              <a:gd name="T42" fmla="*/ 2147483647 w 87"/>
              <a:gd name="T43" fmla="*/ 2147483647 h 110"/>
              <a:gd name="T44" fmla="*/ 2147483647 w 87"/>
              <a:gd name="T45" fmla="*/ 2147483647 h 110"/>
              <a:gd name="T46" fmla="*/ 2147483647 w 87"/>
              <a:gd name="T47" fmla="*/ 2147483647 h 110"/>
              <a:gd name="T48" fmla="*/ 2147483647 w 87"/>
              <a:gd name="T49" fmla="*/ 2147483647 h 110"/>
              <a:gd name="T50" fmla="*/ 2147483647 w 87"/>
              <a:gd name="T51" fmla="*/ 2147483647 h 110"/>
              <a:gd name="T52" fmla="*/ 2147483647 w 87"/>
              <a:gd name="T53" fmla="*/ 2147483647 h 110"/>
              <a:gd name="T54" fmla="*/ 2147483647 w 87"/>
              <a:gd name="T55" fmla="*/ 2147483647 h 110"/>
              <a:gd name="T56" fmla="*/ 2147483647 w 87"/>
              <a:gd name="T57" fmla="*/ 2147483647 h 110"/>
              <a:gd name="T58" fmla="*/ 2147483647 w 87"/>
              <a:gd name="T59" fmla="*/ 2147483647 h 110"/>
              <a:gd name="T60" fmla="*/ 2147483647 w 87"/>
              <a:gd name="T61" fmla="*/ 2147483647 h 110"/>
              <a:gd name="T62" fmla="*/ 2147483647 w 87"/>
              <a:gd name="T63" fmla="*/ 2147483647 h 110"/>
              <a:gd name="T64" fmla="*/ 2147483647 w 87"/>
              <a:gd name="T65" fmla="*/ 2147483647 h 110"/>
              <a:gd name="T66" fmla="*/ 2147483647 w 87"/>
              <a:gd name="T67" fmla="*/ 2147483647 h 110"/>
              <a:gd name="T68" fmla="*/ 2147483647 w 87"/>
              <a:gd name="T69" fmla="*/ 2147483647 h 110"/>
              <a:gd name="T70" fmla="*/ 2147483647 w 87"/>
              <a:gd name="T71" fmla="*/ 2147483647 h 110"/>
              <a:gd name="T72" fmla="*/ 2147483647 w 87"/>
              <a:gd name="T73" fmla="*/ 2147483647 h 110"/>
              <a:gd name="T74" fmla="*/ 2147483647 w 87"/>
              <a:gd name="T75" fmla="*/ 2147483647 h 110"/>
              <a:gd name="T76" fmla="*/ 2147483647 w 87"/>
              <a:gd name="T77" fmla="*/ 2147483647 h 110"/>
              <a:gd name="T78" fmla="*/ 2147483647 w 87"/>
              <a:gd name="T79" fmla="*/ 2147483647 h 110"/>
              <a:gd name="T80" fmla="*/ 2147483647 w 87"/>
              <a:gd name="T81" fmla="*/ 2147483647 h 110"/>
              <a:gd name="T82" fmla="*/ 0 w 87"/>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0"/>
              <a:gd name="T128" fmla="*/ 87 w 87"/>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0">
                <a:moveTo>
                  <a:pt x="0" y="74"/>
                </a:moveTo>
                <a:lnTo>
                  <a:pt x="11" y="72"/>
                </a:lnTo>
                <a:lnTo>
                  <a:pt x="11" y="76"/>
                </a:lnTo>
                <a:lnTo>
                  <a:pt x="13" y="82"/>
                </a:lnTo>
                <a:lnTo>
                  <a:pt x="15" y="87"/>
                </a:lnTo>
                <a:lnTo>
                  <a:pt x="19" y="91"/>
                </a:lnTo>
                <a:lnTo>
                  <a:pt x="25" y="95"/>
                </a:lnTo>
                <a:lnTo>
                  <a:pt x="32" y="97"/>
                </a:lnTo>
                <a:lnTo>
                  <a:pt x="42" y="97"/>
                </a:lnTo>
                <a:lnTo>
                  <a:pt x="49" y="97"/>
                </a:lnTo>
                <a:lnTo>
                  <a:pt x="57" y="95"/>
                </a:lnTo>
                <a:lnTo>
                  <a:pt x="61" y="91"/>
                </a:lnTo>
                <a:lnTo>
                  <a:pt x="66" y="87"/>
                </a:lnTo>
                <a:lnTo>
                  <a:pt x="68" y="84"/>
                </a:lnTo>
                <a:lnTo>
                  <a:pt x="68" y="80"/>
                </a:lnTo>
                <a:lnTo>
                  <a:pt x="68" y="74"/>
                </a:lnTo>
                <a:lnTo>
                  <a:pt x="64" y="70"/>
                </a:lnTo>
                <a:lnTo>
                  <a:pt x="61" y="66"/>
                </a:lnTo>
                <a:lnTo>
                  <a:pt x="55" y="63"/>
                </a:lnTo>
                <a:lnTo>
                  <a:pt x="44" y="59"/>
                </a:lnTo>
                <a:lnTo>
                  <a:pt x="36" y="55"/>
                </a:lnTo>
                <a:lnTo>
                  <a:pt x="30" y="53"/>
                </a:lnTo>
                <a:lnTo>
                  <a:pt x="26" y="51"/>
                </a:lnTo>
                <a:lnTo>
                  <a:pt x="21" y="46"/>
                </a:lnTo>
                <a:lnTo>
                  <a:pt x="15" y="40"/>
                </a:lnTo>
                <a:lnTo>
                  <a:pt x="13" y="34"/>
                </a:lnTo>
                <a:lnTo>
                  <a:pt x="11" y="29"/>
                </a:lnTo>
                <a:lnTo>
                  <a:pt x="13" y="21"/>
                </a:lnTo>
                <a:lnTo>
                  <a:pt x="17" y="13"/>
                </a:lnTo>
                <a:lnTo>
                  <a:pt x="23" y="8"/>
                </a:lnTo>
                <a:lnTo>
                  <a:pt x="30" y="4"/>
                </a:lnTo>
                <a:lnTo>
                  <a:pt x="38" y="0"/>
                </a:lnTo>
                <a:lnTo>
                  <a:pt x="49" y="0"/>
                </a:lnTo>
                <a:lnTo>
                  <a:pt x="57" y="0"/>
                </a:lnTo>
                <a:lnTo>
                  <a:pt x="64" y="2"/>
                </a:lnTo>
                <a:lnTo>
                  <a:pt x="70" y="4"/>
                </a:lnTo>
                <a:lnTo>
                  <a:pt x="76" y="8"/>
                </a:lnTo>
                <a:lnTo>
                  <a:pt x="80" y="12"/>
                </a:lnTo>
                <a:lnTo>
                  <a:pt x="83" y="15"/>
                </a:lnTo>
                <a:lnTo>
                  <a:pt x="87" y="23"/>
                </a:lnTo>
                <a:lnTo>
                  <a:pt x="87" y="31"/>
                </a:lnTo>
                <a:lnTo>
                  <a:pt x="87" y="32"/>
                </a:lnTo>
                <a:lnTo>
                  <a:pt x="76" y="34"/>
                </a:lnTo>
                <a:lnTo>
                  <a:pt x="74" y="29"/>
                </a:lnTo>
                <a:lnTo>
                  <a:pt x="74" y="27"/>
                </a:lnTo>
                <a:lnTo>
                  <a:pt x="72" y="23"/>
                </a:lnTo>
                <a:lnTo>
                  <a:pt x="70" y="19"/>
                </a:lnTo>
                <a:lnTo>
                  <a:pt x="66" y="15"/>
                </a:lnTo>
                <a:lnTo>
                  <a:pt x="61" y="13"/>
                </a:lnTo>
                <a:lnTo>
                  <a:pt x="55" y="13"/>
                </a:lnTo>
                <a:lnTo>
                  <a:pt x="49" y="12"/>
                </a:lnTo>
                <a:lnTo>
                  <a:pt x="42" y="13"/>
                </a:lnTo>
                <a:lnTo>
                  <a:pt x="34" y="15"/>
                </a:lnTo>
                <a:lnTo>
                  <a:pt x="30" y="17"/>
                </a:lnTo>
                <a:lnTo>
                  <a:pt x="26" y="21"/>
                </a:lnTo>
                <a:lnTo>
                  <a:pt x="25" y="23"/>
                </a:lnTo>
                <a:lnTo>
                  <a:pt x="25" y="29"/>
                </a:lnTo>
                <a:lnTo>
                  <a:pt x="25" y="31"/>
                </a:lnTo>
                <a:lnTo>
                  <a:pt x="26" y="34"/>
                </a:lnTo>
                <a:lnTo>
                  <a:pt x="30" y="38"/>
                </a:lnTo>
                <a:lnTo>
                  <a:pt x="34" y="40"/>
                </a:lnTo>
                <a:lnTo>
                  <a:pt x="38" y="42"/>
                </a:lnTo>
                <a:lnTo>
                  <a:pt x="44" y="46"/>
                </a:lnTo>
                <a:lnTo>
                  <a:pt x="53" y="49"/>
                </a:lnTo>
                <a:lnTo>
                  <a:pt x="59" y="51"/>
                </a:lnTo>
                <a:lnTo>
                  <a:pt x="64" y="55"/>
                </a:lnTo>
                <a:lnTo>
                  <a:pt x="68" y="57"/>
                </a:lnTo>
                <a:lnTo>
                  <a:pt x="74" y="61"/>
                </a:lnTo>
                <a:lnTo>
                  <a:pt x="78" y="66"/>
                </a:lnTo>
                <a:lnTo>
                  <a:pt x="80" y="72"/>
                </a:lnTo>
                <a:lnTo>
                  <a:pt x="81" y="78"/>
                </a:lnTo>
                <a:lnTo>
                  <a:pt x="80" y="87"/>
                </a:lnTo>
                <a:lnTo>
                  <a:pt x="76" y="95"/>
                </a:lnTo>
                <a:lnTo>
                  <a:pt x="70" y="101"/>
                </a:lnTo>
                <a:lnTo>
                  <a:pt x="61" y="106"/>
                </a:lnTo>
                <a:lnTo>
                  <a:pt x="51" y="108"/>
                </a:lnTo>
                <a:lnTo>
                  <a:pt x="40" y="110"/>
                </a:lnTo>
                <a:lnTo>
                  <a:pt x="28" y="108"/>
                </a:lnTo>
                <a:lnTo>
                  <a:pt x="19" y="106"/>
                </a:lnTo>
                <a:lnTo>
                  <a:pt x="11" y="102"/>
                </a:lnTo>
                <a:lnTo>
                  <a:pt x="6" y="97"/>
                </a:lnTo>
                <a:lnTo>
                  <a:pt x="2" y="91"/>
                </a:lnTo>
                <a:lnTo>
                  <a:pt x="0" y="84"/>
                </a:lnTo>
                <a:lnTo>
                  <a:pt x="0" y="74"/>
                </a:lnTo>
                <a:close/>
              </a:path>
            </a:pathLst>
          </a:custGeom>
          <a:solidFill>
            <a:srgbClr val="000000"/>
          </a:solidFill>
          <a:ln w="0">
            <a:solidFill>
              <a:srgbClr val="000000"/>
            </a:solidFill>
            <a:round/>
            <a:headEnd/>
            <a:tailEnd/>
          </a:ln>
        </p:spPr>
        <p:txBody>
          <a:bodyPr/>
          <a:lstStyle/>
          <a:p>
            <a:endParaRPr lang="en-CA"/>
          </a:p>
        </p:txBody>
      </p:sp>
      <p:sp>
        <p:nvSpPr>
          <p:cNvPr id="28517" name="Freeform 924"/>
          <p:cNvSpPr>
            <a:spLocks/>
          </p:cNvSpPr>
          <p:nvPr/>
        </p:nvSpPr>
        <p:spPr bwMode="auto">
          <a:xfrm>
            <a:off x="3517900" y="4675188"/>
            <a:ext cx="103188"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4" y="0"/>
                </a:lnTo>
                <a:lnTo>
                  <a:pt x="87" y="0"/>
                </a:lnTo>
                <a:lnTo>
                  <a:pt x="85"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18" name="Freeform 925"/>
          <p:cNvSpPr>
            <a:spLocks/>
          </p:cNvSpPr>
          <p:nvPr/>
        </p:nvSpPr>
        <p:spPr bwMode="auto">
          <a:xfrm>
            <a:off x="3668713" y="4673600"/>
            <a:ext cx="76200" cy="71438"/>
          </a:xfrm>
          <a:custGeom>
            <a:avLst/>
            <a:gdLst>
              <a:gd name="T0" fmla="*/ 2147483647 w 64"/>
              <a:gd name="T1" fmla="*/ 2147483647 h 59"/>
              <a:gd name="T2" fmla="*/ 0 w 64"/>
              <a:gd name="T3" fmla="*/ 2147483647 h 59"/>
              <a:gd name="T4" fmla="*/ 2147483647 w 64"/>
              <a:gd name="T5" fmla="*/ 0 h 59"/>
              <a:gd name="T6" fmla="*/ 2147483647 w 64"/>
              <a:gd name="T7" fmla="*/ 0 h 59"/>
              <a:gd name="T8" fmla="*/ 2147483647 w 64"/>
              <a:gd name="T9" fmla="*/ 2147483647 h 59"/>
              <a:gd name="T10" fmla="*/ 2147483647 w 64"/>
              <a:gd name="T11" fmla="*/ 2147483647 h 59"/>
              <a:gd name="T12" fmla="*/ 2147483647 w 64"/>
              <a:gd name="T13" fmla="*/ 2147483647 h 59"/>
              <a:gd name="T14" fmla="*/ 2147483647 w 64"/>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9"/>
              <a:gd name="T26" fmla="*/ 64 w 64"/>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9">
                <a:moveTo>
                  <a:pt x="13" y="59"/>
                </a:moveTo>
                <a:lnTo>
                  <a:pt x="0" y="59"/>
                </a:lnTo>
                <a:lnTo>
                  <a:pt x="26" y="0"/>
                </a:lnTo>
                <a:lnTo>
                  <a:pt x="38" y="0"/>
                </a:lnTo>
                <a:lnTo>
                  <a:pt x="64" y="59"/>
                </a:lnTo>
                <a:lnTo>
                  <a:pt x="51"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19" name="Freeform 926"/>
          <p:cNvSpPr>
            <a:spLocks/>
          </p:cNvSpPr>
          <p:nvPr/>
        </p:nvSpPr>
        <p:spPr bwMode="auto">
          <a:xfrm>
            <a:off x="3749675" y="4789488"/>
            <a:ext cx="19050" cy="17462"/>
          </a:xfrm>
          <a:custGeom>
            <a:avLst/>
            <a:gdLst>
              <a:gd name="T0" fmla="*/ 0 w 15"/>
              <a:gd name="T1" fmla="*/ 2147483647 h 13"/>
              <a:gd name="T2" fmla="*/ 2147483647 w 15"/>
              <a:gd name="T3" fmla="*/ 0 h 13"/>
              <a:gd name="T4" fmla="*/ 2147483647 w 15"/>
              <a:gd name="T5" fmla="*/ 0 h 13"/>
              <a:gd name="T6" fmla="*/ 2147483647 w 15"/>
              <a:gd name="T7" fmla="*/ 2147483647 h 13"/>
              <a:gd name="T8" fmla="*/ 0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13"/>
                </a:moveTo>
                <a:lnTo>
                  <a:pt x="4" y="0"/>
                </a:lnTo>
                <a:lnTo>
                  <a:pt x="15"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0" name="Freeform 927"/>
          <p:cNvSpPr>
            <a:spLocks/>
          </p:cNvSpPr>
          <p:nvPr/>
        </p:nvSpPr>
        <p:spPr bwMode="auto">
          <a:xfrm>
            <a:off x="3798888" y="4789488"/>
            <a:ext cx="19050" cy="17462"/>
          </a:xfrm>
          <a:custGeom>
            <a:avLst/>
            <a:gdLst>
              <a:gd name="T0" fmla="*/ 0 w 17"/>
              <a:gd name="T1" fmla="*/ 2147483647 h 13"/>
              <a:gd name="T2" fmla="*/ 2147483647 w 17"/>
              <a:gd name="T3" fmla="*/ 0 h 13"/>
              <a:gd name="T4" fmla="*/ 2147483647 w 17"/>
              <a:gd name="T5" fmla="*/ 0 h 13"/>
              <a:gd name="T6" fmla="*/ 2147483647 w 17"/>
              <a:gd name="T7" fmla="*/ 2147483647 h 13"/>
              <a:gd name="T8" fmla="*/ 0 w 17"/>
              <a:gd name="T9" fmla="*/ 2147483647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3" y="0"/>
                </a:lnTo>
                <a:lnTo>
                  <a:pt x="17" y="0"/>
                </a:lnTo>
                <a:lnTo>
                  <a:pt x="13" y="13"/>
                </a:lnTo>
                <a:lnTo>
                  <a:pt x="0" y="13"/>
                </a:lnTo>
                <a:close/>
              </a:path>
            </a:pathLst>
          </a:custGeom>
          <a:solidFill>
            <a:srgbClr val="000000"/>
          </a:solidFill>
          <a:ln w="0">
            <a:solidFill>
              <a:srgbClr val="000000"/>
            </a:solidFill>
            <a:round/>
            <a:headEnd/>
            <a:tailEnd/>
          </a:ln>
        </p:spPr>
        <p:txBody>
          <a:bodyPr/>
          <a:lstStyle/>
          <a:p>
            <a:endParaRPr lang="en-CA"/>
          </a:p>
        </p:txBody>
      </p:sp>
      <p:sp>
        <p:nvSpPr>
          <p:cNvPr id="28521" name="Freeform 928"/>
          <p:cNvSpPr>
            <a:spLocks/>
          </p:cNvSpPr>
          <p:nvPr/>
        </p:nvSpPr>
        <p:spPr bwMode="auto">
          <a:xfrm>
            <a:off x="3903663" y="4673600"/>
            <a:ext cx="77787" cy="71438"/>
          </a:xfrm>
          <a:custGeom>
            <a:avLst/>
            <a:gdLst>
              <a:gd name="T0" fmla="*/ 2147483647 w 62"/>
              <a:gd name="T1" fmla="*/ 2147483647 h 59"/>
              <a:gd name="T2" fmla="*/ 0 w 62"/>
              <a:gd name="T3" fmla="*/ 2147483647 h 59"/>
              <a:gd name="T4" fmla="*/ 2147483647 w 62"/>
              <a:gd name="T5" fmla="*/ 0 h 59"/>
              <a:gd name="T6" fmla="*/ 2147483647 w 62"/>
              <a:gd name="T7" fmla="*/ 0 h 59"/>
              <a:gd name="T8" fmla="*/ 2147483647 w 62"/>
              <a:gd name="T9" fmla="*/ 2147483647 h 59"/>
              <a:gd name="T10" fmla="*/ 2147483647 w 62"/>
              <a:gd name="T11" fmla="*/ 2147483647 h 59"/>
              <a:gd name="T12" fmla="*/ 2147483647 w 62"/>
              <a:gd name="T13" fmla="*/ 2147483647 h 59"/>
              <a:gd name="T14" fmla="*/ 2147483647 w 62"/>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9"/>
              <a:gd name="T26" fmla="*/ 62 w 6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9">
                <a:moveTo>
                  <a:pt x="13" y="59"/>
                </a:moveTo>
                <a:lnTo>
                  <a:pt x="0" y="59"/>
                </a:lnTo>
                <a:lnTo>
                  <a:pt x="24" y="0"/>
                </a:lnTo>
                <a:lnTo>
                  <a:pt x="38" y="0"/>
                </a:lnTo>
                <a:lnTo>
                  <a:pt x="62" y="59"/>
                </a:lnTo>
                <a:lnTo>
                  <a:pt x="49" y="59"/>
                </a:lnTo>
                <a:lnTo>
                  <a:pt x="32" y="12"/>
                </a:lnTo>
                <a:lnTo>
                  <a:pt x="13" y="59"/>
                </a:lnTo>
                <a:close/>
              </a:path>
            </a:pathLst>
          </a:custGeom>
          <a:solidFill>
            <a:srgbClr val="000000"/>
          </a:solidFill>
          <a:ln w="0">
            <a:solidFill>
              <a:srgbClr val="000000"/>
            </a:solidFill>
            <a:round/>
            <a:headEnd/>
            <a:tailEnd/>
          </a:ln>
        </p:spPr>
        <p:txBody>
          <a:bodyPr/>
          <a:lstStyle/>
          <a:p>
            <a:endParaRPr lang="en-CA"/>
          </a:p>
        </p:txBody>
      </p:sp>
      <p:sp>
        <p:nvSpPr>
          <p:cNvPr id="28522" name="Freeform 929"/>
          <p:cNvSpPr>
            <a:spLocks/>
          </p:cNvSpPr>
          <p:nvPr/>
        </p:nvSpPr>
        <p:spPr bwMode="auto">
          <a:xfrm>
            <a:off x="4033838" y="4675188"/>
            <a:ext cx="109537" cy="131762"/>
          </a:xfrm>
          <a:custGeom>
            <a:avLst/>
            <a:gdLst>
              <a:gd name="T0" fmla="*/ 0 w 90"/>
              <a:gd name="T1" fmla="*/ 2147483647 h 106"/>
              <a:gd name="T2" fmla="*/ 2147483647 w 90"/>
              <a:gd name="T3" fmla="*/ 0 h 106"/>
              <a:gd name="T4" fmla="*/ 2147483647 w 90"/>
              <a:gd name="T5" fmla="*/ 0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0 w 90"/>
              <a:gd name="T21" fmla="*/ 2147483647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06"/>
              <a:gd name="T35" fmla="*/ 90 w 90"/>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06">
                <a:moveTo>
                  <a:pt x="0" y="106"/>
                </a:moveTo>
                <a:lnTo>
                  <a:pt x="22" y="0"/>
                </a:lnTo>
                <a:lnTo>
                  <a:pt x="90" y="0"/>
                </a:lnTo>
                <a:lnTo>
                  <a:pt x="87" y="11"/>
                </a:lnTo>
                <a:lnTo>
                  <a:pt x="32" y="11"/>
                </a:lnTo>
                <a:lnTo>
                  <a:pt x="24" y="46"/>
                </a:lnTo>
                <a:lnTo>
                  <a:pt x="83" y="46"/>
                </a:lnTo>
                <a:lnTo>
                  <a:pt x="79" y="59"/>
                </a:lnTo>
                <a:lnTo>
                  <a:pt x="22" y="59"/>
                </a:lnTo>
                <a:lnTo>
                  <a:pt x="13" y="106"/>
                </a:lnTo>
                <a:lnTo>
                  <a:pt x="0" y="106"/>
                </a:lnTo>
                <a:close/>
              </a:path>
            </a:pathLst>
          </a:custGeom>
          <a:solidFill>
            <a:srgbClr val="000000"/>
          </a:solidFill>
          <a:ln w="0">
            <a:solidFill>
              <a:srgbClr val="000000"/>
            </a:solidFill>
            <a:round/>
            <a:headEnd/>
            <a:tailEnd/>
          </a:ln>
        </p:spPr>
        <p:txBody>
          <a:bodyPr/>
          <a:lstStyle/>
          <a:p>
            <a:endParaRPr lang="en-CA"/>
          </a:p>
        </p:txBody>
      </p:sp>
      <p:sp>
        <p:nvSpPr>
          <p:cNvPr id="28523" name="Freeform 930"/>
          <p:cNvSpPr>
            <a:spLocks/>
          </p:cNvSpPr>
          <p:nvPr/>
        </p:nvSpPr>
        <p:spPr bwMode="auto">
          <a:xfrm>
            <a:off x="4152900" y="4673600"/>
            <a:ext cx="104775" cy="136525"/>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2147483647 w 89"/>
              <a:gd name="T13" fmla="*/ 2147483647 h 110"/>
              <a:gd name="T14" fmla="*/ 2147483647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0 h 110"/>
              <a:gd name="T32" fmla="*/ 2147483647 w 89"/>
              <a:gd name="T33" fmla="*/ 0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110"/>
              <a:gd name="T128" fmla="*/ 89 w 89"/>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110">
                <a:moveTo>
                  <a:pt x="0" y="74"/>
                </a:moveTo>
                <a:lnTo>
                  <a:pt x="13" y="72"/>
                </a:lnTo>
                <a:lnTo>
                  <a:pt x="13" y="76"/>
                </a:lnTo>
                <a:lnTo>
                  <a:pt x="13" y="82"/>
                </a:lnTo>
                <a:lnTo>
                  <a:pt x="17" y="87"/>
                </a:lnTo>
                <a:lnTo>
                  <a:pt x="21" y="91"/>
                </a:lnTo>
                <a:lnTo>
                  <a:pt x="27" y="95"/>
                </a:lnTo>
                <a:lnTo>
                  <a:pt x="34" y="97"/>
                </a:lnTo>
                <a:lnTo>
                  <a:pt x="42" y="97"/>
                </a:lnTo>
                <a:lnTo>
                  <a:pt x="51" y="97"/>
                </a:lnTo>
                <a:lnTo>
                  <a:pt x="57" y="95"/>
                </a:lnTo>
                <a:lnTo>
                  <a:pt x="63" y="91"/>
                </a:lnTo>
                <a:lnTo>
                  <a:pt x="66" y="87"/>
                </a:lnTo>
                <a:lnTo>
                  <a:pt x="70" y="84"/>
                </a:lnTo>
                <a:lnTo>
                  <a:pt x="70" y="80"/>
                </a:lnTo>
                <a:lnTo>
                  <a:pt x="68" y="74"/>
                </a:lnTo>
                <a:lnTo>
                  <a:pt x="66" y="70"/>
                </a:lnTo>
                <a:lnTo>
                  <a:pt x="63" y="66"/>
                </a:lnTo>
                <a:lnTo>
                  <a:pt x="55" y="63"/>
                </a:lnTo>
                <a:lnTo>
                  <a:pt x="45" y="59"/>
                </a:lnTo>
                <a:lnTo>
                  <a:pt x="38" y="55"/>
                </a:lnTo>
                <a:lnTo>
                  <a:pt x="32" y="53"/>
                </a:lnTo>
                <a:lnTo>
                  <a:pt x="28" y="51"/>
                </a:lnTo>
                <a:lnTo>
                  <a:pt x="21" y="46"/>
                </a:lnTo>
                <a:lnTo>
                  <a:pt x="17" y="40"/>
                </a:lnTo>
                <a:lnTo>
                  <a:pt x="15" y="34"/>
                </a:lnTo>
                <a:lnTo>
                  <a:pt x="13" y="29"/>
                </a:lnTo>
                <a:lnTo>
                  <a:pt x="15" y="21"/>
                </a:lnTo>
                <a:lnTo>
                  <a:pt x="17" y="13"/>
                </a:lnTo>
                <a:lnTo>
                  <a:pt x="23" y="8"/>
                </a:lnTo>
                <a:lnTo>
                  <a:pt x="30" y="4"/>
                </a:lnTo>
                <a:lnTo>
                  <a:pt x="40" y="0"/>
                </a:lnTo>
                <a:lnTo>
                  <a:pt x="51" y="0"/>
                </a:lnTo>
                <a:lnTo>
                  <a:pt x="59" y="0"/>
                </a:lnTo>
                <a:lnTo>
                  <a:pt x="66" y="2"/>
                </a:lnTo>
                <a:lnTo>
                  <a:pt x="72" y="4"/>
                </a:lnTo>
                <a:lnTo>
                  <a:pt x="78" y="8"/>
                </a:lnTo>
                <a:lnTo>
                  <a:pt x="81" y="12"/>
                </a:lnTo>
                <a:lnTo>
                  <a:pt x="85" y="15"/>
                </a:lnTo>
                <a:lnTo>
                  <a:pt x="87" y="23"/>
                </a:lnTo>
                <a:lnTo>
                  <a:pt x="89" y="31"/>
                </a:lnTo>
                <a:lnTo>
                  <a:pt x="89" y="32"/>
                </a:lnTo>
                <a:lnTo>
                  <a:pt x="76" y="34"/>
                </a:lnTo>
                <a:lnTo>
                  <a:pt x="76" y="29"/>
                </a:lnTo>
                <a:lnTo>
                  <a:pt x="76" y="27"/>
                </a:lnTo>
                <a:lnTo>
                  <a:pt x="74" y="23"/>
                </a:lnTo>
                <a:lnTo>
                  <a:pt x="70" y="19"/>
                </a:lnTo>
                <a:lnTo>
                  <a:pt x="66" y="15"/>
                </a:lnTo>
                <a:lnTo>
                  <a:pt x="63" y="13"/>
                </a:lnTo>
                <a:lnTo>
                  <a:pt x="57" y="13"/>
                </a:lnTo>
                <a:lnTo>
                  <a:pt x="49" y="12"/>
                </a:lnTo>
                <a:lnTo>
                  <a:pt x="42" y="13"/>
                </a:lnTo>
                <a:lnTo>
                  <a:pt x="36" y="15"/>
                </a:lnTo>
                <a:lnTo>
                  <a:pt x="30" y="17"/>
                </a:lnTo>
                <a:lnTo>
                  <a:pt x="28" y="21"/>
                </a:lnTo>
                <a:lnTo>
                  <a:pt x="27" y="23"/>
                </a:lnTo>
                <a:lnTo>
                  <a:pt x="27" y="29"/>
                </a:lnTo>
                <a:lnTo>
                  <a:pt x="27" y="31"/>
                </a:lnTo>
                <a:lnTo>
                  <a:pt x="28" y="34"/>
                </a:lnTo>
                <a:lnTo>
                  <a:pt x="30" y="38"/>
                </a:lnTo>
                <a:lnTo>
                  <a:pt x="36" y="40"/>
                </a:lnTo>
                <a:lnTo>
                  <a:pt x="40" y="42"/>
                </a:lnTo>
                <a:lnTo>
                  <a:pt x="45" y="46"/>
                </a:lnTo>
                <a:lnTo>
                  <a:pt x="55" y="49"/>
                </a:lnTo>
                <a:lnTo>
                  <a:pt x="61" y="51"/>
                </a:lnTo>
                <a:lnTo>
                  <a:pt x="66" y="55"/>
                </a:lnTo>
                <a:lnTo>
                  <a:pt x="70" y="57"/>
                </a:lnTo>
                <a:lnTo>
                  <a:pt x="76" y="61"/>
                </a:lnTo>
                <a:lnTo>
                  <a:pt x="80" y="66"/>
                </a:lnTo>
                <a:lnTo>
                  <a:pt x="81" y="72"/>
                </a:lnTo>
                <a:lnTo>
                  <a:pt x="83" y="78"/>
                </a:lnTo>
                <a:lnTo>
                  <a:pt x="81" y="87"/>
                </a:lnTo>
                <a:lnTo>
                  <a:pt x="78" y="95"/>
                </a:lnTo>
                <a:lnTo>
                  <a:pt x="72" y="101"/>
                </a:lnTo>
                <a:lnTo>
                  <a:pt x="63" y="106"/>
                </a:lnTo>
                <a:lnTo>
                  <a:pt x="53" y="108"/>
                </a:lnTo>
                <a:lnTo>
                  <a:pt x="42" y="110"/>
                </a:lnTo>
                <a:lnTo>
                  <a:pt x="30" y="108"/>
                </a:lnTo>
                <a:lnTo>
                  <a:pt x="21" y="106"/>
                </a:lnTo>
                <a:lnTo>
                  <a:pt x="13" y="102"/>
                </a:lnTo>
                <a:lnTo>
                  <a:pt x="8" y="97"/>
                </a:lnTo>
                <a:lnTo>
                  <a:pt x="4" y="91"/>
                </a:lnTo>
                <a:lnTo>
                  <a:pt x="2" y="84"/>
                </a:lnTo>
                <a:lnTo>
                  <a:pt x="0" y="74"/>
                </a:lnTo>
                <a:close/>
              </a:path>
            </a:pathLst>
          </a:custGeom>
          <a:solidFill>
            <a:srgbClr val="000000"/>
          </a:solidFill>
          <a:ln w="0">
            <a:solidFill>
              <a:srgbClr val="000000"/>
            </a:solidFill>
            <a:round/>
            <a:headEnd/>
            <a:tailEnd/>
          </a:ln>
        </p:spPr>
        <p:txBody>
          <a:bodyPr/>
          <a:lstStyle/>
          <a:p>
            <a:endParaRPr lang="en-CA"/>
          </a:p>
        </p:txBody>
      </p:sp>
      <p:sp>
        <p:nvSpPr>
          <p:cNvPr id="28524" name="Freeform 931"/>
          <p:cNvSpPr>
            <a:spLocks/>
          </p:cNvSpPr>
          <p:nvPr/>
        </p:nvSpPr>
        <p:spPr bwMode="auto">
          <a:xfrm>
            <a:off x="4279900" y="4675188"/>
            <a:ext cx="104775" cy="131762"/>
          </a:xfrm>
          <a:custGeom>
            <a:avLst/>
            <a:gdLst>
              <a:gd name="T0" fmla="*/ 2147483647 w 87"/>
              <a:gd name="T1" fmla="*/ 2147483647 h 106"/>
              <a:gd name="T2" fmla="*/ 2147483647 w 87"/>
              <a:gd name="T3" fmla="*/ 2147483647 h 106"/>
              <a:gd name="T4" fmla="*/ 0 w 87"/>
              <a:gd name="T5" fmla="*/ 2147483647 h 106"/>
              <a:gd name="T6" fmla="*/ 2147483647 w 87"/>
              <a:gd name="T7" fmla="*/ 0 h 106"/>
              <a:gd name="T8" fmla="*/ 2147483647 w 87"/>
              <a:gd name="T9" fmla="*/ 0 h 106"/>
              <a:gd name="T10" fmla="*/ 2147483647 w 87"/>
              <a:gd name="T11" fmla="*/ 2147483647 h 106"/>
              <a:gd name="T12" fmla="*/ 2147483647 w 87"/>
              <a:gd name="T13" fmla="*/ 2147483647 h 106"/>
              <a:gd name="T14" fmla="*/ 2147483647 w 87"/>
              <a:gd name="T15" fmla="*/ 2147483647 h 106"/>
              <a:gd name="T16" fmla="*/ 2147483647 w 87"/>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6"/>
              <a:gd name="T29" fmla="*/ 87 w 87"/>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6">
                <a:moveTo>
                  <a:pt x="15" y="106"/>
                </a:moveTo>
                <a:lnTo>
                  <a:pt x="36" y="11"/>
                </a:lnTo>
                <a:lnTo>
                  <a:pt x="0" y="11"/>
                </a:lnTo>
                <a:lnTo>
                  <a:pt x="2" y="0"/>
                </a:lnTo>
                <a:lnTo>
                  <a:pt x="87" y="0"/>
                </a:lnTo>
                <a:lnTo>
                  <a:pt x="83" y="11"/>
                </a:lnTo>
                <a:lnTo>
                  <a:pt x="49" y="11"/>
                </a:lnTo>
                <a:lnTo>
                  <a:pt x="28" y="106"/>
                </a:lnTo>
                <a:lnTo>
                  <a:pt x="15" y="106"/>
                </a:lnTo>
                <a:close/>
              </a:path>
            </a:pathLst>
          </a:custGeom>
          <a:solidFill>
            <a:srgbClr val="000000"/>
          </a:solidFill>
          <a:ln w="0">
            <a:solidFill>
              <a:srgbClr val="000000"/>
            </a:solidFill>
            <a:round/>
            <a:headEnd/>
            <a:tailEnd/>
          </a:ln>
        </p:spPr>
        <p:txBody>
          <a:bodyPr/>
          <a:lstStyle/>
          <a:p>
            <a:endParaRPr lang="en-CA"/>
          </a:p>
        </p:txBody>
      </p:sp>
      <p:sp>
        <p:nvSpPr>
          <p:cNvPr id="28525" name="Freeform 932"/>
          <p:cNvSpPr>
            <a:spLocks/>
          </p:cNvSpPr>
          <p:nvPr/>
        </p:nvSpPr>
        <p:spPr bwMode="auto">
          <a:xfrm>
            <a:off x="4460875" y="4675188"/>
            <a:ext cx="58738" cy="166687"/>
          </a:xfrm>
          <a:custGeom>
            <a:avLst/>
            <a:gdLst>
              <a:gd name="T0" fmla="*/ 2147483647 w 50"/>
              <a:gd name="T1" fmla="*/ 0 h 135"/>
              <a:gd name="T2" fmla="*/ 2147483647 w 50"/>
              <a:gd name="T3" fmla="*/ 2147483647 h 135"/>
              <a:gd name="T4" fmla="*/ 2147483647 w 50"/>
              <a:gd name="T5" fmla="*/ 2147483647 h 135"/>
              <a:gd name="T6" fmla="*/ 2147483647 w 50"/>
              <a:gd name="T7" fmla="*/ 2147483647 h 135"/>
              <a:gd name="T8" fmla="*/ 2147483647 w 50"/>
              <a:gd name="T9" fmla="*/ 2147483647 h 135"/>
              <a:gd name="T10" fmla="*/ 2147483647 w 50"/>
              <a:gd name="T11" fmla="*/ 2147483647 h 135"/>
              <a:gd name="T12" fmla="*/ 2147483647 w 50"/>
              <a:gd name="T13" fmla="*/ 2147483647 h 135"/>
              <a:gd name="T14" fmla="*/ 2147483647 w 50"/>
              <a:gd name="T15" fmla="*/ 2147483647 h 135"/>
              <a:gd name="T16" fmla="*/ 2147483647 w 50"/>
              <a:gd name="T17" fmla="*/ 2147483647 h 135"/>
              <a:gd name="T18" fmla="*/ 2147483647 w 50"/>
              <a:gd name="T19" fmla="*/ 2147483647 h 135"/>
              <a:gd name="T20" fmla="*/ 0 w 50"/>
              <a:gd name="T21" fmla="*/ 2147483647 h 135"/>
              <a:gd name="T22" fmla="*/ 2147483647 w 50"/>
              <a:gd name="T23" fmla="*/ 2147483647 h 135"/>
              <a:gd name="T24" fmla="*/ 2147483647 w 50"/>
              <a:gd name="T25" fmla="*/ 2147483647 h 135"/>
              <a:gd name="T26" fmla="*/ 2147483647 w 50"/>
              <a:gd name="T27" fmla="*/ 2147483647 h 135"/>
              <a:gd name="T28" fmla="*/ 2147483647 w 50"/>
              <a:gd name="T29" fmla="*/ 2147483647 h 135"/>
              <a:gd name="T30" fmla="*/ 2147483647 w 50"/>
              <a:gd name="T31" fmla="*/ 2147483647 h 135"/>
              <a:gd name="T32" fmla="*/ 2147483647 w 50"/>
              <a:gd name="T33" fmla="*/ 2147483647 h 135"/>
              <a:gd name="T34" fmla="*/ 2147483647 w 50"/>
              <a:gd name="T35" fmla="*/ 2147483647 h 135"/>
              <a:gd name="T36" fmla="*/ 2147483647 w 50"/>
              <a:gd name="T37" fmla="*/ 2147483647 h 135"/>
              <a:gd name="T38" fmla="*/ 2147483647 w 50"/>
              <a:gd name="T39" fmla="*/ 0 h 135"/>
              <a:gd name="T40" fmla="*/ 2147483647 w 50"/>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35"/>
              <a:gd name="T65" fmla="*/ 50 w 5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35">
                <a:moveTo>
                  <a:pt x="38" y="0"/>
                </a:moveTo>
                <a:lnTo>
                  <a:pt x="48" y="25"/>
                </a:lnTo>
                <a:lnTo>
                  <a:pt x="50" y="49"/>
                </a:lnTo>
                <a:lnTo>
                  <a:pt x="48" y="66"/>
                </a:lnTo>
                <a:lnTo>
                  <a:pt x="46" y="82"/>
                </a:lnTo>
                <a:lnTo>
                  <a:pt x="40" y="97"/>
                </a:lnTo>
                <a:lnTo>
                  <a:pt x="31" y="110"/>
                </a:lnTo>
                <a:lnTo>
                  <a:pt x="25" y="117"/>
                </a:lnTo>
                <a:lnTo>
                  <a:pt x="19" y="125"/>
                </a:lnTo>
                <a:lnTo>
                  <a:pt x="10" y="135"/>
                </a:lnTo>
                <a:lnTo>
                  <a:pt x="0" y="135"/>
                </a:lnTo>
                <a:lnTo>
                  <a:pt x="6" y="129"/>
                </a:lnTo>
                <a:lnTo>
                  <a:pt x="12" y="119"/>
                </a:lnTo>
                <a:lnTo>
                  <a:pt x="17" y="110"/>
                </a:lnTo>
                <a:lnTo>
                  <a:pt x="27" y="95"/>
                </a:lnTo>
                <a:lnTo>
                  <a:pt x="33" y="80"/>
                </a:lnTo>
                <a:lnTo>
                  <a:pt x="36" y="63"/>
                </a:lnTo>
                <a:lnTo>
                  <a:pt x="36" y="47"/>
                </a:lnTo>
                <a:lnTo>
                  <a:pt x="34" y="25"/>
                </a:lnTo>
                <a:lnTo>
                  <a:pt x="27" y="0"/>
                </a:lnTo>
                <a:lnTo>
                  <a:pt x="38" y="0"/>
                </a:lnTo>
                <a:close/>
              </a:path>
            </a:pathLst>
          </a:custGeom>
          <a:solidFill>
            <a:srgbClr val="000000"/>
          </a:solidFill>
          <a:ln w="0">
            <a:solidFill>
              <a:srgbClr val="000000"/>
            </a:solidFill>
            <a:round/>
            <a:headEnd/>
            <a:tailEnd/>
          </a:ln>
        </p:spPr>
        <p:txBody>
          <a:bodyPr/>
          <a:lstStyle/>
          <a:p>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5" name="Date Placeholder 3"/>
          <p:cNvSpPr>
            <a:spLocks noGrp="1"/>
          </p:cNvSpPr>
          <p:nvPr>
            <p:ph type="dt" sz="quarter" idx="10"/>
          </p:nvPr>
        </p:nvSpPr>
        <p:spPr>
          <a:noFill/>
        </p:spPr>
        <p:txBody>
          <a:bodyPr/>
          <a:lstStyle/>
          <a:p>
            <a:fld id="{6D37F095-6914-4AD6-9169-3CF418F1C5EC}" type="datetime1">
              <a:rPr lang="en-US" smtClean="0"/>
              <a:t>1/15/2020</a:t>
            </a:fld>
            <a:endParaRPr lang="en-US"/>
          </a:p>
        </p:txBody>
      </p:sp>
      <p:sp>
        <p:nvSpPr>
          <p:cNvPr id="5146" name="Footer Placeholder 4"/>
          <p:cNvSpPr>
            <a:spLocks noGrp="1"/>
          </p:cNvSpPr>
          <p:nvPr>
            <p:ph type="ftr" sz="quarter" idx="11"/>
          </p:nvPr>
        </p:nvSpPr>
        <p:spPr>
          <a:noFill/>
        </p:spPr>
        <p:txBody>
          <a:bodyPr/>
          <a:lstStyle/>
          <a:p>
            <a:r>
              <a:rPr lang="en-US"/>
              <a:t>CPSC503 Winter 2020</a:t>
            </a:r>
          </a:p>
        </p:txBody>
      </p:sp>
      <p:sp>
        <p:nvSpPr>
          <p:cNvPr id="5147" name="Slide Number Placeholder 5"/>
          <p:cNvSpPr>
            <a:spLocks noGrp="1"/>
          </p:cNvSpPr>
          <p:nvPr>
            <p:ph type="sldNum" sz="quarter" idx="12"/>
          </p:nvPr>
        </p:nvSpPr>
        <p:spPr>
          <a:noFill/>
        </p:spPr>
        <p:txBody>
          <a:bodyPr/>
          <a:lstStyle/>
          <a:p>
            <a:fld id="{3F2BA954-B8BE-4E5D-87DF-81151B9D0D48}" type="slidenum">
              <a:rPr lang="en-US" smtClean="0"/>
              <a:pPr/>
              <a:t>9</a:t>
            </a:fld>
            <a:endParaRPr lang="en-US"/>
          </a:p>
        </p:txBody>
      </p:sp>
      <p:sp>
        <p:nvSpPr>
          <p:cNvPr id="5148" name="Rectangle 2"/>
          <p:cNvSpPr>
            <a:spLocks noGrp="1" noChangeArrowheads="1"/>
          </p:cNvSpPr>
          <p:nvPr>
            <p:ph type="title"/>
          </p:nvPr>
        </p:nvSpPr>
        <p:spPr>
          <a:xfrm>
            <a:off x="0" y="0"/>
            <a:ext cx="8839200" cy="773113"/>
          </a:xfrm>
        </p:spPr>
        <p:txBody>
          <a:bodyPr/>
          <a:lstStyle/>
          <a:p>
            <a:pPr eaLnBrk="1" hangingPunct="1"/>
            <a:r>
              <a:rPr lang="en-US"/>
              <a:t>Intersection (</a:t>
            </a:r>
            <a:r>
              <a:rPr lang="en-US">
                <a:solidFill>
                  <a:srgbClr val="7030A0"/>
                </a:solidFill>
              </a:rPr>
              <a:t>FST1</a:t>
            </a:r>
            <a:r>
              <a:rPr lang="en-US"/>
              <a:t>, </a:t>
            </a:r>
            <a:r>
              <a:rPr lang="en-US">
                <a:solidFill>
                  <a:srgbClr val="00B050"/>
                </a:solidFill>
              </a:rPr>
              <a:t>FST2</a:t>
            </a:r>
            <a:r>
              <a:rPr lang="en-US"/>
              <a:t>) </a:t>
            </a:r>
            <a:r>
              <a:rPr lang="en-US">
                <a:solidFill>
                  <a:schemeClr val="tx1"/>
                </a:solidFill>
              </a:rPr>
              <a:t>= FST3 </a:t>
            </a:r>
          </a:p>
        </p:txBody>
      </p:sp>
      <p:sp>
        <p:nvSpPr>
          <p:cNvPr id="5149" name="Rectangle 4"/>
          <p:cNvSpPr>
            <a:spLocks noChangeArrowheads="1"/>
          </p:cNvSpPr>
          <p:nvPr/>
        </p:nvSpPr>
        <p:spPr bwMode="auto">
          <a:xfrm>
            <a:off x="0" y="2897188"/>
            <a:ext cx="9144000" cy="182245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For all </a:t>
            </a:r>
            <a:r>
              <a:rPr lang="en-US" sz="2800" dirty="0" err="1">
                <a:latin typeface="Comic Sans MS" pitchFamily="66" charset="0"/>
              </a:rPr>
              <a:t>i,j,n,m,a,b</a:t>
            </a:r>
            <a:r>
              <a:rPr lang="en-US" sz="2800" b="1" dirty="0">
                <a:latin typeface="Comic Sans MS" pitchFamily="66" charset="0"/>
              </a:rPr>
              <a:t> </a:t>
            </a:r>
            <a:r>
              <a:rPr lang="el-GR" sz="2800" b="1" dirty="0">
                <a:latin typeface="Comic Sans MS" pitchFamily="66" charset="0"/>
              </a:rPr>
              <a:t>δ</a:t>
            </a:r>
            <a:r>
              <a:rPr lang="en-US" sz="2800" b="1" baseline="-25000" dirty="0">
                <a:latin typeface="Comic Sans MS" pitchFamily="66" charset="0"/>
              </a:rPr>
              <a:t>3</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 </a:t>
            </a:r>
            <a:r>
              <a:rPr lang="en-US" sz="2800" b="1" dirty="0" err="1">
                <a:latin typeface="Comic Sans MS" pitchFamily="66" charset="0"/>
              </a:rPr>
              <a:t>iff</a:t>
            </a:r>
            <a:endParaRPr lang="en-US" sz="2800" b="1" dirty="0">
              <a:latin typeface="Comic Sans MS" pitchFamily="66" charset="0"/>
            </a:endParaRPr>
          </a:p>
          <a:p>
            <a:pPr marL="742950" lvl="1" indent="-285750">
              <a:spcBef>
                <a:spcPct val="20000"/>
              </a:spcBef>
              <a:buFontTx/>
              <a:buChar char="–"/>
            </a:pPr>
            <a:r>
              <a:rPr lang="el-GR" sz="2800" b="1" dirty="0">
                <a:solidFill>
                  <a:srgbClr val="7030A0"/>
                </a:solidFill>
                <a:latin typeface="Comic Sans MS" pitchFamily="66" charset="0"/>
              </a:rPr>
              <a:t>δ</a:t>
            </a:r>
            <a:r>
              <a:rPr lang="el-GR" sz="2800" b="1" baseline="-25000" dirty="0">
                <a:solidFill>
                  <a:srgbClr val="7030A0"/>
                </a:solidFill>
                <a:latin typeface="Comic Sans MS" pitchFamily="66" charset="0"/>
              </a:rPr>
              <a:t>1</a:t>
            </a: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r>
              <a:rPr lang="en-US" sz="2800" b="1" dirty="0">
                <a:latin typeface="Comic Sans MS" pitchFamily="66" charset="0"/>
              </a:rPr>
              <a:t>, a:b) = </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 AND</a:t>
            </a:r>
          </a:p>
          <a:p>
            <a:pPr marL="742950" lvl="1" indent="-285750">
              <a:spcBef>
                <a:spcPct val="20000"/>
              </a:spcBef>
              <a:buFontTx/>
              <a:buChar char="–"/>
            </a:pPr>
            <a:r>
              <a:rPr lang="el-GR" sz="2800" b="1" dirty="0">
                <a:solidFill>
                  <a:srgbClr val="00B050"/>
                </a:solidFill>
                <a:latin typeface="Comic Sans MS" pitchFamily="66" charset="0"/>
              </a:rPr>
              <a:t>δ</a:t>
            </a:r>
            <a:r>
              <a:rPr lang="el-GR" sz="2800" b="1" baseline="-25000" dirty="0">
                <a:solidFill>
                  <a:srgbClr val="00B050"/>
                </a:solidFill>
                <a:latin typeface="Comic Sans MS" pitchFamily="66" charset="0"/>
              </a:rPr>
              <a:t>2</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r>
              <a:rPr lang="en-US" sz="2800" b="1" dirty="0">
                <a:latin typeface="Comic Sans MS" pitchFamily="66" charset="0"/>
              </a:rPr>
              <a:t>, a:b) = </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endParaRPr lang="el-GR" sz="2800" b="1" baseline="-25000" dirty="0">
              <a:solidFill>
                <a:srgbClr val="00B050"/>
              </a:solidFill>
              <a:latin typeface="Comic Sans MS" pitchFamily="66" charset="0"/>
            </a:endParaRPr>
          </a:p>
          <a:p>
            <a:pPr marL="342900" indent="-342900">
              <a:spcBef>
                <a:spcPct val="20000"/>
              </a:spcBef>
              <a:buFontTx/>
              <a:buChar char="•"/>
            </a:pPr>
            <a:endParaRPr lang="en-US" sz="2800" b="1" dirty="0">
              <a:latin typeface="Comic Sans MS" pitchFamily="66" charset="0"/>
            </a:endParaRPr>
          </a:p>
        </p:txBody>
      </p:sp>
      <p:sp>
        <p:nvSpPr>
          <p:cNvPr id="5150" name="Rectangle 5"/>
          <p:cNvSpPr>
            <a:spLocks noGrp="1" noChangeArrowheads="1"/>
          </p:cNvSpPr>
          <p:nvPr>
            <p:ph type="body" idx="1"/>
          </p:nvPr>
        </p:nvSpPr>
        <p:spPr>
          <a:xfrm>
            <a:off x="322263" y="849313"/>
            <a:ext cx="7772400" cy="1970087"/>
          </a:xfrm>
        </p:spPr>
        <p:txBody>
          <a:bodyPr/>
          <a:lstStyle/>
          <a:p>
            <a:pPr eaLnBrk="1" hangingPunct="1"/>
            <a:r>
              <a:rPr lang="en-US" dirty="0"/>
              <a:t>States of </a:t>
            </a:r>
            <a:r>
              <a:rPr lang="en-US" dirty="0">
                <a:solidFill>
                  <a:srgbClr val="7030A0"/>
                </a:solidFill>
              </a:rPr>
              <a:t>FST1</a:t>
            </a:r>
            <a:r>
              <a:rPr lang="en-US" dirty="0"/>
              <a:t> and </a:t>
            </a:r>
            <a:r>
              <a:rPr lang="en-US" dirty="0">
                <a:solidFill>
                  <a:srgbClr val="00B050"/>
                </a:solidFill>
              </a:rPr>
              <a:t>FST2</a:t>
            </a:r>
            <a:r>
              <a:rPr lang="en-US" dirty="0"/>
              <a:t> : </a:t>
            </a:r>
            <a:r>
              <a:rPr lang="en-US" dirty="0">
                <a:solidFill>
                  <a:srgbClr val="7030A0"/>
                </a:solidFill>
              </a:rPr>
              <a:t>Q</a:t>
            </a:r>
            <a:r>
              <a:rPr lang="en-US" baseline="-25000" dirty="0">
                <a:solidFill>
                  <a:srgbClr val="7030A0"/>
                </a:solidFill>
              </a:rPr>
              <a:t>1</a:t>
            </a:r>
            <a:r>
              <a:rPr lang="en-US" baseline="-25000" dirty="0"/>
              <a:t> </a:t>
            </a:r>
            <a:r>
              <a:rPr lang="en-US" dirty="0"/>
              <a:t>and </a:t>
            </a:r>
            <a:r>
              <a:rPr lang="en-US" dirty="0">
                <a:solidFill>
                  <a:srgbClr val="00B050"/>
                </a:solidFill>
              </a:rPr>
              <a:t>Q</a:t>
            </a:r>
            <a:r>
              <a:rPr lang="en-US" baseline="-25000" dirty="0">
                <a:solidFill>
                  <a:srgbClr val="00B050"/>
                </a:solidFill>
              </a:rPr>
              <a:t>2</a:t>
            </a:r>
          </a:p>
          <a:p>
            <a:pPr eaLnBrk="1" hangingPunct="1"/>
            <a:r>
              <a:rPr lang="en-US" dirty="0">
                <a:solidFill>
                  <a:schemeClr val="accent2"/>
                </a:solidFill>
              </a:rPr>
              <a:t>States of intersection: </a:t>
            </a:r>
            <a:r>
              <a:rPr lang="en-US" dirty="0"/>
              <a:t>(</a:t>
            </a:r>
            <a:r>
              <a:rPr lang="en-US" dirty="0">
                <a:solidFill>
                  <a:srgbClr val="7030A0"/>
                </a:solidFill>
              </a:rPr>
              <a:t>Q</a:t>
            </a:r>
            <a:r>
              <a:rPr lang="en-US" baseline="-25000" dirty="0">
                <a:solidFill>
                  <a:srgbClr val="7030A0"/>
                </a:solidFill>
              </a:rPr>
              <a:t>1</a:t>
            </a:r>
            <a:r>
              <a:rPr lang="en-US" baseline="-25000" dirty="0"/>
              <a:t> </a:t>
            </a:r>
            <a:r>
              <a:rPr lang="en-US" dirty="0"/>
              <a:t>x </a:t>
            </a:r>
            <a:r>
              <a:rPr lang="en-US" dirty="0">
                <a:solidFill>
                  <a:srgbClr val="00B050"/>
                </a:solidFill>
              </a:rPr>
              <a:t>Q</a:t>
            </a:r>
            <a:r>
              <a:rPr lang="en-US" baseline="-25000" dirty="0">
                <a:solidFill>
                  <a:srgbClr val="00B050"/>
                </a:solidFill>
              </a:rPr>
              <a:t>2</a:t>
            </a:r>
            <a:r>
              <a:rPr lang="en-US" dirty="0"/>
              <a:t>)</a:t>
            </a:r>
          </a:p>
          <a:p>
            <a:pPr eaLnBrk="1" hangingPunct="1"/>
            <a:r>
              <a:rPr lang="en-US" dirty="0"/>
              <a:t>Transitions of FST1 and FST2 :</a:t>
            </a:r>
            <a:r>
              <a:rPr lang="en-US" dirty="0">
                <a:solidFill>
                  <a:schemeClr val="accent2"/>
                </a:solidFill>
              </a:rPr>
              <a:t> </a:t>
            </a:r>
            <a:r>
              <a:rPr lang="el-GR" dirty="0">
                <a:solidFill>
                  <a:srgbClr val="7030A0"/>
                </a:solidFill>
              </a:rPr>
              <a:t>δ</a:t>
            </a:r>
            <a:r>
              <a:rPr lang="en-US" baseline="-25000" dirty="0">
                <a:solidFill>
                  <a:srgbClr val="7030A0"/>
                </a:solidFill>
              </a:rPr>
              <a:t>1</a:t>
            </a:r>
            <a:r>
              <a:rPr lang="en-US" baseline="-25000" dirty="0"/>
              <a:t>, </a:t>
            </a:r>
            <a:r>
              <a:rPr lang="el-GR" dirty="0">
                <a:solidFill>
                  <a:srgbClr val="00B050"/>
                </a:solidFill>
              </a:rPr>
              <a:t>δ</a:t>
            </a:r>
            <a:r>
              <a:rPr lang="en-US" baseline="-25000" dirty="0">
                <a:solidFill>
                  <a:srgbClr val="00B050"/>
                </a:solidFill>
              </a:rPr>
              <a:t>2</a:t>
            </a:r>
          </a:p>
          <a:p>
            <a:pPr eaLnBrk="1" hangingPunct="1"/>
            <a:r>
              <a:rPr lang="en-US" dirty="0">
                <a:solidFill>
                  <a:schemeClr val="accent2"/>
                </a:solidFill>
              </a:rPr>
              <a:t>Transitions of intersection : </a:t>
            </a:r>
            <a:r>
              <a:rPr lang="el-GR" dirty="0"/>
              <a:t>δ</a:t>
            </a:r>
            <a:r>
              <a:rPr lang="en-US" baseline="-25000" dirty="0"/>
              <a:t>3</a:t>
            </a:r>
          </a:p>
        </p:txBody>
      </p:sp>
      <p:sp>
        <p:nvSpPr>
          <p:cNvPr id="5153" name="Text Box 12"/>
          <p:cNvSpPr txBox="1">
            <a:spLocks noChangeArrowheads="1"/>
          </p:cNvSpPr>
          <p:nvPr/>
        </p:nvSpPr>
        <p:spPr bwMode="auto">
          <a:xfrm>
            <a:off x="5103813" y="5554663"/>
            <a:ext cx="515937" cy="457200"/>
          </a:xfrm>
          <a:prstGeom prst="rect">
            <a:avLst/>
          </a:prstGeom>
          <a:noFill/>
          <a:ln w="9525">
            <a:noFill/>
            <a:miter lim="800000"/>
            <a:headEnd/>
            <a:tailEnd/>
          </a:ln>
        </p:spPr>
        <p:txBody>
          <a:bodyPr>
            <a:spAutoFit/>
          </a:bodyPr>
          <a:lstStyle/>
          <a:p>
            <a:endParaRPr lang="en-US" sz="2400" b="1">
              <a:latin typeface="Comic Sans MS" pitchFamily="66" charset="0"/>
            </a:endParaRPr>
          </a:p>
        </p:txBody>
      </p:sp>
      <p:grpSp>
        <p:nvGrpSpPr>
          <p:cNvPr id="2" name="Group 1"/>
          <p:cNvGrpSpPr/>
          <p:nvPr/>
        </p:nvGrpSpPr>
        <p:grpSpPr>
          <a:xfrm>
            <a:off x="5937250" y="3732213"/>
            <a:ext cx="2505075" cy="1290637"/>
            <a:chOff x="5937250" y="3732213"/>
            <a:chExt cx="2505075" cy="1290637"/>
          </a:xfrm>
        </p:grpSpPr>
        <p:sp>
          <p:nvSpPr>
            <p:cNvPr id="5158" name="Oval 19"/>
            <p:cNvSpPr>
              <a:spLocks noChangeArrowheads="1"/>
            </p:cNvSpPr>
            <p:nvPr/>
          </p:nvSpPr>
          <p:spPr bwMode="auto">
            <a:xfrm>
              <a:off x="5937250" y="4364038"/>
              <a:ext cx="835025" cy="658812"/>
            </a:xfrm>
            <a:prstGeom prst="ellipse">
              <a:avLst/>
            </a:prstGeom>
            <a:noFill/>
            <a:ln w="9525">
              <a:solidFill>
                <a:schemeClr val="tx1"/>
              </a:solidFill>
              <a:round/>
              <a:headEnd/>
              <a:tailEnd/>
            </a:ln>
          </p:spPr>
          <p:txBody>
            <a:bodyPr wrap="none" anchor="ctr"/>
            <a:lstStyle/>
            <a:p>
              <a:endParaRPr lang="en-US"/>
            </a:p>
          </p:txBody>
        </p:sp>
        <p:cxnSp>
          <p:nvCxnSpPr>
            <p:cNvPr id="5159" name="AutoShape 20"/>
            <p:cNvCxnSpPr>
              <a:cxnSpLocks noChangeShapeType="1"/>
            </p:cNvCxnSpPr>
            <p:nvPr/>
          </p:nvCxnSpPr>
          <p:spPr bwMode="auto">
            <a:xfrm rot="5400000" flipV="1">
              <a:off x="6981032" y="3902869"/>
              <a:ext cx="84137" cy="1108075"/>
            </a:xfrm>
            <a:prstGeom prst="curvedConnector3">
              <a:avLst>
                <a:gd name="adj1" fmla="val -271699"/>
              </a:avLst>
            </a:prstGeom>
            <a:noFill/>
            <a:ln w="9525">
              <a:solidFill>
                <a:schemeClr val="tx1"/>
              </a:solidFill>
              <a:round/>
              <a:headEnd/>
              <a:tailEnd type="triangle" w="med" len="med"/>
            </a:ln>
          </p:spPr>
        </p:cxnSp>
        <p:sp>
          <p:nvSpPr>
            <p:cNvPr id="5160" name="Text Box 21"/>
            <p:cNvSpPr txBox="1">
              <a:spLocks noChangeArrowheads="1"/>
            </p:cNvSpPr>
            <p:nvPr/>
          </p:nvSpPr>
          <p:spPr bwMode="auto">
            <a:xfrm>
              <a:off x="6621463" y="3732213"/>
              <a:ext cx="909637" cy="457200"/>
            </a:xfrm>
            <a:prstGeom prst="rect">
              <a:avLst/>
            </a:prstGeom>
            <a:noFill/>
            <a:ln w="9525">
              <a:noFill/>
              <a:miter lim="800000"/>
              <a:headEnd/>
              <a:tailEnd/>
            </a:ln>
          </p:spPr>
          <p:txBody>
            <a:bodyPr>
              <a:spAutoFit/>
            </a:bodyPr>
            <a:lstStyle/>
            <a:p>
              <a:r>
                <a:rPr lang="en-US" sz="2400" b="1" dirty="0">
                  <a:latin typeface="Comic Sans MS" pitchFamily="66" charset="0"/>
                </a:rPr>
                <a:t>a:b</a:t>
              </a:r>
            </a:p>
          </p:txBody>
        </p:sp>
        <p:sp>
          <p:nvSpPr>
            <p:cNvPr id="5161" name="Oval 22"/>
            <p:cNvSpPr>
              <a:spLocks noChangeArrowheads="1"/>
            </p:cNvSpPr>
            <p:nvPr/>
          </p:nvSpPr>
          <p:spPr bwMode="auto">
            <a:xfrm>
              <a:off x="7607300" y="4338638"/>
              <a:ext cx="682625" cy="658812"/>
            </a:xfrm>
            <a:prstGeom prst="ellipse">
              <a:avLst/>
            </a:prstGeom>
            <a:noFill/>
            <a:ln w="9525">
              <a:solidFill>
                <a:schemeClr val="tx1"/>
              </a:solidFill>
              <a:round/>
              <a:headEnd/>
              <a:tailEnd/>
            </a:ln>
          </p:spPr>
          <p:txBody>
            <a:bodyPr wrap="none" anchor="ctr"/>
            <a:lstStyle/>
            <a:p>
              <a:endParaRPr lang="en-US"/>
            </a:p>
          </p:txBody>
        </p:sp>
        <p:sp>
          <p:nvSpPr>
            <p:cNvPr id="5162" name="Rectangle 23"/>
            <p:cNvSpPr>
              <a:spLocks noChangeArrowheads="1"/>
            </p:cNvSpPr>
            <p:nvPr/>
          </p:nvSpPr>
          <p:spPr bwMode="auto">
            <a:xfrm>
              <a:off x="6013450" y="4338638"/>
              <a:ext cx="911225" cy="530225"/>
            </a:xfrm>
            <a:prstGeom prst="rect">
              <a:avLst/>
            </a:prstGeom>
            <a:noFill/>
            <a:ln w="9525">
              <a:noFill/>
              <a:miter lim="800000"/>
              <a:headEnd/>
              <a:tailEnd/>
            </a:ln>
          </p:spPr>
          <p:txBody>
            <a:bodyPr/>
            <a:lstStyle/>
            <a:p>
              <a:pPr marL="342900" indent="-342900">
                <a:spcBef>
                  <a:spcPct val="20000"/>
                </a:spcBef>
              </a:pP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1i</a:t>
              </a:r>
              <a:endParaRPr lang="en-US" sz="2800" b="1" dirty="0">
                <a:solidFill>
                  <a:srgbClr val="7030A0"/>
                </a:solidFill>
                <a:latin typeface="Comic Sans MS" pitchFamily="66" charset="0"/>
              </a:endParaRPr>
            </a:p>
          </p:txBody>
        </p:sp>
        <p:sp>
          <p:nvSpPr>
            <p:cNvPr id="5163" name="Rectangle 24"/>
            <p:cNvSpPr>
              <a:spLocks noChangeArrowheads="1"/>
            </p:cNvSpPr>
            <p:nvPr/>
          </p:nvSpPr>
          <p:spPr bwMode="auto">
            <a:xfrm>
              <a:off x="7607300" y="4340225"/>
              <a:ext cx="835025" cy="608013"/>
            </a:xfrm>
            <a:prstGeom prst="rect">
              <a:avLst/>
            </a:prstGeom>
            <a:noFill/>
            <a:ln w="9525">
              <a:noFill/>
              <a:miter lim="800000"/>
              <a:headEnd/>
              <a:tailEnd/>
            </a:ln>
          </p:spPr>
          <p:txBody>
            <a:bodyPr/>
            <a:lstStyle/>
            <a:p>
              <a:pPr marL="342900" indent="-342900">
                <a:spcBef>
                  <a:spcPct val="20000"/>
                </a:spcBef>
              </a:pPr>
              <a:r>
                <a:rPr lang="en-US" sz="2800" b="1">
                  <a:solidFill>
                    <a:srgbClr val="7030A0"/>
                  </a:solidFill>
                  <a:latin typeface="Comic Sans MS" pitchFamily="66" charset="0"/>
                </a:rPr>
                <a:t>q</a:t>
              </a:r>
              <a:r>
                <a:rPr lang="en-US" sz="2800" b="1" baseline="-25000">
                  <a:solidFill>
                    <a:srgbClr val="7030A0"/>
                  </a:solidFill>
                  <a:latin typeface="Comic Sans MS" pitchFamily="66" charset="0"/>
                </a:rPr>
                <a:t>1n</a:t>
              </a:r>
              <a:endParaRPr lang="en-US" sz="2800" b="1">
                <a:solidFill>
                  <a:srgbClr val="7030A0"/>
                </a:solidFill>
                <a:latin typeface="Comic Sans MS" pitchFamily="66" charset="0"/>
              </a:endParaRPr>
            </a:p>
          </p:txBody>
        </p:sp>
      </p:grpSp>
      <p:grpSp>
        <p:nvGrpSpPr>
          <p:cNvPr id="3" name="Group 2"/>
          <p:cNvGrpSpPr/>
          <p:nvPr/>
        </p:nvGrpSpPr>
        <p:grpSpPr>
          <a:xfrm>
            <a:off x="6088063" y="4946650"/>
            <a:ext cx="2505075" cy="1290638"/>
            <a:chOff x="6088063" y="4946650"/>
            <a:chExt cx="2505075" cy="1290638"/>
          </a:xfrm>
        </p:grpSpPr>
        <p:sp>
          <p:nvSpPr>
            <p:cNvPr id="5164" name="Oval 25"/>
            <p:cNvSpPr>
              <a:spLocks noChangeArrowheads="1"/>
            </p:cNvSpPr>
            <p:nvPr/>
          </p:nvSpPr>
          <p:spPr bwMode="auto">
            <a:xfrm>
              <a:off x="6088063" y="5578475"/>
              <a:ext cx="835025" cy="658813"/>
            </a:xfrm>
            <a:prstGeom prst="ellipse">
              <a:avLst/>
            </a:prstGeom>
            <a:noFill/>
            <a:ln w="9525">
              <a:solidFill>
                <a:schemeClr val="tx1"/>
              </a:solidFill>
              <a:round/>
              <a:headEnd/>
              <a:tailEnd/>
            </a:ln>
          </p:spPr>
          <p:txBody>
            <a:bodyPr wrap="none" anchor="ctr"/>
            <a:lstStyle/>
            <a:p>
              <a:endParaRPr lang="en-US"/>
            </a:p>
          </p:txBody>
        </p:sp>
        <p:cxnSp>
          <p:nvCxnSpPr>
            <p:cNvPr id="5165" name="AutoShape 26"/>
            <p:cNvCxnSpPr>
              <a:cxnSpLocks noChangeShapeType="1"/>
            </p:cNvCxnSpPr>
            <p:nvPr/>
          </p:nvCxnSpPr>
          <p:spPr bwMode="auto">
            <a:xfrm rot="5400000" flipV="1">
              <a:off x="7131844" y="5117306"/>
              <a:ext cx="84138" cy="1108075"/>
            </a:xfrm>
            <a:prstGeom prst="curvedConnector3">
              <a:avLst>
                <a:gd name="adj1" fmla="val -271699"/>
              </a:avLst>
            </a:prstGeom>
            <a:noFill/>
            <a:ln w="9525">
              <a:solidFill>
                <a:schemeClr val="tx1"/>
              </a:solidFill>
              <a:round/>
              <a:headEnd/>
              <a:tailEnd type="triangle" w="med" len="med"/>
            </a:ln>
          </p:spPr>
        </p:cxnSp>
        <p:sp>
          <p:nvSpPr>
            <p:cNvPr id="5166" name="Text Box 27"/>
            <p:cNvSpPr txBox="1">
              <a:spLocks noChangeArrowheads="1"/>
            </p:cNvSpPr>
            <p:nvPr/>
          </p:nvSpPr>
          <p:spPr bwMode="auto">
            <a:xfrm>
              <a:off x="6772275" y="4946650"/>
              <a:ext cx="909638" cy="457200"/>
            </a:xfrm>
            <a:prstGeom prst="rect">
              <a:avLst/>
            </a:prstGeom>
            <a:noFill/>
            <a:ln w="9525">
              <a:noFill/>
              <a:miter lim="800000"/>
              <a:headEnd/>
              <a:tailEnd/>
            </a:ln>
          </p:spPr>
          <p:txBody>
            <a:bodyPr>
              <a:spAutoFit/>
            </a:bodyPr>
            <a:lstStyle/>
            <a:p>
              <a:r>
                <a:rPr lang="en-US" sz="2400" b="1" dirty="0">
                  <a:latin typeface="Comic Sans MS" pitchFamily="66" charset="0"/>
                </a:rPr>
                <a:t>a:b</a:t>
              </a:r>
            </a:p>
          </p:txBody>
        </p:sp>
        <p:sp>
          <p:nvSpPr>
            <p:cNvPr id="5167" name="Oval 28"/>
            <p:cNvSpPr>
              <a:spLocks noChangeArrowheads="1"/>
            </p:cNvSpPr>
            <p:nvPr/>
          </p:nvSpPr>
          <p:spPr bwMode="auto">
            <a:xfrm>
              <a:off x="7758113" y="5553075"/>
              <a:ext cx="682625" cy="658813"/>
            </a:xfrm>
            <a:prstGeom prst="ellipse">
              <a:avLst/>
            </a:prstGeom>
            <a:noFill/>
            <a:ln w="9525">
              <a:solidFill>
                <a:schemeClr val="tx1"/>
              </a:solidFill>
              <a:round/>
              <a:headEnd/>
              <a:tailEnd/>
            </a:ln>
          </p:spPr>
          <p:txBody>
            <a:bodyPr wrap="none" anchor="ctr"/>
            <a:lstStyle/>
            <a:p>
              <a:endParaRPr lang="en-US"/>
            </a:p>
          </p:txBody>
        </p:sp>
        <p:sp>
          <p:nvSpPr>
            <p:cNvPr id="5168" name="Rectangle 29"/>
            <p:cNvSpPr>
              <a:spLocks noChangeArrowheads="1"/>
            </p:cNvSpPr>
            <p:nvPr/>
          </p:nvSpPr>
          <p:spPr bwMode="auto">
            <a:xfrm>
              <a:off x="6164263" y="5553075"/>
              <a:ext cx="911225" cy="530225"/>
            </a:xfrm>
            <a:prstGeom prst="rect">
              <a:avLst/>
            </a:prstGeom>
            <a:noFill/>
            <a:ln w="9525">
              <a:noFill/>
              <a:miter lim="800000"/>
              <a:headEnd/>
              <a:tailEnd/>
            </a:ln>
          </p:spPr>
          <p:txBody>
            <a:bodyPr/>
            <a:lstStyle/>
            <a:p>
              <a:pPr marL="342900" indent="-342900">
                <a:spcBef>
                  <a:spcPct val="20000"/>
                </a:spcBef>
              </a:pP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2j</a:t>
              </a:r>
              <a:endParaRPr lang="en-US" sz="2800" b="1" dirty="0">
                <a:solidFill>
                  <a:srgbClr val="00B050"/>
                </a:solidFill>
                <a:latin typeface="Comic Sans MS" pitchFamily="66" charset="0"/>
              </a:endParaRPr>
            </a:p>
          </p:txBody>
        </p:sp>
        <p:sp>
          <p:nvSpPr>
            <p:cNvPr id="5169" name="Rectangle 30"/>
            <p:cNvSpPr>
              <a:spLocks noChangeArrowheads="1"/>
            </p:cNvSpPr>
            <p:nvPr/>
          </p:nvSpPr>
          <p:spPr bwMode="auto">
            <a:xfrm>
              <a:off x="7758113" y="5554663"/>
              <a:ext cx="835025" cy="608012"/>
            </a:xfrm>
            <a:prstGeom prst="rect">
              <a:avLst/>
            </a:prstGeom>
            <a:noFill/>
            <a:ln w="9525">
              <a:noFill/>
              <a:miter lim="800000"/>
              <a:headEnd/>
              <a:tailEnd/>
            </a:ln>
          </p:spPr>
          <p:txBody>
            <a:bodyPr/>
            <a:lstStyle/>
            <a:p>
              <a:pPr marL="342900" indent="-342900">
                <a:spcBef>
                  <a:spcPct val="20000"/>
                </a:spcBef>
              </a:pPr>
              <a:r>
                <a:rPr lang="en-US" sz="2800" b="1">
                  <a:solidFill>
                    <a:srgbClr val="00B050"/>
                  </a:solidFill>
                  <a:latin typeface="Comic Sans MS" pitchFamily="66" charset="0"/>
                </a:rPr>
                <a:t>q</a:t>
              </a:r>
              <a:r>
                <a:rPr lang="en-US" sz="2800" b="1" baseline="-25000">
                  <a:solidFill>
                    <a:srgbClr val="00B050"/>
                  </a:solidFill>
                  <a:latin typeface="Comic Sans MS" pitchFamily="66" charset="0"/>
                </a:rPr>
                <a:t>2m</a:t>
              </a:r>
              <a:endParaRPr lang="en-US" sz="2800" b="1">
                <a:solidFill>
                  <a:srgbClr val="00B050"/>
                </a:solidFill>
                <a:latin typeface="Comic Sans MS" pitchFamily="66" charset="0"/>
              </a:endParaRPr>
            </a:p>
          </p:txBody>
        </p:sp>
      </p:grpSp>
      <p:sp>
        <p:nvSpPr>
          <p:cNvPr id="5171" name="Text Box 33"/>
          <p:cNvSpPr txBox="1">
            <a:spLocks noChangeArrowheads="1"/>
          </p:cNvSpPr>
          <p:nvPr/>
        </p:nvSpPr>
        <p:spPr bwMode="auto">
          <a:xfrm>
            <a:off x="4268788" y="5249863"/>
            <a:ext cx="909637" cy="641350"/>
          </a:xfrm>
          <a:prstGeom prst="rect">
            <a:avLst/>
          </a:prstGeom>
          <a:noFill/>
          <a:ln w="9525">
            <a:noFill/>
            <a:miter lim="800000"/>
            <a:headEnd/>
            <a:tailEnd/>
          </a:ln>
        </p:spPr>
        <p:txBody>
          <a:bodyPr>
            <a:spAutoFit/>
          </a:bodyPr>
          <a:lstStyle/>
          <a:p>
            <a:r>
              <a:rPr lang="en-US" sz="3600" b="1" dirty="0">
                <a:latin typeface="Comic Sans MS" pitchFamily="66" charset="0"/>
                <a:sym typeface="Wingdings" pitchFamily="2" charset="2"/>
              </a:rPr>
              <a:t></a:t>
            </a:r>
            <a:endParaRPr lang="en-US" sz="36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00354" name="Ink 66"/>
              <p14:cNvContentPartPr>
                <a14:cpLocks xmlns:a14="http://schemas.microsoft.com/office/drawing/2010/main" noRot="1" noChangeAspect="1" noEditPoints="1" noChangeArrowheads="1" noChangeShapeType="1"/>
              </p14:cNvContentPartPr>
              <p14:nvPr/>
            </p14:nvContentPartPr>
            <p14:xfrm>
              <a:off x="6067425" y="4264025"/>
              <a:ext cx="6350" cy="7938"/>
            </p14:xfrm>
          </p:contentPart>
        </mc:Choice>
        <mc:Fallback xmlns="">
          <p:pic>
            <p:nvPicPr>
              <p:cNvPr id="100354" name="Ink 66"/>
              <p:cNvPicPr>
                <a:picLocks noRot="1" noChangeAspect="1" noEditPoints="1" noChangeArrowheads="1" noChangeShapeType="1"/>
              </p:cNvPicPr>
              <p:nvPr/>
            </p:nvPicPr>
            <p:blipFill>
              <a:blip r:embed="rId4"/>
              <a:stretch>
                <a:fillRect/>
              </a:stretch>
            </p:blipFill>
            <p:spPr>
              <a:xfrm>
                <a:off x="6063544" y="4260778"/>
                <a:ext cx="13406" cy="137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0355" name="Ink 62"/>
              <p14:cNvContentPartPr>
                <a14:cpLocks xmlns:a14="http://schemas.microsoft.com/office/drawing/2010/main" noRot="1" noChangeAspect="1" noEditPoints="1" noChangeArrowheads="1" noChangeShapeType="1"/>
              </p14:cNvContentPartPr>
              <p14:nvPr/>
            </p14:nvContentPartPr>
            <p14:xfrm>
              <a:off x="6446838" y="4921250"/>
              <a:ext cx="117475" cy="22225"/>
            </p14:xfrm>
          </p:contentPart>
        </mc:Choice>
        <mc:Fallback xmlns="">
          <p:pic>
            <p:nvPicPr>
              <p:cNvPr id="100355" name="Ink 62"/>
              <p:cNvPicPr>
                <a:picLocks noRot="1" noChangeAspect="1" noEditPoints="1" noChangeArrowheads="1" noChangeShapeType="1"/>
              </p:cNvPicPr>
              <p:nvPr/>
            </p:nvPicPr>
            <p:blipFill>
              <a:blip r:embed="rId6"/>
              <a:stretch>
                <a:fillRect/>
              </a:stretch>
            </p:blipFill>
            <p:spPr>
              <a:xfrm>
                <a:off x="6436388" y="4914081"/>
                <a:ext cx="136213" cy="340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0356" name="Ink 63"/>
              <p14:cNvContentPartPr>
                <a14:cpLocks xmlns:a14="http://schemas.microsoft.com/office/drawing/2010/main" noRot="1" noChangeAspect="1" noEditPoints="1" noChangeArrowheads="1" noChangeShapeType="1"/>
              </p14:cNvContentPartPr>
              <p14:nvPr/>
            </p14:nvContentPartPr>
            <p14:xfrm>
              <a:off x="8005763" y="4872038"/>
              <a:ext cx="212725" cy="20637"/>
            </p14:xfrm>
          </p:contentPart>
        </mc:Choice>
        <mc:Fallback xmlns="">
          <p:pic>
            <p:nvPicPr>
              <p:cNvPr id="100356" name="Ink 63"/>
              <p:cNvPicPr>
                <a:picLocks noRot="1" noChangeAspect="1" noEditPoints="1" noChangeArrowheads="1" noChangeShapeType="1"/>
              </p:cNvPicPr>
              <p:nvPr/>
            </p:nvPicPr>
            <p:blipFill>
              <a:blip r:embed="rId8"/>
              <a:stretch>
                <a:fillRect/>
              </a:stretch>
            </p:blipFill>
            <p:spPr>
              <a:xfrm>
                <a:off x="8000724" y="4865989"/>
                <a:ext cx="230002" cy="3166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0357" name="Ink 50"/>
              <p14:cNvContentPartPr>
                <a14:cpLocks xmlns:a14="http://schemas.microsoft.com/office/drawing/2010/main" noRot="1" noChangeAspect="1" noEditPoints="1" noChangeArrowheads="1" noChangeShapeType="1"/>
              </p14:cNvContentPartPr>
              <p14:nvPr/>
            </p14:nvContentPartPr>
            <p14:xfrm>
              <a:off x="6083300" y="650875"/>
              <a:ext cx="935038" cy="285750"/>
            </p14:xfrm>
          </p:contentPart>
        </mc:Choice>
        <mc:Fallback xmlns="">
          <p:pic>
            <p:nvPicPr>
              <p:cNvPr id="100357" name="Ink 50"/>
              <p:cNvPicPr>
                <a:picLocks noRot="1" noChangeAspect="1" noEditPoints="1" noChangeArrowheads="1" noChangeShapeType="1"/>
              </p:cNvPicPr>
              <p:nvPr/>
            </p:nvPicPr>
            <p:blipFill>
              <a:blip r:embed="rId10"/>
              <a:stretch>
                <a:fillRect/>
              </a:stretch>
            </p:blipFill>
            <p:spPr>
              <a:xfrm>
                <a:off x="6076099" y="643668"/>
                <a:ext cx="950160" cy="30124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0358" name="Ink 51"/>
              <p14:cNvContentPartPr>
                <a14:cpLocks xmlns:a14="http://schemas.microsoft.com/office/drawing/2010/main" noRot="1" noChangeAspect="1" noEditPoints="1" noChangeArrowheads="1" noChangeShapeType="1"/>
              </p14:cNvContentPartPr>
              <p14:nvPr/>
            </p14:nvContentPartPr>
            <p14:xfrm>
              <a:off x="7645400" y="717550"/>
              <a:ext cx="417513" cy="309563"/>
            </p14:xfrm>
          </p:contentPart>
        </mc:Choice>
        <mc:Fallback xmlns="">
          <p:pic>
            <p:nvPicPr>
              <p:cNvPr id="100358" name="Ink 51"/>
              <p:cNvPicPr>
                <a:picLocks noRot="1" noChangeAspect="1" noEditPoints="1" noChangeArrowheads="1" noChangeShapeType="1"/>
              </p:cNvPicPr>
              <p:nvPr/>
            </p:nvPicPr>
            <p:blipFill>
              <a:blip r:embed="rId12"/>
              <a:stretch>
                <a:fillRect/>
              </a:stretch>
            </p:blipFill>
            <p:spPr>
              <a:xfrm>
                <a:off x="7637482" y="707831"/>
                <a:ext cx="429031" cy="32720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0359" name="Ink 52"/>
              <p14:cNvContentPartPr>
                <a14:cpLocks xmlns:a14="http://schemas.microsoft.com/office/drawing/2010/main" noRot="1" noChangeAspect="1" noEditPoints="1" noChangeArrowheads="1" noChangeShapeType="1"/>
              </p14:cNvContentPartPr>
              <p14:nvPr/>
            </p14:nvContentPartPr>
            <p14:xfrm>
              <a:off x="8301038" y="669925"/>
              <a:ext cx="561975" cy="328613"/>
            </p14:xfrm>
          </p:contentPart>
        </mc:Choice>
        <mc:Fallback xmlns="">
          <p:pic>
            <p:nvPicPr>
              <p:cNvPr id="100359" name="Ink 52"/>
              <p:cNvPicPr>
                <a:picLocks noRot="1" noChangeAspect="1" noEditPoints="1" noChangeArrowheads="1" noChangeShapeType="1"/>
              </p:cNvPicPr>
              <p:nvPr/>
            </p:nvPicPr>
            <p:blipFill>
              <a:blip r:embed="rId14"/>
              <a:stretch>
                <a:fillRect/>
              </a:stretch>
            </p:blipFill>
            <p:spPr>
              <a:xfrm>
                <a:off x="8293118" y="660567"/>
                <a:ext cx="573495" cy="3437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0360" name="Ink 53"/>
              <p14:cNvContentPartPr>
                <a14:cpLocks xmlns:a14="http://schemas.microsoft.com/office/drawing/2010/main" noRot="1" noChangeAspect="1" noEditPoints="1" noChangeArrowheads="1" noChangeShapeType="1"/>
              </p14:cNvContentPartPr>
              <p14:nvPr/>
            </p14:nvContentPartPr>
            <p14:xfrm>
              <a:off x="3548063" y="3313113"/>
              <a:ext cx="1276350" cy="204787"/>
            </p14:xfrm>
          </p:contentPart>
        </mc:Choice>
        <mc:Fallback xmlns="">
          <p:pic>
            <p:nvPicPr>
              <p:cNvPr id="100360" name="Ink 53"/>
              <p:cNvPicPr>
                <a:picLocks noRot="1" noChangeAspect="1" noEditPoints="1" noChangeArrowheads="1" noChangeShapeType="1"/>
              </p:cNvPicPr>
              <p:nvPr/>
            </p:nvPicPr>
            <p:blipFill>
              <a:blip r:embed="rId16"/>
              <a:stretch>
                <a:fillRect/>
              </a:stretch>
            </p:blipFill>
            <p:spPr>
              <a:xfrm>
                <a:off x="3544463" y="3302676"/>
                <a:ext cx="1290752" cy="2249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0361" name="Ink 54"/>
              <p14:cNvContentPartPr>
                <a14:cpLocks xmlns:a14="http://schemas.microsoft.com/office/drawing/2010/main" noRot="1" noChangeAspect="1" noEditPoints="1" noChangeArrowheads="1" noChangeShapeType="1"/>
              </p14:cNvContentPartPr>
              <p14:nvPr/>
            </p14:nvContentPartPr>
            <p14:xfrm>
              <a:off x="5740400" y="1406525"/>
              <a:ext cx="2112963" cy="1493838"/>
            </p14:xfrm>
          </p:contentPart>
        </mc:Choice>
        <mc:Fallback xmlns="">
          <p:pic>
            <p:nvPicPr>
              <p:cNvPr id="100361" name="Ink 54"/>
              <p:cNvPicPr>
                <a:picLocks noRot="1" noChangeAspect="1" noEditPoints="1" noChangeArrowheads="1" noChangeShapeType="1"/>
              </p:cNvPicPr>
              <p:nvPr/>
            </p:nvPicPr>
            <p:blipFill>
              <a:blip r:embed="rId18"/>
              <a:stretch>
                <a:fillRect/>
              </a:stretch>
            </p:blipFill>
            <p:spPr>
              <a:xfrm>
                <a:off x="5732480" y="1399324"/>
                <a:ext cx="2124124" cy="151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362" name="Ink 55"/>
              <p14:cNvContentPartPr>
                <a14:cpLocks xmlns:a14="http://schemas.microsoft.com/office/drawing/2010/main" noRot="1" noChangeAspect="1" noEditPoints="1" noChangeArrowheads="1" noChangeShapeType="1"/>
              </p14:cNvContentPartPr>
              <p14:nvPr/>
            </p14:nvContentPartPr>
            <p14:xfrm>
              <a:off x="3883025" y="2884488"/>
              <a:ext cx="696913" cy="166687"/>
            </p14:xfrm>
          </p:contentPart>
        </mc:Choice>
        <mc:Fallback xmlns="">
          <p:pic>
            <p:nvPicPr>
              <p:cNvPr id="100362" name="Ink 55"/>
              <p:cNvPicPr>
                <a:picLocks noRot="1" noChangeAspect="1" noEditPoints="1" noChangeArrowheads="1" noChangeShapeType="1"/>
              </p:cNvPicPr>
              <p:nvPr/>
            </p:nvPicPr>
            <p:blipFill>
              <a:blip r:embed="rId20"/>
              <a:stretch>
                <a:fillRect/>
              </a:stretch>
            </p:blipFill>
            <p:spPr>
              <a:xfrm>
                <a:off x="3877625" y="2880536"/>
                <a:ext cx="709152" cy="17638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0363" name="Ink 56"/>
              <p14:cNvContentPartPr>
                <a14:cpLocks xmlns:a14="http://schemas.microsoft.com/office/drawing/2010/main" noRot="1" noChangeAspect="1" noEditPoints="1" noChangeArrowheads="1" noChangeShapeType="1"/>
              </p14:cNvContentPartPr>
              <p14:nvPr/>
            </p14:nvContentPartPr>
            <p14:xfrm>
              <a:off x="5111750" y="3343275"/>
              <a:ext cx="538163" cy="46038"/>
            </p14:xfrm>
          </p:contentPart>
        </mc:Choice>
        <mc:Fallback xmlns="">
          <p:pic>
            <p:nvPicPr>
              <p:cNvPr id="100363" name="Ink 56"/>
              <p:cNvPicPr>
                <a:picLocks noRot="1" noChangeAspect="1" noEditPoints="1" noChangeArrowheads="1" noChangeShapeType="1"/>
              </p:cNvPicPr>
              <p:nvPr/>
            </p:nvPicPr>
            <p:blipFill>
              <a:blip r:embed="rId22"/>
              <a:stretch>
                <a:fillRect/>
              </a:stretch>
            </p:blipFill>
            <p:spPr>
              <a:xfrm>
                <a:off x="5102391" y="3334283"/>
                <a:ext cx="557242" cy="6438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0364" name="Ink 57"/>
              <p14:cNvContentPartPr>
                <a14:cpLocks xmlns:a14="http://schemas.microsoft.com/office/drawing/2010/main" noRot="1" noChangeAspect="1" noEditPoints="1" noChangeArrowheads="1" noChangeShapeType="1"/>
              </p14:cNvContentPartPr>
              <p14:nvPr/>
            </p14:nvContentPartPr>
            <p14:xfrm>
              <a:off x="6213475" y="3303588"/>
              <a:ext cx="2235200" cy="827087"/>
            </p14:xfrm>
          </p:contentPart>
        </mc:Choice>
        <mc:Fallback xmlns="">
          <p:pic>
            <p:nvPicPr>
              <p:cNvPr id="100364" name="Ink 57"/>
              <p:cNvPicPr>
                <a:picLocks noRot="1" noChangeAspect="1" noEditPoints="1" noChangeArrowheads="1" noChangeShapeType="1"/>
              </p:cNvPicPr>
              <p:nvPr/>
            </p:nvPicPr>
            <p:blipFill>
              <a:blip r:embed="rId24"/>
              <a:stretch>
                <a:fillRect/>
              </a:stretch>
            </p:blipFill>
            <p:spPr>
              <a:xfrm>
                <a:off x="6208435" y="3293146"/>
                <a:ext cx="2252480" cy="8432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0365" name="Ink 58"/>
              <p14:cNvContentPartPr>
                <a14:cpLocks xmlns:a14="http://schemas.microsoft.com/office/drawing/2010/main" noRot="1" noChangeAspect="1" noEditPoints="1" noChangeArrowheads="1" noChangeShapeType="1"/>
              </p14:cNvContentPartPr>
              <p14:nvPr/>
            </p14:nvContentPartPr>
            <p14:xfrm>
              <a:off x="6000750" y="5002213"/>
              <a:ext cx="9525" cy="15875"/>
            </p14:xfrm>
          </p:contentPart>
        </mc:Choice>
        <mc:Fallback xmlns="">
          <p:pic>
            <p:nvPicPr>
              <p:cNvPr id="100365" name="Ink 58"/>
              <p:cNvPicPr>
                <a:picLocks noRot="1" noChangeAspect="1" noEditPoints="1" noChangeArrowheads="1" noChangeShapeType="1"/>
              </p:cNvPicPr>
              <p:nvPr/>
            </p:nvPicPr>
            <p:blipFill>
              <a:blip r:embed="rId26"/>
              <a:stretch>
                <a:fillRect/>
              </a:stretch>
            </p:blipFill>
            <p:spPr>
              <a:xfrm>
                <a:off x="5998281" y="4999687"/>
                <a:ext cx="17992" cy="2453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0366" name="Ink 59"/>
              <p14:cNvContentPartPr>
                <a14:cpLocks xmlns:a14="http://schemas.microsoft.com/office/drawing/2010/main" noRot="1" noChangeAspect="1" noEditPoints="1" noChangeArrowheads="1" noChangeShapeType="1"/>
              </p14:cNvContentPartPr>
              <p14:nvPr/>
            </p14:nvContentPartPr>
            <p14:xfrm>
              <a:off x="5710238" y="3644900"/>
              <a:ext cx="3175000" cy="2690813"/>
            </p14:xfrm>
          </p:contentPart>
        </mc:Choice>
        <mc:Fallback xmlns="">
          <p:pic>
            <p:nvPicPr>
              <p:cNvPr id="100366" name="Ink 59"/>
              <p:cNvPicPr>
                <a:picLocks noRot="1" noChangeAspect="1" noEditPoints="1" noChangeArrowheads="1" noChangeShapeType="1"/>
              </p:cNvPicPr>
              <p:nvPr/>
            </p:nvPicPr>
            <p:blipFill>
              <a:blip r:embed="rId28"/>
              <a:stretch>
                <a:fillRect/>
              </a:stretch>
            </p:blipFill>
            <p:spPr>
              <a:xfrm>
                <a:off x="5701958" y="3636979"/>
                <a:ext cx="3191561" cy="270845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0367" name="Ink 60"/>
              <p14:cNvContentPartPr>
                <a14:cpLocks xmlns:a14="http://schemas.microsoft.com/office/drawing/2010/main" noRot="1" noChangeAspect="1" noEditPoints="1" noChangeArrowheads="1" noChangeShapeType="1"/>
              </p14:cNvContentPartPr>
              <p14:nvPr/>
            </p14:nvContentPartPr>
            <p14:xfrm>
              <a:off x="5160963" y="5238750"/>
              <a:ext cx="866775" cy="257175"/>
            </p14:xfrm>
          </p:contentPart>
        </mc:Choice>
        <mc:Fallback xmlns="">
          <p:pic>
            <p:nvPicPr>
              <p:cNvPr id="100367" name="Ink 60"/>
              <p:cNvPicPr>
                <a:picLocks noRot="1" noChangeAspect="1" noEditPoints="1" noChangeArrowheads="1" noChangeShapeType="1"/>
              </p:cNvPicPr>
              <p:nvPr/>
            </p:nvPicPr>
            <p:blipFill>
              <a:blip r:embed="rId30"/>
              <a:stretch>
                <a:fillRect/>
              </a:stretch>
            </p:blipFill>
            <p:spPr>
              <a:xfrm>
                <a:off x="5156284" y="5230466"/>
                <a:ext cx="880813" cy="27518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0368" name="Ink 61"/>
              <p14:cNvContentPartPr>
                <a14:cpLocks xmlns:a14="http://schemas.microsoft.com/office/drawing/2010/main" noRot="1" noChangeAspect="1" noEditPoints="1" noChangeArrowheads="1" noChangeShapeType="1"/>
              </p14:cNvContentPartPr>
              <p14:nvPr/>
            </p14:nvContentPartPr>
            <p14:xfrm>
              <a:off x="360363" y="3862388"/>
              <a:ext cx="319087" cy="125412"/>
            </p14:xfrm>
          </p:contentPart>
        </mc:Choice>
        <mc:Fallback xmlns="">
          <p:pic>
            <p:nvPicPr>
              <p:cNvPr id="100368" name="Ink 61"/>
              <p:cNvPicPr>
                <a:picLocks noRot="1" noChangeAspect="1" noEditPoints="1" noChangeArrowheads="1" noChangeShapeType="1"/>
              </p:cNvPicPr>
              <p:nvPr/>
            </p:nvPicPr>
            <p:blipFill>
              <a:blip r:embed="rId32"/>
              <a:stretch>
                <a:fillRect/>
              </a:stretch>
            </p:blipFill>
            <p:spPr>
              <a:xfrm>
                <a:off x="355681" y="3854123"/>
                <a:ext cx="332052" cy="1383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0369" name="Ink 17"/>
              <p14:cNvContentPartPr>
                <a14:cpLocks xmlns:a14="http://schemas.microsoft.com/office/drawing/2010/main" noRot="1" noChangeAspect="1" noEditPoints="1" noChangeArrowheads="1" noChangeShapeType="1"/>
              </p14:cNvContentPartPr>
              <p14:nvPr/>
            </p14:nvContentPartPr>
            <p14:xfrm>
              <a:off x="596900" y="3786188"/>
              <a:ext cx="171450" cy="169862"/>
            </p14:xfrm>
          </p:contentPart>
        </mc:Choice>
        <mc:Fallback xmlns="">
          <p:pic>
            <p:nvPicPr>
              <p:cNvPr id="100369" name="Ink 17"/>
              <p:cNvPicPr>
                <a:picLocks noRot="1" noChangeAspect="1" noEditPoints="1" noChangeArrowheads="1" noChangeShapeType="1"/>
              </p:cNvPicPr>
              <p:nvPr/>
            </p:nvPicPr>
            <p:blipFill>
              <a:blip r:embed="rId34"/>
              <a:stretch>
                <a:fillRect/>
              </a:stretch>
            </p:blipFill>
            <p:spPr>
              <a:xfrm>
                <a:off x="592938" y="3779710"/>
                <a:ext cx="181895" cy="18713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0370" name="Ink 18"/>
              <p14:cNvContentPartPr>
                <a14:cpLocks xmlns:a14="http://schemas.microsoft.com/office/drawing/2010/main" noRot="1" noChangeAspect="1" noEditPoints="1" noChangeArrowheads="1" noChangeShapeType="1"/>
              </p14:cNvContentPartPr>
              <p14:nvPr/>
            </p14:nvContentPartPr>
            <p14:xfrm>
              <a:off x="1266825" y="3925888"/>
              <a:ext cx="396875" cy="31750"/>
            </p14:xfrm>
          </p:contentPart>
        </mc:Choice>
        <mc:Fallback xmlns="">
          <p:pic>
            <p:nvPicPr>
              <p:cNvPr id="100370" name="Ink 18"/>
              <p:cNvPicPr>
                <a:picLocks noRot="1" noChangeAspect="1" noEditPoints="1" noChangeArrowheads="1" noChangeShapeType="1"/>
              </p:cNvPicPr>
              <p:nvPr/>
            </p:nvPicPr>
            <p:blipFill>
              <a:blip r:embed="rId36"/>
              <a:stretch>
                <a:fillRect/>
              </a:stretch>
            </p:blipFill>
            <p:spPr>
              <a:xfrm>
                <a:off x="1259982" y="3920115"/>
                <a:ext cx="414162" cy="4401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0371" name="Ink 64"/>
              <p14:cNvContentPartPr>
                <a14:cpLocks xmlns:a14="http://schemas.microsoft.com/office/drawing/2010/main" noRot="1" noChangeAspect="1" noEditPoints="1" noChangeArrowheads="1" noChangeShapeType="1"/>
              </p14:cNvContentPartPr>
              <p14:nvPr/>
            </p14:nvContentPartPr>
            <p14:xfrm>
              <a:off x="3176588" y="3929063"/>
              <a:ext cx="474662" cy="14287"/>
            </p14:xfrm>
          </p:contentPart>
        </mc:Choice>
        <mc:Fallback xmlns="">
          <p:pic>
            <p:nvPicPr>
              <p:cNvPr id="100371" name="Ink 64"/>
              <p:cNvPicPr>
                <a:picLocks noRot="1" noChangeAspect="1" noEditPoints="1" noChangeArrowheads="1" noChangeShapeType="1"/>
              </p:cNvPicPr>
              <p:nvPr/>
            </p:nvPicPr>
            <p:blipFill>
              <a:blip r:embed="rId38"/>
              <a:stretch>
                <a:fillRect/>
              </a:stretch>
            </p:blipFill>
            <p:spPr>
              <a:xfrm>
                <a:off x="3171535" y="3922851"/>
                <a:ext cx="490544" cy="2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0372" name="Ink 65"/>
              <p14:cNvContentPartPr>
                <a14:cpLocks xmlns:a14="http://schemas.microsoft.com/office/drawing/2010/main" noRot="1" noChangeAspect="1" noEditPoints="1" noChangeArrowheads="1" noChangeShapeType="1"/>
              </p14:cNvContentPartPr>
              <p14:nvPr/>
            </p14:nvContentPartPr>
            <p14:xfrm>
              <a:off x="1325563" y="4506913"/>
              <a:ext cx="352425" cy="23812"/>
            </p14:xfrm>
          </p:contentPart>
        </mc:Choice>
        <mc:Fallback xmlns="">
          <p:pic>
            <p:nvPicPr>
              <p:cNvPr id="100372" name="Ink 65"/>
              <p:cNvPicPr>
                <a:picLocks noRot="1" noChangeAspect="1" noEditPoints="1" noChangeArrowheads="1" noChangeShapeType="1"/>
              </p:cNvPicPr>
              <p:nvPr/>
            </p:nvPicPr>
            <p:blipFill>
              <a:blip r:embed="rId40"/>
              <a:stretch>
                <a:fillRect/>
              </a:stretch>
            </p:blipFill>
            <p:spPr>
              <a:xfrm>
                <a:off x="1316563" y="4501501"/>
                <a:ext cx="366464" cy="3752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0373" name="Ink 21"/>
              <p14:cNvContentPartPr>
                <a14:cpLocks xmlns:a14="http://schemas.microsoft.com/office/drawing/2010/main" noRot="1" noChangeAspect="1" noEditPoints="1" noChangeArrowheads="1" noChangeShapeType="1"/>
              </p14:cNvContentPartPr>
              <p14:nvPr/>
            </p14:nvContentPartPr>
            <p14:xfrm>
              <a:off x="3257550" y="4473575"/>
              <a:ext cx="396875" cy="22225"/>
            </p14:xfrm>
          </p:contentPart>
        </mc:Choice>
        <mc:Fallback xmlns="">
          <p:pic>
            <p:nvPicPr>
              <p:cNvPr id="100373" name="Ink 21"/>
              <p:cNvPicPr>
                <a:picLocks noRot="1" noChangeAspect="1" noEditPoints="1" noChangeArrowheads="1" noChangeShapeType="1"/>
              </p:cNvPicPr>
              <p:nvPr/>
            </p:nvPicPr>
            <p:blipFill>
              <a:blip r:embed="rId42"/>
              <a:stretch>
                <a:fillRect/>
              </a:stretch>
            </p:blipFill>
            <p:spPr>
              <a:xfrm>
                <a:off x="3250347" y="4466406"/>
                <a:ext cx="415602" cy="39073"/>
              </a:xfrm>
              <a:prstGeom prst="rect">
                <a:avLst/>
              </a:prstGeom>
            </p:spPr>
          </p:pic>
        </mc:Fallback>
      </mc:AlternateContent>
      <p:grpSp>
        <p:nvGrpSpPr>
          <p:cNvPr id="4" name="Group 3"/>
          <p:cNvGrpSpPr/>
          <p:nvPr/>
        </p:nvGrpSpPr>
        <p:grpSpPr>
          <a:xfrm>
            <a:off x="398463" y="4643438"/>
            <a:ext cx="3262312" cy="1384300"/>
            <a:chOff x="398463" y="4643438"/>
            <a:chExt cx="3262312" cy="1384300"/>
          </a:xfrm>
        </p:grpSpPr>
        <p:sp>
          <p:nvSpPr>
            <p:cNvPr id="5151" name="Oval 8"/>
            <p:cNvSpPr>
              <a:spLocks noChangeArrowheads="1"/>
            </p:cNvSpPr>
            <p:nvPr/>
          </p:nvSpPr>
          <p:spPr bwMode="auto">
            <a:xfrm>
              <a:off x="485775" y="5275263"/>
              <a:ext cx="1277938" cy="658812"/>
            </a:xfrm>
            <a:prstGeom prst="ellipse">
              <a:avLst/>
            </a:prstGeom>
            <a:noFill/>
            <a:ln w="9525">
              <a:solidFill>
                <a:schemeClr val="tx1"/>
              </a:solidFill>
              <a:round/>
              <a:headEnd/>
              <a:tailEnd/>
            </a:ln>
          </p:spPr>
          <p:txBody>
            <a:bodyPr wrap="none" anchor="ctr"/>
            <a:lstStyle/>
            <a:p>
              <a:endParaRPr lang="en-US"/>
            </a:p>
          </p:txBody>
        </p:sp>
        <p:cxnSp>
          <p:nvCxnSpPr>
            <p:cNvPr id="5152" name="AutoShape 10"/>
            <p:cNvCxnSpPr>
              <a:cxnSpLocks noChangeShapeType="1"/>
            </p:cNvCxnSpPr>
            <p:nvPr/>
          </p:nvCxnSpPr>
          <p:spPr bwMode="auto">
            <a:xfrm rot="5400000" flipV="1">
              <a:off x="1667669" y="4814094"/>
              <a:ext cx="84137" cy="1108075"/>
            </a:xfrm>
            <a:prstGeom prst="curvedConnector3">
              <a:avLst>
                <a:gd name="adj1" fmla="val -530190"/>
              </a:avLst>
            </a:prstGeom>
            <a:noFill/>
            <a:ln w="9525">
              <a:solidFill>
                <a:schemeClr val="tx1"/>
              </a:solidFill>
              <a:round/>
              <a:headEnd/>
              <a:tailEnd type="triangle" w="med" len="med"/>
            </a:ln>
          </p:spPr>
        </p:cxnSp>
        <p:sp>
          <p:nvSpPr>
            <p:cNvPr id="5154" name="Text Box 14"/>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p:sp>
          <p:nvSpPr>
            <p:cNvPr id="5155" name="Oval 15"/>
            <p:cNvSpPr>
              <a:spLocks noChangeArrowheads="1"/>
            </p:cNvSpPr>
            <p:nvPr/>
          </p:nvSpPr>
          <p:spPr bwMode="auto">
            <a:xfrm>
              <a:off x="2066925" y="5249863"/>
              <a:ext cx="1366838" cy="658812"/>
            </a:xfrm>
            <a:prstGeom prst="ellipse">
              <a:avLst/>
            </a:prstGeom>
            <a:noFill/>
            <a:ln w="9525">
              <a:solidFill>
                <a:schemeClr val="tx1"/>
              </a:solidFill>
              <a:round/>
              <a:headEnd/>
              <a:tailEnd/>
            </a:ln>
          </p:spPr>
          <p:txBody>
            <a:bodyPr wrap="none" anchor="ctr"/>
            <a:lstStyle/>
            <a:p>
              <a:endParaRPr lang="en-US"/>
            </a:p>
          </p:txBody>
        </p:sp>
        <p:sp>
          <p:nvSpPr>
            <p:cNvPr id="5156" name="Rectangle 16"/>
            <p:cNvSpPr>
              <a:spLocks noChangeArrowheads="1"/>
            </p:cNvSpPr>
            <p:nvPr/>
          </p:nvSpPr>
          <p:spPr bwMode="auto">
            <a:xfrm>
              <a:off x="398463" y="5249863"/>
              <a:ext cx="1593850" cy="682625"/>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a:t>
              </a:r>
              <a:r>
                <a:rPr lang="en-US" sz="2800" b="1">
                  <a:solidFill>
                    <a:srgbClr val="7030A0"/>
                  </a:solidFill>
                  <a:latin typeface="Comic Sans MS" pitchFamily="66" charset="0"/>
                </a:rPr>
                <a:t>q</a:t>
              </a:r>
              <a:r>
                <a:rPr lang="en-US" sz="2800" b="1" baseline="-25000">
                  <a:solidFill>
                    <a:srgbClr val="7030A0"/>
                  </a:solidFill>
                  <a:latin typeface="Comic Sans MS" pitchFamily="66" charset="0"/>
                </a:rPr>
                <a:t>1i</a:t>
              </a:r>
              <a:r>
                <a:rPr lang="en-US" sz="2800" b="1">
                  <a:latin typeface="Comic Sans MS" pitchFamily="66" charset="0"/>
                </a:rPr>
                <a:t>,</a:t>
              </a:r>
              <a:r>
                <a:rPr lang="en-US" sz="2800" b="1">
                  <a:solidFill>
                    <a:srgbClr val="00B050"/>
                  </a:solidFill>
                  <a:latin typeface="Comic Sans MS" pitchFamily="66" charset="0"/>
                </a:rPr>
                <a:t>q</a:t>
              </a:r>
              <a:r>
                <a:rPr lang="en-US" sz="2800" b="1" baseline="-25000">
                  <a:solidFill>
                    <a:srgbClr val="00B050"/>
                  </a:solidFill>
                  <a:latin typeface="Comic Sans MS" pitchFamily="66" charset="0"/>
                </a:rPr>
                <a:t>2j</a:t>
              </a:r>
              <a:r>
                <a:rPr lang="en-US" sz="2800" b="1">
                  <a:latin typeface="Comic Sans MS" pitchFamily="66" charset="0"/>
                </a:rPr>
                <a:t>)</a:t>
              </a:r>
            </a:p>
          </p:txBody>
        </p:sp>
        <p:sp>
          <p:nvSpPr>
            <p:cNvPr id="5157" name="Rectangle 17"/>
            <p:cNvSpPr>
              <a:spLocks noChangeArrowheads="1"/>
            </p:cNvSpPr>
            <p:nvPr/>
          </p:nvSpPr>
          <p:spPr bwMode="auto">
            <a:xfrm>
              <a:off x="1990725" y="5249863"/>
              <a:ext cx="1670050" cy="608012"/>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a:t>
              </a:r>
              <a:r>
                <a:rPr lang="en-US" sz="2800" b="1" dirty="0">
                  <a:solidFill>
                    <a:srgbClr val="7030A0"/>
                  </a:solidFill>
                  <a:latin typeface="Comic Sans MS" pitchFamily="66" charset="0"/>
                </a:rPr>
                <a:t>q</a:t>
              </a:r>
              <a:r>
                <a:rPr lang="en-US" sz="2800" b="1" baseline="-25000" dirty="0">
                  <a:solidFill>
                    <a:srgbClr val="7030A0"/>
                  </a:solidFill>
                  <a:latin typeface="Comic Sans MS" pitchFamily="66" charset="0"/>
                </a:rPr>
                <a:t>1n</a:t>
              </a:r>
              <a:r>
                <a:rPr lang="en-US" sz="2800" b="1" dirty="0">
                  <a:latin typeface="Comic Sans MS" pitchFamily="66" charset="0"/>
                </a:rPr>
                <a:t>,</a:t>
              </a:r>
              <a:r>
                <a:rPr lang="en-US" sz="2800" b="1" dirty="0">
                  <a:solidFill>
                    <a:srgbClr val="00B050"/>
                  </a:solidFill>
                  <a:latin typeface="Comic Sans MS" pitchFamily="66" charset="0"/>
                </a:rPr>
                <a:t>q</a:t>
              </a:r>
              <a:r>
                <a:rPr lang="en-US" sz="2800" b="1" baseline="-25000" dirty="0">
                  <a:solidFill>
                    <a:srgbClr val="00B050"/>
                  </a:solidFill>
                  <a:latin typeface="Comic Sans MS" pitchFamily="66" charset="0"/>
                </a:rPr>
                <a:t>2m</a:t>
              </a:r>
              <a:r>
                <a:rPr lang="en-US" sz="2800" b="1" dirty="0">
                  <a:latin typeface="Comic Sans MS" pitchFamily="66" charset="0"/>
                </a:rPr>
                <a:t>)</a:t>
              </a:r>
            </a:p>
          </p:txBody>
        </p:sp>
        <p:sp>
          <p:nvSpPr>
            <p:cNvPr id="5170" name="Text Box 31"/>
            <p:cNvSpPr txBox="1">
              <a:spLocks noChangeArrowheads="1"/>
            </p:cNvSpPr>
            <p:nvPr/>
          </p:nvSpPr>
          <p:spPr bwMode="auto">
            <a:xfrm>
              <a:off x="1308100" y="4643438"/>
              <a:ext cx="909638" cy="457200"/>
            </a:xfrm>
            <a:prstGeom prst="rect">
              <a:avLst/>
            </a:prstGeom>
            <a:noFill/>
            <a:ln w="9525">
              <a:noFill/>
              <a:miter lim="800000"/>
              <a:headEnd/>
              <a:tailEnd/>
            </a:ln>
          </p:spPr>
          <p:txBody>
            <a:bodyPr>
              <a:spAutoFit/>
            </a:bodyPr>
            <a:lstStyle/>
            <a:p>
              <a:r>
                <a:rPr lang="en-US" sz="2400" b="1">
                  <a:latin typeface="Comic Sans MS" pitchFamily="66" charset="0"/>
                </a:rPr>
                <a:t>a:b</a:t>
              </a:r>
            </a:p>
          </p:txBody>
        </p:sp>
        <mc:AlternateContent xmlns:mc="http://schemas.openxmlformats.org/markup-compatibility/2006" xmlns:p14="http://schemas.microsoft.com/office/powerpoint/2010/main">
          <mc:Choice Requires="p14">
            <p:contentPart p14:bwMode="auto" r:id="rId43">
              <p14:nvContentPartPr>
                <p14:cNvPr id="100374" name="Ink 67"/>
                <p14:cNvContentPartPr>
                  <a14:cpLocks xmlns:a14="http://schemas.microsoft.com/office/drawing/2010/main" noRot="1" noChangeAspect="1" noEditPoints="1" noChangeArrowheads="1" noChangeShapeType="1"/>
                </p14:cNvContentPartPr>
                <p14:nvPr/>
              </p14:nvContentPartPr>
              <p14:xfrm>
                <a:off x="403225" y="6022975"/>
                <a:ext cx="1588" cy="4763"/>
              </p14:xfrm>
            </p:contentPart>
          </mc:Choice>
          <mc:Fallback xmlns="">
            <p:pic>
              <p:nvPicPr>
                <p:cNvPr id="100374" name="Ink 67"/>
                <p:cNvPicPr>
                  <a:picLocks noRot="1" noChangeAspect="1" noEditPoints="1" noChangeArrowheads="1" noChangeShapeType="1"/>
                </p:cNvPicPr>
                <p:nvPr/>
              </p:nvPicPr>
              <p:blipFill>
                <a:blip r:embed="rId44"/>
                <a:stretch>
                  <a:fillRect/>
                </a:stretch>
              </p:blipFill>
              <p:spPr>
                <a:xfrm>
                  <a:off x="400049" y="6020044"/>
                  <a:ext cx="7543" cy="10259"/>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5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4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4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 grpId="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52968</TotalTime>
  <Words>4611</Words>
  <Application>Microsoft Office PowerPoint</Application>
  <PresentationFormat>On-screen Show (4:3)</PresentationFormat>
  <Paragraphs>761</Paragraphs>
  <Slides>47</Slides>
  <Notes>46</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Comic Sans MS</vt:lpstr>
      <vt:lpstr>Courier</vt:lpstr>
      <vt:lpstr>Courier New</vt:lpstr>
      <vt:lpstr>Math1</vt:lpstr>
      <vt:lpstr>Symbol</vt:lpstr>
      <vt:lpstr>Times New Roman</vt:lpstr>
      <vt:lpstr>Wingdings</vt:lpstr>
      <vt:lpstr>5832 Template</vt:lpstr>
      <vt:lpstr>Equation</vt:lpstr>
      <vt:lpstr>CPSC 503 Computational Linguistics</vt:lpstr>
      <vt:lpstr>Today Jan 20</vt:lpstr>
      <vt:lpstr>PowerPoint Presentation</vt:lpstr>
      <vt:lpstr>Computational problems in Morphology</vt:lpstr>
      <vt:lpstr>Computational tasks in Morphology</vt:lpstr>
      <vt:lpstr>Where are we?</vt:lpstr>
      <vt:lpstr>Final Scheme: Part 1</vt:lpstr>
      <vt:lpstr>Final Scheme: Part 2</vt:lpstr>
      <vt:lpstr>Intersection (FST1, FST2) = FST3 </vt:lpstr>
      <vt:lpstr>Composition(FST1, FST2) = FST3 </vt:lpstr>
      <vt:lpstr>Final Scheme: Summary</vt:lpstr>
      <vt:lpstr>FSTs in Practice</vt:lpstr>
      <vt:lpstr>Examples of ambiguity Arabic</vt:lpstr>
      <vt:lpstr>Neural approaches and other Examples of ambiguity: in Turkish and French (AAAI-16) </vt:lpstr>
      <vt:lpstr>Some of the Notes on Machine Learning: from Intro class</vt:lpstr>
      <vt:lpstr>PowerPoint Presentation</vt:lpstr>
      <vt:lpstr>PowerPoint Presentation</vt:lpstr>
      <vt:lpstr>Other important NLP tasks in which FST can play a role…</vt:lpstr>
      <vt:lpstr>Computational tasks in Morphology</vt:lpstr>
      <vt:lpstr>Stemmer</vt:lpstr>
      <vt:lpstr>Stemming traditionally used in Information Retrieval</vt:lpstr>
      <vt:lpstr>Porter as an FST</vt:lpstr>
      <vt:lpstr>Today Jan 20</vt:lpstr>
      <vt:lpstr>Knowledge-Formalisms Map (including probabilistic &amp; neural formalisms)</vt:lpstr>
      <vt:lpstr>Background knowledge</vt:lpstr>
      <vt:lpstr>Spelling: the problem(s)</vt:lpstr>
      <vt:lpstr>Spelling: Data</vt:lpstr>
      <vt:lpstr>Noisy Channel</vt:lpstr>
      <vt:lpstr>PowerPoint Presentation</vt:lpstr>
      <vt:lpstr>Problem</vt:lpstr>
      <vt:lpstr>Solution</vt:lpstr>
      <vt:lpstr>Estimate of prior P(w) (Easy)</vt:lpstr>
      <vt:lpstr>Estimate of P(O|w) is feasible (Kernighan et. al ’90)  </vt:lpstr>
      <vt:lpstr>Estimate P(error type) </vt:lpstr>
      <vt:lpstr>Estimate P(error type) </vt:lpstr>
      <vt:lpstr>Final Method single error</vt:lpstr>
      <vt:lpstr>Example: collect all the wi that could have generated “acress” by one error. </vt:lpstr>
      <vt:lpstr>Example: O = acress</vt:lpstr>
      <vt:lpstr>Evaluation “correct” system</vt:lpstr>
      <vt:lpstr>Corpora: issues to remember</vt:lpstr>
      <vt:lpstr>Multiple Spelling Errors</vt:lpstr>
      <vt:lpstr>Final Method multiple errors</vt:lpstr>
      <vt:lpstr>Spelling: the problem(s)</vt:lpstr>
      <vt:lpstr>Real Word Spelling Errors (20-40%)</vt:lpstr>
      <vt:lpstr>Want to play  with  Spelling Correction: minimal noisy channel model implementation by P. Norvig</vt:lpstr>
      <vt:lpstr>Next Time: Key Transition</vt:lpstr>
      <vt:lpstr>Next Time</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Giuseppe Carenini</cp:lastModifiedBy>
  <cp:revision>277</cp:revision>
  <dcterms:created xsi:type="dcterms:W3CDTF">2003-01-21T20:11:16Z</dcterms:created>
  <dcterms:modified xsi:type="dcterms:W3CDTF">2020-01-20T18:30:07Z</dcterms:modified>
</cp:coreProperties>
</file>