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5.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6.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0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19.xml" ContentType="application/inkml+xml"/>
  <Override PartName="/ppt/ink/ink12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38.xml" ContentType="application/inkml+xml"/>
  <Override PartName="/ppt/ink/ink139.xml" ContentType="application/inkml+xml"/>
  <Override PartName="/ppt/notesSlides/notesSlide26.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9" r:id="rId4"/>
  </p:sldMasterIdLst>
  <p:notesMasterIdLst>
    <p:notesMasterId r:id="rId45"/>
  </p:notesMasterIdLst>
  <p:sldIdLst>
    <p:sldId id="277" r:id="rId5"/>
    <p:sldId id="257" r:id="rId6"/>
    <p:sldId id="259" r:id="rId7"/>
    <p:sldId id="302" r:id="rId8"/>
    <p:sldId id="260" r:id="rId9"/>
    <p:sldId id="265" r:id="rId10"/>
    <p:sldId id="266" r:id="rId11"/>
    <p:sldId id="303" r:id="rId12"/>
    <p:sldId id="267" r:id="rId13"/>
    <p:sldId id="262" r:id="rId14"/>
    <p:sldId id="268" r:id="rId15"/>
    <p:sldId id="269" r:id="rId16"/>
    <p:sldId id="270" r:id="rId17"/>
    <p:sldId id="278" r:id="rId18"/>
    <p:sldId id="276" r:id="rId19"/>
    <p:sldId id="271" r:id="rId20"/>
    <p:sldId id="272" r:id="rId21"/>
    <p:sldId id="273" r:id="rId22"/>
    <p:sldId id="274" r:id="rId23"/>
    <p:sldId id="275" r:id="rId24"/>
    <p:sldId id="279" r:id="rId25"/>
    <p:sldId id="280" r:id="rId26"/>
    <p:sldId id="281" r:id="rId27"/>
    <p:sldId id="284" r:id="rId28"/>
    <p:sldId id="282" r:id="rId29"/>
    <p:sldId id="283" r:id="rId30"/>
    <p:sldId id="258" r:id="rId31"/>
    <p:sldId id="285" r:id="rId32"/>
    <p:sldId id="301" r:id="rId33"/>
    <p:sldId id="294" r:id="rId34"/>
    <p:sldId id="295" r:id="rId35"/>
    <p:sldId id="296" r:id="rId36"/>
    <p:sldId id="297" r:id="rId37"/>
    <p:sldId id="298" r:id="rId38"/>
    <p:sldId id="299" r:id="rId39"/>
    <p:sldId id="300" r:id="rId40"/>
    <p:sldId id="286" r:id="rId41"/>
    <p:sldId id="261" r:id="rId42"/>
    <p:sldId id="263"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4502" autoAdjust="0"/>
  </p:normalViewPr>
  <p:slideViewPr>
    <p:cSldViewPr snapToGrid="0">
      <p:cViewPr varScale="1">
        <p:scale>
          <a:sx n="67" d="100"/>
          <a:sy n="67" d="100"/>
        </p:scale>
        <p:origin x="540" y="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00:13.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85 643 2,'0'0'6,"-14"11"0,14-11 3,-20 11 0,8-5 2,0 1 0,-2 1 1,14-8 0,-17 6-2,17-6-3,0 0-2,0 0 0,0 0-1,0 0 0,0 0 0,0 0 0,-1-9 0,1 9 0,12-16-1,-4 6 0,1-6 0,4 1 0,2-6-1,6 0 0,1-3 0,6-4-1,1-1 0,11-1 0,4-2-1,1-2 1,8-2-1,1 0 0,5-2 0,0 1 0,8-1 0,-5 0 0,1 2 0,-2 2-1,-5 3 1,-5 6 0,-10 5 0,-2 4 0,-14 4 0,-7 4 0,-4 1 0,-14 7 0,12-4 0,-12 4 0,0 0 0,0 0 0,0 0 0,0 0 0,10 11 0,-10-11 0,8 9 0,-8-9 1,11 16-1,-7-2 1,0 0-1,0 3 1,-3 5 0,-1 6 0,-4 6 0,0 4 0,-5 2 0,-4 4 0,-1 4 0,-3 3 0,1-3 0,-1-1 0,1-3 1,1-3-2,1 0 2,4-2-1,1-5 1,2-1-2,1-5 1,3-2 0,-1-4-1,4-6 0,0-3 1,0-13-1,3 12 0,-3-12 1,26-8 0,0-5 0,8-4 0,10-4-1,7-7 1,10-3 0,7-6 0,1-1-1,2-5 0,-1 3 0,0 2 0,-7 2 0,-4 2-1,-4 4 1,-10 6-1,-8 4 1,-5 10 0,-10 3-1,-5 2 1,-4 5 0,-13 0 0,15 5 0,-15-5 0,0 0 0,0 0 0,14 11 0,-14-11 1,0 0-1,0 0 0,0 0 1,0 0-1,0 0 0,0 0 0,0 0 0,0 0 0,0 0 0,16-6 0,-16 6 0,26-6 0,-13-1 0,0 3 0,1 0 1,-14 4-1,20-7 0,-20 7 1,0 0-1,0 0 0,0 0 1,0 0-1,0 0 0,0 0 0,0 0 0,0 0 0,0 0 0,0 0 0,0 0 0,0 0 0,0 0 0,0 0-1,0 0-3,0 0-6,0 16-17,-6 3-6,-6-2-1,-1-5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9:32.72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CB1EBE1-037C-4F3A-9646-2DE2D013B666}" emma:medium="tactile" emma:mode="ink">
          <msink:context xmlns:msink="http://schemas.microsoft.com/ink/2010/main" type="inkDrawing" rotatedBoundingBox="7252,7387 7322,5959 7524,5969 7454,7397" semanticType="verticalRange" shapeName="Other">
            <msink:sourceLink direction="with" ref="{863ABA19-0E0B-4355-8813-608834EC6B44}"/>
          </msink:context>
        </emma:interpretation>
      </emma:emma>
    </inkml:annotationXML>
    <inkml:trace contextRef="#ctx0" brushRef="#br0">1662-378 44 0,'0'0'19'0,"0"0"-10"0,0 0-4 15,0 0 8-15,0 0-1 16,4 0 1-16,1 0-1 16,-5-8 0-16,0 8 0 15,0-8 2-15,0 8-3 16,0 0-1-16,0-4-6 16,0 0-3-16,0 4 0 15,0 0-1-15,0 0 0 16,0 0 0-16,0 0 0 15,0 0 0-15,-5-7 0 16,1 7 0-16,-1 0 0 16,5 0 0-16,-5 0 0 15,1 0 0-15,-1 0 0 16,1 0 2-16,-1 0-3 16,0 7 0-16,1-3 1 0,-1 0 0 15,-9-4 0 1,5 8 0-16,0 0 2 15,-1 3-3-15,1-7 0 16,-5 7 1-16,5-7 0 16,0 8 0-16,0-8 2 15,-1 11-1-15,1-3-1 16,5-1 1-16,-1-7-1 16,0 11 4-16,1-11 5 15,-6 8-3-15,6 11 2 0,-1-8-3 16,1 1 0-16,-1 7-3 15,0 0-2-15,5-4 1 0,0 0-1 16,0-3 0-16,0-1 0 16,5 8 0-16,-5-7 0 15,5-1 2-15,-1 0 1 16,1 5 1-16,-1-5-5 16,1 0-1-16,0 9 3 15,-1-1 1-15,-4 0 2 16,0 0 0-16,0 4 4 15,0 0 3-15,0-8-4 16,0 8-2-16,0 4 0 16,0-4-1-16,0 3-5 0,0-3 1 15,0 4 0-15,5 23 0 16,0-16-3-16,4 1 0 16,-9-1 2-16,9-3 2 15,-4 0 0-15,-1-8-1 16,-8 3 1-16,4 1-1 15,-5-4 0-15,10 4 2 16,-1-4-1-16,1 4-1 16,0-4 1-16,-1-4-1 15,-4 0 0-15,5-4 0 16,-5 0 0-16,0-3 0 16,0-1 0-16,-9 0 0 15,-1 5 0-15,-4-9 4 16,1 5 2-16</inkml:trace>
  </inkml:traceGroup>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7.71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29683 9305 93 0,'10'0'4'16,"-13"3"9"-16,10 0 3 15,0 0-1-15,-4 0 1 16</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20.71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29725 9317 175 0,'14'0'14'15,"0"8"-2"-15,-3-2-1 16,3 3 0-16,0-6 1 16,-3 0 2-16,3 0 2 15,-4-3-9-15,8 3 5 0,-4 0 1 16,0-3-6-16,0 3-2 0,8 0-1 15,-1 3 0-15,-4-1-5 16,8-2-1-16,0-3 7 16,-4 0 4-16,0 0 0 15,0 0 0-15,-3 3-3 16,7 0 1-16,-4-6-4 16,0 0 0-16,4 6-1 15,3-6-2-15,7 6 1 16,-3-3-1-16,0-3 0 15,-1 0 0-15,1 1 0 16,0-1 0-16,3 3 0 16,0 0 0-16,-3 0 0 15,-4 0 2-15,-3 0 1 16,7 0 1-16,-8 0-2 0,1 0 1 16,0 3-4-16,3-3 0 15,7-3 1-15,1 3 2 16,-12 0 3-16,8 3 4 15,-4-1-4-15,1 1-3 16,-1 0 1-16,0-3 0 16,-7-3-1-16,4 0 1 15,0 1-2-15,6-1-1 16,-6 3 3-16,-4 0 2 16,-3 0 0-16,-4 0 0 15,4 0-3-15,-4 0-2 16,0 0 1-16,0 0-1 15,7 0 0-15,-7 0 0 0,4-3 2 16,-1 3 1-16,5 0-1 16,-1 0 1-16,7 0-2 15,-3-3 2-15,6 0-4 16,-2 0-2-16,-5-6 2 16,8 9 2-16,-7-3 0 15,-1 6-1-15,-2-9 1 16,2 0 1-16,-6 3-1 15,7 3-1-15,-4 0 1 16,0 0-1-16,-10 0 0 16,3 0 2-16,-4-3-1 15,4 3 2-15,-3-3-2 16,0 3-1-16,-4 0 1 16,3 6-1-16,1-6 0 15,-1 0 0-15,-6 0 4 0,3 0 2 16,-4 0 0-16,8 0-1 15,-7 3-1-15,6-3 0 16,-3 6-2-16,-3-12-2 16,-1 3 1-16,4 0-1 15,-3 3 0-15,6-3 0 16,-2 3 0-16,-1 0 0 16,0 0-3-1,3-3 5-15,-3 1 0 16,4 2 0-16,-4 0-2 15,-4-3-2-15,4 0 1 0,-3 0 1 16,-4 3 0-16,0 0 0 16,0 0 0-16,14 0 0 15,-3-3-3 1,-1 3 2-16,-6 0 1 16,6 0 2-16,-3 0-1 15,1 0 2-15,-8 0-4 16,10-3 0-16,-10 3-1 15,11 0-2-15,-8-3 3 16,8 3 2-16,-11-3-2 16,7 3 0-16,-4 0 1 15,-3 0 2-15,0 0-1 16,7 0 2-16,-3-3-2 16,-4 3 2-16,0-3-2 15,0 3-1-15,0 0 1 0,0 0-1 16,0 0-3-16,0-6 2 15,0 3 1-15,0 0 0 16,0-3-3-16,0 4 2 16,0-1 1-16,0-3 0 15,0 0-3-15,0 0 2 16,0-6 1-16,-4 3 0 16,4 1 0-16,-7-1 2 15,7 0-3-15,-3 3 0 16,-4-23-6-1,7 2-3-15,-4 7 1 0,-6 2-2 16,6-6 2-16,-3 7 0 16,-7-7 1-16,3 1 2 15,-10-4 2-15,7 7-3 16,4-1 0-16,2 6 4 16,-2-2 3-16,3-1-1 15,-4 1 0-15,8-1-1 16,-1 3 0-16,-3 0 0 15,7 4 0-15,-3-4 2 16,-4 3 2-16,7 0-1 16,-4-2-1-16,4-1-2 15,0 0 1-15,0-5 1 16,0 2 2-16,-3-5-1 16,3 5-1-1,0-8 1-15,-8-1 1 16,8 7-1-16,0-4 2 15,0 12-2-15,0-5-1 16,0 5 1-16,-3 0-1 16,3 3 0-16,0 0 2 15,0 4-3-15,0-1 0 16,0 0 1-16,0-3 2 16,0 6-1-16,-7-3 2 15,7 3 0-15,0 0 3 16,0 0-3-16,-4 0-2 15,-3-2-3-15,4 2-1 16,3 3 2-16,-4 0 2 0,-3 0 0 16,-3 0 2-16,-5-3-4 15,5 3-2-15,-1-3 4 16,-3 0 1-16,-10 0-3 16,2 0-1-16,-2 0-2 15,-1-3 3-15,-3 6 0 16,-4 0 1-16,-3 0-3 15,-4 0 0-15,-7 6 2 16,7-6 0-16,0 3-2 16,-3-3 2-16,7-3 1 15,-4-3 2-15,-7 3-1 16,4-6-1-16,-4-2 1 16,-3 8-1-16,3 0-3 15,-11-3 2-15,8 3-1 16,3 3 0-16,-3-3 2 15,13-3 0-15,-2 6 0 0,-1-3 2 16,-7 3-1-16,7-3-1 16,4 3-2-16,0-6 1 15,3 6 3-15,4 0 1 16,-4 0-4-16,7 0-1 16,0 0 1-16,1 0 0 15,-1 0 1-15,-3-3 2 16,3 3-1-16,4 0-1 15,0 0 1-15,0 0-1 16,-4 3 0-16,7-3 0 16,-3 0 0-16,0 0 0 0,-4 0 0 15,1 0 0-15,-1 0 0 16,0 0 2-16,0 0-1 16,1 0 2-16,3 0 0 15,-4 0 3-15,11 0-1 16,-7 0 2-16,10 0-4 15,-3 0 0-15,3 0 1 16,1 0 0-16,-4 0-5 16,10 0 1-16,-3 0 2 15,4 0 1-15,-1 0-1 16,-3 0-2-16,7 0-2 16,-4 0 1-16,-3 0 1 15,7 0 0-15,-3 0 0 16,-4 0 0-16,0 0-3 15,0 0 2-15,3 0 1 0,1 0 2 16,-1 0-1-16,1 0 2 16,-8 0-2-1,0 0-3-15,4 0-1 16,0 6 2-16,-3-3 0 16,3-3 1-16,-11 0 0 15,7 3 0-15,4-3 0 16,0 6 0-16,-3-3 0 15,3 0 0-15,0-3 0 16,-4 9 0-16,8-6 0 16,-5 5 0-16,5-5 2 0,-4 3-3 15,0 0 0-15,0 0-1 16,0-3 0-16,3 3 2 16,-3 0 0-16,0 0 0 15,4-1 0-15,-5 1 0 16,5 0 0-16,-4 0 0 15,3 0 0-15,-6 3 0 16,10-6 0-16,-4 8 0 16,1-5 2-16,-1 12-3 15,4 5 0 1,0-2 1-16,0-3 0 16,0 2 0-16,0-5-3 15,0 0 2-15,0-1 1 16,0 4 0-1,0 6 0-15,0-7 0 0,4 4 2 16,-1 2-1-16,1 1 2 16,-4-1-4-16,7-2 0 15,-4 5 1-15,1-2 2 16,-1 2-3-16,1 1 0 16,-1-7 3-16,-3 13 3 15,0-1-2-15,8 6 0 16,-5-8 1-16,-3-4 0 15,0 4-2-15,7-4-2 16,-3-3 3-16,-1 1 0 16,1-6-4-16,-1-1-1 15,1 4 1-15,-4-6 0 16,0 2 1-16,7-5 2 16,-7 3 1-16,0-7-4 15,0 1 1-15,0 0 0 16,0-3 0-16,0-6 0 15,0 6 0-15,0-6 2 16,0 0 1-16,0 0-4 16,0 0 1-16,0 0 0 15,0 0 0-15,3 6-3 16,-3-6 2-16,0 0 3 16,4 0 1-16,-1 0-4 15,4 0 1 1,-7 0 0-16,8 0 0 15,-5 0 0-15,15 0 2 16,6-9 8 0,1 0-6-16,7 0-1 15,-4 3-5-15,4 1 1 16,0 2 1-16,6 3 0 16,-2-3 0-16,6 3 0 15,-7 0 4-15,-3 0 2 16,10 3-2-16,-3-6-1 15,0 0-1-15,7 3 1 16,-4-3-4-16,0 3 0 16,4 0-4-16,0 3-1 15,0 0-4-15,-4 3-1 16,-6 2-8-16,-5-2 0 0,-2 3-32 16,-5 3-12-16,-3 3-40 15</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1:09:56.9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F0"/>
    </inkml:brush>
  </inkml:definitions>
  <inkml:trace contextRef="#ctx0" brushRef="#br0">23096 15111 52 0,'0'-9'22'0,"0"9"-12"0,0 6-5 15,0-6 8-15,0 0-3 16,0 0 0-16,0 0-6 15,0 0-3-15,0 0 4 16,0 3 4-16,0-3 1 16,0 0 2-16,0 0 0 15,0 0 0-15,0 0 2 16,0 0 2-16,0 0-5 16,0 0-1-16,0 0-4 15,0 0 1-15,0 0-4 16,0 0 3-16,4 0 5 0,3-9-4 15,0 9-1-15,-3-3 1 16,3 3-2-16,0-9 0 16,-4 6-1-16,1-5 2 15,-1-1-1-15,1 3 2 16,-1 6-4-16,1-12 0 16,3 3-1-16,-4 6-2 15,1-2 3-15,-1-1 0 16,5-3-1-16,-5 6-2 15,1-9 5-15,-1 3 1 0,1 6 0 16,-1-5-1 0,8-4 1-1,-4 0-3-15,0 0 0 0,10-8-3 32,-6 5-1-32,0 3 3 15,-1-5-1-15,1 5-1 0,-1 0-2 16,1 0 1-16,3-2 1 15,0 2 2-15,4 0 1 16,-1 0 1-16,1 1-2 16,0-1-2-16,3 0 1 15,4 0 1-15,3 1-1 16,0-1 2-16,0 3 0 16,-3 0 3-16,0 3-3 15,-1-5-2-15,-2-1 0 16,-1 0-1-16,0 0 2 0,4 0 3 15,3-2 0-15,-4 8 2 16,-2-6-2-16,-1 0 2 16,3 4-2-16,1-1 2 15,0 3-4-15,0 0 0 16,-1 0-1-16,1 0 1 16,7 0-2-16,-1-2 2 15,1 5 0-15,-4-3 1 16,1 3-2-16,-5 0 1 15,1-6 0-15,3 6 1 16,-3-3-5 0,-4 0-1-16,4-2 3 0,3 5 3 0,-3 3-1 15,-1-6-2-15,1 3 2 16,0-3 0-16,3 0-4 16,0 3 1-16,1 0 0 15,6 0 0-15,4-6 0 16,-8 3 2-16,1 6-1 15,0-5-1-15,-4 2-2 16,0 0 1-16,1-6 1 16,2 9 2-16,1-3-1 15,0-6-1-15,-1 6 1 16,1-3-1-16,0 3-3 16,3 3 2-16,1-3 1 15,2 3 0-15,5 0 2 16,-5 0 1-16,1 0-1 15,-3 6-2-15,-5-9-2 0,1 12 1 16,-4-3 3-16,4 0 1 16,3-3-4-16,-3 0-1 15,0-9 1-15,0 9 0 16,-1 0 1-16,1 3 0 16,0 0 0-16,0-1 2 15,3-5-3-15,0 0 0 16,-3 0 1-16,0 6 0 15,-1 0 0-15,1-3 2 16,-4 0-1-16,1 0-1 0,2-3-2 16,1 3 1-16,-4 0 1 15,1-3 2-15,-1 0-1 16,0 3-1-16,0 3-2 16,4-3 1-16,-4 3 1 15,0-6 2-15,4 3-3 16,0-3 0-16,0 2 1 15,-1 4 2-15,-2-6-1 16,-1 6 2-16,4 0-4 16,-4-6-2-16,-3 3 2 15,10 6 0-15,-3-9 1 16,-1 6 0-16,1 0 0 16,0-3 2-16,3-1-1 15,0 4-1-15,4 6-2 16,0-9 1-16,-4 6 3 15,-3 3 1-15,0-1-4 16,-1 1 1-16,1-6 0 16,-4 6 0-16,1-3 0 0,2-1 2 15,1 4-3-15,0-3 0 16,-4 3 1-16,0-6 0 16,1 2 0-16,-5 4 0 15,1-3 2-15,0 3 1 16,-4-6-1-16,0 11-2 15,0-5 1-15,-3 0 1 16,3 0-1-16,-3-1-1 16,3 4 1-16,-4-3-1 15,1 8 0-15,0-8 0 16,-1 0 0-16,-3 8 2 0,1-5-1 16,-1 0-1-16,0-3 1 15,-4 5-1-15,4-5 0 16,-3 0 0-16,0 3 0 15,-1 2 2-15,1-5-3 16,-1 3 0-16,5-7 1 16,-1 4 0-16,-4 0 0 15,1 9 0-15,3-10 0 16,-4-5 0-16,1 6 0 16,0 0 2-16,-4-4-1 15,0 4-1-15,0 0 1 16,0-3-1-16,-4-3 0 15,1 3 0-15,-1-1 0 0,1-5 0 16,0 6 0-16,-4-6 2 16,3 0 1-16,-3 3 3 15,0-6-3-15,0 0 0 16,0 6 1-16,0-6 0 16,0 6-2-16,-3-6-2 15,3 0 3-15,-4 3 0 16,0-3-4-16,1 5-1 15,-1-5-8-15,1 0-4 16,-1 0-14-16,-3 0-8 16,0-5-75-16,-7 2-59 15,-4-21 64-15</inkml:trace>
  <inkml:trace contextRef="#ctx0" brushRef="#br0" timeOffset="2224.5209">20468 15134 64 0,'0'0'24'0,"4"0"-12"0,-4 0-1 16,0 0 12-16,0 0-1 15,0 0-1-15,0 12-3 16,0-12 1-16,0 0-4 15,0 0 1-15,3 0 0 16,-3 0 2-16,0 0-10 0,4 0 2 0,-1 0 1 16,1 0-6-16,-4-3-1 15,0-3 0-15,3 3 2 16,1 3 1-16,-4-8 3 16,3 2-3-16,1 0-2 15,-1 3-2-15,1-6-3 16,-1 6 3-16,5 0 0 15,-1-6 1-15,0 1 2 16,3-1-3-16,1 3 0 16,-1-6 1-16,1 0 0 15,0 4-2-15,3-7 1 16,0 6-2-16,0-11 2 0,0 5-2 16,4-9 2-16,-1 4-2 15,4 5-1-15,1-6 3 16,6 7 2-16,4-4-2 15,-1 3-2-15,1 1 0 16,-4 2 1-16,4-6-1 16,-4 4-1-16,1 2-2 15,2 0 1-15,1-8 3 16,0 8 3-16,0 0-2 16,3 3 0-16,4-8 1 15,6 5 0-15,5 0-5 16,-4 0 1-16,0-5 2 15,-1 8 1-15,-6 3-1 16,4-6-2-16,-5 6 3 16,1-5 2-16,0 5 0 0,3-3 0 15,1 6-3-15,6-6-2 16,4 6 1-16,-4-9-1 16,1 6 0-16,-4 1 0 15,-4 5 0-15,0-9 0 16,4 6 0-16,-4-3 2 15,4 3 1-15,0 0 1 16,4-3 0-16,13 0 0 16,-6 0-2-16,-8 4 1 15,4-1 0-15,-7-3 1 16,0 3-2-16,-1 0-2 16,-2 0 3-16,3 0 0 0,3 0-1 15,-3 3-2-15,10-3 1 16,-3 3-1-16,-3 0 2 15,-1 3 1-15,-3-3-1 16,3 0-2-16,-3 3 1 16,-4-3-1-16,4 0 2 15,4 0 3-15,-1 3-2 16,8 0-2-16,-8 0-3 16,0 6 1-16,-3-9 1 15,-4 5 2-15,8 1-1 16,3 6-1-16,-7-12-2 15,0 6 1-15,3 0 1 16,0 0 2-16,1 0-3 16,6 5 0-16,-6 1 3 15,-5-6 1-15,-2 0-1 0,-4 0-2 16,-1 6 1-16,-6-1-1 16,0-2 0-16,0 3 0 15,-4-3 0-15,0-1 0 16,-3 4-3-16,-1 0 2 15,5-6 1-15,-1 3 2 16,0 2-1-16,-3 4-1 16,-1 3 1-16,5-3 1 15,-5 5-1-15,5 4-1 16,-5-4 1-16,-3-5 1 16,-3 8-3-16,-4-2 0 15,0-3 3-15,-3 2 3 0,0 1-2 16,-1-1-2-16,1-5 0 15,-4 6-1-15,0 2 0 16,3-11 0-16,-3 6-3 16,4-1 2-16,-4-2 1 15,0 5 0-15,0-5 2 16,0 3 3-16,0-4-4 16,4-2-3-16,-1 0 3 15,1 3 1-15,3-4-3 16,0 1-1-16,-3 0 1 15,-1 6 2-15,-3-7 0 16,1 1 2-16,-1 0-2 16,0 0 2-16,-4-1-4 15,-3 1 0-15,0 0 1 0,0 3 0 16,0-7 4 0,-3 4 2-16,3-3-2 0,0-6-3 15,-4 6-3-15,4-9 1 16,-3 3-10-16,-1-3-3 15,-7-3-42-15,4-6-17 16,-14-3-60 0</inkml:trace>
  <inkml:trace contextRef="#ctx0" brushRef="#br0" timeOffset="4249.5958">17925 15179 36 0,'0'3'16'0,"0"-12"-8"0,3 3 6 16,-3 0 12-16,4 3 3 15,-4 3 3-15,3-9 0 16,-3 6 0-16,0 0-9 15,4-3-1-15,-1 3-9 16,1 3 0-16,-1-8-8 16,1 2-1-16,3-3 2 0,0 6-1 15,4-6 2-15,-1 6 0 16,4-6 3-16,0 1-5 0,4-4-1 16,7 0 0-16,6 0 0 15,-2 1 0-15,-1-4 0 16,4-9 0-16,-1 4 0 15,1-1 0-15,0-2 2 16,3 2-1-16,4-2 0 16,3 5-1-16,4-6 0 15,11 1-2-15,3 2 1 16,0 1-2-16,-4 5-1 16,0 3 1-16,-3-8 1 15,0-1-1-15,0 4 2 16,4-4 0-16,6 6 1 15,4-2-2-15,-3 5-2 0,-4 0 3 16,0-3 2-16,0 7-2 16,-4-1-2-16,4 3 2 15,0 0 0-15,14 3-1 16,-7 0 1-16,-3 3-2 16,-8-6 2-16,4 0 0 15,-4 6 3-15,1 0-1 16,-1-6 2-16,4 4-2 15,7 2 2-15,-7 2-4 16,-3 4-2-16,-1-6 0 16,-6 6 1-16,-1-6-1 15,-3 6 2-15,3-6 0 16,-3 3 3-16,0 0-3 16,3 3 0-16,1-6 1 15,3 6 0-15,-4 0-5 0,-3-6 1 16,-4 11 0-16,-3-11 2 15,-4 12-1-15,1-6-1 16,-1 3 1-16,-3 0-1 16,-1-1-3-16,-2-5 2 15,2 6 1-15,1 3 2 16,0-6-1-16,0 3 2 16,3 0 0-16,4 5 1 15,-4-2-5-15,-3 0 1 16,3 8 0-16,-7-8 0 0,0 3 0 15,-3 5 0-15,0-8 0 16,-1 9 2-16,1 2-1 16,0 1-1-16,-4-1 1 15,0-5-1-15,4 2 0 16,0 1 2-16,-1-6-1 16,1 5-1-16,0 1-2 15,3-9-1-15,-3-1 4 16,6 1 1-16,-6 0 0 15,3 9-2-15,-7-10 1 16,4 1-1-16,-4 3 0 16,0-4 0-16,-6-2 0 15,2 3-3 1,-3-6 2-16,-3 6 1 16,3-3 2-16,-3-1-3 0,-1 4 0 15,1-9 1-15,-4 6 2 16,0 3-1-16,0-4-1 31,0-2 1-31,-3 3-1 0,-1 0 0 16,1-6 0-16,-1 9 2 15,-3-12-1-15,4 3-1 16,-4-3 3-16,0 0 0 16,0 0-4-16,0 0-1 15,0 0-2-15,0 0 3 16,0 0 0-16,0 0 1 15,0 0-9-15,0 0-2 0,0 8-21 16,0-8-6-16,-4 0-71 16,-3 0-56-1,-7 0 64-15</inkml:trace>
  <inkml:trace contextRef="#ctx0" brushRef="#br0" timeOffset="6470.9212">13935 15331 52 0,'-4'-8'19'0,"8"5"-10"0,-4 0 0 0,0 3 11 16,0-9 2-16,0 9 2 16,0-3 2-16,0 3 3 15,0-6-6-15,0 6-2 16,0-3-3-16,0 3-2 16,0-3-8-16,0-3-5 0,7 3 0 15,0-8 2 1,3-1 0-16,1 3 0 15,0 3-6-15,-1-6 1 16,4-2 4-16,4-1 5 16,0 0-3-16,-1 4 2 15,1-10-1-15,3 6 1 0,4-2-4 16,3 2-1-16,4 0-1 16,6-5 1-16,8 2-2 15,-3 3 2-15,-1-11-2 16,0 5 2-16,4 1 0 15,0-4 1-15,-4 1-2 16,1 8 1-16,3-6-2 16,-1 7-1-16,8-4 1 15,7 6-1-15,-3-2 0 16,-4 2 2-16,-7 0 1 16,3 0 1-16,-3 1-2 15,0-1 1-15,0 0 0 16,3 0 3-16,0-5-3 15,15 5-2-15,-4 6 2 16,-4-6 0-16,-3 3-1 16,0-2 1-16,-4 8-2 0,1 3-1 15,-1-12 1-15,4 3 1 16,0-6-1-16,14 7-1 16,-7 2 1-16,0 0 1 15,-7-6 1-15,7 0 3 16,-7 1-1-16,3-1 0 15,4 6-3-15,7 0 1 16,4-6-4-16,-4 1 0 16,-4 2 1-16,4 6 0 15,-7-9 0-15,0 6 0 0,7 0 0 16,0 0 0-16,4 4 2 16,-4-1 1-16,-4 3-1 15,-6-6 1-15,3 6 0 16,-7 0 1-16,0 0 0 15,3 0 2-15,4 0-3 16,11 0-2-16,-8 0 0 16,-3 0 1-16,4 6-1 15,-1-6-1-15,-10 3 1 16,4-3-1-16,-1 2-3 16,0 4 2-16,8 0 1 15,-1 0 2-15,-3 0-1 16,-3 3-1-16,-4 0 3 15,0-6 2-15,0 5-4 0,14-2-1 16,-4 3 2-16,4 3 1 16,-3 0-4-16,-1 2 1 15,-10 4 0-15,0-6 0 16,-7-4 0-16,0 4 0 16,-7 0 0-16,-1-6 0 15,1 3 0-15,0 2 2 16,0 10-1-16,0-9-1 15,-4 3 1-15,4 5 1 16,-1 4-1-16,-2-4-1 16,-5-5-2-16,-2 5 1 15,-5-2 3-15,1 3 1 0,0 2-1 16,-4-2-2-16,0-1-2 16,0-8 1-16,-3 3 3 15,3 0 1-15,0 2-4 16,0-5 1-16,4 3 0 15,-4-4 0-15,0-2 0 16,-3 6 2-16,3 5-1 16,-3-8 2-16,3 0-4 15,-3 9 0-15,-1-10 1 16,1 1 2-16,0 0-1 16,3 0 2-16,-4-7-2 15,1 4-1-15,0 0 1 16,-4 3 1-16,0 0 1 15,-4-1 1-15,1 1 0 0,-4-3 2 16,0 3-3-16,-3-6-2 16,-1 2 0-16,-3 1 1 15,0-6-1-15,4 6-1 16,-4-6 1-16,0 9 1 16,0-9-3-16,0-3 0 15,-4 6 3-15,1-6 1 16,-1 0-23-16,-3-6-9 15,-7 3-70-15,-14 0-28 16,-11-9 13 0</inkml:trace>
  <inkml:trace contextRef="#ctx0" brushRef="#br0" timeOffset="7390.1918">11733 15202 44 0,'-3'-6'16'0,"3"3"-8"0,3 0 1 15,-3 3 11-15,0 0 0 16,4 0 3-16,-1 0-7 16,-3 0 1-16,4-6-6 15,-4 4-1-15,7-1-2 16,-3-6 0-16,-1-3-2 16,4 3 1-16</inkml:trace>
  <inkml:trace contextRef="#ctx0" brushRef="#br0" timeOffset="8574.5458">11779 15134 235 0,'7'-20'7'0,"4"8"1"0,-1 0-4 15,5 1-1-15,-5-1 1 16,4 0 2-16,4 0-3 16,0 1-2-16,-1-13 0 15,4 4-1-15,1 5 6 0,2-9 4 16,4 1-5-16,1 2-1 16,13-2 0-16,0 2 0 15,1-2 0-15,-1 5 0 16,0-3-2-16,-3 1 1 15,0 5 0-15,3-5 3 16,-3 5-1-16,3-3 0 16,1 1-3-16,-1-4 1 15,15 6 2-15,-5 3 2 16,1-2-6-16,-3 8 0 16,6-6 1-16,-3 0 1 15,-4 1 1-15,1 2 0 0,6 0 2 16,-3 3 1-16,11-6-3 15,-1 4-1-15,-3 5 1 16,-7-6 0-16,0 6-2 16,-4-6 1-16,-3 6-2 15,4-9-1-15,-1 6 3 16,0 4 0-16,15-1 1 16,-4 3 0-16,-4-6 0 15,-3 6 2-15,-3 0-1 16,3 0 2-16,-4 6-2 15,0-6 0-15,1 0-3 16,3 0 1-16,10 0-2 16,-3 0-1-16,-3 0 5 0,-4 0 1 15,-1 0-2-15,-2 0-1 16,-4 0-1-16,0-6-2 16,3 6 1-16,0 0-1 15,8 6 0-15,-1-6 0 16,1 5 2-16,-4-5 1 15,-4 6-1-15,0-6-2 16,-3 6-2-16,-3 0 1 16,-1-6 3-16,0 3 1 15,1 0-1-15,2 3-2 16,5-6 1-16,3 6 1 16,-4 0 1-16,-3 5 1 15,-4-5-2-15,4 0-2 0,-3-3 1 16,-5 6 1-16,12 3-1 15,-4-6-1-15,-1 5 1 16,8-2 1-16,0 0-1 16,0-6 2-16,-7 6-2 15,-4-1-1-15,-3 4 1 16,-4 0-1-16,-3 0-3 16,3 0 2-16,-3-1 1 15,-4 1 2-15,1 0-1 16,2 3 2-16,1 5-2 15,0-8-1-15,0 3 1 16,-1 5 1-16,-2-5 1 16,6 5 1-16,-7 1-5 15,4-3 1-15,-7 2 0 16,-1 1 0-16,-3 2 0 16,1-8 2-16,-5 9-1 0,1-1-1 15,0 1 1-15,-4-4 1 16,-4 1-3-16,1 2 0 15,-1-8 1-15,1 5 0 16,0-8 0-16,3 3 2 16,-4 3-1-16,4-4-1 15,-3 1-2-15,3 3 1 16,-3-4 1-16,3 4 0 16,0-3 0-16,0-1 2 15,0 4-3-15,4-3 0 16,-4-1 1-16,0-2 0 15,0 6 0-15,0-12 0 0,0 3 2 16,-3-1 1-16,-1 4-4 16,-3-9 1-16,1 6 0 15,-1-6 0-15,-7-3 0 16,0 0 0-16,0 0 0 16,0 0 2-16,0 0-14 15,0 0-7-15,0 9-32 16,0-9-15-16,-4-9-58 15</inkml:trace>
  <inkml:trace contextRef="#ctx0" brushRef="#br0" timeOffset="10748.8697">8022 15293 52 0,'4'-17'22'0,"-1"14"-12"0,1 0-8 0,-1-6 9 0,1 9-1 16,-1-9 4-16,1 6 2 16,-4 3 2-16,0-3 1 15,0-3 1-15,0 3-5 16,0 3-1-16,-4-3-4 16,1-2-1-16,3 2-5 15,0 3-3-15,-4 0 2 0,4 0-2 16,0 0 2-16,0-6 0 15,0 6 3-15,0 0-1 16,0 0 2-16,0-6-2 16,0 6 0-16,4-6-6 15,-1 3 1-15,4 0 4 16,0-6 5-16,4 0-3 16,0-2 2-16,3-4-5 0,0 3-2 15,0 0 2-15,4-2 0 16,-1-4-1-16,4 3-2 15,4-5 1-15,3 5-1 16,4-14 2-16,14 11 3 16,3-14-2-16,-3 5 0 15,0-5 3-15,-4 3 1 16,4 2-3-16,0 1-3 16,0 2 2-16,0-5 0 15,3 8 1-15,15-2 0 16,-4 8-2-16,0 0 1 0,-4-8 2 15,4 2 2-15,-4 6-1 16,1 1-1-16,3 2-1 16,3 0 0-16,11 1 0 15,-3 5 0-15,-4-3 0 16,-3 6 0-16,-8-6 0 16,0 6 2-16,1-9-5 15,3 12-1-15,3-6 0 16,8 4 2-16,-4-1 1 15,-4 3 1-15,-3-6-5 16,0 3 1-16,4 3 0 16,-1-3 2-16,8 3-1 15,3 3-1-15,-3 0 3 16,-4 3 0-16,0-6-1 16,-7 0 1-16,0 0 0 15,3 0 3-15,8 3-3 16,-1-1 0-16,4-2-1 0,-10 6 1 15,3 0-2-15,-7 0-1 16,-4-6 1-16,1 3-1 16,3 0 0-16,3 3 0 15,1 0 2-15,-4 0 1 16,0-6 1-16,-7 3 0 16,-1 5-2-16,-2-2 1 15,-1 0-2-15,1-3 2 16,-1 0-4-16,0 6 0 15,1 0 1-15,6-6 2 16,-6 5-1-16,6 7-1 0,-10-3 1 16,0 0-1-16,-4 5 0 15,-3-5 0-15,-7 0 0 16,-1 0 2-16,5 5-1 16,-1 1-1-16,4-3 1 15,0 5-1-15,-4 1 0 16,4-4 0-16,-1 7 0 15,-2-1 2-15,-4-2-3 16,-4 8 0-16,-4-5 1 16,5-1 2-16,-5 1-1 15,-3-1-1-15,-3 1 1 16,3-3-1-16,0-7 0 16,-3 7 0-16,3-7 0 15,-7 1 2-15,1 3-1 0,-1-3 2 16,0-1-4-16,3 4 0 15,1 5 1-15,0-2 0 16,-1 2 0-16,1-5 0 16,0 3 0-16,-1-1 2 15,-3-8-1-15,0 3-1 16,1-3 1-16,-1-1-1 16,-4-2-3-16,8 12 2 15,-4-10 1-15,-3-5 2 16,6 6-1-1,-6 0-1-15,-1-3 1 16,-3-1-26-16,-7-8-8 16,-7-5-62-16,-3 2-68 15,-18-9 48-15</inkml:trace>
  <inkml:trace contextRef="#ctx0" brushRef="#br0" timeOffset="13032.1805">5517 15184 56 0,'-3'-14'24'0,"3"14"-12"0,0 14-1 15,0-8 12-15,0-6-6 16,0 3 1-16,0-3-9 0,0 3-3 15,0-3 1-15,0 0 0 16,0 6-3-16,0-6-3 16,0 0 0-16,0 0 1 15,0 0-1-15,0 0-1 16,0 3 1-16,0-3 1 16,0 0 1-16,0 0 1 15,0 0 2-15,0 0 1 16,0 0-3-16,10 0-1 0,-2 0 1 15,-1 0 0-15,0 0 2 16,0 0-3-16,3-3-2 16,1 3 2-16,-1-9 0 15,5 6 1-15,-1-5 0 0,0 5-5 16,11-9-1-16,6 3 1 16,1-3 0-16,0 0 3 15,-1-2 1-15,1-4 3 16,-4 3 3-16,4-5-2 15,0 5-2-15,-4 3 0 16,0-11-1-16,1-1-2 16,2 1 1-16,5 2 0 15,-1-8 3-15,18 5-1 16,0-2 0-16,-7 2-3 16,-1 1 1-16,-2-1 0 15,3 4 1-15,-4 5-2 16,4-8-2-16,-4 2 5 15,4-5 1-15,0 5 0 0,14 6-1 16,0-5-3-16,-4-1-2 16,-3 1 1-16,0 5-1 15,-3 0 0-15,-1 3 2 16,0 1-1-16,1-1-1 16,-1 0 1-16,11 0-1 15,0 4 0-15,-3 5 2 16,-5-6 3-16,5 6 2 15,-8 0-3-15,1 0-3 16,-1 0 0-16,4 0 1 16,7 0 1-16,7 0 1 15,-4 0-2-15,-3-3 1 0,0 6-2 16,-7 6 2-16,-3-6-4 16,-1 0 0-16,0 0-1 15,4 3 0-15,4 0 4 16,3 0 1-16,3 3-1 15,-6 0-2-15,-4 6 5 16,-4-9 1-16,-3 5-2 16,3-2-1-16,1 0 3 15,-1 0 1-15,8 0 1 16,2 0 0-16,-2 0-4 16,-4-1-1-16,0 1 1 15,-4 6 0-15,-3-9-2 16,-4 6 1-16,-3-3-2 15,4 3-1-15,2-1 1 16,-2 4 1-16,-1 0-1 16,7-9-1-16,1 6 1 0,-4-1-1 15,7 4-3-15,-8 0 2 16,1 0 1-16,-7 0 2 16,-7-1-1-16,0-5 2 15,-4 3-2-15,4 0-1 16,-1 3 1-16,1 2-1 15,0-2-3-15,0 3 2 16,-1 2 1-16,12-5 2 16,-8 3-1-16,0-3-1 15,-7 5 1-15,4-5-1 16,-4 0 0-16,-3 11 0 16,3-11 0-16,-3 6 2 0,0 8-1 15,-1-14-1-15,-2 3 1 16,2-7-1-16,1 7 0 15,0-3 0-15,-1 3 2 16,1-4 1-16,0 7 1 16,-1-6 0-16,-2-1 0 15,6 10 0-15,-7-6-2 16,7-4 1-16,-3 1-2 16,-4 3-1-16,0 3 3 15,0-1 2-15,-3 1-4 16,0 5-3-16,-1-8 1 15,1 6 0-15,-4-1 1 0,0-5 2 16,-3 6-1-16,3-7-1 16,0-5 1-16,-3 6-1 15,-4-3 0-15,3-4 2 16,-3 16-1-16,0-12-1 16,0-1 1-16,0 4-1 15,-3 3 0 1,-1-7 0-16,1-5 0 15,-4 3 0-15,0-6 0 16,4 6 0-16,-4-9 0 16,3 9-3-16,-3-9 0 15,0 0-23-15,-3 3-7 16,-1-3-189 0,-21 0 90-16</inkml:trace>
  <inkml:trace contextRef="#ctx0" brushRef="#br0" timeOffset="15237.6918">3119 15114 32 0,'0'0'13'0,"0"9"-6"0,0-12 3 0,0 3 9 16,0 0 1-16,0 0 3 15,0 0-11-15,3 0-4 16,-3 0-1-16,0 0 2 16,7 0-2-16,0-6 1 0,4 3-3 15,-8 0 2-15,8-6-2 16,-1 0 0-16,1 4 1 15,3-13 3-15,0 6 0 16,7 0 0-16,-6 1-3 16,6-13-1-16,-7-2-3 15,7 2 3-15,4-5 4 0,3 5-7 16,4-2-1-16,-4-4-1 16,18 1 0-16,0 0 0 15,-4 5 0-15,0-2 4 16,1 2 2-16,2-8 0 15,-6 8-1-15,4 1-1 16,-8-1 2-16,4-5-3 16,7 11 0-16,-1-5-3 15,12-1-1-15,-1 1 1 16,1-1 2-16,-8-5-3 16,-3 5 0-16,3 1 1 15,-10 2 2-15,7 3-1 0,-4-2 2 16,11-1-2-16,7 7 2 15,0-1-2-15,4 6 2 16,-8-3-2-16,-3 6 2 16,0 0 0-16,-4 1 1 15,1-1 4-15,3 6 3 16,7-6-4-16,7 6-2 16,-4 0-2-16,-6 6-3 15,-4-3-2-15,-1 0 1 16,-2 2 3-1,-1 1 3-15,4 3-2 0,0 3 0 0,18-3 1 16,-8 0 0-16,-3-4-2 16,-3 1-2-16,-1 0 5 15,-7-3 1-15,-3 6-2 16,0-3-3-16,0 0 0 16,3 6-1-16,8-1 2 15,3 7 1-15,-7-6-1 16,0 2-2-16,-8 1 1 15,5 3 1-15,-4-7 3 16,-7 4 2-16,3-3-3 16,-3-3-3-16,0 3 2 15,-1 2 0-15,1-2-1 16,3 0-2-16,4 5 3 0,0-2 0 16,-7 0-4-16,0 2 1 15,-4-2 0-15,-3 0 2 16,0-1-1-16,-1 4-1 15,-2 0 1-15,-5-6 1 16,-3 5-1-16,1 1 2 16,-1 5-2-16,3-8 2 15,5 9 0-15,-1-1 3 16,-3-2-1-16,-1 2 0 16,1 4-6-16,-4 2 1 15,0-11 0-15,4 8 0 0,-7-2 0 16,6-1 2-16,-3 4-1 15,1-7 2-15,-1 7-4 16,-4-7 0-16,-2-5 1 16,-1 5 2-16,0-8-1 15,0 3-1-15,-4 6 1 16,5-1 1-16,-5-2-3 16,1-1 0-16,-1 7 1 15,1-1 2-15,0-2-1 16,-1 3-1-16,1-7 5 15,-4 13 1-15,0-7-5 16,-4 4 0-16,4-4 1 16,-7-2 1-16,4-1-4 15,-1-5 1-15,1 0 0 16,-1-1 2-16,-3 1-1 0,0-3-1 16,4-3-2-16,-4-6 1 15,0 5 1-15,0-5 2 16,4 6-1-16,-1-3-1 15,-3-6-8-15,4 6-5 16,3-3-24-16,0 0-11 16,3-3-72-1</inkml:trace>
  <inkml:trace contextRef="#ctx0" brushRef="#br1" timeOffset="23345.8612">3595 17322 184 0,'7'-3'22'16,"-4"3"-5"-16,1 0-4 16,3 0-8-16,-7 0-1 15,0 0-2-15,4 0-2 0,-4 0 1 16,0 0-4-16,3 6 2 15,1 0-17-15,-4 5-8 16,3-2-35 0</inkml:trace>
  <inkml:trace contextRef="#ctx0" brushRef="#br1" timeOffset="26872.9338">3369 15731 12 0,'-3'-6'8'0,"3"6"-4"0,0-14-5 0,0 14 4 15,0 0-4-15,3-3 0 16,-3-3 1-16,0 3 0 0,0 3 2 16,0 0 3-16,0 0 9 15,0 0 5-15,0-12-7 16,0 12-4-16,0 0-5 15,0 0-3-15,0 0 1 16,0 0-1-16,0 0 6 16,0 0 4-16,0 0-1 15,0 0 0-15,0 0 1 16,0 0 4 0,7 12-6-16,-3-3-2 15,3-6 1-15,0 8-2 16,0-8 0-16,-4 6-1 15,4 3 0-15,0-9 2 16,0 6 1-16,4 3-1 16,-7-4 1-16,3 4-2 0,0 0 2 15,0 0-4-15,3-1 5 0,-6 4 2 16,3 3-3-16,0-4-2 16,0-2-2-16,7 12 0 15,0-1 0-15,-3 1 3 16,10-4-1-16,-7-5 0 15,7 3-1-15,-10-1 0 16,7-5 0-16,-4 0 2 16,3 0-1-16,-3 5 0 15,0-2-3-15,1-3-2 16,-5-1 1-16,4 1 1 16,4 0-1-16,-4-3 2 0,0 0-2 15,7-4 2-15,-10 1 0 16,3 6 1-16,0-6 0 15,0 6 0-15,4-1-2 16,-4 1-2-16,7-6 1 16,-7-3 1-16,4 6-1 15,0-6-1-15,-1 6 1 16,4-3 1-16,1 2-1 16,2-2 2-16,11 0-4 15,-10 0 0-15,0 0 3 16,0 6 3-16,-1-1-4 15,1-2-1-15,-4 0 0 16,4-3 2-16,-4 6-1 16,4-1-1-16,-8-5 1 15,4 0 1-15,1 0 1 0,-5 0 1 16,4 0 2-16,1 0 3 16,2 0-6-16,-6-4-4 15,7 7 0-15,-1-6 2 16,5 3 0-16,-5-3 2 15,1 0-4-15,10 6 0 16,-3 0 1-16,-4-6 2 16,0-3-1-16,4 0-1 15,-7 3 1-15,-4-3-1 16,7 0 0-16,0 0 2 16,-3 0-3-16,0 0 0 15,3 0 1-15,-3 0 2 16,-1 5-3-16,5-5 0 0,2 3 1 15,5-3 0-15,-1 3 0 16,0-3 0-16,4 6 0 16,-4 0 0-16,1 0 0 15,-8-3 0-15,4 0 2 16,-1 3 3-16,1-3-2 16,-4 0 0-16,1-6-1 15,2 0-2-15,1 6-4 16,3 0 0-16,4-3 4 15,-4 5 2-15,11-2 0 16,-3 0 1-16,-5 3-2 16,1 0-1-16,0-6 1 15,-4 6 1-15,1 0-1 0,-1 0-1 16,-3-3 1-16,6 0-1 16,1-3-3-16,0 0 0 15,3 0 2-15,1 0 0 16,10 0 1-16,-8 0 2 15,1 0-3-15,-3 5 0 16,-5-5 1-16,5 0 0 16,-4 3 2-16,-1-3 1 15,-6-3-1-15,3-5 1 16,4-1-7-16,4 3-1 16,-1 0 4-16,11 6 5 0,-7-3-4 15,0 3 0-15,-4 3-2 16,0-3 0-16,-3-3 4 31,0 0 1-31,-4-3-1 0,4 3-2 0,0-5 3 16,3 5 0-16,4 0 1 15,7-3 0-15,0 6-2 16,-4-3 1-16,1-6-2 16,-1 9 2-16,-3-6 0 15,-4 0 3-15,-3 0-3 16,3 1 0-16,1-1-1 15,2-3-2-15,1 0 1 16,14 6-1-16,-7-6 0 16,-3 0 2-16,-1 4-1 15,-3-7 2-15,0 3-4 0,-7-3-2 16,-1 0 4-16,1-2 1 16,3 2 2-1,4 0 0-15,0 0 0 0,14-5 0 16,-10 11-2-16,-5-3-2 15,-2 0 1-15,-1-2-1 16,0-1-3-16,-3 0 2 16,0 0 1-16,0-2 2 15,0-4-3-15,-1 6 0 16,5 9 3-16,-4-6 3 16,6-5-4-16,-2 5-3 15,-4-3 3-15,-1 0 1 0,1 1-3 16,-7 2 1-1,3-6 0-15,-3 3 2 0,0-8-6 16,-4 8 1-16,4-11 5 16,3 8 4-16,0 0-6 15,0-3 1-15,1 4-1 16,-4 2 2-16,13 0-3 16,-6-5-2-16,0 5 2 15,-4 0 2-15,-3 0 0 16,0-2-1-16,-4-1 1 15,0-3-1-15,0 4 0 16,1 2 0-16,-1 0 0 16,0-6 2-16,4 7-3 15,0 5 0-15,3-3 1 16,-3-6 0-16,3 6 0 0,4-5 0 16,-4 2 0-16,0-6 2 15,-3 7-3-15,0-1 0 16,-4-3 1-16,4 3 2 15,0 1-1-15,-4-1-1 16,-4 0 3-16,-2 3 0 16,-1-2-1-16,3 2-2 15,-2 3 1-15,-1-12 1 16,0 15-3-16,0-6 0 16,-3 6 1-16,-1-5 0 15,1 8 0-15,-4-12 0 0,0 0 0 16,-3 0 0-16,-1 9 0 15,-6-2 0-15,-1 2-7 16,-13 17-33 0,-8-2-10-16,-6 6-74 15</inkml:trace>
  <inkml:trace contextRef="#ctx0" brushRef="#br1" timeOffset="29395.4911">5450 15496 32 0,'0'9'13'0,"15"-9"-6"0,-15 3-2 0,0 3 8 15,3-3-3-15,1-3 2 0,-4 0-3 16,0 0 0-16,3 8-5 16,1-8-1-16,-4 0-1 15,0 0 1-15,3 3-2 16,-3-3-1-16,4 6-2 16,-1-6 1-16,1 3 3 15,-4-3 1-15,0 0-1 16,3 0-2-16,1 0 3 15,-4 0 0-15,7 3 1 16,-4 6 2-16,-3-9-1 16,4 3 2-16,6 3-2 15,-6-3 0-15,3 0-3 16,0 6-2-16,0-7 3 16,-3 7 2-16,3-6 4 0,0 6 2 15,0 3 1-15,3-9 0 16,-6 6-2-16,3-1 1 15,0 4-6-15,4 3 1 0,-1-3 1 16,1 5-3-16,-1-2-3 16,1-3 0-16,7-1 1 15,-4 1-1-15,0 3-1 16,7 3-2-16,-3-4-1 16,-1 1 4-16,1 6 1 15,0-4 0-15,-1-2-2 16,1 0 1-16,0 5 1 15,-1 1-1-15,1 5-1 0,-1-5 1 16,5 2-1-16,2-8 0 16,1 6 2-16,0-1-3 15,-1-2 0-15,5 2 1 16,-1 4 2-16,0-9 3 16,11 5 2-16,3 4 3 15,1-4 4-15,-5-5-8 16,1 8-1-16,0-11-3 15,3 6 1-15,-3-3 0 16,3-4 1-16,1 7-5 16,-1-3-1-16,4 5 1 15,3-2 0-15,4 2 1 16,0-5 2-16,-3 3-1 16,-5-4-1-16,1-2 5 15,0 0 4-15,-4-3-5 16,4 6-2-16,4-4-1 0,-1 1 1 15,4 6-1-15,3-12-1 16,-3 5 1-16,-7-2-1 16,0 0 0-16,4 3 2 15,-8-6-3-15,0-1 0 16,-3-2 3-16,0 0 3 16,3-3 0-16,0 0 2 15,4 0-4-15,4 0 0 16,-4 0-1-16,-1 0 1 15,-2 0-4-15,-4 0 0 0,-4 0 1 16,0 0 0-16,-3 0 0 16,-4 0 2-16,0 0-1 15,-3-6-1-15,0 1 5 16,-1-1 1-16,1 0-2 16,0 3-1-16,-1 0-1 15,1-3-2-15,0 6-2 16,7 0 1-16,-8-3 5 15,5 0 2-15,-8 3 0 16,0 0-1-16,0 0-3 16,-3 0 1-16,-1 0 0 15,1-6 1-15,0 6-2 16,-1 0-2-16,1 0 1 16,-1-3-1-16,1 3 0 15,7-3 0-15,-8 3 0 16,5 0 2-16,-1 0-1 15,0 0 2-15,0 0-2 0,4-5 2 16,3 5 0-16,4 0 1 16,3 5-2-16,4-5 1 15,3 0 0-15,-3 0 1 16,0 0-2-16,-4 0 1 16,4 6-2-16,0-6 2 15,0 0-2-15,-4 0-1 16,4 0 1-16,6 0 1 15,1 0-1-15,0 0-1 16,11 0 3-16,-4 0 2 16,-4 0-2-16,0-3 0 0,1-5-1 15,-4 2 1-15,-4-3-2 16,4 0 2-16,7 6-4 16,3-6 0-16,8 9-1 15,-1-6 0-15,-6 1 2 16,-1-1 2-16,0-3-1 15,4 0-1-15,0-3 1 16,4 3-1-16,6-2 0 16,1-1 0-16,-4 0 2 15,-3-3 3-15,-4-5-2 16,-4 8 0-16,4-3-1 16,7-5 1-16,0 8 0 15,7 0 1-15,0 4-5 16,-3-4 1-16,-8-3 0 0,-3 6 2 15,0-3-3-15,7 1 0 16,0-1 3-16,7 0 1 16,-3 0-1-16,-4 1-2 15,-4-4 1-15,-6 3 1 16,-1-8-1-16,1 8-1 16,3 0-2-16,0-11 1 15,10 2 1-15,-10-2 2 16,-3 5-1-16,-4-3-1 15,-4-2-2-15,0-1 1 16,-3-5 3-16,0 2 1 16,3 4-1-16,1-7-2 0,6 7 1 15,1-1 1-15,-8 7-3 16,-3-7 0-16,-4 1 3 16,-3 2 1-16,3 1-1 15,1-4-2-15,-4 4 1 16,3 5-1-16,-3-12 0 15,0-2 0-15,-4 2 0 16,0-2 2-16,4 11-1 16,-11-2-1-16,4-4 1 15,-4 10-1-15,-7-7-3 16,-3 9 2-16,0 1-1 16,-4 2 0-16,-4 6 4 15,-3-9 1-15,-3 12-4 16,-1-6-1-16,-3 6 1 0,0 0 0 15,0 0-4-15,0 6 1 16,-3 6-3-16,-1 0 2 16,-10-1-13-16,-3 4-3 15,-8 14-57-15,-3-2-24 16,-8-12-10 0</inkml:trace>
  <inkml:trace contextRef="#ctx0" brushRef="#br1" timeOffset="30115.7526">8072 15364 72 0,'-7'0'27'0,"7"3"-14"0,-4 0 4 0,4-3 14 16,0 6-5-16,0 5-3 15,0-11-13-15,0 0-4 16</inkml:trace>
  <inkml:trace contextRef="#ctx0" brushRef="#br1" timeOffset="31527.6297">8068 15399 229 0,'7'12'2'0,"4"3"-2"15,3 2 1-15,-4-2-1 16,4-3 2-16,1-1 1 15,-1 4 3-15,0 3 1 16,0-7-1-16,0 1-1 16,4 3 1-16,-1 3 3 15,4-4-4-15,1 1-3 16,2 6 1-16,12-1 0 16,2 4-1-16,1-4-2 0,-3 7 1 15,-1-4-1-15,0 4 0 16,0 5 0-16,1-8 2 15,-1 11 1-15,0 6-1 16,0-6-2-16,4-8 5 16,0 8 1-16,14-3-2 15,0-5-3-15,-4 5-3 16,-3 3 1-16,-4-2 3 16,4-7 3-16,-3-2 0 15,-1 5 2-15,0-11-4 16,4 11 0-16,4-5 3 15,13 2 1-15,-6 4-1 16,-5-13 1-16,1 13-2 16,-7-7 0-16,4 4-3 0,-5-4-2 15,1-2 3-15,4-7 2 16,-1 4 4-16,8-3 2 16,-1-4-8-16,0 1-3 15,-3 0 1-15,0 0 1 16,0-3 0-16,-3-1 1 15,-1-2-2-15,0 3-1 16,1 3 1-16,10 0 1 16,0-4 1-16,-4-2 3 15,1 0-1-15,-5-3 0 16,5-3-1-16,-8 0 0 0,4 3 0 16,4-3 0-16,10 0-2 15,0 9 1-15,0-9-4 16,-7 0 0-16,7 0 1 15,-7-9 0-15,-4 9 0 16,4-3 2-16,4 0-1 16,10 3-1-16,-4 0 3 15,-3-6 0-15,-3 6 1 16,-1-3 0-16,1-5 0 16,-1 5 0-16,4-9-2 15,7 3 1-15,1 3 0 16,-8-3 1-16,-4 0-2 15,1 7-2-15,-4-7 1 16,-1 6-1-16,5-12 0 0,10 0 2 16,14 4-1-16,-7 5-1 15,-6-12 1-15,-1 6-1 16,-4 1 2-16,8 5 1 16,3-3 1-16,4 0 2 15,-8 6 1-15,-3-6 1 16,-7-2-4-16,-3-4-1 15,6 3 1-15,4-6 0 16,8 4-2-16,-8-1 1 16,-4 3-4-16,-6-5 0 15,3 2 1-15,-4 3 0 16,8-3 2-16,3 4 1 16,7-1-1-16,-7 3-2 0,-7 0 1 15,7-2-1-15,-3-1-3 16,10 3 2-16,4 6 1 15,-1-6 2-15,1-3 1 16,-11 1 1-16,0-1 0 16,0 0 2-16,7 0-3 15,4 1-2-15,-4 5 2 16,-7-3 2-16,-7 0 0 16,0-3 0-16,-3-2-3 15,3-7-2-15,0-2 1 16,10-1 1-16,-10-2-1 15,-3 2-1-15,-4-5 1 16,-7 5-1-16,3 1 0 16,-3-4 0-16,0-2 0 0,0 5 0 15,0 1 0-15,3-1 2 16,1 4-3-16,-4 5 0 16,-7-11 1-16,-4 5 0 15,-3 0 2-15,-4 1 1 16,0 2-4-16,8-2 1 15,-12 8 0-15,1-9 0 16,-4 7-3-16,1 2 2 16,-1-15 1-16,-4 10 0 15,1-10 0-15,-4 7 2 16,0-4-3-16,-3 9-2 16,7-2-3-16,-4 2-1 15,-7 3 4-15,0 1 1 16,-3 2-1-16,-4 6 2 0,-4-6-4 15,-3 6-1-15,0 3 3 16,-10 12-6 0,-4-9-1-16,-4 6-23 15,-3 2-9-15,-7-2-84 16,-1 6-50 0,-31-15 77-16</inkml:trace>
  <inkml:trace contextRef="#ctx0" brushRef="#br1" timeOffset="33328.1732">11751 15414 72 0,'-3'-18'27'0,"6"21"-14"0,1-6-7 0,-4 3 11 16,0 0 2-16,0 0 1 15,0 0 2-15,0 0 1 16,0 0 1-16,0 0 2 16,0 0-12-16,0 0-3 15,0 0-7-15,0 0-3 0,3 6 0 0,4 3 1 16,-3 3 1-16,-1 2 1 15,4 7 2-15,0-6 1 16,0 2 1-16,4 1 0 16,0-1 2-16,-1 7 1 15,1-3 1-15,6-7-4 16,1 10 0-16,0 2-3 16,-1 4 0-16,8-7-3 15,3 10 1-15,4 2 0 16,3 3 1-16,11 3-5 15,0 0 1-15,0 0 6 16,3-2 4-16,-3 2-1 16,3-6 2-16,-3-8-4 15,4 8 1-15,6 0-3 0,4-11 0 16,4 8-3 0,-1 0-2-16,-3-2 1 15,4 8-1-15,-1 0 0 0,1-3 0 16,6 1 0-16,11-1 0 15,-3 0 0-15,-8-2 0 16,-3-7 2-16,0-2 1 16,-3-4 1-16,3 1 0 15,4-7-2-15,6 4 1 16,1-3-4-16,-8 0 0 16,-3-10 1-16,-3 1 0 15,6 0 0-15,-3 0 2 16,8 12-1-16,-5-12 2 15,-3 5-2-15,-3-2-1 0,-4-3 3 16,0 0 2-16,0-3 2 16,3-3 1-16,4 0-7 15,7-3 0-15,-3-6-1 16,-1 3 0-16,4 0 0 16,-7 0 0-16,0 1 0 15,4-7 2-15,3 12-1 16,4-3-1-16,-8-6 1 15,1 9 1-15,-1-3-1 16,-3 0-1-16,4-3 5 16,3 3 1-16,7 0-5 15,-3-2 0-15,-8-1 1 16,1-3 1-16,-1-3-1 16,1 3-2-16,7 6-2 0,6-6 1 15,-6 9 3-15,-4-2 1 16,0-7-6-16,-3 6 0 15,3-6 5-15,7 3 4 16,3-9-3-16,-2 4-2 16,-5-4 0-16,4 0 1 15,-3-2-1-15,7 2-1 16,-1 0-2-16,4-2 1 16,11-7 1-16,-7 3 0 15,0-2 0-15,-4 5 0 16,4-5 0-16,3 5 2 0,-10 3-1 15,-4-5 2-15,0 2 0 16,0 1 1-16,0 2-5 16,4 3-1-16,-4-6-2 15,-3 4 3-15,-11 2 2 16,0 0 2-16,-4-8-1 16,-3 5 1-16,0-6-2 15,3 7-1-15,-6-7-2 16,6-2-1-16,-10 2 4 15,-3-14 1-15,-4 8-5 16,-4-5 0-16,0-3-1 16,1 8 2-16,-5-5 1 15,1 0 1-15,-4 8-3 16,1-11 2-16,-4 2 1 16,-4 10 0-16,0 5 0 0,-3-2 2 15,-4-1-1-15,0 6-1 16,-3-2 1-16,-1 5-1 15,-6 0 2-15,-1 6 1 16,-3-2-4-16,1-1 1 16,-5 6 0-16,1 0 2 15,-8-3 1-15,4 6 1 16,0 0-2-16,0 0 1 16,-3 0-9-16,3 0-3 15,-4 0-6-15,-3 0-2 16,-4 6-21-16,-6-3-10 0,-11 0-83 15</inkml:trace>
  <inkml:trace contextRef="#ctx0" brushRef="#br1" timeOffset="35464.3608">13836 15561 56 0,'-4'0'22'0,"4"3"-12"0,4-3-8 16,3 6 6-16,4-6 2 16,-1 0 4-16,1 3 7 15,-4-1 7-15,3 4 2 16,1-3 2-16,3 0-6 15,-3 9-2-15,3-3-9 16,0 3-4-16,0 11-6 16,4 1 1-16,3-1 0 0,0 1 0 15,0 8-1-15,4 3 1 16,3 1 1-16,4 11 1 16,3 0 2-16,7-3-3 15,8 0 1-15,-4-6-3 0,0-6 2 16,-4 4 0-16,7-1 1 15,4 0 0-15,4-11 0 16,3 8-4-16,7 3-3 16,3 1 2-16,-3-4 0 15,4 6-4-15,-4 3 1 16,0-5-2-16,3-10 0 16,8 6 4-16,3-8 3 15,-7 2-4-15,-3-8-3 16,3-3 1-1,-4 2 2-15,1-2 0 0,3 0 2 16,4 2 0-16,3-5 3 0,-11-6-1 16,1 12 2-16,-1-12 0 15,5 5 3-15,2-5-3 16,8 0-2-16,-4 3 0 16,-7-3-1-16,-3-3-2 15,3-3 1-15,3 0 2 16,4 0 2-16,4 3-1 15,-7-3 1-15,-8 0-2 16,1 0 0-16,-4-6-1 16,0 6 2-16,3 0-3 15,5 0 0-15,-5 0 1 16,1-3 0-16,-8 0-5 16,1-6 1-16,3 6 2 15,0 0 1-15,3-3-4 16,1 6 1-16,3 0-2 0,-7-3 0 15,-4 0 4-15,-6-2 3 16,3 2-2-16,-4 0 0 16,1-3-1-16,3 6-2 15,0-3 1-15,3-6 1 16,-3 9-1-16,0-6 2 16,-7 0-2-16,-4 3-1 15,4-5 1-15,0 5 1 16,4-6-1-16,3-3 2 15,3 6-2-15,4 0 2 16,-7-6-4-16,0 10 0 16,0-7 3-16,14 6 1 0,4-6-4 15,3 3-1-15,0-9 1 16,-7 12 2-16,-7-8-2 16,-3-1 0-16,3-3 1 15,-4 3 2-15,4 1-1 16,7-7 2-16,0 12-2 15,-3-6-1-15,-4 1-2 16,-4-7 1-16,5 6 1 16,-1-11 2-16,0 2-1 15,3-2 2-15,1-1-2 16,-1 9-1-16,-6-5 1 16,-4-4-1-16,-4 1 0 15,4 2 0-15,-3-2-3 16,3 8 2-16,0-6 1 0,3 4 2 15,-3-1-1-15,-4-5-1 16,-3 11 1-16,-7-20 1 16,0 14-3-16,-4-11 0 15,1 5 1-15,-4-2 0 16,-1 2-3-16,1-5 2 16,-4 5 1-16,1 1 0 15,-1-1 0-15,-3 1 0 16,-1-1-3-16,1 3 2 15,-4 4 1-15,-3-7 0 16,0 4-3-16,0-1 2 16,-4 1 1-16,0 5 0 0,0 0-3 15,-3-2 2-15,-4 5-1 16,-4 0 0-16,1 0 2 16,0 6 0-16,-4-5 0 15,0-1 2-15,7-9-1 16,-4 12-1-16,-3 6 1 15,0-14 1-15,4 2-3 16,-4 6 0-16,0 6 1 16,-3 0 0-16,-1-2 0 15,-6 2 2-15,-1 3-6 16,1 0-1-16,-1 3-25 16,1 5-16-1,-12 4-10-15,-2 0-83 16,-8-3-36-1,-3-6 91-15</inkml:trace>
  <inkml:trace contextRef="#ctx0" brushRef="#br1" timeOffset="36135.1435">17699 15446 36 0,'-7'0'13'0,"7"0"-6"0,3 0-4 16,-3 0 7-16,0 0-2 15,0 0 1-15,0 0 6 16,0 0 4-16,0 0 0 16,0 0 0-16</inkml:trace>
  <inkml:trace contextRef="#ctx0" brushRef="#br1" timeOffset="37801.7755">17695 15446 180 0,'0'0'19'0,"0"0"-2"0,0 0 2 15,0 0 4 1,0 0 3-16,4 12-13 0,-1-3 1 0,1-3 0 16,-1 2 1-16,4 1 1 15,1-6-2-15,2 9 1 16,1-9-4-16,-1 6 1 16,1-1-5-16,-4 1-2 15,7-3 2-15,0 12 0 16,7-12-1-16,-3 3 1 15,3 2-2-15,0 1 2 16,4 0-4-16,3 0-2 16,0 11 2-16,4-2 0 15,3-7 1-15,4 7 0 0,-3 2 0 16,-1 1 2-16,-35-24-1 31,60 38 0-15,-7 6-1-16,-4-8 0 15,1-1 2-15,2 0 1 16,1-5 1-16,0-4-4 16,0-5-3-16,4 2 0 0,-8-8-1 15,-7 5 2-15,4-5-1 16,0 6 2-16,0-4 0 31,3-5 1-31,4 0-2 0,7 5 1 0,0-5 0 16,-3 6 1-16,-4-1 0 15,-1-5 0-15,5-3-2 16,-4 3 1-16,3-3 0 0,4 2 3 16,4 1-1-16,-1 0 0 15,-3 0-3-15,-3-1-2 16,-4-2 1-16,3 3-1 16,0 0 2-16,1 2 3 15,6-2 0-15,-3-3 0 16,0-3 1-16,0 6 1 15,-3-4-3-15,-4 4-1 16,0-3 1-16,3 0 0 16,4 3-5-16,3-6-1 15,1 5 3-15,-4 1 3 0,0-3-1 16,-7 6 0-16,-4-7-1 16,-3 1 1-16,-7-3-2 15,3 0 2-15,1 0-2 16,-5-9 2-16,1 0-2 15,0-3-1-15,3 6 1 16,1 0 1-16,-1 0-1 16,-3-3-1-16,0 0 1 15,-1-3-1-15,-2 6-3 16,-1-3 2-16,-7-5-1 16,-3 5 0-16,-4 0 4 15,0-3 1-15,-3 3-1 16,-1 0-2-16,5-3 1 15,-1 6-1-15,0-3-3 16,4 0 2-16,3-3 3 0,4 6 1 16,6-3-1-16,1 0-2 15,0-2 1-15,3 2-1 16,-3 0 0-16,0-3 2 16,0 3-3-16,-4 0 0 15,-3 3 1-15,7-6 2 16,-1 6-1-16,1 0-1 15,4 0 1-15,2 0-1 16,5 0-3-16,3 0 2 16,0 0 3-16,-4 0 1 15,4 0-1-15,-7-3 1 0,7-6-2 16,-4 6 2 0,8-6 0-16,6 7 1 15,4-4-2-15,0 3-2 0,-3-6 1 16,-4 6-1-16,-4-6 0 15,1 3 2-15,-5-3-1 16,12-2-1-16,-1-1 1 16,4 0-1-16,-7 0-3 15,-3-2 2-15,-4 2 1 16,-4 0 0-16,1-2 0 16,3-1 2-16,-1 3-6 15,5-3 1-15,-1-2-1 16,-3 2-1-16,4 3 4 15,-8-8 0-15,-7 8-2 16,1-3 2-16,-4-5 1 16,3-4 2-16,0 1-3 15,-3-4 0-15,0-2 1 16,0 5 0-16,-1 1-5 0,5-1 1 16,-4 1 4-16,-4-1 2 15,-10 4-5-15,13-10-2 16,-2 1 4-16,-5 2 2 15,-2-2-2 1,-1 5 1-16,-3 10 0 0,-1-1 0 16,1-6 2-16,0 1 1 15,-4 5-4-15,3-5 1 16,-2 8 0-16,-1-9 2 16,-4 9-3-16,1 1 0 15,0-1 1-15,-1-3 2 16,1-2-1-16,-4 2-1 0,0 3 1 31,-3 0 1-31,-1 1-1 0,-3-1 2 0,-3 0 0 16,-1 3 1-16,1 6-2 15,-4-5-2-15,0 5 1 16,0 3-1-16,0 0 0 16,0-3 2-16,0 3-3 15,0-6-2-15,0 6 2 16,0 0 2-16,0 0 0 15,0-3-1-15,0 3-2 16,0 0-1-16,0 0-3 16,0 0-1-16,0 0-3 15,0 0-1-15,0 0-1 0,0 0 2 16,-4 0-1-16,1 0 2 16,-1 0-17-16,1 0-6 15,-1 0-27-15,1 0-13 16</inkml:trace>
  <inkml:trace contextRef="#ctx0" brushRef="#br1" timeOffset="43176.7944">19858 15446 96 0,'0'0'35'0,"0"0"-18"0,3 0-16 0,-3 0 11 16,0 0-6-16,0 0 2 15,0 0-7-15,0 0-1 16,0 0 9-16,0 0 3 16,0 0-1-16,0 0-1 15,0 0-2-15,7 0 0 16,-3 12-4-16,0-3-1 0,-1-3 1 15,1 2 0-15,3-5 2 16,-4 6 1-16,1-6 1 16,3 6 4-16,0 0 5 15,0-6-3-15,0 5 0 0,0 4-4 16,7-9 1-16,0 15 0 16,-3-15 1-16,10 9 0 15,0-4-4 1,0-2-3-16,0 6 0 15,1 0-1-15,2 5 0 16,1-5 0-16,0 6 2 16,-1 2 1-16,5-2 1 15,2-3 0-15,-2 8-2 16,-1 1-1-16,0-1-1 16,0 1 2-16,0 5-1 15,-3 1 0-15,10-7-3 16,-3 9-2-16,0-5 3 15,3 2 0-15,-35-29 1 32,67 33-2-32,-3-4-2 15,-11-8 1-15,-4 5-1 16,-7-5 2-16,-3 2 3 16,0-5-2-16,-7-1-4 0,3 4 0 15,4-6 1-15,-4 2 0 16,4-2 2-16,0-3 3 15,3 0 0-15,0 5 0 16,1-2 1-16,3 5 1 16,-4-5-3-16,4 0-1 15,-7 8-1-15,-4-5 1 0,4 0-2 16,-1 2-1-16,1 1 1 16,0 5-1-16,0-5 0 15,3-1 0-15,4-2 0 16,3 3 0-16,-3-7 0 15,0 1 2-15,-3 3-3 16,-1-7 0-16,-3 1 1 16,6 0 2-16,1 0-1 15,4 0-1-15,-1-4 1 16,1 1-1-16,9-3-3 16,-2 6 2-16,-4-3 1 15,-4-1 0-15,1-2 0 16,3 3 0-16,-1-3 0 15,5 6 0-15,3-6 0 16,3 0 2-16,1-4-3 16,-1 4 0-16,-6 0 1 15,3-3 0-15,0-3 0 0,0 6 2 16,3-6-1-16,4 0 2 16,0 0-2-16,-3 0 2 15,-4 0-2-15,10-6-1 16,8 3 1-16,-7-3 1 15,3 3-1-15,0 0 2 16,3 1-7-16,-10-1-1 16,-7 3 2-16,-3-6 3 15,3 0 1-15,3-6 2 16,-6 6-2-16,6 0-1 0,4 0 1 16,0 1 1-16,-3 2-3 15,-4 0 0-15,-4-3 1 16,11 6 2-16,-3-12-3 15,-1 12 0-15,4-6 1 16,-3 0 2-16,-1 0-1 16,-3 1 2-16,-7 2-2 15,0-6 2-15,7-3-2 16,-4 0-1-16,8 6 1 16,3-2-1-16,0-1-3 15,-7-6 0-15,-4-3-1 16,1 7 0-16,-8-13 5 15,4 9 1-15,0-5 0 16,0 2 1-16,3-2 0 0,4-4 1 16,0 1-2-16,-3-7 1 15,-4 7-2-15,-4-1 2 16,0 1-2-16,4-1-1 16,4 4 1-16,-1-4 1 15,4 9-1-15,-3-5 2 16,-1 8 0-16,-3-3 3 15,-7-5-1-15,-4 8 0 16,-3-3-1-16,-4-5 2 16,4-1 1-16,-4-5 3 15,11-1-3-15,-3-2-2 16,-1 2 0-16,0-5-1 0,1 5-2 16,-5-2-2-16,-6 3 3 15,-4 2 2-15,-3-5 0 16,0 5 0-16,-1-2-1 15,-2 2 2-15,-1 1-3 16,0-1 0-16,-3 4-1 16,-1-7-2-16,1 4-2 15,-4-1 1-15,0 4 1 16,0-16 2-16,-3 16-1 16,-1-7 2-16,-3 4 0 15,1-1 3-15,-1 4-5 16,-4 8-3-16,1-3-2 15,-1 6-4 1,1-2 2-16,3 5-4 0,0 3 2 16,-4 0-5-16,-3 3 1 15,-3 3-7-15,-1 6-3 16,1-1-21-16,-8 19-133 31,-10-4-31-31,-4-11 102 16</inkml:trace>
  <inkml:trace contextRef="#ctx0" brushRef="#br2" timeOffset="58234.5324">3291 15032 72 0,'0'0'27'0,"0"-9"-14"0,0 9-4 0,0 0 11 15,0-3-7-15,0 0 0 16,0 3-9-16,0-6-1 16,7 0 0-16,1-3 3 15,2-5 1-15</inkml:trace>
  <inkml:trace contextRef="#ctx0" brushRef="#br2" timeOffset="60126.1972">3327 14949 209 0,'14'-23'15'0,"-4"2"-3"15,-3 1-2-15,11 2-6 16,-4-6-1-16,7 1 3 0,-3 2-1 15,14-2 2-15,3 2-2 16,0 1 2-16,-6 2-4 16,2-5 0-16,-2-1 1 15,2 0 2-15,1 4-3 16,0 2 0-16,-4-5-1 16,4 5 1-16,-1-5 2 15,8-1 2-15,-3-8-1 16,-1 2-1-16,14 4-3 15,-3-1 1-15,3 4 0 0,-3-6 3 16,4 2-1-16,-15-2 0 16,4 2-3-16,0 4 1 15,-1-4 0-15,5 7 1 16,3-4 0-16,3 4 0 16,0-4 0-16,4 3 0 15,4 4 0-15,-1-7 2 16,-6 1-3-16,-5 2 0 15,-2 1-1-15,3-7-2 16,3 7 1-16,4-7-1 16,3 4 2-16,4 2 1 15,-3 0-1-15,-4-2 1 16,0 2-2-16,-4-2 2 0,-3 2-4 16,3 1 0-16,4-1 3 15,4 3 3-15,6-2-4 16,-3 5-1-16,-3 3 0 15,-1-2 2-15,-3-1-1 16,0 6-1-16,-7-3 3 16,3-2 0-16,4 5-1 15,0 0-2-15,14 0 1 16,-7 0-1-16,0-2 2 16,-7 2 1-16,3 0-4 15,-3 0 1-15,-3 0 0 16,6-2 2-16,0 2 1 0,4 0 1 15,4 0-2-15,-4 3-2 16,0-2 1-16,0 2-1 16,-4 0 0-16,-3 0 0 15,4 0 0-15,3-3 2 16,0 3 1-16,3-3 3 16,4 4-1-16,-7 2 2 15,0 0-4-15,4 0 0 16,-8 0-3-16,18 0-1 15,4-3 1-15,3 0 2 16,-7 0-1-16,-4 3 2 16,-6-8 0-16,-1 2 1 0,-6-3-2 15,3 3 1-15,3-3-2 16,1 7-1-16,3 2 1 16,0 3 1-16,-7-6-3 15,-7 3 0-15,0-3 1 16,-7 0 0-16,-1 3 2 15,8 0 1-15,4 0 1 16,-4 0 0-16,7 3-2 16,-4-6-2-16,1 3-2 15,-4 0 1-15,-4 1 1 16,-3-1 2-16,0 0-1 16,3 3-1-16,7 0 1 15,-3 0-1-15,-3 3-3 16,6 0 2-16,-3-1 1 0,0-2 0 15,-4 3 2 1,-3-3 1-16,-3 3-4 0,3 3 1 16,3-6 0-16,4 3 0 15,3-3 0-15,4 6 0 16,-3-3 2-16,-1 3 1 16,-3 0-4-16,0 0 1 15,3 0 0-15,-3-1 0 16,7 1 2-16,0-3 1 15,7 3-1-15,-7 3 1 16,0-3 0-16,-3 3 1 16,-1-1-2-16,-3 4 1 15,-4-6-4-15,4 0 0 0,4 0 3 16,-1 3 1-16,8-1-1 16,-8 4-2-16,4-3 1 15,-7 0-1-15,0 3 0 16,-7-1 2-16,0-2-1 15,3 0-1-15,4 3-2 16,0 5 1-16,0-5 3 16,0 0 1-16,-4 0-4 15,-3 2 1-15,-4-2 0 16,-3 0 0-16,0 0 0 16,-4 5 2-16,0 1-1 15,1 3-1-15,-1-1-2 16,4 1 1-16,0 2 3 0,7-2 1 15,-4 2-1-15,0 1-2 16,-3 2 1-16,0-5 1 16,0 5-1-16,-4-5 2 15,0 8-2-15,-3-8 2 16,-4 2-4-16,-3-2-2 16,0 2 4-16,-1-2 3 15,4 6-1-15,1-10 0 16,-1 7-8-16,4-4-2 15,-4 7 10-15,0 2 5 16,4 3-3-16,0 4-3 16,-4-7-1-16,-3 6 1 0,-1 4-1 15,1-4 2-15,-4 0-2 16,0-8 2-16,-3 5-2 16,-1-6 2-16,1 4-4 15,3-7 0-15,0 1 3 16,-3-1 1-16,3 1-1 15,0-4 1-15,1 4-2 16,-1 0-1-16,0 2 1 16,0 6-1-16,0-5 2 15,0 5 3-15,-3-8-2 16,0 11 0-16,-1 0-1 16,-3-8-2-16,-3 2 1 15,0 3 1-15,-1-5-1 16,1-4-1-16,3 4 1 15,-3-1 1-15,-1-11-1 0,4 6-1 16,0-7 3-16,0 10 2 16,-3-4-2-16,0 4-2 15,-1 2 0-15,1 7 1 16,-1-10 1-16,1 1 3 16,-4-1-3-16,0-2-2 15,0-9 0-15,0-1 1 16,-7 1-3-16,4 3 0 15,-4-6-6-15,0-1 0 16,-4-5-28-16,-3-3-12 16,-7-3-103-1,-18-17-64-15,-17-7 95 16</inkml:trace>
  <inkml:trace contextRef="#ctx0" brushRef="#br2" timeOffset="65019.8359">5440 15205 20 0,'0'0'8'0,"0"-3"-4"0,3 3-1 16,-3 0 7-16,0 0-2 16,4 0 1-16,3-9 1 15,4 6 1-15,-11 3-8 16,7-6-1-16,0 4 0 16,0-7 1-16,0 6-1 15,0 0 1-15,0-6 4 0,0 0 4 16,7 6-4-16,-3-6-2 15,-1 4-2-15,4-4-3 16,0-3 3-16,4 9 0 16,0-6-4-16,6 0 1 15,8 4 2-15,0-10 3 16,-4 9 2-16,0-3 1 16,1 0-2-16,-1-2 1 15,0-1 0-15,4 0 3 16,0-6-1-16,-4-2 2 0,0-4-6 15,0 1-1-15,0 2 0 16,4 1 0-16,0 2-2 16,7 0 1-16,7 1 0 0,-4-1 1 15,-7 3 0-15,0-2-2 16,1 2-2-16,-5 3 1 16,5-2 1-16,-1 5 1 15,-3 0 3-15,3-6-1 16,-3 1 0-16,0 2-1 15,3-9 2-15,0 6-3 16,7 1-2-16,4 8 2 16,-3-6 2-16,-5 0 0 15,1 4 0-15,-3 5-3 16,-1-9 1-16,4 3-2 16,-4 0 2-16,-3-3-2 0,3 7-1 15,-3-7 3-15,3 3 0 16,0 0-1-16,-3-3 1 15,0 7 0-15,3-7 1 16,4 3-2-16,0-3 1 16,-8-5 0-16,1 5 1 15,3 6 0-15,-6-15 2 16,-1 10-3-16,0-1 0 16,0-3-1-16,1 3-2 15,-1-5 3-15,0 5 0 16,0-6-4-16,4 7 1 0,0-4 0 15,-1 0 2-15,1 3-1 16,7-2-1-16,-4 2 1 16,-3 0-1-16,0 0 0 15,0 4 2-15,-4 5-1 16,-4-9 2-16,1 0 0 16,0 6 1-16,0 3-2 15,-4-3-2-15,0 1-2 16,0-1 1-16,0 0 1 15,4 3 2-15,0-6-1 16,3 3-1-16,0 3 1 16,0 0-1-16,-3 0 0 15,14-5 2-15,-4 2-1 16,-3 0 2-16,0-3-2 16,-4 6 2-16,0-6-2 0,0 6-1 15,0-6 1-15,-3 7 1 16,0-7-1-16,-1 3 2 15,1-6 2-15,0 3 4 16,0 0-4-16,6 4-1 16,5-4 0-16,2 0 0 15,1 0-5-15,-4 3 1 16,4-3 0-16,0 4 0 16,-4-1 2-16,1 3 1 15,-5-9-1-15,5 6 1 16,-1 3 0-16,-3-3 3 0,-1 3-3 15,8-6-2-15,4-2 0 16,-1-1 1-16,0 6 3 16,11 0 2-16,-7 0-3 15,0-3-3-15,-4 1 0 16,1-4-1-16,-1 6 0 16,-3-3 0-16,-11 3-3 15,-3 3 0-15,-8 0-3 16,1 3-1-16,-4 0 1 15,-3 0 4-15,-1 0-1 16,1 0-1-16,-1 3 3 16,1 0 2-16,3 3-2 15,7 0 0-15,7 3 5 16,1-3 5-16,2 3-3 16,8-4-1-16,0 1-2 0,-4 0 0 15,1-3-2-15,-1-6 2 16,-3 0-2-16,3-6 2 15,-3 1-4-15,-8-4 0 16,1 3 1-16,0 0 0 16,-1 3 0-16,5 1 0 15,-1-1 0-15,4-3 2 16,-1 6-1-16,-2-3-1 16,2 3-2-16,5 0 1 15,-5 0 1-15,1-3 0 16,0 0 0-16,-4-2 2 15,-3-4-1-15,-1 3-1 16,5 0 3-16,-1 0 0 0,-3 1-4 16,-1-4-1-16,1 3 1 15,0 0 0-15,3 3 1 16,4 0 0-16,-1 1 0 16,1-4 0-16,3 3 0 15,1 0 0-15,-1 0 0 16,4 3 2-16,-4 0-1 15,-7 0 2-15,-7 3-2 16,11-3-1-16,0 0 1 16,0 0 1-16,-1 0-1 15,1-5 2-15,3 5-4 16,4 0 0-16,0 0 1 16,0 0 2-16,7-3-1 0,0 3 2 15,-4 0-4-15,0 0 0 16,-3 0 1-16,0 3 0 15,0-3 0-15,-1 0 0 16,5 0 0-16,3 3 2 16,7-5-1-16,3 5-1 15,0 0 1-15,-3 0-1 16,0 0 0-16,-7 0 0 16,4 0 2-16,-5 0 1 15,1 0-1-15,7-3-2 16,4 3 1-16,-1 0-1 15,4 0 0-15,-3 0 2 0,-1 0-3 16,-7 3 0-16,4-3 1 16,-7 0 2-16,4 0-1 15,6 5 2-15,4-5-2 16,0 0-1-16,3 0 1 16,-6 0-1-16,-1 3 0 15,-6-3 0-15,-4 0 0 16,-1 6 2-16,1-3-1 15,0-3 2-15,7 3-4 16,0 0 0-16,0 0 1 16,3 0 2-16,-3 0-1 15,-3 3-1-15,-4-6 1 16,3 6-1-16,-3-3 0 16,0 2 2-16,3-2-1 15,7 3-1-15,-3 0 1 0,4 0-1 16,-4 0 0-16,-4 3 0 15,1-3 0-15,-1 5 0 16,4-2 0-16,0 0 0 16,3 3 0-16,8 3 2 15,-1-4-1-15,-3 4-1 16,0 0 3-16,-3-4 0 16,-8 1 1-16,4-3 0 15,-7 3 0-15,0 2 2 16,3-5-3-16,4 9 0 15,0 2-3-15,3-5-1 16,-6 0 1-16,-4 5 2 0,-1-2-1 16,-2 3 2-1,-8-4-4-15,7 1 0 0,-3 3 3 16,0-1 1-16,3 1 1 16,4-1 2-16,4-5-1 15,-8 9 0-15,0-4-1 16,1 7 0-16,-5-4-2 15,1 6-2-15,-4 1 3 16,1-1 0-16,6-5-1 16,-3-4-2-16,0 7 1 15,-1 5-1-15,1-8 0 16,0 2 2-16,-4-5-1 16,1 5-1-16,-5-5 1 15,1-1 1-15,0 4 1 16,-4-7 1-16,0 4-2 0,1 0-2 15,-5 2-2-15,1-8-1 16,3 5 4-16,0 4 1 16,4-1 0-16,-4 10 1 15,-3-4-2-15,3 1 2 16,0 2-2-16,4-3 2 16,0 4 0-16,0-1 1 15,-4 3-2-15,0-8-2 16,0 14 1-16,-3-18-1 15,-4 1 0-15,0-1 2 16,1-2-1-16,-5-6 2 16,-3-1-2-16,0 4-1 0,4-3 1 15,-4-1 1-15,0 4-1 16,-3 6-1-16,-1-13 1 16,5 13 1-16,-5-1-1 15,4 1 2-15,-3-1-4 16,3-2-2-16,-3 3 4 15,-4-4 1-15,0-2 0 16,0 2 1-16,0 4 2 16,0-12 2-16,-7-1-3 15,3 1-3-15,-3 3 2 16,0-6 0-16,0-1-4 16,0 1 1-16,0-6 0 15,0 9 2-15,-3-3-1 0,3-6 2 16,0-3-4-16,0 9 0 15,0-9-4-15,0 3-1 16,0-3-6-16,0 0-3 16,-7 2-20-16,-4-4-10 15,-3-1-102 1,-7-9-68-16,0-29 92 16</inkml:trace>
  <inkml:trace contextRef="#ctx0" brushRef="#br2" timeOffset="68847.9359">7712 15323 36 0,'-4'-3'13'0,"4"3"-6"0,0 0-4 15,0 0 7-15,0 0 3 16,0 0 2-16,0 0 5 16,0-3 2-16,0-6-3 0,0 9-1 15,0 0-8-15,0 0-4 16,0 0-6-16,0 0 0 16,0 0 4-16,0 0 2 15,0 0 9-15,0 0 2 16,0-3 3-16,0 3 0 15,0-6-11-15,0 6-1 0,0-3 2 16,4 3-4-16,-1-3-1 16,1-3-5-16,-1 3 0 15,4 0 0-15,0-5 0 16,0 5 2-16,1-6 3 0,-1 0-2 16,3 6 0-16,1-6 1 15,-1 6 2-15,4-5-3 16,8-1-2-16,2-3 2 15,1 6 0-15,0-6-1 16,-4 1-2-16,0 5 3 16,0-6 2-16,0 0-2 15,1 6 0-15,-1-3 1 16,3-5 0-16,1 2-2 16,0 0 1-16,-1 1-2 15,5-10-1-15,2 9-2 16,5 0 1-16,3-5 1 15,6-1 2-15,5-5-1 16,-4 2-1-16,-4-2-2 16,4-1-1-16,0 3 4 0,-4-5 3 15,4 2-3-15,7 1-1 16,7 2 2-16,3-2 1 16,1-1-1-16,-1 4-2 15,1 5 3-15,-4-8 0 16,3 2-1-16,8 6 1 15,6-5-2-15,5 8 2 16,-8-12 0-16,0 7 3 16,-4-1-1-16,1-2 2 15,6 5-2-15,5-9 2 16,-5 4-4-16,1 2-2 16,-1-8 2-16,-3 5 2 0,4 3-2 15,7 1-2-15,-1 2 0 16,-2 0-1-16,-1-2 0 15,-4 2 2-15,4-3-1 16,4 4-1-16,3-1 1 16,1-3 1-16,-5 4 1 15,-3-1 1-15,-3 3-2 16,0-5-2-16,3 5 3 16,3-3 2-16,-2 6-2 15,-5 0-2-15,-3 1 0 16,0-1 1-16,7-3 1 15,4 0 1-15,3 6-5 16,0 1-1-16,-3-7-2 16,-4 0 3-16,0 0 2 15,8 1 2-15,-1-4-1 16,-11 3 1-16,5 3-9 0,-1 0-1 16,17-5 13-16,8-7 7 15,0 9-6-15,-7 1-1 16,-7 5-6-16,-4-12-1 15,-7 0 1-15,7-2 0 16,0 5 0-16,4 6 2 16,-7 1-1-16,-8-4-1 15,-3 0-2-15,1 3 1 16,2 3 1-16,1 0 2 16,-1 1-3-16,-6-4 0 15,-1 3 1-15,-2 0 2 0,-5 0-1 16,1 3 2-16,6 0-2 15,1 0-1-15,-4 0-2 16,0 0-1-16,-7 0 2 16,-4 1 2-16,-3-4 2 15,-4-3 1-15,-3 3-2 16,4 0-2-16,3 0 1 16,3 0-1-16,0 3 0 15,1 0 2-15,-8 1-1 16,1-1-1-16,-4-6-2 15,-1 3 1-15,-2 0 3 16,-4 0 1-16,3 0-4 16,4 0 1-16,0 0 0 15,3-2 2-15,-3 5-1 16,3-3-1-16,-3 3 1 0,-4 3-1 16,-3-3 0-16,0 0 0 15,3 0 2-15,1 0 1 16,-1-3-4-16,0 3-1 15,4 0 1-15,4 0 0 16,-5 0 1-16,5-2 2 16,-4 2-3-16,-4 3 0 15,-3 0 1-15,0-3 2 16,-4 0-1-16,7 3-1 16,1 0 1-16,-5 0-1 0,5 0 0 15,3 0 2-15,-1 0-1 16,-2 0-1-16,-1 0 3 15,0 0 0-15,1 0-1 16,-4 3-2-16,-4 0 1 16,-3 0 1-16,3 2-1 15,-3-2-1-15,-4 0-2 16,0 0 1-16,0 0 1 16,4 0 0-16,0 0 0 15,0 3 2-15,3 0-1 16,0 0-1-16,0 0 1 15,1 2-1-15,-5-2 0 16,1 0 0-16,0 0 2 16,0-3 3-16,-8 0-2 15,5 0-2-15,-1 0 0 16,0 0-1-16,-3 3 0 0,-4 3 0 16,0-4 2-16,0 1 1 15,0 0-4-15,1 0 1 16,-1 0 0-16,3 0 2 15,1 3-1-15,3-4-1 16,1 1-2-16,-5 0 1 16,8 6 3-16,-4-3 3 15,-3 3-2-15,0-4-2 16,-1 4 0-16,1-3 1 16,0 0-1-16,-1 5 2 15,1-2 0-15,3 3 1 0,1 3-5 16,-1-7-1-16,0 4 3 15,4 3 3-15,-1-4 1 16,5-2 0-16,-1 0-3 16,0 6 1-16,1-1-2 15,-5 1 2-15,1-3-2 16,0-1-1-16,-4-2 3 16,0 9 0-16,4-13-1 15,0 7 1-15,0 6-2 16,-4-4-1-16,4 7 1 15,3-4 1-15,0 7-1 16,0-4-1-16,-3 4 1 16,0-7 1-16,-4 7-3 15,0-1 0-15,1 7 1 0,-1-10 0 16,0 1 0 0,0 5 2-16,0-8-1 0,-3 2-1 15,0-2 1-15,-4-1-1 16,4 4 0-16,-1-1 0 15,-2-5 2-15,-1 0 1 16,0 5-4-16,0-2 1 16,7 5 0-16,0 1 0 15,1 5 0-15,2 0 0 16,-2-11 0-16,-5 5 0 16,1-2-3-16,-4 8 2 15,-3-8 3-15,3 2 3 16,-3 4-4-16,3-4-1 15,0 6 0-15,0-14 2 0,0 11-1 16,-3-14 2 0,0 3-2-16,-4-4 2 0,3 1-2 15,-3 3 2-15,1-1-2 16,-1 1 2-16,0 6-2 16,-4-4-1-16,1 4 1 15,-4-10-1-15,0 7 0 16,0-6 2-16,-3-1-1 15,-1-2 2-15,1-3 0 16,-1 3 1-16,-3-3-2 16,0-9-2-16,0 0 1 15,0 0-1-15,0 0 0 0,0 0 0 16,0 0 0 0,0 0 0-16,0 0-5 0,0 0-1 15,0 0-8-15,-7-6-24 16,-10 0-76-1,-5-12-14 1,-2 3-8 0</inkml:trace>
  <inkml:trace contextRef="#ctx0" brushRef="#br2" timeOffset="73172.2677">11127 15299 20 0,'0'0'8'0,"0"0"-4"0,0 0-7 0,0 0 2 0,0 0 3 16,0 0 3-16,0 0 11 15,0 0 7-15,0 0-3 16,0 0 0-16,3 0-7 16,8 0 0-16,-1 0-8 15,1 0-1-15,-4 0-2 16,4-3-2-16,-1 3 7 15,1-3 5-15,-1-3 5 16,1 3 2-16,-1 3-6 16,1-3 0-16,0-2-6 15,-1 2-2-15,4 0-2 16,0-6-3-16,1 0 3 0,6 6 2 16,-4-6 2-16,1 6 1 15,3-5 2-15,0 5-3 16,0-15 1-16,4 12-3 0,0-3 2 15,3-2-4-15,7-1 0 16,4 0-1-16,-4 3 1 16,-3 3 0-16,0-5 3 15,0-1 1-15,-1 3 3 16,1-3-3-16,0 0 1 16,3 1-5-16,0-1 0 15,1-6-3-15,3 7-1 16,3-7 3-16,4-3 1 15,7-2 3-15,-4 2 3 16,4-2-2-16,-7 2-2 16,3-2-2-16,-3 5 0 15,7-11 2-15,3 5 4 0,19-2-2 16,2-4-2-16,-6 7 0 16,-4 5 1-16,-7-5-1 15,3 5 0-15,-3 3-1 16,7-8 0-16,0 2 0 15,0 1 0-15,4 2-2 16,-4 6 1-16,-7-6 0 16,-4 1 3-16,-3 5 1 15,-7-8 1-15,3 8-2 16,4-9-1-16,4-5-3 16,-1 2 1-16,1 4-4 15,-4-1 0-15,0-2 1 16,-8 2 2-16,5 0-1 0,-8 4 2 15,0-4 0-15,1 3 1 16,3-2-2-16,3-1 1 16,0 7-2-16,4-7 2 15,-3 9 0-15,-4 1 1 16,-1-1-2-16,-2 0-2 16,3 3 3-16,-4-3 0 15,0 7-1-15,4-7 1 16,7-6 0-16,0 6 1 15,7 7-2-15,-4-7-2 16,-3 0 3-16,-3 3 0 16,-1 0-1-16,-3 1 1 15,-4-1-2-15,4-6 2 0,4 6-2 16,2 0-1-16,1 4 1 16,4-4-1-16,-4-3 2 15,0 3 1-15,0 3-1 16,0 0-2-16,-4-5 1 15,4-1 1-15,3 6-1 16,8-6 2-16,-4 6 0 16,0 0 1-16,-7 1-2 15,0-1-2-15,-4-3 1 16,0 0-1-16,-3 0 0 16,0 3 0-16,7 0 0 15,0 1 2-15,0-4 1 16,0 3 1-16,0 0-2 15,-8 0-2-15,1-3 1 16,0 0 1-16,0 1-1 16,0-4 2-16,3 3-4 0,4 0 0 15,4 0 1-15,-1-2 0 16,1 2 0-16,-5 3 0 16,1-3 0-16,-3 0 2 15,3 3-3-15,-7-5 0 16,-1 2 1-16,8 0 2 15,4 3-1-15,-1 0 2 16,1-3-4-16,-1 4-2 16,-3 2 4-16,-4 0 1 15,4 0-3-15,-7 3 1 0,-3-3 0 16,-1 0 0-16,4 0 0 16,3 3 0-16,0 0 0 15,1 0 0-15,-4-3 0 16,-4 6 0-16,0-3 0 15,1 3 0-15,-4-3 0 16,3 0 2-16,-3 3-3 16,3-3 0-16,4 0 1 15,7 0 2-15,0 0-3 16,0 3 0-16,0 0 1 16,-4 3 0-16,-3 2-3 15,-4-2 2-15,-3-3 3 16,3 3 1-16,1 0-4 15,6 3 1-15,7 0 0 16,1 2 2-16,-1-5-1 16,-3 3 2-16,-3 0-2 15,-5 0-1-15,-2 3 1 16,-4-4-1-16,-1 1 2 0,-2 0 1 16,-1 6-1-16,0-7-2 15,11 1 1-15,-4 3 1 16,4 0-1-16,0 3 2 15,-3-4-4-15,-1 1-2 16,-3 0 2-16,-1 2 2 16,1-5 2-16,0 3 3 15,0 6-5-15,-4-1-1 16,4-5 0-16,3-3 2 16,4 6-1-16,0-4-1 0,0 1 1 15,0 6-1-15,-4-4 0 16,-3-2 2-16,0 3-1 15,0 0 2-15,-1-4-2 16,5-2-1-16,-8 3 1 16,4 0-1-16,7 0 0 15,-1-4 2-15,5 4-1 16,-4 3-1-16,0-1 1 16,-4 4-1-16,0 3 2 15,1-4 1-15,-5 7-1 16,1-4-2-16,0 4-2 15,-4-3 1-15,4 8 3 16,3-3 1-16,4 1 1 16,4-1 0-16,-5 4-2 15,1-4 1-15,4-5-4 0,-8-1 0 16,0 4 1-16,1-1 0 16,-4 1 0-16,-1-6 2 15,5 2-1-15,3 1-1 16,3 5 1-16,0 4-1 15,-6-4 0-15,-1 6 2 16,-3-5 1-16,-4 5 3 16,-3-11-3-16,3 2-2 15,-7 1-3-15,1 2-1 16,-1-2 2-16,0 8 0 0,-3-11 1 16,-1 5 0-16,5-5 0 15,-1 2 2-15,4-8-1 16,-1 5 2-16,5 1-2 15,-8-6-1-15,0-1 1 16,-3 4-1-16,3-3 0 16,0-1 0-16,-3 4 0 15,-4 6 2-15,0-4-1 16,-3 4-1-16,-4-7 1 16,0 4-1-16,0 2 0 15,-3-8 0-15,-1 6 0 16,1-1 0-16,0 4 0 15,-1-12 2-15,1 8-1 16,-4-5 2-16,0-3-4 16,0-1 0-16,0 1 1 0,-4 0 2 15,-3 0 1 1,4-1-1-16,-4-2 1 16,4 6-2-16,-4-6-1 15,0-6 1-15,0-3 1 16,0 9-1-16,0-9 2 15,0 0-2-15,0 0 2 16,0 0-4-16,0 0 0 16,0 0-1-16,-4 2 0 15,4-2 0-15,-4 0-2 16,1 0-2-16,-1 0-1 16,-3 6-10-16,-3-14-1 0,-4 8-35 15,0-12-15-15</inkml:trace>
  <inkml:trace contextRef="#ctx0" brushRef="#br2" timeOffset="75633.601">13635 15320 96 0,'0'-3'38'0,"0"3"-20"0,0-9 1 0,0 9 18 15,3 0-7-15,-3 0-2 0,4-3-16 16,-1-6-5-16,5 6-5 15,2-6 1-15,1 6 0 0,3-5 1 16,3 5 0-16,1-6-2 16,7-3 1-16,7 3 2 15,-1 3 2-15,5-2-1 16,-1-4 1-16,4 0 0 16,-1-6 3-16,1 4-3 15,4-1 1-15,6-6-3 16,4 1 0-16,7-4 3 15,-4-2 3-15,4 2-2 16,4-8 2-16,-1 0-6 16,4 5-1-16,11-8-2 15,0 3 1-15,-1 5 0 0,1-5 1 16,3 8 2-16,-7-5 3 16,0 3-2-16,4 2 1 15,6-2 1-15,-6 5 2 16,-4-3-3-16,0 1 0 15,-3-1-5-15,3 1 0 16,3-1-1-16,-3 4-2 16,8 5 1-16,-12-14-1 15,-3 2 2-15,0-5 3 16,-3 5-2-16,6 4 0 16,4-6-1-16,0 5 1 15,-3-2-2-15,-1 2 2 0,1 0-2 16,0 1 2-16,3-1-4 15,7 7 0-15,-4-4-1 16,1 4 0-16,-4-4 8 16,-3 6 4-16,-4-2-5 15,3-1-1-15,4 0 0 16,4 1 2-16,-4-1-3 16,0 0 0-16,-7 4-1 15,4-4 1-15,3 6-2 16,-4-5-1-16,4-1 1 15,1 0-1-15,-1 1 2 16,-4 5 1-16,1 0-1 16,-1 1-2-16,4-4 1 15,8 3-1-15,-5 0 2 16,1 1 1-16,-1-4 1 0,-6 3 2 16,-4 0-1-16,3 1 0 15,5-1-3-15,2 3-2 16,1 0 3-16,-4 0 0 15,-4 1-1-15,1-4-2 16,0 3 3-16,3 0 0 16,3 0-4-16,4 1-1 15,-7-1 3-15,1 3 1 16,2 0 0-16,18 0-2 16,8 0 1-16,-8 0 1 15,-3 0-1-15,-4-2 2 16,0 5 0-16,0-3 1 0,15 0 0 15,-1 0 0-15,-7 3-5 16,-7 0 1-16,-3 3-2 16,3-3-2-16,4 0 7 15,3 0 3-15,-3 3-6 16,-11 0 1-16,4 3-1 16,-1-3 2-16,12 3-1 15,2-3-1-15,-6 3 1 16,-4 0-1-16,0 0 0 15,4 0 0-15,7 3 2 16,3-3 1-16,-3 3 1 16,-14 2 0-16,-4 1-5 15,0 0 1-15,11 0 2 0,-8 3 1 16,5 2-4-16,-8 4 1 16,0 0 0-16,-7 2 0 15,7 1 0-15,4-1 2 16,-4 4 1-16,-7-1 3 15,-7 1-3-15,0-3-2 16,-3-4 0-16,-1 1 1 16,8 5 1-16,-1-2 3 15,1 2-5-15,-4-2-1 16,-7 0 0-16,-4-4 0 16,-6 4 2-16,6-1 1 15,-10-2-1-15,-4 6-2 16,4-7 1-16,3 10-1 0,1-1 0 15,-4 6 0-15,-4 4 0 16,0-10 2-16,-3 9-1 16,0 7-1-16,-4-7 3 15,-3 0 0-15,0-5-1 16,-1 5-2-16,1-9 1 16,-4 10-1-16,1-10 0 15,-1-2 0-15,0 2 0 16,0 3 2-16,1 7-1 15,-5-1-1-15,1 0 1 16,-4-2-1-16,0-7 0 16,-3 6 2-16,0 1-3 15,3-4 0-15,0 1 1 16,-3-4 2-16,-1 6-1 16,1 1-1-16,-1-7 1 15,-2 4-1-15,-1-13 2 0,0 7 1 16,3-4-1-16,-2 7 1 15,-1-4-4-15,0 7 0 16,-4-4 3-16,1 3 3 16,-1-2-2-16,5-4-2 15,-5-2 0-15,1-3-1 16,-1-1 0-16,1-2 0 16,-4 6 0-16,0-10 0 15,0 4 0-15,0 6 0 16,0-10 0-16,0-2 0 15,-3-3 0-15,-1 6 0 16,1-3 0-16,-1-6 2 16,-3 2-1-16,0 4-1 15,0-9-2-15,0 3 1 0,0-3 3 16,0 12 1-16,-3-12-4 16,3 0-1-16,0 0-2 15,0 3 3-15,-4-3-2 16,4 0 1-16,-3 6-5 15,3-6 0-15,-11 3-6 16,4-6-2-16,-7-3-9 16,0-6-5-16,0 9-64 15,-4-26-28-15,-7-21-31 16</inkml:trace>
  <inkml:trace contextRef="#ctx0" brushRef="#br2" timeOffset="78365.8915">17388 15367 72 0,'0'0'30'0,"4"0"-16"0,-1 0-17 0,-3 0 6 15,4 0 3-15,0-3 4 16,-1 3 12-16,1 0 8 16,-1 0 2-16,1-9 1 15,-1 9-5-15,1-3-3 16,-1 3-13-16,4-6 1 0,0 3 1 15,4 0-5-15,-1-6-1 16,1 7 0-16,0-7 2 16,-1 6-1-16,1-6 2 0,-1 0-2 15,1 3 0 1,0-3-1-16,3-2 0 0,0-1-2 16,3 3 1-16,-2 3 0 15,-1-3 1-15,3-2-2 16,1-1 1-16,-4 6-4 15,4 0 0-15,-4-6 3 16,0 1 3-16,4-1 0 16,-1 0 0-16,4 0-1 15,4-5 2-15,0 2-5 16,3 0-1-16,0-5-2 16,7 2 1-16,4 0 0 15,0-5 3-15,7-1-3 16,0 1 0-16,-4-1-1 15,0-5 1-15,1 5 0 0,3-2 1 16,0-6-7-16,3 8 0 16,4-5 3-16,0 5 4 15,10-2 3-15,-6 5 1 16,-1-5-2-16,-3 5-1 16,0-2-3-16,0 2 1 15,-4-2 0-15,4 5 1 16,4-6-5-16,-1 1-1 15,4-7 3-15,-3 1 1 16,-5-3 0-16,1-4 1 16,4 7-2-16,-4-6-1 0,0-1 1 15,3 4-1-15,0 6-3 16,8-1 2-16,-4 4 1 16,-4-7 0-16,-3 7 0 15,-3-4 2-15,3 4-1 16,0-1-1-16,3-2 1 15,7-1 1-15,5-2-3 16,-1 3 0-16,0-4-1 16,-4-5 0-16,4 5 2 15,0-2 2-15,11 6-1 16,-1-4 2-16,5 1-2 16,-1 5-1-16,-4 1 1 15,1 2 1-15,3 1-1 16,4 2-1-16,3 3 1 15,-3-2 1-15,-4 5-1 0,3-3 2 16,-3-2 0-16,25 2 1 16,-7 0 0-16,-7 3 0 15,-8 1-2-15,1-1 1 16,-4 3-4-16,4-6 0 16,-25 4 3-16,42-1 1 15,-3 0-4-15,-11 6 1 16,-3 0 0-16,0-5 0 15,-25 5 0-15,38-6 2 16,-10 6 1-16,-3 3 3 16,-4-12-3-16,-7 7 0 15,8-4-1-15,2 9-2 16,1 0 3-16,-8 0 0 16,-2 0-1-16,2 0 1 0,-3-3 0 15,7-3 1-15,4 7-2 16,3 2 1-16,-7 0-2 15,-3 2 2-15,0-4-2 16,3 4 2-16,3 1 0 16,1 6 3-16,-7-3-3 15,-4 6 0-15,-4-6-1 16,1 8 1-16,-1-2-4 16,12-3-2-16,-1 3 2 15,0 0 2-15,-7 2 2 16,0 1 1-16,0-3 0 15,-7 2 2-15,7 1-3 16,4 3-2-16,-4-1 4 0,0-2 4 16,-3 0-7-16,-8 2-1 15,1-2-1-15,-5 3 0 16,5 5 2-16,0-2 1 16,3 5 1-16,-11 1 0 15,-3 2-2-15,0-2 1 16,-4-4-2-16,8 4 2 15,-4-1-2-15,-4 0-1 16,4-2 1-16,3 8 1 16,1-11-1-16,-8 2-1 15,1 4 1-15,-8-4 1 16,0-2-1-16,-3 3-1 16,-4-13 1-16,-3 4 1 0,3 6-1 15,-3-1-1-15,0 7 1 16,-4-4 1-16,0 9-3 15,0 4 0-15,4-13 3 16,4 7 1-16,-1 2-4 16,0 0 1-16,-3 1 0 15,-7 2 2-15,-4-12-1 16,-4 7 2-16,1-4-4 16,0-2 0-16,-1-1 3 15,1 1 1-15,0-1-4 16,3 1 1-16,0 8-2 15,0-8 0-15,-3 11 2 16,-1 0 2-16,-3 1-1 16,1-10 2-16,-1-2-2 15,0 8-1-15,0 0 1 0,0-8 1 16,0-1-3-16,0 1-2 16,0-4 2-16,4 4 2 15,-4-6-2-15,0-1 0 16,0-2 1-16,-3 5 2 15,-1-5-1-15,1 3 2 16,0-4-2-16,-1-5 2 16,-3-3-4-16,0 3 0 15,0 3 1-15,0-3 0 16,0 2 0-16,-3-5 0 0,0 3 0 16,-1 6 2-16,1-6 1 15,-1 2 1-15,1 1-5 16,-1 6 1-16,1-4-2 15,-1-2 0-15,-3 9 2 16,0-7 2-16,0-2-1 16,0-3-1-16,0 3 3 15,0 0 0-15,0-4-1 16,0-2 1-16,-3 3-4 16,-1-6 0-16,4 6-1 15,-3-6 0-15,-1 3 0 16,1-3 0-16,3-3-7 15,-4 0-4-15,1 0-24 16,-5-3-11-16,-6-6-83 0,0-23-35 16,-10-30 9-1</inkml:trace>
  <inkml:trace contextRef="#ctx0" brushRef="#br3" timeOffset="89715.8527">3461 15575 100 0,'0'-2'38'0,"0"4"-20"0,0-2-12 0,0 0 11 15,0 0-7-15,0 0-3 16,0 0-2-16,0 0-1 16,0 0-5-16,3 6-1 15,-3-6 5-15,0 0 3 16,0 0-1-16,0 0 2 15,7 3 0-15,-7 6 1 0,4-3-4 16,-1 3-1-16,-3-6 1 0,4 6-2 16,-1 2-2-16,1 4 5 15,3 3 4-15,-3-4-1 16,3-2 1-16,7 0-3 16,-4 0 1-16,-3 5-2 15,0-2 2-15,4 0-2 16,-7 5 0-16,6 4-1 15,1-4 2-15,-1 4-1 16,1-9 2-16,3 14-2 16,-7-3 0-16,4-2-1 15,-1-1 2-15,1 7 1 16,3-4 1-16,-4-5-4 16,1-3-1-16,0 2 3 0,3 4 3 15,-4-4-2-15,1-5-2 16,3 8 0-16,0-5-1 15,7 0 0-15,-7-1 0 16,1-2-2-16,2-3 1 16,-3 8 0-16,0-5 3 15,8 6-1-15,-5 2 0 16,4-8-3-16,1 8 1 16,2-2-2-16,-6 0 2 15,3-7-2-15,11 10 2 16,-4-1-2-16,4-2 2 15,-4-1-2-15,4-2 2 16,-8 0-2-16,5-4 2 16,-5 1-2-16,1-3-1 0,0 6 3 15,-1-10 0-15,5-2-1 16,-5 6-2-16,1 0 3 16,0 0 0-16,10-4-1 15,-7 1 1-15,7 6-2 16,8-6-1-16,6-3 1 15,-13 5-1-15,-1-2 0 16,0 3 0-16,4-3 0 16,-11 0 0-16,4-1 2 15,-4-2 1-15,4-3-4 16,-4 9 1-16,4-6 2 16,3 0 1-16,0 0 1 15,4-1 0-15,0 1-2 16,3 0-2-16,1 6 1 0,-5 0 1 15,1-3-3-15,-4-1 0 16,1-2 1-16,3 0 0 16,-11 3 0-16,4-3 2 15,3 0-1-15,4 0-1 16,6-1 1-16,-6 1-1 16,4 0 0-16,3 3 0 15,6-3-3-15,-2 0 2 16,-4 0 1-16,-4-3 2 15,-3-3-3-15,-4 5 0 0,-3-2 1 16,3 0 2-16,0 3-1 16,4-3 2-16,0 0-4 15,0 3 0-15,0 0 1 16,3 0 0-16,-3-3 0 16,0 0 0-16,-4-3 0 15,-3 0 0-15,-4 6 0 16,4-6 0-16,-8 0 0 15,4 0 0-15,-3 0 0 16,-4 2 2-16,4 1-3 16,0-3 0-16,-1 6 1 15,5-3 0-15,2-3 0 32,1 0 2-32,0 0-3 0,7 9 0 15,-8-6 1-15,1 0 2 0,0 3-3 0,-4-3 0 16,0 0 1-1,1 0 2-15,2-3-1 0,-2 0-1 16,-1-6 1-16,0 3-1 16,0 0 0-16,4 0 0 15,3 3 0-15,4-3 0 16,0 0 0-16,7 3 2 16,-4 0-1-16,0-3 2 15,4-3 0-15,-7 6 1 16,0 0-2-16,0-3 1 15,0 3-2-15,3 0-1 16,4 0-2-16,3 0 1 16,8 3 1-16,-1 3 2 15,-3-3-1-15,-4 3-1 0,-3 0 1 16,0-3-1-16,-7 0 2 16,-4 3 1-16,0-3-4 15,4-1 1-15,4 1 0 16,2 0 2-16,1 9-1 15,4-6-1-15,-5 0 1 16,1 0 1-16,-3 0-3 16,-1-6 0-16,0 3 1 15,-3-1 2-15,-7 1-3 16,3 0 0-16,4 0 1 16,3 3 0-16,4-3 2 15,0 0 1-15,3-3-1 16,1 6-2-16,-4-3 1 0,0 0-1 15,-1-3 2-15,-2 0 1 16,-1 6-1-16,0-6 1 16,4 0-2-16,7 0 2 15,0 3-4-15,0 0 0 16,3 2 1-16,-6-5 2 16,-1 3-3-16,1 0 0 15,-5-3 3-15,-2 0 1 16,3 0-1-16,7 0-2 15,-1 0 3-15,5 0 2 16,-1 6-4-16,1-3-3 0,-4 0 1 16,0 0 2-16,0-3 0 15,0 0 2-15,3 3-2 16,7-3-1-16,4 3 1 16,1 0-1-16,-9 0 2 15,1-3 1-15,-3 0 1 16,-4-3 2-16,0 0-1 15,3 0 2-15,4 3-4 16,4 0-2-16,-1 3 0 16,1-3-1-16,3 3-3 15,-7-3 2-15,-7 0 1 16,-1 0 0-16,5 0 0 16,3-3 2-16,3 3-1 15,1 0 2-15,-1 0-2 16,-3 0-1-16,-3 0-2 15,-1-3 1-15,-3 0 1 0,4 3 2 16,6-3-1-16,1 3-1 16,6-3 1-16,-6 3 1 15,-4 0-3-15,3-3 0 16,-6-3 1-16,-5 3 0 16,5 0 0-16,3-2 2 15,3 5-1-15,1-3 2 16,-4 0-2-16,-4-3-1 15,-3 3 1-15,4 0-1 16,-4-3 0-16,3-9 0 16,8 7 0-16,-1-7 0 0,4 9 0 15,-3-9 2-15,-1 4-1 16,-6 2-1-16,-1-3-2 16,-3-3 1-16,7 3 1 15,7 1 0-15,0-4 2 16,0-3 1-16,-7 7-4 15,0-1-1-15,-7-3 3 16,3 0 3-16,-3 1-6 16,4-4 0-16,6 0 2 15,1 7 2-15,3-1-3 16,-4-3 1-16,-6 3-2 16,-1 1 0-16,0-4 4 15,1-3 1-15,-1 13-1 16,8-10-2-16,3-3 1 15,-4 1-1-15,4 5 0 0,-10-6 0 16,-1 1-3-16,-3 2 2 16,-3-6 1-16,-1 9 2 15,7 1-1-15,4-10 2 16,4 3-4-16,-4-2 0 16,-4-1 1-16,1-2 2 15,-1-1-1-15,-3 7 2 16,-14-1-2-16,21-6-1 15,3-2 1-15,1 5-1 16,-8-2 2-16,1 2 1 16,-4-2-4-16,-7 11 1 15,-1-8 0-15,1 2 2 0,0 0-1 16,0-5 2-16,3 11-2 16,4-6-1-16,0-2 1 15,-3 5-1-15,3-3 0 16,-8-2 0-16,-2 5 0 15,-4-8 2-15,-1-1-1 16,-2-2-1-16,-1 2 1 16,0-5-1-16,-3 5 2 15,3-8 1-15,-3 5-4 16,3 1 1-16,1-3 0 16,-1 5 0-16,-3 1 2 15,-1 8 3-15,1-9-4 16,-4 4-3-16,-7 5 1 15,1-3 2-15,-5 4 0 0,1-4 2 16,-4 3-2-16,0 4 2 16,-3-1-2-16,-1-3-1 15,1 6 1-15,-1-2-1 16,1 2 0-16,0-3 2 16,-4 0-1-16,-4 9-1 15,1-6 1-15,-1 6 1 16,1-2-1-16,-4 2 2 15,0 3 0-15,0 0 3 16,0 0-1-16,0 0 2 16,0 0-6-16,0 0-1 15,0 0-2-15,0 0 0 0,0 0 2 16,0 0 0-16,0 0 0 16,0 0 0-16,-4 8-5 15,1-5-1-15,-8 6-6 16,1-6 0-16,-1 9-36 15,-7-6-15-15,-13-6-111 16</inkml:trace>
  <inkml:trace contextRef="#ctx0" brushRef="#br3" timeOffset="94865.0216">5369 15534 80 0,'0'0'30'0,"4"3"-16"0,-4-3-17 0,0 0 8 15,0 0 0-15,3 3 2 16,4 6 1-16,-7-9 0 16,7 3 0-16,1-3 2 15,-8 0 1-15,10 6 1 16,-6-3-2-16,3-3 1 15,0 3-2-15,0 6 0 16,-4-9-5-16,1 8-1 0,6-5 1 16,-3 0 0-16,1 6 0 15,-1 0-2-15,3-6-2 16,1 6 7-16,-1-6 3 16,1 8-1-16,3 10 2 15,0-6-2-15,0-4 0 0,4 1-1 16,3 0 2-16,0 6 1 15,7-4 1-15,4 1-4 16,0 6-3-16,0 2 0 16,-4-2-1-16,4 2 0 15,-4-2 2-15,4 5 1 16,-1 6 1-16,-2-2-2 16,-1 2 1-16,4-8-2 15,3 8 0-15,0-8-1 16,4 11 0-16,3-6 0 15,4-2 0-15,-4-1 2 16,4-2 1-16,-3-1 1 16,3-2 0-16,-8 2-2 15,1-2 1-15,7 5-2 16,0-2 2-16,3 5-4 0,1-5 0 16,3 2-1-16,-1 7 1 15,1-7-2-15,-3 3 2 16,-1-5 2-16,-3 2 2 15,0-2-1-15,0-1-1 16,3 1-6-16,4 8 1 16,0-5 4-16,3-4 2 15,-3 4 0-15,-3-1 1 16,-1 7 0-16,4-4 1 16,-4 6-4-16,1 1-3 15,6-1 0-15,1 6 1 0,10-6-1 16,-4 3-1-16,-3 1 1 15,-3-10 1-15,-4 6 1 16,-4 1 1-16,-3-7-2 16,3-3 1-16,4 4-2 15,0-1-1-15,3 1 3 16,1 2 0-16,3-3-4 16,-7-2-1-16,-4-1 1 15,1-5 2-15,-5 5 0 16,1 1-1-16,4-1 1 15,3-2 1-15,0-1-3 16,6-2 0-16,-2 2 1 16,-1-5 2-16,-3 3-1 15,0-7-1-15,7 4-2 16,-3 0 1-16,3-1 1 0,7-2 2 16,-4 0-1-16,1-4-1 15,-4-2 1-15,-4 0 1 16,-3-3-3-16,-4 3 0 15,-3-3 1-15,4-3 0 16,3-1 0-16,3 1 2 16,4 0-3-16,3 0 0 15,-6 3 3-15,-1 0 1 16,-3-3-4-16,-3 3-1 16,3 0 3-16,-1-3 1 15,5 0 0-15,3 0-2 0,3 0-2 16,-3-1-1-16,-3 1 4 15,-1-3 3-15,-3 0-1 16,-3 0-2-16,-1-3 0 16,4 1-1-16,7-1 0 15,-4 0 0-15,8-3 2 16,-4 0 1-16,0 3-4 16,-7-3-1-16,-4 3 3 15,-3 0 1-15,0 0 0 16,3 0-2-16,4 0 1 15,0 0 1-15,7-2-1 16,-7 2-1-16,-4 0 3 16,-3-6 0-16,-4 3-1 15,1-3 1-15,-4 0-2 16,-1 1-1-16,1 2-2 16,4-3 1-16,2 3 1 15,1 0 2-15,7 3-3 0,-7 0 0 16,-4-3 1-16,1 3 2 15,-1-3-3-15,-3-2 0 16,3-1 1-16,-7 3 2 16,-3 3 1-16,3 0 1 15,4-3-2-15,4 3 1 16,-1-3-4-16,0 3 0 16,1 0 1-16,-5 1 2 15,1-1-1-15,-3-3-1 16,-5 6 1-16,1-3-1 15,-4 0 0-15,4 3 2 0,0 0-3 16,-4-3 0-16,0 3 1 16,7 0 2-16,1-3-1 15,3 3-1-15,3 0 1 16,4 0-1-16,3-3 0 16,-3 6 2-16,-4-3-3 15,1 3 0-15,-5-3 1 16,1 0 0-16,-3 0-3 15,-5-3 2-15,8 0 3 16,0 0 3-16,7 0-2 16,0 0-2-16,-1 0 0 15,1 0-1-15,0 0 0 16,0 0 0-16,-4 1 0 16,1-1 2-16,-4-3-1 15,-4-3 2-15,0 3-7 0,4 0 1 16,7-3 3-16,0 0 4 15,-1 1-1-15,1 5-2 16,0 0-3-16,0-3 1 16,-4 3 1-16,-3-3 0 15,-4 3 2-15,4-6 1 16,-3 3-4-16,-1-2 1 16,0 2 0-16,4 0 0 15,0 0 0-15,0 3 0 16,-1 0-3-16,-2-3 2 15,6 3 1-15,-10 0 2 16,-1 0-3-16,-2-5 0 0,-5 5 1 16,5-3 0-16,-5 3 2 15,1 0 1-15,0-3-1 16,-4 0 1-16,0 0-2 16,0 3-1-16,0 0-2 15,1-5 1-15,2 5 1 16,1-3 2-16,3 3-1 15,0-3-1-15,4 0 1 16,-4 0-1-16,4 3 0 16,0-3 0-16,-4-2 0 15,0 2 2-15,-3 0-1 16,0 3-1-16,-1-3-2 16,1 0 1-16,-4 0 1 0,4 3 2 15,0 0-1-15,-4-6-1 16,0 7-2-16,0-1 1 15,0 0 1-15,0-3 2 16,4 3-3-16,3 0 0 16,1 0 1-16,-1 0 0 15,0 0 0-15,-3 0 2 16,-1-3-3-16,1 6 0 16,0-3 1-16,-1-3 2 15,-2 4-3-15,-1-1 0 16,0 0 1-16,-3 3 2 15,-1 0-1-15,1-3-1 0,0 0-2 16,-1 0 1-16,1-3 1 16,-1 3 2-16,1-3 1 15,-4 0 1-15,0 3-5 16,0-3-1-16,4 3-2 16,0 1 3-16,-1 2 0 15,1-3 1-15,0 0 0 16,-1 3 2-16,1 0-1 15,0-3-1-15,-1 0-2 16,1 3 1-16,-4-3 3 16,0 0 1-16,0 3-1 15,-3-3-2-15,-1 3 1 16,4 0-1-16,-3 0 0 16,0 0 0-16,-4 0 0 15,0-3 0-15,3 3 0 16,1 0 0-16,-4-3-3 0,0 0 2 15,0 3 1-15,0 0 2 16,0 0-3-16,0-3 0 16,0 0 1-16,0-3 2 15,4 3-1-15,-4 0-1 16,0 3 1-16,-3-2-1 16,-1 2 0-16,4 0 0 15,-3 0 0-15,-1 0 0 16,1-3-3-16,3-3 2 15,0 3 1-15,0 0 0 16,0 0 2-16,3 0 1 0,1-3-1 16,-4 3-2-16,4 0 1 15,-1 3-1-15,-3-6-3 16,4 6 2-16,0 0 1 16,-1-3 2-16,1 0-3 15,3-2-2-15,0 5 2 16,4-6 0-16,3 0 1 15,3 3 2-15,1 0-1 16,3-3-1-16,1 6 1 16,2-6-1-16,-2-3-3 15,2 3 0-15,1 4 4 16,0-1 1-16,0-6 2 16,-1 3 0-16,1 0-7 15,0-9 0-15,0 7 1 16,-1-1 3-16,8 0 0 0,7 0 2 15,0-3-4-15,0 3 0 16,0 1-1-16,-1-4 0 16,-2-3 4-16,3 3 1 15,-4-2-4-15,0-1-1 16,1-6 3-16,2 4 1 16,8-7-3-16,0 4-1 15,0 8 1-15,0-12 2 16,-3 13 0-16,-8-1 2 15,0-3-4-15,-3 3 0 16,3 1 1-16,-6-7 2 16,-5 3-1-16,5 1-1 0,-1-4 1 15,4 3-1-15,3 1 0 16,0-7 0-16,1 0 0 16,6 1 0-16,-10 2 0 15,0-2 0-15,-4-7 0 16,0 7 0-16,-7-4 0 15,-3 1 2-15,3-4-1 16,1 1-1-16,-1 2-2 16,-3-2 1-16,3 5 1 15,0 3 0-15,4-2 0 16,-1-1 2-16,5-2-3 16,-4 2-2-16,-1-2 2 15,5 8 2-15,-8 0 0 16,0-8-1-16,0 2 1 0,-3 1-1 15,0-4 0-15,-4 1 2 16,0-10-3-16,0 7 0 16,0-7 1-16,0 7 0 15,1-6 0-15,-1 5 2 16,0-5-1-16,4 0-1 16,-1 8-2-16,5 1 1 15,-1-1 1-15,-4-2 0 16,1 5 2-16,-4-3 1 15,0 4-1-15,1-4-2 16,2 4 1-16,-3 2-1 0,-3 0-3 16,3 4 2-16,-7-13 1 15,4 7 0-15,-4-4 2 16,-3 4 1-16,-1-4-1 16,-3 12 1-16,0-2 0 15,1-4 1-15,-1 6 0 16,-4 1 0-16,1-1 0 15,-1 0 0-15,-3 9 0 16,0-6 2-16,0 0-3 16,0 6 0-16,0 3 1 15,0-2 2-15,0 2-3 16,0 0-2-16,-3 0 0 16,3 0 1-16,-4 2-3 15,1-2-2-15,-4 9-5 16,3-6 0-16,-3 6-7 0,-4 6-3 15,1-3-19-15,-11 8-6 16,-8 7-104 0,-9-7-80-16,-5-29 80 15</inkml:trace>
  <inkml:trace contextRef="#ctx0" brushRef="#br3" timeOffset="96247.805">8089 15493 108 0,'0'12'41'0,"0"-24"-22"0,4 12-16 16,-4 0 12-16,3 12-5 15,1-12 0-15,-1 9-4 16,1-6 1-16</inkml:trace>
  <inkml:trace contextRef="#ctx0" brushRef="#br3" timeOffset="98828.6249">8117 15534 239 0,'7'6'12'0,"1"12"-1"0,2-12-1 16,1 3 1-16,-4 2-1 15,0-8-1-15,0 9-3 16,0-3-1-16,4 3 1 16,-1-1 1-16,1 10-1 0,3-9 1 15,3-1 0-15,5 1 1 16,2 0-2-16,12 0 1 16,-1 2-2-16,0 7 0 15,-3 0 1-15,0 2 1 16,-1-5 1-16,1 8 2 15,0-8-3-15,0 2-2 16,-1 4 0-16,1 11-1 16,3-11-2-16,4 8 1 15,4-5 2-15,2-4 4 16,5 1-2-16,-1 8 1 16,-3-9-1-16,3 1 3 0,1-1-7 15,-4-5-2-15,3 0 1 16,4 2 1-16,3 1-1 15,-3 5 1-15,7 4-2 16,0-1-1-16,-3 6 3 16,-1-5 0-16,-3 5 1 15,-4 0 2-15,4 1-1 16,4-10 2-16,3 9-2 16,3-2 0-16,-3-4-3 15,4 1 1-15,-4 2 0 16,-4-9 3-16,1 1-5 15,10-1-1-15,0 7 0 16,7-1 0-16,-7 4 0 16,-4-1 0-16,1-3 2 0,-4 4 1 15,-4 2-4-15,4-6 1 16,7 1 4-16,4-1 2 16,-1-5-2-16,1 2-3 15,-1-5 0-15,-3-1 1 16,-3-2-6-16,7 5 1 15,3 1 3-15,3-6 4 16,-3 5-1-16,-3-5 0 16,-1 2-1-16,1-2 1 15,3 0-4-15,4 5 0 16,3 1 1-16,-4-1 2 0,-6-2-3 16,0 2 0-16,-4-5-1 15,-4-1 0-15,8-2 2 16,-1 3 2-16,4 2-1 15,-3-2 2-15,-1 0 0 16,15 2 1-16,-7-5 0 16,3-3 0-16,3 2-2 15,5-5 1-15,-5 0-2 16,-3 0-1-16,-6-3 1 16,-5 3 1-16,8-7-1 15,6 1 2-15,1-3-2 16,0 3 2-16,-8-3 0 15,-6 0 1-15,-1-3-2 16,5 0 1-16,2 1 0 16,4 2 1-16,-3 0-2 0,-4-3 1 15,-3-3 0-15,-1 3 3 16,4-3-3-16,7-3 0 16,-3 3-3-16,0 0-1 15,-1 0 1-15,-13 4 0 16,-4-1-3-16,-4-3 2 15,4-3 3-15,4 3 1 16,-19 0-1-16,29 3-2 16,-7 0-2-16,-3 6 1 15,-4 0 1-15,-4-6 2 16,-3 0-1-16,4 3 2 16,3 0-4-16,3 0-2 15,-20 0 2-15,20 6 2 0,-6 0 0 16,2 0-1-16,-6-6 1 15,0 6-1-15,0 3 0 16,4-9 0-16,-1 3 0 16,4-1 0-16,-3-2-3 15,-5 6 2-15,1-3 1 16,-3 0 2-16,-4 3-1 16,-1 0-1-16,1 0 1 15,4-3 1-15,3 0 1 16,7 3 1-16,0-3 0 15,0-1 0-15,-4 1-2 16,0 0-2-16,1 3-2 16,-4-6 1-16,0 3 3 15,3 3 3-15,8 0-4 0,-1-3-1 16,-3 9 0-16,-3-4 0 16,-4-2 0-16,3 0 0 15,-7 0 2-15,1-6 1 16,3 0-1-16,3 3-2 15,8-3 3-15,-4 3 2 16,0 3-4-16,-8-3-3 16,-2 3 1-16,-1-3 2 15,1-3 0-15,-5 0-1 16,-2 0 1-16,6 0-1 16,4 0 0-16,4 0 0 15,-5 0 0-15,5 0 2 0,-4 0-1 16,0 0-1-16,-4-3 1 15,-3-3-1-15,-4 3 0 16,4 0 0-16,0 0-3 16,7-3 2-16,0 3 1 15,0 0 2-15,-7 0-1 16,0 0-1-16,-4 0 1 16,0 0 1-16,1-2-1 15,-5 2-1-15,1-3-2 16,0 3-1-16,3 0 4 15,11 0 3-15,0 3-3 16,-3-3-3-16,-5 0 1 16,1 0 2-16,-3 0 0 15,-1 0-1-15,-3 0 1 16,3 0-1-16,-3 0-3 0,0-2 2 16,3 2 1-16,4-6 0 15,7 6 0-15,0-3 0 16,-4 0 0-16,-3 0 2 15,0 3-3-15,0-6 0 16,-4-5 1-16,4 2 0 16,0-3 0-16,0-2 2 15,3 2-1-15,4 0-1 16,0-5 1-16,0 2 1 16,0-3-3-16,-8-2-2 15,1 2 2-15,-3-2 2 16,-5 2 0-16,1 1-1 15,0 2 1-15,0-5-1 0,3 5-3 16,1-9 2-16,2 7-1 16,-2-1 0-16,-1 1 2 15,0-1 0-15,1-2 0 16,-4-1 0-16,-4-5 0 16,-3-4 0-16,-4 7 0 15,4-6 2-15,-4-4-1 16,0 4-1-16,-3-3-2 15,3-1 1-15,4 7 1 16,-1 0 2-16,5-1-3 16,-1-5 0-16,0 6 1 15,4-4 2-15,-7 4-1 0,3-1-1 16,-3-2 1-16,0 0-1 16,-8-1-3-16,1-2 2 15,0 0 3-15,6 0 1 16,1-4-4-16,-4-2 1 15,4 12 0-15,0-1 0 16,0-5 0-16,-1 12 0 16,1-1 2-16,-4 3 1 15,-3-5-1-15,0 5-2 16,-1-2 1-16,-2-1-1 16,2-8 0-16,-3 3 2 15,-3-1-1-15,0 4-1 16,-4-7 1-16,0 1-1 0,0 3 0 15,0-1 2-15,-3 4-3 16,-1-4 0-16,4 13 1 16,-3-7 2-16,0 4-3 15,-1 5 0-15,1-6 3 16,-4 1 1-16,3 5-1 16,-2-2-2-16,-1 2 3 15,-4 6 2-15,4 3 0 16,-7-3 0-16,4 1-3 15,-4 5 1-15,3-6-2 16,-3 6-1-16,0 3 1 16,0 0-1-16,0 0 0 15,0 0 2-15,0 0-1 16,0 0 2-16,4-3-2 16,-4 3-1-16,0 0 1 0,-4 3-1 15,4-3-3-15,0 0 2 16,0 0 3-16,-3 0 3 15,-1 3-4-15,1-3-1 16,-1 6-2-16,1-3 0 16,-1 0 2-16,-3-3 2 15,0 8-6-15,0-8 1 16,0 9-1-16,-4-6-1 16,1 0 1-16,-1 6 0 15,4-9-6-15,-7 12-21 16,3-9 1-1,1 5-47-15,-1-8-17 0</inkml:trace>
  <inkml:trace contextRef="#ctx0" brushRef="#br3" timeOffset="102311.117">11102 15514 96 0,'-14'3'35'0,"14"-3"-18"0,0 0-20 15,7 3 32-15,0 2 1 0,0-5 0 16,0 0 0-16,-3 3-9 16,-1 3 0-16,8-3-12 15,-4 9 3-15,0-3 2 0,0-6-3 16,0 9-1-16,3-4-4 15,-2-2 1-15,2 12 0 16,1-6 1-16,3 2 0 16,0 7 0-16,4-6 0 15,-4 5 0-15,7 4-2 16,0-1 1-16,0 4 0 16,0 5 1-16,4 3 0 15,7 1 2-15,7 8-1 16,3-6 0-16,7 6-1 15,4 0 0-15,0-6-2 16,0-2-1-16,4 2-6 0,-1-9 1 16,7 6 0-16,4-2 2 15,8 2-1-15,2 0 2 16,-6-2 0-16,-1 2 1 16,1 0-2-16,6 1 1 15,8-1 0-15,0 0 3 16,-1 0-3-16,1-2-2 15,0-4 2-15,6 6 2 16,8-5-2-16,-3 5 0 16,-5 0-1-16,-3 4 1 0,4 2 0 15,7 0 3-15,7 9-5 16,-4-3-1-16,-7 3 0 16,1-6 2-16,9 0-1 15,1 3 2-15,-3 3-4 16,-5 0 0-16,-2 0 5 15,9 0 5-15,8 0-3 16,-7 0 2-16,-4-3-5 16,1-3-2-16,6-3 2 15,4 0 0-15,-7-2-1 16,-4-7 1-16,-7 0-2 16,4-2 2-16,3-4-4 15,18 12 0-15,-10-2 1 16,-11-7 0-16,-8 0 0 15,5-5 2-15,2-1-3 0,1-2 0 16,-7 0 1-16,-11-4 2 16,0-5-1-16,4 0 2 15,14-3-4-15,-4 2-2 16,-4-2 2-16,-2 6 0 16,-5-3 3-16,8-4 1 15,7-2-1-15,0 0 1 16,-4-3-4-16,-3 0 0 15,3-3-1-15,11 0 0 16,0 0 2-16,-4-3 0 16,-3-3 2-16,-8-5 1 0,8 5-1 15,3-3-2-15,1 6 1 16,-8-6 1-16,-3 3-1 16,-8 3-1-16,8 0 1 15,3 0-1-15,-3 3-3 16,-4-3 2-16,-3 0 1 15,-7 1 2-15,6-1 1 16,4 0 1-16,-3 3 0 16,-7 0 0-16,-4 0-5 15,0 0-1-15,-7 0 1 16,7-3 2-16,7 0 0 16,-3 0-1-16,-4 3 1 15,-4-3-1-15,-3 3 0 16,0-6 0-16,-7 6 0 15,11-3 2-15,-25 3-1 0,31-3 2 16,1 0-4-16,-11 0 0 16,-3-3 1-16,-4 1 0 15,-4-1 0-15,0-3 2 16,1-3-1-16,6 0-1 16,-17 3-2-16,21-5 1 15,-3-1 3-15,-4 3 1 16,0-2-4-16,-7-4-1 15,-1 6 3-15,1 0 1 16,4 1 0-16,3-4-2 16,-4 3-2-16,4 0 1 15,-3-5 3-15,-1-1 1 0,-3 1-1 16,3-4 1-16,1 3-4 16,3-5-2-16,3 5 4 15,4 1 1-15,0-7 0 16,-10 3-2-16,-1-5 1 15,-6 5 1-15,-1-5 1 16,-3 0 3-16,0-7-3 16,3 1 0-16,4 2-1 15,0 1 1-15,0 0-2 16,3 5 2-16,-6-2 0 16,-1 2 1-16,1-2-2 15,-5 2 1-15,1 1-2 16,0 2 2-16,4-2-2 15,2-1 2-15,1-5-2 16,0 2-1-16,-3-2 1 0,-4-4-1 16,-4 1-3-16,0-6 2 15,-3-3 3-15,7 3 1 16,-4-4-4-16,1 1 1 16,-1 12 2-16,4-4 1 15,0 1-4-15,-4 9 1 16,-3-10 0-16,0 7 2 15,-4-7 1-15,-3 7 1 16,-8-3 0-16,1-7 0 16,0 1 0-16,-1 0 0 15,-2-1-5-15,-1 1-1 16,3 3 1-16,-2 2 0 0,-1 1 3 16,0 3 3-16,0-4-2 15,0 4-2-15,4 2-5 16,0-8-2-16,3-3 7 15,0-1 6-15,0 1-3 16,1 0-2-16,-5-6-1 16,1 2 1-16,3 4-1 15,-3-3-1-15,-4-3 1 16,0 8 1-16,-3 7-1 16,-1-6-1-16,5 5-2 15,-5 4 1-15,-3-10 3 16,4 13 3-16,-4-4-2 15,4 7-2-15,-4-16 2 16,0 10 0-16,0-7-4 0,0 13 1 16,-3-7 0-16,-1 4 2 15,1-4-1-15,0 9-1 16,-1-5 3-16,-3 2 0 16,0 6-1-16,0 1-2 15,0 5 1-15,-3-3-1 16,-1 0 0-16,1 6 0 15,-4 3-3-15,0 0 0 16,0 0 2-16,0 0 2 16,0 0-5-16,3 3 1 15,-3 6-4-15,0 3 0 16,-3-1-5-16,-1 1-3 0,-3-3-9 16,-3 3-5-16,-8 0-28 15,-10 8-14-15,0-5-99 16</inkml:trace>
  <inkml:trace contextRef="#ctx0" brushRef="#br3" timeOffset="108542.9974">13399 15587 64 0,'0'6'24'0,"3"-12"-12"0,1 3-10 0,-4 3 6 16,3 0-4-16,4 3-1 15,-3-3 5-15,3 0 5 16,-7 0 10-16,3-3 6 16,-3 3 2-16,0 0 1 15,0 0-6-15,0 0-4 16,4 3-12-16,-4-3-4 0,3 6 0 15,-3-6 3-15,0 0 2 16,0 0-3-16,0 0-3 16,0 0 4-16,0 0 2 0,0 0-4 15,0 0 1-15,0 0-3 16,0 0 0-16,0 0 1 16,0 0 1-16,0 0 1 15,4 0 0-15,-4 0 0 16,0 0 0-16,0-6 0 15,0 6 0-15,0 0-2 16,0 0 1-16,0 0 0 16,0 0 1-16,7 0-2 15,-7 0-1-15,0 0-6 16,0 0 1-16,0 6 0 16,0-6 2-16,0 0-1 15,0 0-1-15,0 0 3 16,0 0 0-16,0 0-1 15,0 0 1-15,0 0-2 16,3 3-1-16,4 0 1 0,-3 6 1 16,3-6-3-16,0 3-2 15,-3-3 6-15,3 0 3 16,3 5-1-16,-3-5 0 16,0 9-1-16,4-3 0 15,0 0 0-15,-1 2 2 16,4-2-3-16,4 3 0 15,0 0-1-15,3 0-2 16,3-1 1-16,5 4 1 16,-1 9-1-16,4-1 2 15,3 1-4-15,0 8-2 0,0 0 6 16,4-2 3-16,4 5-3 16,-5-3 0-16,1 1 1 15,7-1 0-15,3-3 0 16,8 4 2-16,3-1-1 15,0-6 2-15,-4 4-2 16,-3-1 2-16,4 1-6 16,-1 2-1-16,4 3 2 15,7-5 3-15,4 5-2 16,-1-3 0-16,1 9-1 16,-4-5 1-16,-4-7 0 15,1 3 1-15,3 1-5 16,3-7-1-16,1 7 1 15,-1-10 0-15,-3 1 1 0,1-4 0 16,-5 4 2-16,1-4 1 16,6 4-1-16,4-1-2 15,0 7-2-15,-3-7-1 16,-8 10 2-16,1-4 2 16,-1-3 2-16,1 7 1 15,3-7-2-15,3 1-2 16,1 2 1-16,-1-5-1 15,-3 2 2-15,1-5 1 16,-5-1-4-16,1 1-1 16,10 5 1-16,-4-5 0 0,-3-4 3 15,4 4 1-15,-8-3-4 16,-3 2 1-16,0-2 0 16,-3 2 0-16,-12-2-3 15,26 9 2-15,-4-1 1 16,0 3 2-16,-7-5-1 15,0 2-1-15,-3 1 3 16,-1-1 0-16,-3-2-1 16,17 2 1-16,5-5-2 15,-1 2-1-15,-7-5 1 16,-4 3-1-16,-3-1 0 16,-3-5 2-16,-5 5-3 15,-2-8 0-15,-4 3 1 16,3 0 0-16,8-4 0 0,2 1 2 15,-2-3-1-15,3 3-1 16,-4-1 1-16,-3 1-1 16,-3-3-3-16,3 6 2 15,-4-3 1-15,4-4 0 16,7 4 0-16,3-3 2 16,-6 3-1-16,-1-3 2 15,-3-1-2-15,0-2-1 16,0 3 1-16,-4 0 1 15,-3 0-1-15,7-3-1 16,7 2 1-16,-3-2-1 16,-4 3 0-16,-4 3 0 15,-3-3 0-15,3-3 0 0,-3-1 2 16,0 1 1-16,-4-3-4 16,1 0 1-16,6 3 0 15,4 0 2-15,3 0 1 16,1 0 1-16,-4 2-5 15,-4 1 1-15,0-3 0 16,1 0 0-16,3 3 0 16,3-3 0-16,4 0 0 15,7 2 0-15,0 1 0 16,-3-3 0-16,-1 6-3 16,1-6 2-16,-4 3 3 15,-4-3 1-15,8-1-4 16,6 1 1-16,4 0 0 15,-3 3 0-15,-4 3 0 16,3-6 0-16,-3 2 0 0,-3-2 2 16,6 6-1-16,8-6-1 15,-4 3-2-15,0-3 1 16,-7 2-1-16,0 1 0 16,0 0 2-16,11-6 0 15,10 6-3-15,4-6 2 16,-4 3 1-16,-7-3 0 15,-3 0-3-15,-1 0 2 16,12-1 1-16,-1-2 0 16,4 3 2-16,-8-3 1 15,-3 0-6-15,-3-5 0 16,3 5-1-16,11-3 2 16,-8 3 1-16,1-3 1 0,-11 3 0 15,0-6 2-15,0 3-3 16,8 0 0-16,2 0-1 15,-3 3 0-15,-3-3 0 16,-8 0 0-16,-2 3 2 16,-1-12 0-16,0 9 0 15,7-5 0-15,0 2 0 16,-4-3 0-16,-3 6 0 16,-3-12 0-16,-4 6 0 15,0-2 2-15,0 2-3 16,3-3-2-16,4 0 2 15,0-5 2-15,-3 5 0 16,-4-9 2-16,-7 4-7 0,3-7 1 16,-3 4 1-16,0-7 3 15,7 1 0-15,3-7-1 16,-3 1-2-16,4 3-1 16,-8-1 4-16,-3 4 1 15,-7-1-3-15,0-2 1 16,3-1-2-16,-3 1 0 15,-10 8 2-15,16-20 2 16,1 3-1-16,4 3-1 16,-4 2 1-16,-7-5-1 15,-4-3 0-15,-3 0 0 0,0 3 0 16,-1 0 0-16,1 2 0 16,0-2 2-16,-4 0-3 15,1 3 0-15,2 5 3 16,1-11 1-16,0 0-1 15,-4 3 1-15,0-1 0 16,-3-2 1-16,0-3-2 16,0 3-2-16,-4 0 1 15,0 3-1-15,0-4 0 16,-3 7 2-16,0 9 1 16,-4-7 1-16,11 1 0 15,-4 3 2-15,-3-15-3 16,-1 2-2-16,1 7 2 15,0-12 0-15,3 0-1 16,-3 3 1-16,3 9 0 0,-3-7 3 16,-1 1 1-16,-3 6 1 15,1 0-2-15,-1 2 1 16,-4-8-2-16,1 0 0 16,0 3-6-16,-1-3-1 15,1-6-2-15,0 3 3 16,-1 5 0-16,1 4 1 15,-1-9 2-15,-2 9 3 16,-1-1-2-16,-4 1 0 16,1 3 1-16,-1-3 0 15,1 2-2-15,0 7 1 16,-1-15-4-16,-3 14-2 16,0 1 4-16,0 2 1 0,0 4 0 15,-7-1 1-15,4 6-2 16,-4 4 2-16,0 2-4 15,0 6 0-15,0-6 1 16,0 9 0-16,0 0 0 16,0 0 0-16,0 0-7 15,0 0 0-15,0 9-10 16,0 3-4-16,-11 2-22 16,-3 19-10-16,-3-10-135 15</inkml:trace>
  <inkml:trace contextRef="#ctx0" brushRef="#br0" timeOffset="147813.8679">8199 12071 60 0,'-4'-3'24'0,"4"3"-12"0,0 0-3 0,0 0 11 16,0 0-5-16,0 0 0 16,0 0-1-16,0 0 4 15,0 0-1-15,0 0 1 16,0 0-3-16,0 0 1 16,0 0 0-16,0 0-1 15,0 0-7-15,0 0-1 0,0 0 3 16,0 0-4-16,0 6 2 0,0-3-3 15,0 3 0-15,0 0-1 16,0 0 0-16,0 0 0 16,0-1 0-16,0 4 0 15,0-3 0-15,0 3 0 16,0 0 0-16,0 0 2 16,0-1 3-16,0 4-2 15,0-3 1-15,0 12-1 16,0 11-6-1,0-3 0 1,0-2 1-16,0-4 1 16,0-5 1-16,0 0 2 15,0 2 1-15,-3-5-1 0,-5 5-1 16,8-5-1-16,-3 0 2 16,-1 3-3-16,1-7 0 15,3 1-1-15,-4 0 1 16,1 2 0-16,3-5 1 15,3-3-5-15,-6 3 1 16,3 0 2-16,-4 0 1 16,4-3-1-16,0-1 1 15,0 1 0-15,-3-3 1 16,-1 0 0-16,4 0 2 16,0 0 1-16,0-3 1 15,-3 3-4-15,3-3-1 0,0 0-1 16,0 0-2-16,0 0 3 15,0 0 0-15,0 0-1 16,3 3 1-16,-3-3-2 16,7 3-1-16,-3-3 1 15,3 0-1-15,-4 0 0 16,4 0 0-16,1 0-3 16,-1 0 2-16,0 0 1 15,0 0 0-15,0 0-3 16,0 0 2-16,3 0 1 15,1 0 2-15,0 0-3 16,3 0 0-16,0 0 1 16,0 0 2-16,0 3-3 15,4 3 0-15,-1-3 1 16,4 0 2-16,4-1-3 0,-4 1 0 16,0 0 1-16,1 3 0 15,-5 0 0-15,1-3 2 16,0 0-1-16,-1 0-1 15,1 0 1-15,-4 0-1 16,4-3 0-16,-4 6 0 16,3-6-3-16,1 0 2 15,3 0 1-15,0 0 0 16,-3 3-3-16,3 0 2 16,0-3 1-16,0 3 2 15,1-1-3-15,-1 1-2 16,3-3 2-16,1 3 0 0,3-3 1 15,4 3 0-15,-4 0 0 16,-3-3 2-16,-4 3-1 16,0 0-1-16,1-3 1 15,-1 0-1-15,0 0-3 16,-4 0 2-16,1 0 1 16,0 0 2-16,3 0-3 15,-3 0 0-15,3-3 1 16,0 3 0-16,-3-3 0 15,-1 3 2-15,4 0-3 16,-3 0 0-16,0-3 1 16,3 3 2-16,-4 0-1 15,5 0-1-15,-1 0 1 16,-4 0-1-16,5 0-3 16,2 0 2-16,-3 0 1 15,4 0 2-15,-4 0-3 16,0 3 0-16,1 0 1 0,-5-3 0 15,-3 3 0-15,0 0 2 16,1-3-1-16,-1 3-1 16,0-3 1-16,0 3-1 15,0 0 0-15,-3 3 0 16,-1-3-3-16,1 0 2 16,-1-3 1-16,1 3 2 15,0-3-1-15,-1 3-1 16,4-3-2-16,-3 0 1 15,-1 0 1-15,1 0 2 16,0 0-1-16,-1 0-1 0,1 0 1 16,-1 0 1-16,1 0-3 15,-1 0 0-15,5 0 1 16,-1 0 0-16,-4 0 0 16,1 0 0-16,-1 0 0 15,1 0 0-15,0 0 0 16,-1 0 0-16,1 0 0 15,-4-3 0-15,0 3 0 16,0-3 2-16,-3 3-1 16,-1-3-1-16,1 0 1 15,-1-3-1-15,-3 3 0 16,0 0 0-16,0 0-3 16,0 0 2-16,0 0 3 0,0 0 3 15,0-3-4-15,0 0-3 16,0 4 1-16,0-4 2 15,0-3-2-15,0 3 0 16,0 0 1-16,0 0 0 16,0 0 0-16,0 0 0 15,0 1-3-15,0-1 2 16,0-3-1-16,0 0 0 16,0 0-3-16,4-5-1 15,-1-4-2-15,1 6 2 16,-1-3 4-16,1-2 1 0,-1 2-2 15,1-3 2-15,6-5 1 16,-3 5 0-16,0-23-7 16,1 6 0-1,-1 0 1-15,0 2 1 16,-4 4 3-16,1 2-1 16,-1 1 1-16,-3 5 2 15,0-2 0-15,0 5 0 16,0 1 2-16,0 2-3 15,0 3-2-15,-3-6 2 16,-4 13 0 0,0-4 3-16,0 6-3 15,-1 0 0-15,1 0 1 16,0 0 2-16,0-3-3 16,0 6-2-16,-3 0 2 15,-1 0 0-15,-3 0 3 16,0 0 1-16,0 0-4 0,-4 0-1 15,0 0 1-15,1 3 0 16,-8-3 1-16,-3 0 0 16,3 3-3-16,-3 0 0 15,0 0 2-15,0-3 0 16,-4 0-2-16,-11 0 2 16,1 3 1-16,-4-3 2 15,0 3-3-15,1 0-2 16,-5 0 2-16,-3 0 2 15,7 0 0-15,1-1-1 16,-1 1 1-16,3-3-1 0,1 0-3 16,-7 0 2-16,3 0 1 15,0 0 0-15,0 0 0 16,4 0 0-16,3 0 0 16,-7 0 0-16,4 0 2 15,6 0 1-15,1 0-4 16,3 0 1-16,1-3 0 15,2 1 0-15,1-1 0 16,-4 0 0-16,-3 0 0 16,3 0 0-16,1 0 0 15,2 0 0-15,1 3 0 16,0 0 2-16,0 0 1 16,3 0 3-16,-3 0-3 15,7 0-2-15,3 0 0 16,-3 0-1-16,3 0 2 15,4 0 3-15,0 0-2 0,-4 0 0 16,4-3-1 0,4 3-2-16,3 0 1 15,7 0-4-15,0 0 0 16,0 0-1-16,0 0 3 16,14 3-11-1,0 0-29-15,0 0-13 16,4 3-54-1</inkml:trace>
  <inkml:trace contextRef="#ctx0" brushRef="#br0" timeOffset="148774.8829">8788 12089 116 0,'-4'-3'46'0,"4"3"-24"0,0 0-10 16,0 0 13-16,0 0 0 15,0 0 0-15,0 0-6 16,0 0 1-16,0 0-11 16,0 0-3-16,0 0 0 0,0 0 1 15,0 0 1-15,0 0 0 16,0 3 0-16,0 3 0 15,0 0 2-15,0-1-1 16,0 4 2-16,0-3-2 0,0 0 0 16,0 0-3-16,0 3 1 15,0 0-2-15,-3 5 0 16,3-2-3-16,0 9 1 16,-4 8-2-16,4-5 2 15,0 8-2-15,-3-9 2 16,3 1-2-16,-4 2 2 15,1-2 0-15,-1-1 1 16,0 1 0-16,1 2 2 0,3-5-1 16,0 0 0-1,0-7-3-15,-4 1 1 0,4 0-2 16,0-4-1-16,0-2 1 16,0-3-1-16,0 0-3 15,0 0 2-15,0-6 3 16,0 3 1-16,0-3-1 15,0 0-2-15,0 0 1 16,0 0-1-16,0 0-9 16,0-3-2-16,4 0-23 15,3 0-8-15,0-6-64 16,4 3-44 0,-1-8 65-16</inkml:trace>
  <inkml:trace contextRef="#ctx0" brushRef="#br0" timeOffset="149587.4188">9292 12098 116 0,'0'-3'44'0,"0"3"-24"0,0 3 3 15,0-3 21-15,0 0-9 0,0 0-2 16,0 3-11-16,-3 0-3 16,3-1-11-16,-4 1 1 15,1 3 4-15,-1 0-1 0,1-3 1 16,3 3-7-16,0 0-2 16,0 0-4-16,0 0-1 15,0 0 3-15,0 2 3 16,0-2 0-16,0 3 2 15,0 0 0-15,0 9 3 16,0 8-1-16,0 3 2 16,0-2-4-16,0-1 1 15,0-2-3-15,0 2 2 0,0-2-2 16,0 5 0-16,0 4-1 16,0-10 2-16,0 3-3 15,0-5-2-15,0 3 2 16,3-7 2-16,-3 1-2 15,0-1-2-15,0-2 0 16,0-3 1-16,0 3-1 16,0-7 2-16,0-2-2 15,0 0-1-15,0-6 3 16,0 0 2-16,0 0 0 16,0 0 2-16,0-3-6 15,0 0-1-15,4 0-11 16,-1-2-3-16,1-1-24 15,-1-3-8-15,4 3-93 16</inkml:trace>
  <inkml:trace contextRef="#ctx0" brushRef="#br1" timeOffset="165769.0214">10202 12054 28 0,'0'-3'11'0,"0"3"-6"0,4 0 0 15,-4 0 6-15,0 0 7 16,0 0 3-16,0 0 1 16,0 0-2-16,0 0-4 0,0 0 0 15,0 0-9-15,0 0-2 16,0 0-1-16,0 0 0 16,0 0-5-16,0 0-1 15,0 0 5-15,0 0 3 16,0 0-6-16,0 0-1 15,0 0 2-15,0 0 1 16,0 0 2-16,0 0 0 16,0 0 2-16,0 0 1 15,0 3-3-15,0-3 2 0,0 0 0 16,0 0 0-16,0 3-1 16,0-3-1-16,0 2 2 0,0 1-3 15,-4 3 0-15,4-3-1 16,0 3 1-16,0 0 2 15,0 0 4-15,0 0-2 16,0 0 1-16,0-1-3 16,0 7 0-16,0-12 19 31,-3 18-11-15,3 8-2-16,0-5-4 15,-4-3 0-15,1 8-2 16,3-5 0-16,0 2-3 15,0-2 3-15,0-1 1 0,0-5 2 16,0 3 0-16,-4-1-4 16,4-2-1-16,0-3-1 15,0 2 1-15,0-2-4 16,0 0 0-16,0 0 3 0,0-1 1 16,0 1 1-16,0-3 2 15,-3 0-5-15,3-3-1 16,-7 5 2-16,7-2 1 15,0-3-1-15,0 0 1 16,0-3 0-16,0 0 1 16,-4 0-2-16,4-3 1 15,-3 3-2-15,3 0-1 16,0-3 1-16,0 0-1 16,0 0 2-16,0 0 1 15,0 0 1-15,0 0 0 0,-4 0 0 16,4 0 0-16,-3 0-2 15,3 0-2-15,0 6 1 16,0-6-1-16,0 0 0 16,0 0 2-16,0 3-3 15,-4-3 0-15,0 0 1 16,4 3 2-16,0-1-3 16,0-2 0-16,0 0 3 15,-3 3 1 1,3 0-4-16,-4 0-1 0,1 0 1 15,-1 0 2-15,1 0 0 16,-1 3-1-16,-3-3-2 16,4 0-1-16,-1 0 4 15,1 3 1-15,3-3-5 0,0-3 0 16,0 0 3-16,0 0 2 16,0 3 0-16,0-3 1 15,0 2-4-15,0-2-2 16,-4 3 2-16,4-3 2 15,0 0 0-15,0 0-1 16,0 0 1-16,0 0-1 16,0 0 0-16,0 0 2 15,0 0-3-15,4 0 0 16,3 0 1-16,-4 0 2 16,4 0-1-16,-3 0-1 15,3 0 1-15,-4 0-1 0,-3 0-3 16,7 0 2-16,1 0 1 15,-1 0 0-15,0 0-3 16,3 0 2-16,-3 0 1 16,0 0 2-16,0 0-1 15,4 0-1 1,0 0 1-16,-4 0-1 16,10 0 0-1,-3 0 2-15,4 0-3 16,0 0 0-1,-1 0 1-15,-3 0 0 16,0 0 2-16,1 0-3 16,2 0 0-16,-17 0 5 31,28 0-2-31,-3 0-1 16,0 0 2-16,3 0 0 15,-3 0-1-15,3 0 1 16,-3 3-2-16,-4 0-1 0,4 0 1 15,-4 0-1-15,0 0 0 16,0-3 0-16,0 3 0 16,-3-3 2-16,0 0 1 15,3 0 1-15,-4 0 0 16,4 0-2-16,1-3 1 16,-5 0 0-16,1 0 1 15,0 3-2-15,-1 0-2 0,4 0-2 16,1 0 1-16,-5 0-1 15,4 0 0-15,-3 0 4 16,0 0 1-16,-1 0-1 16,8 0 1-16,-4 0 0 15,4 0 1-15,-4 0 0 16,0 0 0-16,-3 0-5 16,-1 0 1-16,1 0 0 15,0 0 0-15,-1 0 0 16,1 0 2-16,0 0-1 15,-4-3 2-15,3 0-2 16,1 3-1-16,0-3 1 16,-1 3-1-16,1 0 0 15,-4-3 2-15,0 1-3 16,0 2 0-16,0-3 1 16,0 3 0-16,4 0 0 0,0 0 2 15,-1-3 1-15,1 3 1 16,0 0-2-16,-4 0 1 15,0 0-2-15,0 0 2 16,0 0-2-16,0 0-1 16,0 0 1-16,4-6 1 15,0 6-3-15,-4-3 0 16,3 0 1 0,-3 3 0-16,1 0 0 15,-5 0 0-15,1 0 2 16,-1 0-1-16,-3 0 2 15,0 0-2-15,1 0 2 0,-8 0-2 16,7 0-1-16,0 0 1 16,-7 0 1-16,0 0-3 15,0 0 0-15,0 0 3 16,0 0 3-16,0 0-2 16,0 0 0-16,0 0 1 15,0 0 0-15,0 0-5 16,0-3 1-16,0 0 0 15,-4 3 2-15,4-3-1 16,-3 3-1-16,3-3 1 16,-4 3 1-16,4-3-3 15,-3 3 0-15,3 0 1 16,0 0 0-16,0 0 0 16,0-3 0-16,0 3-3 15,0 0 2-15,-4 0 1 0,4 0 2 16,0 0-3-16,0 0 0 15,0 0 1-15,0 0 0 16,0 0 0-16,0 0 2 16,0 0-3-16,0 0-2 15,0 0 2-15,0 0 0 16,0-3 1-16,0 3 2 16,0 0-1-16,0 0-1 15,0 0 1-15,0 0-1 16,0 0 0-16,0 0 0 15,4-3-3-15,-4 3 2 0,0-3-1 16,0 1 0-16,-4-1 0 16,4 0 0-16,0-3 4 15,0 3 1-15,0-3-1 16,-4-3-2-16,4 3 1 16,0-3-1-16,0-5-3 15,-3 2 2-15,3 0 1 16,0-2 2-16,0-1-1 15,0 0-1-15,-4-3-2 16,4 1 1-16,0-7-1 16,0-8-2-16,0 3 3 15,0-1 2-15,0 4-2 16,0 2-2-16,0-2 2 16,-3 2 0-16,3-2 1 0,-4 5 2 15,4 1-1-15,-3 2-1 16,3 6 1-16,0-2-1 15,-4-1 0-15,4 3 0 16,0 3-3-16,0 0 2 16,-3 4-1-16,3 2 0 15,-7 0 0-15,0 0 0 16,3 0 4 0,8 0-1-16,-8-3-1 15,1 0-2-15,-1 3 1 16,1 0 1-16,-1-3 0 15,4 3 0-15,0 0 0 0,-4 3 0 16,4-2 0-16,-3 2-3 16,-1 0 2-16,-3-3 1 15,7 3 2-15,-7 0-3 16,0 0 0-16,0 0 1 16,0-3 0-16,4 3-3 15,-4 0 2-15,-1 0 1 16,1 6 2-16,0-9-8 15,-3 3-1-15,-1 5 6 16,1 1 2-16,-4-9 1 16,-1 12-2-16,-2-6 1 15,-1 0-1-15,-3 0 2 16,3 0 1-16,-6 0-4 16,-5 3-1-16,1 3 1 15,-4-4 0-15,1 1-2 0,-5 3 2 16,12-9 1-16,-26 3 2 15,1 0 3 1,3-3-7-16,0 0 0 16,7 0 0-16,1 3 1 15,-1-3 1-15,-4 0 0 16,5 0 0-16,2 0 0 16,5 0 0-16,-1 0 0 15,4 0-3-15,-1-3 2 16,-6 0 3-16,-4 3 1 15,1-6-4-15,2 6 1 16,1-9 0-16,0 9 0 16,3 0 0-16,4-3 0 0,3 1-3 15,-3 7 2-15,-4-2 1 16,7 3 2-16,4-3-1 16,0 0 2-16,0 0-4 15,3-3 0-15,4 0 1 16,0 3 0-16,3-3 0 15,1 0 0-15,-1 0 0 16,4 0 0-16,-3 0 0 16,3 0 0-16,0-6 0 15,3 6 2-15,0 0-3 16,1 0 0-16,-1 0-1 16,1 0 0-16,-1 0 2 15,1 0 0-15,-1 0 2 16,4 0 1-16,0 0-6 0,0 0 0 15,0 0-4-15,7 3 0 16,-7-3-5-16,7 6-3 16,0 0-20-16,4 0-8 15,7 0-61 1,-1-1-54-16,-6 7 57 16</inkml:trace>
  <inkml:trace contextRef="#ctx0" brushRef="#br1" timeOffset="166744.8374">10650 12054 116 0,'0'-3'46'0,"-3"0"-24"0,3 0-15 15,0 3 13-15,0 0-8 16,0 0 1-16,0 0-6 15,0 0-2-15,3 0-2 16,1 0 0-16,-4 0 0 0,0 0 3 16,0 0 1-16,3 0 1 15,-3 0 2-15,7 3-1 16,-7-3 2-16,0 3 0 16,0-3 1-16,4 3 2 15,-4 2 4-15,0 4-6 16,0-3 1-16,4 3-6 0,-1 3 1 15,-3 2-3-15,4 4 0 16,-4 3-1-16,0 17 0 16,3-6 0-16,-3 1 0 15,0 2 0-15,0-3 2 16,4 0-1-16,-4-2 0 16,3 2-1-16,1-8 0 15,-1 2-2-15,1-5 1 16,-1-1 0-16,-3-5 3 15,4 0-1-15,-4-1 0 16,0-2-3-16,0-3-2 16,0-3 1-16,0 0 1 15,0 3-3-15,0-4 0 0,-4-2 1 16,4 0 2-16,0-3-1 16,0 0-1-16,0 0 3 15,0 0 0-15,0 0-1 16,0 0-2-16,4-3 1 15,-4 0-1-15,0 1-16 16,3-1-4-16,1-9-45 16,3-3-20-16,4 3-22 15</inkml:trace>
  <inkml:trace contextRef="#ctx0" brushRef="#br1" timeOffset="167318.3874">11204 12004 156 0,'0'-3'60'0,"0"3"-32"0,0 0-20 0,0 0 16 15,0 0-6-15,0 0 0 16</inkml:trace>
  <inkml:trace contextRef="#ctx0" brushRef="#br1" timeOffset="167721.1624">11208 12007 337 0,'0'0'16'0,"0"0"-2"15,3 2-2-15,-3-2 0 0,0 0 0 16,4 0 7 0,-4 6-6-16,3-6-7 15,-3 0-2-15,4 9 0 16,-4-6 0-16,3 3-2 15,-3 0 1-15,4 0 0 16,-1 3 1-16,1 5 0 16,0 1 2-16,-4 3 1 15,0 5 1-15,0 7-2 16,0 8 1-16,-4 0 0 16,4-3 1-16,0 6-4 15,0-8-1-15,0-4-1 16,0 3 1-16,0-2-2 15,0-4 2-15,4-2 2 0,-4-1 4 16,0-5-4-16,0 0-1 16,0-7-2-16,3-2 1 15,1 0-4-15,-1-3 0 16,1 0 1-16,-4-6 2 16,3 6-1-16,4-6 2 15,-7 0-4-15,0 0-2 16,4 0-14-16,-1 0-4 15,1-6-20-15,-1 0-9 16,1 6-81 0</inkml:trace>
  <inkml:trace contextRef="#ctx0" brushRef="#br2" timeOffset="182013.0609">11878 12083 52 0,'-4'-3'19'0,"4"6"-10"0,0-3-9 0,0 0 7 16,0 0-4-16,0 0 0 15,0 0-1-15,-3 0 1 16,3-3 4-16,0 3 6 15,0-3 2-15,-4 0 0 16,4 3-3-16,-3 0-2 16,3-3 0-16,0 3 4 15,0 0-2-15,0 0 1 16,0 0-7-16,0 0-2 0,0 0-2 16,0 0 1-16,0 0 2 0,0 0 4 15,0 0 5-15,0 0-2 16,0 0 1-16,0 0-7 15,0 0-2-15,3 0 0 16,-3 0 2-16,0 0 3 16,0 0 2-16,4 6-1 15,-1 0 1-15,5 0 0 16,-8 3 1-16,7-1-4 16,0 4 0-16,0 0-5 15,-4 0 0-15,1 2 1 16,-1 4 2-16,1 3-1 15,-1 8 2-15,4-5 0 16,0 2 1-16,-7 3-2 0,8-8 1 16,-1 0-2-16,-4-1 0 15,1-2-1-15,-1-1 2 16,-6 1-1-16,6-6 2 16,1 3-4-16,-4-1 0 15,3 1-1-15,-3 3-2 16,0-4 3-16,0-2 2 15,0 0 0-15,0 0 2 16,0-4 2 0,-3 1-2-16,3-3-2 15,0 0-5-15,0-3 0 16,0 0 4-16,0-3 2 16,0 0 0-16,0 0 1 0,0 0-2 15,0 0 0-15,0 0-3 16,0 0-2-16,0 0 1 15,0 0 1-15,0 0 1 16,0 0 1-16,0 0-5 16,0 0 1-16,0 0-2 15,0 0-2-15,0 0 3 16,0 0 0-16,0 0 5 16,0 0 2-16,0 0-2 15,0 0-1 1,0 0 1-16,0 0-2 15,0 0 1-15,-7 0-2 16,7 0-1-16,-4 0-2 0,4 0 1 16,0 0 3-16,0 0 1 15,0 0-1-15,0 0 1 16,-3-3-2-16,3 3-1 16,0 0 3-16,0 0 0 15,0 0 3 1,3 0-5-16,-3 0-3 15,0 0 3-15,0 0 1 16,4 0-3-16,-1 0 1 16,1-3 0-16,-1 0 0 15,4 3 0-15,0-3 0 16,0 0-3-16,4 0 2 16,0 0 1-16,-1 3 0 0,4-3 0 15,4 3 0-15,-4 0 0 16,0 0 0-16,4 0 0 15,-1 0 0-15,5-3 0 16,-5 3 2-16,8 0-3 16,-4 0 0-16,0 0 1 15,-3 3 0-15,0 0 0 16,-1 3 0-16,1-3-3 16,3 0 2-16,0 0 3 15,-3 0 1-15,3-3-4 16,4 3-1-16,-1-3 1 15,-3 0 2-15,1 0 0 16,-1 0-1-16,0 0 1 16,0 0-1-16,0 0 0 0,4 3 0 15,0-3 0-15,-4 6 0 16,0-3 0-16,4 0 2 16,3-3-1-16,-3 2-1 15,-4 1-2-15,0 0 1 16,0 0 3-16,0 0 1 15,0-3-1-15,1 0-2 16,-5 0 3-16,1-3 0 16,0 0-4-16,3 0-1 15,3 0 3-15,-2 3 1 16,2-2 0-16,-6 2-2 16,0-3-2-16,-1 3 1 15,4-3 1-15,-3-3 2 0,0 3-1 16,3 3 2-16,-4-3-2 15,5 3-1-15,-5 0 1 16,8 0-1-16,-4-3 0 16,4 0 0-16,-4 3 0 15,-3 0 0-15,-1 0 0 16,-3 0 0-16,0 0 0 16,1 0 0-16,-5 0 0 15,1 0 2-15,-1 0-1 16,1 0-1-16,-4 0-2 15,0 0 1-15,0 0 1 16,0 0 2-16,-7 0-1 16,0 0-1-16,0 0-2 15,0 0 1-15,0 0 3 16,0 0 1-16,4 0-4 0,-4 0 1 16,0 0 0-16,0 0 0 15,0 0 0-15,0 0 2 16,0 0-1-16,3 0-1 15,-3-3 1-15,0-3-1 16,0 3 0-16,4-3 0 16,-4-2 0-16,3-7 2 15,-3 3-3-15,0 0 0 16,0-5-1-16,4-1 0 16,-4-2 2-16,0-4 2 15,0-2-1-15,0-13-1 0,-4 4-4 16,1 0 0-16,-1-3 2 15,1 5 3-15,-1 1 0 16,1 2-1-16,-1 1 1 16,4-3-1-16,-3 5-3 15,3 4 2-15,0 2 1 16,0 1 2-16,-4 2-3 16,4 0 0-16,-3 4 3 15,3 2 1-15,-4 3-4 16,4-3 1-16,-4 6 0 15,1 1 2-15,-1 2-3 16,1-3-2-16,-1 0 2 16,1 3 2-16,3-3 0 15,-4 3-1-15,1 3 1 0,-1 0-1 16,1 0 0-16,-1 0 0 16,1 0 0-16,-1 0 0 15,-3 0 0-15,4 0 2 16,-5 0-3-16,1-3 0 15,0-3 1-15,-10 3 0 16,3 3-3 0,-4 0 2-16,0 0 3 15,-3 0-3-15,0 0 0 16,0 0 3-16,0 3 1 16,0-3-1-16,-8 0-2 15,-2 0-2-15,2 0 1 0,-2 6 1 16,2-6 0-16,-2 0-3 15,2 0 2-15,1 0 1 16,-4 0 2-16,-3 0-1 16,0 0-1-16,-4 0-2 15,0 0 1-15,0 0 1 16,1 0 2-16,-1 3-1 16,-4 0-1-16,5 3 1 15,2 0 1-15,1-3-1 16,0 0-1-16,3 0 1 15,-3 0-1-15,0-3-3 16,-1 0 2-16,5 2-1 16,-1-2 0-16,0 3 2 15,0-3 2-15,0 0-3 16,4 0 0-16,0 0 1 0,-7 6 2 16,3 3-1-16,4-6-1 15,3 3 1-15,4-3-1 16,0 0 0-16,3-3 0 15,0 3-3-15,4 0 2 16,0 0 1-16,4-3 0 16,-1 0 0-16,4 0 2 15,0 3-1-15,3 0-1 16,1-3 1-16,-1 0-1 16,4 0-3-16,0 0 0 15,0 0-3-15,0 0 1 16,0 0 1-16,7 0 2 0,1 2-6 15,-1 4-2-15,0-6-5 16,0 9-2-16,0-3-10 16,-4 0-3-16,4 0-66 15,11-12-75 1</inkml:trace>
  <inkml:trace contextRef="#ctx0" brushRef="#br2" timeOffset="182913.5847">12382 11942 36 0,'-3'-9'16'0,"6"12"-8"0,-3-6-5 16,0 3 4-16,4-3 10 15,-4 3 6-15,0-3 14 16,0 3 9-16,-4-6 0 16,1 6 2-16,-1 0-16 15,1 0-5-15,-1 6-15 0,1-6-8 16,-1 0 0-16,1 3-3 0,-1-3-1 15,4 0 3-15,0 0 0 16,0 3 1-16,0 0 2 16,0 0 6-16,0 0 4 15,0-3-6-15,4 6-1 16,-4-3-5-16,0 6-1 16,3-1-1-16,-3 4-2 15,4-3 1-15,-4 6 1 16,0 2 1-16,0 1 1 15,0 5 0-15,0 10 2 0,-4 17-3 16,4-6 0-16,-3 3 1 16,3 0 0-16,0-3 2 15,0-3 3-15,0 0-2 16,0-2-2-16,3-10-2 16,1 3-3-16,-1-2 1 15,-3-7-1-15,4 1 0 16,-4-7 2-16,0-5-1 15,0-3 2-15,0 3 0 16,0-6 1-16,0-6-2 16,0 0-2-16,3-3-4 15,1 0-2-15,-4-6-30 16,3 0-14-16,1-3-73 16,3 0-40-16,0-14 81 15</inkml:trace>
  <inkml:trace contextRef="#ctx0" brushRef="#br2" timeOffset="183608.3803">12855 11915 132 0,'0'-5'49'0,"4"5"-26"0,-4 0-27 0,0 0 8 16,0 0-4-16,3 0 0 16,-3 0 13-16,0 0 8 15,0 0-10-15,0 5 12 0,0 1 4 16,0 3-3-16,0 3 0 16,0 0-7-16,0 2-2 15,0 4-5-15,0-3 1 16,0 5-2-16,0 4 2 15,-3 5-2-15,3 1 2 16,0 17-4-16,0-3-2 16,-4 0 2-16,1 0 0 0,-1-6 3 15,4-3 4-15,0-8-4 16,0 5 0-16,0-11-4 16,0 5 1-16,0-8 0 15,0-1 1-15,4-5-7 16,-1 0-2-16,-3-6 0 15,4 6 2-15,-1-6-7 16,-3-6-1-16,4 0-23 16,3-3-8-16,0-9-73 15</inkml:trace>
  <inkml:trace contextRef="#ctx0" brushRef="#br3" timeOffset="191215.8824">13585 11936 60 0,'0'-3'24'0,"4"3"-12"0,-4 0-5 0,0 0 7 15,0 0-1-15,0 0 0 16,0 0 1-16,0 0 4 16,0 0 3-16,0 0 2 15,0 0-8-15,0 0-2 16,0 0-1-16,0 0 2 15,0 0-7-15,0 0 2 0,0 0 2 0,0 0 5 16,0 0 2-16,0 0-5 16,0 0 0-16,0 0-4 15,0 0-7 1,0 0-1-16,0 0-1 16,0 0 2-16,0 0-1 15,0 0 2-15,0 0-4 16,4 3 0-16,-4-3-1 15,3 3 0-15,-3-3 2 16,0 0 2-16,4 9 1 16,-4 0 3-16,0-1-3 15,0 4 0-15,0 3 5 16,0-3 0 0,-4-1 1-16,-3 4-3 15,0 0-1-15,0-1-1 0,3 7 2 16,1-3-1-16,-1 2 0 15,1-2-1-15,-1 11 0 16,4-5 0-16,-3 8 0 16,-1-5-5-16,4-1 1 15,0-2 2-15,0 5 3 16,0-6-2 0,0-2-2-16,7-3 2 15,-7-1-2-15,0-2 2 16,0-3-2-16,0 3 2 15,0 2 2-15,0-2-2 16,0 2 0-16,0-5-1 16,0-6 1-1,0 3 0-15,0-3 1 0,0 3-2 16,0-6 1-16,0 0-2 16,0-1 2-16,0 1-2 15,0-3-1-15,0 0 1 16,0 0-1-16,0 0 0 15,0 0 2-15,0 0 3 16,0 0 2-16,0 3-1 16,0-6 1-1,0 3 0-15,-3 0-1 16,3 0 1-16,0 0-4 16,0-3 0-16,0 3-1 15,0 0 1-15,0 0-2 0,0 0 2 16,0 0-4-1,0 0 0-15,0 0-6 16,3 3 0-16,-3-3 9 0,0 0 6 16,-3 0-3-16,3 0-3 15,0 0-1-15,0 0-1 16,0 0 0-16,0 0 0 16,0 0-3-16,0 0 2 15,0 0 3 1,0 0-1-16,7 3-1 15,-7-3-2-15,0 0 1 16,0 0 1-16,0 0 2 0,0 0-8 16,0 0 4-1,3 3 7-15,-3-3-3 16,0 0 0-16,4 0-4 16,-1 3 1-16,-3-3 1 15,4 0 2-15,3 0-1 16,-4 0-1-16,1 0 1 15,3 0 1-15,0 0-3 16,0 0-2-16,0 0 2 16,0 0 2-16,4 0 0 15,-1 0-1-15,1 0 1 16,0 0-1-16,3 0 0 16,0 0 0-16,0 0 0 15,4 0 0-15,-1 0 0 16,4 0 0-16,4 0 0 0,-4 0 0 15,4 3-3-15,-4-3 2 16,0 0 1-16,0 0 0 16,4 0 0-16,-4 0 0 15,0 0 0-15,1 0 2 16,-1 0-1-16,4 0-1 16,-4 0 1-16,0 0-1 15,0 0 0-15,4 0 0 16,-1 0-7-16,5 0-3 15,-1 0 12-15,0 0 8 16,4 0-5-16,0 0-2 0,-4 0-5 16,0 3 1-16,0 0 1 15,0-3 0-15,-3 0 0 16,0 0 0-16,-4 0 2 16,7 0 3-16,-3-3-2 15,3 3 0-15,-3 0 1 16,0 0 0-16,-4-3-2 15,0 3-2-15,-3 0-2 16,-1 0 1-16,1 0 3 16,-1-3 1-16,-2 3-1 15,-1 0-2-15,0 0-2 16,-4 0 1-16,1 0-1 16,0 0 0-16,-1-3 2 15,1 3 2-15,-1-6-1 16,1 3 2-16,6 1-4 15,-2 2-2-15,2-3 2 16,-3 3 0-16,-3-3 3 16,0 3-1-16,-1-6-1 15,1 6 1-15,-4 0-1 16,0 0 0-16,0 0 0 16,0-3 0-16,0 3 0 15,0 0 0-15,0 0 0 16,0 0 0-16,0 0 0 15,-3 0 0-15,-4 0 0 16,3 0 0-16,-3 0 2 16,0 0-3-16,0 0 0 0,0 0 3 15,0 0 1-15,4 0-4 16,-4 0 1-16,3 0 0 16,-3-3 2-16,0 0 1 15,0 0 1-15,0 3-2 16,0-3-2-16,0 0 3 15,-3 0 0-15,3 3-1 16,-4-3-2-16,4 0-2 16,0 0 1-16,0 0 3 15,-3-2 1-15,3-4-4 16,0 0-1-16,0-3 1 16,-4 0 2-16,4-8 0 15,0 5-1-15,0-3-2 16,0-8-1-16,0-6 2 15,0 2 2-15,0-8-2 0,0 3 0 16,4 0-1-16,-4 2 0 16,0-2 2-16,0 5 2 15,0-2-3-15,0 3-2 16,-4 5 2-16,4 1 2 16,0 2 0-16,-3 1-1 15,3 5-2-15,-4 3 1 16,4-3 1-16,-3 7 0 15,3-1 0-15,-4 3 0 16,4 3-3-16,0 0 0 16,0 0 2-16,0 0 0 15,0-3 1-15,0 6 2 0,0-3-3 16,-3 3-2-16,-1-3 2 16,0 3 2-16,1 0 0 15,-1 0-1-15,1 0-2 16,-8 0-1-1,1 0-1-15,-4 0 3 16,0 0 0-16,-4 0 1 16,0 0 0-16,-6 0-3 15,-5 0 2-15,1-3 1 16,-7 0 0-16,-4 1 0 16,0 2 2-16,4-3-3 15,0 3 0-15,-1 0 1 16,1 0 0-16,-7 0-3 0,-4 0 2 15,-3 0-1-15,-1 3 0 16,1-1 2-16,-1 1 0 16,1 0 2-16,0-3 1 15,3 0-4-15,3 3-1 16,1-3 1-16,-4 0 2 16,0 3-2-16,-3 3-2 15,3-3 2-15,0 0 2 16,4 0-2-16,0 0 0 15,-4 0 1-15,7 3 2 16,4-3-1-16,3 0-1 16,0 0 1-16,4-1-1 15,3 1 0-15,0 0 0 0,4-3 2 16,7 3 1-16,0 3-4 16,4-6-1-16,2 0-6 15,5 0-2-15,3 0-15 16,3 0-4-16,8 3-31 15,3-3-14-15,4 0-49 16</inkml:trace>
  <inkml:trace contextRef="#ctx0" brushRef="#br3" timeOffset="191966.3247">14206 11930 180 0,'0'0'68'0,"4"0"-36"0,-4 0-35 16,0 0 11-16,0 0 0 15,0 0 3-15,0 0 13 16,0 0 10-16,0 6-18 0,0 6 9 0,0-3 3 16,0 2-7-16,0 4-1 15,0-3-10-15,0 0-4 16,0 5-3-16,0-2 0 16,0 3-2-16,0 5 2 15,0 3-4-15,0 4 0 16,0 11 7-16,0 0 4 15,0-3-3-15,0 1-2 16,-4-4-2-16,1-3-3 16,-1-8 3-16,1 5 2 15,-1-8 2-15,4-1 1 16,0-5-4-16,0-3-3 0,0 0 0 16,4-7-1-16,3 1-3 15,0-3 0-15,3-6-18 16,5-3-9-16,-1 1-75 15,-7-7-73 1,-7-6 53-16</inkml:trace>
  <inkml:trace contextRef="#ctx0" brushRef="#br3" timeOffset="194519.7471">14619 11857 88 0,'0'0'35'0,"0"3"-18"0,0-1-5 0,0-2 13 16,0 0-9-16,0 0-2 16,0 0-8-16,0 3-2 15</inkml:trace>
  <inkml:trace contextRef="#ctx0" brushRef="#br3" timeOffset="194893.925">14612 11874 236 0,'-7'9'16'0,"0"-3"-2"15,0 0-1-15,3 3-1 0,1-1-4 16,-1 1-3-16,4 9 4 16,0-3 2-16,-3 5-2 15,3-2 2-15,0 2-2 16,7 7 2-16,-7 2 0 16,7-2 3-16,-11 2-1 15,11 3 0-15,-10 7-1 16,6-1 0-16,-6-6-6 15,3-2-2-15,0-1-2 16,-4-3 1-16,4-2 0 16,-3-6 1-16,3 2 4 15,-4-5 3-15,4-3-4 16,-3 8-2 0,-1-5 0-16,1 3-1 15,-1-7 0-15,1 1 0 0,3-3 0 16,0 0-2-16,0 0 1 15,0-6-2-15,0-3-1 16,3 0-4 0,1-3-11-16,10-9-63 15,-14-3-83 17</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81 12,'0'0'21,"8"14"-2,-8-14 1,0 0-18,16 15-2,-16-15 2,18 17 3,-6-13 1,8 2 0,1-4 0,1-1-1,-1-4 0,3-2-2,-5-5-1,-5-2 0,-5-5 2,-10 5 1,-8-7 0,-1 5 0,-2-4 0,-6 7-1,-1 1-1,-1 3-4,0 5 0,-2 1-3,5 6 0,-6 0-2,3 7-2,2-5-8,-2 2-13,11 4 1,-2-8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9:32.78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A7EE2E0-59F8-4265-81B6-7A871B7F21B5}" emma:medium="tactile" emma:mode="ink">
          <msink:context xmlns:msink="http://schemas.microsoft.com/ink/2010/main" type="inkDrawing" rotatedBoundingBox="7228,7435 7251,7444 7249,7447 7226,7439" semanticType="callout" shapeName="Other">
            <msink:sourceLink direction="with" ref="{3727DFEE-4DA9-4F1F-BC74-BFE4912218DF}"/>
          </msink:context>
        </emma:interpretation>
      </emma:emma>
    </inkml:annotationXML>
    <inkml:trace contextRef="#ctx0" brushRef="#br0">1398 1069 228 0,'-9'-4'85'0,"5"0"-46"0,-6 4-46 15,10 0 14-15</inkml:trace>
  </inkml:traceGroup>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0 369 3,'0'0'9,"0"0"-1,0 0-2,0 0 0,0 0-1,5 12-1,-5-12 0,14 8 0,-3-7 0,3-7 1,10 7 0,1 7 0,7-6 0,12 0-1,3-1 0,5 2 0,2-2-2,3 10 0,-6-4-1,-4-2 1,-1 1-2,-14-4 2,-3 5-1,-13-6 1,1 5-1,-17-6 0,9-7 0,-9 7 0,0 0-2,-5-11-2,5 11-3,-11-19-6,3 9-5,3-5-5,3 5 0</inkml:trace>
  <inkml:trace contextRef="#ctx0" brushRef="#br0" timeOffset="461">621 0 9,'0'0'10,"-2"10"0,5-1-2,13 4-1,6 4 1,13 4-2,9 5 0,8 2-1,7 3-2,3 0-1,4 1 0,-6-2-2,-7-2 1,-11-5-1,-8 2 0,-15-2 1,-7 0 0,-10-2 0,-10 0 0,-7-2 3,-5 0-2,-5 2 1,-5-1 0,-4-3 0,-2 2 0,-5 0 0,-1-1 0,-4 3-1,0-1 0,-6 2 0,8-1-1,-1-4 0,1 1 0,3-4 0,6-1 0,4-5 1,7-1-1,6-4 2,2-1-1,5-5 1,11 3 0,0 0-1,-2-13 0,2 13-2,7-11 0,-7 11-2,12-11-2,-12 11-6,0 0-9,0 0-8,-16 16 0,-4-9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0,0-2 0,-4 1 0,6 1 1,1 0 0,8-1 0,3 0-1,0-1 0,12 1 1,2 1-1,16-1-1,-2-1 1,11 3 0,3-2-1,13-1 1,9 1-1,4 0 1,11-3-1,4 2 0,10 0 0,-3 1 0,10 0 0,-7-1-1,-6 1 1,0 1-1,-6 0 1,-3 0-1,-11 0 0,-5-2 0,-13 2 0,-2 1 0,-8 1 0,-9 0 1,-7 4 0,-8 1 0,-6 2 0,-4 2 0,-3 2-1,-8 1 1,4 2 0,2-1-1,0 0 1,-1-2-1,4-2 1,10-3-1,10-3 0,10-3 1,8-5-1,8 0 0,3 1 1,15 1-1,5 0 0,4-1 0,-1 4 1,-2 1-1,-1 4 1,-2 1-1,2 0 0,-9 2 0,3 2 0,-3 1 0,-6 3 0,2-1 0,-4 1 0,-3 1 0,-3-2 0,-4 0 0,-11 0 1,-7 0-1,-9-2 1,-11 1 0,-10 0 0,-5 2 0,-10-3 1,0 0-1,3-2 1,4 0-1,8 0 0,8-3 0,8-4 0,12-1 0,15 1-1,8-2 0,8 1 0,6-2 1,10 0-1,0-1 0,5 0 1,-3-1-1,-2 1 0,-1 0 0,-5-1 0,-3 0 0,-9 4 0,-1-1 0,-5 1 0,-4 1 1,-4 0-1,-6 2 1,-10 0-1,-6-1 1,-6 3-1,-9 1 2,-3 1-1,-4 1 0,3-3 0,1 1 1,9-2-1,7 1-1,12-3 1,14 0 0,14-1-2,13-2 2,6 1-1,7-1 0,2-1 0,7-2 0,-1-2 0,-2 0 0,-8-2 0,-3 1 1,-6-2-1,-2 0 0,-2-2 1,-7 0-1,-2 0 0,-8-3-1,5 0-1,-14-7-6,0 0-21,0 0-2,-27-1-2,1-10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2 0,3 3-2,5-1 0,-3 0-1,2-2-1,-3 2 0,-5-5-1,-10 4 1,-3-1-2,-9-5 1,-6 3-1,-6-4 0,-9-1-1,0 0 0,9 5-1,-9-5 1,0 0-1,0 0 0,0 0 1,0 0-1,0 0 2,0 0-1,0 0 1,0 0-1,0 0 1,0 0-1,0 0 0,0 0 0,0 0-1,0 0 0,0 0 0,-1 11 0,1-11 0,0 0 0,0 0 0,0 12 0,0-12 0,0 0 0,1 11 0,-1-11 0,-2 10-1,2-10 1,-3 14 0,3-14 0,-3 17 0,1-7 0,0 2 1,0 1-1,0 1 0,1 5 0,-2 0 0,0 5 0,0 4 0,-2 5 0,0 2 0,-2 5 0,-3 4 1,1 3-2,0 3 2,-1 4-1,1 3 0,3 1 1,1 2-1,4 1 1,2 0-1,1-4 1,0-2-1,1-7 0,0-4 1,-2-5-1,1-7 0,-2-7 0,-1-5 0,0-4 1,0-3-1,0-3 0,1-10 1,1 13-1,-1-13 0,0 0 1,0 0-1,0 0 1,0 0-1,0 0 1,0 0-1,0 0 0,0 0 0,-5 9 0,5-9 1,0 0-1,-13 7 0,2-3 0,-5 1 1,-4 1-1,-5 0 1,-5 0-1,-4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1,0-5-1,2-3 0,-3-2 1,2-1-1,-3 1 0,1 4 1,-3 1-1,2 4 0,-1 4 0,2 2 0,-2 5 0,1 0 0,0 2 0,0 2 0,0-1 0,-3 10-1,6-16 1,-6 16-1,0 0 0,4-10 0,-4 10-1,0 0 0,0 0-1,0 0 1,-2 16 0,2-5 0,1 2 0,1 2 0,4 4 1,-1 4 0,3-1 0,2 5 1,4-2-1,1 2 0,0 0 0,1 0 0,-1 0 0,0-2 0,-2-2 0,-3 0 0,-1 0 0,-3-6 0,-1 2 0,-1-2 0,-1-1 0,-1-1 0,0-3 0,-1-2 0,-1-10 0,4 15 0,-4-15 1,0 0-1,0 0-2,0 0-3,0 0-8,-8-17-6,1 5-7,-2 0-2,-5-3 0</inkml:trace>
  <inkml:trace contextRef="#ctx0" brushRef="#br0" timeOffset="2794">758 407 7,'13'0'10,"2"0"1,3 0-1,3-1 1,1 1-1,1-1-1,0 1 0,1-2 0,-1 2-3,-2-1-1,2 1-2,-2 1-2,1-1-2,-1 2-4,-2 0-11,-3-2-7,0 3 0,-5-8-1</inkml:trace>
  <inkml:trace contextRef="#ctx0" brushRef="#br0" timeOffset="3164">1168 358 7,'0'0'18,"0"0"-2,9 1-7,-9-1-3,0 0 0,9-1 0,-9 1-2,0 0-1,0 0-1,0 0 0,0 0-1,4 11 1,-4-11-1,4 16 2,1-6-2,1 4 1,1-1 0,2 3 1,0-1-1,0 1 0,-2 0 0,4-1 0,-5-1 0,0-4 0,-3 2-1,-3-12 0,5 13 1,-5-13 0,0 0 1,0 0 1,0 0 1,0 0-1,0 0 1,6-18-1,-5 2 0,1 1-1,-1-7-1,1 4-2,0-3 0,0 3 0,-1 3 1,1 3-2,-2 12 1,6-13 0,-6 13-1,12-5 0,-1 5 0,0 1-2,9 3-2,0-1-5,10 3-8,3 4-11,4-5 2,5 0-1</inkml:trace>
  <inkml:trace contextRef="#ctx0" brushRef="#br0" timeOffset="3785">1725 358 5,'0'0'10,"0"0"-1,-2-10-2,2 10 0,0 0 0,-12-2-1,12 2-1,-18 3-1,1 0-1,-3 3 1,-2-1 0,-2 3 1,-1-3-1,3 4 1,0-1-1,6 1-1,4-1 0,8 2 0,4-10-1,11 18 0,3-11 0,6-1 1,5-3-1,2-3 0,0-2 0,1-4 0,-4-2-1,-3-5 1,-5 1-1,-4-1 0,-7 1 0,1 0-1,-7 3 1,0-1-2,1 10 1,-4-11-1,4 11 0,0 0 0,0 0-1,0 0 1,0 0-1,0 0 1,-8 10 0,8 0 0,0 2 1,1 3 0,-1 5 0,1 4 1,3 6-1,-1 5 1,2 3-1,2 5 0,1 3 1,0 3-1,2 1 0,-1-1 0,-1-6 0,0-6 0,-2-5 0,-2-7 0,-2-7 1,-1-5-1,-1-13 1,-3 13 0,3-13 1,-12-1-1,2-4 1,-3-3 0,-6-6 0,-4 0-1,-5-6 1,-1 0-2,-3-2 1,1 1-1,3 1 0,3 4 1,5 1-1,8 1 0,11 1-1,10-1-1,16-1-2,7-1-5,15 2-4,5-2-12,3-2-1,7 3 0</inkml:trace>
  <inkml:trace contextRef="#ctx0" brushRef="#br0" timeOffset="4797">2059 358 28,'0'0'14,"5"-9"1,-5 9-1,13-15-2,-6 2-2,6 0-2,-5-4-3,5 0-1,0-4 0,1-2-1,-2-3 0,1 1-1,0-3 0,-1 5 1,0-2-1,3 3-1,-5 2 1,1 4-1,-2 4 0,-1 1 1,-8 11-1,14-12 0,-14 12 0,0 0 0,0 0-1,10-10 0,-10 10 0,0 0 0,0 0 0,0 0-1,0 0 1,0 0 0,0 0-1,0 0 1,0 0-1,3 11 1,-3-1-1,2 6 1,2 7-1,2 3 1,-1 8 0,3 6 0,-2 1 0,-2 2 0,2-2 0,-2-2 0,0-4 0,-5-3 1,-2-5-1,-1-4 0,-2-6 0,4 0 0,-1-6 0,0 0 1,3-11-1,-6 14 0,6-14 0,-3 10 0,3-10 0,0 0 0,0 0 0,0 0-1,0 0 0,0 0-3,0 0-2,0 0-2,0 0 1,0 0-1,0 0 0,0 0 0,-2 10 0,2-10 3,0 0 2,-14-1 1,14 1 1,-15 1 0,5 1 1,0 1-1,-1 1 1,1-1 0,0 2 1,1 1-1,9-6 2,-14 12 0,14-12 2,0 0 1,3 10 2,12-5-1,8-5 0,9 2 1,6-3 0,8 2-1,1-3-1,2 2-1,-6-2-1,-2 1 1,-9-1-1,-7 0 0,-11 1-2,-2 0-1,-12 1 1,9-1-2,-9 1 1,0 0-1,0 0-1,0 0-2,0 0-7,3 14-14,-3-14-4,0 0 1,0 0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4136 47 3,'0'0'7,"0"0"-1,0 0-1,-2-9-2,-7 10 0,-1-2-2,1 0-1,-4 1 1,1 0 0,-4-1 0,0 0 1,-3 0 1,-2-2 1,-1-1 1,-3 0 1,-1 1-1,-1-1 1,1 1 0,-2 1-2,5 0 0,-1 2-2,7 1-1,2 0-1,3 1 0,1 0 0,11-2 0,0 0 0,-9 5 0,9-5 0,0 0 1,0 0-1,-2 9 1,2-9 0,-1 10 0,1-10-1,0 16 2,1-2-2,-1-3 1,-3 5-1,1 3 0,-2 0 1,0 3 0,-3 3 0,0-1 0,-5 2 1,1 6-1,-1 2 0,-2 4 1,0 5 0,0 2 0,2 5-1,3 1 0,0-1 0,4 1 0,0-2 0,2-1 0,0-5 1,0-1-1,-5-2 1,0-2-1,-1 0 1,-3 1-1,3-3 1,-1 1-1,0 0 0,4-1 0,4-3 0,2-2 0,1-3 0,6-5 1,-5-6 0,4-1 0,-2-7 1,-4-9 1,6 10-1,-6-10 0,0 0 1,0 0-2,0 0 1,17 1-2,-17-1 0,21-4-1,-3 1 1,4 0-1,4-2 0,5 0 0,4-1 1,-1-1-1,3 0 1,0 0-1,-3 1 0,-1 1 1,-3 2-1,-6 2 0,-1 2 0,-4 1-1,-4 1 1,-4 1 0,-1 0 0,-10-4 0,13 8-2,-13-8-3,16 4-17,-5-3-8,1-8-1,8-5 0</inkml:trace>
  <inkml:trace contextRef="#ctx0" brushRef="#br0" timeOffset="7711">-2 1173 20,'0'0'11,"0"0"-1,-7 17-3,5-8-2,3 1-4,4 2 1,5-3 1,7 0 0,6-4 1,6-1 0,4-5 1,4-1 2,-1-4 0,2-1-1,-3-3-1,1 1 0,-2-3-1,4 2-1,-2-1-1,1-2-1,3 4 0,-1 1-1,-2 3 0,-1 2-1,-6 5 0,-3 3 1,-7 3-1,-4 5 1,-4 3 0,-3 0 1,-4 1 1,0 1 1,0-2 0,3-1 1,1-3 0,7 1 0,7-5-1,11 0-1,7-4 0,7-2-1,6-4-1,7-2 0,1-3 0,-1-3 0,-5-3 0,-3 0 1,-4-1 1,-5-1-1,-6 3 0,-1 3 0,-6 1 0,-1 5-1,-3 5 0,-3 5 0,-4 3-1,-2 5 1,-1 4 0,-1 1 0,1 1-1,4-1 2,7 0-1,8-3 1,8-4-1,11-4 1,9-5-1,8-4 0,3-4 0,2-3-1,2-1 1,-4-3-1,-3 1 1,-4 1 0,-3 1 1,-7 0-1,-2 4 0,-6 1 0,-6 1 1,-2 0-1,-6 0 0,2 0 1,-6-1-1,-1 1 0,-2-1 0,1 0 0,1 0 0,0-1 0,1 0 0,-3 2 0,0 0 1,-2 0-1,0 1 0,-3 0 0,-4 2 0,-1 2-3,2 9-11,-3 0-15,-4-3-2,-1-1 1,-13-8-1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13,'0'0'18,"0"0"-2,11-11-3,-11 11-4,20-5-3,-5 3-1,5 2-2,6 1 0,7 2-3,5 0 1,5 4 0,-1-2 0,5 0 0,-2-1 1,1 0 1,-9-4 0,-2 2 2,-10-4 0,-3 2 0,-7-2-1,-2 2-1,-13 0 0,9-1-2,-9 1 0,0 0-2,-4 10 0,4-10 0,-4 12 0,4-12 1,-9 18 0,4-6 0,2 1 0,-1 3 1,0 5 0,1 6-1,1 5 1,2 6-1,4 10 1,2 4 0,6 8 0,5 4-1,3 1 0,1 1 1,-1 1-1,0-2 1,-4-4-1,2-1 0,-7-3 1,-2-3-1,-2-1 1,-1-1-1,1-1 0,-1-3 0,-1-1 0,0-8 0,-2-3 0,-2-5 1,-2-6-1,-1-5 1,-2-5-1,-1-5 1,5-10-1,-11 14 1,2-10-1,9-4 0,-19 6 0,3-3 0,-6 1 0,-4 0 0,-5 1-1,-6 0 1,-6-1 0,-4 1 1,-4-2 0,1 0 0,0-3 1,2 1 0,3-4 1,5 2-1,5-2 1,8 0-1,5 0 0,7 1-1,15 2-1,-15-3 0,15 3 0,0 0-1,0 0 1,0 0-1,0 0 0,0 0-3,15 10-3,-15-10-16,10 1-5,1-5-3,0-9 2</inkml:trace>
  <inkml:trace contextRef="#ctx0" brushRef="#br0" timeOffset="1823">755 497 15,'0'0'8,"0"0"0,0 0 0,0 0 0,0 0-1,0 0 0,0 0 1,0 0 0,0 0 2,0 0-2,10-1 0,-10 1-2,8-10-1,-8 10-1,15-17-2,-1 4 0,0-1 1,3-6-1,2-1 1,3-5-1,3-3 1,0-3-1,2-2 0,-4-1 0,3 0-1,-3-1 1,0 5-1,-3 1 1,-2 7-1,-4 0 1,-3 6-1,0 3 0,-4 4 0,-7 10 0,11-15 0,-11 15-1,0 0 1,8-11-1,-8 11 0,0 0 1,0 0-1,0 0 0,0 0 0,0 0-1,0 0 1,0 0-1,0 0 0,9 4 0,-9-4 1,8 21-1,-4-8 1,1 6-1,-1 1 1,-2 4 0,4 0 0,-4 3 0,1 1 0,0 0 0,-1 3 0,1 0 0,2 3 0,1-3 0,-1-1 0,1-4 0,2-1 0,-1-6 0,-1-5 0,1-3 0,-7-11 0,8 10 0,-8-10 0,0 0-2,0 0-2,0 0-6,-3-20-6,-2 8-12,1-2-2,-5-4 1,2-2 0</inkml:trace>
  <inkml:trace contextRef="#ctx0" brushRef="#br0" timeOffset="2574">949 249 19,'0'0'16,"0"0"1,0 0-2,11 10-1,1-10-1,7 3-4,2-2-2,6 2-2,3-3-1,3 2 0,-2-1-2,-3 2 0,-5-2-1,-1 0 0,-4 1-3,-9 0-3,0 2-5,-9-4-8,0 0-9,14 11 0,-14-11 1</inkml:trace>
  <inkml:trace contextRef="#ctx0" brushRef="#br0" timeOffset="2914">1470 319 2,'0'0'21,"0"0"0,1-10-2,-1 10-6,0 0-6,0 0 0,0 0-2,0 0-1,8-10 0,-8 10-1,0 0 0,0 0-2,2 11 0,-2-11-1,-2 18 0,0-5-1,0 2 1,0 3 0,-1 1 0,0 1 0,1 1 0,0-1 1,0 1-1,2-2 1,0-2-1,1-3 1,2-1 0,-3-13 0,3 16 1,-3-16 0,0 0 1,0 0 0,0 0 0,0 0 1,0 0-1,11-14 0,-10-1 0,3-3-1,-2-4-1,0 2-1,1-4 0,-2 1 0,2 3 1,-2 3-1,0 3 0,0 1 1,1 4-1,-2 9 1,9-11-1,0 7 0,3 0 1,2 1-1,3 0 0,3 1-1,1 2-2,-1-2-6,6 2-14,-6 3-6,1-4 0,1 3 0</inkml:trace>
  <inkml:trace contextRef="#ctx0" brushRef="#br0" timeOffset="3545">1969 349 24,'0'0'17,"-10"-6"1,10 6-1,-17-2-4,5 3-5,-1-1-3,-3 4-1,-1-1 0,1 5-1,1 0 0,2 3-1,2 1 0,5 2-1,0 0 0,10 2 1,-2-1-1,9 1 1,3-3 0,8-1-1,2-2 0,5-3 0,2-3-1,1-4 1,0-5-1,-3-2 0,-5-5 0,-5-1 0,-5-3 1,-6 1-1,-6-1 0,-5 1 0,-3 3 0,-3 0 0,-5 4-1,-3 1-1,-5 3 1,-3 0-2,0 4-2,-2-1-3,3 5-5,-1-2-6,5 1-4,7 2-2,13-5 0</inkml:trace>
  <inkml:trace contextRef="#ctx0" brushRef="#br0" timeOffset="3986">1965 399 2,'0'0'5,"-14"2"-2,14-2 0,-13 6 2,13-6 1,-5 12 2,7-2 1,0 0 1,7 3 0,-2 3 0,5 1 0,-2 3 0,4 5-3,-1 1-1,3 6-2,-2 2 0,0 6-1,0 0-1,-1 8-1,0 1 0,-2 2-1,-2 0 0,-3-3 0,-3-1-1,-1-4 1,-5-6 0,-1-4 0,-3-7 0,1-5 1,-1-9 0,0-2 2,-3-8 0,0-4 0,-6-8 1,3-2-1,-3-8 1,-1 2-2,-1-8 0,-1-1-1,6 0 0,3-1-2,10 3 1,5 0-2,5 2 0,6 1-3,7 7-5,2-1-12,3 0-7,8 2 1,-4-4 0</inkml:trace>
  <inkml:trace contextRef="#ctx0" brushRef="#br0" timeOffset="4717">2462 368 21,'0'0'21,"0"0"0,0 0-2,0 0-2,-6-12-5,6 12-3,10-7-4,1 4-1,0-1-1,5 3-1,2-1-1,2 2-1,0 1 1,1 1-1,-2 2 0,-4 0 0,-4 1 0,-11-5-1,10 13 1,-10-13 0,-11 17 0,-1-5 0,-5 2 0,-2 2 0,-1 1 0,-3 2 0,1 2 1,1 1-1,1 0 0,2 0 0,0 0 0,5 1 0,-3-1 1,4-1-1,1-1 0,2 0 0,3-1 0,3-1 0,3 0 1,5-1-1,4-1 1,7 0 0,2-2 0,6 0 0,5-3-1,5 0 1,4-3 0,2-2 0,2-2-1,-1-3 1,-2-1-1,3-2 1,-9-1-1,-4 0 1,-6-1-1,-6 2 1,-6-1-1,-11 3 0,13-2 0,-13 2 0,0 0-1,0 0 1,0 0-1,-13 0 1,13 0 0,0 0 0,-11 2-1,11-2 0,-10 2-1,10-2-7,-16 0-17,16 0-3,-22-6 0,13-2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01.58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50F4D12-DD39-42B5-B3B4-A8F4881225D2}" emma:medium="tactile" emma:mode="ink">
          <msink:context xmlns:msink="http://schemas.microsoft.com/ink/2010/main" type="inkDrawing" rotatedBoundingBox="10362,11103 10545,9503 11723,9637 11540,11238" semanticType="callout" shapeName="Other">
            <msink:sourceLink direction="with" ref="{49C3A7D8-E442-42E7-9A34-5D91B82772CB}"/>
            <msink:sourceLink direction="with" ref="{B67B746F-9B6C-402F-8886-2164BA550AB5}"/>
          </msink:context>
        </emma:interpretation>
      </emma:emma>
    </inkml:annotationXML>
    <inkml:trace contextRef="#ctx0" brushRef="#br0">-516-203 152 0,'0'27'57'0,"-4"-27"-30"0,-1-35-7 0,5 31 19 16,-5 0-8-16,1 4-1 15,-5 0-6-15,-5 16-1 16,-14-1-12-16,-9-3 2 0,-9 7 3 16,46-19 18 15,-88 38-14-31,0-3-3 16,14 4-8-16,5-5-1 0,9 5-5 15,0 3 0-15,0 0-1 16,-5 1 1-16,5 11 2 0,10 3-2 15,3 9 0-15,6 3-1 16,4-4-2-16,0 5 3 16,14-9 2-16,0 9 0 15,4-9 2-15,5 1 0 16,10 3 3-16,4-3-5 16,4-5-3-16,10 5-1 15,9 0 1-15,19-16-1 16,9 0 2-16,0 0-7 15,4-15-1-15,5 0-7 16,-5-12 0-16,1-8-1 0,8-3 3 16,1-8 4-16,28-4 1 15,-10-3 0-15,-5-5 1 16,-9-3 0-16,-4-8 0 16,-5 3 0-16,-14 5 3 15,-9 0-2-15,-9-5 1 16,-5 9 2-16,-4-1 0 15,-6 1 0-15,-13 3 2 16,0-4-1-16,-4 5 2 16,-1 3-4-16,1 0-2 15,-6 4 2-15,1-4 0 16,4 0-8-16,1-3-2 0,8-5-117 16,1-7-63-1</inkml:trace>
  </inkml:traceGroup>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7:19.6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4 24,'0'0'13,"9"5"-1,-9-5-3,0 0-4,0 0-2,0 0 0,0 0-1,0 0 0,0 0 0,0 0 0,0 0 1,-9 10-1,9-10 2,0 0-3,5 14 2,-5-14 0,25 17 1,0-8-1,8-1-1,8-2 1,5 0-1,3-4 0,-1-1-1,-1-3 0,-6-1 0,-7-2 0,-3 1 0,-2 0 0,0 1 1,2-1-1,4 1 0,3-1 0,3 2-1,4 2 0,-3 0 0,-2 1 1,-5 3 1,-6-1-1,-5 3 2,-8-1 0,-1 4 0,-15-9 0,16 20 0,-9-10-1,4 2 0,3 2 0,10-1 0,8-3-1,9-1 1,3-6-1,8-3 0,4-6 0,3-3 0,-5-2 0,-4 0 0,-7-2 0,-5 3 1,-4 3-1,-3 2 0,-2 2 1,3 4-2,3 2 1,4 3-1,2 1 0,1 3 0,-1 3-1,-1-1 2,-1 2-1,-1-2 1,0 0-1,3 0 1,5-4 0,9-2-1,4-2 1,6-4-1,4-3 0,-3-4 0,-2-4 2,-5 0-2,-7-3 1,-8-1 0,-4 1 0,-3 0 0,-1 0 0,2 3 0,4-1 0,2 0-1,1 2 0,0-1 0,2 1 0,-5 2-1,-3 2 1,-7 1 1,-7 2-1,-5 3 0,-1 4 0,-2 4 0,-2 3 0,3 4 0,2 1 0,4 4 0,7-2 0,7 3 0,6-3 1,10-1-1,9-5 0,6-3 0,9-4 0,5-5 0,3-5 0,2-3 0,0-3 0,-4-2 0,-5-2 0,-5 1 0,-8 0 1,-3 4-1,-8 0 0,-3 2 0,-5 4 1,-6 2-1,-2 4 0,-1 1 0,0 2 0,-2 1 0,-1 0 0,-2-3 0,1 3 0,5-2 0,0 0 0,5-1 0,6-2 0,5-2 0,4 1-1,4-3 1,1-1 0,-2 1 0,-4-2 0,-7 2 1,-9-1 0,-8 0 1,-10 0-1,-7 2 0,-7-2 1,-10 4-2,12-1 1,-12 1-1,0 0 0,10 5-1,-10-5 1,0 0 0,11 3 1,-11-3-1,0 0 1,0 0 0,0 0 0,0 0-1,0 0 1,0 0-2,0 0-1,0 0-3,12 10-6,-12-10-16,0 14-1,0-14 0,-17-6-1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7:31.0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1260 3,'0'0'9,"0"0"1,0 0 0,0 0 1,0 0 0,0 0 1,1-9 0,-3 0 0,1-3-2,-3-7-2,0-6-2,-3-10-2,2-6-1,-2-10-1,1-6 0,-2-6 0,1-2 0,0-2 1,2 5 0,-2 2 0,0 9 0,1 5 0,2 11-1,0 7-1,1 7 0,2 6-2,3 0 1,-2 15-2,6-17 1,-6 17-3,11-14 0,-1 9-5,-3-4-3,3 2-9,-10 7-2,16-19 2,-11 7-1</inkml:trace>
  <inkml:trace contextRef="#ctx0" brushRef="#br0" timeOffset="941">109 438 34,'0'0'11,"0"0"-1,-9-6 0,9 6-11,-2-15-1,2 15 2,0-15 1,1 4 0,3-2 2,4-3 2,5-3-2,2-2 0,6-5-2,3-1-2,1-4 0,3-2 0,-2 1 1,-6 2 2,0 3 1,-6 4 3,-2 6-1,-5 2-1,-2 5 0,-5 10 0,0 0-2,0 0-1,0 0-2,0 0 1,10 2-1,-10-2 0,7 16 1,-1-2 0,4 4 1,1 3-1,3 6 1,4 2-1,2 4 0,2 3 1,3 0-1,1-1 0,0-3 1,-1-3-1,-1-2 0,-3-4 1,-1-5-2,-4-3 2,-4-4-2,-2-4 2,-10-7-2,12 10 2,-12-10-1,0 0 0,0 0 0,9 6 0,-9-6-1,0 0 1,0 0 1,0 0 0,0 0 0,0 0 1,0 0 1,0 0-1,0 0 0,0 0 1,0 0-1,0 0 0,-11-10-1,11 10 0,-15-16 0,6 5-2,-1-4 0,-1-2-1,-4-5-1,2-2-1,-3-5 0,-1 0 2,-2-3 0,-1-2 3,0 1 1,-3-2 1,4 0 1,-5 2 0,3 4-1,0 3-1,3 5-2,-1 3-1,-1 5-1,4 4 0,-1 4 0,4 5-1,-1 2 1,14-2-1,-16 14 1,13-4 1,2 4-1,1 3 1,1 4 1,-1 5-1,-2 3 2,-4 4-1,-4 4 1,-5 5 0,-7-1 2,-7 1-1,-2 2 1,-5-5 0,4-1 0,0-8 0,5-6-2,7-4-3,3-7-7,17-13-10,0 0-2,0 0 0,11-32-1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7:33.7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526 1176 18,'0'0'10,"0"0"3,0 0 1,0 0 0,0 0 0,-7-11-1,6-1-2,-5-12-2,5-4-1,-7-11-2,3-7-1,-1-14-2,0-4 0,-3-9 0,3-2 0,-3-3-1,-1 2 0,1 1 0,0 4-2,0 4 0,0 8 0,0 11-1,2 9 0,2 9-2,-2 6-3,5 11-3,-4 3-3,6 10-2,0 0-7,0 0-1,-9 13 0,9-13 3</inkml:trace>
  <inkml:trace contextRef="#ctx0" brushRef="#br0" timeOffset="351">268 119 11,'0'0'8,"-10"-12"-2,10 12 1,-4-13-5,4 13-2,-3-11 1,3 11 0,0 0 0,-13-8 3,3 13 1,-6 6 1,-4 7 0,-6 8-1,-2 7 0,-3 3 0,0 4 0,2-3 0,6 0 1,4-6-3,11-4-2,11-11-1,13-10-5,13-9-4,8-8 0,7-9 0,4-8 4,4-7 3,-4-5 4,-7-6 4,-3 4 5,-14-1 4,-3 7 2,-11 1-2,1 10-3,-8 5-4,2 6-4,-5 14-2,0 0-3,0 0-1,14 15 1,-2 7-2,3 3 1,6 8 1,4 3 0,7 3 1,5 1 0,4-3 1,4-1-1,1-3 1,-2-3-1,-1-5 0,-7-3 1,-5-5 1,-6-3 0,-10-5 0,-4-3 0,-11-6 0,0 0 0,0 0 0,0 0 0,0 0-1,0 0 0,0 0 0,0 0-1,0 0 1,0 0-1,0 0-2,0 0-2,0 0-5,0 0-3,0 0-6,0 0-2,-7 12-4,7-12 1,-17 2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6:41.2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1370 2067 31,'8'10'13,"-8"-10"0,0 0 0,10 1-9,-10-1-4,10 1-1,-10-1 1,10 1 1,-10-1 1,0 0 1,10 2 0,-10-2 2,0 0 0,0 0 0,0 0 1,0 0-2,0 0 0,0 0 0,0 0 0,0 0-1,0 0-1,0 0 0,0 0-1,0 0 1,0 0-2,0 0 1,0 0-1,0 0 1,0 0-1,0 0 0,0 0 0,0 0-1,0 0 2,0 0-1,0 0 0,0 0 1,0 0 0,0 0 0,13-4-1,-13 4 1,20-2 0,-6 1-1,4 0 1,1 1-1,4-1 0,1 1 0,0-1 0,0 0 0,3 0 0,1-1 0,4 1 0,3-1 0,3 1 0,4-1 0,7 1 0,5-1 0,4 2 0,4 0 1,7 2-1,5 0 0,6 1 0,4 0 1,5 0-1,5 0 1,9 1 0,8 0-1,5 2 0,3 1 1,5-1-1,5 0 0,1 0 0,-1-2 1,-5-2 1,-5 0 0,-10-6 1,-5 1 0,-10-3 0,-8 1 0,-13 0 0,-7 3-1,-12 0-1,-8 1 0,-10 2-1,-9 0 0,-7 0 1,-7 2-1,-13-3 0,13 2 1,-13-2-1,0 0 0,0 0-1,0 0-2,0 0-5,-20 1-13,11-1-4,-7-13-2,1-5 1,-6-13 1</inkml:trace>
  <inkml:trace contextRef="#ctx0" brushRef="#br0" timeOffset="1503">1693 1165 13,'-32'-12'13,"-3"-1"1,-3-3 0,2-4 0,-6-3-2,-4-3 1,-6-6-4,-2-3-2,-5-6-3,-3-4-1,-6-4-2,-2 2 0,0-6 0,4 2 0,1-1 0,3 1 0,2-1 1,5 3 0,4 0-1,1 3 1,3 0-1,1 4 0,0 1 0,5 5 0,3 1-1,3 4 0,6 2 0,3 2 0,4 3 0,7 5 0,2 2-1,3 3-2,10 14-4,-10-15-5,10 15-4,0 0-5,-13 6 1,13-6 0,-16 5 0</inkml:trace>
  <inkml:trace contextRef="#ctx0" brushRef="#br0" timeOffset="1993">56 122 0,'10'-5'5,"-10"5"1,14-5 1,-14 5 1,0 0 1,4 9 0,-6 3-2,0 2-2,-1 7-3,-1 6-1,0 3-1,-1 7 1,-4 3 1,2 1 0,-1-2 2,-1-5 1,2-2 2,-2-10 2,3 1 0,-3-12 0,8-2 0,1-9-1,0 0-3,0 0-6,15-17-5,3 0-5,0-11-3,4-2-1,-2-8 5,-1-3 2,-1-4 5,-8 1 6,-3 3 4,-7 1 4,0 7 4,-4 3-3,3 5-3,-1 2-4,1 7-2,0 0-2,2 6-1,-1 1 0,0 9-1,2-10 1,-2 10-1,0 0 0,0 0-1,0 0 1,13 12 0,-1-2 0,7 1 1,8 4 1,8 2 0,8 0 1,7 2 0,4-4 0,3 3 0,-1-4 0,-6 1 0,-4-4 0,-4 0-1,-11-1 0,-4-2 1,-8-3 0,-3 1 0,-7-3 0,1-1-1,-10-2-2,0 0-13,0 0-7,-10-20-1,-5-12-2,-7-20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8T18:36:50.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3452 2073 3,'0'0'5,"0"0"-2,0 0-4,15 2 0,-6 0 1,2 0 3,0 0 1,-1-1 2,-10-1 0,16 4 1,-16-4 0,0 0 0,11 2 0,-11-2 0,0 0 0,9 3 1,1 0 2,-10-3-1,29 2 0,-4-3-1,18 3-1,12-3-1,13 4-1,15-4-2,12 3-1,9-1 0,7 1 1,1-3 0,0 3 1,-6-4-1,-2 1 1,-8-2 0,-8 0-1,-10-3 0,-9 2-1,-15 0 0,-8 1 0,-13 0-2,-9 1 0,-11 2-2,-13 0-6,0 0-17,-13-17 0,-6 3-1,-9-14-1</inkml:trace>
  <inkml:trace contextRef="#ctx0" brushRef="#br0" timeOffset="931">3767 1314 22,'0'0'12,"0"0"1,0 0-2,-1 10-4,1-10-8,0 0 0,-15 8-1,6-5 1,-3-2 1,-3 0 1,-4-2 1,-4-2 1,-3-1 1,-5-4 0,-5 0 0,-3-3 0,-3 0 0,-7-5-1,-3 1 0,-7-4 0,-2-2 0,-6-1 0,-5-2-1,-7-3 0,-3-1 0,-5-1 0,-3-2-1,-8-2 0,-3-1-1,-7-2 0,-2-1 1,-5-2-1,-2 0 1,-3-1 0,1 1 0,1-3 2,6 4-1,3-2 1,5 0 0,4-2 1,4 4 0,4-1-1,4 2-1,2 3 0,3 2 0,5 2-1,2 4-1,4 1 1,5 2-1,2 0 0,6 1 0,3 0 1,3 0-1,4 0 0,5 2 1,2 0 0,7 3 0,4 0 1,7 4-1,5 1 1,4 3-1,4 2 1,11 7-2,-10-9 0,10 9 0,0 0-2,0 0-1,0 0-3,0 13-5,5 3-13,-4-3 1,-1-3-1,0-10 0</inkml:trace>
  <inkml:trace contextRef="#ctx0" brushRef="#br0" timeOffset="2243">95 29 37,'0'0'13,"-12"-2"-1,12 2-1,0 0-10,7 13-5,-7-13-1,9 15 0,-9-15 3,9 15 1,-9-15 0,6 18 3,-4-7 0,1 3 0,-3 3 0,1 4 0,0 5 1,-2 2-1,1 4 0,0 0 0,-1 3-1,-2 1 1,2-2 0,-1-1-1,0-1 0,0-4 0,1-3-1,-1-5 2,0-5 0,1-6 0,0 2 0,1-11 1,0 0-1,-9-11 0,6-3-1,-2-7-2,1-4-1,0-5-2,-1-5-1,1 0-1,-1-3 2,0 2 1,-2 2-1,1 4 3,0 2-1,0 4 2,1 3-1,1 4 0,2 1-1,3 4 0,1 3 0,-2 9 0,13-11 1,-13 11 0,18-3 1,-3 5 1,2 2 1,7 1 2,6 1-1,9-1 2,6 2-1,5-3 1,3 2 1,1-3-2,0 0 1,-7-3 0,-5 2 0,-11-4 0,-6 3 0,-9-3-1,-3 2 1,-13 0-2,9 0-1,-9 0 0,0 0-1,0 0-1,0 0 1,0 0-1,0 0 1,0 0 0,0 0-1,0 0 1,0 0 0,0 0-1,0 0 0,0 0 0,0 0 0,0 0-1,0 0 0,0 0 0,0 0 0,0 0-1,0 0-1,14 5-1,-14-5-1,13 5 0,-13-5 0,23 6 0,-10-4 1,7 2 0,-1-3 1,4 2 1,-1-1 2,0-2 2,-4 1 2,-4-4 0,-2 5 0,-12-2 0,12-2-1,-12 2-2,0 0-2,0 0-2,0 0-2,0 0-1,-18-1 0,6-1 2,-5-3 0,-5-2 3,-2 0 2,-7-4 2,-3 0-1,-3-1 1,-2-1-1,-4 2 0,-1 1-1,-3-1 0,-2 3-1,1 0 0,2 1 0,5 2 0,5 2-1,7 1-1,5 1 0,11 1 0,13 0-1,0 0 1,0 0-2,0 0 2,20 3 1,-3-4 0,3-1 1,4 0-2,3 0-3,-1 0-7,5 4-1,-3-3-1,0 4 1</inkml:trace>
  <inkml:trace contextRef="#ctx0" brushRef="#br0" timeOffset="3405">487 67 19,'-12'-1'12,"1"3"-3,-5-5-4,1-1-7,-2 3-6,-1-3-1,-3 1 2,0-1 3,0-2 3,-2-1 4,0 0 4,3 0 3,-1 0-1,3 1 0,2 2-3,0 2-4,2 1-1,2 2-2,3 0 0,9-1 0,-13 5 0,13-5 1,0 0 0,-10 10 1,10-10 0,0 0 0,-1 11 1,1-11-1,2 13 0,-2-3 1,0 3-1,-2 6 1,-1 6 1,-3 4 0,-1 6 1,-5 2-1,0 4 3,-4 3-2,2 0 1,-3-3-2,4 1 1,-1-7-2,5-1 0,2-5 0,2-3-2,3-7 1,1-1-1,0-7 3,3-1 1,-2-10 0,0 0 1,0 0 0,3 9-1,-3-9-1,1-9-6,-1 9-15,12-21-2,-1 4-3,-3-8 1</inkml:trace>
  <inkml:trace contextRef="#ctx0" brushRef="#br0" timeOffset="4056">29 156 39,'0'0'17,"0"0"1,24-11 0,3 5-6,9 5-9,9-1-2,6 1-2,3 1 1,1 3 0,-5 0 0,-5-1 0,-8 2-1,-12-1-1,-5 3-2,-11 1-8,-4 3-5,-5-10-1,-10 10 1,0-12-1</inkml:trace>
  <inkml:trace contextRef="#ctx0" brushRef="#br0" timeOffset="8372">6258 2225 11,'0'0'8,"-16"-2"0,16 2-3,0 0-4,-11-6 0,11 6 2,0 0 0,0 0 1,0 0 0,0 0-1,0 0 0,0 0 0,0 0 0,0 0 2,0 0 2,0 0 1,0 0 1,14-4 0,4 1 0,10 2-1,10-3-1,10 2-2,9-2-2,11 2 0,4-2-1,4 3 1,-1-3 0,-1 3 0,-6-4 1,-1 4-1,-3-2 0,-1 3-1,-4-1-1,-1 2 0,-4 1 0,-6 0-1,-4 2 0,-7-1 1,-9 0-1,-6 0 1,-9-2 0,-13-1 0,12 2 0,-12-2 0,0 0-1,0 0 1,-20-1-2,3 0 1,-3-1-1,-11 1 0,-6-1 0,-8 1 0,-8-1 1,-8 1-1,-5 0 1,-5 1 0,-2 1 0,1 1-1,-2 1 1,1 2 0,1 1 1,8 1-1,5 1 0,6-2 0,6 1 0,5-1 0,7-1 1,10-1-1,6-1 0,4 0 0,15-3 0,-11 2 0,11-2-1,16-1 1,6-2 0,8-2 0,12 0 0,7-2-1,9-2 2,11-2-1,2 0 0,4 0 0,2-2 0,0 1 1,-4 1-1,0 0 0,-3 1 0,-5 2 0,-6-1 1,-7 3-1,-7 0 0,-7 1 1,-7 1-1,-7 1 1,-7-1 0,-5 2 0,-12 2 0,14-2 0,-14 2 2,0 0-2,0 0-1,0 0 1,0 0-1,0 0 0,0 0 0,0 0-1,0 0 0,0 0 0,0 0 1,0 0-2,0 0 0,0 0-2,0 0-3,0 0-5,1 10-9,-1-10-3,-8 11-2,8-11 1,-15-9 0</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2:25.530"/>
    </inkml:context>
    <inkml:brush xml:id="br0">
      <inkml:brushProperty name="width" value="0.07" units="cm"/>
      <inkml:brushProperty name="height" value="0.07" units="cm"/>
      <inkml:brushProperty name="color" value="#3165BB"/>
      <inkml:brushProperty name="fitToCurve" value="1"/>
    </inkml:brush>
    <inkml:brush xml:id="br1">
      <inkml:brushProperty name="width" value="0.07" units="cm"/>
      <inkml:brushProperty name="height" value="0.07" units="cm"/>
      <inkml:brushProperty name="color" value="#ED1C24"/>
      <inkml:brushProperty name="fitToCurve" value="1"/>
    </inkml:brush>
    <inkml:brush xml:id="br2">
      <inkml:brushProperty name="width" value="0.07" units="cm"/>
      <inkml:brushProperty name="height" value="0.07" units="cm"/>
      <inkml:brushProperty name="fitToCurve" value="1"/>
    </inkml:brush>
  </inkml:definitions>
  <inkml:traceGroup>
    <inkml:annotationXML>
      <emma:emma xmlns:emma="http://www.w3.org/2003/04/emma" version="1.0">
        <emma:interpretation id="{A2E04506-D7EA-4E13-B62C-A68B44876776}" emma:medium="tactile" emma:mode="ink">
          <msink:context xmlns:msink="http://schemas.microsoft.com/ink/2010/main" type="writingRegion" rotatedBoundingBox="24720,5498 31941,5704 31740,12766 24519,12560"/>
        </emma:interpretation>
      </emma:emma>
    </inkml:annotationXML>
    <inkml:traceGroup>
      <inkml:annotationXML>
        <emma:emma xmlns:emma="http://www.w3.org/2003/04/emma" version="1.0">
          <emma:interpretation id="{C26204AC-4395-479F-B55D-1F5DA031F1FC}" emma:medium="tactile" emma:mode="ink">
            <msink:context xmlns:msink="http://schemas.microsoft.com/ink/2010/main" type="paragraph" rotatedBoundingBox="24720,5498 31941,5704 31908,6871 24686,6665" alignmentLevel="1"/>
          </emma:interpretation>
        </emma:emma>
      </inkml:annotationXML>
      <inkml:traceGroup>
        <inkml:annotationXML>
          <emma:emma xmlns:emma="http://www.w3.org/2003/04/emma" version="1.0">
            <emma:interpretation id="{CDF12723-5D16-4E91-85BA-B0E5DCD4344D}" emma:medium="tactile" emma:mode="ink">
              <msink:context xmlns:msink="http://schemas.microsoft.com/ink/2010/main" type="line" rotatedBoundingBox="24720,5498 31941,5704 31908,6871 24686,6665"/>
            </emma:interpretation>
          </emma:emma>
        </inkml:annotationXML>
        <inkml:traceGroup>
          <inkml:annotationXML>
            <emma:emma xmlns:emma="http://www.w3.org/2003/04/emma" version="1.0">
              <emma:interpretation id="{5E1B0CB7-449F-450E-A8B0-8D82DF4CFB95}" emma:medium="tactile" emma:mode="ink">
                <msink:context xmlns:msink="http://schemas.microsoft.com/ink/2010/main" type="inkWord" rotatedBoundingBox="24713,5743 25128,5755 25102,6677 24686,6665"/>
              </emma:interpretation>
              <emma:one-of disjunction-type="recognition" id="oneOf0">
                <emma:interpretation id="interp0" emma:lang="" emma:confidence="1">
                  <emma:literal/>
                </emma:interpretation>
              </emma:one-of>
            </emma:emma>
          </inkml:annotationXML>
          <inkml:trace contextRef="#ctx0" brushRef="#br0">64 4 80 0,'0'-4'30'0,"0"4"-16"0,0 0-17 16,0 0 63-1,-4 0-21-15,4 0-2 16,-4 0-6-16,-1 0-18 16,1 0 1-16,4 0 2 0,-4 4-4 0,4-4-2 15,-5 7-3-15,10 7 0 16,-10-7-2-16,1 11 0 16,0-3-1-16,0 6 0 15,-1 8-2-15,1 7-2 16,0 7 7-16,-1-15 3 15,1 12-1-15,4-11 2 16,0 6-4-16,0 16-2 16,0-5-2-16,0 8 0 15,0 0-2-15,0-7 2 16,0 3 7-16,0 0 5 0,0-10 2 16,0-1-3-1,0 0-8-15,4-10-3 16,-4-11 0-16,0-4-4 15,0-14-20 1,0-14-3-16,0 0-31 16,-4-15-12-16,0 0-46 15</inkml:trace>
          <inkml:trace contextRef="#ctx0" brushRef="#br0" timeOffset="376.086">-69 348 188 0,'0'0'71'0,"4"7"-38"0,5 0-25 0,-5-7 16 15,9 4-8-15,0 0 1 16,17-4-6-16,0 0 1 15,0-4-7-15,5 0 10 0,-1-3 5 16,1 4 1-16,-1-1-1 16,0-7-4-16,-3 8 0 15,-6-5-7-15,-7 5-3 16,-1-1-3-16,-4-3 0 0,-5 7-4 16,-12 0-2-1,0 0-1-15,-1-3-8 16,1 3-3-16,0 0-5 15,4 0-1-15,0 0-12 16,0 0-5-16,8 0-34 16,-8 0-54-1,0-4 30-15</inkml:trace>
          <inkml:trace contextRef="#ctx0" brushRef="#br0" timeOffset="870.9541">284-29 192 0,'0'-3'71'0,"4"3"-38"0,0 0-21 0,-4 0 19 16,0 0-10-16,5 0 1 16,-5 0-7-16,0 0 1 15,0 0-9-15,0 0 2 0,0 0 4 16,0 0-1-16,0 0 3 0,0 7-2 16,0 4 0-16,0-1-3 15,4 12-1-15,0-1-5 16,1 5-3-16,8 17 0 15,-1 0 1-15,-3 0-1 16,-5 0-1-16,-8 3 3 16,0 5 0-16,-1 6-1 15,-3-3-2-15,-1 3 1 16,1-6-1-16,-1 9-3 16,0 1 2-16,5-7 1 15,0-11 2-15,0-3-1 16,4-19-1-16,0 1-6 15,0-4-1-15,0-4-17 16,0-10-7-16,0-4-21 16,4-7-7-16,0-22-53 15</inkml:trace>
        </inkml:traceGroup>
        <inkml:traceGroup>
          <inkml:annotationXML>
            <emma:emma xmlns:emma="http://www.w3.org/2003/04/emma" version="1.0">
              <emma:interpretation id="{DFDD2A90-6AC8-45B3-8533-80F946C4E32B}" emma:medium="tactile" emma:mode="ink">
                <msink:context xmlns:msink="http://schemas.microsoft.com/ink/2010/main" type="inkWord" rotatedBoundingBox="25591,5727 26997,5767 26971,6668 25566,6628"/>
              </emma:interpretation>
              <emma:one-of disjunction-type="recognition" id="oneOf1">
                <emma:interpretation id="interp1" emma:lang="" emma:confidence="1">
                  <emma:literal/>
                </emma:interpretation>
              </emma:one-of>
            </emma:emma>
          </inkml:annotationXML>
          <inkml:trace contextRef="#ctx0" brushRef="#br0" timeOffset="1380.854">800 840 108 0,'5'0'44'0,"-5"0"-24"0,-5 3-8 15,5-3 16-15,0 0-10 0,0-11-2 16,0 8-5-16,0-12-2 16,0 12-5-16,0-12 10 0,0 1 6 15,0-11 3-15,0 3 3 16,0 1-3-16,0-15 0 15,5-7-6-15,-1 7 0 16,5-10-6-16,-5-5 1 16,5 1-7-16,-1-4-1 15,1-3-2-15,-1-1-2 16</inkml:trace>
          <inkml:trace contextRef="#ctx0" brushRef="#br0" timeOffset="1922.9309">887-47 316 0,'0'-7'121'0,"0"4"-66"0,0 6-64 15,0-3 20-15,0 0-6 16,4 7 2-16,-4 8-3 16,0-1-1-16,0 0-1 15,0 1 1-15,0 3 2 0,0 3-2 16,-4 8 0-16,-1 3 3 16,1 1 3-16,4-5-4 15,0 1-3-15,0-8-1 16,0-3-1-16,4 4 0 15,5-8 0-15,4-10 2 16,0-4 1-16,4-4-6 16,9-10 0-16,4-11-4 15,0 3 2-15,4 1 1 0,1-8 2 16,-1 0 1-16,1 1 3 16,-1 6-1-16,-4 1-1 15,-4 6 1-15,-4-3-1 16,-5 11 0-16,-4 0 4 15,0 7 0 1,4 7-2-16,-4 0-1 16,-9 11 0-16,5-3 1 15,-1 17-1-15,1 7-1 16,0-10 7-16,-5 3 3 16,0 4-3-16,1-3 1 15,-1-1-3-15,-4 4 0 16,8 7-6-16,1-11 1 0,-5 7 0 15,1-6 2-15,-1-5-3 16,0 1-2-16,1-7-1 16,-5-4 3-16,0 3-11 15,0-17-2-15,0-4-15 16,4 0-4-16,0-15-45 16,0-10-19-16,1 7-18 15</inkml:trace>
          <inkml:trace contextRef="#ctx0" brushRef="#br0" timeOffset="2807.641">1588 743 88 0,'0'0'33'0,"0"0"-18"0,5 0-7 0,-5 0 13 16,0 0 10-16,4-8 5 15,0 5-7-15,0-1-3 0,1 4 0 16,-1-10 1-16,0 6-14 15,1-10 1-15,-1-1 0 0,0-10 4 16,1-4 1-16,8 1-2 16,-5-15 0-16,1 3-7 15,-1 1-2-15,5 3-2 16,0-18-1-16,0 0-3 16,-4 8-2-16,-1-8 1 15,1 11-1-15,0 0 4 16,-5 3 5-16,0 8-5 15,0 3 0-15,1 11 0 16,-1 4 0-16,0 0 0 16,-4 6 2-16,0 8-1 15,5 8 0-15,-5 6 1 0,4 7 1 16,0-3-1-16,1 18-1 16,-1-14-1-16,0 14 2 15,5-4-8-15,-1-3 0 16,1-4-2-16,4-7 2 15,0-4 10-15,4-3 4 16,-4 0-5-16,13-11-4 16,4 0-5-16,-4-15 1 15,4-6-6-15,0-1-3 16,0-3-1-16,-4-4 1 16,0 1 6-16,-9-1 4 15,0 4 3-15,1 7 3 16,-6-7 1-16,-3 10 3 15,0 5-5-15,-5 6-1 0,0-3-4 16,1 0-1-16,-5 7 1 16,4 14 0-16,-4-7 0 15,0 11 2-15,0-3 3 16,0 13 4-16,0 5 2 16,0-1 3-16,0 4-5 15,0 3-3-15,0 4-3 16,0 0 0-16,0-10 0 15,0 13 1-15,4 1-2 16,-4-4-2-16,0-43 1 31,0 57-1-31,0-3 0 16,0-22-11-16,-4 11-5 16,0-10-23-16,-1-12-10 15,1-6-111-15,-5-1-47 16</inkml:trace>
        </inkml:traceGroup>
        <inkml:traceGroup>
          <inkml:annotationXML>
            <emma:emma xmlns:emma="http://www.w3.org/2003/04/emma" version="1.0">
              <emma:interpretation id="{11873DCC-31A3-4A4E-8FD8-FAD7B4A3A4EA}" emma:medium="tactile" emma:mode="ink">
                <msink:context xmlns:msink="http://schemas.microsoft.com/ink/2010/main" type="inkWord" rotatedBoundingBox="29658,5639 31941,5704 31913,6685 29630,6620"/>
              </emma:interpretation>
              <emma:one-of disjunction-type="recognition" id="oneOf2">
                <emma:interpretation id="interp2" emma:lang="" emma:confidence="1">
                  <emma:literal/>
                </emma:interpretation>
              </emma:one-of>
            </emma:emma>
          </inkml:annotationXML>
          <inkml:trace contextRef="#ctx0" brushRef="#br1" timeOffset="46034.3649">5150 386 288 0,'0'0'110'0,"0"0"-60"0,0 0-87 15,0 0 6-15,0-9-38 16,5 5-11-16,5 0-4 16,0-13 0-16</inkml:trace>
          <inkml:trace contextRef="#ctx0" brushRef="#br1" timeOffset="46599.3145">5358-71 124 0,'5'-9'49'0,"-5"9"-26"0,0 0-3 16,0 0 19-16,0 0-6 15,0 0-2-15,0 0-4 16,5 0-2-16,-5 0-14 15,0 0 2-15,0 0 1 0,5 4-1 16,-5 9 2-16,0-9-2 16,0 13 0-16,0-4-3 15,0 4 1-15,0 0-6 16,0 4-1-16,0 0-2 16,-10 21 1-16,5-3-4 15,0 11 0-15,-5 10 1 16,5-10 0-16,0 1 0 0,0 30 2 15,0-14-1-15,-1-12-1 16,6-4 1-16,0-4 1 16,0-13-1-16,0 0-1 15,0-5 3-15,0-12 0 16,0 4-4-16,0-8-1 16,0 4 1-16,-10-13 2 15,10 9-5-15,-5-13-1 16,-5 4-23-16,0-4-8 15,0-4-53 1,-6 4-62-16,11 0 40 16</inkml:trace>
          <inkml:trace contextRef="#ctx0" brushRef="#br1" timeOffset="47229.4358">5577 653 168 0,'5'-9'66'0,"0"9"-36"0,5-4-18 0,-5 0 21 16,10-9-10-16,-5 9-1 16,11-5-4-16,9-8 0 15,1 9-9-15,-1-5 3 0,6-4 2 16,-1 13-3-16,-4-9 1 16,-1 9-5-16,-4-9-2 15,-11-4-2-15,10 0 0 16,-15 5-2-16,6-1-1 15,-11 5-2-15,-5-9 1 16,-5 0-1-16,-11 4 0 16,6 0 2-16,-15 9 0 15,10-9-5-15,-6 9-1 0,-9 4 3 16,4 0 3-16,-9 0-1 16,4 13-2-16,1-9 4 15,4 13 1-15,6-13 0 16,-5 13 1-16,9-4 2 15,1 0 4-15,5 3 0 16,0 1 0-16,5 5-1 16,5 7 4-1,5 5-2-15,-5-13 0 16,15 9-2-16,-5 0-2 16,11-14-1-16,-1 6-3 15,10 3-2-15,-4-17 3 16,-1 9 2-16,1-4 2 15,-1 4 3-15,0-13-14 0,1 5-4 16,-1-9-30-16,1-9-13 16,-1 5-81-1</inkml:trace>
          <inkml:trace contextRef="#ctx0" brushRef="#br1" timeOffset="45579.2856">4886-93 88 0,'0'-4'35'0,"10"-4"-18"0,15 16-11 0,-15-8 9 0,-5 0-2 16,1 0 9-1,-1 0-4-15,0 0 2 16,0-8 2-16,-5 8-6 16,0 0 1-1,0 0-1-15,0 0-1 0,0 0-3 16,5-4 2-1,-5 4-4-15,15-17-3 16,-5 17-1-16,0-5-2 16,1-3 2-16,-6 4-1 15,-5 4 0 1,5 17-3-16,-5 0-2 16,0-13 3-16,-5 8 2 15,0 5 0-15,-1 0 2 16,1 13-4-16,0-13-2 15,0 4 0-15,10 9 1 16,0-5-1-16,-10 17-1 16,10-3 1-16,-10 7 1 15,0 5 1-15,0 0 1 16,5 8-2-16,0 9-2 16,0-13 1-16,0-4-1 15,0-5 0-15,0 1 0 16,0-9 0-16,0-9 2 15,10 5 3 1,0-4 0-16,-4-9 2 0,-1-4-2 16,0 0 0-16,-5-4-3 15,0-9 1-15,0-4-2 16,-5 4 2-16,5-4-2 16,-5 13-1-16,5-13-10 15,-6-13-4-15,1 13-35 16</inkml:trace>
          <inkml:trace contextRef="#ctx0" brushRef="#br1" timeOffset="45939.4482">4870 458 96 0,'5'-4'35'0,"6"4"-18"0,-11 0-5 0,0 0 13 16,0 0 2-16,5 0 3 15,-5 0 1-15,0 0 1 16,0 0-17-16,0 0 6 0,0 0 8 16,15 0-9-16,-5 0-2 15,0 0 1-15,11 0-7 16,-6 0 1-16,5 0-4 16,0 0 0-16,1 0-3 15,-1-9 1-15,0 1-4 16,1-1-2-16</inkml:trace>
          <inkml:trace contextRef="#ctx0" brushRef="#br1" timeOffset="48160.3938">6232 403 152 0,'0'-9'57'0,"0"9"-30"0,5 0-16 0,-5 0 18 16,0 0 36 15,5 13-22-31,-5-13-6 0,0 4-15 16,10 5-4-16,-10 8-7 15,0-13-1-15,0 9-6 16,5-5-3-16,-5 5 2 0,0 16 0 15,0-12 1-15,0 17-5 16,10-4-1-16,1-9-2 16,-6 13 3-16,5-5 0 15,-10-7 3-15,15 7-1 16,-10-12-1-16,5 4 1 16,-5 9 1-16,-5-26-1 15,11 9-1-15,-11-9 1 16,0 9-1-16,0-13 4 15,-11-4 5-15,6-9-5 0,-5 9-2 16,0-9-1-16,0-4 1 16,0 0-1-16,-1 0-1 15,-4 0 1-15,15-12 1 16,-5 7-3-16,5-3 0 16,0 4 1-16,5 0 0 15,-5 4 2-15,15 0 1 16,1-9 1-16,-1 10 0 15,0 7-2-15,-5-4-2 16,6-4-2-16,4 5 1 16,-10 7-8-16,-5-7-4 15,10 8-26-15,-10 4-10 16,1-9-48 0,-6 9-51-16,0 0 46 0</inkml:trace>
          <inkml:trace contextRef="#ctx0" brushRef="#br1" timeOffset="49588.6092">6339 521 128 0,'5'-34'49'0,"-5"68"-26"0,0-51-16 0,10 13 13 15,-5-9-4-15,0 5 1 16,5-1 52 15,15-3-24-31,1-1-9 16</inkml:trace>
          <inkml:trace contextRef="#ctx0" brushRef="#br1" timeOffset="49737.7455">6481 420 445 0,'30'-13'21'16,"1"-4"-12"-16,-1 4-5 0,-4 9-1 16,-6-9-2-16,-5-4-1 0,-10 13-2 15,10 4 1-15,-15 0-4 16,0 0 1-16,-5 4-9 15,-5 13-4-15,0-4-35 16,-15 0-14-16,-1-9-41 16</inkml:trace>
          <inkml:trace contextRef="#ctx0" brushRef="#br1" timeOffset="48462.3885">6669 606 152 0,'5'-4'57'0,"5"4"-30"0,-5 0-12 0,10 0 20 15,-5-13-8-15,1 17-1 16,9-4-6-16,-5 0-3 16,0-4-9-16,11-9 6 0,4 22 5 15,-4-22-4-15,-1 9 0 16,11-9-7-16,-11 0 0 15,0 9-5-15,-9-13 0 16</inkml:trace>
          <inkml:trace contextRef="#ctx0" brushRef="#br1" timeOffset="48762.9016">7029 335 312 0,'-15'-13'118'0,"15"13"-64"0,-30 0-63 0,14 0 18 0,-4 5-12 16,5 7 0-16,-11-8 2 15,1 13 0-15,5-4 3 32,-16 21 3-17,6-4 2-15,4 3 1 16,6 1 2-16,10 0-1 16,5 0 2-16,5 0-6 15,5 0 1-15,10-5 1 0,5-12 3 16,1 13 1-16,9-9-1 15,6-4 1-15,9 4-4 16,-9-8 1-16,0 4-5 16,-1-17-2-16,1 0-7 0,-6 0-4 15,-4 0-45-15,4-4-19 16</inkml:trace>
          <inkml:trace contextRef="#ctx0" brushRef="#br1" timeOffset="51163.2048">6999 606 284 0,'5'0'21'0,"0"-4"-2"16,-5-5-13-16,5 9-4 0,0 0-2 16,-5 0 2-16,0 0-1 15,10 0-1-15,-5 0 5 16,-5-4 1-16,11 4 4 16,-1-4 1-16,0-9-3 15,-5-4 0-15,10 13-1 16,-5-9 1-16,1 1 0 15,-1 7 0-15,-5-12-7 16,5 0 0-16,-5 5 1 16,0-1 1-16,-5 5 1 15,10-5 0-15,-5 9 0 16,-5-13 0-16,0 8 0 16,0 5 0-16,0-9-2 15,-5 9-2-15,-5 4 1 0,10-4 1 16,-10-5-1-16,0 5-1 15,-5 4 1-15,10 0-1 16,-6 0 0-16,1-4 0 16,0-5-3-16,-5 9 0 15,10 0-12-15,-11 0-2 16,1 9-25-16,0-5-10 16,-21 13-50-1</inkml:trace>
          <inkml:trace contextRef="#ctx0" brushRef="#br1" timeOffset="50789.1351">6994 619 80 0,'0'-26'33'0,"0"52"-18"0,-26-39-9 0,37 26 11 16,-6-22 6-16,-10 22 6 15,10-17-5-15,-5-5 0 16</inkml:trace>
        </inkml:traceGroup>
      </inkml:traceGroup>
    </inkml:traceGroup>
    <inkml:traceGroup>
      <inkml:annotationXML>
        <emma:emma xmlns:emma="http://www.w3.org/2003/04/emma" version="1.0">
          <emma:interpretation id="{D5508D57-5E51-46A0-858E-A40C8DC3F4F2}" emma:medium="tactile" emma:mode="ink">
            <msink:context xmlns:msink="http://schemas.microsoft.com/ink/2010/main" type="paragraph" rotatedBoundingBox="25072,6867 27241,7700 26695,9120 24526,8287" alignmentLevel="1"/>
          </emma:interpretation>
        </emma:emma>
      </inkml:annotationXML>
      <inkml:traceGroup>
        <inkml:annotationXML>
          <emma:emma xmlns:emma="http://www.w3.org/2003/04/emma" version="1.0">
            <emma:interpretation id="{0031F321-DF21-4AB7-BB1C-B89344EAE88D}" emma:medium="tactile" emma:mode="ink">
              <msink:context xmlns:msink="http://schemas.microsoft.com/ink/2010/main" type="line" rotatedBoundingBox="25072,6867 27241,7700 26695,9120 24526,8287"/>
            </emma:interpretation>
          </emma:emma>
        </inkml:annotationXML>
        <inkml:traceGroup>
          <inkml:annotationXML>
            <emma:emma xmlns:emma="http://www.w3.org/2003/04/emma" version="1.0">
              <emma:interpretation id="{6BB1C324-B037-4738-B1DE-4C14C6026CC5}" emma:medium="tactile" emma:mode="ink">
                <msink:context xmlns:msink="http://schemas.microsoft.com/ink/2010/main" type="inkWord" rotatedBoundingBox="25072,6867 27241,7700 26695,9120 24526,8287"/>
              </emma:interpretation>
              <emma:one-of disjunction-type="recognition" id="oneOf3">
                <emma:interpretation id="interp3" emma:lang="" emma:confidence="1">
                  <emma:literal/>
                </emma:interpretation>
              </emma:one-of>
            </emma:emma>
          </inkml:annotationXML>
          <inkml:trace contextRef="#ctx0" brushRef="#br0" timeOffset="5209.1959">262 1686 108 0,'0'0'41'0,"-4"0"-22"0,4 4-3 0,0-4 18 0,0 0-5 16,0 0-2-16,0 0-9 16,0 0-1-16,-4 11-10 15,4-8 5-15,0 8 1 0,0 7 7 16,0-4-7-1,0 11 0-15,0-7-7 16,0 11-4-16,0-4-1 16,0 11-1-16,0 0-3 15,0 3 2-15,0 15 1 16,0-7 0-16,0-4 0 16,0 7 2-16,0-7-1 15,0 0-1-15,0-11 3 16,0 22 7-1,4-11 1-15,-4-3-6 0,4-8-2 16,1 4-2-16,-1-4-1 16,0-7 0-16,1-3 0 15,-5 3 0-15,0-7 2 16,0 0-1-16,0-7 2 16,4-4-2-16,-4-7 2 15,0 0-7-15,-4-4-1 16,4-3-36-16,0-7-15 15,0-4-51 1</inkml:trace>
          <inkml:trace contextRef="#ctx0" brushRef="#br0" timeOffset="6066.1764">51 1758 72 0,'0'-25'30'0,"5"25"-16"0,-1-4-8 0,-4 4 11 16,0 0-11-16,0 0 7 15,13 0 6 1,0-3 12-16,0-5 8 16,0 5-4-16,0-8 0 15,-1 8-9-15,6-8-4 0,-1 7-12 16,4-10 2-16,1 3 4 0,-1 0-6 16,10 8-1-16,3-8-1 15,0 7 0-15,1-10-4 16,-5 10-3-16,0-3 2 15,0 7 2-15,0 0 0 16,1 0 0-16,-6 11-1 16,1 0 0-16,4-8-2 15,-8 8-2-15,-1-7 1 16,-3 10 1-16,-5-10 1 16,-1 6 1-16,-3 5 0 15,0-1 0-15,-5 0-2 16,0 1-2-16,-8 6 1 15,-5-3-1-15,-4-3 2 16,1-1 1-16,-6 0 3 16,1 1 1-16,-4-5-1 0,-1 1 1 15,1 4-4-15,-5-8 0 16,4 7 3-16,-8-3 1 16,-4 0 3-16,3-4 4 15,-3 4-6-15,4-8 0 16,0 8 2-16,0-8 1 15,4-3-5-15,4 8-2 16,1-8-2-16,-1 0 1 16,5 0-2-16,0 0-1 15,4 0-2-15,4 0-1 16,5 0-3-16,0 0-1 0,-1 0-16 16,5 0-8-16,5 0-23 15,3 0-9-15,1 0-72 16</inkml:trace>
          <inkml:trace contextRef="#ctx0" brushRef="#br0" timeOffset="8241.6726">1110 1718 76 0,'0'8'30'0,"0"-16"-16"0,0 8-10 15,0 0 10-15,0 0-4 16,0 0 0-16,0 0 0 16,5 0 1-16,-5 0 12 15,0 0 7-15,0 0 0 16,0 0 2-16,0 0-3 16,0 0 0-16,0 0-16 0,0 0 1 0,0 0 0 15,-5 0-3-15,-8 0 3 16,1 8-4-1,-6-1-3-15,1 7 1 16,0-3-7-16,0 3-1 16,-1 1 0-16,-3 3 0 15,-5 3 4-15,9-3 2 16,17-18 20 15,-43 50-13-31,0 0-3 0,4 19-6 16,5-12-1-16,3-3 0 15,1-7 3-15,4 6-3 16,5 5-2-16,4-1 2 0,4 8-2 16,4-8-1-16,9 0 1 15,5 1 1-15,3 6 3 16,1-13 4-16,8-1 0 16,9-11 0-16,0-6-5 15,-1-1-3-15,1-11 2 16,0-3 2-16,0 0-2 15,0-3 0-15,0-1-1 16,-5-7 1-16,1-3-2 16,-5 3 2-16,-4-7 0 15,8 0 1-15,-8 0 0 16,0 0-2-16,-4 0-2 16,-1 0 1-16,-12 0 1 15,4 0-3-15,-4 0-13 16,4 0-3-1,0-7-43 1,-5 3-55 0,5-3-67-16,0-7 55 15</inkml:trace>
          <inkml:trace contextRef="#ctx0" brushRef="#br0" timeOffset="9112.2002">1304 2142 148 0,'0'-4'57'0,"0"4"-30"0,0 4-32 16,-4-4 47-16,-5 0-16 15,-4-7-3-15,0 10-2 0,-4 1-13 16,-4-4 7-16,-1 14 2 0,-8-3 4 15,4 0 2-15,-4-4-4 16,0 4 1-16,4 3-7 16,5-3-3-16,3-1-3 15,5-2-2-15,5 2-3 16,3 1-2-16,5-7 3 16,9-1 0-16,4 8 3 15,9-7 1-15,3-4-3 16,5 7-3-16,1-4-3 15,3 1 1-15,0-4 1 16,-3 11 0-16,3 0-3 16,-4-4 2-16,0 14 1 15,-4-14 0-15,-4 19 0 16,-5-8 0-16,-4-1 0 0,-13 5 0 16,0-8 2-16,-9 8 1 15,-4-4-1-15,-4-4 1 16,0-3 0-16,-5-4 3 15,-3 7 3-15,-6 1 2 16,1-8-3-16,0 0 0 16,-4-7-3-16,-5 7 0 15,4-7-3-15,5 0 1 16,9 0-2-16,-1-7 2 16,9 7-2-16,0-7-1 15,5 0-8-15,4-8-5 16,12 1-9-16,5 7-1 0,9 0-21 15,3-8-7-15,10-13-52 16,-1 13-50 0,1 1 52-16</inkml:trace>
          <inkml:trace contextRef="#ctx0" brushRef="#br0" timeOffset="10839.318">1649 1657 88 0,'-5'-7'35'0,"5"7"-18"0,22-3-2 15,-14 3 13-15,-3 0 9 16,3 0 7-16,1 0-7 0,4 0 1 15,0 0-22-15,0 0 2 0,0 0 2 16,-1 0-5-16,1 0 2 16,0 10-10-16,0-6-4 15,0 7-2-15,4 3-1 16,1 4 4-16,-1 7 2 16,0 4-2-16,13 0-1 15,0 3-1-15,5 15-2 16,-1-12 1-16,1 23 1 15,-5-1-1-15,0 4-1 16,-4-11-2-16,-9 1 1 0,0-5 1 16,-8 12 2-16,-5-4-1 15,0-1-1-15,-4 5 1 16,-4-4-1-16,0 3 0 16,-1 0 2-16,-3 1 5 15,-1-12 4-15,1-10-4 16,-1-3 1-16,-4-5-1 15,0 1 3-15,-8-15-1 16,3 1 0-16,6-1-5 16,-1 0-3-16,0-6-3 15,4-1 1-15,0-7 1 16,1 7 0-16,4-7 0 16,-1 3 0-16,1 1-5 15,4-4-1-15,0 0-26 0,0 0-9 16,-4 0-89-1,-5 0-44-15,0-7 87 16</inkml:trace>
          <inkml:trace contextRef="#ctx0" brushRef="#br0" timeOffset="9682.9928">1558 2576 132 0,'-4'0'49'0,"4"0"-26"0,-4-4-14 0,4 4 16 16,0-7-10-16,0 7-3 16,0-7-7-16,0 0-2 15,0-8-1-15,4 12 5 0,0-8 3 16,5-3-1-16,-1-1 2 15,5 1 3-15,0 7 3 0,9-7 6 16,8-1-8 0,-4 8-7-1,-5 7-6-15,-4 0 3 16,-4 14 1 0,-4 1-2-16,-5-1 2 15,1 8 0-15,-5-8 2 16,-9 0 2-16,9-14 54 31,-26 22-30-15,5-8-9-16,-1 0-15 15,1-6-8-15,3-5-6 16,5-3-2-16,0-7 3 16,5-4-23-16,4-3-10 0,4-8-56 0,0 8-24 15,4-15 6 1</inkml:trace>
        </inkml:traceGroup>
      </inkml:traceGroup>
    </inkml:traceGroup>
    <inkml:traceGroup>
      <inkml:annotationXML>
        <emma:emma xmlns:emma="http://www.w3.org/2003/04/emma" version="1.0">
          <emma:interpretation id="{5CF10BEF-AE13-4FCA-9D49-1FC2400A674A}" emma:medium="tactile" emma:mode="ink">
            <msink:context xmlns:msink="http://schemas.microsoft.com/ink/2010/main" type="paragraph" rotatedBoundingBox="24936,8769 31825,8883 31795,10699 24906,10585" alignmentLevel="1"/>
          </emma:interpretation>
        </emma:emma>
      </inkml:annotationXML>
      <inkml:traceGroup>
        <inkml:annotationXML>
          <emma:emma xmlns:emma="http://www.w3.org/2003/04/emma" version="1.0">
            <emma:interpretation id="{5E2DDD5E-70E7-4F18-BDC9-5605CCAD9AFE}" emma:medium="tactile" emma:mode="ink">
              <msink:context xmlns:msink="http://schemas.microsoft.com/ink/2010/main" type="line" rotatedBoundingBox="24936,8769 31825,8883 31795,10699 24906,10585"/>
            </emma:interpretation>
          </emma:emma>
        </inkml:annotationXML>
        <inkml:traceGroup>
          <inkml:annotationXML>
            <emma:emma xmlns:emma="http://www.w3.org/2003/04/emma" version="1.0">
              <emma:interpretation id="{1DAD1D45-7743-4D70-A92D-BE80B8595A4A}" emma:medium="tactile" emma:mode="ink">
                <msink:context xmlns:msink="http://schemas.microsoft.com/ink/2010/main" type="inkWord" rotatedBoundingBox="24936,8769 28943,8836 28913,10651 24906,10585"/>
              </emma:interpretation>
              <emma:one-of disjunction-type="recognition" id="oneOf4">
                <emma:interpretation id="interp4" emma:lang="" emma:confidence="1">
                  <emma:literal/>
                </emma:interpretation>
              </emma:one-of>
            </emma:emma>
          </inkml:annotationXML>
          <inkml:trace contextRef="#ctx0" brushRef="#br0" timeOffset="11920.1801">241 3595 128 0,'0'11'49'0,"4"-22"-26"0,0 11-18 0,-4 0 13 16,0 0-4-16,5-4 2 16,-5 4 2-16,0 0 1 15,0 0-10-15,4 0 10 0,-4 0 7 16,0 0 1-16,0 11 2 15,0-4-8-15,0 4-2 16,0 0-3-16,0 10 3 16,0 4-5-16,0 8 0 15,0-1-6-15,4 7 0 16,-4 4-5-16,5 8-2 0,-5 2 0 16,4 5 1-16,0-4 1 15,1-11 1-15,-5 3-2 16,4-3-2-16,0 0-2 15,0-10 1-15,1-1 1 16,-5-3 2-16,0-1-3 16,0-10-2-16,0-3-7 15,0-1-4-15,0-10-12 16,4-8-6-16,0-10-16 16,-4-1-8-16,0-3-53 15</inkml:trace>
          <inkml:trace contextRef="#ctx0" brushRef="#br0" timeOffset="12565.2279">159 3631 80 0,'-4'0'33'0,"4"0"-18"0,0-11-13 0,4 7 9 0,-4 1 10 16,0-4 7-16,0-1 8 16,4 1 4-16,1 4-1 15,-1-5 0-15,0-2-21 16,0-1-2-16,5 4 1 0,4-4-5 15,0 0-2-15,4-3-3 16,0 7-2-16,9-8-1 16,9 5 0-16,-1-1 0 15,1 4 2-15,-1-4 3 16,5 7 2-16,-5 1-1 16,1 10-1-16,-5-4-10 15,-4 12-1-15,17-8 0 16,-22 4 3-16,1-4-2 15,3 7-2-15,-3 4 4 0,-9 0 1 16,0 0 4-16,-13 4 3 16,0-8 2-16,-4-3 1 15,-9 7 7 1,-5 0-9-16,1-4-2 16,-4 4-3-16,-1 0 1 15,1-7-3-15,-5-1 0 16,0 1 3-16,0-4 1 15,5-3-1-15,-10-4 1 16,6 0-2-16,7-4 0 16,1 1-6-16,-4-1 1 15,12 1-9-15,-8-1-4 16,8-3-13-16,1 0-4 0,12-1-41 16,13 1-72-1,0-4 21 1</inkml:trace>
          <inkml:trace contextRef="#ctx0" brushRef="#br0" timeOffset="13226.2092">1235 3344 248 0,'-8'0'93'0,"3"0"-50"0,-8 7-39 0,9-4 19 16,-5 1-11-16,-3 3 1 15,-1 8 1-15,-9-5 1 16,1 15-8-16,-5-3 5 0,0 7 1 16,0-4 7-16,0 0 2 0,5 7-7 15,-1 0-2-15,1 8-7 16,-5 7-4-16,4 3-1 15,1 4-1-15,-1-1 0 16,5 8 0-16,4-3 0 16,0-1 2-16,5-3 1 15,3-4 1-15,5-7 0 16,0 4 2-16,5 0-3 16,3-4 0-16,5 0 1 15,4-7 0-15,1-4 2 16,-1-4 1-16,13 1-3 15,9-4-3-15,-9-3 0 16,0-4-1-16,0-4-3 16,0-3 2-16,0 3 3 0,-4-7 1 15,-4 1-4-15,-5-5 1 16,-4 1 0-16,-5-1 0 16,1-3-7-16,-9 0 0 15,0 0-13-15,0 0-2 16,-4 0-21-16,-1-3-10 15,-3-4-45-15,4-4-20 16,-1-7 16 0</inkml:trace>
          <inkml:trace contextRef="#ctx0" brushRef="#br0" timeOffset="14142.1764">1511 3631 188 0,'-5'0'71'0,"5"7"-38"0,-8-7-32 0,4 3 16 0,-1-3-9 15,1 0-2-15,-5 4-1 16,-4-4-1-16,0 4-2 15,-4-1 9-15,0 1 8 0,0 7 5 16,0-1 5-16,-1 8-6 16,1-11-4-16,0 8-7 15,4-4 0-15,0-1-7 16,5 5-3-16,3-8-1 16,1 0-1-16,4 0-3 15,9 0 2-15,-1 4 1 16,5 0 2-16,4 0-3 15,0-1 0-15,-17-10 3 32,35 25-3-17,-5 4 0-15,-4-4 1 0,-5 11 0 16,-3-7-3-16,-5 7 2 16,-1-8 1-16,1 1 0 15,-4-4 0-15,-5 4 2 0,-4-15 1 16,0 1 3-16,-4 3 3 15,-5-4 5-15,1-3 1 16,-5-4-8-16,-4 0-2 16,-9-3 1-16,0 6 1 15,-4-6-6-15,0 0-2 16,-5-4 13-16,1 0 6 16,4 0-8-16,0-8-3 15,8 5-7-15,0-8-3 0,10 4-5 16,3 0 0-16,5 0-9 15,4-1-2-15,8 1-12 16,5-11-5-16,4 7-12 16,5 1-5-16,-1-1-26 15,5 4-50 1,0-4 30-16</inkml:trace>
          <inkml:trace contextRef="#ctx0" brushRef="#br0" timeOffset="14937.755">1795 3936 184 0,'0'3'68'0,"0"1"-36"0,0-1-31 0,0-3 14 15,4 8-6-15,-4-1 0 16,0 3 8-16,0 1 6 15,0-4-12-15,0 1 10 0,-4 10 2 16,0-4-3-16,-1 11-1 16,1-7-9-16,0 7-4 15,-1-7-3-15,-8 0-3 16,9 7 5-16,-4-7 1 16,-1 0 4-16,0 3 1 15,5-3-1-15,0 0 1 16,12 7 7-16,1-7-8 15,0 4-2-15,-1-1-5 16,5-6 0-16,0-4-4 16,0-1 0-16,0 1-6 15,0-7-3-15,4-8-5 16,0-3-4-16,0 3-5 16,1-6-2-16,-1-5-28 15,-4 1-10-15,0-1-49 16</inkml:trace>
          <inkml:trace contextRef="#ctx0" brushRef="#br0" timeOffset="15462.8554">1726 4165 100 0,'22'-3'38'0,"-22"3"-20"0,-18-8-1 0,23 12 16 15,-1-4-2-15,0 0-1 16,1 0-5-16,-1-4-2 15,0 4-12-15,0 0 4 0,1 0 5 0,3 0-5 16,1 0 2-16,-5 0-1 16,5 0 2-16,0 0-4 15,-1 0 2-15,5 4 2 16,0-4 1-16,0 0-4 16,4-4 1-16,5-3-7 15,-1 4-1-15,5-1-6 16,0 0-2-16,4 1 0 15,-4-1 2-15,0 4-3 16,-5-3 0-16,-4 3 1 16,1 3 2-16,-10 1-1 15,5-4-1-15,-4 0 1 16,-9 0 1-16,0 0-6 16,0 0-1-16,0 0-7 0,4 0-3 15,-4 0-13-15,0 0-8 16,-4-4-44-16,4 4-21 15</inkml:trace>
          <inkml:trace contextRef="#ctx0" brushRef="#br0" timeOffset="16619.1314">2290 3344 196 0,'0'0'74'0,"4"0"-40"0,18 0-31 0,-14 0 22 15,-8 0-11 1,-4 7-1-16,8-4 2 15,-8 5-9-15,0 2 6 0,0 8 3 16,4 0 2-16,-5 4 1 0,5-1 4 16,-4 4 1-16,4 0-8 15,-4 8-4-15,4 3-6 16,-5 10-2-16,1 12-3 16,0 6-1-16,-1 22 1 15,-3-14 2-15,-1 0-1 16,1-8-1-16,-5 1 3 15,4-4 0-15,0 0 1 16,1-4 2-16,3-3-1 16,1-7 0-16,4 3-8 15,0-7 0-15,4-3 1 16,1-12 1-16,3 5-2 16,-3-15 2-16,-5-4 1 15,0 0 0-15,0 4 2 0,4-7 1 16,-4-11-10-1,-4 0-18-15,-1-7-7 16,1-8-22-16,0-3-5 16,-1 1-57-1</inkml:trace>
          <inkml:trace contextRef="#ctx0" brushRef="#br0" timeOffset="17339.7559">2931 3652 156 0,'0'-3'57'0,"0"-1"-30"0,-4 4-23 15,4-4 15-15,0 1-5 16,-4-4 2-16,0 3 0 0,-5 4-1 15,-4 0-7-15,0 0 10 0,0 0 8 16,-4 4-3-16,0 6 1 16,-5-6-9-16,-8 0-2 15,4-1-7-15,-4 15-2 16,9-7-2-16,-1 3 1 16,1 1-4-16,-1-1 0 15,18-3-1-15,-1-1 0 16,5 5 0-16,9-4 0 15,8-1 2-15,5 1 2 16,-1 7-3-16,5 0 0 16,0 0-1-16,0 3 0 15,-5 1 0-15,1-1-2 0,-1 12-4 16,-3-5 0-16,-6 5 2 16,-3-5 3-16,0 5 2 15,-5-8 1-15,-4 7 0 16,-4-10 0-16,-5 3 2 15,-4-7 3-15,0 7 7 16,0-11 4-16,-4 1 5 16,-4-5 2-16,-10 1-1 15,1 0-2-15,0-8-6 16,-4-3-4-16,-5 0-5 16,13-3-2-16,-4-1-6 15,4-7-2-15,5 4-9 16,3 0-4-16,6-4-19 0,7 4-9 15,5-4-48 1</inkml:trace>
          <inkml:trace contextRef="#ctx0" brushRef="#br0" timeOffset="18121.4757">3108 4015 160 0,'0'0'63'0,"4"0"-34"0,-4 0-32 0,0 0 13 16,0 0-9-16,0 0-1 15,0 0 11-15,0 0 7 16,0 0-9-16,0 0 13 0,0 0 5 16,5 7 14-1,-1 11-15-15,0-8-5 16,-4 8-8-16,0 0-3 0,0 4-4 16,0-4 1-16,0 3 0 15,0 4 3-15,-4-3-1 16,0 3 0-16,-1 11-3 15,-3 3-1-15,-1 1 5 16,-4-8 6-16,9 4-4 16,0-4-2-16,-1 1-5 15,1-8-2-15,4 0-1 16,0-7 1-16,0 3-2 16,4-6-1-16,5-5-2 15,4 1-1-15,4-4-7 16,4-3-4-16,5-4-8 15,4-4-1-15,1-3-10 0,3-7-4 16,0-4-20 0,-3-4-6-16,-6 4-40 15</inkml:trace>
          <inkml:trace contextRef="#ctx0" brushRef="#br0" timeOffset="18512.6671">3018 4201 60 0,'0'0'24'0,"0"4"-12"0,0-4-14 16,0 0 23-1,8 7 10-15,-8-7 11 16,0 0 7-16,0 0-5 16,9 0 0-16,-5 0-13 15,0 0-7-15,5 0-13 16,0 0 4-16,-1 0 2 0,1 0-3 16,4 0 0-16,4 3-4 15,4 1 1-15,5-4-2 16,4 4 0-16,5-4-5 15,4 0-3-15,-5 0-5 16,-4 0 0-16,0 0-20 0,-8-4-9 16,8 4-38-16,-8 0-17 15,-5 4-9 1</inkml:trace>
          <inkml:trace contextRef="#ctx0" brushRef="#br0" timeOffset="19022.2347">3444 4327 148 0,'4'3'57'0,"9"12"-30"0,-4-23-34 16,-1 8 10-16,-8-3-1 16,9-1 1-16,-5 1 18 0,5-5 9 15,-1 8-15-15,1 0 12 0,-5 0 3 16,9 0-11-16,-4 0-3 16,-9 0-8-16,8 0-3 15,-8 0-5-15,0 0-2 16,9 0 1-16,-9 0 0 15,0 0 1-15,0 0 0 16,0 0-3-16,0 0 0 16,0-3-20-16,0-1-10 15,0 4-49 1,-9 0-40-16,9-3 44 0</inkml:trace>
          <inkml:trace contextRef="#ctx0" brushRef="#br0" timeOffset="19426.4927">3749 4169 108 0,'0'-4'41'0,"5"8"-22"0,-1-1 4 0,0 1 18 15,-4-4-6-15,0 0-1 16,0 7-8-16,5 4-4 16,-5-4-12-16,0 7 5 0,0-3 2 15,0 4 10 1,4-1-7-16,-4 11-4 15,0 0-5-15,0 0-2 16,0-3-8-16,0-1 0 16,0 1-1-16,0-4 2 15,0-4-3-15,0 0 0 16,0-3-10-16,0-4-5 16,0-3-21-16,-4-4-9 0,4-4-66 15</inkml:trace>
          <inkml:trace contextRef="#ctx0" brushRef="#br0" timeOffset="20207.9446">3685 3042 208 0,'26'25'79'0,"-13"-21"-42"0,4 21-43 16,-9-14 14-16,5 7-9 15,5 0 0-15,-1 3-1 16,0 12-2-16,9-1 3 16,0 11 4-16,4 11 3 0,-9 0 11 15,9-4 6-15,1 0-3 16,-6 11 0-16,-7 4-7 15,7 3-3-15,-7 0-3 16,3 14-2-16,-12-10-6 16,4 0 1-16,0 0 2 15,-5-11 1-15,1 7 3 16,-1-7 1-16,-8-61 21 31,5 86-7-31,-5-7 1 16,-5-11-1-16,5-7-1 15,-8-7-5-15,-1-11-1 16,-4-4-8-16,-8-3 0 0,4-4 4 16,-5-10-2-16,1-4 3 15,-5 3-6-15,0-6-1 16,26-15-26 15,-35 18-11-31,5-4-5 0,9 0-62 16,-1-6-24-16,1-5 0 15,-9-6 2-15</inkml:trace>
        </inkml:traceGroup>
        <inkml:traceGroup>
          <inkml:annotationXML>
            <emma:emma xmlns:emma="http://www.w3.org/2003/04/emma" version="1.0">
              <emma:interpretation id="{0850CD66-C391-4FB3-AED2-A5ED51FA99DD}" emma:medium="tactile" emma:mode="ink">
                <msink:context xmlns:msink="http://schemas.microsoft.com/ink/2010/main" type="inkWord" rotatedBoundingBox="30808,9647 31146,9653 31142,9892 30804,9887"/>
              </emma:interpretation>
              <emma:one-of disjunction-type="recognition" id="oneOf5">
                <emma:interpretation id="interp5" emma:lang="" emma:confidence="1">
                  <emma:literal/>
                </emma:interpretation>
              </emma:one-of>
            </emma:emma>
          </inkml:annotationXML>
          <inkml:trace contextRef="#ctx0" brushRef="#br2" timeOffset="143384.7323">6069 4073 100 0,'0'0'38'0,"0"0"-20"0,0 0-6 0,0 0 13 16,0 0-2-16,0 0-2 15,0 0-11-15,0 0-4 16,0 0-4-16,-5-4 5 0,0 0 5 16,5-1 0-16,-5 1 3 15,5 0 3-15,0 0 1 0,0-1-4 16,0 1 1-16,0-4 0 16,0-1-9-1,0-3-4-15,0 3 0 16,5-8-2-1,0 4-1-15,0 1 1 16,5-5 1-16,6 8 1 16,-1 1 1-16,-5-1-2 15,10 5 1-15,-4-4-2 16,-1 3-1-16,10-3 1 16,-15 4 1-16,11-9-1 15,-11 13 2-15,-5-4-2 16,10 0-1-16,-5 4 1 15,1 0 1-15,-1 0-3 0,-5 4-2 16,-5-4-1-16,15 4 3 16,-5 0 0-16,-5 9 1 15,0-13 0-15,6 4 0 16,-6 0-3-16,5 5 2 16,0-1 1-16,-5 5 2 15,-5-13-1-15,0 13 2 16,5 0-2-16,-5-5-1 15,0 9-4-15,-5-4 0 16,0-1 2-16,0 5 1 16,0-4-2-16,-5-5 2 15,10 1 1-15,-5-1 2 0,-6 1-1 16,11-1 2-16,-5 5 2 16,0-9 2-16,-5 0-3 15,-5 1-1-15,10-5-1 16,-11 0 1-16,-4 0-4 15,0 0 0-15,5 0 1 16,-6 0 0-16,-4 0-3 16,10 0 2-16,4 0 5 15,-4 0 2-15,5-5-2 16,0 5-1-16,0-4-1 16,-5 4-2-16,15-4-6 15,-16 4-1-15,11-8 1 16,0 8 1-16,0-5-2 15,0 5 2-15,0-4 3 0,-5 4 1 16,10-4-17-16,0 0-5 16,0-1-53-1,15 5-53-15,0-12 36 16</inkml:trace>
        </inkml:traceGroup>
        <inkml:traceGroup>
          <inkml:annotationXML>
            <emma:emma xmlns:emma="http://www.w3.org/2003/04/emma" version="1.0">
              <emma:interpretation id="{C59A3C1B-4FD2-4063-AC6B-22D26A5CD1FA}" emma:medium="tactile" emma:mode="ink">
                <msink:context xmlns:msink="http://schemas.microsoft.com/ink/2010/main" type="inkWord" rotatedBoundingBox="31298,9561 31813,9570 31805,10113 31289,10104"/>
              </emma:interpretation>
              <emma:one-of disjunction-type="recognition" id="oneOf6">
                <emma:interpretation id="interp6" emma:lang="" emma:confidence="1">
                  <emma:literal>R</emma:literal>
                </emma:interpretation>
                <emma:interpretation id="interp7" emma:lang="" emma:confidence="0">
                  <emma:literal>K</emma:literal>
                </emma:interpretation>
                <emma:interpretation id="interp8" emma:lang="" emma:confidence="0">
                  <emma:literal>k</emma:literal>
                </emma:interpretation>
                <emma:interpretation id="interp9" emma:lang="" emma:confidence="0">
                  <emma:literal>r</emma:literal>
                </emma:interpretation>
                <emma:interpretation id="interp10" emma:lang="" emma:confidence="0">
                  <emma:literal>M</emma:literal>
                </emma:interpretation>
              </emma:one-of>
            </emma:emma>
          </inkml:annotationXML>
          <inkml:trace contextRef="#ctx0" brushRef="#br2" timeOffset="145097.1438">6526 3870 108 0,'0'-4'44'0,"0"8"-24"0,0-8-13 0,0 4 13 16,0 0-12-16,16-5-4 15,-16 5 1-15,10 0 4 16,15 5-5-16,-15-5 16 0,6 4 6 16,-6-4 4-16,0 4 2 0,-5-4-4 15,-5 0 0-15,0 0-14 16,0 0-3-16,0 0-7 15,0 0-1-15,0 0-1 16,0 0-2-16,0 13 1 16,5-5-1-16,0 9 0 15,-5-4 2-15,10 0-1 16,-5 8 2-16,1-9-4 16,-1 1 0-16,0 0 1 15,0 0 0-15,-5 8 0 16,10-4 2-16,-10 0-3 15,0 0-2-15,0 4-1 16,-10-4 3-16,10 0 0 16,-5-5 1-16,0 5 0 0,0-8 2 15,-1-1-1-15,1 1-1 16,-5-1 1-16,10-4-1 16,-5-4 0-16,0 0 2 15,5 0-3-15,0 0 0 16,-5-4 1-16,5 0 0 15,-5-5 0-15,5 1 2 16,-5-1-1-16,-10-3-1 16,15-5-2-16,0 4 1 15,0 0 1-15,-11 1 0 16,11-1 0-16,11-12 0 16,-6 8 0-16,-5-9 0 15,10 1 2-15,-5 4 3 16,5 0-2-16,0-1-2 0,0 5-3 15,1 0-1-15,-1-4 2 16,5 4 2-16,0 0 0 16,0 5-1-16,-4-1 1 15,9-4 1-15,-5 9-1 16,0 3-1-16,1 1-2 16,-6 4-1-16,0-4 2 15,10 4 0-15,-10 4-4 16,11 5 1-16,-6-1 0 15,0 1 2-15,0 3 1 16,-4-3 3-16,4-1-6 16,0 1-1-16,0-1 6 0,-10 1 4 15,-5-1-2 1,-5-4 0-16,0 5 3 16,-10-5-5-16,0 0-1 15,0-4 0-15,-6 13 0 16,1-9 0-16,-5 9 0 15,9-5 2-15,-4 1 1 16,0-13 3-16,4 12 3 16,1-12-4-16,0 8-1 15,-5-8-4-15,15 8-1 16,-6-8-1-16,1 8-2 16,0 5 0-16,10-18 3 15,-5 18 0-15,5-5 3 16,0 0 1-16,0-4 3 15,0 0 3-15,0 0-2 16,5 13 1-16</inkml:trace>
          <inkml:trace contextRef="#ctx0" brushRef="#br2" timeOffset="145337.6525">6740 3993 312 0,'10'17'115'0,"0"-30"-62"0,0 26-62 16,-5-9 20-16,6 4-10 15,-1-4-1-15,-5 5 1 16,5-1 1-16,0 5-1 15,0 0-1-15,0 8 1 0,-4-4-1 16,9 4 0-16,-5 0 2 16,10 5 1-16,6-9 1 15,-1 0 0-15,-5-1 0 0,1-3 0 16,-6-4-2-16,0-1-2 16,-10 1-2-16,10 3-1 15,-15-8-5-15,0-4 0 16,0 13-18-16,0 4-8 15,0 0-92 1</inkml:trace>
        </inkml:traceGroup>
      </inkml:traceGroup>
    </inkml:traceGroup>
    <inkml:traceGroup>
      <inkml:annotationXML>
        <emma:emma xmlns:emma="http://www.w3.org/2003/04/emma" version="1.0">
          <emma:interpretation id="{7503CE7F-EC65-4C53-B46B-8E92B9C16628}" emma:medium="tactile" emma:mode="ink">
            <msink:context xmlns:msink="http://schemas.microsoft.com/ink/2010/main" type="paragraph" rotatedBoundingBox="25113,10697 29021,11095 28839,12883 24931,12486" alignmentLevel="1"/>
          </emma:interpretation>
        </emma:emma>
      </inkml:annotationXML>
      <inkml:traceGroup>
        <inkml:annotationXML>
          <emma:emma xmlns:emma="http://www.w3.org/2003/04/emma" version="1.0">
            <emma:interpretation id="{F7977DC2-B8B5-4D9A-B360-8E4B5EA751B2}" emma:medium="tactile" emma:mode="ink">
              <msink:context xmlns:msink="http://schemas.microsoft.com/ink/2010/main" type="line" rotatedBoundingBox="25113,10697 29021,11095 28839,12883 24931,12486"/>
            </emma:interpretation>
          </emma:emma>
        </inkml:annotationXML>
        <inkml:traceGroup>
          <inkml:annotationXML>
            <emma:emma xmlns:emma="http://www.w3.org/2003/04/emma" version="1.0">
              <emma:interpretation id="{7A6836BA-9269-4EBB-9FFA-F8B442EC4055}" emma:medium="tactile" emma:mode="ink">
                <msink:context xmlns:msink="http://schemas.microsoft.com/ink/2010/main" type="inkWord" rotatedBoundingBox="25113,10697 29021,11095 28839,12883 24931,12486"/>
              </emma:interpretation>
              <emma:one-of disjunction-type="recognition" id="oneOf7">
                <emma:interpretation id="interp11" emma:lang="" emma:confidence="1">
                  <emma:literal/>
                </emma:interpretation>
              </emma:one-of>
            </emma:emma>
          </inkml:annotationXML>
          <inkml:trace contextRef="#ctx0" brushRef="#br0" timeOffset="24861.2582">1416 6235 108 0,'-17'0'41'0,"17"4"-22"0,-4-11-25 0,4 7 6 16,0 0 14-16,-5-4 10 15,-3 0 16-15,3 1 10 16,-3-4 2-16,3 0 3 16,1-1-30-16,0 1 6 0,-1 0 0 15,1 0-12-15,0 0-3 16,0-8-8-16,-1 5 0 0,1-5-3 16,0 1 0-16,-1-8-6 15,5-3 1-15,0 4 0 16,5-8 0-16,3 4 2 15,1-7 1-15,4-4-6 16,4 7-2-16,0-3 2 16,5 3 3-16,-1 0 1 15,1 8 2-15,-1 3-2 16,1-7-1-16,-1 7 3 16,1 11 0-16,-1-4-1 15,-3 11-2-15,3 3-2 16,1 5 1-16,4 2 1 15,-5 5 2-15,1 6-1 16,-5 1-1-16,0 3-2 16,-4 4 1-16,0-4 1 15,-5 7 0-15,1 7-3 0,-5-3 2 16,-4 0 3-16,-4-7 1 16,0 3-1-16,-9-7 1 15,0 0 2-15,-4-3 4 16,-5-1-2-16,5-3-2 15,-5 0 2-15,5-3 0 16,0 3-1-16,-5-11-1 16,1 0-3-16,-1-3-2 15,1-1 1-15,-1-3 1 16,-3 0-3-16,7-3 0 16,-3-1-4-16,4 0 1 0,-1 1-5 15,5-4-1-15,1 3-9 16,3-3 0-16,5-4-19 15,4 4-5-15,4 0-46 16,9 0-20-16,0-4 8 16</inkml:trace>
          <inkml:trace contextRef="#ctx0" brushRef="#br0" timeOffset="21995.6082">275 5579 236 0,'0'-4'90'0,"0"4"-48"0,5-3-51 0,-1-1 12 16,4 0-13-16,-3-3-4 16,3 0 8-16,5-4 2 15,0-3 21 1,13 3-9-16,-4 4 6 0,3 0 2 15,1 0 3-15,0 3 1 16,4-3-9-16,0 3-4 0,5 4-4 16,-5 0-3-16,9 0-2 15,-5 4-1-15,0-1-1 16,-8 5 0-16,0-1 0 16,-4 4 0-16,-5-1 5 15,-4 8 1-15,-5 4 2 16,-3 6 0-16,-5-2 2 15,-5-1 3-15,1 7 2 16,-13 0 3-16,4-7-1 16,-4 0 2-16,0 1-2 15,-5-5 2-15,-4 1 1 16,-4-8-1-16,-4 0-7 16,-1-3-3-16,-8-4-1 15,9 0 0-15,-9-3-2 16,4-4-2-16,4 0-6 0,5 0-4 15,0 0-12-15,4 0-4 16,5 0-28-16,4-4-13 16,4-3-59-1</inkml:trace>
          <inkml:trace contextRef="#ctx0" brushRef="#br0" timeOffset="21438.3065">447 5503 132 0,'0'0'49'0,"5"4"-26"0,-1-4-5 0,-4 0 20 16,0 0-1-16,0 0 2 15,0 7-6-15,0 0-3 16,0 8-16-16,0-5 0 0,0 8 2 16,-4 11-2-16,-1-4 2 15,1 11-3-15,4 7 0 16,-4 11-5-16,-5 14 0 0,9-3-5 15,0-4 0-15,4 0-1 16,1 0-2-16,-1 0 1 16,0-8 1-16,1-2-1 15,-1-5-1-15,-4-10-8 16,0 0-3-16,0-11-12 16,0-3-5-16,-4-12-25 15,-1-2-9-15,1-12-49 16</inkml:trace>
          <inkml:trace contextRef="#ctx0" brushRef="#br0" timeOffset="22701.2594">1330 5331 236 0,'-9'22'90'0,"5"-33"-48"0,-5 18-49 0,5-3 16 16,-4 3-6-16,-5 4 1 15,-5-8 9-15,1 4 3 16,-4 1-7-16,-1 2 12 0,1 1 8 16,-5 3 0-16,0-3 1 15,-4 4-13-15,4-1-5 16,4 7-3-16,1-3-1 16,-1 15-2-16,1 3 1 15,-1 7-2-15,-4 10 0 16,9 5-3-16,0 3-2 15,0 0 1-15,4 0-1 16,4 3 2-16,5-6 1 0,4 3 1 16,0 0 2-16,9-4-1 15,-1 4 2-15,1 4-4 16,8-8-2-16,0-10 0 16,9 7-1-16,9-4 0 15,-5-4 0-15,4-6 0 16,1-8 0-16,-1 0 0 15,0-6 2-15,1-5-1 16,-5-3-1-16,-4-4 1 16,0-3-1-16,-5 3-3 15,-4-6 0-15,-4-1-1 16,-4-4 0-16,0 1-4 16,-9-4 0-16,0 0-14 15,0 0-5-15,0-4-28 16,-5 1-12-16,1-8-69 15</inkml:trace>
          <inkml:trace contextRef="#ctx0" brushRef="#br0" timeOffset="26152.2806">1769 6207 156 0,'4'0'57'0,"5"-4"-30"0,4 4-18 16,-4 0 14-16,-1 0 53 31,14-4-24-15,-1 4-7-16,1 0-18 16,-1 0-5-16,1 4-11 15,4 0-2-15,-1-1-5 16,1 1-5-16,-4 3 0 0,-1-4 1 15,1 1 0-15,-5-4-3 16,5 4 0-16,-10-4-7 16,1 3-4-16,0-3-14 15,-4 0-5-15,0 0-49 16,-5-3-66 0,0-5 37-16</inkml:trace>
          <inkml:trace contextRef="#ctx0" brushRef="#br0" timeOffset="25791.5179">1946 6002 156 0,'0'-4'60'0,"0"-13"-32"0,4 27-13 0,-4-10 20 15,0 0-13-15,0 0 7 16,4 4-9 0,-4 7-10-16,0-11 3 0,0 14 0 15,0-3 2-15,-4 7 1 0,0 0-2 16,-5-4 1-16,9-14 14 31,-13 32-14-15,0 4-3-16,5 4-7 15,-1-5-4-15,5-6 4 16,-5 3 1-16,9-6-2 16,9 2 2-16,-5-3 0 0,5-3 2 15,-1 3 0-15,5-7-2 16,0 3-1-16,0-6-3 15,0-4-2-15,0-1-6 16,4-2-1-16,0-5-6 16,5 1-2-16,-5-4-9 0,0-4-3 15,-4-3-16 1,4-7-8-16,-4-4-63 16,-4-4-35-16,-1 1 71 15</inkml:trace>
          <inkml:trace contextRef="#ctx0" brushRef="#br0" timeOffset="26813.3541">2501 5320 220 0,'0'0'82'0,"4"0"-44"0,5 22-31 0,-5-15 18 16,0 7-9 0,1 1 1-16,-1-4-6 0,0 3-1 15,-4 4 46 16,-4 18-21-31,0 18-8 16,-1-1-11-16,1 8-4 16,0 4-9-16,0 7-2 15,-5 3-1-15,0-7 2 0,1 0 1 16,-1 0 1-16,5 1 0 16,-1-5 4-16,1 1 3 15,0-1-4-15,0-3 1 16,-1-7-3-16,1-4 0 15,4 1-6-15,0-12 1 0,0 1-2 16,0-1 0-16,0-14 2 16,0 0 0-16,0-10-7 15,0-1-3-15,0-3-10 16,0-1-5-16,0-10-17 16,4-7-6-16,5-7-70 15,-1-15-54 1,5-7 63-16</inkml:trace>
          <inkml:trace contextRef="#ctx0" brushRef="#br0" timeOffset="27563.6361">3289 5708 280 0,'0'0'107'15,"0"0"-58"-15,-5 3-40 0,5 1 25 0,-4-4-15 16,-9 4-1-16,0-1-8 16,-4 1-4-16,-9-1-3 15,5 1 4-15,-1 3 3 0,1 0-1 16,-9 8 2-16,-5-5-2 16,9 1 0-16,-4 4-3 15,4-1 1-15,0 4-6 16,1 0-1-16,3 0 2 15,1 0 1-15,3-4-4 16,1 4 1-16,9 0 0 16,-1-7 0-16,5 3-3 15,4-3 0-15,8 0-1 16,5 6 0-16,0-6 3 16,4 4 2-16,9-5 0 0,4 8 2 15,0-3-4-15,1-5 0 16,-1 1-1-16,0 7-2 15,0-4-4-15,0 1-2 16,-4-1 0-16,-5 8 4 16,-3-8 3-16,-5 8 2 15,-5 3 5-15,-4-4 2 16,-8-3 4-16,-4 4 1 16,-10-8 1-16,-3 0 2 15,-5 4-3-15,-4-7-1 16,-9-4 0-16,5-3 4 0,-5-4-4 15,9-4 0 1,-5 1-6-16,10-1-3 0,-1-3-3 16,4 0-1-16,5-1-5 15,4 1 0-15,4-3-5 16,5 2-2-16,0-2-9 16,4 2-3-16,4 1-25 15,5-7-9-15,4 0-83 16</inkml:trace>
          <inkml:trace contextRef="#ctx0" brushRef="#br0" timeOffset="28648.6027">3315 6422 148 0,'17'-4'55'0,"-4"1"-30"0,0 3-5 0,-5 0 21 16,1 0 0-16,8 0 2 15,-4-4-12-15,4 0-7 16,0 4-13-16,-8 0-1 0,13 0 1 15,-5 0-4 1,-4 0-8-16,0 0-4 16,-5 0-20-16,9 0-7 15,-8 0-43-15,-5 0-18 0,9-3 4 16</inkml:trace>
          <inkml:trace contextRef="#ctx0" brushRef="#br0" timeOffset="29950.3216">3508 5238 148 0,'9'0'55'0,"-5"0"-30"0,-4 0-23 15,9 0 12-15,-5 0 6 16,0 0 5-16,5 0 6 15,-5 0 6-15,9 7-20 16,-4 0 10-16,8-3 4 0,5 3 3 0,-1 0 2 16,1 0-6-16,-1 4-2 15,1 11-13-15,-1-8-4 16,1 8-7-16,8 3-1 16,-4-7 1-16,4 3 2 15,0 4-1-15,0 0 0 16,0 4 1-16,9 3 3 15,-9 11-6-15,0 4-4 16,-4 3 0-16,-4 0 2 16,-1 1-2-16,-4-1 0 15,1 4 1-15,-10 0 2 0,1 3-3 16,-1-7 0-16,1 0 1 16,-5 1 0-16,-4 2 0 15,-4 1 0-15,0 0 0 16,-1 0 2-16,-3 0 1 15,-1-1 1-15,1-6-2 16,-10 3 1-16,6-7-2 16,-14 0 2-16,13-10-4 15,-4-1 0-15,-1-10-1 16,5 3-2-16,0-7-4 16,1-4 0-16,3-3-16 15,0 3-4-15,-4-3-35 16,5-8-14-16,-5-3-61 15</inkml:trace>
          <inkml:trace contextRef="#ctx0" brushRef="#br0" timeOffset="28298.9555">3444 6113 196 0,'0'-7'74'0,"0"14"-40"0,4-7-38 16,-4 0 15-16,0 0-8 15,0 0 0-15,0 0 14 16,0 0 6-16,0 4-11 16,0 3 13-16,0 0 7 0,0 0-1 0,0 4-1 15,0 3-8-15,0 1-3 16,0-1-7-16,0 8-2 15,0 6-6-15,0 8-1 16,0-3-1-16,0 10-2 16,0 0 5-16,0-4 1 15,0 8 4-15,0-1 1 16,0-6-1-16,0-4 1 16,0 3-4-16,0-10 1 15,-4 0-3-15,4-4 0 16,-5-4-6-16,5-3 1 15,0-3 0-15,5-1 0 0,-1-3-7 16,5-4-3-16,4-4-5 16,-5-3-4-16,14 0-11 15,-5-3-6-15,-4-8-8 16,0-3-2-16,-5 3-15 16,10-3-4-16,-10-8-36 15</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49.73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-8 71 64 0,'10'-4'24'0,"-15"4"-12"0,0 0-5 0,5 0 7 0,0 0 1 15,0 0 1-15,10 0-6 16,0 0-4-16,-10 0-1 16,10 0-1-16,0 0 9 31,6 0-3-16,-1 0 2-15,0 0-3 16,0-5 0-16,6 1-1 16,-1 0 2-16,5 0-5 15,1-1 6-15,-1 1 2 0,1 0-4 16,-1 0-1-16,0-5 0 16,1 5 0-16,-1 0 0 15,6 4 0-15,-1 0-4 0,1 0-3 16,-1 0 4-16,11-4 1 15,4-1 2-15,1 5 0 16,-5 0 0-16,-1 0 2 16,-4 0-1-16,0 0 0 15,-1 0 1-15,-4-4 4 16,-1 0-6-16,16 0-2 16,0-1-1-16,-6 5-1 15,1-4-2-15,5 4-2 16,-1 0-2-16,1 0 1 15,0 4-1-15,5 1 0 16,9-1 4-16,-4 4 1 16,0 1 1-16,0-1 0 0,0 1 2 15,-10-1 3-15,15-4 5 16,-5 1-4 0,-1-1 0-16,1 0-9 15,5 0 0-15,0 1-1 16,5 3 0-16,0 1 0 15,0-1 0-15,-5 5 0 16,5-5 2-16,-10 1-3 16,5-5 0-16,-5 0 1 15,0 5 0-15,0-1 0 16,5 1 0-16,0-5 0 16,0 4 0-16,15 1 0 15,-5-5 0-15,0 0 0 16,-5-4 2-16,-5 17-1 15,10-17 2-15,-10 0-2 0,0 0-1 16,5 4-2-16,0-4 1 16,5 0-1-16,21 13 0 15,-16-4 4-15,-5-1 1 16,0 0-1-16,-5-3-2 16,5 12-2-16,1-13 1 15,-1 0 1-15,0-4 0 16,5 4 0-16,15 5 2 15,-4-1-1-15,-6 5-1 16,0-5-2-16,-4 1-1 16,-1-1 2-16,0 1 2 0,0-1 0 15,5-3-1-15,6-5 1 16,25 0 1-16,-11 4-1 16,-9 0-1-16,-11-4-2 15,0 0 1-15,-10 8 3 16,-5-16 1-16,0 8 1 15,5 0 0-15,1 0-2 16,4-4-2-16,5 4-2 16,-5 0 1-16,-5 4 1 15,-5-4 2-15,6 8-1 16,-6-3-1-16,-5-1-2 16,5 0 1-16,5-4 1 15,0 4 0-15,20-4 0 16,-9 0 2-16,-6 0-1 15,0 0-1-15,-10 0 1 0,15 5-1 16,-5-5 0-16,6 0 0 16,-1 0 0-16,16 0 0 15,-1 0 0-15,1 0 2 16,-11 0-1-16,5 0-1 16,1 0 1-16,-1 0-1 15,6 0 0-15,20-5 0 16,-11 10 0-16,-9-1 0 15,-6-4 0-15,11 0 0 16,-11 0-3-16,6 0 2 16,-1 0 1-16,16 0 2 0,-10 8-1 15,-6-3 2-15,-4-1-2 16,4 0-1-16,1-4-2 16,-1 0 1-16,1 0 1 15,15 4 2-15,-11 0-1 16,-4 1 2-16,4 3 0 15,-4-4 1-15,4 1-2 16,-4-1 1-16,10 0-2 16,4 5-1-16,-4-1 3 15,-16-4 0-15,11-4-4 16,-11 0 1-16,6 0 0 16,0 5 0-16,14-1 2 15,-4 0 1-15,-11 0-4 16,-4-4 1-16,15 0 0 15,-11 4 2-15,1-4-1 0,-1 9 2 16,6-5-2-16,-1 5-1 16,-4-5 1-16,-6 4 1 15,-4-3-1-15,-1-5 2 16,0 4-4-16,6 0-2 16,-1 0 2-16,16 0 2 15,0 1-2-15,-11-1 0 16,1 0 7-16,-6-8 4 15,6 0-5-15,4-1-1 16,6 1-2-16,5 4 1 16,-6 0-2-16,-9-4-1 15,10 0-4-15,-1 0 0 16,1-1 4-16,10 1 4 16,0 4-1-16,-11 0-2 0,-4-4-3 15,5 4-1-15,-6 0 2 16,6 0 2-16,10-4 0 15,-6 4 2-15,1-5-4 16,-10 1 0-16,4 0 1 16,-4-5 2-16,-5 1-1 15,-1 4-1-15,11 0-2 16,-6-1-1-16,-4 1 2 16,-6 0 0-16,-4-5 1 15,-1 5 2-15,-5 0 1 16,1 0 1-16,-1-1-5 15,-5 1-1-15,10-9 1 16,-9 9 0-16,-6 4 1 0,0-4 2 16,-10 0-1-16,-5 0-1 15,-5-1 1-15,-1 1-1 16,-4 0 0-16,-5 4 0 16,-6-4 0-16,1 4 0 15,-6-5 0-15,1 1 0 16,-6 0 0-16,1 4 0 15,-1 0 0-15,-5 0 0 16,1 0 0-16,-6 0 0 16,-5 0-3-16,0 0 2 15,-10 0 1-15,0 0 2 0,0-4 1 16,0 4 3-16,-5 0-3 16,0 4 0-16,-5-8-10 15,5 4-5-15,0-5-34 16,0-3-13-16,0 4-66 15</inkml:trace>
</inkml:ink>
</file>

<file path=ppt/ink/ink1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51.23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68 104 0,'-5'8'41'0,"10"-16"-22"0,-5 4-3 15,0 4 16-15,0 0 0 16,0 0 1-16,0 0-1 16,0 0 0-16,0-5-17 15,0 5 4-15,0-4 2 0,0 4-7 16,0 0-3-16,0 0-2 15,0 0-1-15,0 0-7 16,0 0-2-16,10 0 4 16,5 0 3-16,0 0-3 15,11 4-2-15,-1 1 4 16,6-1 1-16,-1 4 0 16,1-4 1-16,4-4-2 15,6 0 2-15,0 0 0 0,4 0 1 16,11-4-2-16,10-4-1 15,5 4-3-15,26-5-2 16,-1 5 1-16,1 0 1 16,-1-1-1-16,-4 1-1 15,9 0 3-15,11 0 0 16,5-1-1-16,0 5 1 16,0 0 0-16,-11 0 1 0,1-4-2 15,5 0-2-15,15 0-2 16,0 4 1-16,-5-4 1 15,-5 4 2-15,-16 0-1 16,1-13 2-16,4 13-7 16,16 0 1-16,-10 0 3 15,-5 4 2-15,-1 5-3 16,-9-5 1-16,-11 0 0 16,1 0 2-16,-1 0-1 15,0 1 2-15,11-5-4 16,-1 4-2-16,-9 0 2 15,-6 0 2-15,0 5-2 16,-9-1 0-16,-12-3 1 16,-4-1 2-16,0-4-1 0,0 8 2 15,0-8-4-15,-5 4 0 16,0 1 1-16,-1-1 2 16,6 0 1-16,-5 0 1 15,-5 1-5-15,-6-5-1 16,-4 4-2-16,-6 0 3 15,1 5 0-15,-1-5 1 16,-4 0 0-16,-1 5 2 16,-4-1-3-16,-6-4 0 15,0 0 1-15,-5 1 2 16,0-1 1-16,-10-4 3 16,0 0 1-16,0 0 1 15,0 0-18-15,0 0-7 16,-5 0-47-16,5 0-19 0,10-13-47 15</inkml:trace>
</inkml:ink>
</file>

<file path=ppt/ink/ink1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54.04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4 43 96 0,'0'-4'35'0,"5"8"-18"0,-20 1-9 0,15-5 13 16,0 0-6-16,0 0 2 16,0-5-4-16,0 1 0 15,0 4 1-15,0 0 2 16,0 0-9-16,0 0 2 0,0 0 2 16,0 0-4-16,0 0 1 15,0 0-1-15,0 0 3 16,0 0 4-16,0 0 3 15,10 0-3-15,0 0 0 16,0 0 0-16,0 0 2 0,1 0-3 16,-1 0 0-16,0 0-5 15,0 0 0-15,5-4-5 16,1 4-2-16,-1-4 0 16,-5-1 1-16,5 5 3 15,-5 0 4-15,0 5 0 16,11-5 0-16,-1-5-3 15,6 1 1-15,-6 0-2 16,5 4 0-16,-4 0-6 16,-1 0 1-16,0 0 2 15,6 0 1-15,-6 0-4 16,5 0 1-16,1 0 2 16,-6 0 1-16,5 0 3 15,-4 0 1-15,4 0-1 0,-5 0-1 16,1-4-3-16,-1 4-2 15,0 4 1-15,-4-4 1 16,4-4-1-16,-5 4-1 16,0 0 1-16,-4 0 1 15,4 0-1-15,-5 0-1 16,-5 0-2-16,0 0-1 16,-5 0 2-16,0 0 2 15,10-9 0-15,-10 9 2 16,0 0-4-16,0 0 0 15,0 0 1-15,0 0 0 16,0-4 0-16,0 4 0 16,0 0-3-16,0 0 2 0,0 0 3 15,0 0 1-15,0 0-1 16,0 0-2-16,0-4-2 16,0 4-1-16,0 0 2 15,0 0 2-15,0 0-2 16,0 0 0-16,0 0 1 15,0 0 0-15,0 0-5 16,-10 0-14 0,5 0-4-16,0 0-28 15,-5 0-9-15,-10 0-64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02.661"/>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8F2DF942-5950-4969-A397-645BF74CEDFA}" emma:medium="tactile" emma:mode="ink">
          <msink:context xmlns:msink="http://schemas.microsoft.com/ink/2010/main" type="inkDrawing" rotatedBoundingBox="11980,11109 12204,9708 12983,9833 12759,11234" semanticType="callout" shapeName="Other">
            <msink:sourceLink direction="to" ref="{B67B746F-9B6C-402F-8886-2164BA550AB5}"/>
          </msink:context>
        </emma:interpretation>
      </emma:emma>
    </inkml:annotationXML>
    <inkml:trace contextRef="#ctx0" brushRef="#br0">214 1 184 0,'-5'-4'71'0,"5"8"-38"0,0 0-32 0,0-4 16 0,0 0-9 16,0 0-2-16,0 7 3 15,0 1 4-15,0 7-7 16,0 5 3-16,-4 3 4 0,-1 11 6 15,0 5 5-15,1 11-1 16,-1 8-2-16,1 22-7 16,-1 5-4-16,0 0-5 15,1-1-2-15,-1 1 1 16,0-4 2-16,-4 0-1 16,0 3 2-16,0-7 0 15,-5-7 1-15,-5-13-2 16,1-7-1-16,-5-3-1 15,4-17 2-15,1-10-3 16,4-9-2-16,5-34 0 0,4-8 1 16,10-26-6-16,4-5-1 15,10-3-3-15,-1-5 0 16,-4-7 0-16,4 4 0 16,-4-8 2-16,0 4 2 15,-5 0-1-15,1 12 4 16,-1 3 0-16,0 16 1 15,0-8 0-15,-4 12 2 16,4 7 1 0,0 5-1-16,1 10 1 15,-1-3 0-15,0 16 1 16,0-1-2-16,1 12 1 16,-1 0-2-16,0 3-1 0,0 5 3 15,0 7 0-15,1 0-1 16,4 16 1-16,-1 0-4 15,1 22 0-15,0 5 3 16,0 7 3-16,0-7-4 16,0 11-1-16,4 0 0 15,1 0 0-15,4 0 0 16,4-7 0-16,6 11 4 16,-1-12 2-16,-4-11-2 15,9-12-1-15,-5-11 3 16,5-4 3-16,-5-23 2 15,1-12 1-15,-6-23-4 16,-4-7 0-16,-4-16-7 16,-5-8-3-16,-5-11-2 15,-4-11 0-15,-5-5-2 0,0-19 1 16,0 1 3-16,4 3 3 16,1 7-2-16,4 17-2 15,0 7-3-15,1 3 1 16,3 20-2-16,1 4 2 15,0 11-2-15,0 12 0 16,0 8-1-16,0 15-39 16,13 8-15-1,-3 3-71 1</inkml:trace>
  </inkml:traceGroup>
</inkml:ink>
</file>

<file path=ppt/ink/ink1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06.088"/>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9 8 48 0,'-10'-4'19'0,"10"0"-10"0</inkml:trace>
</inkml:ink>
</file>

<file path=ppt/ink/ink1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08.368"/>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5 37 108 0,'0'-12'41'0,"-5"16"-22"0,5-4-22 16,-5-9 8-16,10 1-2 15,0-5 1-15,0 9-5 16,0 0 1-16,0 0 13 15,1-1 6-15,-1 1 6 16,-5 4 2-16,0 0-3 16,0 0-3-16,0 0-11 15,0 0 0-15,0 0 1 0,5 13-2 16,0-13-5 0,-5 0-2-16,5 8 1 15,5 5-2 1,-5-5-1-16,0-3 3 15,0-1 0-15,5 0 3 0,1 5 3 16,-1-5 0-16,0 0 0 16,0-4-1-16,0 4 0 15,-5-4-2-15,5 0 1 16,1 5-6-16,-6-1-1 16,5-4 0-16,0 0 2 15,0 0-3-15,0 0 0 16,0 0 3-16,11 0 5 15,-1 0-1 1,11 0-1 0,-6 0-2-16,-5 0-3 0,1 0 1 15,-6 0 1-15,0 0-1 16,0 0 2-16,1 0 0 16,-1 0 3-16,0 0-3 15,-5 0-2-15,5 4 0 16,-4 4 1-16,-11-8-1 31,20 0-1-15,0 0 3-16,-4 5 0 15,-1-1 3-15,0-4-1 16,0 0 0-16,0 0-3 16,1 0 1-16,14 0 0 0,-9 0-1 15,-6-4 1-15,0 4-2 16,5 0-1-16,1-5 3 15,-1 5-4-15,0 0 0 16,-4 0 1-16,-1 0 2 16,0 0-1-16,-5 0-1 15,0 0 5-15,6 0 1 16,-6 0 0-16,5 0-1 16,-5 0-6-16,10 0 1 15,-4 0 0 1,-1 0 0-16,0 5 0 15,0-1 0-15,1-4 0 16,4 8 0-16,0-3 2 16,6-1-3-16,-1 0 0 15,0 5 1-15,1-5 2 0,-1 4-1 16,6-4-1-16,-1 9-2 16,6-9 1-16,-1 1 1 15,11-1 2-15,5 4-1 16,-5-3-1-16,-6 3-2 15,1-4 1-15,-6 1 1 16,1-1 2-16,0 0-1 16,-1 0 2-16,-4 0-4 15,30-4-2 1,-6 0 4-16,1 0-1 16,0 0 0-16,5 0 1 15,-10 0-1-15,5 0 2 16,0 0 1-16,-11 0-1 15,1 0-2-15,-5 0 1 16,-6 0-1-16,1 0-3 0,-1 0 2 16,-4-4 1-16,-1 0 0 15,1 0 2-15,4 0 1 16,-4-1-1-16,10 1-2 16,-6 4-2-16,-4 0 1 15,-1-4 1-15,-4 4 2 16,-1 0-1-16,0 0-1 15,1 0 1-15,-1 0 1 16,1 4-1-16,-1-4-1 16,0 4 1-16,1-4-1 15,4 0 4-15,1 0 2 16,-1 0-2-16,1 0-3 0,-1 0-5 16,1 0 0-16,-1 5 2 15,1-5 1-15,-6 0 3 16,5 0 1-16,1 0-4 15,10-5 1-15,9 1 2 16,-4 0 3-16,5 0 0 16,0-1 2-16,5 5-6 15,-1 0-1-15,11 0 0 16,-5 5 0-16,-5-1 0 16,0-4 0-16,-5 0-3 15,0 4 2-15,5 0 1 16,5-4 0-16,0 0 0 15,0 0 0-15,5 5 0 16,0-1 2-16,5 0-3 16,0 0 0-16,-5 0 1 15,0-4 2-15,0 9-3 0,10-9 0 16,0 0 1-16,1 0 2 16,-1 0-3-16,5 4 0 15,5 0 1-15,1 1 2 16,-6 3-3-16,-5 1 0 15,16-1 1-15,9-4 2 16,-4 0-1-16,4 1-1 16,-4-1 3-16,10 0 2 15,-1-4-2-15,-14 9 0 16,-6-1-1-16,11-12-2 0,-1 0 1 16,6 4-1-16,-1 0 2 15,6 0 3-15,-10 4-7 16,-6-4 0-16,-5 0 0 15,11-4 3-15,-1-5 0 16,11 9-1-16,5 9 3 16,-11-5 0-16,-4-4-4 15,-6 0 1-15,6 0-2 16,10 0 0-16,-1-4 2 16,6-5 2-16,5 9-1 15,-10 0-1-15,-6 0 1 16,-9-4-1-16,14 0 0 15,6-1 0-15,0 1-3 16,0 4 2-16,-6 0 3 0,-9 0 3 16,-6 0-4-16,1 0-3 15,4-4 1-15,1 0 2 16,-1 0 0-16,6 4-1 16,-6 0-2-16,-9 0 1 15,-1 0-1-15,-10 0 0 16,0-5 4-16,6 1 1 15,-1 0-1-15,0 4 1 16,1 4 0-16,-1-4 3 16,-5 0-3-16,0 4-2 15,-10 1-3-15,0-5 1 16,-5 4 1-16,5-8 0 0,16 4 0 16,-1 0 2-16,0 0-1 15,0 0-1-15,16 4-2 16,-21-4 1-16,0 4 1 15,-10-4 2-15,0 4-1 16,-5-4 2-16,11-4-4 16,-6 4 0-16,0 0 1 15,0 4 0-15,5-4-3 16,0 0 2-16,0 4 1 16,-5 1 0-16,-5-5 0 15,-5 0 0-15,-10 4 0 16,4 0 2-16,1 5-1 15,10-18 2-15,-10 9-4 16,0 0 0-16,-16 0 1 16,1-4 0-16,-11 4 0 0,-4 0 0 15,-6 0 0-15,0 0 0 16,-5-4-7-16,-10 4 0 16,0 0-8-16,5-5-1 15,-5 5-132 16,0-8-5-31,-5-5-9 16</inkml:trace>
</inkml:ink>
</file>

<file path=ppt/ink/ink1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10.36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5 123 76 0,'-5'-5'30'0,"5"5"-16"0,0-4-1 0,0 4 14 16,0-4-2-16,0 0 3 15,0 0 1-15,0-1 2 16,0 1-8-16,0 0-1 16,0 0-13-16,0-1-1 0,0 1-1 15,5 0-3-15,5-5-3 0,1 9 0 16,4 0 1-16,5 0 1 15,6 0 3-15,14 0 1 16,6 0 1-16,0 0 0 16,4 0 0-16,1 0 0 15,0 0 2-15,5-4-1 16,5 0 2-16,5 0-4 16,5 0-2-16,5-1-2 15,21 1 0-15,-6 0-4 16,1 0 0-16,9-1 1 15,1-3 0-15,10 4 0 16,20-1 2-16,-10 1-1 16,-6 4-1-16,6 0 3 15,-5-8 0-15,5 3-1 16,15 5 1-16,-5 5 0 0,-10 3 3 16,5-4-1-16,-5 1 2 15,0 3-6-15,20 1-3 16,-5 3 1-16,-10-3 0 15,6-1 1-15,-1 5 0 16,5-5 2-16,15 5 3 16,-152-13 4 15,254 21-4-31,-20 5-3 16,-26-9 1-16,-20 0 0 15,-10-1-4-15,-5 6-1 16,10 3 1-16,-11-4 0 0,-9 13 3 15,-16-9-1-15,0 1 2 0,11-9 0 16,-1 0 3-16,-9 0-1 16,-6 0 2-16,0-9-4 15,21 1-2-15,25-5 0 16,-21-4 1-16,1 4-1 16,-11-4 2-16,16 0-2 15,-5 0 2-15,-21 0-4 16,11 0 0-16,-11 0-1 15,5 0 0-15,16-4 2 16,-11 4 2-16,1 0-3 16,-1 0 0-16,11-4 5 15,0-1 5-15,-21 1 1 16,0 0 2-16,-4-13-4 0,4 0-3 16,5 8-5-16,-9 1-2 15,-6 0 1-15,0 3 2 16,0-16-2-16,15 8 0 15,-4 1 1-15,-21-1 0 16,-5 5 0-16,-5-1 0 16,-1-4 2-16,1 5 3 15,5 4 0-15,-10-5 0 16,-11 1-1-16,-9 4 0 16,10-5-2-16,-16 5-2 15,0 4-2-15,1 0 1 16,-1 0 3-16,0 0 1 0,1 0-4 15,-11 0 1-15,-10 0 0 16,-5 0 0-16,-5 0 0 16,5 0 2-16,-5 0-1 15,-6 0 2-15,1 0 0 16,0 0 1-16,0 0-5 16,5 0 1-16,-6 0-2 15,1 0 0-15,15 4 2 16,-10 0 2-16,-5-4-1 15,-5 0 2-15,-6 0-2 16,-4 0 2-16,-6 0-2 16,-4 0-1-16,-1 0 1 15,-4 5 1-15,-1-1-1 16,0-4-1-16,6 0 1 16,-6 0 1-16,10 0-3 0,-4 0-2 15,-1 0 2-15,1 0 0 16,-1 0 1-16,0 0 0 15,1 0 0-15,-1 0 2 16,1 0-1-16,-1 0-1 16,0 0 1-16,1-4-1 15,-1-1 0-15,11 5 2 16,-6-4-6-16,11 0 1 16,-6 0-6-16,-4-1 1 15,-1-3-12-15,1 4-2 16,-6 4-32-16,1 0-15 15,-1-5-72-15</inkml:trace>
</inkml:ink>
</file>

<file path=ppt/ink/ink1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12.795"/>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-2 77 12 0,'0'0'8'0,"0"0"-4"0,10-9-5 0,-10 9 4 16,0 0-2-16,0 0-1 16,0 0 25-16,0 0 12 15,0 0 4-15,0 0 0 16,0 0-9-16,0 0-5 16,0 0-15-16,0 0-5 15,5 4 8-15,-5-4 5 16,0 0-10-16,0 0 8 0,0 0 2 15,10 0-2-15,-5 5 2 16,1-5-5-16,9 0-1 16,-5 0-6-16,0 0-3 0,0 0 2 15,-5 0 0-15,11-5-1 16,-1 5 1-16,0 0 0 16,5 0 3-16,1 0 4 15,-1-4 1-15,-5 4-4 16,16-4 1-16,-11 0-7 15,11-5-3-15,-11 5 1 16,10 4 2-16,-4 0-4 16,4-4-1-16,-4 0 0 15,4 4 0-15,-5 0 0 16,1 0 2-16,-1 0 1 16,1 0 1-16,-1 4 0 15,0-4 0-15,1 0 0 16,-1 0 2-16,-4-4-1 15,9 4 2-15,6 0-6 16,9-5-1-16,-9 1 0 0,-11 4 0 16,11-4 0-16,-6 4 0 15,1-4 0-15,-6 4 0 16,6 0 6-16,-1 0 4 16,1-5-5-16,-6 5-1 15,11 0-2-15,-6 0-2 16,1 0 1-16,4 0 1 15,-9-4 1-15,4 4 1 16,1-4-2-16,-6 4 1 16,0-4-2-16,-4 4-1 15,-1 0 1-15,-5 0 1 0,0 0-3 16,-9 0 0-16,9-4 3 16,-15 4 3-16,0 0-2 15,0 0-2-15,0 0 0 16,0 0-1-16,0-5-5 15,0 5 1-15,0 0-11 16,0 5-3-16,-5-1-11 16,-5 4-4-16,-6 5-44 15,-9-5-18-15,-1-8-25 16</inkml:trace>
</inkml:ink>
</file>

<file path=ppt/ink/ink1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26.17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0 149 96 0,'0'-12'35'0,"0"7"-18"0,0-3 0 0,0 4 16 16,0-5-11-16,0 1-4 0,0-1-14 16,0 5-2-16,0-5-2 15,0 1 0-15,0 0 2 0,0-1 5 16,0 5 4-16,0-9 9 15,5 13 5-15,0-8 2 16,0-1 1-16,0 9-9 16,0-4-4-16,5 0-11 15,11-5-2-15,-6 9-2 16,0-4 0-16,10 0 2 16,-4 4 3-16,-1 0-4 15,0 0-3-15,6 4 3 16,-1 0 3-16,1-4 1 15,-1 0 0-15,0 9 3 16,1-9 3-16,4 0-4 16,6 0 1-16,-1 0-1 0,6 0 3 15,0-9-5-15,4 9-1 16,11 0-2-16,-5 0 1 16,5 0-4-16,5 9 0 15,-5-1 1-15,0 1 2 16,-5-1-1-16,-6-8-1 15,1 13 9-15,0-13 4 16,4 0-6-16,-4 0-2 16,0-13-1-16,0 13 2 15,-1 0-5-15,1 0-1 16,0 0 2-16,0 0 1 16,4 0-4-16,6 0-1 15,-10 13 3-15,0-9 1 0,-1 5 0 16,-4-5 1-16,0 0 0 15,-6-4 1-15,1 8-5 16,4 1 1-16,1-5 0 16,5 5 0-16,-6-1 0 15,6 5 0-15,0 0 2 16,5-1 1-16,-1 1-1 16,16-5-2-16,-5 9-2 15,0-8 1-15,-5-1 1 16,0-8 2-16,-5 9-1 15,10-9-1-15,-10 4 1 16,0-4-1-16,-1 4 2 16,1-4 1-16,0 9-4 15,5-5 1-15,0 0 2 0,10-4 1 16,-10 9-4-16,5 8 1 16,-6-9-2-16,-4 5 0 15,5-9 2-15,0 9 0 16,0-9 0-16,-5 0 0 15,-1 0 0-15,6 5 0 16,0-5-3-16,10 0 2 16,0 13 1-16,11-8 0 15,-11-5 0-15,0 4 0 16,-5-3 0-16,-6-1 2 16,1-4-1-16,5 13-1 0,-5-30 1 15,-5 8-1-15,5 1 0 16,0-1 0-16,5 5-3 15,0 0 2-15,5 4 3 16,0-5 1-16,0 1-4 16,-5 17 1-16,-5-17 2 15,-6-1 1-15,6 1-4 16,0 4 1-16,-5 0-2 16,0 0 0-16,5 0 2 15,0-4 2-15,-1-13-1 16,-4 4-1-16,5 5 1 15,5 8-1-15,-5 8 0 16,0-8 2-16,-5-12-3 16,-6-1 0-16,-4 5 3 0,5-1 1 15,-1-8-4-15,-4 13-1 16,-5 0 1-16,-1-5 2 16,6 5 0-16,-6 0-1 15,1-5-2-15,-1 5-1 16,-4 0 2-16,-1-5 2 15,-4 9 0-15,-6-8 2 16,-5-1-2-16,-4 9 2 16,-1-4-2-16,-10 4-1 15,5 0-2-15,-5 0 1 16,0 0-1-16,0 0 0 16,0 0 0-16,0 0-2 0,0 0 3 15,0 0 2-15,0 0 0 16,0 0-1-16,0 0 3 15,0 0 0-15,0 0-15 16,0 0-6-16,0 0-11 16,0 4-5-16,5 13-36 15,-5-4-18-15</inkml:trace>
</inkml:ink>
</file>

<file path=ppt/ink/ink1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29.507"/>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-3 12 40 0,'0'21'16'0,"0"-42"-8"0,5 8-21 0,-5 13 1 16,0 0-2-16,5-4 1 16</inkml:trace>
</inkml:ink>
</file>

<file path=ppt/ink/ink1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30.480"/>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-4 65 140 0,'0'-4'55'0,"0"0"-30"0,0 8-16 16,0-4 16-16,0 0-12 15,0 0-2-15,0 0-9 16,0 0-2-16,0 0 0 15,10 0 2-15,-10 0 1 0,5 0 1 16,-5 0 2-16,0 0-1 16,5 0 2-16,-5 0 0 15,0 0 3-15,10 0-3 16,-10 0-2-16,0 0 0 16,0 0-1-16,11 0 2 15,-11 0 1-15,10 4 3 16,-5-4 1-16,10 4-3 0,-15-4 0 15,5 9-1-15,0-9 1 16,10 4-9-16,-4 0-1 16,-1-4 4-16,-5 0 4 15,0 0 3-15,5 0 2 16,-10 0-3-16,5 0 0 16,10 0-3-16,-4 0 0 15,-6 0-3-15,5 0-2 16,0 0 1-16,0 0 1 15,5-4 3-15,-4 4 4 16,4 0 5 0,5 0-4-16,-5 0 0 0,11 0-2 15,4 0 0-15,-4 0-2 16,14 0-1-16,1-4-3 16,0 4-2-16,-1-9 3 15,1 9 0-15,-1-4 3 16,1 4 3-16,0-4-4 15,-1 4-1-15,6 0 0 16,-5 0 0-16,-1 0-2 16,-9 0 1-16,4 0 0 15,1 0 1-15,5 0 0 16,-11 0 2-16,1 4-1 16,4-8 0-16,16 4-3 15,-15-4 1-15,9 4 0 16,-4-5 1-16,5 1-5 15,-6 0 1-15,-4 4 0 0,10-4 0 16,-6 4 0-16,1-5 0 16,-1 5 0-16,1 0 2 15,-10-4-1-15,-1 0-1 16,-5 4 3-16,1-4 2 16,-6 4-4-16,0 0-1 15,-4 0 0-15,-1 0 0 16,0 0 0-16,0 0 2 15,-4-5-1-15,4 1-1 16,-5 4-2-16,0 0 1 16,0 0 3-16,-5 0 1 15,-5-4 1-15,0 4 2 0,0 0-1 16,0 0 0-16,0-8-6 16,0 8-1-16,0 0-2 15,0 0 3-15,0-5 0 16,0 5 3-16,0 0-1 15,0 0-1-15,0 0-2 16,0 0 1-16,0 13-1 16,0-13 0-16,11 4 2 15,-11-4 2-15,0 0-1 16,0 0-1-16,0 0-8 16,0 0-5-16,0 0-22 15,-11 9-8-15,6-1-98 16,-15-8-65-1,-5-13 85-15</inkml:trace>
</inkml:ink>
</file>

<file path=ppt/ink/ink1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42.31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-3 111 144 0,'0'-4'55'0,"0"-1"-30"0,0 5-23 16,0 0 14-16,0 0-8 16,0-8 0-16,0 8 0 15,0-4 0-15,0-1-4 16,0-3 10-16,0 8 6 0,0 0 7 15,0 0 4-15,0 0-2 16,0 0 2-16,0 0-11 16,0 0-4-16,0 0-5 15,0 0 0-15,6 0-6 16,-6 0-1-16,15 0 0 16,-5 0 2-16,0-4-5 15,0 4-1-15,6-4 0 16,-1 4 0-16,15 0 0 15,11 0 2-15,0 0 3 16,-6 0 2-16,11 0 1 16,-6 0-2-16,11 0-1 15,-5 0-1-15,10 0 0 16,0 0-2-16,-5 0-2 16,4 0 1-16,-4 0 1 15,-5-9 1-15,0 9 3 16,10-8-1-16,4-1 0 15,1 9-10-15,-5-4-2 16,0-5 8-16,-10 9 6 16,0 0-8-16,-6 0-3 15,-4 0 6-15,-6 0 3 0,-4 0-5 16,-11 0 1-16,5 0 1 16,-4 0 1-16,-6 0 1 15,-5 0 2-15,-5 0-3 16,0 0 0-16,0 0-1 15,0 0 1-15,0 0-4 16,0 0 0-16,0 0-4 16,0 0 1-16,0 0-20 15,0 0-7-15,-5 0-105 16,-16-4-65 0,-4-30 85-16</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6T18:30:51.0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442 74 6,'0'0'8,"0"0"0,0 0-2,-9-1-1,9 1-1,0 0-3,0 0-1,0 0 0,0 0-1,0 0 1,0 0-1,0 0 1,0 0 0,0 0 1,0 0 0,0 0 1,0 0 0,13 5 1,-13-5 1,17 2-1,-6-1 1,2 0-1,1 0 1,3 0-1,3 0 0,4 0 0,3-1-1,0 1 1,0-1 0,3 0-1,2 0 2,2 0 0,3-1-1,3 0 0,-3-2 0,9 2 0,-3-3 0,6 2-1,5-2 0,4 2 0,2-1 0,2 1 1,7-1-1,1 1-1,3-1 1,4 0-1,0 0 1,4 0-1,1-1 0,2 0 0,1 1 1,3 0-1,2-1 0,3 0 0,-1 0 0,6-5 0,-2 5 1,1-4-1,2 4 0,1-3 0,1 5 0,5-4 0,-3 6 0,-3 5-1,2-4 1,1 6-1,-3-6 1,2 5-1,1-5 1,-5 6-1,1-6 1,1 0-1,-4 1 1,2-1 0,1 0-1,-2 1 1,-4 0-1,2 0 1,-1 1 0,0 0-1,3 0 1,-3 1-1,3-1 1,-2 1-1,1 1 0,-2 0 1,1-1-1,2 2 0,0 0 0,4 1 0,0 1 1,4 1-1,5 0 0,3 1 0,10 2 1,-1 0-1,5-1 1,3 0-1,3-2 0,4 0 1,1-2-1,1 2 1,1-2 0,4 1 0,-3 1 0,0 3-1,-3-2 1,2 2 0,-1-3-1,-3 2 1,-7-1 0,-4-1-1,-1-1 1,1-1 0,-3 1 1,-5 1-2,-1-1 1,2 1 0,1 1-1,0 1 0,-3 1 1,-5 0-1,-1-1 0,-2 0 1,-4 0-1,-1 0 0,-2-1 0,-3-1 1,4-1-1,-3 0 0,-1-1 1,2 0-1,1 1 0,-3-1 1,-2 2-1,-3 0 1,-2-1-1,1 2 0,-3-1 1,5 0-1,-6 0 1,2 0-1,0-1 1,2 4-1,0-1 1,-1 0-2,1-3 2,-4 1-1,2-1 0,1 0 0,-2-1 0,-1-4 0,0-1 1,0 0-1,0 1 0,0 0 1,-1 1-1,0 0 0,-1 1 1,0 0-1,-1 0 0,1 2 0,0-1 0,-1 0 0,-3-1 0,0-1 0,-4-1 0,0-2 1,2 0-1,3-1 0,-4-1 0,7 1 0,4-1 0,5 1 0,1 0 0,4 0 0,4-1 0,-3 1 0,4 0 0,-6-1 0,-1 0 1,0 0-1,1-1 0,-1 1 0,1 0 0,0-1 0,-2 0 1,1 0-1,1 0 0,0 0 0,-2-1 0,-1 1 0,-6 0 0,-3 0 0,-2 1 0,-4-1-1,-3 1 1,-9 0-1,-4 0 1,-5 0 0,-9-1 0,-6 1 0,-8-1 0,-9 1 0,-4 0 0,-6 0 0,-7 1 0,-11 0 1,10-2-1,-10 2 0,0 0 0,0 0 0,0 0 0,0 0 0,10 0 0,-10 0-1,0 0 1,0 0-1,0 0-1,0 0-2,9-3-9,-9 3-19,0 0-3,-14-13-1,-5-2 1</inkml:trace>
  <inkml:trace contextRef="#ctx0" brushRef="#br0" timeOffset="2724">831 26 1,'-30'-5'5,"-9"2"0,0 2 0,-8 1 1,-5 2 1,-1 4 1,-2-3 0,-1-2 1,0 1 0,3 0-1,-2-1-2,6 1-1,2-1 0,1 1-1,5 0-1,4-1-3,6 2-5,7 2-9,10-1-8,14-4-1,-7 9-1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6T18:31:17.0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0 281 8,'0'0'7,"0"0"0,0 0 2,0 0 0,3-10 1,-3 10-3,18-10-2,-4 4 0,6-4 0,7 1 0,7-5-1,8-1 0,4-1-2,7 0 0,0 1-1,4 2 0,-3-2 0,0 4-1,-3 0 1,0 5 0,-1-1 0,-2 2 1,-1 0 1,1 2 0,-5 1 0,4 1 0,-6 1 0,0 2-1,-4 3 0,-1 2-1,-9 1 0,-1 3 0,-9 0 1,-1 2 1,-3-1-1,-3 3 1,-1-5 0,-1 4 0,4-2 1,5 0-1,10-2-1,10 1 0,14-4 0,7-2-1,7 1 0,6-3 0,2-2-1,1-2 1,-5-3 0,-4-1 1,-7-1 0,2-4 0,-3-2 0,3-3 1,3-2-2,8-1 2,3-2-3,8-2 2,1 2-2,3 1 1,1 1-1,-1 1-1,-5 1 1,-8 2 0,-1 4 1,-4 1-1,-6 2 0,-3 3 0,-6 4 0,-1 3 0,-2 5 0,0 4 1,-4 3-1,-5 3 0,0 3 0,-4 1 0,-4 1 0,-1 0 0,-1-3 0,-1 1 1,2-1 0,5-1-1,7-1 1,8-2-1,9-1 1,11-2-1,7 0 1,6-4-1,3-4 0,1-3 1,-1-5-1,-1-2 0,-5-4 0,-2-3 0,-2-1 0,-1 0 1,-1 0-1,-1 0 0,-1 2 0,-4 1 0,-3 3 0,-3 0 1,-5 5-1,-6 1-1,-4 3 1,-4 2-1,-6 4 2,-5-1-2,-4 4 1,-5 1 0,-5 1 0,-1 3 0,-4 0 1,-1 2-1,5 0 1,6 0-1,11-2 1,12-4-1,15-6 1,11-2-1,12-7 0,6-3 0,6-7 0,-1-1 0,-4-3 0,-7 2 0,-8 0 0,-9 1 0,-11 3 0,-7 3 0,-12 3 0,-5 2 0,-8 2 1,-1 3-1,-5 6 0,1 3 0,1 2 0,2 4 0,2 4-1,2 2 2,6 3-1,2 1 0,3-3 0,1 0 1,3-5-1,6-1 1,0-7 0,5-6 0,-3-7 0,1-6 0,0-5-1,0-7 1,-3-1-1,-4-3 1,-2 0-1,-4 0 0,-2 4 0,-4 1 0,-5 4 0,-4 3-1,0 4-1,-3 0-2,2 9-5,-11-5-15,1 6-11,-13-2-1,0 0 1,0-18 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03.56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61B9468-B569-4605-879A-38C1EF4A50BA}" emma:medium="tactile" emma:mode="ink">
          <msink:context xmlns:msink="http://schemas.microsoft.com/ink/2010/main" type="inkDrawing" rotatedBoundingBox="13026,10833 14144,9251 15106,9931 13989,11513" semanticType="callout" shapeName="Other">
            <msink:sourceLink direction="with" ref="{E2E25C8B-8806-4A24-80CC-F31B251B25EE}"/>
            <msink:sourceLink direction="with" ref="{EDB8C94A-37BA-4EA7-948E-CDED43723C22}"/>
          </msink:context>
        </emma:interpretation>
      </emma:emma>
    </inkml:annotationXML>
    <inkml:trace contextRef="#ctx0" brushRef="#br0">159 404 188 0,'-5'0'71'0,"10"4"-38"0,-5 0-17 15,0-4 39-15,4 11-11 16,-4 1-9-16,0 3-5 16,5 4-17-16,0 1 3 0,-5 3 4 15,4 7-5-15,-4 17 0 16,0 7-7-16,0 7-3 15,-4 12-2-15,-1 0 0 16,-4 4 0-16,0 4 3 16,-5 8-1-16,0 3 0 15,0-7-3-15,-4-16 1 16,-6-7-2-16,6-9-1 16,4-18 1-16,0-4-1 15,5-16 0-15,0-11 0 0,4-27-3 16,1-19 2-16,13-24-1 15,0 1-2-15,0-8-4 16,1-8 0-16,3-8-1 16,1-7 3-16,0 8 4 15,0 3 1-15,0 8 1 16,0 12 0-16,0 3 0 16,-1 12 2-16,1 8 3 15,0 3 0 1,0 12 0-16,0 12-3 15,-5 7 1-15,9 8 0 16,-4 4 3-16,5 11 1 16,-1 5 3-16,1 7-5 15,-1 11-1-15,1 12-2 16,4 12-2-16,0 3-2 16,5 4 1-16,4 1-1 0,5-9 0 15,4 1 4-15,10-1 1 16,-5 1-1-16,1-4-2 15,-1-8 1-15,0 0-1 16,0-12 2-16,-9-7 3 16,-5-8 2-16,1-27-1 15,-6-7-4 1,-8-12-5-16,-1-16-1 16,-4-19 0-16,-5-11-1 15,-4-27 4-15,-5-4 0 16,0-8-2-16,5-7 0 0,-1 3-1 15,1 20 3-15,4-5-5 16,0 17 0-16,1 6-6 16,4 9 0-16,4 7 4 15,14 4 4-15,5 12-105 16,-9 7-46-16,-14 1 32 16</inkml:trace>
  </inkml:traceGroup>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0,-1 0 0,-1-1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2,-2 2-2,-3-1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0,0-1-1,1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0:59.974"/>
    </inkml:context>
    <inkml:brush xml:id="br0">
      <inkml:brushProperty name="width" value="0.1" units="cm"/>
      <inkml:brushProperty name="height" value="0.1" units="cm"/>
      <inkml:brushProperty name="color" value="#177D36"/>
      <inkml:brushProperty name="fitToCurve" value="1"/>
    </inkml:brush>
    <inkml:brush xml:id="br1">
      <inkml:brushProperty name="width" value="0.07" units="cm"/>
      <inkml:brushProperty name="height" value="0.07" units="cm"/>
      <inkml:brushProperty name="fitToCurve" value="1"/>
    </inkml:brush>
  </inkml:definitions>
  <inkml:traceGroup>
    <inkml:annotationXML>
      <emma:emma xmlns:emma="http://www.w3.org/2003/04/emma" version="1.0">
        <emma:interpretation id="{E2E25C8B-8806-4A24-80CC-F31B251B25EE}" emma:medium="tactile" emma:mode="ink">
          <msink:context xmlns:msink="http://schemas.microsoft.com/ink/2010/main" type="inkDrawing" rotatedBoundingBox="16186,4766 17490,16128 9879,17002 8575,5640" hotPoints="16840,13142 10105,16850 9482,5453 16581,8405" semanticType="enclosure" shapeName="Trapezoid">
            <msink:destinationLink direction="with" ref="{661B9468-B569-4605-879A-38C1EF4A50BA}"/>
          </msink:context>
        </emma:interpretation>
      </emma:emma>
    </inkml:annotationXML>
    <inkml:trace contextRef="#ctx0" brushRef="#br0">-6867-2755 80 0,'0'-4'33'0,"0"8"-18"0,5-4-5 0,-5 0 14 16,0 0-2-16,0 0-1 16,0 0-5-16,0 0 0 15,0 12-3-15,0-8 2 16,0 11-8-16,0-7 0 0,0-1 0 15,0 9 1-15,0 7 0 16,0 0 0-16,0 8 2 16,0 11-1-16,0 4 2 15,0 8 0-15,0-15 1 16,0 7-6-16,0 4-2 0,-5 0 0 16,0 0 0-16,1 8 2 15,-1 3 1-15,1 1-3 16,4 26-1-16,0-11-3 15,0 0-3-15,0 4 10 16,0 0 5-16,0-4-5 16,0 7-4-16,0-3-2 15,0 15 1-15,0-3 1 16,-5-1 3-16,0 8-1 16,1-15 0-16,-1 7-3 15,0-3 1-15,1 15 0 16,-1-12 1-16,5-3-2 15,0-5-2-15,-4 5 3 16,4-12 2-16,0 0-2 16,0 4-2-16,0-8-3 0,4 7 1 15,1-6 3-15,-1 3 3 16,1-8-7-16,0 4 0 16,-1 0 0-16,1 0 3 15,-5 12 0-15,0 3-1 16,0 9 1-16,5-9-1 15,-1 4 0-15,1-3 0 16,-1 0 0-16,1 3 2 16,-5-4-1-16,5 12-1 15,-1-3-2-15,1-13 1 16,0 5 3-16,-1-4 1 16,1-9-4-16,-1 1-1 15,1-3 1-15,4 3 0 0,0 7 1 16,5-3 0-16,0-4 2 15,0-4 1-15,-5 8-4 16,5-4-1-16,-5 11 1 16,1-3 0-16,-6 11 3 15,1-11 1-15,-5-4-1 16,0 0-2-16,0 3 1 16,4-7-1-16,1 8 0 15,0-4 0-15,-1 0 0 16,10 7 0-16,0-3 0 15,-5-1 2-15,0 9-6 16,-4-1 1-16,0 0 3 16,-1 9 2-16,-4-9 0 15,-9 8 1-15,0-8-4 16,-5 39 0-16,5-8 1 0,0-3 2 16,-1-13-1-16,6 1-1 15,-1-12 1-15,5-3-1 16,0 7-3-16,0-8 2 15,5 8 1-15,-1 0 0 16,-4 8 0-16,0-8 0 16,0-11-3-16,0 18 2 15,-4-3 1-15,-1-4 2 16,0 4-3-16,5-8-2 16,0-3-1-16,-4-9 0 15,4 9 3-15,-5-5 0 0,5-7 1 16,-4 4 2-16,4 7-6 15,0-3 1-15,0-12-1 16,0-12-1-16,4 4-1 16,1-3 1-16,-1 18 1 15,15-18 2-15,-5 3-1 16,-5-3 1-16,0-5 2 16,0-7 0-16,-4 11 0 15,0-7 2-15,-1-8-1 16,-4-4 2-16,0 8-4 15,0-4 0-15,0-3-1 16,0-1-2-16,0-4 0 16,0-7 3-16,-14-8-2 15,19-8-1-15,-5 0-2 16,0-11-1-16,5 3 8 0,-5-11 4 16,0 0-5-16,4-4 1 15,1-3-1-15,0 7 2 16,8-8-1-1,1 0-1-15,-4-3 1 16,-1 3-6-16,0 0 1 16,-9 5 2-16,0 3 1 15,0 0 1-15,0-4 0 16,-14 4 0-16,5 0 2 16,0 4-3-16,4-4 0 15,0 3 1-15,1-6 0 0,4 3 0 16,0 0 0-16,14 0 0 15,-5 0 2-15,0-4-3 16,0-4 0-16,1 4 1 16,-1 0 0-16,0-3-3 15,0-1 0-15,1 0 2 16,3 8 2-16,1-15 0 16,0 11-1-16,5-8 1 15,4 9 1-15,0-9-3 16,9-3-2-16,5-8 2 15,5 0 0-15,4-4 3 16,9-8 3-16,5-11-7 16,23 3 0-16,1-3 0 15,-11 0 3-15,-3-12 0 16,8 12 2-16,-4-15-4 0,5-1 0 16,8 0 3-16,20 5 1 15,-6 7-1-15,-8 3-2 16,8-22 3-16,-9 8 0 15,10 3-1-15,14-8 1 16,4 5-2-16,-10 3 2 16,-3-19-2-16,-1 16-1 15,5 14 3-15,9-10 0 16,4-1 1-16,-8 0 0 16,-5 4 2-16,0-7 3 15,9 3-6-15,4-3-2 0,1-1-1 16,-9 4 2-16,-6 12-1 15,-3-16 2-15,3 16-2 16,-3-8-1-16,13 4-2 16,-14 8 1-16,-9 7 1 15,4-22 0-15,-4-5 2 16,5 4 1-16,0 1-1 16,13-5-2-16,-13 12-2 15,-10-12 1-15,-9 12 3 16,-4 8 1-16,-5 0 3 15,-5 3 1-15,-4 16-3 16,-5-11-1-16,-5 10 1 16,-4 1 2-16,4-4-3 15,10 4 0-15,-10-7-1 16,-4 10-2-16,-9-10 1 0,-1 6-1 16,-4 1 0-16,-9 0 0 15,-5 8 0-15,-5-1 0 16,1 5 0-16,-1-4 2 15,1 3-1-15,-5 4-1 16,0 1 1-16,-5-1-1 16,0 0 0-16,0 0 2 15,5-7-6 1,0 4 1-16,-5 3 1 16,0 0-1-16,1 4-1 15,-6-3 3-15,6 3 0 16,-1-8-2-16,0 8 2 15,5-3 1-15,0-1 2 0,0 0-3 16,4 1 0-16,5-5-1 16,0-3 0-16,5 3 0 15,0-11 0-15,9 4 2 16,9-8 0-16,-5 4-3 16,1 0 2-16,-14 7 1 15,9-3 2-15,-10 4-3 16,1-1 0-16,-5 9 3 15,-4-1 1-15,-6 0-4 16,1 0 1-16,0 5 0 16,-5-5 2-16,1 4-1 15,-1-4-1-15,-5 4 1 16,1 1 1-16,9-5-3 16,-19 8 0-16,5-4 1 15,0 4 2-15,0-4 1 0,-4 4 1 16,-1-4-2-16,0 4-2 15,1 0-2-15,-5-7-1 16,-1-9 2 0,1-7 0-16,0-19 1 15,0-12 0-15,-1 0 2 16,1-7-3-16,5-16 0 16,4-8 1-16,0 4 0 15,0 4 2-15,0-31 1 16,0-7 1-16,4-16 2 15,1 4-3-15,-5-4 0 0,0-19 1 16,-5-12 0-16,1 12-2 16,-6 16 1-16,-4-13-2 15,-4-3 2-15,0 8-4 16,4 7 0-16,0 8 1 16,5-7 0-16,-15-1 2 15,6 4 3-15,4 0-2 16,0 16 0-16,-9 19-1 15,5-16 1-15,8 8-4 16,1 4 0-16,5 4-1 16,-1-16 0-16,5 24 2 15,9 3 0-15,-13 12 0 16,4-4 2-16,9 0-3 16,0 0 0-16,0 8 1 0,-4-1 2 15,0 5-1-15,8 3-1 16,1 1-2-16,-4 3 1 15,-1 8 1-15,-14 8 0 16,10-1 0-16,-1 5 2 16,-13 11-1-16,5 0 2 15,-1 8-4-15,0-12 0 16,19-11-1 0,-5 7 0-1,1 8 2-15,-1 8 0 16,-5 0-3-16,-4 7 2 15,0 4 1-15,-4 1 2 16,-10 3-1-16,5 0-1 0,0 4 1 16,-15 0-1-1,1 0 0-15,5 0-3 16,-1-4 2-16,1 0 1 16,-1-3 2-16,1 3-6 15,-5-8 1-15,0 4 1 16,0 1 1-16,0-1 1 15,0 0 0-15,-5 1 0 16,-5-9 0-16,-3 5-3 16,3-1 2-16,1 4 1 15,0-3 0-15,-5-8 0 16,4 3 2-16,-4 1-1 16,-9 0-1-16,-14-1 1 15,0-3-1-15,0 3-3 16,0-10 2-16,-9 2 1 0,-1 1 2 15,6-7-1-15,-1 6-1 16,-4-6 1-16,-14 7-1 16,-5-8-3-16,-4-8 0 15,4-11 2-15,-9 4 2 16,9 0 0-16,5 11-1 16,-9-7 1-16,-5-4-1 15,-5 15 0-15,1 0 0 16,-6 0 0-16,10-15 0 15,0 0-3-15,-4 4 2 16,-15-4 1-16,5-4 2 16,1-8-3-16,3-15 0 0,10 11 1 15,5-3 2-15,-28 3-1 16,9 4-1-16,5 1 1 16,4-1-1-16,1 8-3 15,4-8 2-15,4 12 1 16,-22 0 0-16,4-12 0 15,5-7 0-15,9 7 0 16,0 8 0-16,5 4 0 16,4 7 0-16,-18-3 0 15,9 19 0-15,4-8 0 16,10 8 0-16,0 8-3 16,4-5 2-16,10 5 1 15,5-1 0-15,3-10 0 16,-8 10 2-16,-9 1-3 15,4-12 0-15,5 11 3 0,4 1 3 16,0 0-2-16,5-1-2 16,9 9-3-16,-4-5 1 15,9 0 1-15,0 9 2 16,4-9-1-16,5-3-1 16,0 3 1-16,5 8-1 15,-10-11 0-15,-9 11 0 16,10-8-3-16,4-3 2 15,9 0 1-15,5 3 2 16,5 4-3-16,4-18 0 0,5 14 1 16,-1-3 0-16,6-1 0 15,-1-3 0-15,1 7 0 16,4-3 0-16,-5 11 0 16,5-7 0-1,0 22 0-15,0-22 0 16,0 11 0-16,0-4 0 15,0-4 0-15,0 8 0 16,0 0 0-16,5 12 0 16,-5-12 0-16,0 3 0 15,4 9 0-15,-4-12-3 16,5 4 2-16,-5-4 1 16,4 11 2-16,-4-11-3 15,0 0 0-15,0 0 1 16,0 0 0-16,0 23 2 15,0-7-3-15,-4-8 0 16,-1 7 1-16,1-3 0 16,-1-1-3-16,0 4-9 15,1 1 0 1,-1-8-3-16,0 15 2 16,-4-8 2-16,5 0 2 15,-1 1-19-15,0 15-6 16,5 3-80-1</inkml:trace>
    <inkml:trace contextRef="#ctx0" brushRef="#br1" timeOffset="11126.0894">74 324 202 0,'0'35'8'0,"0"-8"-4"16,5 7-3-16,9-3 0 16,-10 11-1-16,6 8 2 0,-6 8-3 0,5 7-2 15,1 9 2-15,-1 6 2 16,0-3 0-16,5 4-1 15,0-8 3-15,0 4 0 16,-1 4 10-16,1 8 3 16,-4 3-3-16,-1 8-3 15,0-4-3-15,0 4 0 16,1-3-6-16,-1-5-3 16,-5 4 5-16,1 0 5 15,0 4 0-15,-1-11 3 16,5-4 0-16,1-1 1 15,-1-7-2-15,0 0-1 0,5-8-5 16,5 1-1-16,-6-5 1 16,10 4 0-16,-4-3-2 15,-1-5 1-15,-4 1 2 16,-5-4 2-16,1-8-1 16,-6 0-1-16,1-8 1 15,0 0 3-15,-5-3 2 16,0-8 1-16,-10-1-4 15,6-6-3-15,-1-5-2 16,0 4 0-16,1-8-2 16,-1-3 2-16,1-1-2 15,-6 5-3 1,6-5 1-16,4-3 1 16,-5 0 0-16,-4-1-3 15,0-3 2-15,4 0 3 16,0 0-1-16,1-4-1 15,4 0 1-15,0 0-1 16,0 0 0-16,9 0 0 16,-9 0 2-1,9 8-1-15,-9-8-1 16,10 4-2-16,3-4 1 16,1 3 1-16,0 1 2 15,-5 0-3-15,5 0 0 16,0 0 3-16,0 0 3 15</inkml:trace>
  </inkml:traceGroup>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11.71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C028713C-31D8-4302-945C-FD40EBDA21EC}" emma:medium="tactile" emma:mode="ink">
          <msink:context xmlns:msink="http://schemas.microsoft.com/ink/2010/main" type="inkDrawing" rotatedBoundingBox="17754,8737 17983,12303 17193,12353 16964,8787" semanticType="verticalRange" shapeName="Other">
            <msink:sourceLink direction="with" ref="{73EE8F02-C023-4923-9BF1-9B1E422AC063}"/>
          </msink:context>
        </emma:interpretation>
      </emma:emma>
    </inkml:annotationXML>
    <inkml:trace contextRef="#ctx0" brushRef="#br0">0 3529 312 0,'32'4'118'15,"14"0"-64"-15,5 0-63 0,-28 0 20 0,9-1-10 16,10 5-1-16,9 0 1 16,4 0-1-16,1-5 0 15,-6-3 4-15,-3-3 2 0,-1-1 4 16,-5 0 4-16,-4 0-6 15,5-4-2-15,-14 1-3 16,-5-1-3-16,-5 0 1 16,5-3 1-16,-4 3-3 15,-10 0 0-15,0 1 1 16,-4-1 2-16,-1 0-3 16,-4 1 0-16,0-5 1 15,-9 0 0-15,5 1-3 0,-1-1 2 16,0-3 1-1,1-8 0-15,-1 0-3 0,5-4 2 16,-5 8 1-16,1-5 0 16,4-10-3-16,0-1 2 15,-5-11 1-15,1-16 0 16,-1-3 2-16,-4-8 1 16,0-4-1-16,-1-4-2 15,-4-4-2-15,1-11 1 16,-1-15 1-16,4-5 0 15,-8 5-3-15,4-9 2 16,0 9-1-16,0-24-2 0,1-7 0 16,-11 3 0-16,1 8 3 15,-4 0 0-15,-1-3-4 16,5 3 1-16,4 15 0 16,6-3-1-16,3 15 1 15,1 12 3-15,0 11 2 16,0 4 2-16,4 4-4 15,0 7 1-15,1 13 0 16,-1 6 2-16,1 5-3 16,-1 7 0-16,0-3 1 15,5 3 0-15,0 4 0 16,0 8 0-16,0-4 0 16,0 8 0-16,0 4 0 15,0 3 0-15,0-3 0 0,-4 7 2 16</inkml:trace>
  </inkml:traceGroup>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14.4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3EE8F02-C023-4923-9BF1-9B1E422AC063}" emma:medium="tactile" emma:mode="ink">
          <msink:context xmlns:msink="http://schemas.microsoft.com/ink/2010/main" type="writingRegion" rotatedBoundingBox="17423,8527 17886,11583 16990,11718 16528,8663">
            <msink:destinationLink direction="with" ref="{C028713C-31D8-4302-945C-FD40EBDA21EC}"/>
            <msink:destinationLink direction="with" ref="{CAD69AF2-7D55-42EE-9B44-C92313D36905}"/>
            <msink:destinationLink direction="with" ref="{8897BA54-1EB8-4117-A8DD-2DC5C8015632}"/>
          </msink:context>
        </emma:interpretation>
      </emma:emma>
    </inkml:annotationXML>
    <inkml:traceGroup>
      <inkml:annotationXML>
        <emma:emma xmlns:emma="http://www.w3.org/2003/04/emma" version="1.0">
          <emma:interpretation id="{1E5A21C7-484D-4EAB-87B3-209824F15CFA}" emma:medium="tactile" emma:mode="ink">
            <msink:context xmlns:msink="http://schemas.microsoft.com/ink/2010/main" type="paragraph" rotatedBoundingBox="17423,8527 17886,11583 16990,11718 16528,8663" alignmentLevel="1"/>
          </emma:interpretation>
        </emma:emma>
      </inkml:annotationXML>
      <inkml:traceGroup>
        <inkml:annotationXML>
          <emma:emma xmlns:emma="http://www.w3.org/2003/04/emma" version="1.0">
            <emma:interpretation id="{B5891A08-3F5F-4325-A244-70582AA6D5BE}" emma:medium="tactile" emma:mode="ink">
              <msink:context xmlns:msink="http://schemas.microsoft.com/ink/2010/main" type="line" rotatedBoundingBox="17423,8527 17886,11583 16990,11718 16528,8663"/>
            </emma:interpretation>
          </emma:emma>
        </inkml:annotationXML>
        <inkml:traceGroup>
          <inkml:annotationXML>
            <emma:emma xmlns:emma="http://www.w3.org/2003/04/emma" version="1.0">
              <emma:interpretation id="{EDB8C94A-37BA-4EA7-948E-CDED43723C22}" emma:medium="tactile" emma:mode="ink">
                <msink:context xmlns:msink="http://schemas.microsoft.com/ink/2010/main" type="inkWord" rotatedBoundingBox="17423,8527 17728,10541 16833,10677 16528,8663">
                  <msink:destinationLink direction="with" ref="{661B9468-B569-4605-879A-38C1EF4A50BA}"/>
                </msink:context>
              </emma:interpretation>
            </emma:emma>
          </inkml:annotationXML>
          <inkml:trace contextRef="#ctx0" brushRef="#br0">513 1890 44 0,'-14'-35'19'0,"19"24"-10"0,-1-16-9 16,1 12 5-16,0-1-10 15,4 1-4-15,0-16 7 16,0 8 3-16,5 4 19 16,-5-8 10-16,5 7 9 15,5 5 5-15,8 0-12 16,-3 15-5-16,-1 7-15 16,-5-3-5-16,-4 0-5 15,0-4-2-15,-5 4 1 0,-4 11 1 16,-5-3-1-1,-10-1-1-15,1 9 3 16,-14-5 2-16,5 0 15 16,-5 1 10-16,-1-1-14 15,6-3-4-15,4-5-25 0,5-3-9 16,0-4-75 0</inkml:trace>
          <inkml:trace contextRef="#ctx0" brushRef="#br0" timeOffset="-989.9237">453 520 96 0,'-9'-8'35'0,"4"-3"-18"0,1 3 4 16,-1 8 19-16,0 0 1 15,1 0 2-15,-1-4-8 16,-4-3-2-16,0-1-18 16,-1-4 0-16,10-3 1 0,5 0-8 15,0 3-2-15,4 0-4 16,5 1 1-16,4-5-2 15,1 9-1-15,-1 3 1 16,1 0-1-16,-1 0-3 0,1 8 2 16,-6 4 1-16,1 3 0 15,-5 9-3-15,-4-5 0 16,-5 4 4-16,0 0 3 16,-9 12-1-16,0 0-2 15,-5-8 11-15,-5-4 4 16,-4 1 0-16,5-9 1 15,-10 1-7-15,5-5-2 16,-5-3-6-16,5-4-4 16,18-11-17-16,10-9-5 15,9-3-19-15,4 4-8 16,6-4-25 0,-1 0-50-16,0 8 31 15</inkml:trace>
          <inkml:trace contextRef="#ctx0" brushRef="#br0" timeOffset="-480.3425">490 1159 104 0,'-14'8'38'0,"5"-8"-20"0,9 0-8 0,0 0 14 15,0 0-9-15,0-4-1 16,4-4-2-16,1-4 0 15,0-3-6-15,4 0 3 0,0-1 1 16,5 1-8-16,0-4-2 16,0 3 7-16,0-3 8 15,-1 11-6-15,11 8-2 16,-6 0-2-16,5 8-1 0,0 0 0 16,-4-1 0-16,-5 5 0 15,-1 0 2-15,-13 7 12 16,-4-8 6-16,-10 5 5 15,0-1 5-15,-4 0-10 16,-1-7-2-16,1 0-13 16,-1-4-3-16,1-4-4 15,4 0-2-15,5-16-48 16,9-3-11 0,4 4-7-16,5-1-43 15</inkml:trace>
          <inkml:trace contextRef="#ctx0" brushRef="#br0" timeOffset="-2418.1969">841-26 316 0,'-9'3'121'0,"4"-3"-66"0,-4 4-66 0,4-4 16 16,1 0-6-16,-1 0 0 15,-4 0 1-15,0 0 0 16,-10 0 0-16,1-4 0 0,-10 1 2 15,0 3-1-15,0 0-1 16,-4-4 1-16,-5 0-1 0,0-8 0 16,-23 8 0-16,60 4 2 31,-111-11-1-15,10 3-1-16,13 4-2 15,14 1 1-15,14-1 1 16,9 8 0-16,10-8 0 15,13 8-18-15,10-8-8 0,8 4-35 16,24 4-13-16,18-8-30 16</inkml:trace>
          <inkml:trace contextRef="#ctx0" brushRef="#br0" timeOffset="-3948.3093">65 0 40 0,'-5'4'16'0,"5"0"-8"0,0 4-3 15,0-4 8-15,0 7 6 16,-4-3 3-16,-1 0-7 16,1 3-2-16,-6 1-5 15,6-5-3-15,4 9 0 16,-9-5-1-16,9 1 0 15,-10-1 0-15,6 13 0 16,-6 10 0-16</inkml:trace>
        </inkml:traceGroup>
        <inkml:traceGroup>
          <inkml:annotationXML>
            <emma:emma xmlns:emma="http://www.w3.org/2003/04/emma" version="1.0">
              <emma:interpretation id="{BE07E0E9-1D69-4191-9A43-E3E174FCEC66}" emma:medium="tactile" emma:mode="ink">
                <msink:context xmlns:msink="http://schemas.microsoft.com/ink/2010/main" type="inkWord" rotatedBoundingBox="17410,11274 17466,11646 17251,11679 17195,11306"/>
              </emma:interpretation>
              <emma:one-of disjunction-type="recognition" id="oneOf0">
                <emma:interpretation id="interp0" emma:lang="" emma:confidence="0">
                  <emma:literal>M</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r</emma:literal>
                </emma:interpretation>
                <emma:interpretation id="interp4" emma:lang="" emma:confidence="0">
                  <emma:literal>o</emma:literal>
                </emma:interpretation>
              </emma:one-of>
            </emma:emma>
          </inkml:annotationXML>
          <inkml:trace contextRef="#ctx0" brushRef="#br0" timeOffset="689.8798">605 2702 108 0,'0'-15'44'0,"0"-5"-24"0,10-14-24 0,3 26 8 16,-3-3 7-16,8-5 5 16,1 1 5-16,-5 3 4 15,-5 1-2-15,0 3-2 0,0 0-11 16,0 8 2-16,1 8 2 0,-1-4-5 15,0 4-1-15,0 7-9 16,1 4-1-16,-1 4 2 16,5-3 2-16,0 3-3 15,-5 4 1-15,0 0 4 16,-4 3 2-16,-5-3 6 16,-5 4 3-16,-9-4 0 15,0 0 4-15,-13 4-11 16,-6-8-2-16,10-12-42 15,0-22-17-15,9-12-54 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32.07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CAD69AF2-7D55-42EE-9B44-C92313D36905}" emma:medium="tactile" emma:mode="ink">
          <msink:context xmlns:msink="http://schemas.microsoft.com/ink/2010/main" type="inkDrawing" rotatedBoundingBox="17941,15433 18264,10344 18965,10389 18642,15478" semanticType="verticalRange" shapeName="Other">
            <msink:sourceLink direction="with" ref="{73EE8F02-C023-4923-9BF1-9B1E422AC063}"/>
          </msink:context>
        </emma:interpretation>
      </emma:emma>
    </inkml:annotationXML>
    <inkml:trace contextRef="#ctx0" brushRef="#br0">348 14 84 0,'-5'0'33'0,"5"0"-18"0,0 0-18 16,0 0 41-16,0-8-13 15,0 12-12-15,0-4-7 16,0-8-5-16,0 8-1 15,0 0 0-15,0 0 6 0,0 0 17 16,14 4 1 0,-9-12-3-16,8 12-3 15,1 0-4-15,-5 0-1 16,15 11 6-16,-6 1-9 16,5 3 0-16,-4 4-8 15,4 0-4-15,0 4 1 16,-5 8 2-16,5-5 0 15,-4 17-1-15,-1 3-2 16,1 7 1-16,-1 9-4 16,5 18 1-16,-4 1-7 15,-1-4-1-15,5 19 0 16,-4-8 0-16,-5 12-4 16,0 19-1-16,-1-11-10 15,1-8-5-15,-5 19-1 16,1 0-22-1,-1 16 9-15,0-16 10 16,0-11 7-16,-4 18 18 0,0 1 6 16,-5 4 4-16,0-4 3 15,-5-12 5-15,-9 0 6 16,-4 5 13-16,-5 3 8 16,-5 0 4-16,5-8 4 15,-5-11 5-15,5-12 4 16,-9 8-13-16,4 0-3 15,-4-8-9-15,-15 8-4 16,1 0-12-16,0-12 0 0,-5-15 1 16,1 0-4-16,3-4-2 15,6 8 0-15,-1-8-1 16,1 0 4-16,4 0 5 16,0-3-1-16,4-9 3 0,10-3-2 15,5-12 0-15,-1 0-5 16,6-3 0-16,3-9-3 15,10 5 0-15,10-20 3 16,-1 8 3-16,9 0-2 16,5-8 0-16,5-4-3 15,4-3 1-15,5-4-2 16,0-1 0-16,0 1-1 16,5 4 0-16,-1-1-2 15,-4-11-2-15,-4 4 1 16,-6 4 1-16,-4-4-1 15,1-1-1-15,-6 5 1 16,-4-8 1 0,-5 4 1-16,-4-4-1 15,-1 4-2-15,-4-4-10 0,0 0-6 16,0 0-72 0,0 0-70-1</inkml:trace>
  </inkml:traceGroup>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35.992"/>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1725A5A-C437-4906-B2AC-64C498E9332F}" emma:medium="tactile" emma:mode="ink">
          <msink:context xmlns:msink="http://schemas.microsoft.com/ink/2010/main" type="writingRegion" rotatedBoundingBox="19021,14303 24966,15201 24605,17584 18661,16686">
            <msink:destinationLink direction="with" ref="{DE44BBEB-00F3-4823-8912-7C9DE6A380E4}"/>
          </msink:context>
        </emma:interpretation>
      </emma:emma>
    </inkml:annotationXML>
    <inkml:traceGroup>
      <inkml:annotationXML>
        <emma:emma xmlns:emma="http://www.w3.org/2003/04/emma" version="1.0">
          <emma:interpretation id="{002AEB9F-C095-4205-9087-6356FB86062D}" emma:medium="tactile" emma:mode="ink">
            <msink:context xmlns:msink="http://schemas.microsoft.com/ink/2010/main" type="paragraph" rotatedBoundingBox="19021,14303 24966,15201 24605,17584 18661,16686" alignmentLevel="1"/>
          </emma:interpretation>
        </emma:emma>
      </inkml:annotationXML>
      <inkml:traceGroup>
        <inkml:annotationXML>
          <emma:emma xmlns:emma="http://www.w3.org/2003/04/emma" version="1.0">
            <emma:interpretation id="{91CFF7DE-716F-4317-9314-CFE96E0CDD98}" emma:medium="tactile" emma:mode="ink">
              <msink:context xmlns:msink="http://schemas.microsoft.com/ink/2010/main" type="line" rotatedBoundingBox="19021,14303 24966,15201 24605,17584 18661,16686"/>
            </emma:interpretation>
          </emma:emma>
        </inkml:annotationXML>
        <inkml:traceGroup>
          <inkml:annotationXML>
            <emma:emma xmlns:emma="http://www.w3.org/2003/04/emma" version="1.0">
              <emma:interpretation id="{CA5E7B34-7ABE-4FD5-9D76-86038B426B8E}" emma:medium="tactile" emma:mode="ink">
                <msink:context xmlns:msink="http://schemas.microsoft.com/ink/2010/main" type="inkWord" rotatedBoundingBox="19021,14303 22309,14799 21949,17183 18661,16686"/>
              </emma:interpretation>
              <emma:one-of disjunction-type="recognition" id="oneOf0">
                <emma:interpretation id="interp0" emma:lang="" emma:confidence="1">
                  <emma:literal/>
                </emma:interpretation>
              </emma:one-of>
            </emma:emma>
          </inkml:annotationXML>
          <inkml:trace contextRef="#ctx0" brushRef="#br0">1605-38 60 0,'9'-12'24'0,"-4"-3"-12"0,0 15 21 0,-5 0 22 16,0 0 0-16,0 0 3 15,0 0-18-15,0 0-4 16,0 3-21-16,-5 5 0 0,0 0 1 16,-4 3-4-16,-5 1 1 15,-4 3-6-15,-5-7 1 16,0 15-1-16,-5-4 3 15,-14 8 4-15,-4 0 1 16,5-4-2-16,-1 16 0 16,1-8-3-16,4 3 1 15,0 5-6-15,0-5-1 0,-5-3 0 16,5 0 2-16,-4 0-5 16,4-4-1-16,0 3 0 15,4-3 2-15,6-7-1 16,-1-5 2-16,5 0-2 15,4 1 2-15,6-1 0 16,3-11 1-16,6 8-2 16,-1-1 1-16,10-7 0 15,4 8 1-15,5-12 0 16,0 11 2-16,9-7-1 16,0 11 0-16,0-15-3 15,0 12 1-15,5-8-4 0,-5 0 0 16,0 7 1-16,0-7 2 15,5 8-3-15,-5-1 0 16,0-3 1-16,0 3 0 16,-5 1 0-16,10-8 0 15,-5 0 0 1,-4 7-3-16,-1-11 2 16,-4 0-6-16,-5 4-3 15,1 4-14-15,-6-4-5 16,-4-4-27-16,0 0-11 15,5-4-69 1</inkml:trace>
          <inkml:trace contextRef="#ctx0" brushRef="#br0" timeOffset="1003.7834">2002 50 12 0,'23'-15'8'0,"-13"19"-4"0,-6-20 2 0,6 16 6 15,-1-4 29-15,0-3 13 16,-4 7 8-16,-5 0 2 15,0 0-9-15,0 0 5 16,-10 11-23 0,1-11-20-16,0 12-6 0,-10-8-4 15,6-1-6-15,-1 9 0 0,0-1-1 16,-5-3 2-16,1 4-3 16,-1 3 0-16,-4 1 3 15,0-1 3-15,0 0 2 16,-9 1 3-16,-5 3-5 15,0 4-1-15,0 4-2 16,0-8-2-16,0 12 5 16,5-16 1-16,-1 12 0 15,6-11 1-15,4-9-4 16,4 5 0-16,5 0-1 16,5-12-2-16,0 3-2 15,4 9 1-15,-4-12 1 16,4 4 0-16,5 0 0 15,0-4 0-15,0 0-3 0,0 0 2 16,5 7 1-16,-5-7 0 16,9 12 0-16,-4-8 0 15,-1-4 0-15,-4 0 0 16,0 0 4-16,0 11 2 16,0-11 2-16,5 4 0 15,0 0-2-15,-1 7-1 16,6-7-3-16,-1 8 1 15,0 3-2-15,5-11-1 16,0 12 3-16,4 7 2 16,10-16 0-16,4 5 0 15,1 3-3-15,-1 1 1 0,0-5-2 16,1-3 2-16,-1 3-2 16,0 1-1-16,1 3 1 15,4-3 1-15,-10-8 1 16,6 7 1-16,-1-7 0 15,-4 8 2-15,-5-8-5 16,-5-4-1-16,-4 0 2 16,-5 3 1-16,0 5 1 15,-9-8 0-15,0 0-2 16,0 0 1-16,0 4-4 16,-4 0 0-16,-1-4-1 15,-4 7-2-15,4-3-15 16,1-4-7-16,-1 0-45 15,5-19-111 1</inkml:trace>
          <inkml:trace contextRef="#ctx0" brushRef="#br0" timeOffset="-1894.3692">67 389 148 0,'-18'4'57'0,"13"-4"-30"0,-4 0-29 0,4 0 11 15,1 0 0-15,-1-4 2 16,1 0 8-16,-1-8 2 16,0 9-10-16,1-9 9 0,4 0 6 15,0 5-1-15,0-9 0 16,0-11-5-16,4 12-2 16,1-16-6-16,4 12 0 15,-9 19-1 16,32-50-10-31,1 15-3 0,4 1 3 16,-5 7 1-16,5-4 0 16,0 16-2-16,0 3 1 15,-9 4-1-15,4 1 2 0,0-5-1 16,-4 20-1-16,0 3-2 16,-5-7 1-16,0 12 1 15,5-16 0-15,-5 11 0 16,-5 4 2-16,1 5-1 15,-6-5 2-15,-3 12-2 16,-6 4 2-16,-8-8-2 16,-1 15 2-16,-4-7 0 15,0 0 3-15,-1 0-1 16,-3 11 2-16,-6-11 0 16,1 0 3-16,-6-1-1 0,-3-3 2 15,-6-11-4-15,1 3 1 16,0-15-1-16,-5 4 1 15,0-8-2-15,-5-12-1 16,10 1-6-16,4 3 1 16,10-8-5-16,4 1 1 15,5-12-5-15,4 8 1 16,5-8-1-16,5 0 3 16,4 8-9-16,5-8-3 15,0 11-29-15,9-3-9 16,9-8-75-1</inkml:trace>
          <inkml:trace contextRef="#ctx0" brushRef="#br0" timeOffset="-1128.2641">682-581 192 0,'-5'0'74'0,"5"0"-40"0,5 0-40 16,-1-15 16-16,1-1-10 16,-1 8-2-16,1 1 1 15,0-5 0-15,-5 8 7 0,0-7 4 16,0 7 19-16,0 4 8 15,0-8-3-15,0 1-1 0,0 7-9 16,0 0-3-16,0 0-10 16,0 0-2-16,0 0-3 15,4 15 1-15,1-11-2 16,-5 23 6 0,0-4 1-16,-5 0-2 15,1 4-1-15,-1 4-1 16,0-1 2-16,1 9-5 15,-1 7-1-15,1 20-2 16,-1-5 1-16,-9 1-2 16,0-1-1-16,5 12 3 15,0-11 0-15,0 3 1 16,4 9 0-16,-9-13 0 16,5 1 0-16,0 7 0 15,-1-19 0-15,6 4-2 0,-6-8 1 16,6-15-4-16,-5 3 0 15,4-14 1-15,0 7 0 16,1-8 0-16,-1 0 2 16,5-11-1-16,-4 7-1 15,4-3-2-15,0-8 1 16,0-4 1-16,0 0 0 16,0 7-9-16,0-7-2 15,0 0-7-15,0 0-2 16,0 0-31-16,4-7-12 15,1 3-82-15</inkml:trace>
          <inkml:trace contextRef="#ctx0" brushRef="#br0" timeOffset="2326.7774">2640 246 4 0,'0'0'5'0,"0"-7"-2"0,4 3-6 0,-4 4 0 15</inkml:trace>
          <inkml:trace contextRef="#ctx0" brushRef="#br0" timeOffset="3330.6785">2709 100 156 0,'-5'-15'60'0,"5"15"-32"0,0 15-15 16,-9-15 19-16,9 0-14 16,0 0 2-1,5 4-5-15,-5-4-9 16,4-4 1-16,-4 8 0 0,0 8 5 0,0-16 5 16,-9 8 2-16,9-4 1 15,0 11-5-15,0-11 1 16,0 8-3-16,0-8 0 15,0 7-5-15,5 1-3 16,-1 0 0-16,-4 7-1 16,5-11-5-16,-5 15 1 15,9 1 2-15,-9-1 1 16,9 8 1-16,-9-8 2 16,0 12-3-16,0 3-2 15,10 5-3-15,-6 7 1 0,1-4 1 16,-1-3 0-16,1 3 2 15,0-7 1-15,-5 19-1 16,0-23-2-16,0 15 5 16,0-15 1-16,0-1 0 15,0-14 1-15,0 11-4 16,0-16 0-16,0-3 3 16,0 3 1-16,0-11 1 15,0 0 0-15,0 0 4 16,0 0 3-16,0-3-4 15,4-13 1-15,1-11-5 16,4 0-2-16,0 8-5 16,5-12 0-16,5 0 0 0,-1-7 0 15,5 3 0 1,0-3 0-16,5 3-3 0,0 8 2 16,0-3 1-16,-1 6 0 15,-4-3-3-15,5 8 2 16,-5-4 3-16,-4 8 1 15,-1-1-1-15,-4 5 1 16,0 7-2-16,-5 0-1 16,0-4 3-16,1 5 0 15,-1 3-1-15,-9 0 1 16,0 0-2-16,4 3-1 16,1 9-2-16,0 0 1 15,4 3 1-15,-5 0 2 0,1 1-1 16,0 3 2-16,4 12-4 15,0-4 0-15,0 3 1 16,-4 1 0-16,0 12 0 16,-1-13 0-16,1 1 0 15,-1 11 0-15,1-7 0 16,-5 7 2-16,0-11-1 16,0 0-1-16,0 0 1 15,0-4 1-15,0-8-1 16,0-4-1-16,0 1 1 15,0-5-1-15,0-7 2 16,0 8 3-16,0-8-7 16,-5-4 0-16,5 0-5 15,0 0 2-15,0 0-15 16,0 0-4-16,0-16-43 0,0-3-19 16,5-23-65-1</inkml:trace>
          <inkml:trace contextRef="#ctx0" brushRef="#br0" timeOffset="9607.7908">2972-612 164 0,'-4'-23'63'0,"8"31"-34"0,-4-16-36 0,0 8 10 15,0-4-12-15,5 0-2 16,-1 4 10-16,1-11 7 16,0 7-2-16,-1 4 22 0,1-8 10 15,-5 1 4-15,0 7 0 16,0 0-13-16,0-8-6 16,0 4-8-16,0 4-1 15,-5 0-5-15,-4 0-2 16,0 4 0-16,-5 4-1 0,-5 7 0 15,1 0 0-15,-5 5 0 16,0 10 0-16,-5 1 0 16,0 8 2-16,-4 7-1 15,0 0 2-15,-1 8-2 16,1 11 2-16,-5-3 2 16,9-1 2-16,-4 13-3 15,4 6 0-15,-9 9-3 16,0 15 0-16,1 4-3 15,3-16-2-15,1 23 1 16,4-3-1-16,5 7 0 16,9-11 0-16,10-4 4 15,4-4 5-15,13-19-3 16,11-4 2-16,-1-4-3 0,4-11 2 16,1-1-2-16,0-15 0 15,-1-3-1-15,1-9 0 16,0-3-2-16,4 0-2 15,1-4 1-15,-6-4 1 16,-4 0-1-16,5-8-1 16,-9 1 3-16,-1-1 0 15,-4 1-4-15,0-5-1 16,-5-7-6-16,0 7 0 16,-4-7-14-16,-5-4-5 15,9 0-28-15,0-7-12 16,5-9-75-16</inkml:trace>
        </inkml:traceGroup>
        <inkml:traceGroup>
          <inkml:annotationXML>
            <emma:emma xmlns:emma="http://www.w3.org/2003/04/emma" version="1.0">
              <emma:interpretation id="{2254A249-1BA6-493D-8EA8-F5BC80F56A0C}" emma:medium="tactile" emma:mode="ink">
                <msink:context xmlns:msink="http://schemas.microsoft.com/ink/2010/main" type="inkWord" rotatedBoundingBox="22602,15085 24930,15436 24683,17070 22355,16718"/>
              </emma:interpretation>
              <emma:one-of disjunction-type="recognition" id="oneOf1">
                <emma:interpretation id="interp1" emma:lang="" emma:confidence="1">
                  <emma:literal/>
                </emma:interpretation>
              </emma:one-of>
            </emma:emma>
          </inkml:annotationXML>
          <inkml:trace contextRef="#ctx0" brushRef="#br0" timeOffset="6498.8976">4852 824 116 0,'-23'0'44'0,"23"0"-24"0,0 0-10 0,0 15 12 16,0-11 5-16,0 7 6 16,-5-7 4-16,0 8 2 15,-4 3-21-15,0-3 5 0,4-5 4 16,10 9-9-16,-10 7-2 15,10-4-3-15,0-3-1 16,-1 14-4-16,10-14 0 16,0 11-1-16,0-8 3 0,0-4 1 15,-1 1 1 1,6-5 0-16,4 1 2 0,5-12-3 16,4-12-1-16,0-3-6 15,1-1-1-15,-6-10-1 16,-3-5-2-16,-1 8 3 15,0-12 0-15,-9 16 5 16,-5-24 5-16,0 13-7 16,-4-1-1-16,-5 8-3 15,0-4-2-15,-5 0 1 16,-4 8 1-16,0-8-1 16,-5 11-1-16,-5-11 1 15,5 12-1-15,-4 0 0 16,-1 7 0-16,1-19 0 15,-1 15 0-15,1-3-7 0,0 3-3 16,4 12-1-16,0 0 1 16,0 0-1-16,-9 12 2 15,4-8-4-15,1 4 1 16,-5 7-5-16,0 0-2 16,4 5-11-16,1-5-4 15,-1 8-15-15,1 12-4 16,-1 7-23-1,6 0-42-15,-6 8 31 16</inkml:trace>
          <inkml:trace contextRef="#ctx0" brushRef="#br0" timeOffset="7114.2174">5203-69 208 0,'-5'-16'79'0,"-4"20"-42"0,0-8-37 15,9 4 16-15,4-11 0 0,-4 11 2 16,0-4 2-16,5 4 0 16,0-8-11-16,-5 4 6 0,0 4 2 15,4 0-1-15,-4 0 1 16,0 12-3-16,0 3-1 16,-4-7-3-16,-1 0-1 15,5 15 1 1,-5-8-5-16,1 8-1 15,-1 8-2-15,0 0-2 16,5 4 1-16,-4 11 1 16,4 8-3-16,-5 7 0 15,5 12 1-15,0-11 0 0,-4-1 0 16,4 1 0-16,-5 0 0 16,0 11 2-16,1-8 3 15,-1 4 4-15,-9-7 0 16,5 0 2-16,0-12-2 15,0 0 0-15,-1-16-8 16,1 1 0-16,4-8-1 16,1 15-3-1,4-23 0-15,0 12 2 16,0-15 0-16,0-5-2 16,0 1 2-16,0-5-8 15,0 5-2-15,-5-8-23 16,1-35-138-1</inkml:trace>
          <inkml:trace contextRef="#ctx0" brushRef="#br0" timeOffset="4307.4744">3609 912 272 0,'0'0'104'0,"10"0"-56"0,-1 0-56 15,0 0 18-15,5-8-5 16,0 5 4-16,4-13 11 16,1-3 5-16,4-4-13 15,5 7 9-15,-1-3 2 0,-4-8 0 0,5 12 0 16,-5-16-8-16,5 12-2 15,4-8-5-15,-4 0 0 16,0 4-5-16,-5-8-2 16,4 8-3-16,6-8 1 15,-1 4 3-15,-4 8 1 16,0 0-1-16,-5 3 1 16,-5 1-2-16,1 3-1 15,-6-3-2-15,-3 11 1 16,-1-3-10-16,-4 3-5 15,-1 4-8-15,-4-4-2 16,0-4-8-16,0 4-2 16,0 4-2-16,0-7 1 0,-4 3-11 15,-1 0-2-15,0 4-50 16</inkml:trace>
          <inkml:trace contextRef="#ctx0" brushRef="#br0" timeOffset="5086.6199">3660 612 248 0,'5'-4'93'0,"4"8"-50"0,5-4-48 16,-5 0 15-16,5 0-8 0,5 0-2 15,8 0 12-15,1 4 4 16,0-4-8-16,-5 11 15 0,4-7 7 16,1 4 0-16,5-4 0 15,-6 7-13-15,1-7-3 16,4 8-8-16,10-8-4 16,-5 7-1-16,0-3-1 15,0 3 2-15,0-7 1 16,-5 4 3-16,0-4 3 15,-4-4 0-15,-5 4 2 16,-4 3 0-16,-6-3 1 16,-3-4-6-16,-1 0-2 0,-9 0-11 15,0 0-3-15,-5 12-11 16,-4-12-4-16,-5 0-44 16,-9 0-17-16,-5-8-57 15</inkml:trace>
          <inkml:trace contextRef="#ctx0" brushRef="#br0" timeOffset="3886.2887">3794 400 212 0,'0'0'79'0,"5"0"-42"0,-5 0-59 16,0 0 8-16,14 0 10 15,-5 4 9-15,0 4 27 16,-4-4 12-16,4-4-22 16,0 11 12-16,0-7 6 0,1 11-10 0,-1 1-5 15,0-1-14-15,10 16-7 16,-5-12-3-16,-1 8 1 15,1 0-3-15,0 0-2 16,0 8 2-16,0-8 2 16,0 11 9-16,-1 1 3 15,1-5-4-15,5 9-3 16,-5-13-1-16,0 1 1 16,-5-12-5-16,0 5-1 15,-4-5-18-15,-1-8-5 16,-13-7-53-1,-9-8-31-15,-1-3-57 16,1 3 50-16</inkml:trace>
          <inkml:trace contextRef="#ctx0" brushRef="#br0" timeOffset="4696.1214">3914 370 244 0,'0'3'93'0,"0"-3"-50"0,10 0-55 0,-1 0 15 15,-5 0-23-15,6 0-4 16,-10 0 10-16,4 12 5 16,1-12 6-16,-1 15 24 0,1 1 11 15,-5 3 10-15,-5 19 4 16,1-3-13-16,-1-4-6 16,-4 3-11-16,0 1-3 15,4 0-9-15,1-1-3 16,-1 9-3-16,0-1-2 15,1-7 0-15,-6-5 3 0,6-3-2 16,-1 4 1-16,5-15-5 16,0-1-3-16,0 0-16 15,0 1-9-15,0-12-19 16,-4-4-6-16,-1-4-45 16</inkml:trace>
          <inkml:trace contextRef="#ctx0" brushRef="#br0" timeOffset="8195.9535">5544 1101 409 0,'10'7'13'16,"-1"-3"-7"-16,0-4 15 0,0 12 5 16,1-8-2-16,-1-4-2 15,5 4-6-15,0 3-2 16,-1-7-8-16,6 0-2 16,-1-7-4-16,1 3-3 15,-1 4-1-15,1-4 3 0,-5-8 2 16,-5 1 2-16,0 7 5 15,-4-8 5-15,-5 5-7 16,-5-9-3-16,1-7-2 16,-6 8-1-16,-4-1 0 15,1 1 0-15,-6 0-5 16,1-1 1-16,-1 5-3 16,5 7 2-16,0-8-2 15,-9 8 2-15,5 1 3 16,-5-5 3-16,4 8 2 15,1 8 1-15,-1-5-2 16,1 9 1-16,4-8 0 0,0 11 1 16,0-3 0-16,5 3 0 15,0 4-2-15,0-3-2 16,-1 7 3-16,1 0 0 16,0 4 1-16,4 15 2 15,1-7-3-15,-1 3 0 16,0-3-1-16,5-4 1 15,5 0 2-15,4 3 2 16,-4 1-3-16,4-4-1 16,0 3 3-16,1-15 1 15,8 12-1-15,10-8-1 16,0-3-1-16,-1-1 0 16,6 0-2-16,4-11-2 15,-1 7 1-15,1-3-1 0,0-1 2 16,0-3 3-16,-9 0-2 15,0-1-2-15,-5 1-3 16,-5-4 1-16,-4 0-4 16,0-4-1-16,-14 0-13 15,0 0-3-15,0 0-30 16,-18-16-137 0</inkml:trace>
          <inkml:trace contextRef="#ctx0" brushRef="#br0" timeOffset="7581.3153">5531 1085 248 0,'0'12'93'0,"0"-12"-50"0,4 4-46 0,-4-4 16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01:29.443"/>
    </inkml:context>
    <inkml:brush xml:id="br0">
      <inkml:brushProperty name="width" value="0.05292" units="cm"/>
      <inkml:brushProperty name="height" value="0.05292" units="cm"/>
      <inkml:brushProperty name="color" value="#7030A0"/>
    </inkml:brush>
  </inkml:definitions>
  <inkml:trace contextRef="#ctx0" brushRef="#br0">2466 9360 5547,'6'18'4644,"-6"-18"-129,0 0-258,0 15-3096,0-15-516,-8 15-387,8-15-129,-17 33-129,4 2-129,-2 10 0,-5 20 0,-1 9 129,-5-1 129,6 1 129,-2-7-129,7-12 129,11-29 258,11-26-129,23-46 129,21-36-258,20-35-129,13-16 0,13-16 0,6-2-129,1 7-129,-6 24 129,-12 31-129,-13 31 129,-13 41 129,-13 33 0,-18 36 129,-8 33 0,-14 27 0,-3 8 258,-4 4-129,0 4-129,1-16-129,14-9 129,16-34 0,17-32-258,20-29 0,14-14 0,16-17 0,6-8-129,8 9 129,-2 15-129,-3 30 129,-10 42-129,-5 56-645,-16 33-3870,3 22 0,-2 6-387,-11-12-645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46.634"/>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DE44BBEB-00F3-4823-8912-7C9DE6A380E4}" emma:medium="tactile" emma:mode="ink">
          <msink:context xmlns:msink="http://schemas.microsoft.com/ink/2010/main" type="inkDrawing" rotatedBoundingBox="25168,15084 25425,17791 24926,17838 24670,15131" semanticType="verticalRange" shapeName="Other">
            <msink:sourceLink direction="with" ref="{31725A5A-C437-4906-B2AC-64C498E9332F}"/>
          </msink:context>
        </emma:interpretation>
      </emma:emma>
    </inkml:annotationXML>
    <inkml:trace contextRef="#ctx0" brushRef="#br0">-1-2 148 0,'0'0'57'0,"5"0"-30"0,-5 0-29 0,0 0 9 16,0 0 3-1,0 0 6-15,0 0 12 16,0 0 4-16,0 0-16 15,0 0 15-15,4 4 6 0,6 4-6 16,-1-8-1-16,5 3-13 0,0 9-3 16,4-8-6-16,1 7-3 15,-1 5 0-15,0-1 1 16,6 0 6-16,-1 16 2 16,0-4-3-16,0 4 1 15,9 4-5-15,5 15 1 16,0 4-3-16,0 11 2 15,0 4-2-15,0 8 0 0,-5 0-3 16,5 8-2-16,-9-4 1 16,0 15-1-16,-5 15 2 15,-5-14 3-15,-9 18 0 16,-4-11 0-16,0-8 1 16,-5 8 1-16,-5 4 5 15,-4 0 5-15,0-16-5 16,-5 8 1-16,-5-19-6 15,1 0 1-15,-1-4-1 16,-4-8 3-16,5-4-3 16,-10-3 1-16,5-8-3 15,0-4 2-15,0-4-4 16,4-7 0-16,1-1-6 16,4-3-2-16,0-8-3 15,5-4 0-15,0-4-6 0,-5-4-2 16,4 1-15-16,1-9-8 15,0-26-125 1,-5-15-5 0</inkml:trace>
  </inkml:traceGroup>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55.61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42E323AF-83BD-4476-9AF5-E3C7BB950276}" emma:medium="tactile" emma:mode="ink">
          <msink:context xmlns:msink="http://schemas.microsoft.com/ink/2010/main" type="inkDrawing" rotatedBoundingBox="19090,8696 28588,9141 28404,13069 18906,12624" hotPoints="18987,8645 28512,11258 0,0" semanticType="enclosure" shapeName="RightTriangle">
            <msink:sourceLink direction="with" ref="{78F8D2C2-AFA4-4D05-AB52-C3EE403B4207}"/>
          </msink:context>
        </emma:interpretation>
      </emma:emma>
    </inkml:annotationXML>
    <inkml:trace contextRef="#ctx0" brushRef="#br0">40 0 140 0,'0'0'55'0,"-19"4"-30"0,10-4-12 15,9 0 19-15,0 4-9 16,0-4-4-16,-5 7-4 15,5-3-2-15,-4 0-7 16,4 4 0-16,0 0 1 0,0-1 1 16,0 1 0-16,0 3-2 0,0 5 1 15,0-5 0-15,0 1 1 16,0-1 2-16,0 1 1 16,0 3-1-16,0-7-1 15,0 11-1-15,0-7 2 16,0-1 1-16,0 5 1 15,0 3-6 1,0-4-6-16,14 9-1 16,-5-5 1-16,5 0 2 15,-5 12-1-15,0-8 2 16,0 8-2-16,1 3 2 16,-6 13 0-16,1 10 1 15,4 9-2-15,0 7 1 0,-4 8 0 16,4 3 3-16,0 9-1 15,-4 7 2-15,4 4-2 16,1 15 2-16,-1-4 0 16,5 5 1-16,-1 3-4 15,6-12-3-15,-1 1 0 16,6 0 1-16,-1-5 3 16,-5-14 2-16,-4-9 3 15,0-3 4-15,-5 0-4 16,-4-8 2-16,-1-4-5 15,1-3 1-15,0-8-5 16,-1-8-2-16,1-4 0 16,4-4 1-16,-4-11-1 0,4 0 2 15,0-8-2-15,-4 4-1 16,4 7 1-16,0-7-1 16,-4 0 0-16,-1 0 0 15,1-4 0-15,0-3 0 16,-1-5 0-16,1 12 2 15,-1-8 1 1,1 0-4-16,0 1-1 16,-1-9 1-16,-4 1 0 15,0-1-2-15,0-3 0 16,0 7-3-16,0-3 1 16,0-8-4-16,0 3 1 15,0-7-5-15,0 8-2 0,0-8-11 16,5-8-39-1,0-11-1-15</inkml:trace>
    <inkml:trace contextRef="#ctx0" brushRef="#br0" timeOffset="2417.3731">100-54 72 0,'0'8'30'0,"0"-8"-16"0,4 4-12 16,-4-4 9-16,0 0-1 15,0 0 4-15,5 4 6 16,4-1 2-16,-4 1 11 16,-1 0 6-16,6 0-10 0,-6 4-5 15,6-5-13-15,-1 1 1 0,5 0 2 16,-1 0-3-16,1 0-1 16,9 0-4-16,10 3-1 15,-1-7 3-15,5 0 3 16,9 0-2-16,5 0 0 15,18 0-1-15,1 0 2 16,-1 4-1-16,0 0 0 16,-18-4-1-16,32 8 0 15,0 0-4-15,10-1-1 16,17 1 1-16,-3 0 2 16,-6 7-1-16,1 0 2 15,-1 1-6-15,10 3-3 0,9 8 1 16,0 8 2-16,-4-1 0 15,-1-3-1-15,5 8 1 16,10-5-1-16,4-3 4 16,-10 11 2-16,6-7-2 15,4 7-1-15,13 1 1 16,1-1 2-16,0 8-5 16,-5 4-1-16,9-4 0 15,10 11 2-15,-10-7-3 16,-4 4 0-16,-5-8-1 15,5-4 0-15,9 0 4 16,-14 4 1-16,1 0 1 16,40 8 0-16,-4-12-5 15,-13 1 1-15,-20-1 2 0,1-12 1 16,5 5-1-16,8-4 1 16,-4-12-4-16,-9 4-2 15,0-1-1-15,4 5 3 16,10 12-5-16,-19-5 0 15,-4-7 0-15,4 4 4 16,4-9 1-16,1 9 1 16,-18-8 0-16,-10 4 2 15,4-8 1-15,6 8 1 16,-1-1-5-16,0 1 1 16,-9-4 2-16,-13-4 1 15,8 8-1-15,-13-4 1 0,-1 4-7 16,-8-4 1-16,-6 4 1 15,-4-5 3-15,-13 1 2 16,-6-3 1-16,-13 2-5 16,-5 1 1-16,-9 4 0 15,-9 0 0-15,-5-12-3 16,-4-3 0-16,-6-1-1 16,1-7 3-16,-4-1 0 15,-1 1 1-15,-5 0-3 16,-4-8 0-16,5 7 2 15,-5-7 0-15,0 0 1 16,0 0 2-16,0 0-1 16,0 0 2-16,0 0-2 0,0 0-1 15,0 0 1 1,0 0-1-16,0 0 0 0,0 0 2 16,0 0-3-16,0-3 0 15,-5 6 3-15,5-6 1 16,-4 3-6-16,4-4 0 15,0 4-1-15,-5 0-1 16,1 0 4-16,-6 0 0 16,1 4 1-16,0-4 0 15,-5 3 0-15,0-3 2 16,-4 8-1-16,-1-8-1 16,-9 12 1-16,1-8-1 15,-15 3 0-15,-4 1 0 0,-9 0 0 16,-5-4 0-16,-5-1 0 15,-9 1 0-15,5 4-3 16,-5 3 2-16,-5-3 3 16,-13 0 1-16,-19-4-4 15,-9 3-1-15,5 5 3 16,-1-4 1-16,-13-1 0 16,-19 1-2-16,-4 4-4 15,4-5 0-15,-9 9 0 16,-19-5-1-16,-4 8-1 15,14 1-1-15,-5-1 1 16,-4 4 4-16,-1-4 1 16,19 4 3-16,-5 4-3 15,-4-4 0-15,-5 4 1 16,5-4 0-16,4 4 0 0,-8 0 0 16,-11-7 0-16,11 14 2 15,17-11-1-15,-18 0 2 16,5 20-4-16,0-13-2 15,9-3-1-15,-9 4 0 16,-1-4 5-16,-8 8 1 16,27-4 0-16,14-1 1 15,-4-3-2-15,-6 12 2 16,15-8-2-16,0 3-1 16,9 1 1-16,9 3 1 15,-14-3-1-15,10 3-1 16,4-3 5-16,9-8 1 0,10 19-2 15,9-15-1-15,4 4-3 16,10-16-3-16,-14 16-1 16,4-16 3-16,5 0 0 15,5 0 1-15,5-7 2 16,8-5 1-16,5-3-1 16,-4 4-2-16,4 0 1 15,10-4-1-15,4-1 0 16,4 5 2-16,6 0-3 15,-1-4 0-15,0 3 1 16,5 1 0-16,0 0 0 16,5-4 0-16,-1 3 0 15,5-3 0-15,-4-4 0 16,8 4 0-16,1-4 0 0,5 0 0 16,-1 0-3-1,0 8 2-15,1-8-1 0,-1 4 0 16,1-1 4-1,-10-3-1-15,0 4-1 16,-5-4 1-16,1 0-1 16,-1 0 2-16,6 0 1 15,-1 0-1-15,0 0 1 16,5 0-2-16,-1 0 2 16,1 0-2-16,0-4-1 15,0 1-2-15,-1-9 1 16,6 8 1-16,-1 0 2 0,1-3-3 15,-1-1 0-15,0 0 1 16,1 1 0-16,-1-5 2 16,0-3 3-16,-4-1 2 15,0-7 1-15,-5-15-2 16,0-12 1-16,-4-4-2 16,-1-8 2-16,1-3-6 15,-1-5-1-15,-4 5-2 16,-4 3 0-16,13 1-3 15,5-1 1-15,-1-3-14 16,20 7-3-16,3 4-16 16,10-7-4-16,10 7-90 15</inkml:trace>
  </inkml:traceGroup>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1:30.40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8897BA54-1EB8-4117-A8DD-2DC5C8015632}" emma:medium="tactile" emma:mode="ink">
          <msink:context xmlns:msink="http://schemas.microsoft.com/ink/2010/main" type="inkDrawing" rotatedBoundingBox="18108,8674 18536,12317 17964,12384 17536,8741" semanticType="verticalRange" shapeName="Other">
            <msink:sourceLink direction="with" ref="{73EE8F02-C023-4923-9BF1-9B1E422AC063}"/>
          </msink:context>
        </emma:interpretation>
      </emma:emma>
    </inkml:annotationXML>
    <inkml:trace contextRef="#ctx0" brushRef="#br0">1100 27 36 0,'-5'-7'16'0,"-14"14"-8"0,10-7-3 0,9 0 6 16,0 0-2-16,-4 0 0 15,4 0 3-15,0 0 3 16,0 0 0-16,0 0 1 16,0 0 3-16,0 0 0 15,0 0 1-15,0-7 0 16,0 3-5-16,0 0 1 15,0 0 4 1,9 0-11-16,0 0 0 0,0 1-2 16,1-1-3-16,-6 0-1 0,1 0 3 15,4 0 1-15,0 0-6 16,0 1 0-16,-4 3 1 16,4 0 3-16,1 0-4 15,-1 0-3-15,0 0 3 16,0 0 1-16,1 3-3 15,-1-3 1-15,0 4-2 16,5-4 0-16,0 4 2 16,-5-4 2-16,0 4-1 15,0-4 2-15,1 4 0 16,-1 0 1-16,0-1-5 16,-4 5-1-16,-1 0 1 15,1 3 2-15,9 1 0 16,-5 0 2-16,0-1-2 15,1 1-1-15,-6 7 1 0,1-4-1 16,-1 8 0-16,1 0 2 16,0-3-1-16,-5-5-1 15,0 12 1-15,4-4-1 16,-4 0 0-16,0 4 0 16,0-4-3-16,0 4 2 15,0-4 1-15,0 0 0 16,0 4 0-16,0 0 0 15,0 4 0-15,0 4 2 16,0 3-1-16,5 1-1 16,4-5 1-16,0 9-1 15,1-5 0-15,-1 12 2 0,-5 4-1 16,1-4-1-16,0 0-2 16,-5-8 1-16,-10 1 1 15,6-1 2-15,-1-7 1 16,1 15 3-16,-1 0-1 15,0-4 0-15,10-4-1 16,0 4 0-16,4-3 2 16,0-1 1-16,5-7-6 15,0-1 0-15,0 1 1 16,4 0 1-16,1-12-1 16,-1 11-2-16,1-14-2 15,-1-9 1-15,-4-3 1 16,0 3 2-16,0-7-3 15,-1 0 0-15,1-4 1 0,0 0 0 16,-5 0 0-16,1-15 2 16,-1 7-1-1,-5 0-1-15,1 1 1 16,0 3-1-16,-5-4 2 16,0 4-3-16,-5 0 0 15,0 4-1-15,-4 0 0 16,0 0 2-16,0 0 2 15,-1 0-3-15,1 16 0 16,0-9 3-16,0 1 3 16,0 15-4-16,-1-7-3 0,1-1-2 15,0 0 3-15,0 1 2 16,4-5 4-16,0 1-4 16,1-1-1-16,-1 1-2 15,1 7-2-15,4-3 3 16,0 3 2-16,0 4 0 15,0 4-1-15,0 4 1 16,0-1-1-16,0 5 0 16,0 4 0-16,0 7 0 15,0 0 2-15,0 12-1 16,0 3-1-16,0-7-4 16,0-8 0-16,0 4 4 15,4-3 4-15,1-5 1 16,4 0 2-16,0 8-11 15,5-4-2-15,0 4 1 0,0-3 2 16,4 3 8-16,-4 0 5 16,0 4-10-16,0 3-4 15,4-3 4-15,-4-8 4 16,-14 8-2-16,0-8-1 16,0-3 0-16,0 7 1 15,0-4-3-15,-4 0 0 16,-1 0 1-16,0-7 2 15,1 3-1-15,-1-3 2 16,-4-5-4-16,0 1 0 16,-5-8 3-16,0 0 3 15,-5-8 0-15,1-4 2 0,-1 1 2 16,-4-5 2-16,0-3-1 16,5-4 1-16,-1-4-4 15,-8 0-2-15,-6 0-5 16,6 0 0-16,3-4-2 15,6 0 0-15,4 0-11 16,5-3-7-16,9 7-229 31</inkml:trace>
  </inkml:traceGroup>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2:01.60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78F8D2C2-AFA4-4D05-AB52-C3EE403B4207}" emma:medium="tactile" emma:mode="ink">
          <msink:context xmlns:msink="http://schemas.microsoft.com/ink/2010/main" type="writingRegion" rotatedBoundingBox="19772,9469 26637,9221 26711,11278 19846,11526">
            <msink:destinationLink direction="with" ref="{42E323AF-83BD-4476-9AF5-E3C7BB950276}"/>
          </msink:context>
        </emma:interpretation>
      </emma:emma>
    </inkml:annotationXML>
    <inkml:traceGroup>
      <inkml:annotationXML>
        <emma:emma xmlns:emma="http://www.w3.org/2003/04/emma" version="1.0">
          <emma:interpretation id="{EABD391B-661F-436B-A140-06AC3C0F7CD3}" emma:medium="tactile" emma:mode="ink">
            <msink:context xmlns:msink="http://schemas.microsoft.com/ink/2010/main" type="paragraph" rotatedBoundingBox="19816,9429 23091,9429 23091,10214 19816,10214" alignmentLevel="1"/>
          </emma:interpretation>
        </emma:emma>
      </inkml:annotationXML>
      <inkml:traceGroup>
        <inkml:annotationXML>
          <emma:emma xmlns:emma="http://www.w3.org/2003/04/emma" version="1.0">
            <emma:interpretation id="{40C22136-0721-474D-87B4-1288694E1E24}" emma:medium="tactile" emma:mode="ink">
              <msink:context xmlns:msink="http://schemas.microsoft.com/ink/2010/main" type="line" rotatedBoundingBox="19816,9429 23091,9429 23091,10214 19816,10214"/>
            </emma:interpretation>
          </emma:emma>
        </inkml:annotationXML>
        <inkml:traceGroup>
          <inkml:annotationXML>
            <emma:emma xmlns:emma="http://www.w3.org/2003/04/emma" version="1.0">
              <emma:interpretation id="{7C408993-F1DD-4361-9302-A5C7A83FC4E9}" emma:medium="tactile" emma:mode="ink">
                <msink:context xmlns:msink="http://schemas.microsoft.com/ink/2010/main" type="inkWord" rotatedBoundingBox="19816,9429 23091,9429 23091,10214 19816,10214"/>
              </emma:interpretation>
              <emma:one-of disjunction-type="recognition" id="oneOf0">
                <emma:interpretation id="interp0" emma:lang="" emma:confidence="1">
                  <emma:literal/>
                </emma:interpretation>
              </emma:one-of>
            </emma:emma>
          </inkml:annotationXML>
          <inkml:trace contextRef="#ctx0" brushRef="#br0">314-2 156 0,'19'0'57'0,"-19"0"-30"0,5 0-23 0,-5 0 13 16</inkml:trace>
          <inkml:trace contextRef="#ctx0" brushRef="#br0" timeOffset="569.5873">338-2 305 0,'0'0'36'15,"-10"0"-10"-15,1 0-5 16,-9 4-5-16,4 0 0 16,-5 0 0-16,5 0 0 0,1 3-11 15,-6 1-2-15,1 0-3 16,-1 3 2-16,1-3-3 15,-1 4 0-15,1-1 3 16,-1 1 1-16,1-1 1 16,4 5 0-16,-5 3-2 15,10-4 1-15,0 16-2 16,-5-12 2-16,14-3-4 16,0 3 0-16,5-4 1 15,-1-3 2-15,6 3-3 16,-1 1-2-16,5-5 2 15,0 1 0-15,4-1 1 16,1 5 0-16,4 3 0 0,-5-8 0 16,10 5 0-1,-5-1 0-15,5 4 0 0,-5-7 0 16,0 11-3-16,-5 8 2 16,-4-8 3-16,0-4 1 15,-5 4-4-15,0-7 1 16,-9-1 4-16,0 4 5 15,-9-7 4-15,-5-1 2 16,-4 1-4-16,-5-4-1 16,0-1-2-16,0 5 0 15,-5-8-2-15,0-4 1 16,0 0-4-16,5 0 0 16,-9-4-1-16,9 4-2 0,0-4-2 15,4-4 1-15,6 5-1 16,3-1-2-16,1 0-2 15,4 0-1-15,10 0-3 16,4 0-1-16,5 0-12 16,0 1-5-16,0-1-27 15,4-12-10-15,5-7-52 16</inkml:trace>
          <inkml:trace contextRef="#ctx0" brushRef="#br0" timeOffset="1380.414">633 462 116 0,'-28'-4'46'0,"28"8"-24"0,0-4-2 0,0 0 19 0,0 0-4 16,0 0 0-16,0 0-9 15,0 0-4-15,0 0-12 16,0 8-2-16,0-8 2 0,14 15 0 16,0-15-4-1,9 4-2-15,0 0 0 16,0-4 0-16,0-4-2 16,-4 0-2-16,-1-7 1 15,1 3 1-15,-1 0-1 16,-4 1 2-16,0-1-2 15,-5 0-1-15,1 0 1 16,-6 1 1-16,-4-5 1 16,0 5 1-16,0-1-2 15,-4 0-2-15,-1 0 1 16,-4 1 1-16,-1 3-3 0,-3 0-2 16,3 0 2-16,-13 8 0 15,5 0-2 1,-1 0 2-16,5 0 1 15,-9 3 2-15,5 1 3 16,4 0-2-16,0-1-2 16,5 9 4-16,0-9 1 15,4 5 2 1,1 7-4-16,-1 4-3 16,5 0 0-16,0-3 1 15,0 7-1-15,0-4-1 16,0 0 1-16,0 4-1 0,0-4 0 15,14 0 2-15,-5-4 1 16,0 0 1-16,14 1 4 16,-4-5-2-1,4-7-1-15,0-4-2 16,0-4-3-16,-23 0-43 31,37-16-13-15,-5-3-7-16,-4 4-48 15,4-1-18-15</inkml:trace>
          <inkml:trace contextRef="#ctx0" brushRef="#br0" timeOffset="2084.8242">1072 397 156 0,'0'-4'57'0,"4"0"-30"0,1 12-27 0,-5-8 13 0,0 0-3 16,5 4 2-16,-1 3 0 15,1 5 2-15,-5-12-7 16,5 7 9-16,-1 1 4 0,-4 4 1 16,0-5 2-16,0 9 0 15,0 11-12 1,0-8-4-16,0 0-3 15,5 0 2-15,-1-3-1 16,1-5 2-16,0 1 2 16,-1 0 5-16,6-9-4 15,-1-3 0-15,5 0-2 16,4-3 0-16,1-13-4 16,4-3-3-16,0 0 0 0,4-4 1 15,-3 7-1-15,3 1-1 16,-4-1 1-16,0 1-1 15,-4 3 2-15,-5 5 3 16,0 3-2-16,-1 0 0 16,1 4-1-16,0 4-2 15,0 0-2-15,0 7 1 16,0 1 1-16,-5 7 2 16,0 0 1-16,0 1 3 15,1 3-3-15,-6-4 0 16,1 0 3-16,0 0 1 15,-5-3-3-15,0-5-3 0,0 1-3 16,0-4-1-16,0-5-16 16,0 5-7-16,0-8-16 15,0-8-4-15,4 1-48 16,5-13-56 0,1-14 43-16</inkml:trace>
          <inkml:trace contextRef="#ctx0" brushRef="#br0" timeOffset="2838.0382">1797 62 200 0,'0'8'77'0,"0"-1"-42"0,5 9-37 0,-5-9 14 15,0 9-4-15,0-5 2 16,4 1 6-16,-4 7 4 16,5 16-10-16,-1-8 8 0,1 3 4 15,0-3-2-15,-1 4-2 16,1-4-6-16,-1 15-2 16,1 1-6-16,0-9-1 15,-1 5-1-15,-4-4-2 16,0 3 1-16,0 1-1 0,0-9 0 15,0-7 2-15,0 0-6 16,0-7-1-16,-4-8-23 16,-1-8-6-16,0-8-18 15,1-4-6-15,-1-3-6 16,1-12-29 0,-6-8 25-16,1 1 24 15,-9 3 17-15,4 0 33 16,-9 4 15-16,4 0 24 15,5 8 11-15,1 4-14 16,3-5-7-16,1 9-12 16,4 3-4-16,10 0-3 15,4 5 0-15,10 3-8 16,-1 0 6-16,5 0 3 0,5 3-1 16,9-3 3-16,5 4-1 15,18-4 0-15,-5 4-9 0,0-4-5 16,-8-4-3-16,-1 0 1 15,-5 1 1-15,-8 3 1 16,-6 0 2-16,-4 0 1 16,-9 0-1-16,0 0 1 15,-5 0-2-15,-4 3 0 16,0 5-1-16,-1 0 0 16,-4 0 0-1,0 3 2-15,5 8 3 16,0-3 0-16,-1 11 0 15,1 0-3-15,-1-4-1 16,1 4-3-16,0-4 1 0,8 0-2 16,-3 4-1-16,-1-8-10 15,0-4-4-15,0-3-28 16,5-12-11-16,-9-12-73 16</inkml:trace>
          <inkml:trace contextRef="#ctx0" brushRef="#br0" timeOffset="3063.3875">2448-30 288 0,'-5'11'110'0,"5"1"-60"0,0-1-58 0,0-3 18 16,5 0-14-16,-10-1-1 15,10 1-3-15,0 0 0 16,-5-8 5-16,0 0-17 0,4 7-3 16,6-3-38-16,-1-4-13 15,5-4-12 1</inkml:trace>
          <inkml:trace contextRef="#ctx0" brushRef="#br0" timeOffset="3826.3849">2651 427 140 0,'5'4'55'0,"0"-8"-30"0,4 4-25 0,-9 0 10 16,4 0 5-16,1 0 4 15,0 0 6-15,-1 0 4 16,1 8-15-16,-5-8 7 0,4 8 6 16,1 0-4-16,0 7-1 15,9 12-4-15,-10-4-1 16,1 4-5-16,-5-4-2 16,4 0 2-16,6 4 3 15,-10-8-2-15,9-3 0 16,0-9-5-16,10 1 0 15,4-16-5-15,0 1 0 16,0-13-8-16,0-3-2 16,9-7 2-16,-9 10 2 0,0-3 2 15,-4 8 3-15,-1-1 3 16,-4 5 2-16,0 3 1 16,0 8-2-1,4 4-4 1,1 15-1-1,-1 1 0-15,1 3 1 16,-5-8 1-16,0 0 1 16,-5-3 2-16,0 3 1 15,0-7 1-15,-4 0-2 16,-5-8-1-16,0 0 1 16,0 0 1-16,5 4-3 15,-5-4-1-15,0 7-1 16,0 1-2-16,0 4 1 0,0 3-1 15,0-4-3-15,4 1 0 16,1 3-5-16,4-3 0 16,0 0-20-16,5-9-7 15,5-6-75-15,4-17-30 16,0-7 21 0</inkml:trace>
        </inkml:traceGroup>
      </inkml:traceGroup>
    </inkml:traceGroup>
    <inkml:traceGroup>
      <inkml:annotationXML>
        <emma:emma xmlns:emma="http://www.w3.org/2003/04/emma" version="1.0">
          <emma:interpretation id="{F4624693-BB48-4D33-B7C9-5BA8742D2310}" emma:medium="tactile" emma:mode="ink">
            <msink:context xmlns:msink="http://schemas.microsoft.com/ink/2010/main" type="paragraph" rotatedBoundingBox="22980,9948 25210,9948 25210,10656 22980,10656" alignmentLevel="2"/>
          </emma:interpretation>
        </emma:emma>
      </inkml:annotationXML>
      <inkml:traceGroup>
        <inkml:annotationXML>
          <emma:emma xmlns:emma="http://www.w3.org/2003/04/emma" version="1.0">
            <emma:interpretation id="{97AFF975-7A25-4C44-B480-A0E12EA896AD}" emma:medium="tactile" emma:mode="ink">
              <msink:context xmlns:msink="http://schemas.microsoft.com/ink/2010/main" type="line" rotatedBoundingBox="22980,9948 25210,9948 25210,10656 22980,10656"/>
            </emma:interpretation>
          </emma:emma>
        </inkml:annotationXML>
        <inkml:traceGroup>
          <inkml:annotationXML>
            <emma:emma xmlns:emma="http://www.w3.org/2003/04/emma" version="1.0">
              <emma:interpretation id="{0B5E9E5D-7648-444A-80A8-F6D7D97943EF}" emma:medium="tactile" emma:mode="ink">
                <msink:context xmlns:msink="http://schemas.microsoft.com/ink/2010/main" type="inkWord" rotatedBoundingBox="22980,9948 25210,9948 25210,10656 22980,10656"/>
              </emma:interpretation>
              <emma:one-of disjunction-type="recognition" id="oneOf1">
                <emma:interpretation id="interp1" emma:lang="" emma:confidence="0">
                  <emma:literal>out</emma:literal>
                </emma:interpretation>
                <emma:interpretation id="interp2" emma:lang="" emma:confidence="0">
                  <emma:literal>ant</emma:literal>
                </emma:interpretation>
                <emma:interpretation id="interp3" emma:lang="" emma:confidence="0">
                  <emma:literal>rent</emma:literal>
                </emma:interpretation>
                <emma:interpretation id="interp4" emma:lang="" emma:confidence="0">
                  <emma:literal>ent</emma:literal>
                </emma:interpretation>
                <emma:interpretation id="interp5" emma:lang="" emma:confidence="0">
                  <emma:literal>int</emma:literal>
                </emma:interpretation>
              </emma:one-of>
            </emma:emma>
          </inkml:annotationXML>
          <inkml:trace contextRef="#ctx0" brushRef="#br0" timeOffset="5419.3617">3723 751 316 0,'-5'23'118'0,"14"-8"-64"0,-9 4-61 0,5-11 19 15,-5 11-8-15,5 8 2 16,-1 0 1-16,1 0 3 16,-1-4-5-16,10-3-5 0,0 3-1 15,-5-4-4-15,10-4 1 16,-1-3-9-16,1-1-2 15,4-3-14-15,0-8-4 16,-23 0-201 15</inkml:trace>
          <inkml:trace contextRef="#ctx0" brushRef="#br0" timeOffset="5237.5102">3783 732 156 0,'27'0'57'0,"1"0"-30"0,-5 0-25 0,-14 0 14 16,5 0 1-16,0 0 4 15,5-4 4-15,-1-4 2 0,1 4-14 16,-1 0-1-16,1-3-1 0,-6-1-6 16,1 0-1-16,-5 0 2 15,1 1 1-15,-6-1-8 16,1-3-1-16,-5 3-2 15,-5 0 2-15,1 0 12 16,-6 1 8-16,-3 3-9 16,-1 0-5-16,-5 0 0 15,1 4 1-15,-1 0-2 16,1 0 0-16,-5 4-3 16,-5 0-1-16,5 0 1 15,0 3 2-15,4 1-1 16,6 4 2-16</inkml:trace>
          <inkml:trace contextRef="#ctx0" brushRef="#br0" timeOffset="5883.9893">4221 697 176 0,'-18'4'68'0,"41"-4"-36"0,-14 4-35 15,-13-1 13-15,8 1-12 16,6 4-3-16,-6 4 5 16,1-5 4-16,-1 1-2 15,1 3 26-15,-5 5 13 0,0 3-4 16,0 0 1-16,0 1-10 15,0 14-3-15,0-3-12 16,0 0-3-16,0-8-2 0,5 0 2 16,-1-11-1-16,5-5 0 15,5-7-5-15,5-4-1 16,-1-19-12-16,5 0-7 16,0 4 2-16,10-4 0 15,-1 7 11-15,-4-3 6 16,-5 12 12-16,-5-1 6 15,-4 8-7-15,0 4-3 16,-5 0 0-16,1 26 3 16,-1-3-6-1,-5 0-4-15,6-4-3 16,-6 4 0-16,1-8 1 0,0 5-1 16,-1-9-1-16,1 0-15 15,-1-3-7-15,1-4-36 16,0 3-12-16,-1-11-68 15</inkml:trace>
          <inkml:trace contextRef="#ctx0" brushRef="#br0" timeOffset="6830.0915">4729 774 200 0,'10'-4'74'0,"-1"4"-40"0,5 0-24 16,-5 0 20-16,0 0-3 16,0 4 4-16,5 0 0 15,0 0 1-15,9 3-17 16,5 1 4-16,4 0 4 0,1-1-8 15,-1 5-3-15,5 3-5 16,0 12 0-16,4 0-6 16,6 0-1-16,3-4-20 15,6-4-7-15,-1 1-46 16,1-5-17-16,-6-7-33 16</inkml:trace>
          <inkml:trace contextRef="#ctx0" brushRef="#br0" timeOffset="6348.9219">4910 489 216 0,'0'0'82'0,"4"0"-44"0,15 19-38 0,-19-11 18 15,0 7-1-15,0 5 2 16,-5-5 5-16,0 4 2 16,-4 8-13-16,-5 0 3 0,0 8 2 15,1-1-2-15,-6 13 3 16,-4 3-4-16,0-4-1 0,4 0-6 16,6-4 0-16,3 1-3 15,6-13 0-15,4 1-1 16,9-8 0-16,5 0 0 15,4 8 2-15,19-8-5 16,5 0-3-16,-1-7 1 16,1-5 2-16,0-7-9 15,4-4-4-15,-5-4-12 16,5 0-5-16,-4-3-20 16,-5-5-8-16,-5 1-72 15</inkml:trace>
          <inkml:trace contextRef="#ctx0" brushRef="#br0" timeOffset="4787.8179">3169 670 168 0,'-5'-4'66'0,"5"8"-36"0,0-4-26 15,0 0 15-15,0 0 2 16,0 0 4-16,0-4 2 0,5-4 3 16,-1 5-16-16,1-5 3 0,-1 0 1 15,6 0-10-15,3 1-2 16,6-1-4-16,4-11 1 16,5 7-2-16,4 1-1 15,0 3-2-15,5 0 1 16,0 4 1-16,-4 4 2 15,-10 4-1-15,0 4 2 16,-5 0 4-16,-4 3 6 16,0 9 2-16,-5-5 3 15,-4 4-8-15,-5 0-1 16,0 8-1-16,-9-4 2 16,4 8-5-16,-4-8-1 0,4 4-4 15,0-8-1-15,1-3 1 16,-1 3 0-16,5-7-22 15,0-1-10-15,9-7-26 16,5-8-11-16,0-7-54 16</inkml:trace>
        </inkml:traceGroup>
      </inkml:traceGroup>
    </inkml:traceGroup>
    <inkml:traceGroup>
      <inkml:annotationXML>
        <emma:emma xmlns:emma="http://www.w3.org/2003/04/emma" version="1.0">
          <emma:interpretation id="{662C4BA1-B476-4173-AF4A-FDE4C0CEDC51}" emma:medium="tactile" emma:mode="ink">
            <msink:context xmlns:msink="http://schemas.microsoft.com/ink/2010/main" type="paragraph" rotatedBoundingBox="19812,10571 26677,10322 26711,11278 19846,11526" alignmentLevel="1"/>
          </emma:interpretation>
        </emma:emma>
      </inkml:annotationXML>
      <inkml:traceGroup>
        <inkml:annotationXML>
          <emma:emma xmlns:emma="http://www.w3.org/2003/04/emma" version="1.0">
            <emma:interpretation id="{68B2E221-DF2B-48D8-A109-30F37A2B306F}" emma:medium="tactile" emma:mode="ink">
              <msink:context xmlns:msink="http://schemas.microsoft.com/ink/2010/main" type="line" rotatedBoundingBox="19812,10571 26677,10322 26711,11278 19846,11526"/>
            </emma:interpretation>
          </emma:emma>
        </inkml:annotationXML>
        <inkml:traceGroup>
          <inkml:annotationXML>
            <emma:emma xmlns:emma="http://www.w3.org/2003/04/emma" version="1.0">
              <emma:interpretation id="{316BD9DC-F5D5-4612-9D22-FD8486A0BEEB}" emma:medium="tactile" emma:mode="ink">
                <msink:context xmlns:msink="http://schemas.microsoft.com/ink/2010/main" type="inkWord" rotatedBoundingBox="19812,10571 24224,10411 24259,11367 19846,11526"/>
              </emma:interpretation>
              <emma:one-of disjunction-type="recognition" id="oneOf2">
                <emma:interpretation id="interp6" emma:lang="" emma:confidence="1">
                  <emma:literal/>
                </emma:interpretation>
              </emma:one-of>
            </emma:emma>
          </inkml:annotationXML>
          <inkml:trace contextRef="#ctx0" brushRef="#br0" timeOffset="11633.6493">1400 1859 216 0,'-33'0'82'0,"15"4"-44"0,4-8-40 15,9 8 14-15,1-4-8 16,-1 0-3-16,-4-4 4 16,4-4 1-16,-4 1-2 15,0-1 13-15,4-7 8 0,1 3-4 16,4 1-2-16,4-1-11 15,15-7-3-15,8 3-3 16,6 1 1-16,-1-8-4 16,0 0 0-16,1 7 1 0,-6 5 2 15,1-1-1-15,0 12-1 16,4 4 1-16,-4 4 1 16,-10 3 1-16,1 1 3 15,-5-1-3-15,-5 5 0 16,-9 3 1-16,-5-3 0 15,1 3 0-15,-10 4 2 16,-5 4 1-16,1-4 1 16,-1-4 0-16,-4-3 0 15,0-5-4-15,-9 4-1 16,4-7-3-16,1-4-3 0,3-12-9 16,11 1-3-16,3-13-25 15,6 1-9-15,-1-12-35 16,14 1-13-16,5-24 4 15</inkml:trace>
          <inkml:trace contextRef="#ctx0" brushRef="#br0" timeOffset="11739.2928">1621 1189 164 0,'5'-7'63'0,"0"7"-34"0,-5-8-21 16,0 8 16-16,0 0-8 15,0 0 1-15</inkml:trace>
          <inkml:trace contextRef="#ctx0" brushRef="#br0" timeOffset="12143.9552">1631 1186 341 0,'0'11'20'0,"0"1"3"0,0 7-2 0,0 0 2 15,4 0-4-15,-4 8-2 16,10 0-1-16,-1 8 0 16,0 0 0-16,-9 22 0 15,0-3-4-15,0-4-2 16,0 4-4-16,5-15-1 15,-5 3-1-15,0-7 0 16,4-12-2-16,10-4 1 16,0-4-2-16,4-7-1 15,5-4-4-15,5-8-2 16,5-4-6-16,-1-3 0 16,-4 3 6-16,-1-3 3 0,-4 3 3 15,0 0 2-15,-4 0 10 16,-1 5 7-16,-4 3-8 15,5 0-1-15,-1 3-6 16,-4 5-3-16,-5 4 0 16,1 3-1-16,-1 4 2 15,5 1 3-15,-1-1 0 16,-3 8 2-16,-1-8-4 16,0 0 0-16,5 0-6 15,-5-11-2-15,1 0-29 16,-1-24-142-1,0-10-40 1,-4-5 104-16</inkml:trace>
          <inkml:trace contextRef="#ctx0" brushRef="#br0" timeOffset="12339.4358">1977 1293 296 0,'5'4'112'0,"4"0"-60"0,28 0-61 0,-28 0 18 16,5 3-31-16,-5-3-39 15,10 0 6 1,-6-4-37-16,-3 0-13 16,4 0 43-16,-5 0 22 15</inkml:trace>
          <inkml:trace contextRef="#ctx0" brushRef="#br0" timeOffset="12804.6203">2462 1528 514 0,'-23'23'26'15,"14"0"-15"-15,-10 4-5 0,1-7 0 16,4 3 3-16,0 0 5 15,5-4-2-15,-1 0 3 16,1 0-6-16,0 1-1 16,4-1-2-16,5 0-1 15,0-3-6-15,-4-1 1 16,4-4 0-16,0 5 0 16,4-5 2-16,1 1 1 15,0 0-4-15,4-5-1 0,9 1 1 16,1 0 0-16,4-5-10 15,0-14-3-15,5-1-11 16,4 1-4-16,5-5-26 16,0 1-10-16,0-12-74 15</inkml:trace>
          <inkml:trace contextRef="#ctx0" brushRef="#br0" timeOffset="12551.3198">2503 1505 264 0,'-9'0'99'0,"5"4"-54"0,-6-4-26 16,10 4 26-16</inkml:trace>
          <inkml:trace contextRef="#ctx0" brushRef="#br0" timeOffset="9846.8948">111 1136 220 0,'-4'-4'82'0,"4"4"-44"0,4 0-42 0,-4 0 15 16,10 0-6-16,-1-4 2 16,0 4 5-16,0-4 2 15,5 0-7-15,9 0 7 0,0 1 3 16,5-1-5-16,4 0-2 16,1 0-3-16,-1 4 0 15,5 4-6-15,-5 4-3 16,1-1 1-16,-1 5 0 15,-4-1 1-15,-5 5 2 16,-5 11-1 0,-9-4-1-16,-4 8 3 0,-5-8-2 15,-9 7-1-15,-10-3 7 16,-4 0 3-16,-5-4 6 16,-13-3 2-16,-1 3-3 15,1-8 1-15,-1-3 0 16,1-1-1-16,-1-3-5 15,5 0-2-15,5-8-4 16,-5-8-3-16,5 4-3 16,8 0 1-16,6 0-17 15,4 0-5-15,14 1-18 16,5 3-6-16,4-4-50 16,5 0-20-16,0 0 17 15</inkml:trace>
          <inkml:trace contextRef="#ctx0" brushRef="#br0" timeOffset="9352.2971">107 1182 140 0,'-5'0'55'0,"10"4"-30"0,-10-8-27 0,5 4 11 15,0 0 0-15,0 0 2 16,0 0 6-16,0 0 3 16,0 11-10-16,0 1 8 0,-5 7 4 15,1-3 0-15,-1-1 1 16,-4 4-3-16,0 8-3 16,-1 4-7-16,1 11-2 15,5 8-2-15,-6 8-1 16,6 0-6-16,-1 3 1 15,1-11-2-15,4-7 0 16,0-1 2-16,0 0 2 0,0-11-3 16,0-4-2-16,0-8-1 15,0-3 3-15,0-5-16 16,0-11-3-16,0-4-45 16,0-7-18-16,0-8-8 15</inkml:trace>
          <inkml:trace contextRef="#ctx0" brushRef="#br0" timeOffset="10611.8622">356 1721 156 0,'-5'-8'57'0,"5"8"-30"0,5-8-25 16,-5 8 14-16,0 0-1 16,0 0 3-16,0 0 5 15,0 0 3-15,5 8-13 16,-1-4 3-16,1 3 4 0,0 1-2 15,-1 0-1-15,1 3-7 0,-1 1-2 16,1 3-4-16,0 1-1 16,-1-1-3-16,1 4-1 15,-1 4 1-15,1 1 2 16,-5 2-1-16,5-6 2 16,-5-1 2-16,4 0 2 15,-4-3 1-15,0-5 0 16,0-3 2-16,0 0 1 15,0-5 1-15,-4-3 2 16,-1-3-3-16,0-9 1 16,-4 0-7-16,5-7-1 15,-1-8 0-15,0 8 0 0,5-4-5 16,0 4-1-16,0-1 1 16,5 5 0-16,4 0 1 15,0-1 0-15,5 5 2 16,5-1 1-16,8 4-1 15,1-3-2-15,9 3-4 16,-5 4-2-16,10 1 3 16,-5-1 3-16,-5 0-1 15,-4 4 0-15,-5 0-10 16,-4-4-5-16,-1 4-30 16,-9 0-10-16,1-4-59 15,-10 4-42 1,0-4 66-16</inkml:trace>
          <inkml:trace contextRef="#ctx0" brushRef="#br0" timeOffset="11137.9229">873 1751 104 0,'10'0'41'0,"-6"4"-22"0,5 4-5 0,1-4 15 16,-1 3 8-16,0-7 4 16,0 0-6-16,5 0-2 15,0-7-18-15,0 3-5 0,4-4-2 0,1 1-4 16,-1-1-1-16,1 0 1 16,-5 0 2-16,-1-15-10 15,-3-4 14 1,-6 4 6-16,-4 0-5 15,-4 4-1-15,-1-8-4 16,-9 12-1-16,0 3-6 16,-4 1 1-16,-1 3-2 15,6 4 0-15,-1 4 2 16,0 4 0-16,0 7 4 16,0 12 5-16,5 4-3 15,0-3-1-15,-1-1 0 16,1 7-1-16,5-7 0 15,-1 4 2-15,0-3 3 16,1 2 2-16,-1 5 3 16,5 0 2-16,0-4-7 0,0 0-1 15,5 0-4-15,-1-4-3 16,6 0 0-16,3-8-1 16,6-3-5-16,9-8-1 15,4-4-22-15,5-4-8 16,4-19-40-16,1 0-16 15,0 4-22 1</inkml:trace>
          <inkml:trace contextRef="#ctx0" brushRef="#br0" timeOffset="13539.7272">2919 1182 156 0,'9'7'60'0,"-9"1"-32"0,0-4-33 16,5 4 38-16,0 3 4 15,-1-3 11-15,1 4 5 16,-5-1-29-16,0 4 4 0,0 9 1 16,4-1-14-16,-4 7-3 15,0 1-8-15,0 15-3 16,0 12 0-16,0-4 1 16,-4-4-1-16,-1 4-1 15,1-4 7-15,-1-8 3 16,0-3-3-16,1-1-2 0,-1 1-2 15,1-12-3-15,4-8-2 16,0 0 1-16,-5-11-6 16,0-4-3-16,1-4 6 15,-10-4 1-15,0-8 5 16,0-3 1-16,0 3-1 16,-4-3-2-16,-1 3-2 15,5-3 1-15,1-4 1 16,3 3 2-16,6 5-3 15,8-1 0-15,1 1 1 16,13 3 0 0,1 0 2-16,4 1-3 15,5-1 0-15,-1 0 1 0,15 1 2 16,0-1-1-16,-1-4-1 16,1 1-2-16,-1-12 1 15,1 15-1-15,-5-11 0 16,-5 7 2-16,-9 8 0 15,-4 4 6-15,-6 0 6 16,-3 16-6 0,-1 3 1-16,-4-4 0 15,-1 5-10-15,1 3-3 16,-1-4 9-16,6 0 7 16,-1 0 0-16,0 1 2 15,0-9-7-15,-4 1-3 16,0-5-12-16,-1-3-4 15,1-4-28-15,-1-7-13 0,-4-9-48 16,-4-3-66 0,-1-19 48-16</inkml:trace>
          <inkml:trace contextRef="#ctx0" brushRef="#br0" timeOffset="13708.0517">3335 1247 332 0,'-5'16'123'0,"5"-13"-66"0,-4 5-69 16,4 0 20-16,0 0-43 15,-5-1-17-15,0 1-46 16,5 0-18-16,0-1 28 16,0 1 16-16</inkml:trace>
          <inkml:trace contextRef="#ctx0" brushRef="#br0" timeOffset="14215.9016">3515 1782 136 0,'-28'4'52'0,"28"0"-28"0,0-4-8 15,0 0 18-15,-9 0 17 16,0-4 10-16,4-4-8 16,0 4-2-16,1-7-29 15,4-1-11-15,9 1-3 0,0-1-7 16,10-11-1-16,-1 8 0 16,5-1 0-16,0 5 0 15,1-12 2-15,-1 15-3 16,0-3 0-16,0 11 1 15,-5 0 2-15,15 15 1 16,-6 4-1 0,1-3-2-16,-5 3 1 15,-4 4-1-15,-6-8 0 16,-13 5 0-16,0-5 6 16,-9 4 6-16,-5-7 5 0,-4-1 2 15,-1 1-2-15,1-5 0 16,-5 5-7-16,0-8-2 15,0 0-4-15,0-4-3 16,-5-4-3-16,-4-8-1 16,4 5-9-16,5-1-5 15,4-4-24-15,15-3-11 16,13-4-50-16,5 3-20 16,0 1 11-1</inkml:trace>
          <inkml:trace contextRef="#ctx0" brushRef="#br0" timeOffset="14807.4735">3880 1544 80 0,'4'-4'30'0,"-4"4"-16"0,10-4-17 15,-6 4 8-15,1 0 38 16,4 0 20-16,-4 0-3 16,-1 0 0-16,1 0-19 0,4 4-5 15,-4 0-21-15,-1 11-5 0,1 8 1 16,0 12-1-16,-1-12 2 15,1 4 0-15,-5 0 2 16,4 0 2-16,1-8 2 16,0 0-4-16,-1 0 2 15,6-3-5-15,-1-9 1 16,9-3-7-16,5-8-3 16,10-3-4-16,4-9 1 15,4-3-4-15,-8 4-1 16,-1-8 3-16,0-1 3 15,-4 1 10-15,0 8 5 16,-5-4-7-16,-5 11-2 16,-4 4-4-16,4 16 1 15,-4 7-2-15,0-7-1 16,-5 7 3-16,1 4 4 16,-6 0 6-16,1 0-1 15,0 4 1-15,-5-8-5 16,0 12-3-1,-5-12-2-15,0 4-14 16,1 0-4-16,-1-15-57 16,0-12-25-16,1-15-67 15</inkml:trace>
        </inkml:traceGroup>
        <inkml:traceGroup>
          <inkml:annotationXML>
            <emma:emma xmlns:emma="http://www.w3.org/2003/04/emma" version="1.0">
              <emma:interpretation id="{8BE14AE9-FF5A-4BE9-8679-234C8798F876}" emma:medium="tactile" emma:mode="ink">
                <msink:context xmlns:msink="http://schemas.microsoft.com/ink/2010/main" type="inkWord" rotatedBoundingBox="25418,10630 26686,10584 26706,11127 25438,11173"/>
              </emma:interpretation>
              <emma:one-of disjunction-type="recognition" id="oneOf3">
                <emma:interpretation id="interp7" emma:lang="" emma:confidence="1">
                  <emma:literal/>
                </emma:interpretation>
              </emma:one-of>
            </emma:emma>
          </inkml:annotationXML>
          <inkml:trace contextRef="#ctx0" brushRef="#br0" timeOffset="16843.0807">5736 1240 168 0,'0'0'66'0,"5"-12"-36"0,-1 16-37 0,1-8 8 15,0 0 4-15,-1 0 6 16,1-3 12-16,-5 3 8 16,5 4-16-16,-1 0 7 0,-4-4 5 15,0 0-9-15,0 4-2 0,0 0-7 16,0 0-1-16,0 4-7 16,-4 4-1-16,-1 3 0 15,0 1 2-15,1-1-1 16,-1 1 2-16,0-1 2 15,1 9 2-15,-1-5-6 16,1 4 0-16,-1 8-1 16,0 0 2-16,-4 8 1 15,0-8 1-15,-5 11 2 16,5-11 1-16,-5 0-1 16,5-8 1-16,-1 4-4 15,1-15-2-15,5-8-3 16,-1-4-1-16,0-4-7 15,1-3-2-15,-1-8 0 0,5-8 0 16,0 0 2-16,0-8 4 16,9 4 3-16,1-7 4 15,-1 7 0-15,0-4-1 16,0 9 1-16,1-1 1 16,-6 4 1-16,5 7 3 15,1-7-5-15,-1 11-1 16,0 5 0-16,0 3 0 15,1 0-3-15,3 4 5 16,1 8 0 0,0 7 6-16,-5 8 3 15,5-3-2-15,-5-1 2 16,1 8-2-16,-1 0 2 16,0 3-4-16,0 1-2 0,10 0-2 15,-1-4 0-15,5-8 0 16,-4 4 1-16,-1-7 4 15,-4-5 5-15,0-3-5 16,0-8 0-16,0 0-2 16,-5-8-1-16,0-3-6 15,-4-9 1-15,0-7 0 16,-1 1 2-16,1-9-1 16,-5 4-1-16,4-7 1 15,1 7-1-15,0 0-3 16,4 8 2-16,0-4-8 15,5 8-2-15,-14 19-73 32,23-12-23-32,0 5-12 15,-4 3 19-15,-6-4 12 16</inkml:trace>
          <inkml:trace contextRef="#ctx0" brushRef="#br0" timeOffset="17668.6236">6443 1351 160 0,'4'0'60'0,"-4"4"-32"0,10-4-33 16,-10 0 10-16,0 0-5 15,0 0 0-15,0 0 11 16,0 0 7-16,0 0-9 15,0 4 24-15,0 4 10 0,-5-1-5 16,0 1-2-16,5-8-12 31,-4 31-15-31,4-4-6 16,-5 11-5-16,1 1-2 16,-1-1 5-16,5-11 3 15,-5 8-1-15,1-12-2 0,-1-4 2 16,0-4 0-16,1-7 3 15,-1-4 1-15,5-8 1 16,0-15-11-16,0-8-5 16,0-4-5-16,0-11 0 15,0-4 2-15,0 3 2 0,0 5 6 16,0-1 3 0,5 5 1-16,-5-1-1 0,0 12 1 15,4 4-1-15,1-1-3 16,-5 9 2-16,5 3 1 15,-1 1 0-15,1 3 4 16,4 4 2-16,0 4 0 16,1-1-1-16,-1 5 1 15,0 4 3-15,0-1-4 16,1 8-1-16,3-3 0 16,1 3 2-16,5 8-3 15,-10 0-2-15,14 8 0 16,-4-1-1-16,-6 1 4 15,1-1 2-15,5 5 4 16,-5-4 1-16,-1-16-1 16,-3-4 1-16,-1-3-2 0,-4-1 0 15,-1-26-1 1,1 0-4-16,4-5-1 16,0-11 1-16,1 5 0 15,3-9-2-15,1 4 1 16,5-4-7-16,-1 9 1 15,1-5-15-15,-1 12-5 16,1-1-52-16,-1-3-24 16,-4-4-30-1</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2:29.089"/>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A90D5AD-E236-4FB9-BE0B-E81DC3B787EA}" emma:medium="tactile" emma:mode="ink">
          <msink:context xmlns:msink="http://schemas.microsoft.com/ink/2010/main" type="writingRegion" rotatedBoundingBox="28166,11936 28186,10182 28989,10192 28968,11945"/>
        </emma:interpretation>
      </emma:emma>
    </inkml:annotationXML>
    <inkml:traceGroup>
      <inkml:annotationXML>
        <emma:emma xmlns:emma="http://www.w3.org/2003/04/emma" version="1.0">
          <emma:interpretation id="{674FBD9F-78D1-46E1-A575-3A6EB11B93E9}" emma:medium="tactile" emma:mode="ink">
            <msink:context xmlns:msink="http://schemas.microsoft.com/ink/2010/main" type="paragraph" rotatedBoundingBox="28166,11936 28186,10182 28989,10192 28968,11945" alignmentLevel="1"/>
          </emma:interpretation>
        </emma:emma>
      </inkml:annotationXML>
      <inkml:traceGroup>
        <inkml:annotationXML>
          <emma:emma xmlns:emma="http://www.w3.org/2003/04/emma" version="1.0">
            <emma:interpretation id="{6ECD6841-DFBD-4B0C-BF13-998958B2235F}" emma:medium="tactile" emma:mode="ink">
              <msink:context xmlns:msink="http://schemas.microsoft.com/ink/2010/main" type="line" rotatedBoundingBox="28166,11936 28186,10182 28989,10192 28968,11945"/>
            </emma:interpretation>
          </emma:emma>
        </inkml:annotationXML>
        <inkml:traceGroup>
          <inkml:annotationXML>
            <emma:emma xmlns:emma="http://www.w3.org/2003/04/emma" version="1.0">
              <emma:interpretation id="{38EEEB4A-0C6C-451B-A4E3-E32ED96D4CC1}" emma:medium="tactile" emma:mode="ink">
                <msink:context xmlns:msink="http://schemas.microsoft.com/ink/2010/main" type="inkWord" rotatedBoundingBox="28166,11936 28186,10182 28989,10192 28968,11945"/>
              </emma:interpretation>
              <emma:one-of disjunction-type="recognition" id="oneOf0">
                <emma:interpretation id="interp0" emma:lang="" emma:confidence="0">
                  <emma:literal>a</emma:literal>
                </emma:interpretation>
                <emma:interpretation id="interp1" emma:lang="" emma:confidence="0">
                  <emma:literal>o</emma:literal>
                </emma:interpretation>
                <emma:interpretation id="interp2" emma:lang="" emma:confidence="0">
                  <emma:literal>&amp;</emma:literal>
                </emma:interpretation>
                <emma:interpretation id="interp3" emma:lang="" emma:confidence="0">
                  <emma:literal>c</emma:literal>
                </emma:interpretation>
                <emma:interpretation id="interp4" emma:lang="" emma:confidence="0">
                  <emma:literal>•</emma:literal>
                </emma:interpretation>
              </emma:one-of>
            </emma:emma>
          </inkml:annotationXML>
          <inkml:trace contextRef="#ctx0" brushRef="#br0">180 161 273 0,'4'-8'12'0,"1"1"-3"15,0-5-1-15,-1 5 0 16,1 3-4-16,-1 0-1 16,1-4-1-16,-5 4-2 15,0 0 1-15,0 1 1 16,0-1 3-16,0 4 2 16,0-4-1-16,0 4 1 15,0 0-4-15,0 0 0 16,0 0-3-16,0 0-1 15,0 0 1-15,0 0 0 0,0 0 2 16,0 15 3 0,0 12 0-16,0 0-3 15,0 4 2-15,0-4-3 16,0 8-1-16,0-1 1 16,0 16 1-16,-5 4-1 15,1 11 2-15,-1 9-4 16,1 26 0-16,-6-8 1 15,6-3 0-15,-1-5 0 16,0 1 2-16,1-4-3 16,-5-4-2-16,9 0 2 15,0 3 2-15,0-3-2 16,0-11 0-16,-5-8 1 16,0-8 0-16,1-8 2 15,4-4 1-15,0-7-4 16,0-8 1-16,0-3 0 0,0-1 0 15,0-8 0-15,0-3 2 16,0-4-1-16,-5 0 2 16,1-4-2-16,4-4 2 15,0 0-4-15,0 0-2 16,0 0 2-16,4 0 2 16,-4 4-2-16,5 0 0 15,-5 0 1-15,4 0 0 16,1 0 0-16,0 0 0 15,8 0 0-15,-3 0 0 16,4 0 0-16,-1-3 2 0,6-1-3 16,4-4 0-16,14 4 1 15,0 0 0-15,4-3-3 16,6-1 0-16,3 4 2 16,1-4 2-16,-5 5-2 15,1-1 0-15,-1 4 1 16,-9-4 0-16,-10 0 0 15,-4 4 2-15,-4 0-3 16,-5 0-2-16,-5 0-1 16,-4-4 0-16,-5 4-6 15,-5-11-2-15,0 7 2 16,-4-19 1 0,0 0 3-16,0-4 2 15,-1 0 2-15,6-8 1 16,-1 0 1-16,1-7 2 0,-1-8 1 15,0-8-4-15,-4-3-1 16,9-1-2-16,-4-19 3 16,-6-7-5-16,1-4 2 15,0-9 0-15,4 13 2 16,-4-1-1-16,9 12 1 16,0-3 2-16,9-9 2 15,0 16-6-15,1 8-1 16,-1 7-1-16,-4 8 4 15,-1 8 5-15,-4 7 3 16,0 12 0-16,0 0 1 0,-4 7-4 16,4 5 0-16,-5 3-3 15,5 4-3-15,0 0-5 16,-5 1 0-16,1 3 2 16,4 0 3-16,-5 0-3 15,0 0 0-15,-4 3 5 16,0 1 5-16,-9 0 4 15,-10 0 6-15,0 0 1 16,-9 3 0-16,-4 1 4 16,-6 0 2-16,-3 0 0 15,-1 7-1-15,-9-4-6 16,-5-3-4-16,5 0-16 16,5 0-7-16,8 11-88 15,6-11-51-15,9-28 67 16</inkml:trace>
          <inkml:trace contextRef="#ctx0" brushRef="#br0" timeOffset="-1154.4919">166 219 96 0,'0'-27'38'0,"0"46"-20"0,0-34-15 16,0 15 12-16,0-4 2 16,0 0 4-16,0 0 0 15,4 0 2-15</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2:44.19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1F9A968D-01EC-4B0C-BD33-1725DF45279B}" emma:medium="tactile" emma:mode="ink">
          <msink:context xmlns:msink="http://schemas.microsoft.com/ink/2010/main" type="writingRegion" rotatedBoundingBox="25076,8309 32951,7965 33013,9378 25138,9722">
            <msink:destinationLink direction="with" ref="{372A137B-1430-42FC-8863-51038275152B}"/>
          </msink:context>
        </emma:interpretation>
      </emma:emma>
    </inkml:annotationXML>
    <inkml:traceGroup>
      <inkml:annotationXML>
        <emma:emma xmlns:emma="http://www.w3.org/2003/04/emma" version="1.0">
          <emma:interpretation id="{53FF1F8E-BDD5-4474-8F24-3F1B5EB9279C}" emma:medium="tactile" emma:mode="ink">
            <msink:context xmlns:msink="http://schemas.microsoft.com/ink/2010/main" type="paragraph" rotatedBoundingBox="25076,8309 32951,7965 33013,9378 25138,9722" alignmentLevel="1"/>
          </emma:interpretation>
        </emma:emma>
      </inkml:annotationXML>
      <inkml:traceGroup>
        <inkml:annotationXML>
          <emma:emma xmlns:emma="http://www.w3.org/2003/04/emma" version="1.0">
            <emma:interpretation id="{8314414D-4B96-48C3-8FBF-A34AA1A92D5B}" emma:medium="tactile" emma:mode="ink">
              <msink:context xmlns:msink="http://schemas.microsoft.com/ink/2010/main" type="line" rotatedBoundingBox="25076,8309 32951,7965 33013,9378 25138,9722"/>
            </emma:interpretation>
          </emma:emma>
        </inkml:annotationXML>
        <inkml:traceGroup>
          <inkml:annotationXML>
            <emma:emma xmlns:emma="http://www.w3.org/2003/04/emma" version="1.0">
              <emma:interpretation id="{573EA941-3F8F-4F72-83E5-F1284777A1CC}" emma:medium="tactile" emma:mode="ink">
                <msink:context xmlns:msink="http://schemas.microsoft.com/ink/2010/main" type="inkWord" rotatedBoundingBox="25076,8312 28444,8165 28501,9457 25132,9604"/>
              </emma:interpretation>
              <emma:one-of disjunction-type="recognition" id="oneOf0">
                <emma:interpretation id="interp0" emma:lang="" emma:confidence="1">
                  <emma:literal/>
                </emma:interpretation>
              </emma:one-of>
            </emma:emma>
          </inkml:annotationXML>
          <inkml:trace contextRef="#ctx0" brushRef="#br0">605 219 192 0,'5'-7'71'0,"4"14"-38"0,1-10-30 0,-1 3 17 15,0-4-12-15,14 4-2 16,-4-4-6-16,4 0-1 16,0 0 1-16,0 4 0 0,0 0 2 0,-5 4 8 15,1 0 5-15,-5 4 2 16,-5 3 1-16,0-3-5 15,-13 19 0 1,-6 4-6-16,-8-1-4 16,-5 5 1-16,0 0-1 15,0 3 1-15,0-3 4 16,-1 7 3-16,1-3-2 16,5-1 0-16,-1 1-5 15,10-16-3-15,0 4 0 16,4-12 1-16,5 0 3 15,0 1 2-15,10-5-3 16,-1-3-1-16,14-4 3 16,-5-4 1-16,1 0 1 15,-1 0 2-15,1-4-1 0,-1 0 2 16,1 0-4-16,-1 0-2 16,1 4-2-16,-1-3-3 15,1 3 3-15,-1 0 0 16,1 0-1-16,-6 7-2 15,1-3-2-15,0 0 1 16,-5 0-4-16,1 4-1 16,-1-5-2-16,0 5 2 15,0-4-25-15,5 0-9 16,0-4-57-16,-5 0-25 16</inkml:trace>
          <inkml:trace contextRef="#ctx0" brushRef="#br0" timeOffset="363.0329">1257 820 208 0,'-5'15'79'0,"0"-3"-42"0,1 7-26 0,8-7 21 16,-4 3-17 0,-4 4-3-16,-1 0-4 0,1 4 0 15,-1 8-4-15,0-4 2 0,-4 8 3 16,0-4 6-16,-5 3 3 15,0-7-9-15,5 0-3 16,-5-8-4-16,9-3 1 16,-8-5-18-16,3-11-6 15,1-11-67 1,9-5-70-16,0-11 43 16</inkml:trace>
          <inkml:trace contextRef="#ctx0" brushRef="#br0" timeOffset="843.89">1432 604 200 0,'0'0'74'0,"5"4"-40"0,13-4-40 0,-9 0 14 16,1 0-7-16,-1 0 2 15,0 0 7-15,5 0 3 16,0 0-6-16,4 0 9 0,1 0 6 16,-1-4 4-16,5 4 2 15,0 0-7-15,-4 0-2 16,-1 0-9-16,-4 0-4 16,0 0-6-16,-5 0 0 15,1 0 0-15,-10 0 2 0,0 0-1 16,0 0-1-16,-5 4 1 15,-4-4-1-15,-1 4-16 16,1-4-4-16,0 8-45 16,-5-16-18-16,14-4-25 15</inkml:trace>
          <inkml:trace contextRef="#ctx0" brushRef="#br0" timeOffset="-7641.4736">24 0 266 0,'0'0'39'16,"-14"-8"-11"-16,0 8-9 0,0 0-5 15,0 0-1-15,-4 0-1 16,-1 0 2-16,1 0-1 16,-1 0 0-16,-4 4-7 15,0-4-2-15,-5 4 2 16,-4 0 1-16,4-4-1 16,1 4 1-16,4-4-4 15,-1 4-2-15,6 11 2 16,4 0 2-16,0-15-4 15,5 8-1-15,0 0 0 0,4-1 2 16,1 1-3 0,4-4-2-16,0 0 4 0,0 0 3 15,0 3-1-15,0 5 0 16,0-4-1-16,0-1 1 16,-5 5-2-16,0-1-1 15,1 5-2-15,-6 3 1 16,1 0-1-16,0 12 0 15,0-4 2-15,-5 8 2 16,0-5-1-16,0 13-1 16,0 7 1-16,5-4-1 0,0 8-3 15,0 4 2-15,-1-4 3 16,6-8 1-16,-1-8-4 16,1 1-1-16,-1-1 1 15,0-7 2-15,1 7 0 16,-6-3-1-1,6-4 3-15,-1-8-4 16,5 4 0-16,0-8 1 16,-4-3 2-16,-1-1 1 15,0 0 1-15,1-3 0 16,4-1 2-16,0-3-1 16,0 0 2-16,0-1 0 15,4 5 1-15,6-4-2 16,3-1 1-16,11-3-2 15,8-4 0-15,5 0-1 0,4 0 2 16,6-4-3-16,3 4-2 16,1-3 0-16,-5-1 1 15,-4-4-1-15,-5-4 2 16,0 9-2-16,-5-1 2 16,-9 0-2-16,-4 0 2 15,-5 4 0-15,-1 0 1 16,-3 0-2-16,-6 0 1 15,-4 0-4-15,-4 4 0 16,-1 0-6-16,-4 0 0 16,0-1-24-16,-5 5-9 15,0-8-74 1,0-11-71-16,5-16 60 0</inkml:trace>
          <inkml:trace contextRef="#ctx0" brushRef="#br0" timeOffset="-675.6813">-124 727 160 0,'-5'0'63'0,"10"8"-34"0,-5-16-27 0,0 8 14 15,4-7-8 1,-4-1-2-16,5 4-1 0,0 0-1 16,-1 0 31-1,5 1-20-15,-4 10 8 0,4-11 1 16,1 4-2-16,8-3 6 15,1-1-11 1,8-4-10-16,1 0-2 16,4 1-3-16,5-1-2 15,0-4 1-15,-5 5-1 16,1 3 4-16,-5 0 2 16,-5 0 0-16,-5 4 1 0,-4 0 0 15,-5 0 1-15,-9 0-4 16,0 0-3-16,-4 0-18 15,-1 0-6-15,-4 0-46 16,-1-4-20-16,6-11-23 16</inkml:trace>
          <inkml:trace contextRef="#ctx0" brushRef="#br0" timeOffset="-8406.5625">0 27 88 0,'19'-23'33'0,"-19"23"-18"0,5-4 9 0,-5 4 16 0</inkml:trace>
          <inkml:trace contextRef="#ctx0" brushRef="#br0" timeOffset="1501.1219">1926 450 224 0,'0'0'85'0,"5"4"-46"0,4-8-43 0,-4 4 15 16,4-4-10-16,5-3-1 15,0-5-2-15,4 1 0 16,1-16 2-16,-1 4 0 0,5-4 0 0,0 7 13 15,5 1 8-15,0-4 1 16,-5 4 1-16,0 0-3 16,-5-1-1-16,1 13-8 15,-5-5-4-15,0 4-2 16,-1 1-1-16,-3 3 0 16,-1 0 2-16,-5 4-1 15,1 0 0-15,0 4 1 16,-1 4 1-16,1 3-3 15,0 1-1-15,-1 11-1 16,-4 0-2-16,0-4 1 16,0 8-1-16,0-4-3 15,-4 12 2-15,-1-1 5 16,0 5 2-16,1-1-2 16,-6-3-3-16,1-4 2 0,5-4 0 15,-1 4-4-15,0-4 1 16,1-8 0-16,4 8 2 15,0-12-1-15,0 0-1 16,0-3 3 0,0-12-2-16,0 12 2 15,0-16-11-15,0-4-2 16,0 4-35-16,4-11-15 16,6-4-77-1</inkml:trace>
          <inkml:trace contextRef="#ctx0" brushRef="#br0" timeOffset="1998.1571">2758 851 148 0,'4'3'55'0,"-4"5"-30"0,5 0-23 0,-5 0 14 16,4-1-10-16,-4 1-1 15,0 7 10-15,-4-3 5 16,-1 11-10-16,-4 8 12 0,0-4 7 15,-5 3 2-15,0 1 4 16,14-31 5 0,-19 39-37-1,6-12-15-15,-1-4-53 16,5-12-21-16,4-7-20 16,5-8-5-16</inkml:trace>
        </inkml:traceGroup>
        <inkml:traceGroup>
          <inkml:annotationXML>
            <emma:emma xmlns:emma="http://www.w3.org/2003/04/emma" version="1.0">
              <emma:interpretation id="{0CAF9C70-36C0-49F6-986D-7B67F4C980A9}" emma:medium="tactile" emma:mode="ink">
                <msink:context xmlns:msink="http://schemas.microsoft.com/ink/2010/main" type="inkWord" rotatedBoundingBox="28847,8144 32951,7965 33013,9378 28909,9557"/>
              </emma:interpretation>
              <emma:one-of disjunction-type="recognition" id="oneOf1">
                <emma:interpretation id="interp1" emma:lang="" emma:confidence="1">
                  <emma:literal/>
                </emma:interpretation>
              </emma:one-of>
            </emma:emma>
          </inkml:annotationXML>
          <inkml:trace contextRef="#ctx0" brushRef="#br0" timeOffset="4743.8592">4258 477 168 0,'-9'0'66'0,"14"4"-36"0,-5-4-37 0,0 0 10 16,0 0-3-16,0 0 2 15,0 0 16-15,4-4 9 16,-4 4-14-16,0-4 8 0,14-3 14 16,9 3-7-16,0 0-8 15,-4 0-3-15,13 4-8 16,-4 0-3-16,4 0-3 15,1 0-3-15,-1 0 1 16,5 0-1-16,-9 0-3 16,-1-4 2-16,-8 4-8 15,9-4-2-15,-19 1-25 16,0-1-9-16,-9 0-65 16</inkml:trace>
          <inkml:trace contextRef="#ctx0" brushRef="#br0" timeOffset="5179.0761">4480 293 104 0,'0'15'38'0,"0"-15"-20"0,5-19-1 0,-5 26 16 16,0-10 3-16,0 6 0 15,0 1-4-15,0 4 0 16,0-8 2 0,-5 11-19-16,0 1-4 0,1 0 0 0,-5 3-5 15,9-3-1-15,-5 3-2 16,0 0 0-16,1 8-2 15,-5-3 2-15,-1-1 2 16,10 4 4-16,-4 0 0 16,-6 4 0-16,10-8-5 15,0 8-3-15,0 12 0 16,0-12-1-16,0 0 0 16,0-8 0-16,0-4 0 15,0 4 0-15,0-11-20 16,10 0-7-16,-10-8-52 15,14-39-70 1</inkml:trace>
          <inkml:trace contextRef="#ctx0" brushRef="#br0" timeOffset="6200.2293">4757 262 184 0,'0'-8'68'0,"5"16"-36"0,9-12-40 0,-14 0 10 16,14 0-3-16,-5-3 2 16,0-1 17-16,0-8 9 15,-4 5-14-15,13 3 8 0,-4-3 6 0,0-1-4 16,5 1 1-16,4-9-11 15,-5 9-5-15,5-12-8 16,-9 0 0 0,9 7 2-16,-4-7-3 15,-6 0-2 1,1 8 2-16,-4 3 0 16,3 1 3-16,-3 3 1 15,-1-4 3-15,-9 8-1 16,9 1 0-16,-4-1-3 15,-5 4-2-15,0 11 1 16,0 16 1 0,0-11 1-16,0-1 1 15,0 4 2-15,0 0-1 0,0-3 0 16,9 11 3 0,-4-4-4-16,-1 4 0 15,1 7-4-15,-5 5-1 16,4-8 3-16,-4 3 1 15,0-3-4-15,0 0 1 16,-4-4 2-16,-1 0 1 16,1-4 3-16,-1-4 1 15,-4 4-6-15,9-7 0 16,-5-1-1-16,-4-3 2 16,9 3-3-16,0-3-2 15,0-5-1-15,0 1 0 0,0-4-8 16,0-4-3-16,0 0-16 15,0 0-8-15,0 0-48 16,14-4-62 0,0-4 38-16</inkml:trace>
          <inkml:trace contextRef="#ctx0" brushRef="#br0" timeOffset="2671.0937">3205 523 248 0,'-13'12'93'0,"13"-12"-50"0,0 0-44 0,0 0 18 16,0 0-15-16,0-8-2 15,-5 4-1-15,0-3 2 16,-4-5 0-16,9 1 4 0,-4-5 1 16,-1-3 6-16,0 4 3 0,1-1 0 15,4-7 4-15,0 8-7 16,4-12 1-16,10 0-10 16,18 4-2-16,1 4-3 15,-1-8-2-15,5 4 0 16,0-1 3-16,0 9 0 15,0 3 1-15,4 5 4 16,-4-1 2-16,-13 4 2 16,3 0 0-16,-8 4-2 15,-1 0-1-15,-4 8-3 16,-5 4-2-16,-4-1 1 16,-5 16-1-16,-14-4 0 15,9 4 0-15,-4 4 0 16,-9 0 2-16,-1 3-3 0,1-3 0 15,-5 4 10-15,0-1 3 16,-5-7 3-16,0-4 1 16,-4 1-6-16,0-9-4 15,-1-7-1-15,1-5-1 16,4-3-2-16,0-3-2 16,5-5-6-16,5-4-4 15,4-3-23-15,0-4-11 16,14 3-83-1,14 1-63-15,4 3 72 16</inkml:trace>
          <inkml:trace contextRef="#ctx0" brushRef="#br0" timeOffset="3378.1321">3935 747 192 0,'-4'0'74'0,"4"4"-40"0,4 7-42 16,-4-11 12-16,5 4-4 15,-5-4 0-15,14 8 2 16,-14 3 3-16,0-3-2 16,-10 0 20-16,10 3 12 0,-13 4-1 15,-6 9 1-15,10 3-9 16,-14 11-4-16,4-3-8 15,-8 7-4-15,-6 0-3 0,15 1 0 16,-10-1-4-16,14-4-2 16,-4-11 0-16,4 0 1 15,5-11-8-15,-1-5-1 16,-3-11-47-16,13-11-19 16,0-5-53-1</inkml:trace>
          <inkml:trace contextRef="#ctx0" brushRef="#br0" timeOffset="7130.7511">5515 635 257 0,'9'12'86'0,"-9"11"-28"16,-9-4-22-16,9 4-23 15,-5 0-4-15,-4 0 1 0,-1 8-8 16,1-4-1-16,-5 0-1 16,5-4 2-16,-14-4-3 15,18 8-2-15,-4-8-16 16,5-3-7-16,-1-12-69 16,-4-4-19-1</inkml:trace>
          <inkml:trace contextRef="#ctx0" brushRef="#br0" timeOffset="6966.5944">5482 608 44 0,'0'0'16'0,"14"23"-8"0,-9-30-7 15,-5 7 5-15,9 0 19 16,-9 0 8-16</inkml:trace>
          <inkml:trace contextRef="#ctx0" brushRef="#br0" timeOffset="7835.9991">5782 381 88 0,'0'0'33'0,"0"4"-18"0,0-4-13 0,0 0 9 16,0 0 8-16,10 0 8 15,-6 0 10-15,10 0 4 0,-9 0 3 16,9-4 0-16,4 4-24 16,-4 0-1-16,9 0 2 0,-4 0-8 15,4 0 0-15,0 0-5 16,0-4 0-16,14 0-7 16,-14 1-1-16,5 3-2 15,-10-4 0-15,0 4 2 16,-4 0 0-16,0 0-3 15,-9 0 2-15,9 0-26 16,-14 0-11-16,0 0-155 31</inkml:trace>
          <inkml:trace contextRef="#ctx0" brushRef="#br0" timeOffset="8274.7692">5949 216 200 0,'0'3'74'0,"0"-6"-40"0,4 6-22 0,-4-3 19 0,0 0-12 15,0 0-3-15,0 12-3 16,0-4-1-16,0-1-6 16,0 1-2-16,0 4 2 0,0-1 1 15,0 8 3-15,10-3-1 16,-6-1 2-16,1 1-6 15,-5 3-1-15,0 0 0 16,0 0 0-16,0 4-2 16,0-3 1-16,0-1-4 15,0 4 0-15,0-4 1 16,0-3 0-16,0-1-11 16,0-7-3-16,0-1-33 15,0-7-14-15,0-7-52 16</inkml:trace>
          <inkml:trace contextRef="#ctx0" brushRef="#br0" timeOffset="9023.2775">6346 104 208 0,'-19'-8'79'0,"24"8"-42"0,18 12-45 15,-18-12 12-15,-5 0-13 16,4 0-2-16,6-4 1 16,-6-8 4-16,-4 1 3 15,19-1 11-15,-5 5 4 0,-1-1 10 16,1 0 6-16,5 4-6 16,-1-3-3-16,-4 7-9 15,9 11-2-15,-4-3-4 16,-1 0-1-16,1-1-3 0,-6 1-3 15,1 0 2-15,-9 3 0 16,9 5 3-16,-14-5 1 16,0 1-4-16,0-1 1 15,0 9 0-15,-14-5 0 16,-5 4 0-16,6-3 0 16,-11 18 0-16,1-7 2 15,-9 4-3-15,0-4 0 16,-1 4 1-16,6-1 2 15,8 1 8-15,-4-4 3 16,0 4-4-16,9-8-1 16,10-4 0-16,-10 4 2 0,14-7-3 15,0-5-2-15,9 1-2 16,9-1 0-16,10-7-2 16,-5-4-1-16,10-4 5 15,-1 1 4-15,-4-5 4 16,-1 4 2-16,-4 0-6 15,5 0-1-15,-9 0-2 16,-6 4-1-16,-3 0-6 16,-1 0 1-16,0 4-7 15,-4 0-3-15,4 0-5 16,-4 0-4-16,-1 4-7 16,-4-5-1-16,14 1-37 15,-14-4-15-15,14-7-30 16</inkml:trace>
          <inkml:trace contextRef="#ctx0" brushRef="#br0" timeOffset="10147.4185">6701-308 140 0,'5'0'52'0,"0"4"-28"0,22-4-8 0,-17 0 18 16,-1 4-5-16,14-4-2 15,-5 4-2-15,1 0-1 16,9-1-13-16,-5 1 0 0,4-4 2 16,6 0-5-16,-1 0-2 15,10 0-1-15,-5 0-1 0,-5 0 0 16,0 0 0-16,-4 0 0 16,-10 4 2-16,6 0-1 15,-6 0 2-15,-4-4 0 16,-10 8 1-16,1-5-7 15,4 1 0-15,-9-4-1 16,5 8 2-16,-5 0-1 16,0-1 2-16,0-3-2 15,0 4-1-15,0 0 3 16,9 3 0-16,-9 1 1 16,0 3 2-16,0 4-5 15,0 8-1-15,0 23 0 16,0-11 2-16,0 7-3 15,0-4 0-15,0 1 1 16,0 7 0-16,0 0 0 0,0 4 2 16,5 7-1-16,-5 5-1 15,9 14-2-15,-4-7 1 16,-1 1 1-16,5-9 0 16,-4-15 0-16,-5-4 2 15,9-7-3-15,-9-12 0 16,0 0 1-16,0-8 2 15,0-4-1-15,-9-3-1 16,9-1 1-16,0-3 1 16,-5 0-3-16,-4-1 0 15,9-3 1-15,-4 0 2 0,-1-4-1 16,-4 0-1-16,9 0 1 16,-5 4-1-16,-4-4 0 15,9 0 2-15,-14 0-3 16,9 0 0-16,-8 0 1 15,-1 4 0-15,5-4 0 16,-19 0 2 0,-5 4 1-16,1-1 5 15,-9 1 3-15,8 4-6 16,-4 0-1-16,-9-1-20 16,-9 9-9-16,4-12-60 15,5 3-27-15,0-18-2 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3:00.45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72A137B-1430-42FC-8863-51038275152B}" emma:medium="tactile" emma:mode="ink">
          <msink:context xmlns:msink="http://schemas.microsoft.com/ink/2010/main" type="inkDrawing" rotatedBoundingBox="25230,9505 33130,9405 33139,10080 25239,10181" semanticType="underline" shapeName="Other">
            <msink:sourceLink direction="with" ref="{1F9A968D-01EC-4B0C-BD33-1725DF45279B}"/>
          </msink:context>
        </emma:interpretation>
      </emma:emma>
    </inkml:annotationXML>
    <inkml:trace contextRef="#ctx0" brushRef="#br0">32 345 88 0,'-14'0'33'0,"9"0"-18"0,1 0 0 16,4 0 13-16,-5 4-4 15,5-4-2-15,-4 0-6 16,4 0-2-16,0 0-13 15,0 0-5-15,0 0 2 16,0 0 2-16,0 0 5 0,4 0 4 16,-4 0 2-16,0 0-3 15,5 0 0-15,-5 0-5 16,4 0-2-16,-4 0-3 16,0 0 1-16,0 0 1 15,0 0 0-15,5 0-5 16,-5 0-1-16,0 0 0 0,0 0 2 15,0 0 2-15,0 0 3 16,0 0 0-16,0 0 2 16,0 0 0-16,0 0 1 15,0 0-5-15,0 0-1 16,5 4 1-16,-5-4 0 16,4 0-2-16,-4 0 2 15,5 4-1-15,0 0 0 16,4 0 4-16,0-1 1 15,0 5-1-15,0 0-2 16,5 0 3-16,0-1 2 0,5 1 2 16,8-4 1-16,-4 0-2 15,-4-1-1-15,4 1-3 16,-5 4-2-16,1 0 1 16,4-1-1-16,-4 1 0 15,4 4 2-15,-5-1-3 16,5-7-2-16,9 0 2 15,-4 0 0-15,5-4 7 16,-1 0 6-16,0 0 0 16,5 4 3-16,0-1-4 15,5 1-1-15,-1-4-4 16,10 4-1-16,0 0-6 16,0-4 1-16,-1 4 0 15,-8-4 2-15,0 0-3 16,-1 0 0-16,5-4 1 0,-4 4 2 15,4-4-1-15,5-4 2 16,-5 1 0-16,5-1 1 16,0 0-2-16,-5 1-2 15,5 3-2-15,4-8 1 16,-4 5 1-16,-5-1 2 16,0 0-3-16,0 4 0 15,-4-3-1-15,4 3 0 16,5 0 2-16,-5 0 2 15,0 0-1-15,0-3 2 16,1 3-2-16,-1 0 2 16,0 4-4-16,14-4-2 0,-5 4 2 15,-4 0 0-15,0 0 1 16,-5 4 0-16,0-4 0 16,-4 4 0-16,0 0-3 15,8 3 2-15,-8-3 1 16,-1 0 2-16,1 0 3 15,0 0 2-15,-1-4-3 16,-4 3-1-16,0 1-1 16,-9 4 1-16,4 0-2 15,0-1 2-15,5 1-2 16,-4 7-1 0,-1-3 1-16,-9-4-1 15,5 3 2-15,-5 5 1 16,-5 3 1-16,1-4 2 15,-5 1 3-15,0 3-2 0,-5-4 1 16,5-3-7-16,-5-1-1 16,0 1-2-16,0 3-2 15,1-3 0-15,-1-4 3 16,0-1 0-16,-4 1 3 16,4 0-1-16,-4-1-1 15,4 5 1-15,-5-4-1 16,-4-8 0-16,0 0 2 15,5 3-1-15,-5-3-1 16,0 0 1-16,0 0-1 16,0 0-3-16,0 0 2 0,0-3-8 15,0-1-4-15,0 0 2 16,0 0 2-16,5-7 5 16,-5 3 4-16,0 4 1 15,0-4 2-15,9 4 0 16,-5-3 3-16,-4 3-5 15,5-4-3 1,4-7 1-16,1 3-7 16,-1 5-2-16,0-1 10 15,0-8 6-15,5-7-7 16,5 12-1-16,-1-5 1 16,1 5 0-16,4-1 1 15,4-3 0-15,1 7-3 16,4 1 0-16,1-1 2 15,18 4 2-15,-10 0 2 0,1 0 1 16,-1-3-5-16,1 3 1 16,-1-4 0-16,1 0 0 15,9 5 0-15,4-1 2 16,1-4-3-16,-1 4 0 16,5 0 1-16,5 0 2 15,-1 1 1-15,1 3 3 16,0 0-1-16,-5 0 0 15,4 0-3-15,6 0 1 16,-10 0-2-16,13 0 2 16,1 0 0-16,10 0 1 0,-6 0 4 15,1-4 3-15,-10-4 2 16,-9 4 3-16,0-7-5 16,5 11-1-16,-5 0-6 15,0 0-3-15,4 0 0 16,1 4-1-16,0 3 0 15,-1-3 2-15,1 4-3 16,-5-1 0-16,5 1 1 16,-10 0 0-16,10-4 0 15,-1 3 2-15,1 1-1 16,0 4-1-16,-1-5 3 16,10 1 2-16,-9 0 0 15,9-1 2-15,-10-3-4 16,1 4 0-16,0-4-1 15,-1 11-2-15,-4-7 1 16,0 0-1-16,5-1 0 0,0 1 0 16,-5 4 0-16,4-9 2 15,1 9 3-15,-10-12 2 16,-4 0-3-16,0 0-3 16,-9 0 0-16,-5-12 1 15,-5 1-1-15,9 3-1 16,-4-3-2-16,5-1-1 15,-5-3-1-15,-5 3 0 16,1-3 3-16,-6-1 2 16,6-3 4-16,-15 4 4 15,10-1-2-15,-10-14 1 0,5-5-5 16,-4-4 0-16,-1 5-3 16,1-9-3-16,-5 1-1 15,4 7 0-15,-4 1 3 16,0 7 0-16,-5 0 5 15,-4 8 5-15,-5 3-5 16,0-7 0-16,0 12-9 16,0 3-4-16,0 0-9 15,0 4-3-15,0 4-7 16,0 0-2-16,0 8-15 16,0 0-6-16,0 3-70 15</inkml:trace>
  </inkml:traceGroup>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7.2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19565 3369 12 0,'0'3'5'0,"0"-6"-2"0,0-23-6 16,0 32 2-16,0 0 7 16,0-3 6-16,0-3 5 15,0 5 2-15,-3-2-4 16,-1-3 1-16,4 0-3 15,-4-11 2-15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7.2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19551 3355 151 0,'0'3'12'0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2.7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17212 5492 36 0,'-4'-6'16'0,"1"9"-8"0,6-9-5 0,-3 6 4 16,0-3 3-16,0 3 4 15,0 0-4-15,0-6 0 16,0 6 0-16,0-3 1 16,0 3-3-16,0 0-3 15,0 0 2-15,4 0 0 0,3 0 3 16,0 3 1-16,0-3-3 16,0 0-3-16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1.530"/>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A073C2A-243F-443A-9C96-4AB81C7D221A}" emma:medium="tactile" emma:mode="ink">
          <msink:context xmlns:msink="http://schemas.microsoft.com/ink/2010/main" type="inkDrawing" rotatedBoundingBox="8869,5833 8872,17505 7284,17506 7282,5834" hotPoints="7695,6811 9923,17060 8491,17371 6263,7123" semanticType="enclosure" shapeName="Rectangle">
            <msink:sourceLink direction="with" ref="{863ABA19-0E0B-4355-8813-608834EC6B44}"/>
          </msink:context>
        </emma:interpretation>
      </emma:emma>
    </inkml:annotationXML>
    <inkml:trace contextRef="#ctx0" brushRef="#br0">147 505 52 0,'0'0'19'0,"0"8"-10"0,5-8-4 0,-5 0 8 15,5 7-3-15,-1 5 0 16,-4-8-2-16,0 11 0 16,5-3 2-16,-1 3 4 15,1 4-6-15,-5 4 0 0,0 12-2 16,5-4-1-16,-5 0-1 15,0 7 2-15,0 8-5 16,0 0-1-16,0 20 0 16,14-5 0-16,-14-3 4 15,9-4 2-15,0-8 0 16,0 4 1-16,1 0-2 16,-1 4 0-16,-5 0-3 15,10 0 3-15,0-4 1 0,0 4-2 16,-5 4-1-16,0 7 3 15,1 0 3-15,-6-3 0 16,1 0 0-16,-5 3-5 16,4-3-3-16,-4 7 0 15,5-4-1-15,0 4-3 0,-1 1 2 16,1-1 5-16,0-4 2 16,4-3-2-16,0 0-1 15,-4-9 3-15,-1 5 3 16,1 0 2-16,-5 0 1 15,0 3-4-15,0 5-3 16,0 3 4-16,-5 0 2 16,1-3-4-16,4 3-2 15,0-4-2-15,0 1-3 16,0-5 1-16,0 1 1 16,0-1-1-16,0 5-1 15,4 3 1-15,1-3-1 0,-5 3 2 16,0 0 1-16,0 0 3 15,0-3 1-15,-5 3-1 16,1-3 1-16,-1 3-4 16,0 4 0-16,1 0-3 15,-1 0-1-15,1 0 1 16,-1 0 0-16,0 4 0 16,1-7 0-16,-10-5 0 15,5 1 2-15,-1 3-1 16,1 4 2-16,0 0-2 15,0 4 2-15,4-4-2 16,0-7-1-16,1-1-2 16,-10 0 1-16,5 1 1 15,0-1 0-15,-1 5 2 0,1 3 1 16,0 7-4-16,0-3 1 16,-1-3 0-16,1-1 2 15,4 4-3-15,1-4 0 16,-1 0 1-16,1 4 2 15,-1 0-3-15,0 4 0 16,-4 11 1-16,5-3 0 16,-1-13 0-16,5-2 0 15,0-5 0-15,0 12 2 16,5-4-3-16,-1 0 0 16,1-4-1-16,4 11 0 15,0-10 2-15,-4-5 0 0,4-4 0 16,10 5 0-16,-1 3-3 15,-4-4 2-15,-5 8 1 16,0-4 0-16,-4-4 0 16,-5 4 2-16,0-3-1 15,0-1-1-15,0 0 1 16,-14 4-1-16,5-3 2 16,14-1 1-16,-15 8-4 15,20 4-1-15,-6 11 3 16,-4-19 1-16,0-4-3 15,-9 5 1-15,0 3 0 16,-1-1 0-16,1-2-3 16,0-1 2-16,0 0 1 15,-1-8 0-15,1 8 0 16,0-7 0-16,0-5-3 0,0 5 2 16,-1-1 1-16,1 1 0 15,0 3 2-15,4-4 1 16,1 5-4-16,4 3 1 15,-5-23 0-15,0 23 2 16,1-12-1-16,-1 1-1 16,0-16 1-16,-4 27 1 15,0 0-3-15,0-7 0 16,0 3 1-16,-1-3 2 16,1-9-3-16,0 9 0 15,4-5 1-15,1-3 2 0,-1-12-1 16,0 0-1-16,5-3 1 15,0-1-1-15,0-7 0 16,0 34 0 0,0-7 2-16,5-9-3 15,-5 5 0-15,5-12-1 16,-5 1 0-16,0 6 0 16,0-3 0-16,0-3 0 15,0-9 0-15,0-7 2 16,0 4 2-16,0-9-1 15,0 1-1-15,4-3 1 16,1-9-1-16,-5 12 0 16,0-16 2-16,0-3-3 15,0 0-2-15,0-1 2 16,0-7 0-16,0 0-2 0,0 0 2 16,0 0 1-16,0 0 2 15,0 0-3-15,0 0 0 16,0 0-1-16,0-3 0 15,0 3 2-15,0-12 2 16,0 12-1-16,0-4-1 16,4 0-2-16,-4 4 1 15,5-7-1-15,-5 7-2 16,0 0 3-16,5-4 0 16,-5 4 1-16,0 0 0 15,0 0 0-15,9 0 0 16,-4-4 0-16,4-4 0 0,0 8-3 15,0-4 2-15,-4-7 1 16,4 11 0-16,0 0 0 16,1 0 2-16,-6 0-1 15,5 0-1-15,-4 0 1 16,0 0-1-16,-5 0 0 16,9 0 0-16,0 0 0 15,0 0 0-15,1 0 0 16,-1 0 2-16,0 11-3 15,10-7-2-15,-6 4 2 16,1-8 2-16,9 8 0 16,0-8-1-16,1 7-2 15,-1-7 1-15,0 4 1 16,0-4 2-16,0 0-1 16,0 0-1-16,0 0-2 0,5 0 1 15,4-4-1-15,-4-3-2 16,4 7 5-16,5-4 1 15,-5 4 0-15,1 0 1 16,-1-4-4-16,0-4-2 16,1 4 2-16,4-7 2 15,9 11-2-15,9-4 0 16,-13 4-1-16,-5-4 0 16,-9 4 2-16,-1-7 2 15,-8 7-1-15,-1 0-1 16,-4 0 3-16,-5 0 0 15,-9 0-4-15,9 0-1 0,1 0-2 16,-6-4 3-16,1 0 0 16,0-4 3-16,-5 8-1 15,0-8-1-15,0 1-2 16,4 7 1-16,-4-4-1 16,0-4 0-16,0 8 0 15,0-4 0-15,0 4 0 16,5-4 0-16,-5-3 2 15,4 3 0-15,1-8-3 16,0-3 0-16,-1 7 2 16,1-19 2-1,4 8 2-15,-4-4-4 16,-1 4 1-16,-4-8 0 16,5 4 0-16,-5 0 0 15,0-8 0-15,0 4 0 0,0-12 0 16,0-3 0-16,0 0 2 15,0-1-1-15,0 5-1 16,0-8-2-16,0-8 1 16,0 4 1-16,0-19 0 15,0 3 0-15,5-7 2 16,4-4-1-16,-5-11-1 16,6 7-2-16,-1 8 1 15,-4-16 1-15,4 8 2 16,0-19-1-16,0 12-1 0,5-8 1 15,0 3 1-15,-5 5-1 16,0 3-1-16,-4 0 5 16,0-3 1-16,-5 3 0 15,0 4 1-15,0-19 0 16,4 8 1-16,-4 11-4 16,0 0-3-16,0-19-3 15,0 4 1-15,0-4 3 16,5-12 1-16,-5 16-4 15,9 0 1-15,0-4 0 16,-4 7 0-16,0 9 0 16,-1-12 0-16,5 11 0 15,-4-19 0-15,0 12 0 16,-5 7 2-16,0-23-1 16,0 12-1-16,0-16-2 15,0-11 1-15,0 15 1 0,0 16 2 16,4-8-1-16,-4 0 2 15,0 8 0-15,0-8 3 16,0 11-3-16,-4-15 0 16,-1 12-1-16,0-1-2 15,5-14 1-15,-4 3-1 16,4-8 0-16,0-3 0 16,0 15 0-16,0 11 0 15,-5 8 0-15,5-19 0 16,-9 16 2-16,4-5 1 15,1 1-4-15,-1-5 1 16,-9 12 0-16,5 1 2 16,0-1-1-16,0-8 2 0,-1-3 0 15,6-1 3-15,-1-10-3 16,5 14-2-16,0 1 0 16,0 11-1-16,0 0 0 15,-4-4 2-15,-1-4-1 16,0 4-1-16,1 0 1 15,-1-7 1-15,5 7-1 16,0-4-1-16,0 5-2 16,0-9 1-16,0-3 1 15,5 3 0-15,-1-3-5 16,1 0 1-16,-5 7 2 16,0 12 1-16,0 3 1 15,-5 5 2-15,-4-12-3 16,4-4 0-16,1 4 1 0,-1 0 2 15,1 0-1-15,-1 0 2 16,5 4-4-16,0 8 0 16,0-1 1-16,5 9 2 15,-5-13-3-15,0 5 0 16,0 3 1-16,0 1 0 16,0 3 2-16,-5 0 1 15,0 5-1-15,1-5 1 16,4-4-2-16,-5 8-1 15,5 4-2-15,0-11 1 16,0-1 1-16,5 4 2 16,-1 5-3-16,1-1 0 15,0 0 1-15,-1 4 0 0,1 0 0 16,-1 7 2-16,-4-10-3 16,5 14 0-16,-5 1 1 15,-5-9 0-15,5 1 0 16,0 0 0-16,0 0-3 15,0-4 2-15,10 0 1 16,-6 4 2-16,1 7-1 16,0 1-1-16,4 15 1 15,-9-4-1-15,0 3 0 16,9 9 2-16,-9-8-1 16,5 8-1-16,-1-1-2 15,-8-7 1-15,-1 8 1 16,0-1 0-16,1 9 0 0,-1-9 0 15,5-3 0-15,-4 11 2 16,-1-3-1-16,0 7-1 16,1-4 1-16,-1 4-1 15,5 4 0-15,-5-15 0 16,-4 11-3 0,0-7 2-1,0 11 1-15,-1 0 0 16,6 0 0-16,-5 0 2 15,4-4-1-15,0 4 2 16,-4-8-4-16,0 16 0 16,4-4 1-16,-4-4 0 0,0 0 0 15,0 0 0-15,-1 3 0 16,1-3 0-16,0 0 0 16,-5 8 0-16,-14-4 0 15,-9 11 0-15,-4-15 0 16,-1 4 0-16,1 4 0 15,-1-4 0-15,1 7 0 16,4-7 0-16,0 8 0 16,0-8 0-16,-5-4 0 15,5 0 0-15,0 0 0 16,-4 0 2-16,4 0-1 16,0 0-1-16,4 7 1 15,-3 1-1-15,-1 0-3 16,4-5 2-16,6 1 1 0,3-4 2 15,6 8-1-15,0-8-1 16,4 4-2-16,4-4 1 16,1 0 1-16,5 0 2 15,-1 0 3-15,0 0 2 16,1 0-6-16,-1 0 0 16,5 0-1-16,0 0 0 15,0 0-3-15,0 0 2 16,0 0 1-16,0 0 2 15,0 0-1-15,5 4-1 16,-1 7 1-16,-4-7-1 16,0 12-3-16,0-5 2 15,0 1 3-15,-4-5 1 0,-1 9-4 16,0-1 1-16,1-3 0 16,-1 3 0-16,1 0 0 15,-1 9 0-15,0-9 0 16,1 4 0-16,4 8-3 15,0 4 2-15,0 4 1 16,4-5 0-16,1 1-9 16,0 8-4-16,13-5-22 15,1-3-10-15</inkml:trace>
    <inkml:trace contextRef="#ctx0" brushRef="#br1" timeOffset="62062.5793">-190 1590 224 0,'5'4'85'0,"-5"0"-46"0,4 0-43 0,-4-4 13 15,5 4-7-15,0 3-2 16,-1 1 1-16,10-4-1 16,-5 11 0-16,-4 1 0 0,0 3 0 15,-1 12 0-15,1-4 2 0,0 3-3 16,-1-3-2-16,1 4 4 15,-5-4 1-15,4 0 0 16,1 4 1-16,-5-4 2 16,5 7 2-16,-5-3-1 15,9 4-1-15,-5-8-3 16,-4 3 1-16,5 1 0 16,-10 4 1-16,-4 3-2 15,-5-3-2-15,1 27 3 16,-1-12 0-16,0 3-1 15,0-6-2-15,0-9 3 16,5 1 0-16,-5-5 1 16,5 1 2-16,0-8-3 15,4 0-2-15,0-4 0 16,1 4-1-16,4-4 0 0,0 0 2 16,0 0-1-16,4-4-1 15,1-3-2-15,0 3-1 16,4-4 4-16,0 1 1 15,9-5 0-15,1 5 1 16,4-5 2-16,0 1 2 16,0-5-3-16,0 1-1 15,0 0-1-15,5-4 1 16,4 3-2-16,1-7 2 16,4-7-4-16,4 3 0 15,5-8 3-15,-4 5 1 16,-5-5-4-16,-5 4-1 0,1 1 1 15,-10-5 2-15,0 4 0 16,-5 5 2-16,-4-1-7 16,-5 0 1-16,-4 4 3 15,-5 0 2-15,-5 4-5 16,-4 0-16 0,-5-1-7-16,5 1-82 15,-14 8-47 1,-19-4 66-16</inkml:trace>
  </inkml:traceGroup>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3.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17237 5721 64 0,'0'-3'24'0,"3"0"-12"0,-3 3-1 0,0 0 12 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3.9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17240 5715 158 0,'0'0'11'16,"0"0"-6"-16,0 0-1 16,0 0-1-16,0 0 1 15,0 0 6-15,7 3 4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3.8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663 5295 24 0,'-7'-3'11'0,"4"3"-6"0,3 0 0 0,0 0 8 15,0 0-1-15,0 0 1 16,0 0-3-16,0 0 1 15,0 0 3-15,0 0 3 16,3 0 0-16,-3-6 1 16,7 3-5-16,-7 0 0 15,0 0-4-15,4 3 0 16,-4 0-3-16,0 0-1 16,10 3-3-16,-6 0 1 0,3 0 2 15,3 6 0-15,-6-3 2 16,7 0 2-16,-1 0 2 15,4-1 3-15,-3 1 2 0,3 0-5 16,11-3 1-16,6 6-1 16,-2-6 3-16,2 0-7 15,-2 0-2-15,2 0-3 16,-2 0-2-16,2-3 3 16,-2 0 0-16,2 0-1 15,-2-3 1-15,2 0 0 16,-2 0 3-16,2 0-1 15,5 0 0-15,-8-6-3 16,11 6 1-16,3 0-2 16,-7 0-1-16,-10 0 1 15,3 0-1-15,-7 3 2 16,4 0 1-16,-11 0 1 0,0 0 0 16,-3 0-2-16,-1 0-2 15,1 0 1-15,-8 0 1 16,5 0-3-16,-8 0 0 15,0 0 1-15,0 0 2 16,0 0-1-16,0 0-1 16,0-2 1-16,0 2 1 15,0 0-10-15,-8 0-2 16,8 0-33-16,-3 0-11 16,3 5-44-1</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4.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667 5621 56 0,'-4'-6'24'0,"4"12"-12"0,0 12-8 0,4-12 8 16,3 0 8-16,-7-6 5 15,3 3 0-15,-3 5 0 16,11 1-3-16,-8-3-2 15,8 0-2-15,0-3 1 0,-1 0-10 16,4 0 3-16,0 0 2 0,4 0-1 16,7-3 0-16,3 0-5 15,7 3 0-15,1 3-3 16,-1 2 0-16,0-2-6 16,0 0 1-16,4 0 2 15,-7 0 1-15,-4-3 1 16,7-3 0-16,4 0 0 15,4 0 2-15,-5-3-1 16,12 0 0-16,-11 3-3 16,3 0-2-16,-7 0 1 15,-10 0-1-15,0 0 0 16,-8 3 2-16,1 0-1 16,-4-3-1-16,0 0 1 15,-3 0 1-15,-1 0-1 0,1 0 2 16,-8 0 0-16,-3 0 1 15,0 0-16-15,0 0-4 16,0 0-30-16,-3 0-12 16,3 0-36-1</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5.3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737 5765 56 0,'0'0'24'0,"0"0"-12"0,0 0-10 0,0 0 6 15,0 0 13-15,0 0 6 16,0 3-2-16,0 6-3 16,0-6-4-16,0 6 1 15,0-6 1-15,0 6 0 16,4-6-11-16,3 5-1 0,-4-2-1 15,8 3-1-15,0 0 1 16,3 0-2-16,7 2 0 16,7-2-3-16,4 0 1 15,-7 6-2-15,-1-1-1 0,1 10 1 16,0-12-1-16,-1 11 0 16,8-11 0-16,-7 0 2 15,3-9 1-15,4-6 1 16,-4-6 2-16,7-6-1 15,0 4 0-15,11-1-3 16,0 0-2-16,-7 0 1 16,0 3 1-16,-7-2-3 15,-4 5 0-15,-4 0 1 16,-2 0 0-16,-1 0 0 16,-7 0 2-16,-3 0-1 15,3-2-1-15,-4 2-2 16,-6 0 1-16,3 3 1 0,-4 0 2 15,4 0-1-15,-3 0-1 16,-4 3 1-16,0 0 1 16,0 0-131 15,0 21 35-31,0 11 10 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6.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17318 5586 68 0,'7'-9'27'0,"14"9"-14"0,0 0-15 0,-14-3 6 16,4 3-3-16,-1-6 2 16,1 3 13-16,0 0 7 15,3 1 11-15,0-1 3 16,0 0-11-16,0 0-3 0,4 0-7 16,-1 0-2-1,5 0-8-15,2 3 0 0,1-3 1 0,0 6 1 16,3 0 2-16,4 0-1 15,-4 0 2-15,7 3-2 16,4-3 2-16,0-1 0 16,3 1 3-16,4 0-3 15,0 3 1-15,10 0-5 16,1-3 1-16,-4-3-1 16,-1 0 3-16,-2 0-3 15,-1-3 1-15,-6 3-5 16,-1-3-2-16,-3 0 0 15,-8-3-1-15,-6 6 0 16,-4-3 2-16,-7 0-1 16,-3 3-1-16,-7 0 1 0,-4 0-1 15,-4 3-11-15,-3 0-3 16,0 3-13-16,-7 0-5 16,-4 0-25-16,-3 0-11 15,-4 0-26 1</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7.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17265 5804 64 0,'3'-9'24'0,"15"6"-12"0,-7 0-5 16,-8 3 9-16,1-6 16 15,-1 3 7-15,8 0 4 16,-1 3 3-16,-2-6-14 16,-1 3-5-16,3 0-15 0,1 3 3 0,3 0 3 15,0 0-4-15,7 0 2 16,4 0-3-16,3 0 0 16,11 0-7-16,0 0-2 15,-1 3 4-15,5 0 5 16,6-3-3-16,1 0 2 15,-1-3-7-15,4 0-3 16,3 3-1-16,11 0-1 16,-3 0 0-16,-4 0 0 15,-4 3 0-15,-6 0 0 16,-1 3 0-16,-3-6 0 16,-4 0 0-16,1 0 0 15,-5 0 0-15,-2 0 0 0,-5 0 0 16,-2 0 2-16,-8 0-1 15,-4 0 2-15,-6 0-2 16,-4 0-1-16,-7 0-10 16,-3 0-6-16,-5 3-32 15,-6 6-14-15,-10-3-58 16</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8.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17470 6118 28 0,'0'-6'13'0,"0"9"-6"0,-4-3 3 0,4 0 9 16,0 0 78-1,0 0-37 1,0 0-10-16,0 0-19 15,0 0-9-15,7 3-1 16,0-3 1-16,4 0-12 16,3 0 3-16,7 0 3 0,7 6-2 15,0-6 0-15,1 0-4 16,6 0-1-16,7-6-5 16,1 3-1-16,-1 0 3 15,7-6 3-15,4 6-2 16,7-5 1-16,4 5-5 15,-4-3-2-15,3 3 0 16,-3 0-1-16,-3 3 0 16,-4 0 2-16,-1 0-1 15,-2 0-1-15,-1 0 1 0,-6 3-1 16,-1 0 0-16,4 3 0 16,-11-6-3-16,-7 3 2 15,-7-3 1-15,-3 0 0 16,-4 0 0-16,-3 3 2 15,-11-3-1-15,-4 5-1 16,1-5-13-16,-8 6-4 16,1 0-24-16,-1-3-9 15,0 6-71 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04.8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1640 15252 42 0,'7'6'-5'0,"-7"-6"-7"16,11 3 0-16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5.20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11448 13406 20 0,'0'0'8'0,"0"0"-4"0,0 0-1 16,0 0 7-16,0 0-2 15,0 0 3-15,0 0-2 16,0 0 0-16,7 0-1 16,0 3 2-16,0-3 4 15,0 0 3-15,0 0-7 0,0 0-1 16,0 0-3-16,4 0 1 16,-1 0-4-16,1 0 0 15,-1 0 3-15,1 0 1 16,0 3-6-16,3-3 0 15,0 3-1-15,3 0 2 16,5 0 3-16,-1-3 2 16,0 3 1-16,-3-1 0 15,-1 4 0-15,1-3 0 16,-1 0-4-16,1 0 6 0,0-3 5 16,-4 3-1-16,0-3 0 0,0 0-8 15,0 0-4-15,7 3-1 16,-3 0-1-16,7-3 0 15,-4 3 0-15,0 0 2 16,0-3 1-16,0 3 3 16,-3-3 3-16,-18 0 11 31,28 0-11-15,4 0-2-16,-7 0-4 15,3 0-3-15,-3 0 1 16,3 0-1-16,-7 0 0 15,0 0 0-15,0 0 0 0,-3-3 0 16,0 3 0-16,-1 0 0 16,1 3 2-16,-4-6-1 15,4 3-1-15,-4 0 3 0,3 0 2 16,4 0-2-16,1 0-2 16,2 0-3-16,-2 0 1 15,-1 0 1-15,0 0 2 16,4 0-1-16,-1 0-1 15,-3 0 3-15,1 0 2 16,-1 0 2-16,0 0 1 16,4 0-2-16,3 3-1 15,-3 0-6-15,-4 0 1 16,0 0 2-16,-3-3 1 16,-1 3-4-16,-3 0-1 15,4-3 1-15,-4 5 0 0,0-5-2 16,0 0 2-16,-3 0 1 15,-1 0 2-15,1 3-1 16,0 0 2-16,-1-3-2 16,1 3-1-16,-1-3-2 15,4 0 1-15,1 3-1 16,2-3 0-16,4 0 2 16,-7 0 2-16,1 0-1 15,-1 0 2-15,-4 0-4 16,1 0 0-16,-1 0-1 15,1 0-2-15,0 0 3 16,-1 3 0-16,1-3 5 16,-1 0 2-16,1 3-2 15,0-3-1-15,-1 0-3 16,1 0-1-16,-1 0 3 0,1 0 1 16,-1 0-4-16,1-3-1 15,7 3-2-15,-1 0 3 16,4 0 0-16,1 0 3 15,-5 0-1-15,1 0 2 16,0 0-2-16,-4 0 2 16,3 0-4-16,1-3 0 15,0 3 1-15,-1 0 2 16,1 0-3-16,3 0 0 16,4 0-1-16,-1 0 0 15,1 0 6-15,0 0 2 0,3 3-2 16,0-3-1-16,0 3 1 15,1 0 0-15,-1-3-2 16,0 3 1-16,4 0-2 16,-4 0-1-16,0 0 1 15,-3-3 1-15,-4 0-1 16,0 0-1-16,1 0 1 16,2 0-1-16,-3 0 0 15,1 0 2-15,-1 0-1 16,7-3-1-16,-3 3 1 15,-1-3-1-15,1 3-3 16,0 0 2-16,-1 0 3 16,1 0 1-16,0 0-4 15,3 0 1-15,4 0 0 16,0 0 0-16,-1 3 2 0,-3-3 1 16,1 3-1-16,-1-3 1 15,0 0-2-15,0 0-1 16,-3 3 1-16,3-3-1 15,8 0 0-15,-5 0 2 16,5 0-1-16,-1 0 2 16,4 3-2-16,-1-3 2 15,8 0 0-15,-3 3 1 16,-1-3 2-16,-3 5 1 16,-4-5-1-16,0 3-1 15,4-3-3-15,0 0 1 16,0 0 0-16,0 0 1 15,-1 0 0-15,1 0 0 0,0-3-2 16,-4 3-2-16,4 0 1 16,0 0-1-16,0 0 0 15,-4 0 2-15,0 0-1 16,4 0-1-16,-7 0-2 16,0 0 1-16,-1-5 3 15,5 2 3-15,-5 0-2 16,1 0 0-16,3 0-3 15,1 0-1-15,2 3 1 16,-2-3 2-16,3 0 1 16,-1 0 1-16,-2 3-5 15,-5 0 1-15,1-3 2 16,0 3 1-16,0-3-1 0,-4 0-2 16,14 0 1-1,-3 0-1-15,0 0 2 16,3-2 1-16,0 2-4 0,4 0 1 15,0 0 2-15,4 0 1 16,-5 0-1-16,-2 3 1 16,-1-3-2-16,4 0-1 15,0 0 1-15,3 0 1 16,-3-3 1-16,3 3 1 16,4 0-2-16,0 0-2 15,0-3 1-15,-7 4 1 16,0-1-3-16,-4 0 0 15,1-3 1-15,-1 3 2 0,4 3 3 16,0 0 2-16,3-3-6 16,0 0 0-16,1 3-1 15,3-6 0-15,-4 3 2 16,-3 0 1-16,-4 0-1 16,1 0-2-16,2 3 1 15,1-11 1-15,0-1-3 16,0 6 0-16,7 3 1 15,0 0 2-15,7 0-3 16,-7 0 0-16,-7 0 3 16,0 0 3-16,-1-3-2 15,1-2-2-15,0-1 2 16,4 3 0-16,2 0-1 16,5 0 1-16,-4 0-4 15,10 0 0-15,-10 3 1 0,0-2 0 16,-7-1 2-16,-4 3 1 15,11 0-1-15,0 0 1 16,0 0-2-16,3 3 2 16,-3 0-2-16,0-3-1 15,0 3 1-15,-3 0-1 16,-8 0 0-16,0-3 0 16,-3 3 2-16,7 0 3 15,-4 0-2-15,1 0-2 16,-1 0 2-16,7 3 0 15,-3-3-4-15,-3 0-1 0,2 0 1 16,-2 0 2-16,-1 0-2 16,-7 0 0-16,-10 0-1 15,10 0 0-15,4 0 2 16,0 0 2-16,0 0-1 16,-4 3-1-16,0 0 1 15,1 0 1-15,-5 0-1 16,-2-3-1-16,-1 3-2 15,-4-3-1-15,-6 0 2 16,3 0 0-16,-7 0 1 16,4 3 0-16,-4-3-3 15,-3 0 2-15,-4 0-1 16,0 0 0-16,-7 0-11 16,0 0-5-16,0 0-34 15,-11 0-16-15,-10-6-86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9.03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7930B70-5FB6-4C44-89AB-1AFFE58095F8}" emma:medium="tactile" emma:mode="ink">
          <msink:context xmlns:msink="http://schemas.microsoft.com/ink/2010/main" type="writingRegion" rotatedBoundingBox="5380,16433 6793,16433 6793,17695 5380,17695"/>
        </emma:interpretation>
      </emma:emma>
    </inkml:annotationXML>
    <inkml:traceGroup>
      <inkml:annotationXML>
        <emma:emma xmlns:emma="http://www.w3.org/2003/04/emma" version="1.0">
          <emma:interpretation id="{CD751498-23CE-45DF-87C3-27F2ADC49125}" emma:medium="tactile" emma:mode="ink">
            <msink:context xmlns:msink="http://schemas.microsoft.com/ink/2010/main" type="paragraph" rotatedBoundingBox="5380,16433 6793,16433 6793,17695 5380,17695" alignmentLevel="1"/>
          </emma:interpretation>
        </emma:emma>
      </inkml:annotationXML>
      <inkml:traceGroup>
        <inkml:annotationXML>
          <emma:emma xmlns:emma="http://www.w3.org/2003/04/emma" version="1.0">
            <emma:interpretation id="{89A276DF-C1EA-4A22-B496-AF2D6EF346A3}" emma:medium="tactile" emma:mode="ink">
              <msink:context xmlns:msink="http://schemas.microsoft.com/ink/2010/main" type="line" rotatedBoundingBox="5380,16433 6793,16433 6793,17695 5380,17695"/>
            </emma:interpretation>
          </emma:emma>
        </inkml:annotationXML>
        <inkml:traceGroup>
          <inkml:annotationXML>
            <emma:emma xmlns:emma="http://www.w3.org/2003/04/emma" version="1.0">
              <emma:interpretation id="{10F16439-FF6E-4EAD-81A4-101B307C3B74}" emma:medium="tactile" emma:mode="ink">
                <msink:context xmlns:msink="http://schemas.microsoft.com/ink/2010/main" type="inkWord" rotatedBoundingBox="5380,16433 6793,16433 6793,17695 5380,17695"/>
              </emma:interpretation>
              <emma:one-of disjunction-type="recognition" id="oneOf0">
                <emma:interpretation id="interp0" emma:lang="" emma:confidence="0">
                  <emma:literal>n</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h</emma:literal>
                </emma:interpretation>
                <emma:interpretation id="interp4" emma:lang="" emma:confidence="0">
                  <emma:literal>r</emma:literal>
                </emma:interpretation>
              </emma:one-of>
            </emma:emma>
          </inkml:annotationXML>
          <inkml:trace contextRef="#ctx0" brushRef="#br0">1113 636 76 0,'0'8'30'0,"0"-8"-16"0,0-4-10 16,0 4 8-16,0 0-7 15,0 0-3-15,0 0 7 16,5 0 4-16,-5 0 16 15,0 0 6-15,0 0 41 32,4 12-37-32,1-4-14 15,-5-1-14-15,0 1-4 16,0-8-4-16,0 11-2 16,0-7 0-16,0 8-1 0,4-1 2 15,-4-3-3-15,5 4 0 16,0 11 1-16,-1 0 2 15,1 4 1-15,-5 0 1 16,5-4-2-16,-5 0 1 16,0 0 4-16,0 0 4 15,-5-4-4-15,0-3 1 16,5-1-3-16,0-7 0 0,0-8-3 16,0 0 1-16,0-8-2 15,0 4 2-15,5-7-2 16,0-1-1-16,4-19 1 15,0 1-1 1,5-1 0-16,0 0-3 16,0 0 0-16,4 12 2 15,1-8 0-15,4 8 1 16,-5-4 0-16,1 7 0 16,-1 1 0-16,-4 0 0 15,0 7 2-15,-5-4-1 16,0 8-1-16,0 4 1 15,-4 4 1-15,0 12-1 16,-5-5-1-16,0 8 1 16,0 1-1-16,0 7 2 0,0 15 1 15,0-11-1-15,0 0 1 16,0-1 0-16,0 5 3 16,0-8-1-16,0 4 0 15,0-4-3-15,0 15 1 16,0-19-2-16,4 19-3 15,1-11 1 1,0 0 1-16,-1-8 0 16,-4 0-3-16,0-7 2 15,0-1-19-15,0 0-7 16,0-7-59-16</inkml:trace>
          <inkml:trace contextRef="#ctx0" brushRef="#br0" timeOffset="-1125.0227">23 167 52 0,'-5'-8'22'0,"5"-19"-12"0,0 20-3 16,0 7 9-16,0 0 1 16,0 3-1-16,0-3 9 15,0 4 4-15,0 4 2 16,0-4 10-1,-4-4-14-15,-1 11-14 16,1-7-2-16,-1 4 0 0,5-8-2 16,0 19 0-1,0-7-3-15,0-5-1 16,0 9-1-16,0-1 2 16,0 1-1-1,0-1 2-15,5 12-4 16,-5-8-2-16,0 8 0 15,0 4 1-15,0 11-1 0,0-7-1 16,0 7 1-16,0 4 1 16,0-15 3-16,4 12 2 15,1-13-3-15,-1 1-1 16,1-12-3-16,4 4-1 16,1-15-1-16,3 0-2 15,1-16 3-15,0 0 0 16,5-15 5-16,-1-7 5 15,1-17-5-15,8 1-2 16,10 0-4-16,-4 4 1 16,-1-5-4-16,-9-3 1 15,5 8 2-15,-5-8 3 0,0 12-2 16,-5 7-2-16,5 8 2 16,-4 15 0-16,-1 4-2 15,-4 8 2-15,5 11 1 16,-5 12 2-16,-1-7-1 15,1 18-1-15,-5 1 1 16,1 14 1-16,4-3-1 16,-5 8-1-16,0-4 9 15,0-8 4-15,-4-7 0 16,0-1 0-16,4-15-5 16,-5 4-3-16,6-11-2 15,-1-5 0-15,0-7-2 16,0-4-1-16,-4 0-2 15,0-8 1-15,-1-11 1 16,1-4 2-16,-1-8 3 0,6-15 2 16,-1-8-3-16,5 4-1 15,4-4-1-15,1-7-2 16,4-1 1-16,0-11-1 16,-5 23 0-16,1-8 0 15,-1 12 0-15,1 0 0 16,-5 15-3-16,-1 4 2 15,-3 19-12 1,-1 1-18-16,-4 18-5 16,-5 1-57-1,-5-4-53-15,-4 3 48 0</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7.56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11603 13682 72 0,'0'-6'30'0,"3"6"-16"0,-3 0-6 0,0 0 11 16,0 0-11-16,0 0-2 15,0 0-4-15,0 0 1 16,0 0 2-16,0 0 2 16,0 0 8-16,0 0 2 15,0 0 9-15,4 3 4 16,3-3-10-16,4 0-2 15,6 0-10-15,1 3 4 0,-1 0 3 16,1-3-5-16,0 3-3 16,-1 0-2-16,5 0 1 0,-1 0 1 15,7 0 1-15,7 0 0 16,0 0 2-16,4 0-1 16,7 3 2-16,0-3 0 15,14-1 1-15,-7 1 0 16,0-3 0-16,0 0 0 15,3 0 0-15,1 0-4 16,6-3-3-16,4 3 2 16,4-2 0-16,-4-1-6 15,0-3 0-15,3 0 1 16,1 0 1-16,-1 0 1 16,5 0 0-16,13 0 0 15,-11 0 0-15,-3 3 0 16,1 1 2-16,-5-7-3 0,4 3-2 15,4 3 2 1,6-3 0-16,-2 3 3 0,-8 0 1 16,0 0-1-16,-4 0 1 15,4-3-4-15,4 3 0 16,0 0 1-16,-1-2 0 16,-3 5-5-16,-7-3 1 15,7 3 0-15,-3-3 0 16,3 0 0-16,0 3 2 15,4-3-1-15,-4 0-1 16,0 0 3-16,-7 0 2 16,3 3-4-16,1 0-1 15,0-3 0-15,3 6 2 16,0 0-1-16,-4 3-1 0,-6-3 3 16,-1 0 0-16,1 0-4 15,3 0 1-15,3 2 2 16,1-2 1-16,3 0 1 15,-7 0 0-15,-3-3 0 16,6 0 2-16,1 0-5 16,-1 0-3-16,4 3 1 15,4 0 2-15,-8 3 0 16,-3 0-1-16,4-3 1 16,-4 0 1-16,4-3-1 15,6 0 2-15,-20 0-2 16,24 3 2-16,-7-3-2 15,-4 0 2-15,5 0-2 16,-5 0 2-16,4-3-4 16,0 3 0-16,0 0 1 15,0 3 2-15,-7-3-1 0,4 0-1 16,3 0 1-16,-3 0-1 16,13 0 0-16,-6 3 0 15,0-3 0-15,-8 0 0 16,-6 0 0-16,-8-3 0 15,4 0 0-15,-4 3 2 16,-3-3-1-16,4 3-1 16,-4 0 1-16,0 0 1 0,0 0-1 15,3 3-1-15,-7 0-2 16,-6 0 1-16,-1-3 3 16,-7 0 1-16,4 0-4 15,4 0 1-15,-5 0 2 16,1 0 3-16,3 0 0 15,4 3 0-15,-3 3-3 16,3-4-2-16,-1 1 1 16,-2 3-1-16,-5-3 0 15,1 0 0-15,-3 0 2 16,2 0 1-16,5-3-1 16,-1 3 1-16,4 0-2 15,3 0-1-15,-3 0 1 16,-3 3 1-16,2 3-1 0,-2-4-1 15,-5 1 1-15,-2-3-1 16,-1 0 0-16,-3 0 0 16,0 0 0-16,3 0 0 15,0-3 0-15,-3 0 2 16,-4 0-1-16,0 3-1 16,-3-3 1-16,0 3-1 15,-1 0 0-15,-2-3 0 16,-1 6 0-16,0-3 0 15,0 0-3-15,-3-1 2 16,-1-2 1-16,1 3 0 16,0-3 0-16,3 0 0 15,-4 0 0-15,1 0 2 0,-4-3-3 16,0 1 0-16,0 2 1 16,-3 0 2-16,-4 0-1 15,0 0-1-15,-7 0 1 16,0 0-1-16,0 0 0 15,0 0 0-15,0 0 0 16,0 0 2-16,0 0-3 16,0 0 0-16,0 0-1 15,0 0-2-15,4 2 0 16,-1 1 3-16,-3-3-2 16,7 6-1-16,-7-6 0 15,7 3 3-15,0 3 2 16,-7-6 2-16,0 0-4 15,4 6-1-15,-4-6-2 16,0 0 3-16,0 0-2 0,0 0 1 16,0 0-7-16,3 3-4 15,-3-3-20-15,7 15-6 16,-3-7-77-16,-8-2-34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9.15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3941 2323 60 0,'0'-6'24'0,"10"-18"-12"0,-6 33-5 0,-1-15 9 16,4 0 1-16,-3 1-1 15,3-4 0-15,0-3 0 16,3 9-2-16,1-9-1 16,0 3-1-16,-1-2 0 0,1 5 7 15,6 3 2 1,8 9-10-16,-4-6 4 0,0 9 3 0,4-6-4 15,3-1 2 1,4 1-3-16,3 0 2 16,1-9-4-16,2 9 1 0,8 0-1 15,-7 0 3-15,7 0-3 16,14 6 1-16,0 3-3 16,7 3 2-16,-4-4-4 15,-3-5-2-15,11-3 4 16,3 0 2-16,11-3-2 15,3 0 2-15,-3 0-2 16,-8-9 2-16,4 0-6 16,1 4-3-16,-5 7-1 15,4 4 1-15,-10 0-1 0,-4 0 2 16,-7 0-4-16,-11 3 0 16,-6 0 1-16,-12-4 0 15,-2-2 0-15,-8-3 2 16,-4 0-1-16,-3 0-1 15,-3 0-6-15,-4-5-1 16,-3-1-17-16,-15-3-55 16,0 9-6-1,-6 3-37 1</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9.98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3771 2555 20 0,'0'0'11'0,"7"3"-6"0,14 3 3 0,-6-3 7 0,2-3 6 15,1 0 2-15,3-3-1 16,4-3-2-16,-1 3-2 16,8 0 1-16,0 0 1 15,10 0 0-15,-3 3 0 16,0 3 0-16,3-3-3 16,-7 0 2-16,8 3-10 15,-1 0-1-15,0-3 2 0,4 3 0 16,4 3 4-16,6-3-3 15,4 0-1-15,0 3-2 16,4-1 2-16,-4-2-3 16,-4 0-2-16,0-3 2 15,4 0 2-15,4 0-4 16,10-3-3-16,-3 3 3 16,-4 0 1-16,7 0 0 0,-14-3 1 15,0-2-2-15,0 2 2 16,0-3-2-16,3-3 0 15,-7 3-3-15,-6 3 1 16,-8 3-4-16,-7 0 0 16,-6 0 1-16,-5 0 2 15,-6 0-1 1,-4 0-1-16,-3 0 3 0,-4 0 0 16,-7 0-4-16,-4 0-1 15,-6 0-19-15,-1 3-7 16,-10 3-18-16,0 6-9 0,-7-1-50 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20.70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4039 2784 52 0,'4'-3'19'0,"3"3"-10"0,-4 0 2 16,4 0 21-1,18-5-4-15,-7-1-1 16,3 6 0-16,0-6-6 16,0 6-3-16,4 3-4 15,3 0 1-15,4 0-8 16,3 0 0-16,4-9 0 0,3 12-1 16,4-4 1-16,11 1 2 0,6-3 5 15,4 12-4 1,-7-12 0-16,4 15-6 0,6-15-3 15,1 0 2-15,13-3 0 16,-2 9 3-16,-8-12 1 16,0 3-3-16,-4 0-1 15,-6-12-1-15,-1 7-2 16,1 2 1-16,3 3 1 16,3 14-21-16,-10 4-7 15,-10 6-75 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2.667"/>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8389 14514 40 0,'-3'-6'16'0,"3"6"-8"0,0 0 8 0,0 0 11 15,0 0-3-15,0 0 0 16,0 0-9-16,0 0-2 16,10 0-1-16,-10 0 0 15,7 0 0-15,0 6 0 16,0-6 2-16,7 6 2 0,-10-6-9 16,7 0 0-16,-1 0 3 0,-3 3-4 15,4 0 4 1,3-3 1-16,0 0 0 15,-3 6 3-15,3-6-3 16,0 0-1-16,0 3-4 31,0-3-1-31,0 0-3 0,0 3-2 0,4-3 1 16,-1 0-1-16,5 0 0 16,-5 6 2-16,1-6-1 15,0 0 2-15,-1 0 2 16,1 0 4-16,-1 3-4 15,5-3-3-15,-1 0 5 16,0 2 3-16,0-2-5 16,7 0-3-16,-3 0-1 0,3 6-1 15,-3-6 0-15,0 0 0 16,-4 0 0-16,0 0 2 16,0 0-1-16,0 0-1 15,0 6 5-15,-3-6 1 16,3 0 2-16,0-6 2 15,8 6-3-15,-5 0 1 16,1-6-5-16,0 4-2 16,-1-1 2-16,5 3 0 15,-1-6-4-15,0 3 1 16,4 3 0-16,0-3 2 16,3 3-1-16,-3 0-1 15,-1-6 1-15,1 3 1 0,0 0 1 16,-4 3 3-16,0-6-1 15,1 0 2-15,2 6-4 16,-2-6-2-16,-1 4 0 16,0-1-1-16,4 3 0 15,-1 0 0-15,1-6 2 16,0 6 1-16,3 0-1 16,1 0 1-16,-1 0-2 15,0 0-1-15,0 0 1 16,-3 0 1-16,-4 0-1 15,8 0-1-15,6-3 3 16,-7 0 0-16,4 0 3 16,0 0 1-16,3 0-1 15,1 0-1-15,6-3-6 0,-7-3 1 16,1 3 2-16,-1 6 1 16,-3-5-4-16,0 2 1 15,3-6 0-15,0 3 0 16,1-15-3-16,-1 10 2 15,4 2 3-15,7 3 3 16,0-3-4-16,-4 0-3 16,11 3 3-16,-4-2 1 15,-6 5-3-15,-4-6 1 16,-1 6-2-16,-2 0 0 16,3 0 0-16,3 0-2 0,-3 3 3 15,7 0 0-15,3 3 1 16,-3 9 2-16,0-3-1 15,-7-1 2-15,3-2-4 16,-3 3 0-16,0 0 1 16,3-6 0-16,4 0 0 15,0 3 2-15,11 5-3 16,-8 1 0-16,1 0 1 16,-4-9 0-16,-4 0 0 15,-3 3 2-15,-4-3-3 16,4-3 0-16,0 0-1 15,3 3 0-15,4-3 2 16,4 5 0-16,-4 1 0 16,0 3 2-16,-4-3-1 15,4 0 2-15,-7-3-4 16,0-3 0-16,6 0 1 16,1 0 0-16,0 3 0 0,14-3 0 15,-7 3 0-15,-3 0 0 16,-4 3 0-16,-4-6 0 15,-3 0 0-15,0 0 0 16,0 0-3-16,3-6 2 16,4 6 3-16,7-3 1 15,-4 3-4-15,-3 0-1 16,-3 0 1-16,3 0 0 16,-8 0 1-16,-6 0 0 15,0 0 2-15,0 0 1 16,3-3-1-16,1 0-2 0,-1 3-2 15,4 0 1-15,0 0 1 16,-4 0 0-16,0 0 0 16,-3 0 2-16,-4-3-3 15,4 3-2-15,-7-3 2 16,0 3 0-16,-1-3 1 16,1 0 2-16,0 0-3 15,3 0-2-15,4-3 2 16,0 6 2-16,3-6 0 15,4 6-1-15,-4 0 1 16,-3-5 1-16,0 2-1 16,-4 0 2-16,4 3-4 15,-7-12-2-15,-1 3 2 0,-2-3 2 16,2-2 0-16,1 2-1 16,3 0 1-16,1 0-1 15,3 7 0-15,3 2 0 16,4 11 0-16,-4-5 0 15,0 0 0-15,1-3 0 16,-1-6 0-16,0-5 2 16,-3 5-3-16,7 0 0 15,3 3 1-15,4 0 0 16,0 3 0-16,7 0 0 16,-7 9 0-16,0-9 2 15,4-3-3-15,-5 0-2 16,-2 3 2-16,3 0 0 0,3 0 1 15,1 0 0-15,6 3 2 16,-3 9 1-16,-3-6-4 16,-4-1 1-16,-1 1 0 15,-2-12 0-15,-1-2-3 16,4 5 2-16,0-6 1 16,0 6 2-16,7 3-1 15,-4 0-1-15,-3-3 1 16,-3 3-1-16,-4-3 0 15,-1 0 0-15,-2-6 0 16,-1 6 0-16,0 0 0 16,1 0 0-16,-1 3 0 15,0 0 0-15,8 0 0 16,-4 0 2-16,0 3-3 16,-4-3 0-16,4 0 1 0,-4-3 2 15,0 0-3-15,1 1 0 16,-1-1 1-16,4 3 0 15,0 0 0-15,0 0 2 16,10 3-3-16,-3-1 0 16,-4 1-1-16,-3 0 0 15,4-3 2-15,-5 0 2 16,1 3-1-16,4 0-1 16,3 0-2-16,3 6-1 15,8 9 4-15,-1-7 1 16,-6 7 0-16,-5-12-2 0,1-6 1 15,-3 0-1-15,-1-18 0 16,4 12 2-16,3-2-1 16,1 5-1-16,10 14 1 15,-4-8 1-15,-6 6-3 16,3-3 0-16,-7 0 1 16,0-6 0-16,0-12 0 15,7 15 0-15,0 0 0 16,3 3 2-16,-3-6-1 15,-4 12-1-15,1-12-2 16,-4 0 1-16,-4-6 1 16,4-6 0-16,0 0 0 15,4 6 2-15,3 6-1 16,-1 3 2-16,-6 6-4 16,0-3-2-16,0 0 2 0,-3-6 2 15,-1 0-2-15,-3 0 0 16,0 0 1-16,0 0 2 15,3 0-3-15,0 3 0 16,8-3 1-16,-4 12 0 16,-4-1 2-16,-3 1 1 15,-4-3-4-15,1-6-1 16,-5 6 1-16,-2-9 2 16,-1 0-2-16,0-12 0 15,1 6 3-15,-1 0 1 16,-3-3-1-16,-1 6 1 15,-6 3-4-15,3-5 0 0,-7 13 1 16,-6-11 0-16,-5 3-9 16,-13 12-41-1,-15 0-13-15,-10 0-77 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5.32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8580 14696 124 0,'0'-2'46'0,"7"2"-24"0,-4 0-15 15,-3 0 15-15,4 0-9 16,3-6-2-16,0 3-2 16,0 3-1-16,0-3-4 15,7 3 2-15,0-6 3 0,4 12 4 16,-1-6 2-16,1 0 0 15,0 0 1-15,-1 0-2 16,4 0-1-16,4 0-3 16,3 0 1-16,4 0 0 15,7 0 3 1,0 0-5 0,0 3-1-16,-4 0 0 0,0 3 0 0,4-6-2 15,3 0 1-15,1 0-2 16,2 0 0-16,8 0-3 0,-3 0 1 15,10 0 2-15,-4 2 4 16,1 7 0-16,-1-9 2 16,0 0-6-16,-3 0-1 15,4-9-2-15,3 7 1 16,3 2-4-16,4-6-2 16,0 6 2-16,-3 0 2 15,3 6 2-15,-7-6 3 16,7-6-5-16,-4 3-1 15,8 0 0-15,3 3 0 16,-3 0 0-16,-4 0 2 0,0 3-3 16,-7-3 0-16,0-3 1 15,7 3 2-15,10-9-1 16,-3 6-1-16,0 3-2 16,4 0 1-16,-11 0 1 15,0 0 0-15,4-6 0 16,-1 0 0-16,11 6 2 15,-7-9 1-15,-3 6-4 16,0 3 1-16,-1-8-2 16,4 2 0-16,0 0 4 15,7 0 1-15,4 3-1 16,-7 0-2-16,-4-3-2 16,-4 0 1-16,1 6 1 15,-1-5 0-15,8 2 0 16,-4 0 0-16,-3 3 0 0,-1 0 2 15,-3-6-1-15,-3 3-1 16,-1 0 1-16,4 3-1 16,0 0 0-16,0 3 2 15,-3 0-1-15,-4 3-1 16,-4-3-2-16,-6 5 1 16,-4-2 1-16,-1 0 2 15,1 6-1-15,0-9-1 16,0 6-2-16,0-6 1 15,10 2 1-15,-3-5 2 16,-3 3-1-16,-1 6-1 0,11-3 1 16,-4 0-1-16,-6-6-3 15,-1 0 2-15,4 0 1 16,4 3 2-16,10-3-1 16,-4 3-1-16,-7 3 1 15,1 0-1-15,-1 0 0 16,1-4 0-16,-1-2 0 15,4 0 0-15,4 0 0 16,10 0 2-16,0 9-3 16,-7-6 0-16,-4 0 1 15,-6-3 2-15,-1-3-1 16,8 0-1-16,-1 3-2 16,11 0 1-16,-3 3 3 15,-4 0 1-15,-7 3-4 16,0-6-1-16,-4 0 1 0,1-6 2 15,3 6 0-15,3 0-1 16,8-3 1-16,-8 3 1 16,1 0-1-16,-8 0-1 15,4 0 1-15,-3-3 1 16,3 3-1-16,3-9-1 16,4 9 1-16,7 0-1 15,-7 9-3-15,-3-9 0 16,3 0 4-16,-4 0 1 15,8-9-3-15,-1 7 1 16,12 2 0-16,-5 0 2 16,-3 0-1-16,0 2 2 15,-10-4-4-15,3 2 0 0,3-6 1 16,5 3 0-16,2 0 0 16,1 3 2-16,-4 0-1 15,0 0-1-15,-7 0-2 16,7-6 1-16,0 3 1 15,7 0 0-15,-3 3 0 16,-8 0 2-16,-3 0-1 16,-3-6 2-16,-1 3-4 15,1 0-2-15,-1 3-1 16,12 0 3-16,-5-9 0 16,-3 6 3-16,-3 3-1 15,-8-5-1-15,-3 2 1 16,0 3-1-16,3-6 0 0,1 0 2 15,10 6-1-15,-4-6-1 16,-3 6 1-16,-3-3-1 16,-4 0 0-16,-4-9 0 15,0 7 0-15,8 2 0 16,3 0 0-16,3 3 0 16,1 3-3-16,-8-3 2 15,1 0 1-15,-4 0 0 16,0-3 0-16,-8 3 2 15,5 0-3-15,3 0-2 16,3 0 4-16,1 0 1 16,-1 3 0-16,-3 5-2 15,0 4 1-15,-7-9-1 0,0 6 0 16,3-9 0-16,-10 3 0 16,0 6 0-16,-1-6 0 15,1 2 2-15,4-5-1 16,-5 3-1-16,5-3 1 15,-1 0-1-15,0 0 0 16,-6 9 0-16,-5-9-3 16,-2 3 0-16,-1 6 2 15,0-9 0-15,-3 3 1 16,-1 0 2-16,1-3-1 16,-4 0 2-16,-3 0-2 15,0 0-1-15,-4 0 1 16,0 0-1-16,3-3 0 15,1 0 0-15,0 3 0 0,-1 0 0 16,1 0 0-16,0 0 0 16,-1 0-3-16,1 0 2 15,-4 0 1-15,0 0 2 16,-3 0-1-16,-1 0-1 16,1 0-2-16,3-6-1 15,-3 3 2-15,-1 3 2 16,1 0 0-16,-4 0-1 15,-7 0 1-15,0 0 1 16,0 0-1-16,0 0-1 16,0 0-4-16,-4 3-2 15,-6 3-2-15,3-6 0 0,0 3-13 16,-8 18-116 0,-6-4-54-1,0-5 81-15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8.236"/>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22680 5527 68 0,'0'-9'27'0,"4"9"-14"0,10 0 2 0,-7 0 13 15,-7 0-9-15,7 0-3 16,-7 0-9-16,3 0-3 16,-3 0-2-16,0 0-2 15,0 0 5-15,0 0 1 16,0 0 9-16,0 0 4 16,4 9 0-16,-4-9-2 15,0 0-9-15,7 3 1 0,-7-3 4 0,7 3-1 16,0 0 1-16,4 0-3 15,-1 0-1-15,1-3-3 16,3 3 1-16,4-3-4 16,3 0 0-16,0 3 1 15,0-3 0-15,7 0 0 16,4 3 2-16,0-3-1 16,-4 3 0-16,0 0-3 15,0 0 1-15,1-1 0 16,-1 1 1-16,11-3-2 15,-4 3-2-15,4 3 3 16,7-3 0-16,-4 0 1 16,7-3 2-16,4 3-3 15,-3 0 0-15,-1 3-1 16,-3-3 1-16,3 0-2 0,1-3 2 16,-4 3-2-16,3-3 2 15,4 0 0-15,-4 0 1 16,11 0-2-16,-7 3 1 15,0 0-2-15,0 0-1 16,-4-3 1-16,4 0-1 16,-7 0 0-16,0 0 2 15,0 0-1-15,0 0-1 16,0 0 3-16,3 0 0 16,0 0 1-16,-3 0 0 15,-3 5-2-15,-1-5-2 0,-3 0-2 16,0 0 1-16,-1 0 1 15,-2 0 2-15,-1 0-1 16,4 0-1-16,3 0 1 16,0 0-1-16,1 6 0 15,3 0 2-15,-4 0-6 16,7-6 1-16,-6 0 1 16,-1 0 3-16,4 0 0 15,-4 0 2-15,-3 0-4 16,3 0-2-16,1 6 4 15,-1-3 1-15,0 0-3 16,4 0 1-16,3 0-2 16,-3 0 0-16,0 0 4 15,-3-1 1-15,-1-2-4 16,0 0 1-16,-3 0-2 0,0 0 0 16,3 0 0-16,1 0 0 15,2 0 4-15,5 0 3 16,-4 0-4-16,-1 0-1 15,1 0-2-15,0 0-2 16,0-5 3-16,0 5 2 16,-4 0 0-16,4-6 2 15,11 0-2-15,-1 3-1 16,-3-3-2-16,3 6 1 16,1 0 1-16,-4 0 0 15,-4 0 0-15,4-3 0 0,-7 3 0 16,-4-3 0-16,8 3 0 15,-1-6 0-15,4 0-3 16,-4 6 2-16,-3 0 1 16,4 0 2-16,-1 0-1 15,0 0-1-15,-3 6-2 16,0-6 1-16,-4 0 1 16,1 0 0-16,3 0 0 15,7-6 0-15,-4 6 0 16,0 6 0-16,1 0 0 15,-1-6 0-15,-3 0-3 16,0 0 2-16,0 0 1 16,-4 0 2-16,-3 0-1 15,3-6 2-15,4 0-4 16,0 6 0-16,3 0-1 0,1 0 0 16,-1 0 2-16,4 0 2 15,-4 6-3-15,4-12 0 16,-10 6-1-16,2 0 0 15,1-5 2-15,7-1 2 16,4 3-1-16,-4 0-1 16,-1 3 1-16,1 0 1 15,0 0-3-15,0 0-2 16,0-3 2-16,-7 3 0 16,-4-3 1-16,4 0 2 15,0 0-3-15,0 0 0 0,3 0 1 16,-3 0 2-16,0 0-3 15,-7 3 0-15,7-6 1 16,-7 3 0-16,10 0 0 16,-7 1 2-16,-3-4-3 15,7 0 0-15,3 0 1 16,1 0 2-16,-4 0-1 16,-1-3-1-16,1 3-2 15,-3 3 1-15,-8 1 1 16,7-1 2-16,-3-3-3 15,0 6 0-15,-4-3 3 16,-3 0 1-16,-4 3-1 16,0-3-2-16,-7-15 1 15,4 18-1-15,0-9-3 16,-15 9 2-16,5-8 1 0,-8-1 2 16,-4 3-8-16,-3 3-1 15,-7 15-1 1,-4 2-33-16,-10 1-13 15,-10 0-58 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9.423"/>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22617 5812 52 0,'3'3'19'0,"1"-3"-10"0,-4 3-9 0,0-3 5 15,3 3 3-15,1 0 3 16,-4-3 5-16,7 0 4 16,0 0 1-16,0 3 2 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40.909"/>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22670 5827 222 0,'21'0'25'15,"0"0"-9"-15,0 0-5 16,4 0-7-16,-1-3 2 0,5 0 0 16,2 0 2-16,5 0 0 0,2 0 4 15,1 3 5-15,0-8-3 16,-4 8 0-16,1-3-2 16,-1 3 0-16,4-6-4 15,0 6-3-15,-1-3 0 16,8 3 1-16,0-3 1 15,3 3 1-15,4 0-4 16,-3 0-1-16,-1 0-1 16,0 0 1-16,4 0 0 15,-3 0 3-15,3-6-3 16,0 3 0-16,3 3 1 16,1 0 0-16,3 0-5 15,-1 3 1-15,1 3 0 16,-3-6 2-16,-1 0-3 0,-6-6-2 15,3 0 2-15,0 6 2 16,-1-6-2-16,8 3 0 16,-3 0 1-16,-4 3 2 15,0 0-1-15,0 0-1 16,0 0 1-16,-4 0-1 16,4-9 0-16,3 7 0 15,1-4 0-15,3 3 0 16,-4 3 0-16,4 3 0 15,-7 3 0-15,4-4 0 16,-8-2 0-16,0 0 0 16,4-2-3-16,0-4 2 0,0 6-1 15,7-3 0-15,-4 3 4 16,1 0 1-16,-4 0-4 16,3 3-1-16,-6-3 3 15,-1 0 1-15,4-3-3 16,3 3-1-16,4 0 1 15,0 0 2-15,-3 3-2 16,-1 3 0-16,1-4 1 16,-4 7 0-16,-4-9 0 15,7 0 2-15,4-9-1 16,0 9-1-16,0 0-2 16,0 9 1-16,0-9 1 15,0 3 0-15,0-3 0 16,0 0 0-16,7-3 0 0,4 3 0 15,-4 0 0-15,3 0 2 16,1 0-3-16,-1 0 0 16,8 0 1-16,0-9 2 15,-1 7-1-15,1-4 2 16,0 3-4-16,-4 3-2 16,-4 0 2-16,4 3 0 15,-10-6 1-15,-4 0 0 16,3 0-3-16,1 0 2 15,-1 0 3-15,1 0 1 16,-11 3-4-16,3 0 1 16,-7 3 0-16,1-3 0 15,-8 3 0-15,-3-3 2 16,-4-3-3-16,1 3 0 0,2-3-1 16,1 3 0-16,-4 0 2 15,4 0 2-15,0 0-3 16,0 0 0-16,-4 0 1 15,0 3 0-15,1 0 2 16,-1 0 1-16,0 0-4 16,-3 0-1-16,3-3 3 15,-10 0 3-15,10-3-3 16,1 0-3-16,2 3 1 16,1 0 0-16,0 0-2 15,-4 0 2-15,4 0 1 16,-4 0 2-16,1 3-3 15,-1 0 0-15,-7-3 1 16,7 0 2-16,-3 0-3 0,0 0 0 16,-11 0 1-16,4-3 2 15,-1 0-3-15,1 0 0 16,3 0 1-16,-3 0 2 16,0 0-3-16,3 0 0 15,-3 3 1-15,6 0 2 16,-2 0-1-16,-5 0-1 15,12-3 1-15,-12 3-1 16,8 0 0-16,-7 0 0 16,-4 0 0-16,-3 0 2 15,-4 0-3-15,-4 0 0 0,1 0 1 16,3 0 2-16,-3 0-3 16,-1 0 0-16,1 0 1 15,-1 0 0-15,-6-3-3 16,10 3 2-16,-7 0 1 15,-4 0 2-15,8 0-1 16,-11 0-1-16,7 0 1 16,-3 0 1-16,-1 0-1 15,8 0-1-15,-11 0-2 16,7 0 1-16,-7 0 1 16,7 0 2-16,-7 0-1 15,0 0-1-15,0 0-2 16,0 0 1-16,0 0-1 15,10 0 0-15,-10 0 2 16,0 0 2-16,8 0-23 0,-8 0-8 16,-8 9-50-1,-9 9-59-15,-4-7 34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59.814"/>
    </inkml:context>
    <inkml:brush xml:id="br0">
      <inkml:brushProperty name="width" value="0.05292" units="cm"/>
      <inkml:brushProperty name="height" value="0.05292" units="cm"/>
    </inkml:brush>
  </inkml:definitions>
  <inkml:traceGroup>
    <inkml:annotationXML>
      <emma:emma xmlns:emma="http://www.w3.org/2003/04/emma" version="1.0">
        <emma:interpretation id="{A5FF602E-F437-4871-9768-2C1D4231D54B}" emma:medium="tactile" emma:mode="ink">
          <msink:context xmlns:msink="http://schemas.microsoft.com/ink/2010/main" type="inkDrawing" rotatedBoundingBox="16643,6379 16784,4736 17234,4775 17093,6418" rotationAngle="1192311712" semanticType="callout"/>
        </emma:interpretation>
      </emma:emma>
    </inkml:annotationXML>
    <inkml:trace contextRef="#ctx0" brushRef="#br0">17149 4795 56 0,'-4'0'24'0,"4"0"-12"0,0 0-3 16,0 0 11-16,0 0-11 16,0 0-2-16,4-3-5 15,-1 0-2-15,-3 3 1 16,4-3 1-16,-4 0 1 15,3 0 3-15,-3 1 3 0,0 2 5 16,0-3-4-16,0-3 0 16,0 6-2-16,0 0 0 15,0 0-4-15,0 0-3 16,0 0 0-16,-3 0 1 16,3 0-1-16,0 0 2 0,-4 0 2 15,1 0 0-15,-1 0 2 16,4 0-4-16,-4 6-2 15,1-3 2-15,-1-1 0 16,1 1-1-16,-8 3-2 16,1 0 1-16,-1 0-1 15,4 0 0-15,-7 0 2 0,0 3 3 16,0-6 2-16,0 8 1 16,0 1 2-16,-1-3-3 15,1 3 1-15,0-6-5 16,0 8-2-16,3 1 0 15,1 0 1-15,-1-4-1 16,1 1-1-16,-4 0 1 16,3 6 1-16,0-7 1 15,1 1 1-15,-1 3-2 16,4-3-2-16,0 2 1 16,0 10 1-16,0-1-3 15,4 1 0-15,-8-7 1 16,7 1 2-16,1 3-3 15,-4-1 0-15,0 4 1 0,0 2 0 16,-7 1 0-16,3 5 2 16,4 6 5-16,0 0 6 15,0 1-5-15,0-4-2 16,0-6 1-16,3 4 2 16,1-4-2-1,-1 0-2-15,1 1 0 0,-1-7 1 16,1 4-3-16,-1-1 0 15,1 1-1-15,-5 2-2 16,8 1 3-16,0-4 2 16,0-2 2-16,8 8 1 15,-5 6-2-15,1-6 1 0,-1 1-4 16,8-7-2-16,-4 1 2 16,0-1 2-16,0-5 0 15,-4 5 0-15,1-2-1 16,-1-1 2-16,1-8-1 15,3 8 0-15,0-8-3 16,0 0-2-16,-3 2 3 16,3-5 2-16,-4 0-2 15,4 6-2-15,4-7 2 16,0-5 0-16,3 6-1 16,0 0-2-16,0-3 1 15,0 5-1-15,0-5 0 16,-3 6 0-16,-1-6 0 15,4-1 2-15,0 1-1 0,-3 3 2 16,0 0-2-16,-1-9-1 16,1 6 1-16,-4-7-1 15,0 7 0-15,0-6 2 16,0 0-3-16,-3 3 0 16,-4-6 1-16,0 0 0 15,3 0 0-15,1 0 2 16,-4 0-1-16,3 0-1 15,4 0 3-15,-3 0 0 16,3 0-4-16,0 0 1 16,-4 0-13-16,11-6-64 15,-3 3-18-15,0-6-23 16</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48.97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63ABA19-0E0B-4355-8813-608834EC6B44}" emma:medium="tactile" emma:mode="ink">
          <msink:context xmlns:msink="http://schemas.microsoft.com/ink/2010/main" type="writingRegion" rotatedBoundingBox="8916,6155 8824,17446 7876,17438 7968,6147">
            <msink:destinationLink direction="with" ref="{AA073C2A-243F-443A-9C96-4AB81C7D221A}"/>
            <msink:destinationLink direction="with" ref="{7CB1EBE1-037C-4F3A-9646-2DE2D013B666}"/>
          </msink:context>
        </emma:interpretation>
      </emma:emma>
    </inkml:annotationXML>
    <inkml:traceGroup>
      <inkml:annotationXML>
        <emma:emma xmlns:emma="http://www.w3.org/2003/04/emma" version="1.0">
          <emma:interpretation id="{04F90043-814E-4BF5-912E-97EFAB68B627}" emma:medium="tactile" emma:mode="ink">
            <msink:context xmlns:msink="http://schemas.microsoft.com/ink/2010/main" type="paragraph" rotatedBoundingBox="8916,6155 8824,17446 7876,17438 7968,6147" alignmentLevel="1"/>
          </emma:interpretation>
        </emma:emma>
      </inkml:annotationXML>
      <inkml:traceGroup>
        <inkml:annotationXML>
          <emma:emma xmlns:emma="http://www.w3.org/2003/04/emma" version="1.0">
            <emma:interpretation id="{59C35B7F-6595-4B57-9F13-FAD87A78C5FE}" emma:medium="tactile" emma:mode="ink">
              <msink:context xmlns:msink="http://schemas.microsoft.com/ink/2010/main" type="line" rotatedBoundingBox="8916,6155 8824,17446 7876,17438 7968,6147"/>
            </emma:interpretation>
          </emma:emma>
        </inkml:annotationXML>
        <inkml:traceGroup>
          <inkml:annotationXML>
            <emma:emma xmlns:emma="http://www.w3.org/2003/04/emma" version="1.0">
              <emma:interpretation id="{96126D53-73D2-409C-9F22-D70C9CE276F2}" emma:medium="tactile" emma:mode="ink">
                <msink:context xmlns:msink="http://schemas.microsoft.com/ink/2010/main" type="inkWord" rotatedBoundingBox="8483,6151 8464,8443 8073,8440 8091,6148"/>
              </emma:interpretation>
              <emma:one-of disjunction-type="recognition" id="oneOf0">
                <emma:interpretation id="interp0" emma:lang="" emma:confidence="1">
                  <emma:literal/>
                </emma:interpretation>
              </emma:one-of>
            </emma:emma>
          </inkml:annotationXML>
          <inkml:trace contextRef="#ctx0" brushRef="#br0">2340 430 24 0,'0'-8'11'0,"0"8"-6"0,-4-8 11 0,4 8 11 15,0 0 10-15,0 0 4 16,0 0-8-16,0 8-3 0,0-8-11 16,0 12-1-16,0-9-5 15,0 13 0-15,0-1-7 16,0 8-2-16,0 0 2 0,0 0-3 16,0 1-2-16,4-9 2 15,6-4 2-15,-1-3-2 16,0-4 0-16,0-12 5 15,1-7-6 1,-1-4-1-16,0-4 1 16,0 3 1-16,1-3-1 15,-1-4-2-15,0 0 1 16,-4 12 1-16,-1-8 1 16,-4 0 3-16,0 0-3 15,-4 7 0-15,-1-3-1 16,0 4 1-16,1-1-2 0,-1 9-1 15,-4-1 1-15,0 0-1 16,0 1-3-16,-5 7 2 16,0 0 1-16,0 11 2 15,0 1-3-15,-4-5 0 16,4 20-1-16,0-8-2 16,-5 8-8-16,6 4-3 15,-1 8-19-15,4-5-7 16,1 1-39-1</inkml:trace>
          <inkml:trace contextRef="#ctx0" brushRef="#br0" timeOffset="589.9523">2345 949 68 0,'-5'4'27'0,"5"0"-14"0,0 4 7 0,0-8 14 16,5 3-10-16,-5-3-3 15,5 8-8-15,4-4-3 16,0-4-4-16,0-4-1 15,1-4-3-15,-1 1-2 0,0-1 3 16,0 0 4-16,-4-7 4 16,-5 3 5-16,0-14 4 15,-5 10 1-15,1 1 2 16,-5 7-7-16,-1-7 1 0,1 3-8 16,0 4-3-16,0 5-3 15,-1-1-3-15,1 4-2 16,-5 0-1-16,0 11-1 15,5 1 3-15,0-1-2 16,0 5 1-16,4-1-7 16,0 8-2-16,1 0-16 15,4-3-6-15,4 3-33 16,1 4-39 0,4-4 31-16</inkml:trace>
          <inkml:trace contextRef="#ctx0" brushRef="#br0" timeOffset="1111.2721">2354 1373 64 0,'0'-4'24'0,"5"8"-12"0,-5-4-19 0,0 0 5 16,0 0-5-16,0 0 0 15,0 0 17-15,-5 3 7 0,1 5 26 16,-1 0 9-16,0 0-9 16,1 7-5-16,4-4-18 15,0-3-5 1,4 4-11-16,6-5-3 0,4-3-1 15,-1 0 2-15,1-4-3 16,5 0 0-16,-5-4 1 16,-1-3 2-16,1-1 1 15,-4-4 1-15,-6 1 4 16,1-1 3-16,-5-3-4 16,0-1 1-16,-5 1-3 15,1-8 0-15,-6-4-6 16,1 0-1-16,0 0 3 15,0 8 1-15,-1 3-3 16,1-3 1-16,0 8 0 0,0 7 2 16,-1 12-3-16,1-1-2 15,0 20-25 1,4-4-7-16,1 0-2 16,-1 0-29-1,0-3-29-15,5-1 32 16</inkml:trace>
          <inkml:trace contextRef="#ctx0" brushRef="#br0" timeOffset="-629.6976">2387-144 28 0,'4'0'13'0,"1"0"-6"0,-5 0 3 0,5-7 7 16,-5-1 4-16,0 0 4 16,0 4 0-16,0 8 2 15,0-8-6-15,0 0-3 16,0-3-8-16,-5 7-2 16,0-4-2-16,1 4-1 15,-1 0-1 1,-4 11-2-16,0-3 3 0,-1 8 1 15,1 7 6-15,0-16 3 16,-5 9 0-16,0-5-5 16,5-7-2-16,0 8-4 15,-1-1-1-15,6-7 1 16,-1 8 0-16,1-9-2 16,4 9-2-16,0-8 3 15,0 7 2-15,4 5-2 16,-4-5 0-16,0-3 1 15,0 7 0-15,5-3 0 16,-10 7 2-16,5-7 3 16,-4-1 5-1,8-3-6-15,1 0 0 16,-1-1 0-16,6 1-4 16,-1-4-1-16,5-8-1 15,4-4-2-15,5 1 1 16,0-1 1-16,1-7 1 0,-1-1 1 15,-5 1-5-15,1-1 1 16,-6 1 0-16,-3 0 2 16,-1-1-3-16,-5-15-2 15,1 1 4 1,-5 3-1-16,0 8 0 16,0-8 1-16,-5 11-1 15,1 1 0-15,-1 7 2 16,-4-7-3-16,0 7-2 15,-5 0 2-15,0 1 2 16,0 7-2-16,0 7-2 0,1 9-1 16,-1 3 3-16,0 8-2 15,5-4-1-15,-1 4-17 16,1-8-9-16,4 8-9 16,1 0-1-16,-1 0-16 15,1-4-37 1,4 0 17-16</inkml:trace>
          <inkml:trace contextRef="#ctx0" brushRef="#br0" timeOffset="1623.758">2359 1669 116 0,'-9'15'44'0,"9"-7"-24"0,0 4-6 16,4-1 17-16,1-3-13 16,0 3-2-16,-1-3-10 15,5 0-4-15,1-1-1 0,-1-3-1 0,5-4 0 16,0-4 0-16,-1 1 0 16,1-5 0-16,-4-4 0 15,-1 1 2-15,0-5 1 16,-4 5-4-16,-5-1 1 15,0 1 2-15,0-1 3 16,-5 5 0-16,0-5 2 16,1 4-4-16,-1 4-2 15,1 1 0-15,-1-1-1 16,0 4-3-16,1 4 2 0,-1 3-1 16,0 5 0-16,-4 7 0 15,0 0 0-15,0 4-27 16,0 8-13-16</inkml:trace>
          <inkml:trace contextRef="#ctx0" brushRef="#br0" timeOffset="2372.2421">2484 2008 76 0,'-5'0'30'0,"5"0"-16"0,-5-8-12 15,5 8 9-15,0 0-1 16,0 0 2-16,0 0 5 16,0 8 1-16,0-8 2 15,0 7 0-15,0 1-5 16,0 0 1-16,0-1-9 15,5 1 0-15,0-4 3 0,-1 4-6 16,5-5-2-16,1 1-4 16,-1-4-1-16,0 0 2 15,10-4 2-15,-1 1 2 0,-4-1 1 16,0 0 4-16,-5-4 3 16,0 1 2-1,-4-1-4-15,-14-11-1 16,4-8-2-1,-4 0-6-15,0 7 0 16,-1 5 4-16,-3 0 2 16,-1-1 0-16,0 9 1 15,0-1-2-15,0 4 0 16,0 4-8-16,0 12 0 16,5-1-12-16,-5 24-39 15,5-8-6-15,4 3-24 16</inkml:trace>
        </inkml:traceGroup>
        <inkml:traceGroup>
          <inkml:annotationXML>
            <emma:emma xmlns:emma="http://www.w3.org/2003/04/emma" version="1.0">
              <emma:interpretation id="{49C3A7D8-E442-42E7-9A34-5D91B82772CB}" emma:medium="tactile" emma:mode="ink">
                <msink:context xmlns:msink="http://schemas.microsoft.com/ink/2010/main" type="inkWord" rotatedBoundingBox="8816,8832 8815,8892 8011,8886 8012,8825">
                  <msink:destinationLink direction="with" ref="{A50F4D12-DD39-42B5-B3B4-A8F4881225D2}"/>
                </msink:context>
              </emma:interpretation>
              <emma:one-of disjunction-type="recognition" id="oneOf1">
                <emma:interpretation id="interp1" emma:lang="" emma:confidence="1">
                  <emma:literal/>
                </emma:interpretation>
              </emma:one-of>
            </emma:emma>
          </inkml:annotationXML>
          <inkml:trace contextRef="#ctx0" brushRef="#br0" timeOffset="-8557.4187">2257 2473 68 0,'0'0'27'0,"0"0"-14"0,-4 0-13 16,4 0 7-16,0 0-2 15,-10 4 2-15,1 0 13 16,5 0 7-16,-6 0 4 15,6-4 1-15,-1 0-4 16,-4 0-3-16,4 0-7 16,1 0-3-16,-1 0-9 15,5 0-2-15,-5 0 0 0,5 0-2 0,-4 0 1 16,4 3 0-16,-5 1 1 16,1 0-2-16,4 0 1 15,-5 0 2-15,0-4 2 16,5 0 1-16,0 0 2 15,0 0-3-15,0 0 1 16,0 0-1-16,0 0 1 16,10 0 2-16,3 0 4 15,6-4-6-15,9 0 0 16,-5 0-2-16,4 0-1 16,6 1-3-16,4-1-2 15,0 0 1-15,0 0 1 16,9 4 3-16,5-4 2 0,-5 0 1 15,0 1 0-15,0-1-4 16,-4 0-3-16,-1 0 0 16,1 4 1-16,-5 0-1 15,-5 0-1-15,-4 0 1 16,-5 0-1-16,-5 0 0 16,-4 0 0-16,-5 0 0 15,1 4 2-15,-1 0 1 16,-9-4 3-16,-5 7-5 15,-4 1 1 1,0-4 1-16,0 0-6 16,4 0-2-16,-4-1-31 15,0 1-14-15,-1-4-82 16</inkml:trace>
        </inkml:traceGroup>
        <inkml:traceGroup>
          <inkml:annotationXML>
            <emma:emma xmlns:emma="http://www.w3.org/2003/04/emma" version="1.0">
              <emma:interpretation id="{1BB83446-5F42-4BAB-8A22-E9377485BEA7}" emma:medium="tactile" emma:mode="ink">
                <msink:context xmlns:msink="http://schemas.microsoft.com/ink/2010/main" type="inkWord" rotatedBoundingBox="8294,9783 8293,9848 8271,9848 8271,9782"/>
              </emma:interpretation>
              <emma:one-of disjunction-type="recognition" id="oneOf2">
                <emma:interpretation id="interp2" emma:lang="" emma:confidence="1">
                  <emma:literal/>
                </emma:interpretation>
              </emma:one-of>
            </emma:emma>
          </inkml:annotationXML>
          <inkml:trace contextRef="#ctx0" brushRef="#br0" timeOffset="-7668.4086">2442 3405 236 0,'-5'0'88'0,"1"3"-48"0,4 1-45 0,0-4 17 16,0 0-7-1,0 0 0-15,0 0-3 0,0 0-2 16,-5 0 1-16,5 0-4 0,0 4 2 16,-4 4-19-16,4 0-9 15,0 3-29 1,0 1-53-16,-5 3 19 16</inkml:trace>
        </inkml:traceGroup>
        <inkml:traceGroup>
          <inkml:annotationXML>
            <emma:emma xmlns:emma="http://www.w3.org/2003/04/emma" version="1.0">
              <emma:interpretation id="{51FF8975-98C4-4765-BDCC-462BCB2758EA}" emma:medium="tactile" emma:mode="ink">
                <msink:context xmlns:msink="http://schemas.microsoft.com/ink/2010/main" type="inkWord" rotatedBoundingBox="8266,10518 8265,10575 8247,10574 8248,10517"/>
              </emma:interpretation>
              <emma:one-of disjunction-type="recognition" id="oneOf3">
                <emma:interpretation id="interp3" emma:lang="" emma:confidence="1">
                  <emma:literal/>
                </emma:interpretation>
              </emma:one-of>
            </emma:emma>
          </inkml:annotationXML>
          <inkml:trace contextRef="#ctx0" brushRef="#br0" timeOffset="-7445.8515">2405 4140 204 0,'-9'11'77'0,"9"1"-42"0,0-5-26 16,0-7 22-16,0 0-17 15,0 8-5-15,0-8-16 16,0 0-9-16,5 4-53 16,-1 4-25-16,1-4 16 15,-1-1 9-15</inkml:trace>
        </inkml:traceGroup>
        <inkml:traceGroup>
          <inkml:annotationXML>
            <emma:emma xmlns:emma="http://www.w3.org/2003/04/emma" version="1.0">
              <emma:interpretation id="{B67B746F-9B6C-402F-8886-2164BA550AB5}" emma:medium="tactile" emma:mode="ink">
                <msink:context xmlns:msink="http://schemas.microsoft.com/ink/2010/main" type="inkWord" rotatedBoundingBox="8331,11287 8330,11380 8302,11379 8303,11286">
                  <msink:destinationLink direction="with" ref="{A50F4D12-DD39-42B5-B3B4-A8F4881225D2}"/>
                  <msink:destinationLink direction="to" ref="{8F2DF942-5950-4969-A397-645BF74CEDFA}"/>
                </msink:context>
              </emma:interpretation>
              <emma:one-of disjunction-type="recognition" id="oneOf4">
                <emma:interpretation id="interp4" emma:lang="" emma:confidence="1">
                  <emma:literal/>
                </emma:interpretation>
              </emma:one-of>
            </emma:emma>
          </inkml:annotationXML>
          <inkml:trace contextRef="#ctx0" brushRef="#br0" timeOffset="-7190.1797">2456 4909 200 0,'-5'12'74'0,"15"-8"-40"0,3 3-40 0,-8-3 14 15,-5-4-9-15,0 0-2 16,0 0 2-16,0 0 0 15,0 12 1-15,0-1 2 0,-5-3 1 0,1 4-4 16,4-5 1-16,0 1-11 16,4 0-78-1</inkml:trace>
        </inkml:traceGroup>
        <inkml:traceGroup>
          <inkml:annotationXML>
            <emma:emma xmlns:emma="http://www.w3.org/2003/04/emma" version="1.0">
              <emma:interpretation id="{22F53770-4B1C-4BDA-9456-751FB0BAEA9C}" emma:medium="tactile" emma:mode="ink">
                <msink:context xmlns:msink="http://schemas.microsoft.com/ink/2010/main" type="inkWord" rotatedBoundingBox="8372,12115 8367,12669 8261,12668 8266,12114"/>
              </emma:interpretation>
              <emma:one-of disjunction-type="recognition" id="oneOf5">
                <emma:interpretation id="interp5" emma:lang="" emma:confidence="1">
                  <emma:literal/>
                </emma:interpretation>
              </emma:one-of>
            </emma:emma>
          </inkml:annotationXML>
          <inkml:trace contextRef="#ctx0" brushRef="#br0" timeOffset="-6934.8254">2433 5737 252 0,'-19'27'96'0,"19"-20"-52"0,0 5-29 0,0-12 26 15,0 0-22-15,0 0-7 16,0 0-8-16,5 4-1 15,-5-4-2-15,0 0-7 0,0 7-1 16,0 1-10-16,0 0-4 16,0 3-29-16,0 1-10 15,0 7-46 1</inkml:trace>
          <inkml:trace contextRef="#ctx0" brushRef="#br0" timeOffset="-6739.0043">2516 6256 232 0,'-14'23'88'0,"14"-19"-48"0,0 4-42 15,0-8 17-15,0 0-42 16,5-4-13-16,-1 0-56 15,1-3-21-15</inkml:trace>
        </inkml:traceGroup>
        <inkml:traceGroup>
          <inkml:annotationXML>
            <emma:emma xmlns:emma="http://www.w3.org/2003/04/emma" version="1.0">
              <emma:interpretation id="{626C3C05-8DA7-4E1A-81B4-4D75706AA89E}" emma:medium="tactile" emma:mode="ink">
                <msink:context xmlns:msink="http://schemas.microsoft.com/ink/2010/main" type="inkWord" rotatedBoundingBox="8289,13531 8289,13539 8279,13538 8280,13530"/>
              </emma:interpretation>
              <emma:one-of disjunction-type="recognition" id="oneOf6">
                <emma:interpretation id="interp6" emma:lang="" emma:confidence="1">
                  <emma:literal/>
                </emma:interpretation>
              </emma:one-of>
            </emma:emma>
          </inkml:annotationXML>
          <inkml:trace contextRef="#ctx0" brushRef="#br0" timeOffset="-6470.1009">2428 7153 172 0,'0'0'66'0,"5"0"-36"0,-1 0-35 0,-4 0 10 16,0 0-19-16,0 0-3 15,0 0-9-15,0 0-1 16,0 0-30-16,0 8-13 16</inkml:trace>
        </inkml:traceGroup>
        <inkml:traceGroup>
          <inkml:annotationXML>
            <emma:emma xmlns:emma="http://www.w3.org/2003/04/emma" version="1.0">
              <emma:interpretation id="{E17AD0A2-0485-459D-93DB-22433CC87A42}" emma:medium="tactile" emma:mode="ink">
                <msink:context xmlns:msink="http://schemas.microsoft.com/ink/2010/main" type="inkWord" rotatedBoundingBox="8852,13981 8824,17446 7876,17438 7904,13973"/>
              </emma:interpretation>
            </emma:emma>
          </inkml:annotationXML>
          <inkml:trace contextRef="#ctx0" brushRef="#br0" timeOffset="4023.1274">2437 8523 72 0,'0'-8'30'0,"0"8"-16"0,0-3-8 15,0 3 9-15,0 0-2 16,0 0 0-16,-4 0-5 15,-1 0 0-15,1-4 8 16,-1 4 5-16,-4 0 4 16,0 4 2-16,-1-1-3 15,-4 5-1-15,1-4-12 16,-1 7-2-16,-5-7 1 0,5 8-4 16,1 3-1-16,3-7-5 0,-8 3 0 15,9 1 0-15,-5 7 0 16,14-3-3-16,0 3 2 15,0 4 1-15,9-8 0 16,0 1 4-16,0 11 2 16,1-4 4-16,-1 4 4 15,0 0-2-15,5-12 1 16,0 0-7-16,0-7-4 16,4-16-1-16,5-7 1 15,0 0-3-15,0-8 0 16,-4 0-4-16,-1-1 1 0,-4-6 0 15,0 7-1-15,-5-4 4 16,-4 0 2-16,0 7-2 16,-5-3-2-16,-5 8 10 15,-4 7 5-15,-5-7-3 16,0 3-1-16,0-3-6 16,0 11-4-16,0 4-2 15,1 0 3-15,-1 0-11 16,5 0-4-16,-1 8-8 15,1 15-2-15,0-8-11 16,4 8-3-16,1 8-39 16</inkml:trace>
          <inkml:trace contextRef="#ctx0" brushRef="#br0" timeOffset="4683.0946">2364 9208 64 0,'-5'0'27'0,"5"4"-14"0,-5-4-15 15,5 0 4-15,0 8-2 16,-4-1 2-16,-1 1 10 15,0 7 4-15,5-3 12 16,-4-4 5-16,4 3-6 16,0 5-4-16,0-1-9 15,0-3-1-15,4-9-8 16,6 9 1-16,-1-12 4 0,5-8-4 16,0 4-1-16,0-11 0 15,4 0-1-15,0-12-5 0,1 7 1 16,-5-3 0-16,0-7 0 15,-5 6 0-15,-9-2 2 16,0 6 1 0,-5-3-4-16,-4 4 1 15,-5 4 0-15,0 3 2 16,0 8-1-16,-4-7-1 16,4 7 5-16,0 8 1 15,0 3-5-15,1 1 0 16,-1 15-6-16,-5-8 1 15,5 5-5-15,5-1-1 0,0 8-13 16,4 0-3-16,5 4-35 16,0 11-30-1,-4-7 32-15</inkml:trace>
          <inkml:trace contextRef="#ctx0" brushRef="#br0" timeOffset="5449.3834">2331 9701 112 0,'0'4'44'0,"0"-8"-24"0,0 4-21 0,0 0 9 16,0 0-10-16,0 0-3 15,0 0-4-15,0 0 0 16,0 0 9-16,5-8 5 16,-1 8 17-16,-4 0 11 15,5-4-8-15,-5 4-3 0,0 0-8 16,0 0-4-16,5 0-5 16,-1 4-4-16,1 4 0 0,0-4 1 15,-1-4 1-15,5 0-1 16,1 3 1-16,-6 5 9 15,6-8 4-15,-1 0-1 16,0 0-1-16,0-8-6 16,0 5-3-16,-4-1-2 15,4-8-3-15,-4 8 1 16,-5-7 1-16,0-1-1 16,-5-3-1-16,1 11 1 15,-1-8 1-15,-4-3 5 16,0 0 4-16,-1-12-11 15,1 7-2-15,-5 5 1 0,0 0 0 16,1-1 1-16,3 12 0 16,-8-3 0-1,-1 22 2 1,6 12-3-16,-11-12 0 16,6 5-1-16,4 7 0 15,5 0 0-15,0 3-2 16,-5 1 0-16,9-12 0 15,1 8-2-15,4 0 1 16,0-7-4-16,0-5-1 16,0 0-15-16,9-3-119 31</inkml:trace>
          <inkml:trace contextRef="#ctx0" brushRef="#br0" timeOffset="6319.7976">2276 10055 104 0,'-23'0'38'0,"18"0"-20"0,0 7-12 15,-4-3 11-15,5 0 0 16,4-4-1-16,-10 8 0 16,6-4 0-16,-1 7 0 15,1-7 3-15,-1-4-11 16,0 4 2-16,1 7 3 0,4-7-1 15,0 8 3-15,0 3-4 0,0 1 1 16,0-1-5-16,0-3 1 16,0 7-5-16,9 8 0 15,-9-8-1-15,9-4-2 16,0 12 3-16,5-11 0 16,-5-1-1-16,5-11 1 15,-9 8 4-15,9-9 6 16,0-3-5-16,0-3-2 15,-1 3-6-15,1-20 0 16,0 5 0-16,-5-12 2 16,1-4-1-16,-1 4 2 0,-5-4-4 15,-4 1 0-15,0-1 1 16,0 12 2-16,-4-4-1 16,-5 3 2-16,-1 9-2 15,1 3-1-15,-9 0 1 16,4 16-1-16,-9 0-3 15,4 7 0-15,1 12-7 16,4 0-4-16,-5 8-10 16,6-5-5-16,3 1-13 15,6 0-70 1</inkml:trace>
          <inkml:trace contextRef="#ctx0" brushRef="#br0" timeOffset="6935.3633">2193 10570 112 0,'-5'24'44'0,"10"-21"-24"0,-5 13-24 15,0-16 8-15,0 11-4 16,0-7 2-16,0 8 10 15,0-1 7-15,0-3 10 16,0 0 6-16,0-1-12 16,9-7-3-16,0 8-12 15,10-4-5-15,-6-4 0 0,1 0-2 16,0 0-1-16,0-4 1 16,-5-4-1-16,1 5 0 15,-1-9 2-15,0 8 8 16,0-7 3-16,-4-5-6 15,-1 1-4-15,1-4-5 16,0-8 1-16,-1 11-4 0,-4 1 1 16,0-12 0-16,0 11 2 15,0 1 1-15,-4 7 3 16,-1-7-1-16,-4 7 2 16,0 4-2-16,-5 4-1 15,-5 12 3-15,1 3 0 16,-5 5-1-16,4-1 1 15,-4 12-4-15,9-1-2 16,0 9-12-16,5-4-2 16,5 3-47-1,4-3-51-15,0-1 29 0</inkml:trace>
          <inkml:trace contextRef="#ctx0" brushRef="#br0" timeOffset="12176.4357">2336 10817 56 0,'0'0'24'0,"0"0"-12"0,0 0-10 16,0 0 9-16,0 0-5 15,0 0-1-15,0 0 0 16,0 0-1-16,0 0 0 16,0 0 0-16,-5 4 2 15,1-1 3-15,-1 5 2 16,-9 0 3-16,5-8-5 15,0 8-3-15,-1-5-1 16,1 9-3-16,5-12 1 16,-1 8-2-16,0-8 2 15,-4 0 4-15,0 7 6 16,4-3-1-16,1 0 3 16,-6 4-6-16,6-4-3 15,8 7 5 1,6-3-6-16,-6 7 0 15,1 1-3 1,-1-1-4-16,-4-3-1 16,0-1 4-16,5 1 3 15,-5-1 1-15,5 1 0 0,4-5-1 16,0 1 2-16,0-8-1 16,1 12 0-16,-1-8-1 15,0 3 2-15,0-3-3 16,1-4-2-16,-1 0-3 15,0 0 1-15,0-4 3 16,5-3 3-16,0 3-2 16,-5-8-2-16,5 4 0 15,-5-15-1-15,-9 23-7 32,5-30 4-17,-5-1 3-15,-5 4-4 16,1 11 1-16,-1-3-8 15,-4 8-3-15,0 3 8 0,-1 0-20 0,1 4-6 16,0 1-24 0,0 3-27-16,4 3 29 15</inkml:trace>
          <inkml:trace contextRef="#ctx0" brushRef="#br0" timeOffset="-6229.897">2401 7630 244 0,'-10'0'90'0,"15"8"-48"0,0-8-49 15,-1 0 14-15,1-4-34 16,4 0-11-16,0-7-14 0,0 3-6 15,-4 0-12-15,0 4-4 16</inkml:trace>
          <inkml:trace contextRef="#ctx0" brushRef="#br0" timeOffset="-5089.1352">2059 7880 100 0,'0'0'38'0,"-5"0"-20"0,1 8-12 16,4-8 11-16,0 0 4 15,0 4 4-15,0 7-2 16,0-7-2-16,0 0-9 15,0 4-3-15,0 0-5 16,0-1 2-16,4-3 3 0,-4-4 21 31,5 12-9-31,4-9-4 16,-4 9-5-16,-1-8-1 16,1 7 0-16,4-7 1 15,-4 8-6-15,-1-4 0 0,6-1 1 16,-1 1-3-16,0 0-3 15,0 3 0-15,1 1-1 16,3 7 0-16,6-4 2 16,4 8-3-16,5 1 0 15,-5-9 3-15,4 0 1 16,6 1-1-16,4-1-2 16,4-11 1-16,15 7-1 0,4-7 0 15,-5-4 2-15,1 0 3 16,-6 0 2-16,1-4 3 15,-9 4 1-15,-1 0-3 16,-4-7 0-16,0-1-5 16,-4 8-2-16,-6-8 0 15,-4 5-1-15,-9 14 2 16,0-7 1 0,-5 0 1-16,-9 3-2 15,-4 1 1-15,-1 0-2 16,-9 7-1-16,0-11-15 15,5 4-5-15,0-4-23 0,-5 0-10 16,0-4-69 0</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8.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19551 3363 174 0,'0'0'4'16,"0"0"-1"-16,3 3 1 16,5-3-2-16,-1 0-2 15,0 3 3-15,0 0 0 16,3-3 5-16,1 3 5 15,-1-3-5-15,1 3-2 16,0 0-1-16,3-3 1 16,0 0-3-16,3 0 0 0,1 3 3 15,3-3-5-15,0-3-1 16,1 6 4-16,-1-3 5 16,0 0-3-16,0 0 2 15,0 0-3-15,0 0 0 0,1 0 1 16,2 0 1-16,5 3-1 15,-1-3-1-15,-4-12 1 16,1 12 3-16,3 0-4 16,1 0-1-16,-1 0-2 15,0 0 1-15,-3-9-4 16,3 9 0-16,4-11 3 16,-1 2 1-16,-2 3 1 15,-1 9 2-15,-3-9 1 16,-4 9 1-16,0 0-4 15,0 0-1-15,0-3-1 16,4 3 1-16,0 0-2 16,-1 0 2-16,-3-9-4 15,1 9 0-15,-1-9 3 0,4 0 3 16,-1 0-2-16,1 3-2 16,0 0 2-16,-1 0 0 15,1 3-4-15,-4 0 1 16,7 0 0-16,-6 0 0 15,6 0 0-15,-4 6 0 16,1 0 0-16,-4 0 0 16,1-3 0-16,2 0 2 15,-3 0-1-15,1 3 2 16,-1-6-4-16,0 5 0 16,0-5 1-16,0 3 0 15,0 0 2-15,-3 0 1 0,0-3 1 16,-1 0 2-16,4 0-3 15,1 3-2-15,-5-3 0 16,4 0 1-16,1 0-1 16,-1 3-1-16,0-3 1 15,-3 0 1-15,3-3-1 16,3 3-1-16,1 0 1 16,0 3-1-16,-4-3 0 15,0 0 2-15,0 0-1 16,0 6-1-16,1-3 1 15,-1-3 1-15,-4 0-1 16,5 3 2-16,-1 0-2 16,0 0-1-16,0 0 1 15,0-3-1-15,4 0 0 0,3 3 0 16,0-3 2-16,1 0 1 16,2 3-1-16,5-3 1 15,-1 0 0-15,0 0 1 16,-3 6-2-16,0-6-2 15,-1 0 1-15,1 2 1 16,3 1-1-16,1-3-1 16,-4 3 1-16,-1-3 1 15,1 0-3-15,3 0 0 16,1 3-1-16,-1-3 0 16,11 0 4-16,-4 0 3 0,0 0-4 15,-3 0-1-15,0 3 2 16,0 0 1-16,-4 0-4 15,0-3 1-15,-3 6-2 16,-4-3 0-16,1 0 2 16,-1-3 0-16,4 3-3 15,-1-3 0-15,1 0 2 16,0 0 0-16,7 0 1 16,-1-3 0-16,1 3 0 15,-4 0 0-15,-3 0 0 16,-4 0 0-16,-3 0 0 15,0 0 0-15,-4 3 0 16,-3-3 0-16,3 3 0 16,-4-3 0-16,-2 3 0 15,2-3 2-15,-3 0-1 0,0-3-1 16,-3 3 1-16,-4 0-1 16,0 0 0-16,0 0 2 15,0 0-1-15,0 0-1 16,0-3-2-16,0 3 1 15,0-3-15-15,-3 3-4 16,-4 6-50 0</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0.5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19681 3681 36 0,'8'-3'16'0,"-5"3"-8"0,4 3 4 0,-3-3 10 16,6 0 0-16,1-3 6 15,6 0-9-15,1 0-4 16,-4 0-2-16,0 0-7 16,0 0-2-16,1 0-2 15,-5 0 1-15,1 1-2 16,-1-1 2-16,1 3-2 16,-1-3-1-16,-2 0 1 0,-1-3-1 15,0 3 2-15,0 0 1 16,0 0 3-16,3 0 6 15,1 0 2-15,-4 0-3 16,7 3-1-16,7 0 0 16,-3-3 1-16,-1 0-3 15,5 0 0-15,-1 0-3 16,4 0 0-16,3 1-3 16,0-1 1-16,0 0 0 0,4-3 3 15,3 3-1-15,0-3 2 16,-3 6-2-16,0 0 0 15,0 0-1-15,-4-3 0 16,7 3-2-16,4 3 1 16,-4-3 0-16,1-9 1 15,-1 9-2-15,4 0 1 16,0 6-2-16,-1-3 2 16,8-3-4-16,-4 0 0 15,1 3 1-15,-1 0 0 16,-3 0 4-16,3 3 2 0,1 0-2 15,-5-4-1-15,1-2-1 16,0 0-2-16,0 0 1 16,0 0 1-16,-1 0-1 15,12 0-1-15,-4 0 1 16,0 3-1-16,-1 3-3 16,-2 0 2-16,-4 0 1 15,-1-3 0-15,-2 0 0 16,-1-3 2-16,0 0-1 15,4 0 2-15,0 0-2 16,0 0-1-16,3 0 1 16,4 0-1-16,-4 3 0 15,-3 0 0-15,0 3-3 16,-4-3 2-16,4 3 1 16,-4-4 0-16,-3-2 2 0,0 0 1 15,-1 0-4-15,5-2 1 16,-1-1 2-16,4 3 1 15,7-3-1-15,3 0-2 16,-3-3 1-16,-4 6-1 16,-3 0 0-16,0 0 2 15,-4 0-1-15,-3 0-1 16,0 0 1-16,-4 0 1 16,4-3-1-16,-1 0-1 15,-2 0-2-15,-1 0 1 16,0 0 1-16,0 0 2 15,0 3-1-15,-3 0-1 16,0 0 1-16,0 0-1 0,-4 0 0 16,7 0 2-1,-3 0 1-15,-4 0-6 16,-4 0 0-16,-3 3 1 16,-3 0 1-16,0-3 1 15,-4 3 2-15,0-3-3 16,-7 0 0-16,0 0 1 15,0 0 2-15,0 0-1 16,0 0-1-16,0 0 3 16,0 0 0-16,-4 0-1 15,1 0-2-15,-1 0-2 16,1 0 1-16,3 0 1 16,0 0 0-16,0 0 0 15,-4 0 0-15,4 0 0 16,0 6 2-16,0-6-1 0,0 9 2 15,4-3-4-15,-1-1-2 16,4 1 2-16,0 3 2 16,0 0-2-16,0 3 0 15,4-3-4-15,-4-1 1 16,0-2-3-16,-3 0 2 16,-1 3 3-16,4 3 3 15,-3-6-2-15,3-1 0 16,0 13 1-16,3-15 0 15,5 12 0-15,-1-15 2 16,3 12-3-16,1-18-2 0,-4 3 4 16,0 0 1-16,-3 15-3 15,-4-15 1-15,-4 11-13 16,1 13-5-16,-11 0-17 16,0-7-7-16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3:17.028"/>
    </inkml:context>
    <inkml:brush xml:id="br0">
      <inkml:brushProperty name="width" value="0.05292" units="cm"/>
      <inkml:brushProperty name="height" value="0.05292" units="cm"/>
    </inkml:brush>
  </inkml:definitions>
  <inkml:traceGroup>
    <inkml:annotationXML>
      <emma:emma xmlns:emma="http://www.w3.org/2003/04/emma" version="1.0">
        <emma:interpretation id="{170BE10D-5965-4E21-B34A-209217FB88D0}" emma:medium="tactile" emma:mode="ink">
          <msink:context xmlns:msink="http://schemas.microsoft.com/ink/2010/main" type="writingRegion" rotatedBoundingBox="23635,4301 24955,4271 24978,5278 23658,5308"/>
        </emma:interpretation>
      </emma:emma>
    </inkml:annotationXML>
    <inkml:traceGroup>
      <inkml:annotationXML>
        <emma:emma xmlns:emma="http://www.w3.org/2003/04/emma" version="1.0">
          <emma:interpretation id="{3EFC3271-D025-455E-95F2-EB5AA7F770DA}" emma:medium="tactile" emma:mode="ink">
            <msink:context xmlns:msink="http://schemas.microsoft.com/ink/2010/main" type="paragraph" rotatedBoundingBox="23635,4301 24955,4271 24978,5278 23658,5308" alignmentLevel="1"/>
          </emma:interpretation>
        </emma:emma>
      </inkml:annotationXML>
      <inkml:traceGroup>
        <inkml:annotationXML>
          <emma:emma xmlns:emma="http://www.w3.org/2003/04/emma" version="1.0">
            <emma:interpretation id="{E0B4F0BF-94A7-41A0-AA91-79239963AD6B}" emma:medium="tactile" emma:mode="ink">
              <msink:context xmlns:msink="http://schemas.microsoft.com/ink/2010/main" type="line" rotatedBoundingBox="23635,4301 24955,4271 24978,5278 23658,5308"/>
            </emma:interpretation>
          </emma:emma>
        </inkml:annotationXML>
        <inkml:traceGroup>
          <inkml:annotationXML>
            <emma:emma xmlns:emma="http://www.w3.org/2003/04/emma" version="1.0">
              <emma:interpretation id="{EFB3BEFB-AFA4-48C2-8A7F-2CBBD11336A4}" emma:medium="tactile" emma:mode="ink">
                <msink:context xmlns:msink="http://schemas.microsoft.com/ink/2010/main" type="inkWord" rotatedBoundingBox="23635,4301 24955,4271 24978,5278 23658,5308">
                  <msink:destinationLink direction="with" ref="{AE7711B6-B35A-4432-8DE5-2B458E6C9296}"/>
                </msink:context>
              </emma:interpretation>
              <emma:one-of disjunction-type="recognition" id="oneOf0">
                <emma:interpretation id="interp0" emma:lang="" emma:confidence="1">
                  <emma:literal>apply</emma:literal>
                </emma:interpretation>
                <emma:interpretation id="interp1" emma:lang="" emma:confidence="0">
                  <emma:literal>spply</emma:literal>
                </emma:interpretation>
                <emma:interpretation id="interp2" emma:lang="" emma:confidence="0">
                  <emma:literal>opply</emma:literal>
                </emma:interpretation>
                <emma:interpretation id="interp3" emma:lang="" emma:confidence="0">
                  <emma:literal>Fpply</emma:literal>
                </emma:interpretation>
                <emma:interpretation id="interp4" emma:lang="" emma:confidence="0">
                  <emma:literal>~pply</emma:literal>
                </emma:interpretation>
              </emma:one-of>
            </emma:emma>
          </inkml:annotationXML>
          <inkml:trace contextRef="#ctx0" brushRef="#br0">23647 4613 20 0,'-4'-3'11'0,"4"6"-6"0,0-3-2 16,0 6 7-16,0-6 0 15,0 0 4-15,0 0 2 0,0 0 2 16,0 0-1-16,0 0-1 15,4 0-2-15,3 0 1 16,-4 0-2-16,-3 0 0 16,4 0-7-1,-1-6-2-15,1 6 2 16,-1 0-3-16,1 0 0 0,-1-6 3 16,5 6 3-16,-1-6 2 15,0 3-3-15,-4 0-3 16,4 6 0-1,0 0-3-15,0-6-2 16,0 0 1-16,4 0-1 0,0 3 2 16,3 6 5-1,-4 0 1-15,-3-3-1 16,0 6-2-16,0-9-3 16,0 3-2-16,-3 3 1 15,-1 2 1-15,1-2-3 16,-4 0-2-16,4 0 2 15,-4 0 2-15,0 3 0 16,0-3-1-16,0 5-2 16,0-2 1-16,0 0 1 15,0 0 2-15,0 0-3 16,0 2 0-16,0-2 3 16,0 0 1-16,0 0-4 15,0 0 1-15,0 3 0 16,0-4 2-16,0-2-1 0,0 3-1 15,0-3 1-15,0 0-1 16,-8 11 0 0,1-5 0-16,0-3 0 15,4 0 2-15,-11 6 8 16,3-4-1 0,-3-2-5-16,3-3-2 15,-3-9 3 1,0 0-5-16,4 0 0 15,-4 0 0-15,7-9 0 16,-1 4 0-16,1-7 0 0,0 6-3 16,4 0 2-16,-1-2 1 15,1-1 0-15</inkml:trace>
          <inkml:trace contextRef="#ctx0" brushRef="#br0" timeOffset="232.1203">23657 4745 208 0,'4'-3'79'0,"6"3"-42"0,-3 0-43 31,8-3 12-15,2 0-6-16,4 0 2 15,-3 0 1-15,0 1 3 16,-4-4 1-16,0 3-3 16,0 0-3-16,0 0 0 0,0 3-1 15,-3 0 0-15,-1 3 0 16,1 0 0-16,-4 6 0 15,0-4 2-15,-3 1-12 16,-1 0-6-16,1 0-38 16</inkml:trace>
          <inkml:trace contextRef="#ctx0" brushRef="#br0" timeOffset="1005.7428">23961 4651 108 0,'-4'-3'44'0,"4"3"-24"0,0 0-10 0,0 0 12 16,0 0-12-16,0 0-3 15,0 0-5-15,0 0-2 16,0 0 1-16,0 0-1 0,4 3 2 16,-4 3 8-16,0 3 5 15,0-3-1-15,0 5 0 0,0-2-6 16,0 3 0-16,0 3-1 16,0 8 1-16,0 10-2 15,0 2 1-15,0 6-4 16,0-3 0-16,0 0-1 15,0-2-2-15,0-1 3 16,3 0 2-16,1-2 0 16,-1-10 2-16,1 4-4 15,-1-7-2-15,-3 1 0 16,0-4-1-16,0-2 0 16,-3 0 0-16,-1 0 0 15,-3-7 0-15,0-2 0 16,0-3 2-16,0-3-3 15,0-3 0-15,0-3-10 16,0-2-3-16,3-10-15 0,1 0-4 16,3-8-87-1,0-7 37 1</inkml:trace>
          <inkml:trace contextRef="#ctx0" brushRef="#br0" timeOffset="1502.0734">23940 4695 64 0,'0'-9'24'0,"0"9"-12"0,0-3 3 0,0 3 15 0,0 0-5 16,3-2 0-16,4-4-5 16,0 3-1-16,4 0-6 15,-1 0-3-15,8-3-5 16,0 3-2-16,6 0 1 0,-3 0 0 15,1 3 0-15,-1 0 0 16,0 0 0-16,-3 0 2 16,-4 0 3-16,3 0 0 15,-3 3 2-15,-3 0-6 16,0 6-3-16,-4-6-1 16,0 3-1-16,0 2 0 15,-4-2 2-15,-3 0-1 16,0 0-1-16,0 0 5 15,-3 3 4-15,-1 3-1 16,1-7 3-16,-4 1-4 0,0 3 1 16,-4-3-5-16,0 0 0 15,-3 0 1-15,-3 3 2 16,3-4-3-16,-8-2 0 16,5 0-1-16,-1 0 1 15,0 0-4-15,4 0 0 16,4 0 1-16,-1-3 0 15,4 0-9-15,4 0-4 16,-1 0-20-16,4-3-8 16,11 0-32-1,6-3-36-15,4 0 37 0</inkml:trace>
          <inkml:trace contextRef="#ctx0" brushRef="#br0" timeOffset="2267.6308">24261 4654 148 0,'-4'3'55'0,"4"-3"-30"0,0 0-36 16,0 0 5-16,0 0-9 15,4 3-2-15,-1 6 10 16,-3-3 6-16,0 5 18 0,0-2 12 16,0 3 0-16,-3 3 3 15,3 2-9-15,0 10-4 16,0 8-11-16,0 3-3 0,0 3-1 16,0-5-7-16,0-1 0 15,0 3 3-15,0-5 2 16,3-4 0-16,-3 0-2 15,0 1 1-15,0-7-1 16,0 4 0-16,0-7 0 16,0 1 0-16,0-6 2 15,0-7 1-15,0-2 1 0,-3-3 0 16,-1-3 0 0,0-3-5-16,1-3 1 0,-1-2 0 15,-3-7 2-15,4-6 1 16,-1-2 1-16,1-10-2 15,-1-2-2-15,4-12-2 16,0-6 1-16,4 3 1 16,-1 3 0-16,4 3 0 15,0 3 0-15,8 12-3 16,2-7 2-16,1 10 1 16,3-1 0-16,-3 4-3 15,-1 2 2-15,1 4 1 16,3 5 2-16,0 9-3 15,-3 3-2-15,0 6 2 16,-4-3 2-16,-4 3 0 16,1 2-1-16,-4 1 1 0,-7 3-1 15,0 3 6-15,-7 2 4 16,-4 1-1-16,1 3 0 16,-4-4-1-16,-1-2 0 15,1 3-2-15,-3-7 1 16,-1-2-4-16,0 0 0 15,1-3-1-15,-1-3-2 16,4-3-2-16,3 0 1 16,4-3-10-16,4-3-3 15,3 0-26-15,0-3-12 16,10-3-45 0</inkml:trace>
          <inkml:trace contextRef="#ctx0" brushRef="#br0" timeOffset="2552.4268">24663 4284 104 0,'3'-6'41'0,"-3"6"-22"0,4 0-5 0,-4 0 15 16,0 0-8-16,3 3-1 15</inkml:trace>
          <inkml:trace contextRef="#ctx0" brushRef="#br0" timeOffset="2762.9915">24673 4304 262 0,'0'24'13'0,"0"-1"-1"16,-3-2-2-16,-1 5-1 15,1 1-1-15,-4-1 2 16,0-2-1-16,-8 5 0 16,5-2-1-16,-1-1 2 15,1-2-3-15,3 2 1 0,0-5-5 16,3 5-2-16,1 1 0 15,3-7-1-15,7-2 0 16,0-1 0-16,-4-2-11 16,1-6-3-16,-1 0-39 15,-3-9-18-15,0 0-12 16</inkml:trace>
          <inkml:trace contextRef="#ctx0" brushRef="#br0" timeOffset="3619.0677">24772 4566 36 0,'-3'0'16'0,"3"9"-8"0,0-9-10 16,-4 11 28-1,0-5 7-15,1 3 5 16,-4 0 3-16,0 0-4 16,0 0 2-16,0 5-8 15,0-2-4-15,0 3-15 16,0 2-3-16,0-2 1 0,3 0-4 15,4 2 2-15,4-5-5 16,3 0-2-16,3-3 0 16,1 0-1-16,3-9 0 15,3-6 0-15,5 0 0 16,2-3 0-16,1-3-5 16,0 0-1-16,-4-2 3 0,0 2 1 15,-3 0 2-15,-4-5 2 16,-4 2-1-16,1 6-1 15,-4-3 1 1,-3 6-1-16,-4-5 0 16,0 8 0-16,-4-6 2 15,1 9-1-15,-1 0-1 16,0 6-2-16,-3 0-1 16,0 0 6-16,0 2 3 15,4-2 1-15,-1 3 3 16,1 6-5-16,-1 2-1 15,1 4 4-15,-1 5 3 0,1 7-4 16,3 11-2-16,0 0 0 16,0-3 1-16,0-3-1 15,0 4 2-15,-4-1 0 16,1-6 1-16,-1-3 4 16,4 1 5-16,0-4-11 15,0 0-4-15,0-2-1 16,0-4-1-16,0-5 0 15,4 0 0-15,-1-7-20 16,4-2-7-16,0-6-105 16,-10-6-50-1,-15-14 93-15</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3:02.151"/>
    </inkml:context>
    <inkml:brush xml:id="br0">
      <inkml:brushProperty name="width" value="0.05292" units="cm"/>
      <inkml:brushProperty name="height" value="0.05292" units="cm"/>
    </inkml:brush>
  </inkml:definitions>
  <inkml:traceGroup>
    <inkml:annotationXML>
      <emma:emma xmlns:emma="http://www.w3.org/2003/04/emma" version="1.0">
        <emma:interpretation id="{AE7711B6-B35A-4432-8DE5-2B458E6C9296}" emma:medium="tactile" emma:mode="ink">
          <msink:context xmlns:msink="http://schemas.microsoft.com/ink/2010/main" type="inkDrawing" rotatedBoundingBox="22708,6320 22733,4700 23183,4707 23159,6327" semanticType="callout" shapeName="Other">
            <msink:sourceLink direction="with" ref="{EFB3BEFB-AFA4-48C2-8A7F-2CBBD11336A4}"/>
          </msink:context>
        </emma:interpretation>
      </emma:emma>
    </inkml:annotationXML>
    <inkml:trace contextRef="#ctx0" brushRef="#br0">22733 4701 12 0,'11'0'8'0,"-8"0"-4"0,-3 0 6 0,0 0 9 15,0 0 7-15,0 0 7 16,0 0-7-16,0 0-3 16,4 0-7-16,-4 0-2 0,7 0-6 15,-4 0-3-15,1 0-5 16,-1 0 0-16,4 0 0 15,-3 0 0-15,-1 0 0 16,1 3 2-16,3 0 1 0,0 0 5 16,0 0 3-16,0 0 0 31,0 0 1-31,4 6-4 0,-1-4-3 0,1 1-2 16,0 0 0-16,-1 3 0 15,1 0 1-15,-1 3-2 16,1-1 1-16,7 1 0 15,-4 6 3-15,-4-1-1 16,1 7 2 0,6-1-4-16,-6-2 3 15,3 0 0-15,0-4 0 0,-3 1-1 16,3 5-3-16,-4-5-2 16,1 3 1-16,0-4 1 15,-4 7 1-15,0-4 3 16,0-2 1-16,0 3 3 15,0-4-3-15,0 4 1 16,0-4-5-16,0 1-2 16,-3 6 2-16,-1-4 0 15,1 4-1-15,-1-4 1 16,1 10 2-16,-1 2 4 16,1-3-6-16,-1 1-4 0,1 2 4 15,-1-5 5-15,1 2-2 16,-1-6-1-16,-3 4-2 15,0-4-3-15,0 1 3 16,0-3 2-16,-3-1 2 16,-1-2 1-16,-3-1-2 15,0 7 1-15,0-3 0 16,-3 2 1-16,3 3-2 16,-4 1 1-16,0 2-4 15,1-5 0-15,3 5-1 16,0-2 1-16,0 2-4 15,0 1 0-15,-4-7 1 16,0 3 2-16,-3-5-1 16,0 3-1-16,4-4 1 15,-1-5 1-15,-3 8 1 0,0-2 1 16,0 2 0-16,-4-8 0 16,0 0 2-16,1 3 3 15,-4-4-2-15,3-2-2 16,0 6-2-16,1-7 0 15,3 1-4-15,-1 0 0 16,5 0 1-16,-1-1 2 16,4 1-1-16,0-9 2 15,0 0-2-15,4 3-1 16,-1-6-2-16,1 0-1 16,3 0 4-16,0 0 3 0,0 0-6 15,0 0 0-15,3 0 2 16,1-6 2-16,-1 3-3 15,1 0 1-15,-1 3-2 16,4-6-2-16,4 6-22 16,-1 0-10-16,1 0-50 15,0 6-19-15</inkml:trace>
  </inkml:traceGroup>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39.40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977F9000-F278-4A42-8F6C-2DD4479A60FF}" emma:medium="tactile" emma:mode="ink">
          <msink:context xmlns:msink="http://schemas.microsoft.com/ink/2010/main" type="writingRegion" rotatedBoundingBox="30628,5483 31147,5483 31147,5777 30628,5777"/>
        </emma:interpretation>
      </emma:emma>
    </inkml:annotationXML>
    <inkml:traceGroup>
      <inkml:annotationXML>
        <emma:emma xmlns:emma="http://www.w3.org/2003/04/emma" version="1.0">
          <emma:interpretation id="{70C97B79-C3AF-4FCE-A777-C0D991E4E928}" emma:medium="tactile" emma:mode="ink">
            <msink:context xmlns:msink="http://schemas.microsoft.com/ink/2010/main" type="paragraph" rotatedBoundingBox="30628,5483 31147,5483 31147,5777 30628,5777" alignmentLevel="1"/>
          </emma:interpretation>
        </emma:emma>
      </inkml:annotationXML>
      <inkml:traceGroup>
        <inkml:annotationXML>
          <emma:emma xmlns:emma="http://www.w3.org/2003/04/emma" version="1.0">
            <emma:interpretation id="{1E6C41A9-AD21-4166-B787-D9404375DAD2}" emma:medium="tactile" emma:mode="ink">
              <msink:context xmlns:msink="http://schemas.microsoft.com/ink/2010/main" type="line" rotatedBoundingBox="30628,5483 31147,5483 31147,5777 30628,5777"/>
            </emma:interpretation>
          </emma:emma>
        </inkml:annotationXML>
        <inkml:traceGroup>
          <inkml:annotationXML>
            <emma:emma xmlns:emma="http://www.w3.org/2003/04/emma" version="1.0">
              <emma:interpretation id="{6E2ED140-90A7-4101-AC96-CA0CAE54CB9C}" emma:medium="tactile" emma:mode="ink">
                <msink:context xmlns:msink="http://schemas.microsoft.com/ink/2010/main" type="inkWord" rotatedBoundingBox="30628,5483 31147,5483 31147,5777 30628,5777"/>
              </emma:interpretation>
              <emma:one-of disjunction-type="recognition" id="oneOf0">
                <emma:interpretation id="interp0" emma:lang="" emma:confidence="0">
                  <emma:literal>t</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V</emma:literal>
                </emma:interpretation>
                <emma:interpretation id="interp4" emma:lang="" emma:confidence="0">
                  <emma:literal>v</emma:literal>
                </emma:interpretation>
              </emma:one-of>
            </emma:emma>
          </inkml:annotationXML>
          <inkml:trace contextRef="#ctx0" brushRef="#br0">30628 5601 28 0,'0'3'11'0,"0"-6"-6"0,0 3-4 15,0 0 3-15,0 0 0 16,0 0 0-16,0 0 4 16,0 0 3-16,0 0 5 15,0 0 2-15,0 0 2 16,0 0 2-16,0 0-6 0,0 0 1 16,0 0-8-16,0 0-3 15,0 0-3-15,4 3-3 16,-4-3 1-16,0 3-1 15,0-3 0-15,7 3 4 0,-7-3 2 16,0 0 2-16,3 0 0 16,8 0 2-16,-8 0 4 15,8 0-6-15,0 0 0 16,3 0-4-16,-4 0-3 16,11-3 0-16,-3 0-1 15,3 3 0-15,4-3 0 16,-4 3 0-16,0 0 2 0,-3 0-1 15,7 0-1-15,-4 0 1 16,0 0 1-16,-3 0-1 16,3-3-1-16,-7 3 1 15,11 0-1-15,-8 3-3 16,1-3 2-16,-4 3 1 16,-3-3 2-16,-4 0-1 15,-4 0-1-15,-3 0 3 16,0 0 2-16,0 0-2 15,-10 0-4 1,6 0 0-16,-3 0 1 16,0 3 2-16,0-3-3 15,-4 0-2-15,8 0-5 16,-8 0 0-16,11 0-1 16,-3 0 1-16,-4 0 2 0,3 0 4 15,0 0-8-15,1 0-1 16,3 0-36 15,-7 0 8-31,0 0 3 16,-4-3-1-16,11 0-1 15</inkml:trace>
          <inkml:trace contextRef="#ctx0" brushRef="#br0" timeOffset="966.0234">30865 5486 72 0,'-4'0'27'0,"4"-3"-14"0,-4 3-13 0,4 0 7 16,0 0 5-16,0 0 4 16,0 0 3-16,0 0 1 15,0 0-3-15,0 0 0 16,0 0-7-16,0 0-2 16,0 0-2-16,0 0-1 15,0 0-3-15,0 0 1 0,0 0 2 16,0 0 2-16,0 0 3 15,0 0-3-15,0 0 1 0,4 3-3 16,0 0 2-16,3 0-2 16,0 0 2-16,3 0 0 15,-3 0 1-15,11 0-2 16,0 0 1-16,3 2 0 16,3-2 1-16,1 0-7 15,0 0 0-15,0 6-1 16,-1-6 2-16,-3 3-3 15,-7 0 0-15,-3 0 3 16,3 0 1-16,-7-3 3 16,-3-1 1-16,-4-2-3 15,0 0-1-15,0 0-1 16,0 6 1-16,-4-6-2 16,-3 6 2-16,7-6-4 15,-3 0-2-15,-8 0 2 0,8 0 2 16,-5 0-2-16,-2 3 0 15,6-3 1-15,1 3 0 16,-8-3-3-16,4 3 2 16,0 0-1-16,0 0 0 15,-3 3 2-15,6 0 2 16,-7 8 1 0,1 1-4-16,-1 0 1 15,-3-3 0-15,4 2 0 16,2-2 4-16,-2 0 2 15,3-3-2-15,-4 2-1 0,8 1-1 16,-8-3-2-16,11 0 1 16,-3 2-1-16,-4-2 0 15,7-3 2-15,-4 0 1 16,4-6 3-16,0 0-5 16,0 0-3-16,0 0 1 15,0 0 0-15,0 0-4 16,4-6-1-16,3 3-22 15,-4 0-6-15,11 3-69 16</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42.36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30700CA-9DA3-4435-8152-58C6A1FD9E16}" emma:medium="tactile" emma:mode="ink">
          <msink:context xmlns:msink="http://schemas.microsoft.com/ink/2010/main" type="inkDrawing" rotatedBoundingBox="31204,4788 33230,4947 33116,6390 31090,6231" hotPoints="33281,5608 32199,6312 31159,5547 32241,4842" semanticType="enclosure" shapeName="Ellipse"/>
        </emma:interpretation>
      </emma:emma>
    </inkml:annotationXML>
    <inkml:trace contextRef="#ctx0" brushRef="#br0">31161 5339 64 0,'10'-12'27'0,"-10"6"-14"0,0-2-7 0,8 5 9 16,-5-3 0-16,-3-3 1 15,0-3 0-15,7 3 3 16,-3-2-5-16,-1-1 2 16,-3-3-7-16,7 0-1 15,-3-2-4-15,3-4 2 0,0 4 0 16,3-4-2-16,1 6-1 15,0 4-6-15,3-4 0 16,10-3 1-16,1 6 1 16,0-2 7-16,-4-1 4 15,11 3-8-15,-4 1 0 16,4-1 0-16,3-3 1 0,4 0-4 16,0 7 1-16,-8-1 0 15,8-9 0-15,-4 6 0 16,1-5 0-16,10-4 0 15,-4 9 0-15,7 1 0 16,4-1 0-16,-3 6 0 16,2 3 0-16,5 9-5 31,-8 0 1-31,-3 0 4 0,-7 0 4 0,10 8-1 16,1-2-2-16,3-3-3 15,-11 3 1-15,4-4 5 16,0 1 5-16,-7 0-3 15,10 0 2-15,-3 3-1 0,-11-4 3 16,-3 7-5-16,-4-3-1 16,-3 6 0-16,-1-4 2 15,1-2-3-15,-4 9 0 16,0-4-1-16,8 4 1 16,2-4-4-16,-2 1 0 15,-5 3 1-15,8-4 2 16,-7 7-1-16,-1 2 2 15,1 1 0-15,-4-4 3 16,-3 10-3-16,7 5 0 16,-8-3-1-16,-3-6-2 0,-3 1 3 15,-4-1 2-15,4 1-2 16,-4-1 0-16,-4 3-1 16,-3-2 1-16,0 2-4 15,0-11 0-15,-3 5 1 16,-4-2 2-16,7 5-1 15,-11 0 2-15,8 4 4 16,-8-1 4-16,-3 6-15 16,3-5-4-16,1 2 1 15,-4-9 3-15,-8-2 3 16,-2 2 3-16,-1-5-1 16,-3 3-1-16,-4-7 1 15,7 1-1-15,-3 2 0 16,-4 1 0-16,-3-6 0 15,-14 5 0-15,-1-2-3 0,1 0 2 16,0-7-4-16,-8 1 1 16,-3-3-3-16,4 6 0 15,13-7 4-15,-3 4 1 16,-10-6 2-16,7 0 0 16,-4 6-3-16,-4-12 2 15,8 3 1-15,-11-3 0 16,0 0 0-16,4 3 0 15,56-3-20 17,-78-3 11-32,-3 0 6 15,21-3 2-15,0 0 1 16,0-6 1-16,14 6-1 0,7-8 0 16,4-1 0-16,-4-3 0 0,-3 4 0 15,14-4 2-15,-4 3-1 16,14 0-1-16,-3-8-2 15,7 5 1-15,3-8 1 16,-3 5 0-16,4-14 0 16,-1-9 0-16,11 44 2 31,-11-62-3-15,8 12 0-16,-4 9-4 15,7 3-1-15,-4-6-17 16,4 17-8-16,0 4-36 15,4 8-17-15,3 6 33 16,3-5 18-16</inkml:trace>
  </inkml:traceGroup>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8T05:16:24.98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4906066-72C6-432C-8727-10088E68D705}" emma:medium="tactile" emma:mode="ink">
          <msink:context xmlns:msink="http://schemas.microsoft.com/ink/2010/main" type="writingRegion" rotatedBoundingBox="31327,11628 31723,11628 31723,12431 31327,12431"/>
        </emma:interpretation>
      </emma:emma>
    </inkml:annotationXML>
    <inkml:traceGroup>
      <inkml:annotationXML>
        <emma:emma xmlns:emma="http://www.w3.org/2003/04/emma" version="1.0">
          <emma:interpretation id="{D73FE391-E2B0-4F86-BA48-72A87C04AD4C}" emma:medium="tactile" emma:mode="ink">
            <msink:context xmlns:msink="http://schemas.microsoft.com/ink/2010/main" type="paragraph" rotatedBoundingBox="31327,11628 31723,11628 31723,12431 31327,12431" alignmentLevel="1"/>
          </emma:interpretation>
        </emma:emma>
      </inkml:annotationXML>
      <inkml:traceGroup>
        <inkml:annotationXML>
          <emma:emma xmlns:emma="http://www.w3.org/2003/04/emma" version="1.0">
            <emma:interpretation id="{E0A1E549-9026-419C-B5BF-28A0A3F60A30}" emma:medium="tactile" emma:mode="ink">
              <msink:context xmlns:msink="http://schemas.microsoft.com/ink/2010/main" type="line" rotatedBoundingBox="31327,11628 31723,11628 31723,12431 31327,12431"/>
            </emma:interpretation>
          </emma:emma>
        </inkml:annotationXML>
        <inkml:traceGroup>
          <inkml:annotationXML>
            <emma:emma xmlns:emma="http://www.w3.org/2003/04/emma" version="1.0">
              <emma:interpretation id="{0E66D63B-6546-4F2E-BC83-687DC14DCD0B}" emma:medium="tactile" emma:mode="ink">
                <msink:context xmlns:msink="http://schemas.microsoft.com/ink/2010/main" type="inkWord" rotatedBoundingBox="31327,11628 31723,11628 31723,12431 31327,12431"/>
              </emma:interpretation>
              <emma:one-of disjunction-type="recognition" id="oneOf0">
                <emma:interpretation id="interp0" emma:lang="" emma:confidence="1">
                  <emma:literal>6</emma:literal>
                </emma:interpretation>
                <emma:interpretation id="interp1" emma:lang="" emma:confidence="0">
                  <emma:literal>G</emma:literal>
                </emma:interpretation>
                <emma:interpretation id="interp2" emma:lang="" emma:confidence="0">
                  <emma:literal>b</emma:literal>
                </emma:interpretation>
                <emma:interpretation id="interp3" emma:lang="" emma:confidence="0">
                  <emma:literal>8</emma:literal>
                </emma:interpretation>
                <emma:interpretation id="interp4" emma:lang="" emma:confidence="0">
                  <emma:literal>•</emma:literal>
                </emma:interpretation>
              </emma:one-of>
            </emma:emma>
          </inkml:annotationXML>
          <inkml:trace contextRef="#ctx0" brushRef="#br0">395 12 88 0,'0'-4'33'0,"0"8"-18"0,0-4-7 16,0 0 11-16,0 0-11 15,0 0-2-15,0 0-4 0,0 0 1 16,0 0 7-16,0 0 3 15,0 0 7 1,0 0 2-16,0-4 0 0,0 4 1 16,0 0-13-16,0 0-1 0,0 0 1 15,0-4-2-15,0 4 1 16,0 0-1-16,0-5 0 16,0 5-2-16,0 0-1 15,-5 0-1-15,-5 0 0 16,10 0 0-16,-6 0 0 15,6 0 0-15,0 0 0 16,-5 0-2-16,0 0-2 16,-1 0 1-16,1 0 1 0,-5 0-1 15,10 0 2-15,0 5 0 16,-6-5 3-16,1 0 3 16,0 0 2-16,-1 4-3 15,1 0-3-15,-6 1-2 16,-4-1-3-16,4 1 1 15,0-1 1-15,-4 0-1 16,9 1 2-16,-4-1 0 16,-1 5 3-16,-5 4 3 15,0 5-2 1,0 0-2-16,1-5-2 16,4 4 0-16,0-3 0 15,-4-1 1-15,9 0 2 16,-4 9 1-16,-1-4 1 15,1-1 0-15,-6 1-4 16,10 4-3-16,1 0 2 16,-6 0 0-16,6 0-1 15,-5-4 1-15,10 4 0 16,-6-4 3-16,1 4-1 16,0-5 2-16,-1 10-6 15,1 8-1-15,0-4 6 0,0-5 4 16,5-4-16-16,0-4-6 15,0 0 6-15,0-1 5 16,0-3 10-16,0-1 6 16,5-4-7-16,0-1-2 15,0 1-4-15,1 4 1 16,-6-13 0-16,5 9 1 16,0 0-2-16,1-4-2 15,-6-1 1-15,10 0-1 16,-5 5-3-16,6 0 0 0,0-5 2 15,-1 1 2-15,1 4 2 16,-1-5 1-16,-4 5-2 16,10-5 1-16,5 1-2 0,-5-1 2 0,-1 0-2 31,1 1 2-31,0-1 0 16,0-4 1-16,0 0-5 0,-5 0-1 15,4 5 1-15,-4-10 2 16,0 1 2-16,-1-1 1 15,-5 1-2-15,11 0-2 16,-10-1 1-16,-1 1-1 0,0-1-3 16,1 1 2-16,-6-9 1 15,15 4 2-15,-9 0-1 16,-1 0-1-16,6 1 3 16,-11-6 0-16,0 1-1 15,10-5-2-15,-10 10 1 16,0-1-1-16,0-9 0 15,0 5 0-15,0-5-3 16,0 9 2-16,-10 1 1 16,10-10 2-1,0 14-1-15,0-10-1 16,0 1 1-16,-6 4-1 0,6 0-3 0,-5 1 2 16,0-6 3-16,5 6 1 15,0-1-1-15,-6-4-2 16,1 8-2-16,-5-4-1 15,10 5 2-15,0 0 2 16,-6-1 0-16,1 1-1 16,0-1 1-16,-1 1-1 15,1-1-3-15,-6 1 2 0,6 4 1 16,-5-4 0-16,10 4 0 16,-6 0 0-1,-4 0 0-15,-1 0-3 16,1 0 2-16,4 0 1 15,1 0 0-15,0 0 0 16,-1 0 0-16,1 4-3 16,-5 0 2-16,4 1-1 31,-4-1-4-31,-1 1 1 16,0-1-8-16,6 1-4 15,-5-1-18-15,10 0-5 16,0-12-241-1,0-10 153 1</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44.84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83B3579-AFD2-4AA7-B417-1023B19BFFD1}" emma:medium="tactile" emma:mode="ink">
          <msink:context xmlns:msink="http://schemas.microsoft.com/ink/2010/main" type="inkDrawing" rotatedBoundingBox="17744,17668 20069,15448 22147,17624 19822,19844" shapeName="Other"/>
        </emma:interpretation>
      </emma:emma>
    </inkml:annotationXML>
    <inkml:trace contextRef="#ctx0" brushRef="#br0">17759 17674 68 0,'-7'-2'27'0,"7"2"-14"0,-4 0 0 0,4 0 11 0,0 0 5 16,0 0 2-16,0 0-3 15,0-3-3-15,0 3-7 16,0 0-1-16,4-6-10 16,-1 3-4-16,4-3 0 0,0-3-2 15,11-6 2-15,7-8-2 16,-1 2 2-16,1 1-2 16,3 2 2-16,-3 3-2 15,0 1-1-15,-1 5 7 16,-2 3 5-16,-1 0-4 15,-4 3-2-15,1 3 3 16,3 0 2-16,0 3-4 16,4 3 1-16,-4 6-5 15,-3 2 0-15,0 1-1 16,-1 0 1-16,-3 2 4 0,0-2 4 16,0 0 0-16,-3 3 3 15,0-4-1-15,-1-2 0 16,1 0-3-16,3-1-1 15,0-5-3-15,0-3-1 16,14-6 3 0,4 0-4-16,0-2 0 15,7-4-2-15,-1 3-2 16,8-3-2-16,4 0 1 16,-8 3 1-16,-7 0 0 0,1-8 4 15,-1 5 2-15,-3-6 0 16,3 1-1-16,4-4-1 15,-4 3 0-15,4 1-5 16,7-4 1-16,0 6 0 16,3 0 2-16,4 1-3 15,-11 5 0-15,-3 3 1 16,-7 3 2-16,-4 3 1 16,-3 3 1-16,-4 2 4 15,-4 1 3-15,1 0-4 16,0-3-2-16,-4 3-2 15,4-3 0-15,3-6-2 16,3 0 2-16,5-3 0 16,9-3 1-16,15-3-7 15,4-3 0-15,-1 0-1 16,-3-2 2-16,-4 2 3 0,-6 0 2 16,-4 3-4-16,-4 1 1 15,-3 5 0-15,-4 3 2 16,-3 3-1-16,-4 5 2 15,0-2 0-15,-3 3 1 16,-1 0-2-16,4 0 1 16,8 0-4-16,2-1 0 15,8-2 3-15,3 0 1 16,1-6-1-16,-1 0-2 16,0-3-2-16,4 0 1 15,-3 0 1-15,3 0 2 16,-8 0-1-16,1 3-1 0,0 0 1 15,-4 0-1-15,-3 6 2 16,-4 0 1-16,-3 3-1 16,-4 6 1-16,-3-1 4 15,-1 4 4-15,1-3-9 16,3 2 0-16,4-5-2 16,3-3 2-16,7-3-3 15,4-3 0-15,3-3 1 16,8-6 0-16,3-6-3 15,3 0 0-15,1 1 2 16,-4 5 2-16,-4 0 0 16,-7 0 2-16,-3 3-2 15,0 0 2-15,-4 0-2 0,-3 0-1 16,3 3 1-16,-3-3 1 16,0 3-1-16,-1 3-1 15,5 3-2-15,-1 3-1 16,0-3 2-16,-3 0 2 15,0 5 0-15,0-2 2 16,-1-3-2-16,-2 0-1 16,-1-3 1-16,0 3 1 15,-7 3-1-15,4 0-1 16,-4-1 1-16,0-2 1 16,0 0-3-16,0-3-2 15,8-3-27-15,10-3-10 0,6-17-132 16</inkml:trace>
  </inkml:traceGroup>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5.31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6717 16942 40 0,'7'-5'16'0,"0"5"-8"0,0 0-3 0,-3 0 6 16</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7.82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6763 16944 100 0,'15'-3'14'16,"4"3"-1"-16,-4-3 2 16,3 0-5-1,-3 0 2-15,0 3-5 0,1-3-2 16,-1 3 4-16,0 0 2 16,0-3 0-16,0 0 3 15,0-4-3-15,0 4 1 16,0 0-7-16,4 0 1 0,-1 0 4 15,1 0-6-15,0-3 0 16,0 3-2-16,0-1 1 0,-4-2 0 16,3 3 1-16,-3 0-2 15,0 0 1-15,4-3 0 16,-4 6 3-16,0 0 1 16,4 0 3-16,-4 0-1 15,0 0 0-15,0 0-3 16,4 0-1-16,4 0-1 15,-5 0 0-15,5 0-2 16,0 0-2-16,-5 0 1 16,1 0 1-16,4 6-1 15,-8-3 2-15,0-3 0 16,0 3 3-16,0 0-1 16,0-3 2-16,0 3-2 15,0 0 2-15,0-3-2 16,-4 0 0-1,1 0-1-15,6 4 2 0,-3-4-1 16,4 0 0-16,-4 3-1 16,0 0-2-16,0-3-2 15,0 3 1-15,0-3-1 16,0 3 2-16,0-3 1 16,1 0-4-16,-1 3-1 15,0-3 1-15,0 0 2 16,0 3-2-16,0 0 0 15,4 0 3-15,-4 4 3 16,0-4-2-16,7 0-2 0,4 0-3 16,-3 0 1-16,0 0 1 15,-5 0 0-15,1 0 0 16,0-3 0-16,0 7 0 16,0-7 2-16,-1 0-1 15,-3 3 2-15,0 0-2 16,0-3-1-16,1 0 1 15,2 0 1-15,1 0-3 16,0 0 0-16,0 0 1 16,-4 0 2-16,0 6-1 15,4-6-1-15,-1 3 1 16,1 0-1-16,4 3 0 16,-1-6 0-16,5 3 0 15,-1-3 0-15,8 4-3 16,3-4 2-16,-7 6 1 0,1-3 2 15,-1-3-1-15,0 0-1 16,0 0 1-16,-4 0-1 16,0 0 0-16,4-3 2 15,1-3-1-15,-5 6-1 16,0-4 1-16,4 1-1 16,0-3 0-16,0 6 0 15,4 0 0-15,0-3 2 16,4 3-3-16,3 0-2 15,-3 0 2-15,-1-3 2 16,1-3 0-16,-4 6-1 16,0-3 3-16,-4 0 2 0,3-4-2 15,1 7 0-15,0-3-3 16,0 0-1-16,0 3 1 16,3 0 2-16,-3 0-1 15,0 0-1-15,0 0-2 16,11 0 1-16,-4 0 1 15,1 0 0-15,-5 0 0 16,-3 0 0-16,0 0 0 16,-4 0 0-16,4 0 0 15,-8 0 2-15,4 0-3 16,-3 3 0-16,-1 0 3 16,0-3 1-16,4 0-1 15,4 0-2-15,0 7 1 16,0-4-1-16,0 0 0 0,3-3 0 15,5 9 0-15,-9-6 0 16,1 3 0-16,0-3 2 16,-4 1-1-16,0-4-1 15,4 12 1-15,-4-12 1 16,0 0-3-16,0 0-2 16,4 0 6-16,0 0 3 15,4 0-3-15,3 0 0 16,0 0-1-16,16 6-2 15,-8 0 1-15,-1 4-1 16,-2-1 0-16,-1-6 0 16,0-9 0-16,0-3 0 0,-4 2 0 15,4 7 2-15,4 0-1 16,4 0-1-16,11 10 1 16,-4 2-1-16,0-6 0 15,-3 1 2-15,-5 5-1 16,-3-12 2-16,0 0-2 15,0 0 2-15,0 3-4 16,3-3 0 0,1 0 3-16,11 9 1 0,-4 4-4 15,-4-7-1-15,-3 0 1 16,3 0 2-16,-3-3 0 16,0-3-1-16,3 4 1 15,0-4-1-15,8 3 0 16,4 0 0-16,-8-3 0 15,-3 3 0-15,-1 0-3 0,0-3 2 16,-3 0 1-16,-4 0 2 16,4-3-1-16,-1 3-1 15,5 0 1-15,-1 0-1 16,4 0 0-16,-3 0 0 16,-5 0 0-16,-3 0 2 15,7 0-1-15,-7 0 2 16,0 0-4-16,8 0-2 15,-1 0 2-15,4-3 2 16,4 0 0-16,-4 3 2 16,-3-3-2-16,-1 3 2 0,-3-4-2 15,-4 4 2-15,-1-9-2 16,1 0-1-16,4 3-2 16,3 3 1-16,12-4 1 15,-8 4 2-15,-3 0-3 16,-1 16 0-16,-3-20 1 15,-1 4 2-15,-3 3-1 16,0 0 2-16,4 0-2 16,-1 0-1-16,8 0 1 15,4 0-1-15,-7 10 2 16,-1-4 1-16,-7 0-1 16,4 0-2-16,-1-3 3 15,1 0 0-15,-1-3 1 16,5 3 0-16,7-3-5 15,3 0 1-15,1 7 2 0,-8-1 1 16,-3-3-4-16,3 6-1 16,-4-6 1-16,4 4 2 15,1-4 4-15,2 0 2 16,9-3-8-16,-4 0-4 16,-5 6 3-16,-2-3 0 15,3-3-1-15,-4 0 2 16,0 3 3-16,4-3 3 15,11 0-4-15,-4 0-1 16,-3 0-2-16,-8 0 0 16,-3 0 0-16,7 6 0 15,-4-6 2-15,0 0 2 0,4-6-1 16,7 6-1-16,1 0 3 16,-5 0 0-16,-3-3-4 15,0 0-1-15,0 3 1 16,0-6 0-16,0 3 5 15,4 0 5-15,7-4-12 16,-4 1-2-16,-3 0 2 16,-8 0 3-16,4-7-1 15,-4 1 0-15,0-10 1 16,0 7 2-16,4-1-1 16,8 7-1-16,-5-7 1 15,-6 4-1-15,-1 0 0 16,4-4 2-16,-8 4-3 0,0-1 0 15,1 1-1-15,3-4 0 16,0 7 4-16,8 0 1 16,-8-1-4-16,-7 4 1 15,-5 0 0-15,-2-6 0 16,-1 8 0-16,-4-5 2 16,0 6-1-16,-3-6 2 15,-4 6-2-15,3-7-1 16,-3 10-2-16,0-6-1 15,0 0 4-15,-4 6 1 16,0-3 0-16,0 0 1 16,-7 3-2-16,3-7-1 15,-15 7-2-15,1 0-1 32,-5 7-7-32,-7-7-4 0,-11 6-28 0,-4 6-12 0,-15 7-82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9:53.920"/>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0EE3A4A8-5F82-41E1-85A9-143ECAC97C02}" emma:medium="tactile" emma:mode="ink">
          <msink:context xmlns:msink="http://schemas.microsoft.com/ink/2010/main" type="writingRegion" rotatedBoundingBox="831,6986 6722,7598 6421,10492 531,9881">
            <msink:destinationLink direction="with" ref="{77D1064D-CF75-4E85-963E-5E197A661B10}"/>
          </msink:context>
        </emma:interpretation>
      </emma:emma>
    </inkml:annotationXML>
    <inkml:traceGroup>
      <inkml:annotationXML>
        <emma:emma xmlns:emma="http://www.w3.org/2003/04/emma" version="1.0">
          <emma:interpretation id="{41359282-F2CD-4DF1-9900-4F90C77B69E8}" emma:medium="tactile" emma:mode="ink">
            <msink:context xmlns:msink="http://schemas.microsoft.com/ink/2010/main" type="paragraph" rotatedBoundingBox="713,7030 4118,6975 4140,8368 735,8422" alignmentLevel="1"/>
          </emma:interpretation>
        </emma:emma>
      </inkml:annotationXML>
      <inkml:traceGroup>
        <inkml:annotationXML>
          <emma:emma xmlns:emma="http://www.w3.org/2003/04/emma" version="1.0">
            <emma:interpretation id="{C3436432-8A59-4C7C-AC82-FB2758878DA4}" emma:medium="tactile" emma:mode="ink">
              <msink:context xmlns:msink="http://schemas.microsoft.com/ink/2010/main" type="inkBullet" rotatedBoundingBox="713,7030 1190,7022 1213,8415 735,8422"/>
            </emma:interpretation>
          </emma:emma>
        </inkml:annotationXML>
        <inkml:trace contextRef="#ctx0" brushRef="#br0">-4878 1400 36 0,'0'7'16'0,"5"-14"-8"0,-10 3 6 16,5 4 12-16,0 0 1 15,0 0 2-15,0 0-3 16,0 0 1-16,0 0-2 16,0 0 0-16,0 0-10 0,0 0-2 15,0 0-7 1,-4 0 0-16,4 0 4 0,-5-4-4 0,0 4-1 15,1 4 0-15,-1 0-1 16,1 3 0-16,-1-3 2 16,-4-4 1-16,-1 4 1 15,1 4-2-15,-5-1-1 16,1 1-3-16,-1-4-2 16,0 4 1-16,5-5-1 15,-1 5 0-15,1 4 0 16,0-9 0-16,0 5 0 15,-1 0 4-15,-3 3 5 16,-1 1-1 0,0 11-1-16,0-8-5 15,5-3 2-15,4 3-1 16,0 5 1-16,5-5-5 16,0 0-1-16,10 1 1 15,-1 7 2-15,5-4 4 16,-5 0 2-16,0 8-3 15,1-7-3-15,-1 3 2 16,0 4 0-16,0 0-1 16,0-4-2-16,1-8 5 15,-1 8 4 1,5 0-5-16,0-7-2 16,4-5-1-16,1-11-1 15,-6 0 0-15,1 8 0 16,5-12 0-16,-1 0 0 15,5-11 0-15,0-4 0 16,-4-5 2-16,-1 5 1 16,1-4-4-16,-5-12 1 15,0 9 0-15,-1-5 0 16,-3 4 0-16,-1 0 2 16,0 0-3-16,0-12 0 15,-4 9 1-15,-5-1 2 16,0 8-1-16,0-4-1 15,0 4 1-15,0 3 1 16,-5-3-3-16,1 8 0 16,-1 0-1-16,1 3 0 0,-1-3 2 15,-4 7 2-15,-5 4-1 16,-9-4-1-16,0 8 1 16,4 0-1-16,-4 0 4 15,0 4 2-15,0 4-5 16,0 0 0-16,0 3-1 15,4 1 0-15,1 3-9 16,4 1-4-16,5 3-18 16,4 0-5-16,0 4-32 15,5 8-14-15,0-4-3 16</inkml:trace>
        <inkml:trace contextRef="#ctx0" brushRef="#br0" timeOffset="884.3241">-4665 657 64 0,'0'-8'27'0,"-5"4"-14"0,5 4 7 0,0 0 14 15,0 0-5-15,0 0-2 16,0 0-9-16,0 0-3 16,0 0-3-16,0 0 2 15,0 0-7-15,0 0 0 0,0 0 0 16,0 0 5-16,0 0 3 16,0 0-4-16,5 4 1 15,-1 8-3-15,-4-1 0 16,0-3-5-16,0 7-1 15,0 4 3-15,0 5 1 16,-4 3 3-16,-1 15 1 16,0-4-8-16,5 16-1 0,0 4 0 15,0 15 1-15,0 0-1 16,0 0-2-16,-4-7 9 16,-1 3 4-16,1 4 0 15,-1 0 0-15,0 0-1 16,5-7 0-16,0 7-6 15,0-4-4-15,0-7-1 16,5-8-1-16,0-16 2 16,-5-3 1-16,0-12-1 15,4 4 1-15,-4-8 0 16,0-7 3-16,0 3-1 16,0-7 0-16,0-1-3 15,0-7-2-15,0 0 1 16,-4-3 1-16,-1-1 1 15,0 0 3-15,5-15-3 16,5-5-19 0,0 1-10-1,4 0-50-15,0 0-23 16,0-8-18 0</inkml:trace>
      </inkml:traceGroup>
      <inkml:traceGroup>
        <inkml:annotationXML>
          <emma:emma xmlns:emma="http://www.w3.org/2003/04/emma" version="1.0">
            <emma:interpretation id="{05B4AE94-2093-47C9-AFCB-D7D3D6F5E82C}" emma:medium="tactile" emma:mode="ink">
              <msink:context xmlns:msink="http://schemas.microsoft.com/ink/2010/main" type="line" rotatedBoundingBox="1894,7272 4122,7236 4137,8144 1908,8180"/>
            </emma:interpretation>
          </emma:emma>
        </inkml:annotationXML>
        <inkml:traceGroup>
          <inkml:annotationXML>
            <emma:emma xmlns:emma="http://www.w3.org/2003/04/emma" version="1.0">
              <emma:interpretation id="{BC215667-1E3D-4D48-B8BB-F9DD022D409D}" emma:medium="tactile" emma:mode="ink">
                <msink:context xmlns:msink="http://schemas.microsoft.com/ink/2010/main" type="inkWord" rotatedBoundingBox="1894,7272 4122,7236 4137,8144 1908,8180"/>
              </emma:interpretation>
              <emma:one-of disjunction-type="recognition" id="oneOf0">
                <emma:interpretation id="interp0" emma:lang="" emma:confidence="1">
                  <emma:literal/>
                </emma:interpretation>
              </emma:one-of>
            </emma:emma>
          </inkml:annotationXML>
          <inkml:trace contextRef="#ctx0" brushRef="#br0" timeOffset="4308.2933">-3949 1426 24 0,'0'8'11'0,"4"-16"-6"0,1 8-6 16,-5 0 4-16,9 0 46 31,5-3-4-15,0-1 2-16,0 0-12 15,4 0-7-15,-4 4-10 16,0 0-3 0,9 0-7-16,0 4-3 0,-5 0 0 15,15 3 1 1,-6-3-3-16,-3 0-4 16,-6 0 0-16,0 0 1 0,-4 4 0 15,0-5-25-15,0 1-8 16,-5 0-43-1</inkml:trace>
          <inkml:trace contextRef="#ctx0" brushRef="#br0" timeOffset="3932.5482">-3903 1654 148 0,'0'-8'55'0,"0"8"-30"0,0 0-25 0,0 0 10 16,0 0 0-16,0 0 1 0,0 0 3 15,0 0 2-15,0 0-9 16,0 0 7-16,0 0 5 0,0 0-6 16,0 0 0-16,0 0-5 15,4 8-3-15,6-5 0 16,-1 1 1-16,5 0-1 16,-1 0 0-16,1 0 3 15,0-4 3-15,9 0-2 16,10 0 0-16,-6 0-5 15,1 0-1-15,-5 0-1 16,0 0-2-16,-4 0 1 16,-1 0 1-16,-4 0-3 15,0 4 0-15,-5-1-6 16,-9-3 0-16,5 8-8 0,-5-4-3 16,-5 0-17-16,0 0-5 15,1-4-28 1,-5 0-40-16,-1 0 29 15</inkml:trace>
          <inkml:trace contextRef="#ctx0" brushRef="#br0" timeOffset="5119.2952">-3266 1673 84 0,'0'-4'33'0,"0"4"-18"0,-5 0-5 0,5 0 14 15,-4 0 2-15,-1 0 2 16,1 0-2-16,-1-4 1 15,0 0-6-15,1 0-3 0,-1 1-10 16,0-9 1-16,1-3 4 0,4-1-5 16,4-11 0-16,6 4-4 15,-1 4-3-15,9-4 0 16,1 4 1-16,4-1 1 16,0-3 1-16,5 8 0 15,4-1 0-15,-4 1-2 16,4 4 1-16,-4 3-4 15,0 0 0-15,-5 8 3 16,-5 4 3-16,1-4-2 16,-6 4 0-16,1 4 1 15,0 7 0-15,-5-4-5 16,-4 5 1-16,-5-5 2 16,0 12 3-16,0-7 0 0,-5 7 0 15,1 0 3-15,-15-4 5 16,-4 1-5-16,-5-1 0 15,1-4-2-15,-1-3 1 16,28-12 2 15,-46 7-6-31,9-3-2 16,5-4-6-16,4-4 1 16</inkml:trace>
          <inkml:trace contextRef="#ctx0" brushRef="#br0" timeOffset="5197.2723">-3224 1611 444 0,'-5'-19'-36'0,"5"-4"-4"16,5 7-38-1,4 1-49-15,0 0 34 0</inkml:trace>
          <inkml:trace contextRef="#ctx0" brushRef="#br0" timeOffset="5733.2965">-2850 922 104 0,'4'-30'38'0,"5"30"-20"0,1-4-21 15,-6 4 6-15,6 0-6 16,-1-4 0-16,-5-4 19 0,-4 8 9 15,0 0 14-15,0 0 8 16,0 0-10-16,0 16-4 16,-4-1-19-16,-1 4-4 0,5 0 0 15,0 1-6-15,-4 3 0 16,4-4-4-16,0 4-1 16,0 12 5-16,0-1 2 15,0 5 4-15,0-1 1 16,0-7-1-16,0 8-1 15,0 3-3-15,-5-7-1 16,0 3-6-16,-4 8 1 16,0 0 0-16,4 4 2 15,1-3-1-15,-6-5-1 0,6-7 1 16,-5-1-1-16,-1-7 0 16,1 0 0-16,0-8-3 15,0-3 2-15,4-5-8 16,0-3-4-16,-4 4-2 15,5-12-1-15,-1 0-11 16,5-4-3-16,0-8-37 16,5 1-49-1,-1-1 25-15</inkml:trace>
          <inkml:trace contextRef="#ctx0" brushRef="#br0" timeOffset="6259.7157">-2624 1392 148 0,'0'4'57'0,"0"-12"-30"0,5 12-34 15,-5-4 8 1,0 8-2-16,0 3 15 16,0-11 11-16,0 8-13 15,0-1 12-15,4 1 3 0,1 0-6 16,-5 3 1-16,4 12-9 16,1-7 0-16,-5 7-6 15,0 4 1-15,0-4-12 16,0 4-2-16,0-8 3 15,0 0 1-15,0 5 6 0,0-5 2 16,-5 0-5 0,1-4 0-16,-1 5-8 0,5-9 0 15,0-11-35 1,0-4-31 0</inkml:trace>
          <inkml:trace contextRef="#ctx0" brushRef="#br0" timeOffset="6548.2762">-2555 1007 192 0,'0'4'74'0,"9"-4"-40"0,1 4-42 16,-6 0 12-16,-4-4-6 16,0 0 0-16,0 0 2 15,0 0 2-15,0 0-1 16,0 0 2-16,0 0 2 0,0 3-7 16,0 1 0-16,0 0-60 15,0 8-45 1,0-12 33-16</inkml:trace>
          <inkml:trace contextRef="#ctx0" brushRef="#br0" timeOffset="7744.8013">-2278 1376 72 0,'23'-3'27'0,"-23"10"-14"0,-23-3-15 16,19-4 4-16,-1 4-5 15,0 0 2-15,1 0 10 16,-1-4 5-16,5 4 3 15,0-4 1-15,0 0-5 16,0 11 0-16,0-11 3 16,0 0 2-16,14 0-3 15,-5 4-1-15,1-4 0 16,-1 0 4-16,-5 4-10 16,-4-4 2-16,0 0 3 0,5 7-3 15,-5 1 2-15,-9 0-5 16,0 0-4-1,-1 3 1-15,1 4-3 16,-5 1 2-16,10 3 0 0,-6 4 3 16,1-4 3-16,0 1 2 15,13 3-3-15,-8-4 0 16,-1 0-3-16,5 4 2 16,-4-3-2-16,4-5 0 15,0 8-6-15,0-8 1 16,0-3 0-16,-5 0 0 15,0-5 2-15,5 1 1 16,0 0 1-16,0-8 0 16,0 0 2-16,0-8 1 15,10 0-3-15,-1-3-1 16,0-5-3-16,10-3-3 0,-1-4 2 16,-4 0 0-16,0 0-4 15,0-4 1-15,4 4-3 16,1-4 0-16,-1 4 4 15,1 0 3-15,-1 7-1 16,0 1 0-16,1-1 1 16,-5 1 2-16,0 4-1 15,-1 7 2-15,-3 0-2 16,-1 4 2-16,-4 0 0 16,-5 0 1-16,0 8-2 15,0-1 1-15,0 5-4 16,0-5 0-16,-5 1 3 15,0 0 3-15,1 7 0 16,-1 8 2-16,5-11-2 16,0 7 0-16,-5 0 1 0,5 4 1 15,-4-7-3-15,4-1-1 16</inkml:trace>
          <inkml:trace contextRef="#ctx0" brushRef="#br0" timeOffset="8151.6103">-2079 1704 324 0,'-5'-4'123'0,"10"0"-66"0,-1-4-64 0,1 4 19 16,0-3-10-16,-1-5-2 16,6 1 1-16,8-13-1 15,5-3 0-15,0 1-3 0,0 2 2 16,0 5 1-16,1 0 0 0,-1 4 0 16,0-1 0-16,0 8 0 15,0 1 0-15,-5-5 0 16,1 8 2-16,-1 4-3 15,-4 4-2-15,0 8 2 16,-5-8 2-16,0 11 2 16,-4 8 3-1,-5 4-1 1,0-8 2-16,0 1-2 16,0 3 2-16,0-8-2 15,0 0 2-15,0-3-4 16,0 3 0-16,0-7-1 15,0 0-2-15,0-4 1 16,0-1-1-16,0 1 0 0,0 0 0 16,0-4-11-16,0 0-5 15,0 0-17-15,0 0-6 16,0 0-188 0</inkml:trace>
        </inkml:traceGroup>
      </inkml:traceGroup>
    </inkml:traceGroup>
    <inkml:traceGroup>
      <inkml:annotationXML>
        <emma:emma xmlns:emma="http://www.w3.org/2003/04/emma" version="1.0">
          <emma:interpretation id="{3568DF5E-13EA-40F5-8CE2-DA4A98C28346}" emma:medium="tactile" emma:mode="ink">
            <msink:context xmlns:msink="http://schemas.microsoft.com/ink/2010/main" type="paragraph" rotatedBoundingBox="1546,7649 6688,8462 6366,10501 1224,9688" alignmentLevel="1"/>
          </emma:interpretation>
        </emma:emma>
      </inkml:annotationXML>
      <inkml:traceGroup>
        <inkml:annotationXML>
          <emma:emma xmlns:emma="http://www.w3.org/2003/04/emma" version="1.0">
            <emma:interpretation id="{15B39C73-5F9C-4C3D-AD30-DC2540E30241}" emma:medium="tactile" emma:mode="ink">
              <msink:context xmlns:msink="http://schemas.microsoft.com/ink/2010/main" type="inkBullet" rotatedBoundingBox="1453,8154 1865,8196 1812,8706 1400,8663"/>
            </emma:interpretation>
          </emma:emma>
        </inkml:annotationXML>
        <inkml:trace contextRef="#ctx0" brushRef="#br0" timeOffset="49406.7909">-4365 1842 486 0,'-9'15'-1'0,"-1"1"0"0,6 11 3 16,-1-4-3 0,1 0-2-16,-10 0 2 15,9-4 0-15,0 1 1 16,1-1 0-16,4 0 2 15,0 0-1 1,0 1-1-16,4-5 1 0,10 0-1 16,0 5 0-16,0-1 0 15,0 0 4-15,0-4 2 16,0 5-2-16,-1-5-1 16,1 0-1-16,0 1-2 15,0 3 1-15,0-7 1 16,-5-1 1-16,5-3 1 15,-5-4 0-15,10-4 4 16,-1 0-2 0,1 0-3-16,-1-4-2 15,-4 0 2-15,0-4 2 0,0 1 2 16,-5-1 1-16,0 4-4 16,-4 0-1-16,4-3 1 15,-4 3 0-15,-1 0-5 16,-4 4 1-1,0 0 0-15,0 0-3 16,0 0 2-16,0 0-1 16,5 0-6-1,4 0-2-15,0 8-26 16,1-8-9-16,-6 0-85 16,5 0-46-1,-13-12 80-15</inkml:trace>
        <inkml:trace contextRef="#ctx0" brushRef="#br0" timeOffset="48715.824">-4351 1942 168 0,'0'8'37'0,"-5"3"-14"15,5-3-8-15,0-4-7 16,-5 0-3 0,-4 0-5-16,9-4 0 0,-9 0 6 15,4 3 6-15,1 1 0 16,4-4 1-16,-5 4 1 15,10-4 2-15,-10 4-1 16,10-8 4-16,-5 4-9 16,4 0-3-16,-8 4-4 15,-1-4 0-15,10 0-4 16,-1 0 0-16,-4 0 3 16,0 0 1-16,0 0-1 15,5 0 1-15,-5 0 0 16,0 0 1-16,0 0 0 0,5 4 2 15,-5-4-1-15,0 0 2 16,4 4-4-16,-4-4-2 16,0 0 2-16,5 4 0 15,4-1 1-15,-9-3 2 16,9 4-3-16,1-4 0 16,-10 0 3-16,0 0 1 15,9 8-1-15,-9-8-1 16,4 0-3-16,-4 0-2 15,10 0 1-15,-10 0 1 16,9 4-1-16,-4-4-1 16,4 0 1-16,0 0 1 15,0 0-1-15,0 0-1 0,1 0 1 16,-6-4-1-16,6 4 0 16,-1 0 0-16,-9 0-3 15,4 0 2-15,6-8 1 16,-1 4 2-16,-4 1-1 15,-1 3-1-15,5-16 1 16,-4 5 1 0,0 11-3-1,-1-12 0-15,-4 12 1 16,5-8 2-16,-1-3-1 16,-4 3 2-16,5-7-4 15,0-1-2-15,-1 5 2 16,-4-5 0-16,5 9 1 15,-5-1 0-15,0 0 0 0,0 1 2 16,-5-1-1 0,5 0-1-16</inkml:trace>
        <inkml:trace contextRef="#ctx0" brushRef="#br0" timeOffset="48940.5908">-4324 1784 316 0,'-4'8'118'0,"-5"0"-64"0,-1-4-65 15,10-1 18-15,0 1-5 16,-4 8 1-16</inkml:trace>
        <inkml:trace contextRef="#ctx0" brushRef="#br0" timeOffset="48058.2957">-4342 1919 32 0,'0'-4'13'0,"5"8"-6"0,-10 0-4 0,5-4 4 16,0 0-3-16,0 4-3 16,0-4-3-16,-5 11-1 15,5-11 4-15,-4 8 1 16,4-12 4-16,0 4 1 15,0 0 10-15,0 0 6 16</inkml:trace>
      </inkml:traceGroup>
      <inkml:traceGroup>
        <inkml:annotationXML>
          <emma:emma xmlns:emma="http://www.w3.org/2003/04/emma" version="1.0">
            <emma:interpretation id="{B772C524-1854-4B45-82AF-8CA1DC77A714}" emma:medium="tactile" emma:mode="ink">
              <msink:context xmlns:msink="http://schemas.microsoft.com/ink/2010/main" type="line" rotatedBoundingBox="1647,7821 4597,8127 4506,9001 1556,8695"/>
            </emma:interpretation>
          </emma:emma>
        </inkml:annotationXML>
        <inkml:traceGroup>
          <inkml:annotationXML>
            <emma:emma xmlns:emma="http://www.w3.org/2003/04/emma" version="1.0">
              <emma:interpretation id="{6996F0D9-78E1-47AD-A7C8-8C62C14B6848}" emma:medium="tactile" emma:mode="ink">
                <msink:context xmlns:msink="http://schemas.microsoft.com/ink/2010/main" type="inkWord" rotatedBoundingBox="1616,8114 1704,8123 1678,8374 1590,8365"/>
              </emma:interpretation>
              <emma:one-of disjunction-type="recognition" id="oneOf1">
                <emma:interpretation id="interp1" emma:lang="" emma:confidence="0">
                  <emma:literal>•</emma:literal>
                </emma:interpretation>
                <emma:interpretation id="interp2" emma:lang="" emma:confidence="0">
                  <emma:literal>9</emma:literal>
                </emma:interpretation>
                <emma:interpretation id="interp3" emma:lang="" emma:confidence="0">
                  <emma:literal>,</emma:literal>
                </emma:interpretation>
                <emma:interpretation id="interp4" emma:lang="" emma:confidence="0">
                  <emma:literal>7</emma:literal>
                </emma:interpretation>
                <emma:interpretation id="interp5" emma:lang="" emma:confidence="0">
                  <emma:literal>0</emma:literal>
                </emma:interpretation>
              </emma:one-of>
            </emma:emma>
          </inkml:annotationXML>
          <inkml:trace contextRef="#ctx0" brushRef="#br0" timeOffset="50561.9529">-4254 1981 60 0,'-5'0'24'0,"10"7"-12"0,-5-7-5 16,0 0 7-16,0 0-3 16,0 0-1-16,0 0 2 15,0 0 5-15,0 0 4 16,0 0 6 0,4 0-10-16,6 0-9 15,-1 0-5-15,-5-11-2 16,-4 11 5-16,5-8 6 0,4 12 3 15,-4-12 0-15,0 12 1 16,-5-12 3-16,4-3-7 16,1 7-2-16,-1 12-8 15,1-12-1-15,0 0-1 0,-1 0 2 16,-4-4-1-16,5 5-1 16,-1-13 3-1,-4 1 0-15,5-4 1 16,-5 7 2-16,0 0 1 15,0 1-1-15,0-4 1 16,0-1-4-16,0 8 0 16,0 1-1-16,0-1-2 15,0 0-2-15,-5 1 1 16,5-5 1-16,0 4 2 0,-4 5-1 16,-1-1-1-16,5 0 1 15,-4 0-1-15,-1 4 0 16,0 0 0-16,1 4 0 15,-5 0 2-15,4 0-3 16,-4-1 0-16,4 1 1 16,0 0 0-16,1 0 0 15,-1 4 0-15,1-4-3 16,4-4 2-16,0 0 1 16,0 3 0-16,0 1-7 15,0-4 0-15,0 0-35 16,0 0-12-16,9 8-38 15</inkml:trace>
        </inkml:traceGroup>
        <inkml:traceGroup>
          <inkml:annotationXML>
            <emma:emma xmlns:emma="http://www.w3.org/2003/04/emma" version="1.0">
              <emma:interpretation id="{6F763A84-1D33-4204-90FA-4B3D18F77E34}" emma:medium="tactile" emma:mode="ink">
                <msink:context xmlns:msink="http://schemas.microsoft.com/ink/2010/main" type="inkWord" rotatedBoundingBox="2637,7924 4597,8127 4506,9001 2546,8797"/>
              </emma:interpretation>
              <emma:one-of disjunction-type="recognition" id="oneOf2">
                <emma:interpretation id="interp6" emma:lang="" emma:confidence="1">
                  <emma:literal/>
                </emma:interpretation>
              </emma:one-of>
            </emma:emma>
          </inkml:annotationXML>
          <inkml:trace contextRef="#ctx0" brushRef="#br0" timeOffset="9801.9635">-3266 2046 124 0,'0'-4'46'0,"0"8"-24"0,0-4-15 0,0 0 15 16,0 0-13-16,0 0-5 16,0 0 4-16,0 0 2 15,0 0-5-15,0 0 8 0,0 0 4 16,0 0-3-16,0 0 2 0,0 8-7 15,0-8-3-15,0 7-3 16,0-7 0-16,0 12 0 16,5 0 3-16,-5-5-1 15,0 1 0-15,0 3-6 16,0 1-1-16,0 0 1 16,0 3 2-16,-5 16 4 15,5 3 0 1,-5-3 0-16,5 4 1 15,-4-8 1-15,4 4 3 16,0-8 1-16,0-4-8 16,0 4-1-16,0-11-4 15,0-5 0-15,0-7 6 16,4-4 2-16,6-7-2 0,3-5-1 16,1-7-1-16,5-11 1 15,-1-1-4-15,1 4 0 16,-1 4 1-16,10 0 2 15,-5 4-1-15,9 4 2 16,-9 4-4-16,1 7 0 16,-1-4 1-1,0 12 0-15,-5 8 2 16,-4 0-1-16,0 3-1 16,-5 5-2-16,0 11 1 15,1-4 3-15,-6 4 1 0,1 0 3 16,-1-4 3-16</inkml:trace>
          <inkml:trace contextRef="#ctx0" brushRef="#br0" timeOffset="10028.2458">-2832 2412 320 0,'9'-12'121'0,"-18"4"-66"0,18-7-62 16,-9 11 21-16,5-4-9 15,-5 1 0-15,5-12-3 16,-1-8-2-16,1 4 1 15,4 3 1-15,0-7 1 0,1 4-1 16,-1 0-2-16,5 4 1 16,-1 0-1-16,6 7-3 15,-1-3 2-15,1 3-10 0,-5 4-3 16,4 5-28 0,-4-1-13-16,-5 4-68 15</inkml:trace>
          <inkml:trace contextRef="#ctx0" brushRef="#br0" timeOffset="10658.1625">-2573 2385 148 0,'-14'-4'57'0,"14"4"-30"0,-5-4-25 16,5 4 14-16,0-4-10 15,0 0-3-15,0-3-2 16,0-1 1-16,0-7-1 16,0-5 13-16,5 5 5 0,4-8 10 15,5-4-6 1,0 8-4-16,4 3-10 16,5-3-6-16,0 4 2 0,1 3 1 15,8 4-2-15,-4 5-1 16,9-1 8-16,-10 4 2 15,1 0-4-15,-5 0-1 16,-9 7-6-16,0 1-2 16,-5 7 0-16,-4 9 2 15,-15-1-3-15,1 0 0 16,-9 4 1-16,-1-4 0 16,-4 4 2-16,0-8 3 15,23-19 18 16,-42 19-13-31,6-7-2 0,-1-1-7 16,9-7-4-16,0-4-5 16,10-8 0-16,-1-3 4 15,5-1-13-15,5 1-6 0,9-8-13 16,5-1-4-16,4 5-26 16,5-4-51-1,4 3 22-15</inkml:trace>
          <inkml:trace contextRef="#ctx0" brushRef="#br0" timeOffset="11319.408">-2130 2131 148 0,'0'-8'55'0,"5"8"-30"0,-5 4-29 0,4 0 10 15,-4-4-16-15,5 7-6 16,-5-7 2-16,5 12 3 15,-1-4 17-15,1-1 28 16,4 13 2-16,-4 10-11 16,-1-7-7-16,1 1-11 15,4 3-1-15,-4-1 1 0,-1 5 1 16,6-4 2-16,-6 4 1 16,1-8 3-16,-1 4-1 15,1-8 2-15,0-7 3 16,-5-1 3-16,0-3 0 15,-5-4-1-15,0-4-6 16,1-8-1-16,4 8-8 31,-9-23-1-15,-1 0 0-16,1-4-5 16,9 0 1-16,-5 0 2 0,5 4 1 15,5-8-1-15,4 12-2 0,10-4 1 16,-5 0-1-16,9 4 2 15,0 3 1-15,0-3 1 16,5 7-2-16,-1 1-2 16,1 3 1-16,0 1 1 15,-5 3-3-15,0 0 0 16,0 4-1-16,-4 0 0 16,-6 4-16-16,1-4-5 15,-5 4-20-15,1-4-8 16,-1 0-67-1,-9 0-31-15,0 0 75 16</inkml:trace>
          <inkml:trace contextRef="#ctx0" brushRef="#br0" timeOffset="11858.6314">-1650 2427 100 0,'-4'-8'38'0,"4"5"-20"0,0-9-8 0,0 8 14 16,0 0 7-1,0-7 5-15,0-1-8 0,0 1-4 16,14-9-8-16,4-10 0 16,5 7-9-16,0-4-2 15,0 7-3-15,5 1-2 16,0-4 5-16,-1 4 4 16,1 7-1-16,5 1 3 15,-6 3 0-15,1 4 1 16,-10 4 0-16,1 4 2 15,-10 4-5-15,0 11-1 16,-13 4-2-16,-6 4-1 16,1 0 5-16,-5 4 6 0,-4-4-4 15,-1 3 1-15,-4-7-6 16,0-3 1-16,-4 3-7 16,-1-8-1-16,5-7-5 15,-5-4-1-15,0-8-11 16,5-4-3-16,0-3-8 15,9-1-2-15,0-7-17 16,5 3-8-16,9-7-45 16,9-11-23-1,10 3 62-15</inkml:trace>
          <inkml:trace contextRef="#ctx0" brushRef="#br0" timeOffset="12203.5479">-1331 1742 184 0,'-5'0'71'0,"10"8"-38"0,0-1-36 0,-5-7 13 16,4 8-7-16,5 4-2 15,-9-1 2-15,0 1 2 16,10-1-2-16,-6 20 18 0,-4-4 10 15,-4 4-2-15,4 0 0 16,-5 7-12-16,0 1-3 16,1 3-6-16,-1 16 0 0,-4-1-1 15,4 1 3-15,5 0-5 16,-4 0-1-16,-1-1-4 16,5-14-3-16,0-5-3 15,-4 1 1-15,4-9 1 16,-5-14-1-16,0 3-21 15,1-15-10-15,-6-12-85 16</inkml:trace>
        </inkml:traceGroup>
      </inkml:traceGroup>
      <inkml:traceGroup>
        <inkml:annotationXML>
          <emma:emma xmlns:emma="http://www.w3.org/2003/04/emma" version="1.0">
            <emma:interpretation id="{A39B2530-8BAD-41C1-B0C0-1DE7B571E5C8}" emma:medium="tactile" emma:mode="ink">
              <msink:context xmlns:msink="http://schemas.microsoft.com/ink/2010/main" type="line" rotatedBoundingBox="2523,8576 6569,9215 6366,10501 2320,9862"/>
            </emma:interpretation>
          </emma:emma>
        </inkml:annotationXML>
        <inkml:traceGroup>
          <inkml:annotationXML>
            <emma:emma xmlns:emma="http://www.w3.org/2003/04/emma" version="1.0">
              <emma:interpretation id="{835E8277-478C-48F4-B91A-5C487CFB5EE1}" emma:medium="tactile" emma:mode="ink">
                <msink:context xmlns:msink="http://schemas.microsoft.com/ink/2010/main" type="inkWord" rotatedBoundingBox="2523,8576 6569,9215 6366,10501 2320,9862"/>
              </emma:interpretation>
              <emma:one-of disjunction-type="recognition" id="oneOf3">
                <emma:interpretation id="interp7" emma:lang="" emma:confidence="1">
                  <emma:literal/>
                </emma:interpretation>
              </emma:one-of>
            </emma:emma>
          </inkml:annotationXML>
          <inkml:trace contextRef="#ctx0" brushRef="#br0" timeOffset="16347.9311">-1821 3035 132 0,'10'0'49'0,"8"-4"-26"0,10 0-31 16,-14 4 5-16,0-3-3 15,4-1 2-15,5 0 21 16,0-12 14-16,5 5 10 16,-5-1 5-16,-4-3-16 15,-6 0-7-15,6-1-14 16,-5 1-8-16,0 3-2 0,-5 1 1 15,0-5 0-15,-4 5 0 16,-5 3 2-16,-5 0 5 16,-9 1 6-16,0 3-3 15,-4 0 2-15,-1 0-7 16,-4 4-3-16,0 0-1 16,0 4-1-16,0 0 0 15,0 4 2-15,0 7 3 0,4-4 2 16,1 13 1-16,4-5 0 15,0 0-2-15,5 4-1 16,0-4 3-16,4 1 3 16,5 7-4-16,5-4 1 15,4 4 1-15,0 0 2 16,5 3-1-16,5-7-1 16,4 8-8-16,4-4-2 15,1-8-3-15,4 8 0 16,-4-7-8-16,0-5-3 0,-5-11-16 15,0 0-6-15,0-4-26 16,0-12-11-16,-4-3-28 16</inkml:trace>
          <inkml:trace contextRef="#ctx0" brushRef="#br0" timeOffset="16918.0598">-1349 3197 208 0,'-5'0'77'0,"5"0"-42"0,0-4-48 0,0-4 12 16,-5 4-10-16,1 1 0 16,-1-5 14-16,-4 0 8 15,4-3-5-15,1-1 14 0,4-7 9 16,4 3-11-16,1-3-2 15,9-12-10-15,4 8-2 16,5-11-7-16,5 7 0 0,0 7 1 16,-1 1 3-16,1 8 0 15,-5 3 2-15,0 8 4 16,-4 4 4-16,-5 11-4 16,-5 4 1-16,-9 1-5 15,-5 7-2-15,1 3-3 16,-6 1-1-16,-3 4 4 15,-11-8 3-15,-3 4 8 16,-1-8 2-16,0 4-5 16,5-16-1-16,-5 1-4 15,5-5-3-15,0-3-9 16,0-8-5-16,5-3-22 0,-1-5-8 16,19 12-166 15</inkml:trace>
          <inkml:trace contextRef="#ctx0" brushRef="#br0" timeOffset="17338.5572">-1077 2554 104 0,'5'4'41'0,"-1"0"-22"0,1 19-20 16,-1-15 7-16,1-1 33 16,-5 9 16-16,0-1 3 15,0 4 3-15,0-3-28 16,-5-1-9-16,5 4-15 15,-4 1-6-15,-1 3 0 0,1 4-4 16,-1 7 0-16,0 12 1 16,-4 1 0-16,0 3 2 15,0 0 1-15,-1 4 5 16,1-8 5-16,0 4-9 16,0 0-2-16,4-12-2 15,1 1 0-15,-1-16-9 0,5 0-4 16,0-8-20-16,5-7-6 15,-1-12-42 1,5-11-53-16,5-12 34 16</inkml:trace>
          <inkml:trace contextRef="#ctx0" brushRef="#br0" timeOffset="14140.1966">-3418 2766 116 0,'18'4'46'0,"-18"-12"-24"0,0 12-28 0,0-4 8 15,0 0 4-15,-5 4 4 16,5-4 19-16,0 0 26 16,0 0-13-16,5 3-22 15,0 5-5-15,-1 0-2 0,10 0-3 16,0-1-3-1,0-3-1-15,0 0-4 16,4 0-2-16,1 3 1 16,-1-7 1-16,5 0 1 15,0-7 3-15,0 3-3 16,-4 0-2-16,-1-4-5 16,1 5 0-16,-5-9 4 15,0 0-2 1,-5 1-1-16,-5-5 2 15,-4 9 2-15,-4-5 0 16,-5 5-1-16,-5-1 1 0,0 4-1 16,-5 0 0-16,1 4 0 15,-5 0-3-15,0 0 2 16,4 4 1-16,-4 4 0 16,0-1 2-16,-5 1 3 15,5 4-2-15,5-1 0 16,4 5 3-16,5-1 1 15,-1 0-3-15,6 1-3 16,-1 11 0-16,1-8 1 16,13 12 1-1,5-8-4-15,0-4 1 16,4 4 4-16,0-7 2 0,6-5 0 16,3-3-1-16,1-4-3 15,0-1 1-15,4-3-2 16,-4 0-1-16,4-3-2 15,-4-1 1-15,4 0-4 16,-13-4-3 0,-6 1-3-16,-3-1-19 15,-6 4-5-15,1 0-50 16,-5 0-47 0</inkml:trace>
          <inkml:trace contextRef="#ctx0" brushRef="#br0" timeOffset="14981.5972">-2910 2770 120 0,'4'0'46'0,"5"-4"-24"0,-4 8-17 0,-5-4 11 15,0 0-9-15,0 0-2 0,0 0 12 16,0 0 6-16,0 0-11 15,0 0 11-15,0 0 6 0,0 0-4 16,0 3-2-16,0 5-9 16,0 0-4-16,0 3-3 15,-5 1 0-15,5 3 0 16,-4-3 1-16,4 7-2 16,-5 8-1-16,5-8 1 15,-4 1 1-15,4 3-1 16,0-4 1-16,0-4 0 15,0 1 1-15,0-1-2 16,4-3 1-16,1-9-2 16,4-3 0-16,0-11-8 15,5-8 0-15,0-4-6 16,0 3-1-16,4-7 2 0,-8 8 5 16,-1 0 4-16,0 0 2 15,0 7-1-15,1 4 1 16,-1 1-2-16,5 3 2 15,-1 0-2-15,1 0 2 16,9 4-7 0,-4 8 7-16,-5 0 5 15,4 7 2 1,-9 12 2-16,-4-16 0 16,0 9-4-16,-1-5 0 15,-4-15-7-15,10-4-5 16,3-7-1-16,1-1 1 15,5 1-1-15,-1-1 4 16,1 0 2-16,-1 9 0 16,1-1 2-16,-1 4-2 15,1 11-1-15,-6 1 3 16,-3 11 11 0,-1 0 1-16,-4 4-7 15,-1-4-2-15,-4 4-6 16,0-4-3-16,0-4-7 15,0 4-2-15,0-7-15 16,0-5-8-16,0-3-39 16,0-8-17-16,0-4-21 15</inkml:trace>
          <inkml:trace contextRef="#ctx0" brushRef="#br0" timeOffset="15793.1291">-2144 2593 184 0,'-4'3'71'0,"8"20"-38"0,1-26-43 15,-5 10 9-15,4 1-9 16,1 4 1-16,0-5 18 15,-1 1 8-15,1-4 48 16,-5 7-36-16,0 5-1 16,0-1-7-16,0-3-11 15,-5 3-1-15,5 4-5 16,-4 4-3-16,-1-3 2 0,0 10 2 16,1 5 0-16,-1 0 0 15,1-1 1-15,-6 1 1 16,10-35 3 15,-9 38-5-31,5-3-3 16,-1-12-1-16,0 0-1 15,5-11 2-15,5-4 1 16,-5-8-1-16,9-4-4 0,0-8-1 16,5 1-1-16,0-9 3 15,5-3-2-15,-1 4 1 0,5 0 2 16,0-4 0-16,-4 7 0 15,4-3 0-15,0 8 0 16,-5 11 0-16,1 0 0 16,-1 15 0-1,-4 4 0-15,-5 0-3 16,1 1 2-16,-6 7 1 16,-4-4 0-16,0 4 2 15,-4-4 1-15,-10 0 5 16,0 4 3-16,-9-8 0 15,4 0 1-15,-4 0-6 16,0-7-2-16,0-4-2 16,5-4 1-16,-1-4-7 15,1-4-1-15,4-4-9 16,5-4-4-16,4-7-12 0,5 4-6 16,5-1-34-16,4-3-13 15,5-4-18 1</inkml:trace>
          <inkml:trace contextRef="#ctx0" brushRef="#br0" timeOffset="17894.0932">-971 3224 128 0,'0'-12'49'0,"0"4"-26"0,0-3-18 16,0 3 11-16,5 1 4 16,-5-1 4-16,4-4-3 15,10-3-1-15,0-4-11 16,5-1 1-16,-1 1 1 0,1-4-6 16,4 0-1-16,0 4-2 15,0-1 1-15,-5-3-2 16,5 16 2-16,1-1 4 0,-6 0 4 15,0 4-4-15,1 4 1 16,-5 0-5-16,-5 16 0 16,0 3-1-1,-4 8-2-15,-5 0 3 16,-5 4 7-16,-4-4 3 16,0 0 0-16,-5 0 0 15,0-4-7-15,-4 4-4 16,-1-8 1-16,1 0 0 15,-5 4 1-15,-1-15 0 16,-3 0-2-16,-1-8-2 0,5-4-6 16,5 0-1-16,-1-4-13 15,5 0-2-15,5-7-19 16,0 4-7-16,4-5-53 16</inkml:trace>
          <inkml:trace contextRef="#ctx0" brushRef="#br0" timeOffset="18450.2565">-643 2658 200 0,'-9'8'74'0,"4"-4"-40"0,15 3-38 0,-10-7 13 15,0 0-7-15,4 8-2 0,-4 0 3 16,-4 3 0-16,4-3-1 16,0 0 12-16,0-1 7 0,-5 1 1 15,5 3 1-15,0 5-6 16,0-1-2-16,0 5-9 15,0 10-2-15,0 5 0 16,-5 7 0-16,5-42 9 31,-4 85-1-15,-6-16 1-16,1 4-5 16,-5-19 0-16,5-4-10 15,0-7 0-15,0-13 0 16,4-3-26-16,5-11-10 0,-5-5-28 15,10-3-10-15,-5-8-24 16</inkml:trace>
          <inkml:trace contextRef="#ctx0" brushRef="#br0" timeOffset="19203.1451">-467 2781 204 0,'13'8'77'0,"1"-4"-42"0,-4-4-70 16,-10 0 2-16,0 0-3 15,0 0 6 1,0 7 18-16,-5-3-11 15,0 0-4-15,-4-4-12 16,4 4-6-16</inkml:trace>
          <inkml:trace contextRef="#ctx0" brushRef="#br0" timeOffset="18944.501">-449 3000 72 0,'14'-3'30'0,"-5"3"-16"0,0 3-6 16,-9-3 13-16,5 8 30 15,0 0 16-15,-5 0-8 16,0 3-2-16,-5 1-18 16,0 3-4-16,1 4-20 15,-1-3-9-15,1 3-4 0,-1 4-5 16,0-8 2-16,1 5 1 16,-1-1 0-16,5 4 2 15,0-4 1-15,0 4-1 16,5 4 1-16,-1-4-2 15,6 0 2-15,-10-23 2 32,9 24 0-32,0-9 2 15,0 4-6-15,-4-7-1 16,0-5 0-16,-5 1 2 16,0-8-1-16,0 4-3 0,0-4-1 15,0 0-20-15,0 0-10 16,0 0-47-16,0-4-19 15,0-4-1 1</inkml:trace>
          <inkml:trace contextRef="#ctx0" brushRef="#br0" timeOffset="19950.8624">-139 3058 56 0,'0'-4'24'0,"4"4"-12"0,5-3-14 15,-4 3 4-15,4-4 9 16,-4 4 5-16,-1 0 36 15,-4 0 18-15,0 0-3 16,5 4-3-16,-5 3-24 0,0 5-10 16,0-1-18-16,0 1-5 0,-5 3-1 15,5 8-1-15,-4-3 2 16,-1-1-2-16,1 4 0 16,4 0-3-16,-5-4 1 15,-4 4 2-15,9 0 2 16,0-3 1-16,0-1 2 15,0-8-1-15,4-3 2 16,-4-8-2-16,5 4 0 16,4-8-3-16,0-7-1 15,5-1-6-15,0-7-1 16,0 3 1-16,-5 1 0 16,5-4 1-16,-5 3 2 0,5 5-1 15,-5 3 2-15,1 4-2 16,-1 4 2-16,0 0 0 15,0 4 3-15,1 4-3 16,-1 7-2-16,0 8 4 16,-4-3 1-16,4-1 2 15,-4 8 2-15,4-8-3 16,-9 0-2-16,0 4-7 16,0-3-1-16,0-9-15 15,0 5-3-15,0-5-27 16,0-3-9-16,0-8-47 15,0-4-65 1,0-4 48-16</inkml:trace>
          <inkml:trace contextRef="#ctx0" brushRef="#br0" timeOffset="20296.3692">216 3347 224 0,'-5'38'85'0,"10"-30"-46"0,4 4-59 0,-4-9 7 15,4 1-14-15,5 0-3 16,5-4 31-16,-1 0 15 16,0-4-6-16,1 0 26 0,4-11 12 15,0 3-13-15,-4-11-7 0,-1 4-17 16,-4 0-5-16,0-8-6 15,-5 8-3-15,-9-1 2 16,0-6 0-16,-5 10 7 16,-4 5 6-16,-5 3-6 15,-4 0-1-15,-1 8-5 16,1 8-1-16,-1 0 1 16,1-1 0-16,4 5 0 15,5-1 2-15,4 16 1 16</inkml:trace>
          <inkml:trace contextRef="#ctx0" brushRef="#br0" timeOffset="20626.5662">345 3416 304 0,'28'23'115'0,"-9"-4"-62"0,4 1-73 0,-14-9 13 15,9 20-6-15,-8 4 5 16,-1 7 3-16,-5 4 0 16,1 4 4-16,-5-4-2 0,-5 1-1 15,-4 3 3-15,-5 0 0 16,1-4 3-16,-6-4 1 15,-4-7 3-15,0-12 1 16,0 0-1-16,0-8 1 16,0-7 2-16,0-4 2 15,4-4 3-15,-4-12 4 16,4-11-6-16,6-4 1 0,3-15-8 16,1-12-3-16,14 4-1 15,4-15 1-15,14-5-3 16,9 9 0-16,10 7 5 15,9-8 2-15,4 1 2 16,1-1 0-16,-6 1-11 16,1-1-5-16,-5 4-49 15,-4-15-20-15,-10 8-54 16</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8.68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6805 17198 40 0,'-3'0'16'0,"-12"-6"-8"0,5 6 1 16,10 0 11-16,0 0 4 16,-4 6 5-16,4-6-6 15,0 0-4-15</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00.723"/>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6780 17194 209 0,'8'0'20'16,"11"0"-6"-16,0 3-8 16,1-1 5-16,-1 1 2 0,0-3-2 15,4 0-1-15,-4 3-2 0,4-3 0 16,4 0 0-16,3 0 0 16,-3-3-2-16,4 0-1 15,0 3 1-15,3-2 3 31,4-1 0-31,5-2 2 0,10 5-4 0,1-3-2 16,-4 1 0-16,-1-1-1 16,1 0-2-16,4-5-2 15,-4 3 1-15,-1 2 1 16,1 1-1-16,4-1-1 16,3 3 1-16,5 0 1 0,-1 0 1 15,-4 3 1-15,-3-3-5 16,0 0-1-16,-5 0 1 15,-3 0 0-15,0 0 3 16,4 0 3-16,0 2-2 16,7 1-2-16,1 2 0 15,-1 3-1-15,-7-2 0 16,0-1 2-16,-4 5-1 16,0-4-1-16,0-1-2 15,0-2 1-15,-4 5 1 16,0 0 2-16,4 5-1 15,0-3-1-15,4-2 1 16,0 0 1-16,0 3 3 16,-4-3 2-16,-1 0-3 0,-2-3-1 15,-1 0 1-15,0 1 0 16,0-4-5-16,0 1 1 16,4 2 0-16,4-2 2 15,0 2-1-15,11 0-1 16,-3 1 1-16,-5-1-1 15,-3 0-3-15,0-2 2 16,0 0 3-16,-4-3 1 16,0 0 1-16,3-3 2 15,5 0-1-15,0 3 0 16,3 0-6-16,1 0 1 16,-5 3 0-16,1-3 0 0,-4 0 0 15,-1 0 0-15,1-3-3 16,-4 1 2-16,4-1 3 15,4 0 1-15,-1 1-1 16,9 2-2-16,-5 0 3 16,0 0 0-16,-3 0 1 15,-4 0 2-15,4 0-1 16,-5-3 0-16,1 0-1 16,0 1 0-16,11-1 0 15,1 1 0-15,10-1-2 16,-7 3-2-16,1 0 1 15,-9 0-1-15,-7 0 0 16,4 0 2-16,-5-3-3 16,1-2 0-16,4 2-1 15,-1 3 0-15,9-2 2 16,7 2 2-16,-4 0-1 16,-4 0-1-16,0 0 1 0,-3-3-1 15,-1 0 0-15,5 1 0 16,3-1 0-16,8 0 0 15,3 1 0-15,-3 2 2 16,-8 0-1-16,0-6-1 16,0 6 1-16,0-7-1 15,4 4 0-15,8-5 2 16,3 5-1-16,-7 3-1 16,-4 0 1-16,0-2-1 0,0-1 0 15,0 0 0-15,4 1-3 16,7 2 2-16,5-6 3 15,-5 4 1-15,-7-1-1 16,0-2 1-16,-8 0 2 16,0-1 2-16,4 4-3 15,0-1-3-15,11 3 0 16,-7 3-1-16,-4-3 2 16,-4 0 1-16,4-3-4 15,-8 0 1-15,5 3 0 16,-1 0 2-16,7 0-3 15,1 8 0-15,-4 0 1 16,-7-3 2-16,-5 1-1 16,4-4 2-16,1 1-4 15,-1-3-2-15,4 5 2 0,8 1 2 16,0-1-2-16,-4 3 0 16,-8 0 1-16,-4-3 2 15,1 0 1-15,-8-2 1 16,-1 0-2-16,5-1-2 15,3 1 1-15,1 0-1 16,11 2 0-16,-8 3 0 16,-3 0 0-16,-5-3 0 15,1 0 0-15,0-2 2 16,-5 0-3-16,5-1-2 16,3 4 4-16,9 2 1 15,3-3 0-15,-8 0-2 16,0 1 1-16,-3-1-1 0,-5-3 0 15,1 1 0-15,0 0 0 16,3-3 0-16,4 0 0 16,1 0 0-16,7 2 0 15,-8 1 0-15,-4 0 0 16,1-3 0-16,-1 0 0 16,-3-3 0-16,3 0 0 15,1 1 0-15,3-4 0 16,8 4 2-16,0-1-1 15,-8 1 2-15,1-1-2 16,-9 0 2-16,1-2-4 16,-4 0 0-16,-1-3 1 15,1 2 0-15,4 1 0 0,0 0 2 16,3 2-3 0,0 0 0-16,-3 1 1 0,-8 2 0 15,4-3 2-15,-8 1 1 16,0-1-4-16,0 3-1 15,-7-3 1-15,-1-2 2 16,1 5 0-16,3 0-1 16,4 0 1-16,0 0-1 15,-3 0 0-15,3 0 2 16,0 0-3-16,-8 0 0 16,-3 0 1-16,-4 5 2 15,-4-5-1-15,-4 3 2 16,0-3-2-16,-3 3 2 15,-5-1 0-15,0-2 1 0,1 0-2 16,-4 0-2-16,-8 0 1 16,7 0-1-16,-7 0 0 15,0 0 2-15,8 3-1 16,-8-3-1-16,0 0-2 16,0 0 1-16,0 0 3 15,0 0 3-15,0 0 0 16,0 0 2-16,0 0 0 15,0 0 1-15,-4 0-7 16,0 0 0-16,0 0 1 16,1 0 1-16,-5 0-6 15,4 0 0-15,-4 0-1 16,5 0 2-16,-1 2-8 0,0 1-3 16,0 0-15-16,0 2-5 15,-3 0-58-15,-1 9-25 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06.232"/>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17377 3067 52 0,'4'-7'19'0,"-1"7"-10"0,5 7-2 16,-8-7 7-16,7 0 1 15,0 0 1-15,1 0-2 16,3-7 1-16,3 4 1 16,1-1 2-16,7 1-6 15,0 3 1-15,7-3-6 16,0-4 1-16,4 0-5 16,0 1 7-16,0 2 5 0,4 1-5 15,-4 0-3-15,3 3-7 16,1-14-2-16,-1 4 5 15,4 4 5-15,4-11-2 0,4 14-1 16,3-1 0-16,4-6 1 16,-4 4-3-16,4-8 0 15,-4 1-1-15,8 0 1 16,-4-4-2 0,3 7-1-16,4 0 1 0,4 3 1 15,4 1 3-15,-1-4 2 16,-3 3-8-16,3 0-1 15,-3 1 2-15,0-4 2 16,3 0 4-16,12-4 1 16,-8 8-1-16,-4 2 1 15,-3-2-4-15,4-1 0 0,-4 0-1 16,3 1 1-16,1 2-4 16,10 1 0-16,-10 3 1 15,-5 0 2-15,-3 0-1 16,1 0-1-16,2-3 1 15,1-4 1-15,4 4 3 16,3-1 4-16,-4 1-4 16,1 3-3-16,-4 0-1 15,0-3 1-15,-1-1-1 16,1 1-1-16,0 0 1 16,0-1-1-16,0 4 0 15,-1 0 0-15,-2 0 0 16,-5 0 2-16,-3 0-3 15,4 0 0-15,-1-3 3 16,1 0 3-16,-1-1-7 0,1 4 0 16,6 0 2-16,-2 4 2 15,-5-1 0-15,4-3 1 16,0 0-2-16,-3 0-1 16,3 0 1-16,0 0-1 15,4-3-3-15,4 3 0 16,-5 0 2-16,1 0 2 15,4 0 0-15,-5 0 2 16,5-4-2-16,-1 4 2 16,5-3-4-16,2 0 0 15,1 3 1-15,-11 0 2 16,3 0-1-16,-3-4-1 0,-4-2 1 16,4 2-1-16,11 1 2 15,7-4 1-15,-11 4-4 16,-3-1-1-16,-8 1 1 15,7 3 0-15,-3-3-2 16,7-1 2-16,-7 4 1 16,11-6 2-16,-7 2-1 15,-5 1-1-15,-3 0 1 16,8-4-1-16,-4 4 0 16,3-1 2-16,-3 1-3 15,4 3 0-15,3 0 1 16,-7 0 0-16,-4 0 0 0,4 0 2 15,-1 0-3-15,-2 0 0 16,-1 0 1-16,4 0 2 16,7 0-3-16,-8 0 0 15,-2 0 1-15,-5 0 2 16,12 0-1-16,-5 7 2 16,1-11-4-16,0 8-2 15,0-8 2-15,0 8 0 16,0-4 3-16,-8 3 1 15,-3 4-4-15,11-4-1 16,-8-6 1-16,1 6 2 16,-1-3 0-16,1 3-1 15,-1-3-2-15,1 4 1 0,-4 2 3 16,-4-2 1-16,-4 2-4 16,1-2-1-16,-1 2-2 15,-3-2 3-15,0-1 0 16,-4 1 3-16,1 6-1 15,3-4-1-15,-4 4-2 16,-4 0 1-16,-3-1133 3 16,4 2273 1-16,-8-1137-1 15,0 1-2-15,-3-1-2 16,0 4 1-16,-1-4 1 16,-3 4 0-16,0 13 0 15,0 3 2-15,4 0-1 16,-1-3-1-16,-3-3-2 0,-4 0 1 15,-3-7 1-15,-4 3 2 16,-4 0-3-16,1-3-2 16,-5 10 2-16,-3-3 2 15,0 0 0-15,0-7 2 16,0 6-4-16,0-6-2 16,0 0 2-16,0 4 2 15,0-1 0-15,0 7-1 16,0-3 1-16,0 16-1 15,0 7 0-15,-7-7 0 16,0 1 0-16,-12-8 0 16,5 1 0-16,-1-4 2 15,-3 1-3-15,0-4 0 0,-1 3 1 16,-3-6 2-16,-3-1-3 16,-1-6 0-16,-7 7 3 15,0 0 1-15,-7-4-6 16,-4 7 0-16,-7-3 1 15,-4 3 3-15,-7 10 0 16,0 10-1-16,3-10 1 16,-7 3-1-16,1-6 0 15,-5-4 0-15,1-6 0 16,-8 3 0-16,7-10 0 16,8 3 0-16,4 1 0 15,-4-11 0-15,-1 4-3 16,-2-1 2-16,-5-6 1 15,1 0 2-15,-5 0-1 16,9 7-1-16,-1 0 1 0,-4-7 1 16,1 3-3-16,-4 4 0 15,-4 3 1-15,0 0 0 16,-3 3 0-16,7-3 0 16,-4 3 0-16,-4 7 0 15,-6 0 0-15,2 10 0 16,-6-13 0-16,11 3 0 15,6-7 0-15,5-3 2 16,-8 4-1-16,4-4-1 16,-4 0-2-16,0-7-1 15,4 0 2-15,7 1 2 16,1-1-2-16,-12 0 0 0,4-6 3 16,-8 6 1-16,4 11-4 15,-7-11 1-15,8 0-2 16,2-3-2-16,-13 4-2 15,3-8-1-15,-4 4 1 16,0 0 4-16,4 4-1 16,0-1-1-16,11-6 0 15,-4 3 0-15,4-3-2 16,0-1 1-16,-1 4 5 16,1 0 2-16,0 0-5 15,4-3 0-15,7 0 1 16,-15-4 3-16,0 0 0 15,0 1-1-15,0 2 1 16,1-2-1-16,6-1-3 16,4 4 2-16,-3-4 1 15,-4-3 0-15,0 0 0 0,-1 0 0 16,5 3 0-16,-8-3 0 16,4 0-3-16,4 4 2 15,-1-1 1-15,-10-3 2 16,3 0-1-16,0 3-1 15,-7-3-2-15,7 0 1 16,4 0 1-16,0 0 2 16,-4 0-1-16,0 0-1 15,0 0 1-15,4-3 1 16,0 3 1-16,4-3 1 16,3-1-2-16,0-2-2 0,0-4-2 15,0 3 1-15,1 4 1 16,-1-1 0-16,0 1 0 15,4 0 2-15,3-1 3 16,4-2 4-16,4-1-6 31,-11 0-2-31,7-3-1 0,0 4 0 0,-3 2 0 16,3 1 0-16,0 0 0 16,0-1 0-16,0 1 0 15,4-1 0-15,0 1 0 16,-8 0 2-16,1-1 1 15,-1 1 1-15,-3 3-2 16,4 0-2-16,-1 0 1 16,1 0 1-16,7 0-3 15,-1 0 0-15,1-3 3 0,0-4 1 16,0 4-4-16,-4-1 1 16,-4 1 0-16,8 3 2 15,4 0-1-15,-1-7-1 16,1 4 3-16,3 3 0 15,7-3 1-15,1-1 0 16,3 1-2-16,0-4 1 16,4 1 0-16,-4-4 3 15,-4 3-3-15,4 4 0 16,0-4-3-16,0-3-1 16,-3 3 1-16,3 1 0 0,0-8 0 15,4 8 0-15,-1-1 0 16,1-3 2-16,-4 0-3 15,4 0 0-15,3-7 1 16,4 4 0-16,1 0 0 16,2-7 2-16,1 3-1 15,3-10-1-15,1-13 1 16,3 4-1-16,0 6 0 16,0 0 0-16,0-4-3 15,0 4 2-15,4 0 1 16,3 4 0-16,4-4 0 15,-4 6 2-15,4-2-3 16,0 6-2-16,0-10 2 16,4 3 0-16,0 0 1 15,-1 4 2-15,1 6-3 0,-1-3 0 16,1 4 1-16,0-4 0 16,3-4 0-16,-3 8 0 15,3-31 0 1,0 7 0-16,4 10 0 15,-3 0 0-15,-1 7 0 16,0-4 0-16,1 4 0 16,-1-1 0-16,0 1 2 15,1 0-1-15,-1 3-1 16,8 3-2-16,-1 0 1 16,4 7 1-16,-3-7 0 15,0 1-3-15,-1-11 2 0,1 7 3 16,3-7 1-16,0 7-1 15,4-3-2-15,4 0-2 16,0-4-1-16,-1 4 2 16,1-14 2-16,10-3 0 15,-3 3-1-15,0 1-2 16,0 6 1-16,0-4 1 16,-4 4 0-16,1 4-3 15,2-1 2-15,5 7 1 16,-4 0 2-16,4-3-1 15,3 6 2-15,4 4-4 16,0-7 0-16,-1 6 1 16,1 1 0-16,-4-7 0 15,1 7 0-15,3-1 0 16,-8 1 0-16,4-4 0 0,1 1 0 16,-8-1-3-16,-1-3 2 15,-2 7 1-15,-1 3 2 16,-3-4-1-16,-1 1-1 15,-3 3 1-15,0 3-1 16,-4 4 0-16,-3-4 0 16,-4 4-3-16,0 3 2 15,-4-3 1-15,1 3 0 16,-1 3 0-16,-7-3 0 16,0 0 0-16,3 7 0 15,-3 3 2-15,-3 0 1 0,-4 10-26 16,-4 0-11-16,-8 13-78 15</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2.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2762 17375 174 0,'7'0'1'0,"0"-3"-1"16,-3 3 3-16,3-3-2 15,-7 3-1-15,3 0-2 16,-3 0 1-16,11 0-19 15,-7 0-7-15,3 3-15 16,3 0-6-16</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4.8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23668 17122 108 0,'-4'0'41'0,"4"-6"-22"0,0 6-9 0,4-6 12 15,-1 6-8-15,1-3-1 16,-4 3-3-16,3 0-1 15,1 0-5-15,0-3 2 0,-1 3 3 16,4 0 6-16,0-6 3 0,0 6-3 16,0-3-1-16,7 0-4 15,4 3 1-15,0 0-4 16,-1-8 1-16,4 2 1 16,1 0 2-16,2 0 1 15,5-9 0-15,2 12-2 16,8 0-1-16,3 0-3 15,-3 1 1-15,0-1-4 16,0-6 0-16,7 0 1 16,0 3 0-16,-4 3 0 15,7-3 2-15,4 3-1 16,0 3 0-16,7 3-1 16,-3 9 2-16,-5-6-3 15,1 6-2-15,4-1 0 16,-1 1 1-16,1-6-1 0,6 0-1 15,4 0 3-15,0-3 2 16,0 3 2-16,0-3 1 16,0-1-4-16,0-2-1 15,4 3-1-15,-1 0-2 16,5-3 1-16,-5 3 1 16,1-3-1-16,-4 6-1 15,0-3-2-15,-4-3 1 16,8 0 1-16,-1 0 0 15,8 0 2-15,-4 3 1 16,-3-3 1-16,3 6 0 0,0-6-2 16,7 0 1-16,0 0 0 15,0 0 1-15,0 0-2 16,-7 0 1-16,4 0 0 16,0 0 1-16,6 0 0 15,-3 0 2-15,1 0-3 16,-5 0-2-16,1 0-3 15,-4 0 1-15,0 0 1 16,7 0 2-16,4 0-1 16,-4 0-1-16,-3 0 5 15,-4 0 1-15,3 0 0 16,1 0-1-16,3 0-6 16,4 0-1-16,-1 0 1 15,-3-6 2-15,-3 6 2 16,3-3 1-16,4 0 0 15,0-3 0-15,-1 3 0 0,-3 0 0 16,4 0-2-16,0-5 1 16,-1 2 0-16,12 0 3 15,-5 3-1-15,1 0 0 16,0-12-1-16,24 4 2 16,4 2-3-16,0 3 0 15,-35 3-3 1,24-3-1-16,-3 3 3 15,3-3 1-15,-3 3 1 0,-7-3 0 16,-11 6-5-16,7-5 1 16,1-1 0-16,2 6 0 0,-2 0 0 15,-5-3 2-15,-10 0-3 16,-3-3 0-16,-4 6 1 16,7 0 0-16,0 0 0 15,-3 0 2-15,-7 0 1 16,3 0 1-16,-7 0-5 15,-7 0-1-15,-7-3 3 16,0 3 1-16,-11 0 2 16,0-3 2-16,-14-3-3 15,-3 6 0-15,-4 0-3 16,-7-3-1-16,-7 0-8 16,-7-3-4-16,-7 6-26 15,-17 0-13-15,-12 0-60 16,-9 0-26-16,-5-6 10 15</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6.4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23650 17351 72 0,'0'-3'30'0,"0"6"-16"0,0-6 5 16,0 3 16-16,0 0-4 15,0 0 2-15,4 0-6 16,-4 0 1-16,0 0-12 16,7 0-4-16,-7 0-7 15,7 0 3-15,0 0 4 0,0 0 0 16,4-3 3-16,-1 3-4 16,18-3 7-1,1 0-1-15,2-3-2 16,5 4 0-16,2 2-2 15,8 0 0-15,4 0-3 16,3 0 1-16,-1-1000-4 0,1 2000 1 16,7-1000-3-16,0 0 0 15,11 0 1-15,3 0 1 16,0 0 1-16,-3 2 0 16,6-2-4-16,-3 0-1 15,7 0 3-15,8 0 1 16,-1 0-3-16,-7 6-1 15,7-6 1-15,-3 0 0 16,7 0-2-16,3 0 1 16,0 0 0-16,-7 0 1 15,4 0 0-15,-4-6 0 0,7 6-2 16,1 0 1-16,-1 0-2 16,-10 0 2-16,3 0 0 15,0-2 3-15,7-1-3 16,1 0-2-16,-5 3 0 15,-6-3 1-15,3 0-1 16,0 0 2-16,8 0-2 16,2 0-1-16,-6 3 5 15,-4 0 4-15,0-3-1 16,4 0 1-16,7 0-5 16,-4-3-1-16,0 6-1 15,-3 0-2-15,14 0 1 16,7-9 1-16,-7 9-1 15,-4-2-1-15,-7-1 1 16,-3 0-1-16,-4 0 0 0,4 0 2 16,3 0-1-16,-3 3-1 15,-4 0-2-15,-10 0 1 16,6 0 1-16,1 0 2 16,10 0-3-16,-3 3 0 15,-4-3 1-15,-7 0 0 16,0 3 0-16,-3-3 2 15,14-3-1-15,-4 3-1 16,-3 0 1-16,-4 3-1 16,-7-3 0-16,0 6 2 15,-3-3-1-15,6-1-1 0,1-2 1 16,-4 0-1-16,-7 6 0 16,-4-3 2-16,4-3-3 15,-7 0 0-15,4 0 3 16,-1 0 3-16,4 0-4 15,-3 0-3-15,-4 6 1 16,-4 0 0-16,-3 0 1 16,0-3 0-16,-3-3 0 15,-1 3 0-15,-3-3 2 16,-4 0 3-16,11 0-2 16,-4 0 0-16,-6 0-3 15,-1 0-1-15,-7 0 1 16,1 0 2-16,-8-3-3 15,-3 3 0-15,-1 0 1 16,-10 0 2-16,4 0-3 16,-4 0 0-16,0 0 1 15,-3 0 0-15,-1 0-3 0,1 0 2 16,0 0-6-16,-4 0-3 16,3 0-14-16,1 0-7 15,3-6-39-15,-7 0-18 16</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8.3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26307 6142 68 0,'-4'-6'27'0,"4"12"-14"0,0-6 0 16,0 0 14-16,4 0-2 16,-1-3 0-16,-3 3-2 15,4-3 0-15,-1-3-11 16,-3 6-4-16,4 0-5 16,-1 0 2-16,4-3 4 0,-7 3-1 15,4-3 3-15,-1-6 0 16,4 6 3-16,1 3 4 15,-1-6 1-15,3 6-2 16,1 0 0-16,-1 6-3 16,8-6-1-16,-4 0-3 15,4 0 1-15,3 0-4 16,0 0 1-16,7 0-3 0,0-6 2 16,4 6-2-16,4 0 2 15,2 6-2-15,5-6 2 16,-5 0-2-16,1 0 2 15,4-6 0-15,-1 3 3 16,4 0-1-16,0 3 2 16,7-8-2-16,-1 5 2 15,1-3-8-15,0 3-2 16,0 0-1-16,0 3 0 16,-3-6-3-16,-5 3 2 15,5 0 3-15,-4 3 3 0,0-6-2 16,3 3 0-16,0 0 1 15,1 3 0-15,-4-5-2 16,-1 5-2-16,-6-3 3 16,4 3 0-16,-12-6 1 15,1 6 0-15,0 0-2 16,-11 0-2-16,0 0 1 16,-3 0-1-16,-1 0-3 15,5 0 0-15,-5 0 4 16,1 0 1-16,-1 0-3 15,-2 0 1-15,-1-3 0 16,0 3 0-16,-4-3-9 16,1 3-2-16,-4-3-16 15,0 6-8-15,-3 0-32 16,-11 6-15-16,-8-1-40 16</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9.1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6380 168 0,'0'-3'66'0,"0"3"-36"0,7-12-24 15,0 12 15-15,0 0-9 16,0-6 1-16,3 0-2 0,8 0 1 16,0 3-6-16,-1-5 0 0,1 5 4 15,0-9 0-15,3 12 2 16,0-6 2-16,4 6 4 15,3 0-1-15,0 0 1 16,4 0-3-16,-1 6-1 16,1-6-4-16,4 12-1 15,6-9-5-15,0 0-1 16,4 2 1-16,3-5 2 16,11 3 1-16,4 3 1 15,-1 0-2-15,4 0 1 16,0 6-4-16,0-12-2 15,1 3 4-15,-1 0 1 0,3 3-2 16,-3-6-3-16,-3 2 0 16,-1 1 1-16,-6 3-1 15,-5-6 2-15,-2 3-4 16,-4 0 0-16,-4-3 1 16,-7 0 2-16,-3 0-1 15,-7 0 2-15,-4 0-2 16,-3 0-1-16,-4 0 1 15,-4 0-1-15,-3 0 0 16,0 0 2-16,-7 0-3 16,0 0-2-16,0 0-5 15,0 0 0-15,0 0-3 16,0 0 0-16,-3 9-27 16,-8 3-33-1,1-3-13-15,-4 5-33 16</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9.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26543 6644 108 0,'-4'0'44'0,"4"0"-24"0,4 0-13 16,-4 0 13-16,0 0-4 16,4 0 1-16,3 0 2 15,0 0 0-15,3-6-10 16,4 3 1-16,4 1 3 0,3-7 4 16,4 6 4-16,0-3-2 0,3 3-2 15,0 0-1-15,4-3 3 16,-1 6-5-16,1-3 2 15,4 0-5-15,2 3 1 16,1 0-7-16,11 0-1 16,-1 0 0-16,4 0 2 15,0 0-3-15,0 3 0 16,3 0 1-16,1 3 2 16,3-6-3-16,-1 3 0 15,1-3-1-15,4 0 1 16,-1 3-2-16,1 3 2 15,-4 0-2-15,-4 0-1 16,-3-6 1-16,4 5-1 0,-8 1 0 16,-7-6 2-16,-3 3-1 15,0 3-1-15,-7-6 3 16,-4 0 2-16,-3 0 2 16,-8 0 3-16,-3 0-1 15,-3 0 2-15,-4 0-4 16,-7 0 1-16,0 0-5 15,0-6 0-15,0 6-6 16,-3 0-2-16,-1 0-5 16,1 0 1-16,-1 6-8 15,0-3-4-15,-6 9-66 16,-15 3-52 0</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5.71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E26054D-D2EB-42FF-8CEE-A3A5E6B56A8B}" emma:medium="tactile" emma:mode="ink">
          <msink:context xmlns:msink="http://schemas.microsoft.com/ink/2010/main" type="inkDrawing" rotatedBoundingBox="7980,5643 10406,5804 10298,7420 7872,7259" rotationAngle="1192311712" semanticType="enclosure"/>
        </emma:interpretation>
      </emma:emma>
    </inkml:annotationXML>
    <inkml:trace contextRef="#ctx0" brushRef="#br0">4611-1215 56 0,'-20'-4'22'0,"30"8"-12"0,-20-4-3 16,10 0 9-16,0 0-2 15,0 0 6 1,-11 0-6-16,1 0-8 16,5 0-4-16,0 0 1 15,0 0-2 1,5 0-3-16,10 0 8 15,0 0 5-15,1 0 8 16,-1 0 5-16,5 0-3 16,0-4-3-16,0-4-8 15,6 3-2-15,-1 5-4 16,5-4-3-16,1-4 2 0,4 8-2 16,6 0-1-16,20-5 1 0,5 5 1 15,-5 0-3-15,-1 0 0 16,1 0-1-16,10 0 0 15,-5 0 2-15,0 0 2 16,5 0 3-16,5 0 2 16,26-4-3-16,-6-4-1 15,-4 8-1-15,-6 0 1 16,-5 0-4-16,6 0 0 16,-6 0 1-16,-5 0 2 15,0 0-3-15,-5 0-2 16,25-5 2-16,-14 1 0 0,-11-4 1 15,0 8 2-15,-15 0-1 16,-6 0 2-16,-4-4 4 16,-6 4 4-16,-9-9-6 15,-1 9-1-15,-4-4 0 16,-6 4 2-16,-5 0-3 16,0 0 0-16,-5 0-3 15,-5 0-1-15,0 0-1 16,0 0-2-16,-5 0 3 15,5 0 0-15,0 4 1 16,-5 5 2-16,0-9-3 16,0 4 0-16,0-4 1 15,5 8 2-15,-5-4-3 16,5-4 0-16,0 5 1 16,-5 3 2-16,5-4-3 0,0 9 0 15,0-4 1-15,0 7 0 16,5 14-5-16,0-13-1 15,0 0 3-15,0 17 3 16,-5 4 1-16,0 9-1 16,0-1 1-16,0-12-1 15,0 17-3-15,0-5 2 16,0 5 1-16,0 4 0 16,0 4-3-16,0-8 0 15,0-51 2 16,0 85 0-31,5-17 1 16,-5 12 0-16,-5-16 0 0,5-9 0 16,0-5 0-16,0-16 0 15,-5 0 0-15,0 0 0 0,-5-9 0 16,0-3 2-16,-6-6-1 16,6-3-1-16,0 4-2 15,-5-13 1-15,5 13-1 16,-1-17-2-16,1 13-4 15,-15-9-5 1,-11-4 5-16,6 0 2 16,-1 0 4-16,1 0 1 15,-1 0 1-15,-4 0 0 16,-1 0 2-16,1 0-1 16,-1 0-1-16,-5 0-2 15,-9 4-1-15,-1-4-1 0,5 13 0 16,-5 0 0-16,-5-9 3 15,-20 9 0-15,-5-9 3 16,0 9-3-16,5 4-2 16,-1 0 2-16,-4 0 0 15,0-5 1-15,-1-3 2 16,-4 3-1-16,-10 5-1 16,4-4 3-16,6-9 0 15,10 9-4-15,10-9 1 16,10-4 4-16,0-4 2 15,0-9-5-15,10 13 0 0,6-4-1 16,4-4 0-16,6 3 0 16,4 5 0-16,6-12 0 15,-1 12 0-15,11 0-9 16,5 0-2-16,5 0-10 16,0 0-1-16,0 0-31 15,21-9-26 1,14-4 28-16</inkml:trace>
    <inkml:trace contextRef="#ctx0" brushRef="#br0" timeOffset="2433.1265">6907 59 64 0,'-76'0'27'0,"61"5"-14"0,-6-18-11 15,16 13 9-15,-5 0-9 0,0 0-1 16,5 0-8-16,0 8 0 16,5-8-24-16,0 0-9 15</inkml:trace>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50:22.51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7D1064D-CF75-4E85-963E-5E197A661B10}" emma:medium="tactile" emma:mode="ink">
          <msink:context xmlns:msink="http://schemas.microsoft.com/ink/2010/main" type="inkDrawing" rotatedBoundingBox="459,6140 7290,6956 6858,10576 27,9760" hotPoints="6761,7342 6439,10214 879,9591 1201,6719" semanticType="enclosure" shapeName="Rectangle">
            <msink:sourceLink direction="with" ref="{0EE3A4A8-5F82-41E1-85A9-143ECAC97C02}"/>
          </msink:context>
        </emma:interpretation>
      </emma:emma>
    </inkml:annotationXML>
    <inkml:trace contextRef="#ctx0" brushRef="#br0">6979 1123 84 0,'4'-4'33'0,"-4"0"-18"0,5-4-18 0,-5 8 8 16,0-3-6-16,-5-1 0 15,5 4 5-15,-4 0 5 16,-1 0-3-16,0 0 2 15,1 4 1-15,-1-1 5 16,-4 1 5-16,0 4 5 16,-1-4 1-16,1-4 0 15,5 11-8-15,-1-7-2 16,-9 0-9-16,0 4-6 0,5-4-1 16,-9-1 1-16,-1 1 2 15,1 0-1-15,-5 0-1 0,-5 4-2 16,-4-1 1-16,-5 5 1 15,-10 3 2-15,-13-3-1 16,5 11-1-16,0 4 3 16,-1-8 0-16,-9 8 7 15,-4-8 4-15,-5 4-3 16,0 0 1-16,0-3-7 16,-4-1-3-16,-1 4-4 15,1-4 1-15,4-3 3 16,-9-5 1-16,4 12 1 15,6-7 2-15,8-5-3 16,5-3 0-16,4 7-1 16,10 1-2-16,9-5 1 0,5 1 1 15,4-4 3-15,1-1 7 16,13 1-3 0,4-4-2-1,1-8-6 1,5-4-1-16,-1 4 0 15,0 1 0 1,1-1 0-16,-1 4 0 16,5-4 0-16,-4 4 0 15,-1 0-3-15,0 0 0 16,1 0 4-16,-10 0-1 16,5 0 0-16,-10 0-2 15,5 0 4 1,0 0-4-1,1 8 1-15,3-8-1 16,1 7 0-16,0 5-3 16,4-8 1-16,1-1-5 15,-1 1-1-15,0 0 0 16,1-4 1-16,-1 0 3 16,-4-4-5-1,9-3-1-15,0-1-2 16,0 0 1-16,-5 4 5 15,1-7 4 1,-1-1 5-16,0 1 0 16,1 3-1-16,-1-7 1 0,1 7-1 15,-1 0-3-15,0-3 2 16,-4 3-1-16,0-4 0 16,0-7 2-16,-1 4 2 15,-3-4-1-15,3 3 2 16,-4-11-2-16,1-4-1 15,-11-7 1-15,-8 0 1 16,0-1 3-16,-5 1 2 16,37 38 1 15,-60-54 2-31,-5-4 1 0,5 4-1 16,9 16 1-16,5-5 0 15,5 9 3-15,-1-5-7 16,-4 8-2-16,0 1 1 0,-5-1-1 15,-14 4 0-15,5-16-1 16,0 1 2-16,-4 0-3 16,-1-4-2-16,-4 7 0 15,4-7 1-15,-4 7-3 16,4 1 0-16,-23-4 1 16,1-1 0-16,3 9 2 15,-3-5 3-15,-1 12 0 16,5-4 0-16,4 5-1 15,1 2 0-15,-10 1-2 16,0 4-2-16,5-4 1 16,0 4 1-16,-9 0-1 15,9-5-1-15,-1 17-2 0,1-9 1 16,-14 9 1-16,5-1 2 16,0-4-3-16,4 9 0 15,-5-5-1-15,6 4 0 16,8 0 2-16,1 4 2 15,-15 4-3-15,6 0 0 16,3 7 1-16,6 5 0 16,9-5-3-16,-1-3 2 15,1 7 1-15,4 12 2 16,10-11-1-16,0 3-1 16,4 12-2-16,5-4 1 0,-5 0 1 15,-5 0 0-15,10-4 0 16,0 15 2-16,-5 1-3 15,10-5 0-15,-1 13 1 16,5 6 0-16,5-6 0 16,4-1 0-16,5 0 0 15,5-8 0-15,-1-7-3 16,5 4 0-16,0-8 2 16,5 7 2-16,-5 16 0 15,0-15-1-15,-4 0 3 16,9-4 0-16,-5-1-4 15,0 1-1-15,5 4 1 16,-5-4 0-16,0 3 1 16,5 12 0-16,0 4 0 15,-1 0 0-15,1 0 0 0,0-3 2 16,4-9-1-16,1 4-1 16,4-3-2-16,-5 7 1 15,0-4 1-15,5 1 2 16,0-9-1-16,0 9-1 15,0-1 3-15,0-3 0 16,0 3 1-16,0 16 0 16,0-5 0-16,-4-2 0 15,4 2 0-15,0-10 0 16,0 3-5-16,0-4 1 16,4 4 0-16,-4 1 0 15,5-1 2-15,-5-4 1 0,5 0-1 16,9 5 1-16,-1-1-2 15,1 4 2-15,5 8-2 16,-5-8-1-16,-1 0 1 16,1-8-1-16,-4-7 0 15,3 3 2-15,1 1-3 16,0-1 0-16,0 8-1 16,4-3 0-16,5-9 4 15,5 5 1-15,0-1-1 16,4-3-2-16,5 3-2 15,9-3 1-15,-4 0 1 16,-5-8 0-16,0 7 0 16,0 8 0-16,-5-15 0 0,0 0 2 15,1-4-1-15,4 1-1 16,-10-9 1-16,10 0-1 16,-4-3 0-16,-1-1 0 15,0 1 0-15,1-4 0 16,4 3 0-16,-5-3 0 15,5 0 0-15,9-1 2 16,-9 1-1-16,14 0-1 16,-5-1 1-16,-4 1 1 15,-6-8-1-15,1 8-1 16,-4-8 1-16,-1 0-1 16,0 4 0-16,1-4 2 0,-6-4-1 15,10 4-1-15,-4 0 1 16,4 4-1-16,0-1-3 15,0 1 2-15,0 4 1 16,-1-4 0-16,15-4 0 16,5 4 2-16,-1-4-3 15,1-8-2-15,-6-4 4 16,1 5 1-16,5-5 0 16,-1 5-2-16,-4 3-2 15,0 0 1-15,-5 0 1 16,0 4 0-16,0-4 0 15,10 0 0-15,-10 4 0 16,9 0 2-16,-9 0-3 16,-4-4-2-16,-1 1 2 0,1-1 2 15,-5 0 0-15,-5 0-1 16,5 0 1-16,-4 4 1 16,3-7-3-16,-3 7-2 15,-5 0 2-15,4 0 0 16,-4 0 3-16,-1-4 1 15,1 4-4-15,0 0-1 16,-1-4 1-16,1 0 2 16,0 0 0-16,9 4-1 15,9-4-2-15,-5 0 1 16,-4 4 3-16,-4 0 1 16,-6 0-1-16,6 0-2 15,-5 0 1-15,-1 0-1 0,1 0-3 16,0 0 2-16,4 0 3 15,5 0 1-15,0 0-4 16,-5 0 1-16,5 0 0 16,0 0 2-16,0 0-1 15,0 0-1-15,0 0 1 16,4 0-1-16,10 0 0 16,-5 0 0-16,-4 0 0 15,0 0 0-15,-1 4 0 16,-4-4 0-16,0 0 0 15,5 0 0-15,4 4 0 16,-5 0 2-16,1 0-3 16,-1-4 0-16,-4 4 1 15,5 7 0-15,4-3 2 16,5 0 1-16,4-5-4 0,-4 5-1 16,-5 0-2-16,-4 0 3 15,-5 3 0-15,0 4 3 16,-5-3-1-16,0 0 2 15,15-5-4-15,-6 16 0 16,-4-7 3-16,0 7 1 16,0 0-1-16,-5-4-2 15,1 0-2-15,-1 5 1 16,0-5 1-16,1 4 2 16,8 4 1-16,1-4 1 15,-1 0-2-15,1 4-2 16,-5-8-2-16,0 4 1 0,-5-4 1 15,-4 5 2-15,0 3-1 16,-5 3-1-16,0-3 1 16,4-8 1-16,-3-3-1 15,3-1 2-15,1 1-2 16,0-5 2-16,-1 1-2 16,1-5-1-16,0 1 1 15,0-4-1-15,-1 0 0 16,1 4 2-16,0-5-3 15,-1-3 0-15,-4 0 3 16,10-3 1-16,-1-5-1 16,0 4-2-16,-8 4 3 15,-1-4 2-15,-5 0-2 0,1 0-2 16,-6-3 0-16,1-1-1 16,0-7 0-16,0 11 0 15,0-12 0-15,0 5 2 16,0-8-3-16,-1-1 0 15,1-3 1-15,5-4 0 16,-5-3 0-16,-1-1 2 16,11-8-1-16,3 9-1 15,-4-5-4-15,0-7-2 16,-4-1 5-16,-1 1 5 16,1 3-7-16,-5 9 1 15,0-9 0-15,-1 4 3 16,1-11 0-16,0 0-1 0,-5 8-4 15,1-1 0-15,-1-3 4 16,-9 3 2-16,0-11 0 16,-9 4-2-16,4 0 1 15,-4 11-1-15,-1-19 0 16,-3 8 0-16,-1 12-3 16,0-5 2-16,-9 1-1 15,-5 7 0-15,0-4-3 16,5 4 1-16,0-11 0 15,-4-4 2-15,3 4 1 16,-3-5 1-16,-1-3 0 16,0-4 2-16,-9 8-1 15,-4 0-1-15,4 4-2 16,0-8 1-16,-5 11-1 16,1 1-2-16,-5 3 0 0,4 1 0 15,0-1 5-15,-13 0 1 16,4-7-3-16,0 3 1 15,1 1 0-15,-10 3 2 16,-10 5-1-16,-8-1 2 16,-5 8-2-16,0 0-1 15,4-1 3-15,1 9 0 16,8 0-1-16,6-5 1 16,8 5-2-16,10 0-1 15,9-5 1-15,5 5-1 16,4-4-5-16,10 3-1 15,4-11-26-15,9 8-9 16,5-8-94-16,0 4-43 16,0-8 89-16</inkml:trace>
  </inkml:traceGroup>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6.61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D5A6797-04C0-4FF2-8A38-659462C8A92F}" emma:medium="tactile" emma:mode="ink">
          <msink:context xmlns:msink="http://schemas.microsoft.com/ink/2010/main" type="inkDrawing" rotatedBoundingBox="8895,5859 8996,7268 8940,7272 8839,5863" semanticType="verticalRange" shapeName="Line"/>
        </emma:interpretation>
      </emma:emma>
    </inkml:annotationXML>
    <inkml:trace contextRef="#ctx0" brushRef="#br0">5485-1227 76 0,'0'8'30'0,"0"-8"-16"0,-5 4-1 0,5 0 11 15,-5 13-1-15,-1-4-2 16,1 0-5-16,0-5-2 15,0 5-6-15,0 8-3 0,5-4-2 16,0 13-3-16,0 16 3 16,0 1 0-16,0-9 1 15,5 13-5-15,0-5 1 0,0 9 2 16,6 9 1-16,-1-1-1 16,0 5-2-16,0 0 1 15,0 21-1-15,0 0 0 16,0-17 0-16,1-5 0 15,-6-3 0-15,0-13 0 16,0-18 0-16,-5 18 6 16,0-17 4-16,-5 0-3 15,0-4 1-15,0-1-7 16,5-8-3-16,-5-4 1 16,5 0 2-16,-6-4-2 15,6-9 0-15,0 0 1 16,0-4 2-16,11-4-10 0,4-13-4 15,5-12-67 1</inkml:trace>
  </inkml:traceGroup>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3.6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F46AB20-9CE3-4C67-9372-1A18828AA193}" emma:medium="tactile" emma:mode="ink">
          <msink:context xmlns:msink="http://schemas.microsoft.com/ink/2010/main" type="inkDrawing" rotatedBoundingBox="6624,7132 6632,6001 6712,6002 6704,7133" semanticType="callout" shapeName="Other">
            <msink:sourceLink direction="with" ref="{66216C54-E79C-4376-8CCD-BED361CDD89A}"/>
          </msink:context>
        </emma:interpretation>
      </emma:emma>
    </inkml:annotationXML>
    <inkml:trace contextRef="#ctx0" brushRef="#br0">3290-1084 60 0,'0'0'24'0,"0"0"-12"0,0 0-12 0,0 0 5 16,0 0-6-16,0 0 1 16,0 0 0-16,0 0 0 15,0 0 0-15,0 0 2 16,0 0 3-16,0 0 2 15,0 0 3-15,0 0 1 16,0 0-1-16,0 0-1 16,0 0-8-16,0 0-2 15,0 0 0-15,0 0 2 16,0 5-2-16,0 7 0 16,0 1 1-16,0-9 2 0,-5 18-3 15,0 7 0-15,0 5 1 16,0-4 2-16,0-5-3 15,0 5 0-15,0-1 3 16,-1 5 1-16,1 0-1 16,0 0 1-16,0 12-2 15,0-7 2-15,0 3-2 16,0 0 2-16,5 5 0 16,0 4 3-16,0 12 1 15,0 5 1-15,5-5 0 16,0-8 0-16,5-12-4 15,0-1-3-15,-4-12 2 16,-1 4 0-16,0-5-1 16,0-8-2-16,-5-4 1 0,0 0 5 15,0-4 4-15,-5-9-5 0,0 13-1 16,5-8 0-16,0-5 0 16,0-4-2-16,0 0-2 15,0 0 1-15,0-4-1 16,0-5-5-16,5 9-1 15,5-17-41 1,0 13-41-16,0-9 24 16</inkml:trace>
  </inkml:traceGroup>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01.65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6216C54-E79C-4376-8CCD-BED361CDD89A}" emma:medium="tactile" emma:mode="ink">
          <msink:context xmlns:msink="http://schemas.microsoft.com/ink/2010/main" type="inkDrawing" rotatedBoundingBox="5490,5939 7897,5863 7938,7139 5530,7215" hotPoints="7869,5993 7885,7083 5537,7118 5521,6027" semanticType="enclosure" shapeName="Rectangle">
            <msink:destinationLink direction="with" ref="{6F46AB20-9CE3-4C67-9372-1A18828AA193}"/>
          </msink:context>
        </emma:interpretation>
      </emma:emma>
    </inkml:annotationXML>
    <inkml:trace contextRef="#ctx0" brushRef="#br0">2132-1134 44 0,'0'0'16'0,"-5"8"-8"0,5 1-3 0,0-9 8 15,0 8-3-15,0 1 0 16,-5-1 0-16,0 17 1 16,0-8 1-16,-1 0 5 15,6 17-3 1,-5 0 1-16,0 0 3 15,5 0-6-15,0-5-2 16,0 5-5-16,0 17-2 16,0-17-1-16,0 17-2 0,0 0 3 15,5-5-2-15,0 5-1 16,1 0-2-16,-6 4 1 0,5 17 1 16,0-17 0-16,0-9 8 15,-5-8 5-15,0-4 0 16,0 0 2-16,0 0-6 15,5-9-1-15,-5-3-2 16,0-10-1-16,0-8-1 16,0 9 0-16,0-9-2 15,-5 9 1-15,5-9 0 16,0-4 1-16,0 0 0 16,0 0 2-16,0 0-1 15,0 0 0-15,0 0-6 16,0 0 1-16,0 0 0 15,10 5 0-15,0-5 0 16,0 8 2-16,0-4 1 0,6-4 1 16,4 0 0-16,0 0 2 15,6 0-5-15,-1 0-3 16,6 0 1-16,9 0 2 16,6 0 0-16,15 0-1 15,5 0 1-15,-5 0-1 16,5 0 2-16,0 0 1 15,0 5-1-15,0-5-2 16,-5 0 1-16,5 0-1 16,0 8 0-16,5-4 2 15,21 9-1-15,-6-9-1 0,0 9 1 16,-9-9-1 0,-1 9 0-16,-5-9 0 0,-5-4 8 15,-5 0 5-15,5 8-13 16,-5-8-6-16,0 0 10 15,20 5 9-15,-10-5-6 16,-5 0-3-16,-5 0-3 16,-10-5 1-16,-10-3-3 15,-6 8 0-15,-4 0 1 16,-6 0 0-16,-5 0 0 16,1 0 0-16,-6 0 0 15,-5 0 0-15,0-4 0 16,-5 4 0-16,-5 0-3 15,0 0 2-15,6-4 1 16,-6 4 2-16,0 0-1 0,0 0-1 16,0 0 1-16,0 0-1 15,0 0 0-15,0 0 2 16,0 0-3-16,0 0 0 16,0-9 1-16,5 9 0 15,-5 0-3-15,0 0 0 16,0 0-1-16,0 0 3 15,0 0 0-15,0 0 3 16,0 0-1-16,0 0 2 16,0 0-4-16,0-4 0 15,0 4 1-15,0 0 2 16,-5-13-3-16,5 13 0 0,0-13 1 16,0 5 0-16,0-9-3 15,0 0 2-15,0-29 1 16,0-5 0-16,0-13 0 15,0 1 2-15,0 8-1 16,5-17-1-16,-5-4-2 16,5 8 1-16,0 4-4 15,0 1 1-15,-5-5 4 16,0-4 2-16,5 4-3 16,0 5-1-16,0 12 1 15,-5 0 2-15,-5 5-2 16,5 16-2-16,-5 5 4 15,0-1 1-15,0 9 2 16,5 9 0-16,-5-18-5 16,0 22-1-16,0 0 1 0,-1 4 0 15,1 0-2-15,0 0 2 16,-5 0 1-16,0 0 0 16,0 0 0-16,0 0 2 15,-1 0-3-15,1 0 0 16,-5 0 1-16,-15 4 2 15,-11-4-1-15,0 4 2 16,-4 5-7-16,-6-1 1 16,0 1-1-16,0-5 2 15,-15-4-1-15,5 4 1 16,0 5 2-16,0-5 0 16,-5-4 2-16,-20 13 1 0,0-5-4 15,-1 9 1-15,6-8-2 16,-11 8 0-16,11-13 2 15,0 8 0-15,5 18 0 16,-11-13 0-16,-4 0 0 16,5 0 0-16,4-13 0 15,6 13 0-15,10-17 0 16,5 4 0-16,5-4 0 16,-5 0 2-16,10 0-1 15,11 0-1-15,4 0-2 16,6 0 1-16,4 0 1 15,6 9 0-15,5 8-11 16,10-9-3 0,0 5-2-16,5 4-7 15,5-4 0-15,10-9-28 16</inkml:trace>
  </inkml:traceGroup>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7:58.91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060A258-923E-4D92-8D82-53A778952B3D}" emma:medium="tactile" emma:mode="ink">
          <msink:context xmlns:msink="http://schemas.microsoft.com/ink/2010/main" type="writingRegion" rotatedBoundingBox="2596,5969 3967,5969 3967,7446 2596,7446"/>
        </emma:interpretation>
      </emma:emma>
    </inkml:annotationXML>
    <inkml:traceGroup>
      <inkml:annotationXML>
        <emma:emma xmlns:emma="http://www.w3.org/2003/04/emma" version="1.0">
          <emma:interpretation id="{6922AE67-5CA5-403D-BECB-4E3BD5EBAC74}" emma:medium="tactile" emma:mode="ink">
            <msink:context xmlns:msink="http://schemas.microsoft.com/ink/2010/main" type="paragraph" rotatedBoundingBox="2596,5969 3967,5969 3967,7446 2596,7446" alignmentLevel="1"/>
          </emma:interpretation>
        </emma:emma>
      </inkml:annotationXML>
      <inkml:traceGroup>
        <inkml:annotationXML>
          <emma:emma xmlns:emma="http://www.w3.org/2003/04/emma" version="1.0">
            <emma:interpretation id="{663814D8-E76D-481F-8327-8BB2944744B9}" emma:medium="tactile" emma:mode="ink">
              <msink:context xmlns:msink="http://schemas.microsoft.com/ink/2010/main" type="line" rotatedBoundingBox="2596,5969 3967,5969 3967,7446 2596,7446"/>
            </emma:interpretation>
          </emma:emma>
        </inkml:annotationXML>
        <inkml:traceGroup>
          <inkml:annotationXML>
            <emma:emma xmlns:emma="http://www.w3.org/2003/04/emma" version="1.0">
              <emma:interpretation id="{BE98D47F-8D0A-4371-8056-6F3A175F236E}" emma:medium="tactile" emma:mode="ink">
                <msink:context xmlns:msink="http://schemas.microsoft.com/ink/2010/main" type="inkWord" rotatedBoundingBox="3037,5644 4243,7154 3340,7876 2134,6366"/>
              </emma:interpretation>
              <emma:one-of disjunction-type="recognition" id="oneOf0">
                <emma:interpretation id="interp0" emma:lang="" emma:confidence="1">
                  <emma:literal/>
                </emma:interpretation>
              </emma:one-of>
            </emma:emma>
          </inkml:annotationXML>
          <inkml:trace contextRef="#ctx0" brushRef="#br0">19 250 80 0,'-11'0'33'0,"11"8"-18"0,-5 1-7 0,5-9 11 15,0 13-5-15,0-9 2 16,0 13 0-16,-5 0-1 16,5-5-3-16,0 1 0 15,0-4 6-15,5-1 6 16,6-8-13-16,-1-13-1 0,5-4 0 16,-15 17 3 15,46-63-7-31,4-1-3 15,6 14-2-15,-10 16-1 16,-5-4-3-16,-11 8 2 0,-4 13 1 16,-6 0 2-16,0 4 1 0,-5 9 3 15,1 4 3-15,-6 13 0 16,0 4 0-16,-5 0 3 16,0 4 3-16,-5 9-6 15,0-1-1-15,0-3-4 16,0 20-1-16,5-12-3 15,0 0-1-15,5 0 3 16,6-17 1-16,-1-5-19 16,0-12-7-16,6-12-28 15,-1-5-12-15,-5-17-29 16</inkml:trace>
          <inkml:trace contextRef="#ctx0" brushRef="#br0" timeOffset="-1440.4964">-779-1117 80 0,'-5'4'33'0,"5"0"-18"0,0 5-7 0,0-9 13 15,0 0-10-15,0 4-1 16,5 8-4-16,0-7-1 0,0 7 1 15,0 10 3-15,5 11 5 16,-4 1 1-16,4-4 0 16,0 4 1-16,0-5-8 15,5 5 4-15,0-4 1 0,6-5-2 16,4 26-1-16,16-4-4 16,5 4 1-16,4-5-2 15,-4 9 0-15,0 4-3 16,0-4-2-16,-6 13 1 15,-4-9 1-15,-6-16 1 16,1 3 3-16,-11-12 1 16,-5 0 3-16,-5-9 1 15,-5-3 1-15,1-5-4 16,-6-1-3-16,0-11-2 16,0 3 0-16,-6-16-13 15,1 3-30-15,0-7-12 16,0-9-48-1</inkml:trace>
          <inkml:trace contextRef="#ctx0" brushRef="#br0" timeOffset="256.3962">262-647 200 0,'-55'29'77'0,"49"-29"-42"0,1 30-17 0,5-22 23 16,0 5-17-16,0-9-5 15,0 9-10-15,0-13-4 16,0 4-2-16,0 5-5 0,0-5 1 0,0-4-17 16,0 0-8-16,5 4-41 15,6-4-20-15,9 0 2 16</inkml:trace>
          <inkml:trace contextRef="#ctx0" brushRef="#br0" timeOffset="-854.9059">-799-148 220 0,'5'-17'45'15,"5"-17"-7"1,5 0-21-16,6-4 5 0,9-13 1 16,6 5-3-16,14-22-1 15,16 5-9-15,0-5-2 16,-5 4-6-16,-5-3-2 16,-5-1 0-16,-5 4 2 15,0 9 1-15,-11 9 3 16,1 12-3-16,-11 0-2 15,-10 5 0-15,6 12-1 0,-6 8-3 16,-5-4 2 0,-10 13 3-16,0 22-12 15,-5-5-3-15,0 8-32 16,0-4-10-16,-5 0-47 16</inkml:trace>
          <inkml:trace contextRef="#ctx0" brushRef="#br0" timeOffset="-1110.0241">-799-123 40 0,'0'-8'16'0,"0"-17"-8"0,0 42-3 16,0-17 8-16,0 4 6 16,0-4 5-16,0 0 1 0,0 0 2 15</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20.32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BA6EF38-0E45-4C8B-8C55-048FC2112A4D}" emma:medium="tactile" emma:mode="ink">
          <msink:context xmlns:msink="http://schemas.microsoft.com/ink/2010/main" type="writingRegion" rotatedBoundingBox="5684,5532 15468,6061 15304,9096 5520,8567"/>
        </emma:interpretation>
      </emma:emma>
    </inkml:annotationXML>
    <inkml:traceGroup>
      <inkml:annotationXML>
        <emma:emma xmlns:emma="http://www.w3.org/2003/04/emma" version="1.0">
          <emma:interpretation id="{5A62A8A9-973F-4E5C-A162-8670305158DB}" emma:medium="tactile" emma:mode="ink">
            <msink:context xmlns:msink="http://schemas.microsoft.com/ink/2010/main" type="paragraph" rotatedBoundingBox="10235,5808 15438,5587 15498,6994 10295,7215" alignmentLevel="2"/>
          </emma:interpretation>
        </emma:emma>
      </inkml:annotationXML>
      <inkml:traceGroup>
        <inkml:annotationXML>
          <emma:emma xmlns:emma="http://www.w3.org/2003/04/emma" version="1.0">
            <emma:interpretation id="{FCE7D97D-95E0-4693-841A-8963ACB1C966}" emma:medium="tactile" emma:mode="ink">
              <msink:context xmlns:msink="http://schemas.microsoft.com/ink/2010/main" type="line" rotatedBoundingBox="10235,5808 15438,5587 15498,6994 10295,7215"/>
            </emma:interpretation>
          </emma:emma>
        </inkml:annotationXML>
        <inkml:traceGroup>
          <inkml:annotationXML>
            <emma:emma xmlns:emma="http://www.w3.org/2003/04/emma" version="1.0">
              <emma:interpretation id="{51476437-8878-4FEB-9618-34BD0AB492BE}" emma:medium="tactile" emma:mode="ink">
                <msink:context xmlns:msink="http://schemas.microsoft.com/ink/2010/main" type="inkWord" rotatedBoundingBox="10235,5808 12124,5727 12184,7135 10295,7215"/>
              </emma:interpretation>
            </emma:emma>
          </inkml:annotationXML>
          <inkml:trace contextRef="#ctx0" brushRef="#br0">7694-1160 209 0,'11'13'17'16,"-1"0"-10"-16,-5 4-3 0,0 16 0 16,0 6-5-16,-10 3 1 15,0-4 2-15,0 13 1 16,0-5-1-16,-11 5-2 16,-4 17 7-16,5-5 3 15,0 5-1-15,-1 0 0 16,1 0-3-16,5 12 1 15,0-16-2-15,5-9 2 0,0-9 0 16,0-8 3-16,0-4-5 16,5-4-3-16,-6-13-1 15,6 4-1-15,0-4-3 16,0-5 0-16,0 1-29 16,-5-9-12-16,0-4-37 15</inkml:trace>
          <inkml:trace contextRef="#ctx0" brushRef="#br0" timeOffset="-2310.2158">6826-1270 92 0,'5'-8'35'0,"5"8"-18"0,15 8-11 16,-4-4 11-16,-16-4-7 16,10 5-1-16,0 3-5 15,1-4-1-15,-1-4-1 16,0 5 1-16,5 7-4 15,1-7-2-15,4 7 2 16,6 9 2-16,-1-8 0 16,6 4 2-16,9-4 7 15,11-5 5-15,-5 1-1 16,0 8 2-16,0-17-7 16,-6 0-3-16,6 0-3 15,5 0-3-15,0-9 1 0,0 1-1 16,0 8 0-16,0 0 0 15,4 8 0-15,17 1-3 0,-11-5 0 16,0 9-1 0,-5-13 0-16,-5 8 3 0,-1 0 0 15,1-8 1-15,0 5 0 16,-5-5 2-16,-5 0 3 16,-1 0 4-16,-4 0 2 15,-5 0-3-15,-1 0 0 16,-4 0-5-16,-1-5-2 15,-4 5-5-15,-1 0-2 16,-10-8-2-16,0 8 0 16,-4 0 5-16,-6 0 3 0,-5 0 1 15,0 0 2-15,0 0-2 16,0 0 2-16,0 0-4 16,0 0 0-16,-5 0 1 15,5 0 0-15,0 8-3 16,-5-8 2-16,5 0-1 15,0 5 0-15,-6-1 2 16,6 4 0-16,-5-8 0 16,5 13 2-16,0-9-3 15,0 1 0-15,0 12 1 16,0-1 0-16,0 18 0 16,-5-4 2-16,5 8-1 15,0-4-1-15,0 8-2 16,0 9 1-16,0 0 1 15,0 4 0-15,0 8 0 0,5 1 0 16,0 8-3-16,1 8 0 16,4-16 4-16,-5 4 1 15,0-18 0-15,0 1-2 16,-5-17-2-16,0 8 1 16,0-21 1-16,0 13 0 15,0-17 0-15,0 0 2 16,0 0-1-16,0 0-1 15,0-8 1-15,0-1-1 16,0-8 0-16,-5 0 0 16,-5 0-3-16,0 0 2 15,-1 0-10-15,-4 0-3 0,-5-4-6 16,0 0-1-16,-6-5-1 16,-9 9-22-1,-6-4 7-15,-5-9 4 16,-5 13 5-16,1-4 14 15,-27-5 5-15,-4 9 4 16,-5 0 4-16,4 0-2 16,-14 9 1-16</inkml:trace>
          <inkml:trace contextRef="#ctx0" brushRef="#br0" timeOffset="-676.3662">6912 17 108 0,'0'0'44'0,"5"0"-24"0,-5 0-24 16,10 0 45-16,1 0-11 15,-1 0-5-15,5 0-3 16,0 0-13-16,0 0-1 0,6-4 2 15,4 4-8-15,1 0-1 16,4 0 1-16,16 0 3 16,10-9-4-16,0 18-3 15,-1-9 1-15,1 4 2 16,0-4 0-16,0 17-1 16,5-17 1-16,0 0 1 15,-61 0 5 1,132 13-1-1,-10-9-1-15,-20-4 2 16,-16 0 0-16,-10 0 3 16,0 0 1-16,-5 0-5 15,-10 0 0-15,-10-4 1 0,-5 0-3 16,-5-5-1-16,-6 9-3 16,-9 0-1-16,-6-4 1 15,-5 4 0-15,0-13 0 16,-10 13 0-16,-5 0-3 15,0 13 2-15,-5-13-6 16,-5 0 0-16,-5 4-43 16,-10-4-19-16,-1-4-23 15</inkml:trace>
          <inkml:trace contextRef="#ctx0" brushRef="#br0" timeOffset="-254.5505">7679-1164 88 0,'-5'-4'35'0,"10"4"-18"0,-5 4-2 0,0-4 13 16</inkml:trace>
        </inkml:traceGroup>
        <inkml:traceGroup>
          <inkml:annotationXML>
            <emma:emma xmlns:emma="http://www.w3.org/2003/04/emma" version="1.0">
              <emma:interpretation id="{71D5E19D-4E5B-4702-A216-37048FA568F8}" emma:medium="tactile" emma:mode="ink">
                <msink:context xmlns:msink="http://schemas.microsoft.com/ink/2010/main" type="inkWord" rotatedBoundingBox="15402,6058 15458,6055 15463,6188 15407,6190">
                  <msink:destinationLink direction="with" ref="{1F1C2E7B-9E5B-4BFB-BB6E-4C62437EFEFF}"/>
                </msink:context>
              </emma:interpretation>
            </emma:emma>
          </inkml:annotationXML>
          <inkml:trace contextRef="#ctx0" brushRef="#br0" timeOffset="22655.0548">12023-1020 52 0,'-31'-8'19'0,"62"20"-10"0,-16-12-11 16</inkml:trace>
          <inkml:trace contextRef="#ctx0" brushRef="#br0" timeOffset="22744.0181">12053-918 154 0,'-10'21'32'16</inkml:trace>
          <inkml:trace contextRef="#ctx0" brushRef="#br0" timeOffset="22713.2094">12038-1012 99 0,'5'13'12'0,"0"0"-6"0,-5-9-4 16,0 13-4 0</inkml:trace>
        </inkml:traceGroup>
      </inkml:traceGroup>
    </inkml:traceGroup>
    <inkml:traceGroup>
      <inkml:annotationXML>
        <emma:emma xmlns:emma="http://www.w3.org/2003/04/emma" version="1.0">
          <emma:interpretation id="{584FA056-EDBB-49C6-A769-F2A171AC4402}" emma:medium="tactile" emma:mode="ink">
            <msink:context xmlns:msink="http://schemas.microsoft.com/ink/2010/main" type="paragraph" rotatedBoundingBox="5580,7456 12785,7846 12725,8956 5520,8567" alignmentLevel="1"/>
          </emma:interpretation>
        </emma:emma>
      </inkml:annotationXML>
      <inkml:traceGroup>
        <inkml:annotationXML>
          <emma:emma xmlns:emma="http://www.w3.org/2003/04/emma" version="1.0">
            <emma:interpretation id="{34CAD468-F905-415F-A965-A2A166163A9B}" emma:medium="tactile" emma:mode="ink">
              <msink:context xmlns:msink="http://schemas.microsoft.com/ink/2010/main" type="line" rotatedBoundingBox="5580,7456 12785,7846 12725,8956 5520,8567"/>
            </emma:interpretation>
          </emma:emma>
        </inkml:annotationXML>
        <inkml:traceGroup>
          <inkml:annotationXML>
            <emma:emma xmlns:emma="http://www.w3.org/2003/04/emma" version="1.0">
              <emma:interpretation id="{5BD7DA30-E1B5-4CF7-8A84-998BC0CC19BB}" emma:medium="tactile" emma:mode="ink">
                <msink:context xmlns:msink="http://schemas.microsoft.com/ink/2010/main" type="inkWord" rotatedBoundingBox="5567,7697 7625,7808 7578,8678 5520,8567"/>
              </emma:interpretation>
              <emma:one-of disjunction-type="recognition" id="oneOf0">
                <emma:interpretation id="interp0" emma:lang="" emma:confidence="1">
                  <emma:literal/>
                </emma:interpretation>
              </emma:one-of>
            </emma:emma>
          </inkml:annotationXML>
          <inkml:trace contextRef="#ctx0" brushRef="#br0" timeOffset="6440.8628">3255 847 104 0,'0'0'41'0,"5"21"-22"0,0-29-22 0,0 16 6 0,0 1-6 15,0-14 2-15,0 14-8 16,0-5-2-16,0 0-29 16,0 0-14-16</inkml:trace>
          <inkml:trace contextRef="#ctx0" brushRef="#br0" timeOffset="6216.4393">3021 1503 96 0,'0'-8'38'0,"5"16"-20"0,-5-8-4 0,0 0 15 16,0 0-8-16,5-4-1 15,5 0-12-15,0-9-5 16,1 9-2-16,-1-9 1 0,0 9 1 16,0-26 1-16,5 13 2 15,-5 0-1-15,6-17 4 16,-6 5-1 0,0-1-1-16,0 9-2 15,0 0-3-15,0 0-2 16,1 4 1-16,-1 4 1 0,-5 0 1 15,0 9 1-15,0 0-2 16,-5-5 1-16,0 9-2 16,0 9 2-16,0-1 0 15,0 9 1-15,0 0-2 16,0 25 1-16,0-12-4 16,5 8-2-16,0-8 6 15,0 4 5-15,0-9 0 16,0 9 1-16,0-17-3 15,1 4-1-15,-1 0-6 16,5-12 1-16,0-1-7 16,0-4-3-16,0-8-38 15,0-4-17-15,1-13-17 16</inkml:trace>
          <inkml:trace contextRef="#ctx0" brushRef="#br0" timeOffset="4117.037">2152 711 52 0,'0'0'22'0,"0"5"-12"0,0-5-8 0,0 0 6 15,0 0-4-15,0 0-3 16,0 0 0-16,0 0-1 16,0 0 0-16,0 0 0 15,0 0-3-15,0 0 0 16,0 0-5-16,5 0-2 16,-5 0-13-16,0 0-5 0</inkml:trace>
          <inkml:trace contextRef="#ctx0" brushRef="#br0" timeOffset="5103.0039">2178 678 12 0,'0'4'8'0,"0"-8"-4"0,0 8 13 0,0-4 9 16,0 0 2-16,0 12 1 16,0-7-3-16,0 3-1 15,-5 1-8-15,5-9 0 0,0 12-12 16,0-7-3-16,0 7-2 16,0-7 2-16,0 7-1 15,0 1 2-15,0-5 0 0,0 5 3 16,0 0 3-16,0-5-4 15,0 18 1 1,0 3 1-16,0-3 1 16,5 3 0-16,10-8-2 15,0-4-1-15,5 0-6 16,-4 0 1-16,4-8 2 16,0-5 3-16,1-4-4 15,-1 0-1-15,0-4 0 16,1-5 2-16,-1-8 1 15,5-8 1-15,1 0-2 16,-1-9-2-16,0 13 1 16,-4-5 1-16,9 1-3 15,-4-1 0-15,9 9 1 16,-9-4 0-16,-6 9 0 16,-5 3 0-16,0 13 0 15,-4 1 0 1,-1 7 0-16,0 5 2 15,-5-4-1-15,0 4-1 16,0 4-2-16,0 0 1 16,0 5 7-16,-5-5 6 15,5 4-6-15,0-4-1 16,1 0-1-16,-1-4 2 16,0 0-1-16,5 0 0 15,0-4-3-15,5-9-2 0,1 13 1 16,-1-17 1-16,0 0-1 15,0 0 2-15,0-4-2 16,1-9 2-16,-1 5 0 16,0-5 3-16,0-4-3 15,6-13-2-15,-1 9 0 16,-5-8-1-16,1 7 0 16,-1-3 0-16,0 0 0 15,0-5 2-15,-5 0 1 16,1 9 3-16,-6 0-1 15,0 4 0-15,0 0-6 16,0 0 1-16,0 9 0 16,5-1 0-16,0 1-16 15,0 8-4-15,1 0-30 0,-1 0-12 16,0 13-23 0</inkml:trace>
          <inkml:trace contextRef="#ctx0" brushRef="#br0" timeOffset="6875.5734">3549 1393 40 0,'-5'4'16'0,"5"-12"-8"0,0 8 12 16,0 0 14-16,0 0-1 15,0 0 3-15,0 0-7 16,10 0-1-16</inkml:trace>
          <inkml:trace contextRef="#ctx0" brushRef="#br0" timeOffset="7099.5844">3570 1372 277 0,'15'-9'16'0,"-5"1"-4"0,0-1-7 16,0 5-4-16,0 0 0 15,1 0-1-15,-6-1 0 16,5 5 2-16,-5 0-1 16,0 13-1-16,0-4 1 15,-5-1-1-15,0 1 2 16,0-1-1-16,0-8-1 15,0 0 3 1,0 0-2-16,0 0 2 16,0 0-2-16,0 0-1 15,0 0-30-15,0 0-15 16</inkml:trace>
          <inkml:trace contextRef="#ctx0" brushRef="#br0" timeOffset="8226.9952">3874 1156 28 0,'5'-9'11'0,"0"9"-6"0,6-4 7 0,-11 4 10 16,5 0 15-16,0-4 7 16,0 0-6-16,5 0 0 15,0-5-13-15,0 1-3 16,1-9-11-16,-1 4-2 16,5-4-5-16,0 9-5 0,0-5 0 15,1-4 1-15,-1 4 2 16,0-4-3-16,0 0 0 15,11 0 1-15,-16 13 0 16,10 0 0-16,-5-5 0 16,-15 9 0-16,0 0 2 0,0 0-1 15,0 13-1 1,16-9 1-16,-6 9-1 16,-10 0 0-16,0-5-3 15,10 9 2-15,0 0 3 16,-5 13 1-16,0-5-1 15,-5 5 1-15,-10 12 2 16,0-4 4-16,0 5 2 16,5-1 3-16,0-4-5 15,0-8-3-15,0 4 1 16,-1-9 0-16,1-4-3 16,0-4-1-16,0 0-1 15,0-9 1-15,0 1-2 16,5-9-1-16,0 8 1 15,-5-3 1-15,0-5 1 16,5 0 3-16,0 0-8 0,0-5-3 16,0-3-22-16,5-1-7 15,0 1-67 1,15-9-29-16,-9-17 65 16</inkml:trace>
        </inkml:traceGroup>
        <inkml:traceGroup>
          <inkml:annotationXML>
            <emma:emma xmlns:emma="http://www.w3.org/2003/04/emma" version="1.0">
              <emma:interpretation id="{2CFACC12-44A4-4B45-A4F6-4387A275CC76}" emma:medium="tactile" emma:mode="ink">
                <msink:context xmlns:msink="http://schemas.microsoft.com/ink/2010/main" type="inkWord" rotatedBoundingBox="8214,7600 9640,7677 9596,8504 8169,8427"/>
              </emma:interpretation>
              <emma:one-of disjunction-type="recognition" id="oneOf1">
                <emma:interpretation id="interp1" emma:lang="" emma:confidence="1">
                  <emma:literal/>
                </emma:interpretation>
              </emma:one-of>
            </emma:emma>
          </inkml:annotationXML>
          <inkml:trace contextRef="#ctx0" brushRef="#br0" timeOffset="1906.7902">4799 792 96 0,'-5'4'38'0,"5"-8"-20"0,-5 8-8 16,5-4 12-16,0 0-8 0,0 0-3 15,0 0-6-15,0 0-4 16,0 0 0-16,0 0-1 15,0 0 0-15,0 0 2 0,0 0 1 16,0 0 10-16,0 0 6 16,5 4-10-16,-5-4-5 15,0 9 2-15,0-1 3 16,0 1-7-16,5 12-1 16,0 0-1-1,0 0 0-15,0 5 0 16,0-9 0-16,0 8 2 15,0 0 3-15,0-8 2 0,1 9 1 16,4-5 2-16,0-8-5 16,5-5-1-16,0-8-2 15,11 0-2-15,9-8 1 16,-4-5-1-16,-6-4-3 16,1-4 2-16,-1-9 1 15,-5 0 2-15,-4 5-1 16,9 0-1-16,-5 4 1 15,-5-5-1-15,1 1 0 16,-1 8 0-16,0 0 0 16,-5 4 0-16,1 0 0 15,-1 5 2-15,0 0-3 16,0 8-2-16,0 0 2 16,0 12 2-16,0 5-2 15,1-4 0-15,-1 8 1 0,5 0 0 16,-5 9 0-16,0-5 2 15,1 1 5-15,-1 3 4 16,0-8-2-16,0 9 0 16,0-9-1-16,0-4 0 15,0 0-7-15,1 0 0 16,-1-9 1-16,-5-8 1 16,5-8-1-16,0 4 1 15,0-9 0-15,1-4 3 16,-1-4 3-16,-5-9 5 15,5-4-4-15,0 1 0 0,0-5-6 16,0 4-3-16,-5-9 2 16,6 18 0-16,-6-17-4 15,0 16 1-15,5-3 0 16,0-1 2-16,0-4-3 16,0 13 0-16,1 4-10 15,-1 0-3-15,0 17-20 16,0 4-5-16,0 17-68 15</inkml:trace>
          <inkml:trace contextRef="#ctx0" brushRef="#br0" timeOffset="2672.1845">5856 1385 140 0,'-11'4'55'0,"11"-4"-30"0,-5 0-21 15,5 4 15-15,0-4-9 0,0 0-1 16,0 0-5-16,0 0-3 15,0 0 0-15,0 0 3 0,5 0 2 16,6-17 2-16,4 4 0 16,-5-12-2-16,5-9 1 15,-15 34 20 17,26-46-12-32,-6 3-3 15,0 9-5-15,-5 0-2 16,-4 13-3-16,-1 9-2 15,-5-1 1-15,0 9-1 0,-5 4 0 0,0 17 0 16,5 0 0-16,-5 8 0 16,0 9 2-16,5 4 5 15,-5 0 4-15,0-4-4 16,5 0 1-16,0-9-5 16,5 1 0-16,1-14-1 15,9 1-2-15,5-9-19 16,1-4-8-16,-1-17-39 15,-5-17-61 1,6 0 25-16</inkml:trace>
          <inkml:trace contextRef="#ctx0" brushRef="#br0" timeOffset="2958.8792">6059 678 156 0,'-5'0'60'0,"5"4"-32"0,0-4-15 0,0 0 19 16,0 0-12-16,0 0-1 15,0 0-5-15,0 0-1 16,0 0-7-16,5 0-4 0,-5 0 1 15,0 0 0-15,0 0 1 16,5 8-2-16,0-4-2 16,-5 9-15-16,0-4-7 0,-5-1-77 15</inkml:trace>
        </inkml:traceGroup>
        <inkml:traceGroup>
          <inkml:annotationXML>
            <emma:emma xmlns:emma="http://www.w3.org/2003/04/emma" version="1.0">
              <emma:interpretation id="{4DD14A76-A01F-428C-ABC8-6BD3A0B021D9}" emma:medium="tactile" emma:mode="ink">
                <msink:context xmlns:msink="http://schemas.microsoft.com/ink/2010/main" type="inkWord" rotatedBoundingBox="10756,7736 12785,7846 12730,8866 10701,8756"/>
              </emma:interpretation>
              <emma:one-of disjunction-type="recognition" id="oneOf2">
                <emma:interpretation id="interp2" emma:lang="" emma:confidence="1">
                  <emma:literal/>
                </emma:interpretation>
              </emma:one-of>
            </emma:emma>
          </inkml:annotationXML>
          <inkml:trace contextRef="#ctx0" brushRef="#br0" timeOffset="14846.1112">8040 1575 206 0,'5'-4'46'0,"5"0"-17"15,0-1-11 1,16-3-8-16,-1-5-1 0,-5-4-8 16,6-4-2-16,-6 0 0 15,0 4 0-15,-4 0 1 16,4-17 0-16,0 17 0 15,-4-4 0 1,-6 8 2-16,0 13-1 0,0-8-1 16,-5 12 5-16,0 5 4 15,0-1-1-15,0 5 3 16,-5-5-4-16,0 9-2 16,0 0 0-16,0 8 1 15,0-3-3-15,0-1 0 16,0 4-1-16,0-4-2 15,5-4 1-15,1-4-1 16,-1 4 0-16,5-13 0 16,0-4-22-16,10-8-10 0,1-13-66 15,-1-1-30 1,10 1 65-16</inkml:trace>
          <inkml:trace contextRef="#ctx0" brushRef="#br0" timeOffset="14518.6577">8081 1579 24 0,'-6'9'11'0,"-19"-22"-6"0,15 13 5 16,10 0 31-1,0 0 2-15</inkml:trace>
          <inkml:trace contextRef="#ctx0" brushRef="#br0" timeOffset="15087.0248">8345 927 140 0,'-5'0'52'0,"5"17"-28"0,0-4-19 15,0-13 13-15,0 0-6 16,0 0 1-16,0 0-4 0,0 4 2 15,0-4-6-15,0 0-3 0,5 4-1 16,0-4-4-16,5 13 2 16,-10-13-28-16,10 0-13 15,10 4-29 1</inkml:trace>
          <inkml:trace contextRef="#ctx0" brushRef="#br0" timeOffset="13644.809">7395 843 48 0,'0'-9'19'0,"10"18"-10"0,-10-22-4 16,0 13 6-16,0 0-2 0,0 0 0 15,0 0-5-15,-5 0-3 16,5 0 0-16,0 0-1 15,0 0 0-15,0 0 0 16,-15 0-3-16,4-4 2 16,1 4-1-16,5-9 0 15,0 9 6-15,0 0 2 16,0 0 2-16,0-4 2 16,5 4 1-16,0-4 3 15,0 4-5-15,0-9-1 16,0 9 0-16,0 0 2 15,0 0 4-15,0-4 1 16,0 4 0-16,0 0 1 0,0 0-8 16,10 0-1-16,0 0 3 0,-5 0-2 15,-10 0 3 1,0 0-6-16,0 0-3 16,0 4 1-16,0-4-4 15,5 9 0-15,0-5 5 16,0 0 2-16,0 5-2 15,0-1-1-15,0 9 1 16,0 0 2-16,10-4 1 16,0 4 1-16,0 0-2 15,1 0-1-15,-6 8-3 16,0 0 1-16,5-8-2 16,-5 9 2-16,0-1-2 15,0-8-1-15,-5 0 3 0,5-4 0 16,0-5-4-16,0 5 1 15,-5-13 0-15,10-4 0 16,-4-9 0-16,4 0 2 16,0 0-1-16,5-3 2 15,0-10-4-15,1 9-2 16,-1-4 2-16,0-13 2 16,0 5-2-16,1 12 0 15,9-9 1-15,-5 5 2 16,6 4-3-16,-6 0-2 15,0 9-1-15,-4-1 0 0,-1 18 3 16,-5-5 0-16,0 26-2 16,-5-5 2-1,0 5 1-15,0 3 0 16,-5 1 2-16,5-8 1 16,-5-1 1-16,6 5 2 15,-1-5 1-15,0 1 3 16,5-9 1-16,0-5-10 15,5 1-5-15,-5-5 8 16,1-8 4-16,-1 0-3 16,0-4-1-16,-5-9-2 15,0 1 1-15,0-1-2 16,0-8-1-16,0 4 1 16,-5 0-1-16,0 0 0 0,5-4 0 15,0 0 0-15,1-5 2 16,-1-8-1-16,5 9 2 15,5-9-4-15,0 5-2 16,6-1 2-16,-1 0 0 16,5 13 1-16,1-8 2 15,4 0-1-15,-4 16 2 16,-6-4-7-16,0 1 1 16,-5 7-12-16,1 5-3 15,-6 5-31-15,-5 7-10 16,-5 1-36-1</inkml:trace>
          <inkml:trace contextRef="#ctx0" brushRef="#br0" timeOffset="16618.8468">8533 1533 120 0,'0'4'46'0,"0"-4"-24"0,0 0-19 16,0 0 10-16,0 0-2 16,5 4 1-16,5-4 2 15,0 0 2-15,5 0-9 16,6 0 0-16,4 0 3 0,0 0-2 16,1 0 3-16,-1-4 0 15,1 4 1-15,4 4 0 16,-4-4 2-16,-6 0-5 15,0 4-1-15,-5 1-4 16,-4-5-1-16,-1 4-3 16,-10-4-3-16,-5 0-18 15,-6 0-18-15,1 0-8 16,0 0-37 0</inkml:trace>
          <inkml:trace contextRef="#ctx0" brushRef="#br0" timeOffset="16272.4882">8700 1397 88 0,'0'0'35'0,"0"0"-18"0,0 0-11 16,0 0 11-16,0 0 4 16,0 0 2-16,0 0 1 15,0 0 0-15,0 0-2 16,0 0-2-16,0 0 9 31,0 17-18-15,-5 0-5-16,0 13-3 15,0-9 0-15,0-4-4 16,0 8 1-16,0 1 0 0,0 3 0 0,0 1 0 16,0-5 0-16,0 5 2 15,-1-13-6-15,6 0 1 16,0 0-1-16,0 0 2 16,0-9-19-16,0-4-8 15,0-4-38 1,0 0-35-16,0-12 34 15</inkml:trace>
          <inkml:trace contextRef="#ctx0" brushRef="#br0" timeOffset="17698.4119">9076 1342 80 0,'0'-25'33'0,"0"16"-18"0,5 9-11 0,-5 0 10 16,5 0 5-16,0-12 5 15,6-1-1-15,-1-4-2 16,0 0 0-16,0-4 1 16,16 4-12-16,-11 0-1 0,0-4 1 15,5 4-6-15,1-4 0 16,-6 8-2-16,0-4 1 16,-5 9-2-16,0-1-1 0,-4 5-2 15,-1 0 1-15,-5 4 1 16,0 0 0-16,5 4 0 15,-5 4 2-15,0 5-3 16,0 4 0-16,0 0 1 16,-10 4 0-16,4 13 0 15,1 4 2-15,-5-4 1 16,5 4 3-16,-10 0-3 16,0 5 0-16,4-14-1 15,1 13-2-15,0-16-2 16,5 4 1-16,-5-1 3 15,5-3 1-15,5-1-4 16,-5-8 1-16,5 0 6 16,0-4-3-16,0-5 1 15,-5 5 0-15,5-9 0 16,-5 4-2-16,5-8 1 16,-5 0-4-16,-1 0 0 15,1 0-1-15,0 0 0 16,-5-8-7-1,5 8-2-15,0-4-1 16,0-1 0-16,0-3 0 16,0 4 2-16,0 0 1 15,0-1 3-15,-1 5 2 16,1 0 2-16,0-4 1 16,0 0 1-16,0 4 0 0,0 0-3 15,5 0 2-15,0 0 1 16,0 0 0-16,10 0-3 15,0 0 0-15,1 0 6 16,4 0 5-16,0 4 0 16,10-4 1-16,1-4-1 15,-1 0 0-15,-4 4 2 16,-1-5 1-16,0 5-1 16,-5-4 1-16,1 0-6 15,-6 0-1-15,0-1-4 16,0 1-1-16,-5 4 1 15,-5 0 0-15,0 0 0 16,0 0 0-16,0 0-14 16,0-4-3-16,0 4-75 15</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48.53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F1C2E7B-9E5B-4BFB-BB6E-4C62437EFEFF}" emma:medium="tactile" emma:mode="ink">
          <msink:context xmlns:msink="http://schemas.microsoft.com/ink/2010/main" type="inkDrawing" rotatedBoundingBox="19911,5451 20687,13998 16020,14422 15244,5875" hotPoints="19940,5857 20313,14023 15990,14221 15617,6055" semanticType="enclosure" shapeName="Rectangle">
            <msink:sourceLink direction="with" ref="{71D5E19D-4E5B-4702-A216-37048FA568F8}"/>
            <msink:destinationLink direction="with" ref="{17EE7034-E430-4AFF-AE0C-CCFB0475EFA9}"/>
            <msink:destinationLink direction="with" ref="{684C84C2-BB05-40F7-861E-B7257E7F78ED}"/>
            <msink:destinationLink direction="with" ref="{FCEA30A8-C138-463A-BE3D-31CA393152CC}"/>
          </msink:context>
        </emma:interpretation>
      </emma:emma>
    </inkml:annotationXML>
    <inkml:trace contextRef="#ctx0" brushRef="#br0">786 7887 32 0,'-11'0'13'0,"11"-5"-6"0,-5 5 0 15,5 0 7-15,0 0 1 0,0 0 1 16,0 0 3-16,-5-8 2 16,0 8 0-16,0 0 2 15,0 0-7-15,0 0 1 16,0 0-8-16,5 0-3 16,0 0-3-16,-5 0 0 0,5 0 2 15,-5 0 7-15,5-4 2 16,-5 4 1-16,-1 0 1 15,1-5 0-15,0 5 0 16,0-12-8 0,0-1-14-1,0-8-2-15,0 0 2 0,5 0 1 16,0 8 0-16,-5 0 6 16,0-4 1-16,-5 9 0 15,-1 0 1-15,6-1-2 16,0 1 2-16,0 3-4 15,0-3-2-15,0 0 2 16,0-5 0-16,-10 9 1 16,10-1 0-16,5-3 0 15,-6 0 2-15,1-1-3 16,0 1 0-16,5 8 3 31,-10-26 1-15,5 1 3-16,-5 0-5 15,5-1-1 1,0-20 2-16,0-5-1 0,0 5-1 0,-1-1 1 16,1 5 1-16,0-13 3 15,-5-13 4-15,10-3 5 16,-5-10-4-16,5-20 2 16,0 12-7-16,0 0-1 15,0-12 0-15,-5-13 0 16,0-9 2-16,0-24 1 15,-5-1-3-15,-1-13-1 16,1-12-1-16,0 0-2 16,-5-5 1-16,0-3 1 15,-6-5-1-15,1 4-1 16,-11 17 3-16,-4-21 2 0,4 1-2 16,1-1 0-16,4 17-1 15,6-5 1-15,0-3-2 16,4 4-1-16,1 4 1 15,5 12-1-15,5-3 0 16,0 4 0-16,0 4-3 16,-1 8 2-16,6 13 1 15,-5 4 0-15,5 9-3 16,0 4 2-16,0-4 1 16,5 3 2-16,1 10-1 15,-1-5-1-15,5 9-4 16,-5 16 0-16,0-21 2 15,0 9 1-15,-5 0-2 0,0 0 2 16,0 12 1-16,0-3 2 16,0-1-3-16,0 17 0 15,-5 5 3-15,0 3 1 16,0-16-4-16,-5-5 1 16,-1 18 2-16,-4 16 1 15,0 0-1-15,0 1-2 16,-1 16-2-16,6 0 1 15,0 9-1-15,0 8-2 16,0-4-8-16,5 8-3 16,0 9-30-16,-1 0-10 15,-4 4-45 1</inkml:trace>
    <inkml:trace contextRef="#ctx0" brushRef="#br0" timeOffset="1155.6331">-4296-69 76 0,'-15'0'30'0,"9"5"-16"0,-29 7 3 15,30-12 14-15,0 0-5 16,0 4-3-16,-6 5-7 15,-4-1-2-15,15 1-6 16,0-5 0-16,0-4-5 16,0 0 3-16,21 0 9 15,4 4-1-15,5 5-3 0,6-5 1 16,5-4-9-16,5 4-2 16,-1 5-1-16,6-5 0 15,5 0 0-15,10 4 2 16,16 9 3-16,9-12 2 15,1 7-1-15,10-8-1 16,-1 9-3-16,16-4 1 16,21 16-2-16,4 9-1 15,-5 0 3-15,-9-1 0 16,-1-3-4-16,0-9-1 16,15-8 1-16,-9-5 0 0,-6 5 1 15,-10 0 0-15,0-1 0 16,10-8 2-16,10-4 3 15,-4 0 2-15,-11 0-1 16,-5-4-1-16,-11 4-3 16,1-8 1-16,-5 4-2 15,-5 4 2-15,4-26-4 16,-9 18 0-16,-11-1 1 16,-4 5 2-16,-6 4-1 15,-10-13-1-15,-5 9 1 16,0 0 1-16,-5-13 3 15,-6 4 4-15,1-4-2 16,-5 13-2-16,0-8 2 16,-6-5 0-16,-4 4-3 15,-1 5-1-15,-4-5-1 0,-1-4-2 16,-4 13 1-16,-1-17-1 16,-5 12 0-16,0 1 0 15,1-1 0-15,-6 1 2 16,-5-1-1-16,0 1 2 15,-5-1-4-15,-5 9 0 16,0-8 1-16,-5 8 2 16,-1 8-3-16,1-8 0 15,0 17-17-15,0-12-8 16,0 7-52 0,0-12-64-16,-1 0 34 15</inkml:trace>
    <inkml:trace contextRef="#ctx0" brushRef="#br0" timeOffset="14427.314">-4261 3 56 0,'-5'0'24'0,"5"9"-12"0,0-5-8 0,0-4 10 15,0 0-6-15,0 0-2 16,0 4-3-16,0 4 0 16,0 1-2-16,0-1-1 0,0 9-2 15,0-13 1-15,0 9 5 16,0 4 5-16,0 4 4 15,0 9 2-15,0 4-2 16,0-18 7 0,5 18-3-16,-5-4-4 15,0-9-1-15,6 9-7 16,-6 3-1-16,0 1 2 0,0 0-3 16,0 4 0-16,0 4-1 15,0-4-2-15,0 9 3 16,5 3 0-16,-5 1 3 15,5 29 1-15,0-12-1 16,0 0 1-16,-5-1-4 16,5 9 0-16,0-4-1 15,0-4-2-15,0 16 3 0,0-4 2 16,0 22-2-16,6-5 0 16,-1-4 1-16,0-9 0 15,0 14-5-15,0-10 1 16,0 9-2-16,1 18 0 15,-1-6 2-15,0-11 0 16,5 3 0-16,-5 5 2 16,-10-106 1 15,16 198-1-31,4-33-2 0,-5-13-2 16,-10-8 1-16,11-9 3 15,-6-4 1-15,5 12-1 16,0-16-2-16,1-17 3 0,-1 0-2 15,5-5-1-15,0-7 3 16,-4 7 2-16,-1 1 4 16,0 4 2-16,-5-9 1 15,-4-4 0-15,-1 9 0 16,-5-13 0-16,5-4-6 16,0 8-4-16,5-13-4 15,0 13-1-15,0-4 4 16,0-12 1-16,1-1 0 15,-6-4-2-15,0 4 1 16,-5 5-1-16,0-1 0 16,0-4 2-16,0 18-1 15,0-14-1-15,-5-4 7 0,5-4 3 16,0-8 1-16,0 0 3 16,0-5-5-16,0-8-1 15,0 0-2-15,0-9 1 16,0 9-6-16,5 0-3 15,0-4-2-15,-5-5 0 16,5 9-4-16,-5 4-2 16,0-4 5-16,0 0 2 15,0-12 0-15,0-1 0 16,0 8-1-16,0-12 3 16,0 9 0-16,5-1 1 15,-5-8-3-15,5 0 0 0,0-4 2 16,0 0 0-16,0-4 1 15,1 8 0-15,-6-5 0 16,0 5 0-16,0-4 0 16,0 13 2-16,5-5-8 15,-5 0-1-15,0 1 2 16,0-10 0-16,0 1 3 16,0-9 1-16,0 1 3 15,0-14 3-15,0 1 4 16,0 0 2-16,0 0-3 15,0-5 0-15,-5 0-7 16,-1 1-3-16,1-1 1 16,0 1 2-16,0-1-2 15,0-4-2-15,5 5-1 0,-5-5 3 16,0 9 2-16,0-5 2 16,0 5 1-16,0-5 2 15,0 9-3-15,-1 13-2 16,1-9 0-16,0 0-1 15,5 4 0-15,0-8 2 16,0 0-1-16,0-4-1 16,0 4-2-16,0-9 1 15,5 1 1-15,0-1 0 16,-5-8 0-16,11 4 2 16,-1 1-1-16,0 3 2 15,0-4-4-15,5 9 0 0,1-9 1 16,9 0 0-16,11 1-5 15,-6-5-1-15,1 0 3 16,-6 0 3-16,6 0 1 16,-1 0-1-16,1 0-2 15,-1 0 1-15,1 4 1 16,4 0 0-16,6-4 0 16,0 0 0-16,0 0-3 15,14 0 2-15,1 0-1 16,0-4 0-16,26 0 2 15,-11-1 0-15,0 1 0 16,-5 0 2-16,0-5-3 16,11 5 0-16,-6 4 1 15,-5 0 2-15,10 0-1 0,1 4-1 16,14 5 1-16,-9-5-1 16,-6 0 0-16,0 1 0 15,-10-1 0-15,16-4 2 16,-1-4-3-16,-4-5 0 15,4-4 3-15,16 5 1 16,-1 4-1-16,-4 0-2 16,-11 4 3-16,-5 0 0 15,1-5-4-15,-1 1 1 16,5-4 0-16,6-1 2 16,10-3-1-16,-1-5 2 15,-4 8-2-15,-1 1-1 16,-14-1 3-16,-1 1 2 0,-5 4-2 15,-5-5 0-15,0 1-1 16,6-5 1-16,-1 0-2 16,20 5-1-16,-19-1-2 15,4-3 1-15,-5-1 1 16,-5 0 2-16,-10 1-3 16,0 3 0-16,0 1 1 15,-10 4 2-15,-5 4-1 16,-6-5-1-16,-4 5 1 15,-6 0 1-15,-4-4-1 16,-1 4-1-16,-5 4 1 16,0-4 1-16,-4 0-3 15,-1 0 0-15,-10 0-21 32,0 0-15-32,0 0-7 15,0 0-76-15,-5-8-34 16</inkml:trace>
  </inkml:traceGroup>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4.79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7EE7034-E430-4AFF-AE0C-CCFB0475EFA9}" emma:medium="tactile" emma:mode="ink">
          <msink:context xmlns:msink="http://schemas.microsoft.com/ink/2010/main" type="inkDrawing" rotatedBoundingBox="17149,6263 17761,14191 17611,14203 17000,6274" semanticType="callout" shapeName="Other">
            <msink:sourceLink direction="with" ref="{1F1C2E7B-9E5B-4BFB-BB6E-4C62437EFEFF}"/>
          </msink:context>
        </emma:interpretation>
      </emma:emma>
    </inkml:annotationXML>
    <inkml:trace contextRef="#ctx0" brushRef="#br0">15 0 116 0,'-5'-9'44'0,"10"9"-24"0,-5 0-10 0,0 0 12 0,0 0-8 16,0 0-3-16,0 0-2 15,0 0 1-15,0 9-5 16,-5-5-1-16,0-4 0 0,5 4 0 16,0-4 0-16,-5 0-5 15,5 0-1-15,0 0-2 16,0 0 0-16,0 0 5 15,0 0 3-15,0 0 1 16,0 0 2-16,0 13-2 16,0 0 2-16,0-9-4 15,0 9 0-15,0-9-1 16,0 13-2-16,0-13 3 16,0 13 0-16,0 0 1 15,0 0 2-15,0 13-1 16,5-14 2-16,-5 14-2 0,5 4 2 15,0 0-4-15,5 4-2 16,0 8 0-16,0 22-1 16,0-9 2-16,1-3 1 15,-1-1-1-15,0 8-2 16,0 1 1-16,0 3-1 16,0 9-3-16,1 1 2 15,-1 33 1-15,5-9 0 16,0 1 0-16,-5 0 0 15,0-5 0-15,1 0 0 16,9 9 2-16,-5 8 1 0,0 9 1 16,6-13 0-16,-1-8-2 15,-5 4 1-15,-5 0-2 16,1 16 2-16,-1 5-4 16,0-8 0-16,-5 4 1 15,0-9 2-15,0 9-1 16,0 12-1-16,5 5 3 15,1-13 0-15,-1 8 1 16,0-3 0-16,0 3 4 16,5 9 3-16,1-4-9 15,-1-5-2-15,-5 9 5 16,0 4 4-16,-5 9-2 16,0-13 1-16,0-5-3 15,0-3 2-15,1-5-6 16,4 0-1-16,-5 9 2 0,0-9 1 15,0 1 1-15,-5-10 0 16,0-7 2-16,0 7 3 16,0 10 0-16,0-14 0 15,0-4-5-15,5-12-1 16,0 8-1-16,0-13-2 16,0 5 1-16,0-9 1 15,0 17-1-15,0-12-1 16,1-14 3-16,-1 1 0 15,-5-9-1-15,5 0 1 16,-5-12-2-16,5-5-1 0,0-12 3 16,0-5 0-16,0-12-4 15,0-1 1-15,-5-8 0 16,5-4 0-16,-5 5-3 16,0-10 0-16,0 1-1 15,0-5 3-15,0-8-2 16,0 0 1-16,0 0-7 15,0 0-2-15,0-4-10 16,0-4-1-16,5-5-11 16,0 0-2-16,16-25-60 15,9 9-6 1</inkml:trace>
  </inkml:traceGroup>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6.25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E5D41F0-1FA7-4DD8-A444-B4159E1B7466}" emma:medium="tactile" emma:mode="ink">
          <msink:context xmlns:msink="http://schemas.microsoft.com/ink/2010/main" type="inkDrawing" rotatedBoundingBox="18625,6308 19102,14042 18918,14054 18441,6319" semanticType="callout" shapeName="Other"/>
        </emma:interpretation>
      </emma:emma>
    </inkml:annotationXML>
    <inkml:trace contextRef="#ctx0" brushRef="#br0">29-2 12 0,'-31'0'8'0,"31"0"-4"0,0 0-3 0,0 0 3 0,0 0 2 16,0 0 3-16,0 0 18 16,0 0 9-16,0 0 4 15,0 0 0-15,0 0-17 16,0 0-9-16,15 4-8 15,-5-4-3-15,1 4-1 16,-6 5-2-16,0-5 1 0,0 9-4 16,0-9 2-16,0 13 5 15,0-13 2-15,0 9 9 16,0-9 2-16,0 9-2 16,0 4-1-16,0 4-8 15,1 0-2-15,4 0 0 16,0 0 2-16,-5 9-5 15,0 4-1-15,5 4 2 0,-5 21 1 16,-5 9-4-16,0-5-1 16,0 5 1-16,-5 0 0 15,0 0 1-15,0 16 0 16,0 14 0-16,-5 7 0 16,5 10-3-16,0-5 2 15,5-4 1-15,0 4 2 16,0-4-1-16,5 4 2 15,0 12-2-15,-5-3-1 16,5 4-2-16,-5-1 1 16,5 10-1-16,-5 20 0 15,0-4-11-15,0 5-7 0,0 3-3 16,5 9 2-16,0 5 11 16,5-18 6-16,0 0 3 15,6-12 3-15,4 4-1 16,0 9-1-16,1-14 1 15,-1 1 1-15,5 8-6 16,6 0 1-16,-6 17-4 16,1-21 2-16,-6-12 3 15,0 7 3-15,-4-8 11 16,-6 1 4-16,0 3 6 16,0-12 1-16,-5-17 1 15,0 0 0-15,-5-1-5 16,0-3-1-16,0-5-6 15,0 1-2-15,5 8-6 16,-5-5-1-16,5-20 5 16,-5-5 5-16,5 0-5 0,0 4-2 15,1-3-1-15,4 7-1 16,0-3-2-16,0-5 1 16,0 0-4-16,0 5-2 15,1-14 4-15,-6-7 1 16,0-10 4-16,-5 1 3 15,0-51 5 17,-5 43-8-32,0-5-3 15,-1-9-2-15,1 1-1 0,0 0 0 16,-5-1 2-16,5-8-1 16,0-4-1-16,0-4 1 0,0 4-1 15,0-9 0-15,0 1-9 16,0-5-2-16,-1-21-69 15,-4-25-47 1</inkml:trace>
  </inkml:traceGroup>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8.8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33BB6DC-BFAF-4F51-B6EE-E33470D70CF2}" emma:medium="tactile" emma:mode="ink">
          <msink:context xmlns:msink="http://schemas.microsoft.com/ink/2010/main" type="inkDrawing" rotatedBoundingBox="15661,7242 19928,7282 19927,7344 15660,7303" semanticType="underline" shapeName="Other"/>
        </emma:interpretation>
      </emma:emma>
    </inkml:annotationXML>
    <inkml:trace contextRef="#ctx0" brushRef="#br0">21 34 20 0,'-11'0'8'0,"6"9"-4"0,5-5 2 16,0-4 6-16,0 0 11 15,0 0 6-15,0 0 4 16,0 0 3-16,0 0-5 16,0 0-1-16,0 0-11 15,0 0-4-15,0 0-6 16,-5 0-4-16,5 0-2 16,0 0-5-16,0 0 1 0,0 0 1 15,0 0 2-15,0 0-1 0,0 0 2 16,10 0 2-16,6 0 4 15,-1 0-2-15,10 0-2 16,1 0 2-16,4 0 2 16,1 0-2-16,9-4 1 15,1-5-1-15,15 5 1 16,5 4-4-16,5-13-3 16,0 9-3-16,0 4 1 15,10-4-1-15,0-4 0 16,6 8 2-16,4 8 2 0,26-8-3 15,-6 4 0-15,-4 9 1 16,10-9 0-16,-1-4 2 16,6 0 3-16,20 0 0 15,-10 0 2-15,-5-4-2 16,0 4 0-16,0-9-3 16,5 9 1-16,15-4-4 15,-9 4 0-15,-12 0-1 16,-4 4 0-16,-5 5-3 15,-5-5 1-15,5 9 2 16,9-9 3-16,-9 5 2 16,-10-1 1-16,-11 1 11 15,1-5 7-15,-11-4-7 16,-15 0-1-16,-5 0-8 16,-10 0-2-16,-6-4-2 0,1 4-2 15,-5-9-6-15,-1 9-4 16,-4 0 1-16,-5 0 3 15,-6 0 1-15,0 0 3 16,-4 0 1-16,-6 0 1 16,0 9-9-16,-5-5-2 15,0-4 12-15,-10 0 6 16,0 0-20-16,0 0-8 16,0 0-58-1,-5 4-55-15,-5 4 41 16</inkml:trace>
  </inkml:traceGroup>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9.87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AE15137-74EB-4B3C-957F-BD66C94E32E7}" emma:medium="tactile" emma:mode="ink">
          <msink:context xmlns:msink="http://schemas.microsoft.com/ink/2010/main" type="inkDrawing" rotatedBoundingBox="15711,8500 20197,8495 20198,8550 15712,8555" semanticType="callout" shapeName="Other"/>
        </emma:interpretation>
      </emma:emma>
    </inkml:annotationXML>
    <inkml:trace contextRef="#ctx0" brushRef="#br0">-3 28 116 0,'0'9'44'0,"0"-18"-24"0,0 9-13 15,10 0 15-15,0 9-9 16,-5-5 0-16,6-4-7 16,4 4-2-16,0-4-2 0,0 9 1 0,1-9 0 15,4 0 1-15,0 0 0 16,6 0 4-16,9 0 5 15,6 0-3-15,20 0 2 16,0 0-5-16,5 0 1 16,0 0-5-16,5 4 0 15,5 0-1-15,10 4 1 16,6-8-2-16,25 5 2 16,-11-5-2-16,-4 4-1 15,15-4 3-15,0 0 2 16,5-4 0-16,20-1 2 15,-10-3-4-15,0 8 0 16,-5 0-1-16,5-4-2 0,15 0-2 16,-4 4 1-16,-11 0 3 15,-5 0 1-15,-5 0 1 16,0 0 2-16,10-9-3 16,0 9 0-16,-15 0-1 15,-11 0-2-15,1 0 1 16,-11 0-1-16,-9 0 0 15,-11-4 0-15,-10 4 0 16,-5 0 0-16,-5-4 0 16,0 4 0-16,-5 0 0 15,4 0 0-15,1 0-5 16,-5 0 1-16,0 0-11 16,-10 4-3-16,-6 0 7 15,-4-4 5-15,-6 9-2 0,-5-5 1 16,-4 8-32-16,-11-7-14 15,-10-1-22 1</inkml:trace>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19.80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496557F-A3E6-476A-A7C3-0C9597FCD8AD}" emma:medium="tactile" emma:mode="ink">
          <msink:context xmlns:msink="http://schemas.microsoft.com/ink/2010/main" type="writingRegion" rotatedBoundingBox="2464,11395 6973,11441 6963,12380 2455,12334"/>
        </emma:interpretation>
      </emma:emma>
    </inkml:annotationXML>
    <inkml:traceGroup>
      <inkml:annotationXML>
        <emma:emma xmlns:emma="http://www.w3.org/2003/04/emma" version="1.0">
          <emma:interpretation id="{3136E446-C1D2-4175-AC50-169ED23B05BD}" emma:medium="tactile" emma:mode="ink">
            <msink:context xmlns:msink="http://schemas.microsoft.com/ink/2010/main" type="paragraph" rotatedBoundingBox="2464,11395 6973,11441 6963,12380 2455,12334" alignmentLevel="1"/>
          </emma:interpretation>
        </emma:emma>
      </inkml:annotationXML>
      <inkml:traceGroup>
        <inkml:annotationXML>
          <emma:emma xmlns:emma="http://www.w3.org/2003/04/emma" version="1.0">
            <emma:interpretation id="{D98D377F-0A5D-4412-9266-547757C431AE}" emma:medium="tactile" emma:mode="ink">
              <msink:context xmlns:msink="http://schemas.microsoft.com/ink/2010/main" type="line" rotatedBoundingBox="2464,11395 6973,11441 6963,12380 2455,12334"/>
            </emma:interpretation>
          </emma:emma>
        </inkml:annotationXML>
        <inkml:traceGroup>
          <inkml:annotationXML>
            <emma:emma xmlns:emma="http://www.w3.org/2003/04/emma" version="1.0">
              <emma:interpretation id="{3D64FB08-71ED-484B-AF1C-F8930CA505B2}" emma:medium="tactile" emma:mode="ink">
                <msink:context xmlns:msink="http://schemas.microsoft.com/ink/2010/main" type="inkWord" rotatedBoundingBox="2464,11395 6973,11441 6963,12380 2455,12334"/>
              </emma:interpretation>
              <emma:one-of disjunction-type="recognition" id="oneOf0">
                <emma:interpretation id="interp0" emma:lang="" emma:confidence="1">
                  <emma:literal/>
                </emma:interpretation>
              </emma:one-of>
            </emma:emma>
          </inkml:annotationXML>
          <inkml:trace contextRef="#ctx0" brushRef="#br0">-4213 3809 92 0,'0'0'35'0,"0"0"-18"0,5 0 26 15,-5 0-13 1,0 0-7-16,0 0-8 16,0 0-1-16,0 0-3 15,0 0 1-15,0 0-7 16,-5 0-3-16,1 0 1 0,-1 0-2 15,-4 0 2-15,0 4-2 16,-5-1 2-16,0 5-4 16,0 0-2-16,-14 3 4 15,5 1 1-15,-14 3 0 16,5-3 1-16,0-1-4 16,-1 1 0-16,6 7 3 15,3 0 1-15,1 8 5 16,0-4 3-16,5 0-2 15,-1-7 2-15,5-1-2 16,1 1 0-16,3-5-3 16,1 1-1-16,0-5-3 0,4 1 1 15,1 0-4-15,4 3 0 16,4-3-1-16,1 0 0 16,4-4 2-16,5-1 2 15,0 5-1-15,4 0-1 16,1 0-2-16,9 3 1 15,8 1 1-15,1-1 2 16,0 1-1-16,0-1-1 16,-4 5 1-16,-1-5-1 15,-4-3-3-15,-5 7 2 0,-5-3 1 16,-4 3 2-16,-5 1-1 16,-4-1-1-16,0 0 1 15,-5 5-1-15,-5-5 0 16,-4 0 0-16,-5 1 0 15,-5 3 0-15,-22-3 0 16,-5-1 2-16,-1 0 3 16,1 1 2-16,0-5-1 15,5 1-1-15,-1-5-3 16,10-3 1-16,-5 0-2 16,4-4 2-16,10 0-2 15,-4 0-1-15,13-4 1 16,-5 0 1-16,10-3-3 15,4-1 0-15,5 0 1 0,10 1 0 16,-1-1-5-16,5-4-1 16,0 1-15-16,4 3-4 15,5-3-29-15,5 3-13 16,0 0-17 0</inkml:trace>
          <inkml:trace contextRef="#ctx0" brushRef="#br0" timeOffset="943.4835">-3968 4259 88 0,'0'4'35'0,"5"-4"-18"0,-5 0-11 0,0 0 11 16,9 0-5-16,0 0 1 15,0-4-4-15,1 4 2 16,-1 0 3-16,0-4 1 0,0 4 0 16,1-4 4-16,-1 0-11 15,5-3-2-15,-5-5 0 0,0 1-1 16,0 3 0-16,1 0-3 15,-1-3-2-15,-5-1 1 16,1-3-1-16,0 7 2 16,-5 0 1-16,-5 4-4 15,0 1-1-15,-4-1-2 16,0 4 3-16,-5 0 0 16,0 4 3-16,-4-1-3 15,4 1 0-15,-5 4 1 16,6 4 0-16,-1 3 0 15,0-3 2-15,0-1-1 16,5-3-1-16,0-1 3 0,4 1 2 16,0 15 4-1,1-7-2-15,-1 3 1 16,0 4-1-16,1-8 1 16,4 1-2-16,0-1 1 15,-5 4-2-15,5 1 0 16,-4-1-1-16,4 4 2 15,0-8-3-15,0 5 0 16,0-1-1-16,0-4-2 16,0-3 1-16,4-1 1 15,1-3-1-15,4-4 2 16,0-4-4-16,5 0 0 0,5-4 1 16,4-4 2-16,0 1-6 15,0-5 1-15,5 1-19 16,4-1-6-16,5-7-29 15,-5 3-12-15,-4 5-7 16</inkml:trace>
          <inkml:trace contextRef="#ctx0" brushRef="#br0" timeOffset="1830.4271">-3492 4128 84 0,'0'-4'33'0,"0"8"-18"0,0-4-5 16,0 0 12-16,0 0 1 15,0 0 10 1,-5 12-8-16,0-5-4 16,5 5-1-16,-4-4-11 15,4 3-1-15,0-3-1 0,0 0 1 16,0-1 0-16,0 1 2 15,0 0 4-15,4-1-4 16,1 1 2-16,0 4-7 0,-1-1-1 16,-4 4 0-16,5 5 0 15,-5 3 4-15,0-4 5 16,0 0-3-16,0 1 0 16,0-9-4-16,0-3-1 15,0-1-3-15,0-7 1 16,0-3-2-16,5-9-1 15,-1-7-2-15,5-4-1 16,5 0 2-16,0-8 0 16,5 4 1-16,-1 0 2 15,1 4-3-15,-1 4 0 16,0-1 1-16,6 5 0 16,-6 3 0-16,1 5 2 15,-1 7-1-15,0 0-1 0,-4 4 1 16,0 3 1-16,-5 5-1 15,-4 7 2-15,-5 0 2 16,0 4 2-16,-5 4 1 16,1-4 0-16,-1 1-2 15,1-1 1-15,-1-4 0 16,0-4 1-16,1 5-2 16,-1-5-1-16,0-4-1 15,1 1 0-15,-1 3-5 16,1-7 1-16,4 0-7 15,0-8-3-15,4 4-30 16,5-4-13-16,5-4-75 16</inkml:trace>
          <inkml:trace contextRef="#ctx0" brushRef="#br0" timeOffset="2881.0761">-3067 4074 224 0,'27'-4'85'0,"-17"1"-46"0,31-9-37 0,-22 12 19 15,4-15-7-15,4-5 2 16,6 1-3-16,8-4 2 0,1-4-8 15,-1 8 2-15,1-4 2 0,0 7-4 16,8 1-2-16,-4 0-2 16,-4 7-3-16,9 4-6 15,0 0-1-15,-5 4-41 16,-5 0-16-16,-13 0-49 16</inkml:trace>
          <inkml:trace contextRef="#ctx0" brushRef="#br0" timeOffset="2595.1893">-2776 3662 156 0,'-5'24'57'0,"10"-24"-30"0,-10 3-29 0,5-3 9 15,0 8-5-15,0 0-2 16,-5-1 1-16,1 1-1 16,4 4 0-16,-5 3 15 0,5 0 10 15,-5 1 2-15,5-1 4 0,0 8-15 16,0 0-4-16,0 8-6 15,0 8 1-15,-4 15-4 16,4-8-2-16,0 4 0 16,-5-8-1-1,1 8 0-15,-1-4 2 0,0-3 1 16,-4-9 3-16,0 5-1 16,0-8 2-16,-1-1-4 15,1-7-2-15,0-7 0 16,4-1-1-16,1-7-9 15,4-8-2-15,0-4-21 16,0-4-6-16,0-11-27 16,0 4-47-1,4-8 25-15</inkml:trace>
          <inkml:trace contextRef="#ctx0" brushRef="#br0" timeOffset="3540.729">-2509 4355 116 0,'0'-4'44'0,"10"-11"-24"0,3 3-6 0,-3 9 15 16,-1 3-12-16,5-12-4 16,0 4 0-16,0-3 2 15,-5 7 14 1,14 0-16-16,0 4 5 0,5 0 0 15,-1 0-2-15,1-4 1 0,0 0-7 16,-1-3-2-16,1-1-4 16,0-4-1-16,-5-3-1 15,-5 0 1-15,1-1-2 16,-5 1-1-16,-5-4 1 16,-4 3 1-16,-1 1-1 15,-4 3-1-15,-4-3-2 16,-6 7 1-16,-3 0-1 15,-6 8 0-15,1 0 2 16,-15 8 0-16,-4 0-3 16,0 7 2-16,5 1 1 15,0-1 0-15,4 0 0 16,0 5 0-16,5-5 2 16,5-3 1-16,4 18 1 15,5-7 0-15,4 1 2 16,5-1 1-16,9-4 1 15,1 8 4-15,3-8 3 16,10 4-6-16,10 4-1 16,-1-8-2-16,0 1 1 15,-4-1-4-15,4-8-2 16,1-3 0-16,-1-8 1 16,-32 0-100 15,56-23-39-31,-6-12-22 15</inkml:trace>
          <inkml:trace contextRef="#ctx0" brushRef="#br0" timeOffset="4245.8378">-1834 4093 156 0,'-5'0'57'0,"5"4"-30"0,0-4-25 0,0 0 14 16,0 0-10-16,0 0-3 15,5 8 0-15,-5 4 2 16,0-1-2-16,0-3 11 0,0 7 24 16,0 1-3-1,-5 14-4-15,0-3-5 16,1 4-8-16,-1 0-1 15,1 0-8-15,-1-4-3 0,5 3-3 16,0-7-3-16,5-7 1 16,4-5-1-16,5-11 0 15,4-11 0-15,5-5 0 16,5-10 0-16,9-5-3 16,4 0 2-16,-8 0 1 15,-1 4 0-15,-9-4 0 16,0 8 0-16,0 4 4 15,-4 0 5-15,4 7 1 16,0 8-4 0,0 8-4-16,0 4-1 15,0 7-1-15,-4 5 0 16,-5 3 2-16,-5 8 3 16,-5-5 2-16,-4 5 3 15,0-4 1-15,-4 0 3 0,-1 4 2 16,1-8-7-16,-6 0-1 15,6-4-4-15,-1-7-3 16,1-1-7-16,-1 1-4 16,5-12-129 15,9-15-12-31,0 3-14 16</inkml:trace>
          <inkml:trace contextRef="#ctx0" brushRef="#br0" timeOffset="4772.4324">-754 4078 92 0,'10'0'35'0,"-15"-4"-18"0,10 4-2 16,-1-4 13-16,1 1-2 15,-5 3-1-15,-5 0 4 0,5 0 2 16,-4 0-17-1,-6 3 5-15,1 1 2 0,-5 0-3 0,0 4 2 16,-9-1-5-16,5 1-1 16,-15 8-4-16,1-1 1 15,0 0-2-15,-1 1 2 16,33-16 16 15,-46 46-8-31,5-4-1 16,8-7-4-16,6 0 1 15,4-9-10-15,4 1-3 16,10-4-2-16,4 4 4 0,5-7 5 0,10-5-3 16,8 0-1-16,10 5-5 15,4-9-2-15,19-3-15 16,0-4-6-16,-5-4-28 16,-5-4-10-16,-4-4-74 15</inkml:trace>
          <inkml:trace contextRef="#ctx0" brushRef="#br0" timeOffset="5296.8907">-574 4255 236 0,'-4'4'90'0,"4"-4"-48"0,4 8-42 0,-4-8 16 15,5 11-11-15,4-11-3 16,5 0-4-16,-5 0 1 16,1-4 1-16,3 0 0 0,1 1 2 15,0-1 8-15,0-4 3 16,0 0-2-16,0 1 1 16,0-5-7-16,-1 4-1 15,1-3-4-15,-4 3-1 16,-6 1 1-16,-4-1 2 15,-4 0-6-15,-6-3 1 16,1 7 3-16,-5 0 2 0,-4 4-3 16,-5 4-1-16,0 0 1 15,-5 7 0-15,5-3 1 16,0 3 2-16,0 5 3 16,-1-1 2-16,6 12 3 15,4-8 4-15,5 8-2 16,0-7 3-16,4-1-2 15,5 4 0-15,0-4-1 16,9 4 0-16,5 4-2 16,0 0-1-16,4 4-3 15,1-4 1-15,4-4-2 16,0 4 2-16,5-8-6 16,4-4-1-16,5 5-18 15,0-16-5-15,9-4-51 16,-9-16-21-16,5-11-37 15</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0.84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58D8612-9BF1-4A24-A3E4-022825C79962}" emma:medium="tactile" emma:mode="ink">
          <msink:context xmlns:msink="http://schemas.microsoft.com/ink/2010/main" type="inkDrawing" rotatedBoundingBox="15904,10062 20232,10022 20233,10103 15905,10143" shapeName="Other"/>
        </emma:interpretation>
      </emma:emma>
    </inkml:annotationXML>
    <inkml:trace contextRef="#ctx0" brushRef="#br0">0 62 52 0,'5'-4'19'0,"0"4"-10"0,5-9-9 0,-5 9 5 16,6 0-3-16,-1 0 1 15,0 0 9-15,5 0 4 0,0 0 10 16,1 4 4-16,4-4-3 16,10 5-2-16,11-1-2 15,-5 0 0-15,4 0-4 16,1 9-2-16,5-9-9 15,-1 1-1-15,16-1 3 0,0 0-6 16,10-4 0-16,11 0-2 16,14 0-2-16,6 4-2 15,-6-4 1-15,11 0 3 16,0 0 3-16,4 5-4 16,22-5-1-16,-12 0 4 15,-4 0 5-15,10 4-3 0,-5-4 2 16,10-4-1-16,16-1 1 15,-11 1-2-15,-5-4-1 16,0 3-3-16,0-7-2 16,0 3-2-16,5-4 1 15,-10 5 3-15,-5 4 1 16,0 4-4-16,-15-4 1 16,-1-1 0-16,-4 1 0 15,5 4 0-15,-6 0 0 16,-9 0 0-16,-16 0 2 15,-10 0-3-15,-10 0 0 16,-15 0 7-16,-11 0 4 0,-5 0-3 16,-4 0 1-16,-6 4-3 15,-5-4 0-15,-5 5-17 16,-5-5-6-16,0 8-7 16,0-8-2-16,0 4-40 15,-5-4-56 1,-5 4 25-16</inkml:trace>
  </inkml:traceGroup>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1.82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24AA014-B23B-4704-A075-043FB50F93F6}" emma:medium="tactile" emma:mode="ink">
          <msink:context xmlns:msink="http://schemas.microsoft.com/ink/2010/main" type="inkDrawing" rotatedBoundingBox="16173,11421 20212,11365 20214,11483 16175,11539" semanticType="callout" shapeName="Other"/>
        </emma:interpretation>
      </emma:emma>
    </inkml:annotationXML>
    <inkml:trace contextRef="#ctx0" brushRef="#br0">-2 49 80 0,'0'-4'33'0,"5"4"-18"0,21-4-5 16,-26 4 12-16,5 0-1 15,0-9 2-15,-5 9-2 16,0 0 13-1,5 4-8-15,5-4-14 16,-10 0 0-16,10 0 1 0,-5 5-1 0,6-5 1 16,4 4-5-16,0 13 0 15,5-5-1-15,1-3 1 16,4-1-7-16,11 1 0 16,4-1 3-16,6 1 2 15,10-5 2-15,15 5 0 16,15-5-4-16,1 0-1 15,-1-4 5-15,11 0 5 16,4 0-3-16,6-17 0 16,15 4-6-16,10 1-3 15,-5 3 0-15,5-8-1 0,0 0 0 16,10 5 0-16,11 3 0 16,-6-4 0-16,-10 5 0 15,0 0 2-15,1 3-1 16,4 5-1-16,-5 9 1 15,-10-1-1-15,-15-4 2 16,5 5 1-16,-16-1-4 16,1-12 1-16,-6 8 6 15,1 1 6-15,-6-10-6 16,-10 5-3-16,-14 0-2 16,-7 0-1-16,-9 0 0 15,-5-8 0 1,-5 8 0-16,-16 0 0 15,-5 0 0-15,-4 4 0 0,-6-4 2 16,-5-4-6-16,-5 4 1 16,0 0-10-16,0 0-4 15,0 0-13-15,0 0-6 16,0 0-21-16,0 0-9 16,5-9-26-1</inkml:trace>
  </inkml:traceGroup>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2.84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84C84C2-BB05-40F7-861E-B7257E7F78ED}" emma:medium="tactile" emma:mode="ink">
          <msink:context xmlns:msink="http://schemas.microsoft.com/ink/2010/main" type="inkDrawing" rotatedBoundingBox="16174,12742 20292,12606 20296,12714 16177,12850" semanticType="callout" shapeName="Other">
            <msink:sourceLink direction="with" ref="{1F1C2E7B-9E5B-4BFB-BB6E-4C62437EFEFF}"/>
          </msink:context>
        </emma:interpretation>
      </emma:emma>
    </inkml:annotationXML>
    <inkml:trace contextRef="#ctx0" brushRef="#br0">0 122 120 0,'0'0'46'0,"5"0"-24"0,-5 0-24 0,0 0 11 0,16 0 5 16,-6 0 3-16,0 4 3 15,0 0 2-15,0 1-3 16,0-1 0-16,1 0-10 15,-1 0-1-15,5 1 2 0,5-1-2 16,1 0 3-16,4 0-2 16,11 1 0-16,4-1-1 15,11 0 0-15,10 4-4 16,15-3-1-16,11-5 3 16,-1 0 3-16,0 0-2 15,6 0 1-15,4 0-1 16,6 0 3-16,10 0-7 15,15 0-4-15,-5-5 0 16,-1-3 2-16,1 4 0 16,5-5 2-16,16 1-2 0,-1-1 2 15,-15-3-4-15,5-1 0 16,-10-4 3-16,5 4 3 16,5 1 0-16,0 3 0 15,-10 1-3-15,-10-1 1 16,5-3-2-16,-11 3-1 15,-106 9 14 17,163-8-6-32,-36 3-1 15,-21 1-2-15,-19 4-1 16,-11 0-2-16,-15 0-2 0,-5 0 1 16,-10 0-4-16,-1 0 2 0,-9 0 3 15,-6 4 3-15,-9 1 0 16,-6-1 2-16,-5-4 0 15,0 4 1-15,-10-4 0 16,0 9 0-16,0-9-4 16,0 12-1-16,0-8-3 15,-5 1-3-15,5-1-5 16,0-4 0-16,-5 4-3 16,0 0 0-16,5-4-60 31,-10 5-59-16,0-5-27-15</inkml:trace>
  </inkml:traceGroup>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09.78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281F55F-0DBA-4170-AE66-8BFB4D256D51}" emma:medium="tactile" emma:mode="ink">
          <msink:context xmlns:msink="http://schemas.microsoft.com/ink/2010/main" type="writingRegion" rotatedBoundingBox="20775,547 27335,711 27283,2804 20723,2640">
            <msink:destinationLink direction="with" ref="{F60CF24D-4E4F-4398-8640-4CD9D41B4E58}"/>
          </msink:context>
        </emma:interpretation>
      </emma:emma>
    </inkml:annotationXML>
    <inkml:traceGroup>
      <inkml:annotationXML>
        <emma:emma xmlns:emma="http://www.w3.org/2003/04/emma" version="1.0">
          <emma:interpretation id="{A07F789D-2742-4191-830B-EBEBE0C4F014}" emma:medium="tactile" emma:mode="ink">
            <msink:context xmlns:msink="http://schemas.microsoft.com/ink/2010/main" type="paragraph" rotatedBoundingBox="20775,547 27335,711 27283,2804 20723,2640" alignmentLevel="1"/>
          </emma:interpretation>
        </emma:emma>
      </inkml:annotationXML>
      <inkml:traceGroup>
        <inkml:annotationXML>
          <emma:emma xmlns:emma="http://www.w3.org/2003/04/emma" version="1.0">
            <emma:interpretation id="{5B39D675-7F5D-4A01-8031-F1B1E6278B19}" emma:medium="tactile" emma:mode="ink">
              <msink:context xmlns:msink="http://schemas.microsoft.com/ink/2010/main" type="line" rotatedBoundingBox="20775,547 27335,711 27283,2804 20723,2640"/>
            </emma:interpretation>
          </emma:emma>
        </inkml:annotationXML>
        <inkml:traceGroup>
          <inkml:annotationXML>
            <emma:emma xmlns:emma="http://www.w3.org/2003/04/emma" version="1.0">
              <emma:interpretation id="{14BE63EC-8D4A-46B8-8AE5-5A999656EE86}" emma:medium="tactile" emma:mode="ink">
                <msink:context xmlns:msink="http://schemas.microsoft.com/ink/2010/main" type="inkWord" rotatedBoundingBox="20763,1015 23320,1078 23291,2260 20734,2196"/>
              </emma:interpretation>
              <emma:one-of disjunction-type="recognition" id="oneOf0">
                <emma:interpretation id="interp0" emma:lang="" emma:confidence="1">
                  <emma:literal/>
                </emma:interpretation>
              </emma:one-of>
            </emma:emma>
          </inkml:annotationXML>
          <inkml:trace contextRef="#ctx0" brushRef="#br0">4932-2799 116 0,'0'-4'44'0,"5"8"-24"0,-5 5-4 16,0-9 18-16,5-5-5 15,11 1-2-15,-1 4-4 16,10-4 0-16,-4 0-13 16,-1-1 3-16,-5 1 1 0,0 0-1 15,1 4 0-15,-1-8 1 0,0-5 2 16,6 4-3-16,4 9 0 15,5-8-5-15,1-1 0 16,4-8-1-16,1 5 1 16,0-1-4-16,4 5-3 15,1-14 0-15,-1 5 1 16,1 5-1-16,-5 3-1 16,-6 1 1-16,-4-5 1 15,-6 5-3-15,0 3 0 16,-5 1-1-16,-4 0-2 15,-1 0 3 1,-5-1-9-16,0 14-1 0,-5-13-29 16,0 12-12-16,-10-4-63 15</inkml:trace>
          <inkml:trace contextRef="#ctx0" brushRef="#br0" timeOffset="-616.6441">5196-3287 96 0,'-5'-5'35'0,"5"10"-18"0,0 3-2 15,0-8 15-15,0 0-5 16,0 0 0-16,0 9-10 16,0-1-2-16,-5 1-7 15,0-1 0-15,0 1 1 0,0-1 1 0,0 1 0 16,0-1-4-16,0 5-1 15,0 4-1-15,0 0 1 16,0 4-2-16,0 4-1 16,-1 5 1-16,6 8-1 15,-5 0 4-15,5 9 2 16,0-13 2-16,5 0 2 16,1 4-1-16,-1 4 2 15,0 0-6-15,5-8-1 16,0 4-2-16,0-8 1 0,0 8-4 15,0-4 0-15,1 4 1 16,-6-8 2-16,0 0 3 16,0-5 2-16,-5 0 3 15,5 1 4-15,0-5-6 16,0-4 0-16,5 4-2 16,0-8 1-16,11 0-4 15,-1-5 0-15,5-8 1 16,6 0 0-16,5-4-2 15,-1-5-2-15,1-3 1 16,-1-10-1-16,1 5-11 16,-6 1-3-16,-4-1-24 15,-1-5-10-15,-5 5-61 16</inkml:trace>
          <inkml:trace contextRef="#ctx0" brushRef="#br0" timeOffset="4262.7405">5791-2720 52 0,'0'-4'22'0,"-5"4"-12"0,5 4-10 0,0-8 7 16,0 4 9-16,-10 0 7 15,-1 0 1-15,1 0 3 16,5 4-6-16,0-4-1 15,0 0-7-15,0 9-3 16,0-5-3-16,0-4-2 16,5 0-3-16,0 0-2 0,0-4 1 15,10 4 3-15,0 0 5 16,0 0-3-16,0-9 2 16,-4 9-1-16,9 0 3 15,0-4-3-15,0 4 1 0,0 0-7 16,6-4-1-16,-1 0 0 15,0 4 2 1,-4 0 1-16,4 0 1 0,0 0 0 16,-4-4 0-16,4-1-2 15,0 5-2-15,-5 5 3 16,1-1 0-16,9 0-4 16,-5 0 1-16,1 0 0 15,-1 5 2-15,5-5-1 16,-4 0-1-16,-6 1-2 15,0-1 1-15,0 9 1 16,1 4 0-16,-6 4-3 16,0-4 0-16,-5 0 2 15,0 0 0-15,-5 4 1 0,0 0 2 16,-5 0-1-16,0 5 2 16,-5-5-4-16,-5 0 0 15,-11 4 3-15,1-8 1 16,-1 0-1-16,-4-4-2 15,-1 4 1-15,1-9-1 16,0-3 0-16,4-5 0 16,-4-5 0-16,4-3 2 15,1-5 3-15,5-4 4 16,9 0-2-16,6-4-2 16,0-4 0-16,10 8 1 15,5 0-3-15,6-4-2 16,4 4 0-16,0 4-1 0,6 0-3 15,-1 1 2-15,11-1-1 16,4 9-2-16,-4-1 0 16,5 1 3-16,-11 8-18 15,0 1-4-15,1-1-27 16,-6-4-8-16</inkml:trace>
          <inkml:trace contextRef="#ctx0" brushRef="#br0" timeOffset="5344.9718">6426-2804 44 0,'-5'-5'16'0,"5"10"-8"0,5 3-3 15,-5-8 8-15,5-4-1 16,0 0 1-16,0 4 8 16,5 0 6-16,-5 0 1 0,0 0 3 15,0-5-8-15,1 5-2 16,-6 0-8-16,0 0 0 15,0 0-8-15,0 0-1 0,0 0 2 16,5 9-3-16,0-1 0 16,-5 5-1-16,0-13 1 15,0 13-2-15,0 0-1 16,0-1 3-16,0 1 2 16,0 8 0-16,0-4 0 15,0-4-3-15,0 8 3 16,0 4-1-1,5-8-2-15,-5 0 2 0,0-4-3 16,0 8-1-16,0-8 1 16,0-5-1-16,0 1 0 15,0-5 0-15,0 0 4 16,0-4 2-16,-5-4 4 16,5 0 4-16,0-5-8 15,5 1-1-15,10-5 3 16,0-16 5-16,11 7-9 15,-1 1-2-15,-5-4-4 16,1 8 0-16,-1 0 2 16,0-9 0-16,1 14 0 15,-6 8 0-15,0-5-3 16,0 5 2-16,-4 4-1 16,-1 0 0-16,-5 17 2 15,0-5 0-15,0 1 0 16,0 4 2-16,0 0 3 15,0-4 2-15,0 8 1 16,-5-4 0-16,0 0 2 16,0 0-3-16,0 8-2 15,0-8 0-15,-5 0-1 16,0 4-2-16,0-4-2 16,-5-4-2-16,0 0 1 15,0-1 1-15,4 1 0 16,1-4-16-16,0-5-6 15,5-4-40-15,5-9-17 16,0-3-23-16</inkml:trace>
          <inkml:trace contextRef="#ctx0" brushRef="#br0" timeOffset="6695.5778">6990-3474 40 0,'0'9'16'0,"0"-9"-8"0,5-9-5 16,-5 9 7-16,0 22 5 15,0-10 25 1,-10 1 14-1,-1 8-15-15,1 9-12 16,5 4-5-16,0 4-13 16,0 0-3-16,15 4-2 0,0 30 0 15,1-4 2-15,-1-4-3 16,0-9 0-16,0 0 3 16,0-9 1-16,0 5-1 15,-5 0 1-15,1-13-2 16,-1 0 2-16,0-8-4 0,-5-1 0 15,5-3 1-15,0-1 2 16,0-4-1-16,0-8 0 16,-5-4 1-16,0-9 1 15,0 0 1-15,5-5 0 16,0 1-2-16,-5-4 1 16,5-5-4-16,0-8-2 15,0 4 0-15,0-4-1 16,6-1-3-16,-1-7 2 15,5 8 1-15,0 4 2 16,6-9-3-16,-1 9-2 16,10 5-1-16,11-1 3 15,-5 0 0-15,-6 9 1 16,1 4-3-16,-6 0 2 0,-5 4 1 16,-4 9 2-16,-1 0 3 15,-5-5 2-15,0 5 1 16,5 4 0-16,-10 4-2 15,0-4 1-15,-5 0-4 16,0-5-2-16,0 10 4 16,-5-10 4-16,0 5-1 15,-5 0 3-15,5 4-4 16,0 1-2-16,0-5-5 16,5-1 0-16,5 6-16 15,0-10-4-15,10 1-47 16,-5-9-19-16</inkml:trace>
        </inkml:traceGroup>
        <inkml:traceGroup>
          <inkml:annotationXML>
            <emma:emma xmlns:emma="http://www.w3.org/2003/04/emma" version="1.0">
              <emma:interpretation id="{21674D42-C530-4AE2-A97A-182F481E809F}" emma:medium="tactile" emma:mode="ink">
                <msink:context xmlns:msink="http://schemas.microsoft.com/ink/2010/main" type="inkWord" rotatedBoundingBox="23703,620 27335,711 27283,2804 23651,2713"/>
              </emma:interpretation>
            </emma:emma>
          </inkml:annotationXML>
          <inkml:trace contextRef="#ctx0" brushRef="#br0" timeOffset="19620.3811">8214-3503 100 0,'5'12'38'0,"0"-24"-20"0,0 12-8 0,-5 0 12 16,5-4-1-16,-5-1 2 16,0 5-2-16,0 0 2 15,0-4-13-15,0 4-3 0,-5 0-3 0,5 0-2 16,-5 4-2-16,0-4 3 16,0-4 0-16,0 4 1 15,-10 0 2-15,5 0 6 16,-1 9 4-16,1-9-4 15,0 0 1-15,-10 4-6 16,4 4-2-16,1-4-5 16,5 5 0-16,0-5-2 15,0 0-2-15,-5 26 5 16,-1-5-3 0,-4 5-1-16,0 4 4 15,-6 13 3-15,1-1 5 16,-1 18 2-16,6 8-3 0,5-5 0 15,5 1-3-15,0 8 0 16,4-4-3-16,6 0-2 16,6 0 3-16,-1 4 0 15,0 5 3-15,5-5 3 16,0 4 0-16,0-8 0 16,5-8-1-16,6-1 0 15,-1-8 0-15,16-4 0 16,4-4-2-16,-4-9-1 15,-1 4 1-15,6-12 3 16,-5 4-2-16,-6-13 1 16,1-4-3-16,-6-5 2 15,-5 1-2-15,1-4 0 0,-6-5-3 16,0-8 1-16,-5-1-4 16,-5 1 0-16,0 0 1 15,-5-5 2-15,5 5-3 16,-5 0 0-16,0 0-6 15,0 4 0-15,0-4-28 16,0-9-122 0,-5-4-32-1,0-8 88-15</inkml:trace>
          <inkml:trace contextRef="#ctx0" brushRef="#br0" timeOffset="21107.0413">8239-2449 108 0,'-5'0'41'0,"5"0"-22"0,5-4-5 15,-5 4 17-15,0 0-4 16,0 0-1-16,0 0-8 15,0 0-3-15,5-5-9 16,1 1-2-16,-6 0 2 0,0 0 6 16,5-5 2-16,-5 1-1 15,5-1 2-15,5 1-2 16,0-5 0-16,0-4-1 0,5-8 0 16,1-9-4-16,-1 4 0 15,5 9-1-15,11-13 1 16,4 5-4-16,1-5-1 15,-1-13-3-15,1-4-1 16,0-4 1-16,-6 9 0 16,0 3 2-16,-4 5 1 15,-1 0-4-15,-4 9 1 16,-6 7 0-16,-5 1 0 16,-5 9 0-16,0 3 0 0,-5 5-3 15,-5 0 0-15,0 4-14 16,0 0-6-16,0 0-10 15,0 0-5-15,0 0-131 32,0 4 72-32</inkml:trace>
          <inkml:trace contextRef="#ctx0" brushRef="#br0" timeOffset="20478.5465">8275-3139 180 0,'-5'-4'68'0,"5"8"-36"0,-10-4-31 0,10 0 14 15,0 0-8-15,0 0 1 16,0 0 17 15,5 8-7-31,-5-8 0 16,5 5-6-16,0 7 0 15,0 1-7-15,0-5-1 16,5 14-2-16,0 11 1 0,6-7 2 16,-1 8-2-16,0 0-2 0,0-5 0 15,6-3-1-15,-1-1 0 16,5 5 2-16,1-5-1 15,-6 13 2-15,0 0-2 16,1-4-1-16,4 0-2 16,-4 0 1-16,-1 0 1 15,0 8 2-15,0-12-1 16,-4-1 2-16,-1-3-2 16,-5-5-1-16,-5 4 1 15,0-8 1-15,-5-4-3 16,0-5 0-16,0-3-12 15,0-5-5-15,-5-5-23 16,0-3-11-16,-5-1-46 16</inkml:trace>
          <inkml:trace contextRef="#ctx0" brushRef="#br0" timeOffset="22142.9662">8798-2250 56 0,'-5'34'24'0,"5"-34"-12"0,5 0-3 0,-5 0 9 0,0 0-2 16,0 0 3-16,0 0-1 16,0 0 9-1,0 0-6-15,0-13-6 16,0 5-2-16,5-5-8 16,0 4 1-16,6 1 4 0,-6-5-2 15,10 1 3-15,10-1-4 16,-4-8 1-16,-21 21 12 31,30-30-10-15,-5-4-5-16,-4 9-3 15,-1 4-2-15,0-1 0 0,-4 10 0 16,-1-1 0-16,-5 9 0 0,0 0 0 16,-10 4 4-16,0 12 5 15,0 5-3-15,0 9 2 16,0-1-3-16,0-4 0 15,0 13 1-15,0-4 3 16,5-5-2-16,0-8 1 16,6 13-7-16,-1-5-1 15,5-21-27-15,-5-4-11 16</inkml:trace>
          <inkml:trace contextRef="#ctx0" brushRef="#br0" timeOffset="22414.4759">9139-2911 220 0,'-6'-12'82'0,"12"29"-44"0,-6 0-31 16,0-17 20-16,0 0-10 16,-6 0-2-16,6 0-13 15,-5 4-4-15,5 0 1 16,0 0-20-16,0-4-8 0,0 0-56 16,0 0-44-16,5 0 47 15</inkml:trace>
          <inkml:trace contextRef="#ctx0" brushRef="#br0" timeOffset="38537.229">9469-2737 489 0,'-10'-13'-5'0,"5"5"-2"16,5-1 4-16,5-3 3 0,-5 12-1 31,25-13 0-15,0 13 1-16,-4 0-3 15,9 4 2-15,-4 5-1 16,-6-5-2-16,-5 4 3 16,0 1-2-16,-4-1-1 0,-17 1 0 15,1-1 3-15,-5 5 0 16,0 0 1-16,-5 4 0 16,-5-5 2-16,-1 1 1 15,-4-5 3-15,-1 5 1 16,1-9 1-16,5-4-4 15,-1-12-1-15,6 3-3 16,0 5-1-16,5-5 1 0,5 1 0 16,0 4-5-16,5-5-1 15,5 5-11-15,5 0-1 16,0 0-20-16,5-1-8 16,0 5-61-1</inkml:trace>
          <inkml:trace contextRef="#ctx0" brushRef="#br0" timeOffset="24846.7491">9931-3143 80 0,'0'-5'33'0,"0"1"-18"0,0 4-5 0,0 0 12 15,0 0 5-15,0 0 6 16,0 0-3-16,0 0 2 16</inkml:trace>
          <inkml:trace contextRef="#ctx0" brushRef="#br0" timeOffset="25340.1718">9921-3148 220 0,'0'0'85'0,"0"9"-46"0,0 4-43 16,0-5 15-16,0 0-10 16,5 1-1-16,-5-1 0 15,0 14 2-15,5 11-1 16,0-3 2-16,0-5 0 0,0 5 1 16,0-5 2-16,6 9-3 15,-6-4-2-15,10 8 0 16,0-8 1-16,-5 16-1 0,11-3 2 15,-1-5-2-15,0 0-1 16,-5-9 5-16,1 1 4 16,-1 0 1-16,0-9 2 15,0 4-4-15,1-12-3 16,-1-5-2-16,0-3-3 16,0-5 1-16,1-9-1 15,-1-3 2-15,-5-5 1 16,0-9 5-16,0-3 5 15,0-10-3-15,1 6 2 16,-6-6-3-16,-5 1 2 16,0-12-6-16,0-10-1 15,0 5-2-15,-5 4-2 0,0 13-2 16,-1 0-1-16,6 9 2 16,0-1 0-16,0 9-4 15,0 4 1-15,0 4-14 16,0 9-3-16,0 4-13 15,6 4-7-15,4 9-74 16</inkml:trace>
          <inkml:trace contextRef="#ctx0" brushRef="#br0" timeOffset="26287.9356">10505-2462 12 0,'-10'0'5'0,"15"0"-2"0,-5 0 14 0,0 0 11 16</inkml:trace>
          <inkml:trace contextRef="#ctx0" brushRef="#br0" timeOffset="27126.7869">10500-2462 160 0,'0'0'68'16,"0"0"-19"-16,0 0-16 16,0 0-17-16,5-4-3 15,0-5-7-15,0 1-4 0,0 0 1 16,0-5 0-16,6-4 1 16,-1 0-5-16,0-8 1 0,0-1 0 15,0 13 2-15,0-3 3 16,1-6 4-16,-1 1 0 15,-5 13 0-15,5-5-3 16,-5 5 1-16,0 3-4 16,0-3-2-16,-5 4 0 15,0 4-1-15,0 0 0 16,0-5 2-16,0 5-3 16,0 5-2-16,0-1 2 15,0-4 0-15,0 4 1 16,0-4 2-16,0 13-3 15,0-1-2-15,0 1 10 16,0 8-3 0,5-12-2-16,0 8-1 0,0 0-1 15,0 8 0-15,1-4 0 16,-1 0-3-16,0 9 0 16,0-5 4-16,0 1 1 15,-5 4 0-15,0-5 1 16,0 17-2-16,0 5 2 15,0-9-2-15,0-4 2 16,0-9-2-16,-5-4-1 16,0 1-2-16,5-6 1 15,0-3 3-15,-5 0 1 16,0-5-1-16,-1 5-2 0,1-9 1 16,0 0-1-16,0-4-3 15,0 0 2-15,0 0-4 16,0 0-1-16,0 0-6 15,0 0 0-15,0 0 1 16,0 0 5-16,5 0-2 16,-5 0 3-16,5 0 3 15,0 0 3-15,0 0 0 16,0 0-1-16,0-4-2 16,0 4 1-16,0 0 1 15,0 0 2-15,0 0-1 16,10 0-1-16,0 0-2 15,0 0 1-15,5-4 1 16,1 4 0-16,-1 0 0 16,0-8 2-16,10 8 3 0,-4 0 4 15,-1-5 0-15,-5 1 0 16,-5 0-5-16,1 4-1 16,-1 0-1-16,-10 0 1 15,0 0-7-15,0 0-1 16,5 0-1-16,-5 0 2 15,5 0-1-15,-5 0 4 16,0 0-9-16,5 0-3 16,-5 0-37-16,0 0-15 15,5 0-20 1</inkml:trace>
          <inkml:trace contextRef="#ctx0" brushRef="#br0" timeOffset="28012.3963">10678-3842 56 0,'0'-8'22'0,"0"12"-12"0,0-8 3 15,0 4 16 1,0 0-12-16,0 0 5 16,-5 0 3-16,5 0 6 15,-5 0 3-15,5 4-5 16,0-4-1-16,0 0-15 15,5 8 8-15,10 14 13 16,10-1-9-16,1 8-8 16,4 9-5-16,6-8-6 15,4 0-1-15,1 4-3 16,5-1-2-16,0 14 1 0,-6 4-1 16,6 0 0-16,0 12 0 15,-1 13-3-15,-9 22 0 16,-1-14 2-16,-4 5 2 15,-1 0 0-15,1-8 2 16,-6-5-2-16,1 0-1 16,-1 0-2-16,-5-4 1 15,1 9 1-15,-6-5 2 16,0-13-1-16,-5-3-1 16,-5-18 9-16,-5 4 4 15,0-3 0-15,-5-14 0 0,0 5-7 16,-5-8-2-16,0-5-2 15,-5 4 1-15,-1-8-2 16,1 0-1-16,5 0-8 16,0-4-3-16,0-1-32 15,0-3-14-15,-1-1-67 16</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35.0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FCEA30A8-C138-463A-BE3D-31CA393152CC}" emma:medium="tactile" emma:mode="ink">
          <msink:context xmlns:msink="http://schemas.microsoft.com/ink/2010/main" type="inkDrawing" rotatedBoundingBox="13055,13363 14875,12130 15884,13619 14064,14852" semanticType="callout" shapeName="Other">
            <msink:sourceLink direction="with" ref="{1F1C2E7B-9E5B-4BFB-BB6E-4C62437EFEFF}"/>
          </msink:context>
        </emma:interpretation>
      </emma:emma>
    </inkml:annotationXML>
    <inkml:trace contextRef="#ctx0" brushRef="#br0">-1 485 108 0,'0'-4'41'0,"5"4"-22"0,-5-4-14 0,0 4 11 0,0 0-3 15,0 0 2-15,0 0-4 16,0 0-1-16,0-4 7 16,0 4 4-16,5 0-11 15,-5 0 8-15,0 0 4 0,0 0 2 16,0 0 1-16,0 0-6 15,0 0-1-15,0 0-6 16,0 8 0-16,0 1-5 16,0-9-2-16,0 0-2 15,0 12 0-15,0-3 2 16,0-9 2-16,-10 8 12 16,10 1-6-1,0-1 0-15,0 5-3 0,0 4-1 16,0 0-5-16,5 8-1 15,0 1 1-15,0-1 0 16,0 9-2-16,5 12 1 16,0 14 2-16,6 16 2 15,4 4-1-15,0 5-1 16,6 4-3-16,-1-9 1 16,1 9 0-16,-1 4 3 15,0-12 1-15,1-9 3 16,-6-13-3-16,0-4 1 15,1-13-5-15,4-8-2 16,0-13-3-16,1-4 1 16,-1-4 1-16,-4-21 2 0,-1-18 1 15,0-20 1-15,6-9-2 16,-6-9-2-16,0-8 3 16,1-8 0-16,-6-9-4 15,0 0-1-15,0-4 1 16,6 8 0-16,-6 0-2 15,0 13 2-15,0 9 1 16,6 8 2-16,-1 4-3 16,0 13-2-16,-4 4 2 15,-1 13 0-15,-5 8 1 16,0 13 0-16,0 9 0 16,-5 3 0-16,0 5 0 15,1 13 0-15,-1 8 0 0,0 13 2 16,0 8-1-1,5 9-1-15,0 4-2 0,0 8 1 16,0-3 3-16,1-1 1 16,4 8-1-16,5 1-2 15,0-5 1-15,6-3 1 16,-1-1-1-16,6-13-1 16,-6-8-2-16,1-8 1 15,-6-13 1-15,0 0 2 16,0-22 8-16,-4-16 3 15,-1-21 0-15,0-18 0 16,0-24-5-16,1-14 0 16,4-12-5-16,0-8-2 15,6-22-3-15,9-4 1 0,1 4 1 16,4 4 2-16,6 5-3 16,0 0 0-16,0 8 1 15,-1-4 0-15,6 8-3 16,-5 5 2-16,-5 12 1 15,-6 18 0-15,-4 12 2 16,-11 8 1-16,-5 13-8 16,-5 5-4-16,-5 16-24 15,-5 9-9-15,-10 12-137 16</inkml:trace>
  </inkml:traceGroup>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0.68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60CF24D-4E4F-4398-8640-4CD9D41B4E58}" emma:medium="tactile" emma:mode="ink">
          <msink:context xmlns:msink="http://schemas.microsoft.com/ink/2010/main" type="inkDrawing" rotatedBoundingBox="20712,2449 27922,2714 27887,3670 20677,3405" semanticType="underline" shapeName="Other">
            <msink:sourceLink direction="with" ref="{C281F55F-0DBA-4170-AE66-8BFB4D256D51}"/>
          </msink:context>
        </emma:interpretation>
      </emma:emma>
    </inkml:annotationXML>
    <inkml:trace contextRef="#ctx0" brushRef="#br0">0 0 72 0,'0'0'30'0,"5"9"-16"0,-5-5-17 0,0-4 6 15,0 0-3-15,0 0 2 16,0 0-3-16,0 0 0 0,5 4 7 16,0 5 4-1,0-5 8-15,5 4 6 0,11 1-2 16,-6-1-1-16,0 1-7 16,0 3-1-16,11 1-6 15,-6 4-2-15,0 0-2 16,1 8-5-16,-1 1-1 0,5-1 2 15,1 5 2-15,-6 4 0 16,5 0 2-16,1-5 2 16,-1 9 4-16,16-4 0 15,0 21 0-15,-1-8-1 16,6-9 0-16,5 0 0 16,5-4 2-16,15-9-7 15,0 1-2-15,-5-9 3 16,5-5 5-16,-5-12-3 15,10 0-1-15,6-21-2 0,4-8 0 16,15-1-4-16,1 9 0 16,-5 0 1-16,-6 4 2 15,0 0-3-15,1 8-2 16,-1 1 2-16,-4 4 2 16,-1 4-2-16,0 12 0 15,1-3 1-15,-16-1 2 16,-10 5 3-16,-10-5 2 15,-11 9 1-15,-9-4 2 16,-1 0-5-16,-9 8-3 16,-1-4 1-16,-5 0 0 0,5 0-4 15,-4 8 1-15,-1-4 0 16,0 0 2-16,-5 5-1 16,1-5-1-16,-1 9 1 15,-5-1-1-15,0-3 0 16,0-1 0-16,0-4 0 15,0-4 2-15,-5 0-1 16,0-4-1-16,0-1 1 16,0-3 1-16,0-1-1 15,0-3-1-15,-5-1 3 16,0-4 0-16,0 0-1 16,5-4 1-16,0-5-2 15,0-4 2-15,0 5-4 16,5-5 0-16,0-8 1 15,5 4 0-15,0 0-3 0,0 0 2 16,11-4 1-16,-1 4 0 16,11 4-3-16,-1 1 2 15,11-9 1-15,-1 8 2 16,6 0-1-16,15 1-1 16,5-1 1-16,5-4-1 15,0 8-3-15,11 1 2 16,4 8 1-16,10 0 2 15,6 0-1-15,10 0-1 16,0 4-2-16,-6 9 1 16,26 4-1-16,0-4 0 15,6 3-3-15,4 6-1 0,-5-5 0 16,10-9 4-16,1 5 1 16,4 4 3-16,-5-9-1 15,-4-4-1-15,4 13-2 16,-5-8 1-16,-5-13 1 15,11-9 2-15,-16 4 1 16,-10 1 1-16,0-9-5 16,-1-4 1-16,-9-5-2 15,-5 5-2-15,-11-4 3 16,-4-13 0-16,-11-9 3 16,-10 5 1-16,-10-1 5 15,-10 1 3-15,-10 4-2 16,-11 0 2-16,-4 4-6 0,-6-4-3 15,-10 8-4-15,0-4-1 16,-5 9-7-16,-5-9-4 16,-5 13-3-16,0 0-3 15,-10 12-28-15,-5 5-11 16,-11 17-30 0</inkml:trace>
  </inkml:traceGroup>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9.19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F4A218ED-B80E-427E-9F2B-F51269BDB877}" emma:medium="tactile" emma:mode="ink">
          <msink:context xmlns:msink="http://schemas.microsoft.com/ink/2010/main" type="writingRegion" rotatedBoundingBox="15814,4539 19913,4539 19913,5673 15814,5673"/>
        </emma:interpretation>
      </emma:emma>
    </inkml:annotationXML>
    <inkml:traceGroup>
      <inkml:annotationXML>
        <emma:emma xmlns:emma="http://www.w3.org/2003/04/emma" version="1.0">
          <emma:interpretation id="{D6BF89C5-ED68-4369-B53E-ADF1E1711F5E}" emma:medium="tactile" emma:mode="ink">
            <msink:context xmlns:msink="http://schemas.microsoft.com/ink/2010/main" type="paragraph" rotatedBoundingBox="15814,4539 19913,4539 19913,5673 15814,5673" alignmentLevel="1"/>
          </emma:interpretation>
        </emma:emma>
      </inkml:annotationXML>
      <inkml:traceGroup>
        <inkml:annotationXML>
          <emma:emma xmlns:emma="http://www.w3.org/2003/04/emma" version="1.0">
            <emma:interpretation id="{82C677F2-0560-4564-8CF7-8A0B92EEC3C9}" emma:medium="tactile" emma:mode="ink">
              <msink:context xmlns:msink="http://schemas.microsoft.com/ink/2010/main" type="line" rotatedBoundingBox="15814,4539 19913,4539 19913,5673 15814,5673"/>
            </emma:interpretation>
          </emma:emma>
        </inkml:annotationXML>
        <inkml:traceGroup>
          <inkml:annotationXML>
            <emma:emma xmlns:emma="http://www.w3.org/2003/04/emma" version="1.0">
              <emma:interpretation id="{9813C967-696E-496B-A1C5-D0B7308ADE19}" emma:medium="tactile" emma:mode="ink">
                <msink:context xmlns:msink="http://schemas.microsoft.com/ink/2010/main" type="inkWord" rotatedBoundingBox="15814,4539 18293,4539 18293,5526 15814,5526"/>
              </emma:interpretation>
            </emma:emma>
          </inkml:annotationXML>
          <inkml:trace contextRef="#ctx0" brushRef="#br0">25 193 60 0,'-5'0'24'0,"5"0"-12"0,0-4-5 15,0 4 7-15,0 0-1 16,0 0 0-16,0 0 1 16,0 0 2-16,0 0 2 15,0 0 3-15,0 0-5 16,0 0-1-16,0 0-7 15,0 0-3-15,0 0-2 16,0 4-3-16,0-4 3 0,0 0 0 16,0 9 3-16,0 4 1 0,-5-13 3 15,5 8-3-15,-10 1-2 16,10-5-2-16,0 0-3 16,-5 5 1-16,5-5-1 15,0 8 4-15,0-3 2 16,0-1 2-16,5 1 0 15,0-1 0-15,0 9 2 16,0 0-5-16,-5 0-1 16,5 4-2-16,0 1 1 15,0 3-2-15,0-8 2 16,5 0 0-16,-4 13 1 0,-1-13 0 16,0 4 2-16,0 8-1 15,0-12 0-15,0 4 3 16,5 1 5-16,0-5-7 15,0 4-1-15,1-13-3 16,4 5-2-16,0 0 1 16,-5-9 1-16,5 0 1 15,1-8 1-15,-1 0 2 16,0-13 3-16,0 0-4 16,11-4-3-16,-1-5-1 15,6 1 1-15,-6-1-3 16,0-3-2-16,1-1 2 15,-6-4 2-15,1 9 0 16,-1-9-1-16,-5 8 1 16,-5 5-1-16,0-8-3 0,1 7 2 15,-6 5 3-15,0-16 1 16,-5 7-1-16,0-12-2 16,0 8 1-16,0-8 1 15,0 4-1-15,-5 5-1 16,5 12-2-16,-5 4 1 15,5 5-1-15,0-5-2 16,0 9 0-16,0 4 3 16,0 17-5-1,5-1-22 1,0 6-25-16,0 7-10 16,0-12-38-16</inkml:trace>
          <inkml:trace contextRef="#ctx0" brushRef="#br0" timeOffset="766.3737">716 583 88 0,'0'0'33'0,"0"0"-18"0,0 0-7 15,0 0 11-15,0 0 6 16,0 0 5-16,0 0-1 15,0 0 2-15,0 0-11 16,0 0-2-16,0 0-10 16,0 0-3-16,5 4-1 0,5 9 2 15,0-4 1-15,0-1-1 16,-4 1-1-16,4 3-3 0,-5 1-2 16,0 0 1-16,0 8-1 15,-5 9 0-15,0-9 2 16,0 25-1-1,-10-12-1-15,-5-13 3 16,9 5 7-16,1-5 5 16,0-8-5-16,5-5-1 15,-5 1-5-15,10-1-3 16,0-8-3-16,6 0-1 16,4-4-31-16,-5-13-13 15,5 0-55 1</inkml:trace>
          <inkml:trace contextRef="#ctx0" brushRef="#br1" timeOffset="3693.319">1366 223 80 0,'-5'-8'30'0,"10"8"-16"0,-5 0-1 15,0 0 11-15,0 0-6 16,0 0-3-16,5-9-6 16,-5 9-4-16,5-4 2 15,-5-5 0-15,0 9-3 16,0-4 6-16,0 0 5 0,0 0 6 16,0 4 4-16,0 0-9 15,0 0-2-15,0 0-6 16,0 8-3-16,0-8-2 0,0 17-5 15,0-4-1 1,5 4 2-16,-5 0 0 16,0 12 1-16,0-7 0 15,0 7 2-15,0-3 3 16,0-1 2-16,5 5 1 16,1-5-4-16,-1 1-1 15,5-5 1-15,5 0 0 16,0 4 0-16,-5-3 0 15,6 7 0-15,-1-12 0 16,5 0-2-16,1 0 1 16,-1-13 0-16,5 5 1 0,1-9-2 15,-1-9-2-15,0 5 9 16,1-13 4-16,-1 0-2 16,-4 0 1-16,-1 0-5 15,0 0-2-15,1-8-2 16,4 0 0-16,-5-9-4 15,1 0 0-15,-6 0 1 16,0 4 2-16,-5 1-3 16,0-5 0-16,6 4 1 15,-11 5 2-15,0-5 1 16,-5 0 1-16,0 9 0 16,0 0 0-16,0-9-2 15,0 17-2-15,0 9-2 16,0-4 1-16,0 4-12 0,0 4-5 15,15 16-43 1,0 1-60 0</inkml:trace>
          <inkml:trace contextRef="#ctx0" brushRef="#br1" timeOffset="4968.8661">2072 549 140 0,'0'-8'52'0,"0"-1"-28"0,-5 9-17 0,5 0 13 15,0 0-10-15,5 0-3 16,-5-8 2-16,5 8 2 16,-5-4-6-16,5-1 4 0,1 5 1 15,-1 0 3-15,10-8 3 0,0 4-7 16,-5 4-3-16,0 0-3 16,6 0 0-16,-6 0-4 15,10 4 0 1,-5 4 1-16,1-8-3 15,-1 9 2-15,-5 8 1 16,-5-4 2-16,0 8-1 16,0-4-1-16,-5 8 1 15,-10-8-1-15,0 0 0 16,0 17 0-16,0 4 0 16,-1 4 0-16,1-8 0 15,0 0 0-15,0-13 4 16,0 9 2-16,5-9 6 15,0-4 3-15,5 0-2 16,0-4 0-16,0 0-1 0,0-5 0 16,0-8-6-16,5 9-4 15,5-9 1-15,0 4 2 16,0-4-2-16,-5-4 0 16,5 4 1-16,1 0 0 15,-1 0 2-15,5 0 1 16,0-9-3-16,0 5-3 15,6 0 0-15,-1 4 1 16,0-9-3-16,6 5 0 16,-1 4 1-16,1 0 2 15,-1 0-23-15,-5-4-8 16,1-5-92-16</inkml:trace>
        </inkml:traceGroup>
        <inkml:traceGroup>
          <inkml:annotationXML>
            <emma:emma xmlns:emma="http://www.w3.org/2003/04/emma" version="1.0">
              <emma:interpretation id="{C698A7C5-E2DC-4A36-A460-666CA5F88CD6}" emma:medium="tactile" emma:mode="ink">
                <msink:context xmlns:msink="http://schemas.microsoft.com/ink/2010/main" type="inkWord" rotatedBoundingBox="18857,4543 19913,4543 19913,5673 18857,5673"/>
              </emma:interpretation>
            </emma:emma>
          </inkml:annotationXML>
          <inkml:trace contextRef="#ctx0" brushRef="#br2" timeOffset="8362.388">3053 215 132 0,'0'0'49'0,"0"0"-26"0,0 0-20 16,0 0 10-16,5 0-6 15,-5 0-2-15,0 0-2 16,0-9-3-16,0 5 1 16,0 4 3-16,0 0 2 0,0 0 11 15,0 0 6-15,0 0 1 16,0 0 1-16,0 0-12 16,0 13-5-16,0-13-5 0,0 4-3 15,0 9 1-15,0-9-1 16,0 9 0-16,0-9 0 15,0 8 0-15,0-3 2 16,0-1-3-16,0 9 0 16,0-8 7-16,-5 4 6 15,-5 16 0 1,10-3-3-16,0 3-4 16,0-3-2-16,5 8 0 15,5 0-4-15,0-9-2 16,0 9 2-16,5 0 2 0,1 0 2 15,-1-9 1-15,0 5 0 16,0 4 0-16,6-13-2 16,-1 8-2-16,0-12 3 15,1-8 0-15,-1-1 3 16,0 9 1-16,6-34 3 16,-6 9 4-16,10-1-6 15,6-16 0-15,-6-9-2 16,6 9-1-16,-5-18-3 15,-6 9 1-15,-5-4-4 16,1 4 0-16,-6-8-1 16,0 0 0-16,-5 8 2 15,-5-9 2-15,-5 5-1 16,0 4 2-16,0 0-2 16,0-12 2-16,0 12-2 15,0-8-1-15,-5 3 1 0,0 10 1 16,5 3-1-16,-5 1-1 15,5 16-2-15,0-7-1 16,-5 7-9-16,5 5-3 16,0 17-19-16,0 3-5 15,5 1-167 1,0 9 96 0</inkml:trace>
          <inkml:trace contextRef="#ctx0" brushRef="#br2" timeOffset="9503.136">3815 570 116 0,'-5'0'44'0,"-11"0"-24"0,6 0-24 16,10 0 10-16,-5 0-7 16,0 0 0-16,5 0 3 15,0 0 1-15,0 0 14 16,0 0 8-16,0 0 8 16,0 0 2-16,0 0-6 15,0 0-1-15,10-5-15 16,0-3-1-16,1 4-1 0,4-1-4 0,0 5-2 15,0-8-2-15,6-1-3 16,-1 1 1-16,0-1-1 16,6 9-3-16,-1 0 2 15,0 0 1-15,-4 0 0 16,-1 0 0-16,0 5 2 16,-4 7-1-16,-1 5-1 15,-5-8 1-15,-5 16-1 16,0-8 0-16,-5 0 0 15,0 0 0-15,-5 0 0 16,0 0-3-16,-5 0 0 16,-5-4 13-16,-1 4 7 15,-4-9-6-15,0 17-3 0,5-8-5 16,-1 0 0-16,1-12-2 16,0 7-1-16,5-7-2 15,5 7 1-15,-1-12-1 16,1 5 0-16,5-5 0 15,0 0 0-15,11 0 2 16,-1 4 2-16,5 4-1 16,0-8-1-16,0 17 1 15,1-4-1-15,-1-5 0 16,0 9 0-16,-5 0 0 16,0 0 0-16,-4 0 0 15,-1 9 0-15,-5-9-3 16,0-1 0-16,-5 6 2 0,-1-5 2 15,-4-5 4-15,-5 5 4 16,-5-4 7-16,-6 8 4 16,1-4-6-16,0-4-3 15,-6-9-9-15,1-4-1 16,4 0-32-16,-4 0-14 16,-6-4-87-1</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2.558"/>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07" units="cm"/>
      <inkml:brushProperty name="height" value="0.07" units="cm"/>
      <inkml:brushProperty name="color" value="#177D36"/>
      <inkml:brushProperty name="fitToCurve" value="1"/>
    </inkml:brush>
    <inkml:brush xml:id="br3">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1D396A42-389D-4F0D-B3BF-C6DD672176B0}" emma:medium="tactile" emma:mode="ink">
          <msink:context xmlns:msink="http://schemas.microsoft.com/ink/2010/main" type="writingRegion" rotatedBoundingBox="22957,5070 30616,6041 29689,13345 22031,12373"/>
        </emma:interpretation>
      </emma:emma>
    </inkml:annotationXML>
    <inkml:traceGroup>
      <inkml:annotationXML>
        <emma:emma xmlns:emma="http://www.w3.org/2003/04/emma" version="1.0">
          <emma:interpretation id="{F8AA9739-D031-450B-B59D-4A19A978D45E}" emma:medium="tactile" emma:mode="ink">
            <msink:context xmlns:msink="http://schemas.microsoft.com/ink/2010/main" type="paragraph" rotatedBoundingBox="22894,5110 27295,5435 27149,7401 22749,7076" alignmentLevel="1"/>
          </emma:interpretation>
        </emma:emma>
      </inkml:annotationXML>
      <inkml:traceGroup>
        <inkml:annotationXML>
          <emma:emma xmlns:emma="http://www.w3.org/2003/04/emma" version="1.0">
            <emma:interpretation id="{BADD9CC4-E16E-4839-BDA1-911A8F265B8F}" emma:medium="tactile" emma:mode="ink">
              <msink:context xmlns:msink="http://schemas.microsoft.com/ink/2010/main" type="line" rotatedBoundingBox="22894,5110 27295,5435 27149,7401 22749,7076"/>
            </emma:interpretation>
          </emma:emma>
        </inkml:annotationXML>
        <inkml:traceGroup>
          <inkml:annotationXML>
            <emma:emma xmlns:emma="http://www.w3.org/2003/04/emma" version="1.0">
              <emma:interpretation id="{9BFB42FF-6803-45AA-BACB-1783866C705F}" emma:medium="tactile" emma:mode="ink">
                <msink:context xmlns:msink="http://schemas.microsoft.com/ink/2010/main" type="inkWord" rotatedBoundingBox="22894,5110 27295,5435 27149,7401 22749,7076">
                  <msink:destinationLink direction="with" ref="{57E94019-9B23-4721-B531-A99C1058167B}"/>
                </msink:context>
              </emma:interpretation>
              <emma:one-of disjunction-type="recognition" id="oneOf0">
                <emma:interpretation id="interp0" emma:lang="" emma:confidence="1">
                  <emma:literal/>
                </emma:interpretation>
              </emma:one-of>
            </emma:emma>
          </inkml:annotationXML>
          <inkml:trace contextRef="#ctx0" brushRef="#br0">21-5686 208 0,'10'-4'10'15,"-4"0"-6"-15,-1 4 4 0,0-9 4 16,0 5 9-16,0 0 5 16,-5 4 1-16,0 0 3 15,0 0-7-15,0 0-2 16,0 0-14-16,0 0-5 15,0 0-1-15,5 8 1 16,5 5-1-16,5 0-1 16,1 12 1-16,-6-8-1 15,0 9 4 1,0 3-2-16,0-8-1 0,5 9-5 16,1-9 0-16,-6 0 2 15,0 9 3-15,0-9 0 16,0-4-1-16,1 4 1 15,-1 0 1-15,0-4-3 16,0-4 0-16,0-4 1 16,5 7 0-16,-4-7-3 15,4-9 2-15,0-9 5 16,0 1 5-16,1-5-1 16,4-4 3-16,-5-12-2 15,16-5 0-15,4 4-5 16,6-25-3-16,-1 4 0 15,1 5 1-15,0 8-3 16,-1-9 0-16,-4 13-1 16,-6-4 0-16,-4 13-3 15,-6-1 1-15,-5 9-25 16,-10 9-8-16,-10 8-76 16</inkml:trace>
          <inkml:trace contextRef="#ctx0" brushRef="#br0" timeOffset="-451.0683">11-5656 108 0,'-5'0'41'0,"10"0"-22"0,-5 0-14 16,0-4 13-16</inkml:trace>
          <inkml:trace contextRef="#ctx0" brushRef="#br0" timeOffset="-54737.1453">-146-5024 104 0,'-5'-4'38'0,"5"4"-20"0,0 0-1 0,0 0 16 15,0 0-8-15,0 0-5 16,0 0-7-16,0 0-1 15,0 0-7-15,0 0 4 0,0 0 1 16,0 0 3-16,0 0 3 16,0 0-3-16,0 4 0 15,0 0-5-15,-5 5 0 0,-1-5-5 16,6 0 0-16,-5 4-1 16,5-8 1-16,-5 17-2 15,5 0 6 1,-5 13 5-1,0 4 0-15,0-13 1 16,0 13 1-16,0-4-5 16,5 4-1-16,0-1-4 15,0 1-3-15,0 0 0 16,0 13 1-16,0-13-1 16,5 4-1-16,0 8 1 15,5 1-1-15,0-5 0 16,1 5 0-16,-1 4 0 0,0 8 0 15,-5-16 0-15,0 3 2 16,0-12 1-16,-5 0 3 16,0 0-1-16,0-9 0 15,0-4-1-15,0-4 0 16,-5 0-2-16,5-4 1 16,0 4 0-16,0-13 1 15,0 1-2-15,0 3-2 16,0-8-2-16,0 0 1 15,0 0 1-15,0 0 2 16,0 0-3-16,0 0 0 16,0 0 1-16,0 0 2 0,0 0-1 15,0 0-1-15,0 0 1 16,0 0-1-16,0 0 2 16,0 4 1-16,0-4-4 15,-5 0 1-15,5 0 0 16,0 0 2-16,0 0-1 15,0 0-1-15,0 0 1 16,0 0-1-16,0 0 0 16,5 4 2-16,-5-4-1 15,5 9-1-15,-5-9 1 16,10 4 1-16,0-4 3 16,1 0 4-16,-1 0-4 15,5 0-1-15,5 0-2 16,6 0 1-16,9 0-2 15,11 0 2-15,-5 0-2 0,4 0 2 16,1 0-2-16,0-4-1 16,5-5-2-16,4 5 1 15,1 4 1-15,5-12 0 16,15 3 0-16,1-8 2 16,9 0-1-16,-10 4 2 15,-5 1-7-15,-5 7 1 16,-10-11 3-16,-5 16 2 15,-5-5 0-15,-6-3-2 16,-9 8 1-16,-6 0 1 16,-4-4-3-16,-1 4 0 0,-5-13 14 15,-5 9-7 1,-5-9-3-16,1 9-4 16,-6 8 0-1,-6-13 1-15,6-3 0 16,-5 8 0-16,0-5-5 15,0 9 1-15,0-4 2 16,5-5 1-16,-5 1 1 16,5-5-3-1,0-4 2-15,-5 0 3 16,5 5 1-16,0-5-4 16,0-5 1-16,0 1 0 15,-5-8 0-15,0-1-3 16,5-4 2-16,0-13-4 15,0-3 1-15,0 7 0 16,0-16 2-16,0 8-1 0,0-17 1 16,0 0 2-16,0 5 0 15,5 8 0-15,0 8 2 16,0-4-6-16,0 5 1 16,-5 8-1-16,10 8 2 15,0 0 1-15,-10-4 1 16,6 17 2-16,-12 9 1 15,1-5-4-15,5 1 1 16,-5 7-2-16,0 1-2 16,0-4 0-16,0 8 3 15,0 0 0-15,0 0 1 0,0 0 0 16,5 0 0-16,0 0 0 16,-5 0 0-16,0 0 0 15,0 0 2-15,-1 0-1 16,-9-5-1-1,0 5 1-15,0 0-1 16,-6-8 0-16,-4 4-3 16,-11-1 2-16,-9 5 3 15,-1-8 1-15,-5 4-4 16,0 0-1-16,-4 4 1 16,-1 0 2-16,-5-9 2 15,0 9 1-15,0 0-5 16,0 0 1-16,-5 9 0 15,-10-9 0-15,4 8-3 0,1 0 2 16,10 1 1-16,6-1 2 16,9 5-1-16,10-4 2 15,11 3-15-15,5-12-5 16,9 13-29-16,11-13-10 16,11 4-72-1</inkml:trace>
          <inkml:trace contextRef="#ctx0" brushRef="#br1" timeOffset="-49107.8039">1474-5172 92 0,'0'0'35'0,"0"0"-18"0,0-5-20 16,0 5 6-16,0 0-3 15,0 0 0-15,5 0 8 16,-5 0 7-16,0 0 15 16,0 0 6-16,0 0 0 15,5 0 1-15,-5 0-16 16,0-4-5-16,0 4-10 0,0 0-4 15,0 0 1-15,0 0-4 0,0 0-2 16,0 0 2-16,-5 0 0 16,0 0 1-16,0 0 2 15,0-8 10-15,0 8 7 16,0 0-4-16,0 0 2 16,0 0-8-16,5 0-3 15,0 0-6-15,0 0 0 16,0 0 0-16,0 0 0 15,0 0 2-15,0 0 3 16,-5 0-4-16,0 0-1 0,-1 0-2 16,1 0 0-16,0 0 2 15,0 0 0-15,0 0 0 16,0 0 2-16,0 0 3 16,0 0 2-16,0 0 1 15,5 0 0-15,0-5-2 16,0 5-1-16,0 0-3 15,0-4-2-15,5 4-2 16,-5 0 1-16,5-8 1 16,0 8 0-16,0-5 0 15,0 5 0-15,0 0 0 16,0 0 2-16,0-8 1 16,1 4 1-16,-1 4-2 15,5-5-2-15,5 5 1 16,0 0 1-16,6 0-1 0,4 0 2 15,0 0-2-15,11-8 2 16,10 4-2-16,-6 4 2 16,1 0 0-16,0 0 1 15,-1-4-5-15,1 4 1 16,5-9 0-16,4 5 2 16,1 0-3-16,0-9 0 15,-5 13 1-15,-1-4 2 16,1 4-1-16,-5-9-1 15,-6 5 1-15,-4 4-1 16,-6-4 0-16,1 4 0 0,-6 0 0 16,-5 0 0-16,0 0 2 15,-4 4 1-15,-1-4-1 16,0 0 1-16,-10 0-4 16,0 0 0-16,0 0-1 15,0 0 0-15,0 4 2 16,0-4 2-16,0 0-3 15,5 9-2-15,0-1 2 16,0 5 0-16,0 0 1 16,5-9 0-16,1 8 0 15,-1 5 0-15,0 13 0 16,5-9 0-16,0 17 0 16,1-4 2-16,-6 26-3 15,5-10 0-15,0 1 1 16,0 13 0-16,1-9-3 0,-1 8 0 15,-5-7-1-15,0 3 3 16,-5-17 2-16,0 13 2 16,1-12-1-16,-1-1-2 15,-5-4 1-15,0-8 1 16,0 4-1-16,5-5-1 16,-5-7-2-16,5-5 1 15,0-1 3-15,-5-3 1 16,5-4-4-16,-5 3-1 15,0 5 1-15,5-4 0 16,-5-5 1-16,0 9 0 16,0 0 0-16,0 0-3 15,0-4 2-15,-5 0 3 16,0-9-1 0,0 9-1-16,0-9 1 15,0 4-1-15,0-8-3 16,-1 0 2-16,-4 5-1 15,0-1 0 1,0-4 2-16,-10 0 0 16,-1-4 2-16,-4 8-1 15,-6 4-1-15,1-8-2 16,-6 5 1-16,1-1 1 16,-6 4 0-16,1-3 0 15,-1 7 0-15,-5-8 2 16,-10 1 1-16,0-5 1 15,6 0 2-15,-1 0-1 0,5-5 0 16,0 5-6-16,1 0 1 16,-6 0 0-16,5 0 2 15,6 0-3-15,4 0-2 16,0 0 2-16,6 5 0 16,5 3 1-16,-6-8 2 15,11 4-3-15,-1-4 0 16,6 5 1-16,0 3 0 15,5-8 0-15,0 0 2 16,5 4-3-16,-1-4-2 16,6 0 2-16,0 0 0 0,0 0-4 15,0 0 1-15,0 0 2 16,0 0 1-16,0 0 1 16,0 0 0-16,-5 0 0 15,0 0 0-15,0 0 0 16,0 0 2-16,0 0-1 15,0 0-1-15,5 0 1 16,0 0-1-16,0 0-3 16,0 0 2-16,-5 0 1 15,0 0 0-15,5 0 0 16,-5 0 2-16,0-4-1 16,0 4-1-16,-1-8 1 15,1 8-1-15,0-5-3 16,0 5 0-16,0 0 2 15,0 0 0-15,0-4 1 16,0-4 2-16,0 3-1 16,5 5-1-16,-5 0-2 0,5 0 1 15,-5 0 1-15,0 0 2 16,0-4-8 0,5 4-1-16,-6 0 2 15,6 0 2-15,0-12 4 16,0 12-2-16,0 0 0 15,0-13 5 1,0-4-2-16,0 8-1 16,-5-20 0-16,0 3-1 15,5 5 0 1,-5-13 4-16,5-4 2 0,0-8 0 16,0-1 1-16,0-21-4 15,0 17 0-15,5-4-3 16,0-8-1-16,6-5-1 15,-1-13 0-15,0 1-3 16,0 8 1-16,0 4-5 16,0 4 1-16,-5 18-3 15,-5 8 2-15,0 4-4 16,-5-13-2-16,0 9-33 16,5 0-16-16,5 0-42 15</inkml:trace>
          <inkml:trace contextRef="#ctx0" brushRef="#br2" timeOffset="-44528.0963">2825-5274 116 0,'0'21'44'0,"0"-21"-24"0,0-17-19 15,0 17 8-15,0 0-8 16,0 0 9 0,-5 0 16-1,0 9-3-15,0-5 0 16,0-4-2-16,5 0-12 0,5 4 3 0,-5-4 2 16,0 0 8-1,-5 0-7-15,0 0-2 16,5 0-5-16,0 0 0 15,-5 0-3-15,5 0 2 16,10 0 7 0,-10 0-6-16,0 0 1 15,0 0-1-15,5 0 0 16,-5 0-7-16,0 0 0 16,0 0 1-16,5 0 1 15,5 0 1-15,1 0 2 16,-1 0 1-16,0 0 1 0,0 0-2 15,5 0-1-15,1-4-3 16,4 4-2-16,5-4 1 16,16-5 1-16,0 5-1 15,4 0-1-15,11 4 1 16,0-9 1-16,0 9-3 16,0-4-2-16,5 0 2 15,0 4 2-15,0 0 0 16,0 0-1-16,5-9-2 15,0 9 1-15,0 0 1 16,-5 0 2-16,-5 0-3 16,0 0 0-16,-11-4 5 15,-4 4 5-15,-6 0-3 16,-9 0-1-16,-1 0-2 16,-4 0-3-16,-6 0 1 0,-5 0 1 15,0 0-1-15,-10 0-1 16,0 0 1-16,0 0-1 15,0 0-3-15,0 0 2 16,0 0 1-16,0 0 0 16,0 0 0-16,0 0 2 15,0 0-3-15,-5 0-2 16,5 0 2-16,-5 0 2 16,5 0 0-16,0 0-1 15,-5 0 1-15,5 0 1 16,0 4-3-16,0 5-2 0,0-1 2 15,0 9 0-15,0 9 1 16,0 7 0-16,-5 6 0 16,0 11 2-16,0 1-3 15,0 13 0-15,5-1-1 16,-6 5 0-16,6-4 4 16,0-1 1-16,6-8-4 15,-1-4 1-15,0 4 0 16,0 5 0-16,0 3 0 15,5-8 0-15,-5-4 0 16,0 0 0-16,0-5 0 16,0 5 2-16,-5-17-1 15,0 0-1-15,0-8 1 16,0-1-1-16,5-8 0 16,-5 0 0-16,0-4 0 0,0 3 0 15,6-11 2-15,-1 7 1 16,-5-7-4-16,0-5 1 15,0 0 0-15,0 8 2 16,0-4-1-16,-5-4 2 16,-1 0-4-16,1 0-2 15,-5-4 2-15,-10 4 2 16,0 0-2-16,-6 0-2 16,1 0 4-16,-6 0 1 15,-4 0-3-15,-1 0 1 16,-4 0 0-16,-1 0 2 15,-10 0-1-15,-5 0-1 0,0 0 1 16,0 0-1-16,1-8 2 16,-1 3 3-16,-10 5 0 15,0 0 2-15,0 0-4 16,0 0-2-16,5 0-3 16,5 0 1-16,5 0-1 15,10 0 0-15,6 5 2 16,4 3 0-16,1-16 0 15,-1 8 0-15,11-5 0 16,5 5 2-16,5 0-3 16,4 0 0-16,1 0 1 15,5 0 0-15,0 0-5 16,11 0 1-16,-1 0 0 16,0 0 2-16,0 0 1 15,0 0 1-15,0 0 0 0,-5 0 0 16,-5 0-3-16,0 0 2 15,0 0 1-15,0 0 0 16,0 0 0-16,0 0 2 16,0 0-3-16,0 0 0 15,0 0-1-15,0 0 0 16,0-4 2-16,0-4 0 16,0 3 0-16,0-11 2 15,0-1-1-15,-5-22-1 16,0-7 1-1,0-1-1-15,0 1 0 16,0 3 0-16,0-8 2 0,-5-12-3 16,5-1 0-16,-5 1 1 15,10 12 2-15,0-38-3 16,0 8 0-16,5 1-4 16,0 12-1-16,5 5-6 15,0 8 0-15,0 12-5 16,-5 5-2-16,0 0 2 15,-5 8 2-15,-5 1-11 16,-10 12-5-16,-15 12-68 16,-1 5-41-1,-5-12 62-15</inkml:trace>
        </inkml:traceGroup>
      </inkml:traceGroup>
    </inkml:traceGroup>
    <inkml:traceGroup>
      <inkml:annotationXML>
        <emma:emma xmlns:emma="http://www.w3.org/2003/04/emma" version="1.0">
          <emma:interpretation id="{A4780D13-F6BE-48BE-AD6E-DC01886CC755}" emma:medium="tactile" emma:mode="ink">
            <msink:context xmlns:msink="http://schemas.microsoft.com/ink/2010/main" type="paragraph" rotatedBoundingBox="26886,7575 26925,9142 26191,9160 26152,7593" alignmentLevel="3"/>
          </emma:interpretation>
        </emma:emma>
      </inkml:annotationXML>
      <inkml:traceGroup>
        <inkml:annotationXML>
          <emma:emma xmlns:emma="http://www.w3.org/2003/04/emma" version="1.0">
            <emma:interpretation id="{624D25EA-7191-436C-9446-05FD33643E17}" emma:medium="tactile" emma:mode="ink">
              <msink:context xmlns:msink="http://schemas.microsoft.com/ink/2010/main" type="line" rotatedBoundingBox="26886,7575 26925,9142 26191,9160 26152,7593"/>
            </emma:interpretation>
          </emma:emma>
        </inkml:annotationXML>
        <inkml:traceGroup>
          <inkml:annotationXML>
            <emma:emma xmlns:emma="http://www.w3.org/2003/04/emma" version="1.0">
              <emma:interpretation id="{622EFFA5-96CB-4E67-926A-588D17D16238}" emma:medium="tactile" emma:mode="ink">
                <msink:context xmlns:msink="http://schemas.microsoft.com/ink/2010/main" type="inkWord" rotatedBoundingBox="26886,7575 26925,9142 26191,9160 26152,7593">
                  <msink:destinationLink direction="from" ref="{A11EDD66-9C0D-4DE3-9138-C3523FECB05A}"/>
                </msink:context>
              </emma:interpretation>
            </emma:emma>
          </inkml:annotationXML>
          <inkml:trace contextRef="#ctx0" brushRef="#br3" timeOffset="42755.6893">3552-3281 76 0,'0'-17'30'0,"25"21"-16"0,-35-8 5 0,20 8 16 16,-5 5-4-16,0-9-1 0,1-9-1 15,-6 9-1-15,5-4-7 16,-5 4 0-16,0 0-12 16,0 0-3-16,0 0 0 0,0 0-5 15,0 0-1-15,0 0 0 16,5 0 0 0,0-13 0-16,0 5 0 15,5 16 4 1,-10-16 5-16,0 8 4 15,0-9 4-15,0 5-7 16,-5 0-1-16,0-5-5 16,-5 22 2-1,0-9-2-15,-1 9-4 16,1-9 0-16,5 13 0 16,0-4 2-16,0 12-3 0,0 1 0 15,0 8 3-15,5 8 1 16,0-4 3-16,0 0 1 15,0 21-1-15,0 9-1 16,10 21-6-16,5 0 1 16,6 4 0-16,-6-13 2 15,5 1-1-15,-5-9-1 16,1-4 1-16,-6-1-1 16,0-3 0-16,-5-1 0 15,0-8 0-15,-5 5 2 0,0-18 5 16,0 5 6-16,0-1-1 15,0-16-6 1,0-5-1-16,0-12-3 16,0-13-2-16,0-21-30 15,0-5-28 1,5-12-15-16,5 4-43 16</inkml:trace>
          <inkml:trace contextRef="#ctx0" brushRef="#br3" timeOffset="44135.8224">3648-3370 84 0,'21'0'33'0,"-21"0"-18"0,-5-8-18 0,0 8 6 16,0 0-3-16,-1 0 0 16,1-9-3-1,0 9 0 1,0-8-1-16,0-1 0 16,0 1 3-16,5 3 0 15,0 1 1-15,-5-4 0 16,0 4 2-16,-5 16-1 15,0-20-1-15,-1 20 9 16,6-7 6-16,0-5 8 16,0 12 6-16,0-7 4 15,5-5 4-15,10 8-5 16,-10 1-2-16,0 7-16 16,10 1 0-16,-5-4 0 0,11 0-3 15,-11-5-1-15,10 1-4 16,0 8-1-16,1-5 1 15,-1-3 1-15,0 8-1 16,0-5-1-16,0 10-1 16,1-10 0-16,-1 5-2 15,0-4 1-15,0 4-4 16,1-9 0-16,-1 9 1 16,0-4 2-16,0-9-3 15,1 22 0-15,-6-18 1 0,-5 9 0 16,0-8 0-16,-5 3 2 15,0-3 1-15,0 3 1 16,0-12-5-16,0 5 1 16,0 3 0-16,0-8 0 15,0 0-16-15,5 4-6 16,0 1-42-16,0 7-19 16,-5-12-9-1</inkml:trace>
          <inkml:trace contextRef="#ctx0" brushRef="#br3" timeOffset="43475.8379">3476-3247 116 0,'0'0'46'0,"5"0"-24"0,-5 0-13 16,0 0 14-16,0 0-11 16,0 0-2-16,0 0-2 15,-5 8 0-15,5-4-4 16,-5 1 6-16,0 7 5 0,-1-7 10 0,1 3 7 16,-5 1-4-16,0-1-2 15,0 1-8-15,0-1-1 16,0 0-8-16,-1 9-3 15,1-4-3-15,0-9-3 16,0 13 1-16,0 0-1 16,-5 0-3-16,-6 4 2 15,-4 0 1-15,-1 1 2 16,6 7-3-16,-5-8 0 16,4 13 1-16,1-8 2 15,10-1-1-15,0 0 2 0,5-8-4 16,5-4-2-16,5 0-12 15,5-13-2-15,5-4-19 16,0-9-6-16,11 0-36 16,-6-8-41-1,0 4 39-15</inkml:trace>
        </inkml:traceGroup>
      </inkml:traceGroup>
    </inkml:traceGroup>
    <inkml:traceGroup>
      <inkml:annotationXML>
        <emma:emma xmlns:emma="http://www.w3.org/2003/04/emma" version="1.0">
          <emma:interpretation id="{86A7522D-9E3B-4CEB-9392-D8BBBE722347}" emma:medium="tactile" emma:mode="ink">
            <msink:context xmlns:msink="http://schemas.microsoft.com/ink/2010/main" type="paragraph" rotatedBoundingBox="26446,10205 28051,10207 28050,10325 26445,10324" alignmentLevel="3"/>
          </emma:interpretation>
        </emma:emma>
      </inkml:annotationXML>
      <inkml:traceGroup>
        <inkml:annotationXML>
          <emma:emma xmlns:emma="http://www.w3.org/2003/04/emma" version="1.0">
            <emma:interpretation id="{CCA1EFE9-0412-4CE7-B5B4-DE60088E8F28}" emma:medium="tactile" emma:mode="ink">
              <msink:context xmlns:msink="http://schemas.microsoft.com/ink/2010/main" type="inkBullet" rotatedBoundingBox="26446,10205 26604,10206 26603,10261 26446,10261"/>
            </emma:interpretation>
            <emma:one-of disjunction-type="recognition" id="oneOf1">
              <emma:interpretation id="interp1" emma:lang="" emma:confidence="0">
                <emma:literal>-</emma:literal>
              </emma:interpretation>
            </emma:one-of>
          </emma:emma>
        </inkml:annotationXML>
        <inkml:trace contextRef="#ctx0" brushRef="#br3" timeOffset="45052.551">3445-766 248 0,'-10'12'93'0,"10"-12"-50"0,10-12-33 0,-10 12 23 15,5 0-5-15,0 4 1 16,-5-4-5-16,0 0-3 16,11-4-11-16,-6 8 7 0,-5-4 3 15,5-4 5-15,-5 4 2 16,0 0-8-16,0 0-4 15,0 0-2-15,0 0-1 16,0 0-2-16,5 0-1 16,-5 0-5-16,5 0-1 0,-5 0-1 15,5 0-2-15,0-5 1 16,-5 5 1-16,10 0-17 16,0-4-6-16,1 4-21 15,-1-4-9-15,10 0-49 16,-5-9-21-16,6 0-12 15</inkml:trace>
      </inkml:traceGroup>
      <inkml:traceGroup>
        <inkml:annotationXML>
          <emma:emma xmlns:emma="http://www.w3.org/2003/04/emma" version="1.0">
            <emma:interpretation id="{3AEA5287-0C76-45AB-90E8-B6833FCBB60A}" emma:medium="tactile" emma:mode="ink">
              <msink:context xmlns:msink="http://schemas.microsoft.com/ink/2010/main" type="line" rotatedBoundingBox="27244,10209 28051,10210 28050,10325 27243,10324"/>
            </emma:interpretation>
          </emma:emma>
        </inkml:annotationXML>
        <inkml:traceGroup>
          <inkml:annotationXML>
            <emma:emma xmlns:emma="http://www.w3.org/2003/04/emma" version="1.0">
              <emma:interpretation id="{9FEFFB70-C4EA-42C1-BBFB-6325B6FCBB35}" emma:medium="tactile" emma:mode="ink">
                <msink:context xmlns:msink="http://schemas.microsoft.com/ink/2010/main" type="inkWord" rotatedBoundingBox="27242,10312 27343,10266 27351,10284 27250,10331"/>
              </emma:interpretation>
              <emma:one-of disjunction-type="recognition" id="oneOf2">
                <emma:interpretation id="interp2" emma:lang="" emma:confidence="1">
                  <emma:literal/>
                </emma:interpretation>
              </emma:one-of>
            </emma:emma>
          </inkml:annotationXML>
          <inkml:trace contextRef="#ctx0" brushRef="#br3" timeOffset="45367.2676">4233-703 296 0,'0'4'112'0,"5"-4"-60"0,0 9-43 0,-5-9 27 16,0 0-22-16,0 0-5 15,0 0-4-15,0 0-1 16,0 0-2-16,0 0 5 0,0 0 5 15,0 0-4-15,0 0-2 16,0 0-10-16,0 0-3 16,10 0-25-16,0-5-9 0,5-3-87 15,16-13-54 1,-6 0 77-16</inkml:trace>
        </inkml:traceGroup>
        <inkml:traceGroup>
          <inkml:annotationXML>
            <emma:emma xmlns:emma="http://www.w3.org/2003/04/emma" version="1.0">
              <emma:interpretation id="{1680471D-F5A5-4AFB-AF50-12B6638E92C9}" emma:medium="tactile" emma:mode="ink">
                <msink:context xmlns:msink="http://schemas.microsoft.com/ink/2010/main" type="inkWord" rotatedBoundingBox="28001,10210 28051,10210 28050,10270 28000,10269"/>
              </emma:interpretation>
            </emma:emma>
          </inkml:annotationXML>
          <inkml:trace contextRef="#ctx0" brushRef="#br3" timeOffset="45517.0793">4990-805 268 0,'5'5'101'0,"5"-1"-54"0,5 0-31 16,-5 5 29-16</inkml:trace>
          <inkml:trace contextRef="#ctx0" brushRef="#br3" timeOffset="45652.2333">5040-779 522 0,'0'0'35'16,"0"0"-20"-16,0 4 9 0,0-4 3 16,0 4-3-16,0-4-2 15,0 5-6-15,0-1-2 16,-5 0-8-16,5-4-4 16,0 8-39-16,-5-3-15 15,0-14-133 1</inkml:trace>
        </inkml:traceGroup>
      </inkml:traceGroup>
    </inkml:traceGroup>
    <inkml:traceGroup>
      <inkml:annotationXML>
        <emma:emma xmlns:emma="http://www.w3.org/2003/04/emma" version="1.0">
          <emma:interpretation id="{825C0784-D5E1-4B0D-9AEC-8E5ACC70CADD}" emma:medium="tactile" emma:mode="ink">
            <msink:context xmlns:msink="http://schemas.microsoft.com/ink/2010/main" type="paragraph" rotatedBoundingBox="22909,10886 29889,11771 29689,13345 22709,12459" alignmentLevel="2"/>
          </emma:interpretation>
        </emma:emma>
      </inkml:annotationXML>
      <inkml:traceGroup>
        <inkml:annotationXML>
          <emma:emma xmlns:emma="http://www.w3.org/2003/04/emma" version="1.0">
            <emma:interpretation id="{3FC8249F-9330-4358-8971-8C5DC99A4547}" emma:medium="tactile" emma:mode="ink">
              <msink:context xmlns:msink="http://schemas.microsoft.com/ink/2010/main" type="line" rotatedBoundingBox="22909,10886 29889,11771 29689,13345 22709,12459">
                <msink:destinationLink direction="with" ref="{77BCAA97-6B85-43D1-8030-9949D729264B}"/>
              </msink:context>
            </emma:interpretation>
          </emma:emma>
        </inkml:annotationXML>
        <inkml:traceGroup>
          <inkml:annotationXML>
            <emma:emma xmlns:emma="http://www.w3.org/2003/04/emma" version="1.0">
              <emma:interpretation id="{CC16A044-3BD3-470C-8D7A-1FF72C6AA773}" emma:medium="tactile" emma:mode="ink">
                <msink:context xmlns:msink="http://schemas.microsoft.com/ink/2010/main" type="inkWord" rotatedBoundingBox="22909,10886 27719,11496 27520,13069 22709,12459">
                  <msink:destinationLink direction="with" ref="{57E94019-9B23-4721-B531-A99C1058167B}"/>
                </msink:context>
              </emma:interpretation>
            </emma:emma>
          </inkml:annotationXML>
          <inkml:trace contextRef="#ctx0" brushRef="#br1" timeOffset="71653.7767">-182 508 160 0,'0'-4'60'0,"5"-5"-32"0,5 9-24 15,1-8 13-15,-1-1-8 16,0 1-3-16,5-9 10 16,5 0 4-16,1-4-10 15,-1 8 8-15,0 4 4 0,1 1 2 16,9 4 1-16,1 0-3 15,9-1-2-15,1 5-4 16,0 0-2-16,-1 0-11 0,1 9-3 16,5-1-1-1,-11 1 2-15,6-1-2 0,-11-4-2 16,-4 1-18-16,-6 7-7 16,0 5-38-16,-4-21-79 31</inkml:trace>
          <inkml:trace contextRef="#ctx0" brushRef="#br1" timeOffset="71263.063">31 0 80 0,'0'0'33'0,"0"0"-18"0,0 0-7 0,0 0 13 16,0 0-3-16,0 0-1 15,0 0 6-15,0 0 5 16,0 0 0-16,0 0 3 16,0 0-17-16,0 0 3 0,0 0 3 15,-5 12 9 1,0-3-7-16,0 4-3 16,5-5-8-16,-5 5-5 0,0-1-3 15,5 5 0-15,0 5-2 16,0-1-1-16,0 4 3 15,0 13 2-15,0-4 0 16,0 25 0-16,5-4-1 16,-5 9 0-16,0-5 0 15,0 5 0-15,0-5-5 16,-5 0 1-16,5-4 2 16,-5 9 1-16,5-1-1 15,0 1-2-15,5-9 1 16,5 0 1-16,5-9-1 15,16-3 2-15,10-5-2 16,-1-9-1-16,1-3-2 16,5-13-1-16,-1-13-14 0,-4-5-6 15,0-16-17-15,4 0-5 16,-4-9-38 0,-5 1-45-16,-6-1 39 15</inkml:trace>
          <inkml:trace contextRef="#ctx0" brushRef="#br1" timeOffset="73079.9089">611 626 140 0,'0'0'55'0,"0"0"-30"0,0 5-12 0,0-5 17 0,0 0-6 16,0 0-2-16,5-5-6 16,-5 5-2-16,0 0-8 15,5 0 3-15,5 0 1 0,0 0-1 16,0 0 0-16,5 0-3 16,1 0-1-16,-1 0 1 15,5 0 1-15,1 0-6 16,-1 0-2-16,0 5 0 15,11 3 2-15,-6 0-2 16,11 1 0-16,-6 4 1 16,-4 4 2-16,-6 4-3 15,0 0 0-15,-5 0-1 0,1 9-2 16,-6-5 5-16,0 0 1 16,-5 9-3-16,0-8 1 15,0 3 0-15,-5-7 2 16,0-1-1-16,-5 0 2 15,0-4-2-15,-5-4 2 16,-5-1-4-16,-11-3 0 16,6 3 1-16,0-3 2 15,-1-5-1-15,1 0 2 16,-5-4 0-16,4 0 3 16,-4 0-1-16,5-4 0 15,-1 0-6-15,6-5 1 16,0-3 0-16,0-1 2 0,4 0-3 15,6 1-2-15,0-1 2 16,5-4 0-16,5 4 1 16,5 1 0-16,6-1 0 15,-1 0 0-15,5-4 0 16,11 5 0-16,4 3 0 16,1 1 2-16,-1 3-3 15,-9 1 0-15,-1 0-1 16,1 0 0-16,-6 4-9 15,0 0-5-15,-5 4-21 16,1 0-6-16,-1 0-55 16</inkml:trace>
          <inkml:trace contextRef="#ctx0" brushRef="#br1" timeOffset="74085.4798">1286 656 164 0,'-5'0'63'0,"10"-4"-34"0,-5 4-27 0,0 0 14 16,0 0-6-16,0 0 2 15,0 0-5-15,0 8 1 16,10-4-5-16,1 1 3 0,-11-1 0 16,-6 4 4-16,6 9 1 15,11 0-1-15,-6 4 1 16,0 1-4-16,0 3-2 15,0 0-2-15,-5 9 0 16,0 0-2-16,0 4 2 0,0-4-2 16,0 13 2-16,0-9 2 15,-10-4 2-15,5 4 3 16,0-9 1-16,10-12 12 16,5-25-1-1,5-18-12 1,5-3-5-16,1-5-4 15,4-8-1-15,6 8 0 16,-1-4 0-16,1 12-3 16,-6-8 2-16,0 9 3 15,6 4 1-15,-6 0-1 16,1 8-2-16,-1 0 3 16,-5 9 2-16,1 0 0 15,-1 8 2-15,-5 0-9 16,1 5 0-16,-6-1 0 0,0 1 3 15,0-1 2-15,-5 5 1 16,0 4-5-16,0 0 1 16,0 4 0-16,-5 8 2 15,0-3-1-15,0 8-1 16,0 4-2-16,0 8 1 16,0-3 1-16,-5-1 0 15,5-8 0-15,0-9 0 16,0-4-9-16,0-8-4 15,0 0-22-15,10-9-10 0,1-25-78 16,-1-13-36 0,0-13 81-16</inkml:trace>
          <inkml:trace contextRef="#ctx0" brushRef="#br1" timeOffset="75061.6509">2130 178 132 0,'-6'-5'52'0,"6"5"-28"0,0-4-19 0,0 4 13 15,0-4-6 1,-10-5 1-16,0 5-2 15,10 4-5-15,0 0 3 0,0 0 3 16,0 0 3-16,0 0 0 0,0 0 6 16,0 0 1-16,0 0-5 15,5 0-2-15,-5 0-5 16,0 0-1-16,0 0-5 16,0 0-3-16,0 0 0 15,0 0-1-15,0 17 4 16,-10-4 5-1,5 4 1-15,0 0 0 16,0 8 1-16,0 9-4 16,0 12 1-16,0-7-5 15,-1 3 0-15,6 0-1 16,0-4-2-16,0 9 1 16,0-5-1-16,0 1 0 15,-5 7 0-15,5 1 0 0,0 0 0 16,0 4 0-16,0 4 2 15,0 5-1-15,0 4 2 16,0-9-2-16,0-8-1 16,-10-9 1-16,10-4 1 15,0-8-1-15,0-1 2 16,0-12-2-16,0-4-1 16,0-5 1-16,0-8 1 15,5-4 1-15,11-4 3 16,-1-13-3-16,0-18-2 15,0 1 0-15,6-8-1 16,4-9-5-16,5 12 1 16,1 1 2-16,-1 8 3 15,1 5-2-15,-1 7 0 0,-4 1-1 16,4 9 0-16,-4-1 4 16,-1 4 3-16,-10 5 0 15,1 0 0-15,-6 4-1 16,0 8 2-16,0 5-3 15,5 4 0-15,-10 13-3 16,6-1-1-16,-1 9 1 16,-5 0 0-16,0 9-3 15,0 0 2-15,-10-1 1 16,10 1 2-16,0-5-1 16,-5-12-1-16,0-1-2 15,5-12-14 1,0-8-5-16,-5-9-35 0,5-9-17 15,0-8-47 1</inkml:trace>
          <inkml:trace contextRef="#ctx0" brushRef="#br1" timeOffset="75662.3179">3181 385 108 0,'10'-47'44'0,"-5"43"-24"0,16 0-8 16,-21 0 16-16,0-1 4 15,0 1 3-15,-5 0 0 16,-1 0 1-16,1 4-19 16,0 0 1-16,-5 4 0 0,-5 0-2 15,0 5 3-15,-1-1-6 16,-4 18 0-16,0 3-4 16,-6-3 2-16,1 3-2 15,0-3 2-15,-1-1-4 16,-4 9 1-16,-11 0-3 0,6 4 0 15,-1 8-3-15,0 1 1 16,1 21-2-16,4 12-1 16,6 9 1-16,5 0 1 15,9 4-3-15,6-8 0 16,10-13 1-16,11-5 2 16,4-3 1-16,11-5 3 15,-1-8-3-15,11 4-2 16,4-4 0-16,11-5-1 15,5-7 2-15,-5-1 1 16,0-9-4-16,-5 1 1 16,-6-9 0-16,-4 0 0 0,-10 0 2 15,-6-4 1-15,-5-4-4 16,1-4 1-16,-6-1-11 16,-5-16-38-1,-5-5-7-15,0-8-82 16</inkml:trace>
          <inkml:trace contextRef="#ctx0" brushRef="#br1" timeOffset="77463.4678">3140 1469 140 0,'0'0'52'0,"0"-5"-28"0,6 10-17 16,-6-5 13-16,10 0 3 15,0-5 3-15,-5 1 6 16,0 0 5-16,0 0 19 15,10-9-30-15,-5 5 0 16,1-5-1-16,4 0-8 16,10-4 1-16,1-12-9 15,4-5-1-15,6-17-4 16,4-8-1-16,21-5-3 0,5-4-1 16,0 9-4-16,6 4 1 15,-6 4 2-15,0 5 3 16,-5 8-2-16,-11 8-2 15,-4 9-9-15,-10 0-3 16,-11 8-36-16,0 5-17 16,-9 3-57-1</inkml:trace>
          <inkml:trace contextRef="#ctx0" brushRef="#br1" timeOffset="77059.3842">3303 834 156 0,'0'-9'60'0,"0"9"-32"0,5 0-6 15,-5 0 23-15,0 0-10 16,0 0 0-16,0 0-7 16,0 0-3-16,5 0-13 15,-5 0-1-15,10 4 0 0,0 1 2 16,1 7 5-16,4 1-4 15,0 4 0-15,0 8-4 16,6 9-1-16,-1 9-5 0,5-1-1 16,6 13 1-16,4 0 2 15,1 4-5-15,0-8-3 16,4 0-2-16,-4 0 3 16,-1-9-7-16,-4-4-2 15,-1-4-5-15,-4-9-4 16,-6-8-27-16,-5-8-10 15,-5-13-70 1</inkml:trace>
          <inkml:trace contextRef="#ctx0" brushRef="#br1" timeOffset="78063.5474">4040 1951 160 0,'0'0'63'0,"5"-34"-34"0,20 18-19 0,-20 7 20 15,5 1-7-15,0-9 1 16,6-9-9-16,-6 1-2 16,10-9-7-16,1 0 0 0,4 0 4 15,0 0-2-15,-4 9 3 16,-1 0 3-16,5-1 1 0,6 13-2 15,-11 1 2-15,-5 8-6 16,-4 8-1-16,-6 8 0 16,-10 1 2-16,10 8-1 15,-10 13 0-15,5 0 1 16,5 8 1-16,5 1-1 16,-5 12-1-16,10-9-8 15,0-12 0-15,1 9-14 16,4-22-7-16,5-4-40 15,1-26-16-15,4-20-51 16</inkml:trace>
          <inkml:trace contextRef="#ctx0" brushRef="#br1" timeOffset="78305.186">4192 889 340 0,'5'4'129'0,"0"4"-70"0,5 1-67 0,-10-9 23 16,0 0-14-16,10 0-1 16,-4 0-7-16,4 0-3 0,-10 0 6 15,5 4-25-15,-5-4-10 0,5 9-27 16,5-1-10-16,-5 1-29 15</inkml:trace>
        </inkml:traceGroup>
        <inkml:traceGroup>
          <inkml:annotationXML>
            <emma:emma xmlns:emma="http://www.w3.org/2003/04/emma" version="1.0">
              <emma:interpretation id="{86BCD799-5CD8-4105-8C05-CE4FD5E59672}" emma:medium="tactile" emma:mode="ink">
                <msink:context xmlns:msink="http://schemas.microsoft.com/ink/2010/main" type="inkWord" rotatedBoundingBox="27992,11638 29875,11877 29758,12799 27875,12560"/>
              </emma:interpretation>
              <emma:one-of disjunction-type="recognition" id="oneOf3">
                <emma:interpretation id="interp3" emma:lang="" emma:confidence="1">
                  <emma:literal/>
                </emma:interpretation>
              </emma:one-of>
            </emma:emma>
          </inkml:annotationXML>
          <inkml:trace contextRef="#ctx0" brushRef="#br1" timeOffset="80871.3317">5767 749 271 0,'0'0'12'0,"0"0"-2"0,0 9 1 16,0-9 0-16,0 0 1 16,0 0 2-16,0 0-1 0,0 4 0 15,0-4 4-15,0 4 1 16,-5 9-1-16,5-5 2 15,0 1-6-15,-5-1 0 16,0 1-4-16,-1-1 2 16,6-4-4-16,-5 5-2 15,0 8 0-15,0 0-1 16,0 0-2-16,0 12-2 16,0 1 1-16,0 12 1 15,-5 9-1-15,5 8-1 16,0 0 1-16,0-4-1 15,5-4 4-15,0-4 2 16,0-1 0-16,10-3 1 0,0-14-2 16,5 5 0-16,0-13-1 15,6-4 0-15,4-4-2 16,6 0-2-16,4-9-2 16,1-12 1-16,-6-5 1 15,1 0 2-15,4-4-3 16,1 0 0-16,-1-12 3 15,-4 3 1-15,-6-16-1 16,1 0-2-16,-6-5 5 16,-5 0 4-16,0 1-5 15,-4-9-2-15,-1 4-1 16,-10 4-1-16,15 9 0 16,-10 0 0-16,0 13-3 15,0-1 2-15,0 1-1 16,0 12 0-16,-5 5 4 0,0-1 1 15,0 5-4-15,0-4-1 16,0 3-6-16,-5 5-2 16,0 0-11-16,5 0-4 15,0 0-41-15,0 5-20 16,0 7-35 0</inkml:trace>
          <inkml:trace contextRef="#ctx0" brushRef="#br1" timeOffset="80227.127">5736 800 24 0,'0'-21'11'0,"0"25"-6"0,5-4-17 0,-5 0-1 0</inkml:trace>
          <inkml:trace contextRef="#ctx0" brushRef="#br1" timeOffset="80300.4381">5767 745 92 0,'5'-21'35'0,"-5"42"-18"0,-5-13 4 15,5-12 17-15,0 4-12 16,0 0-4-16</inkml:trace>
          <inkml:trace contextRef="#ctx0" brushRef="#br1" timeOffset="79655.0497">5010 1337 184 0,'-10'-4'68'0,"15"4"-36"0,0-8-24 16,0 8 18-16,-5-4-17 16,0-1-5-16,0-7-3 15,10 3-1-15,-10 5 0 16,0 0-3-16,10-5 2 0,0 1 1 0,-4 4 2 16,4-1 3-1,0 5 4-15,0 0-4 0,10 0-1 16,6 5-2-16,-1-1 1 15,-5 4-2-15,1 1 2 16,-6 3-4-16,-5 5 0 16,-5-4 3-16,-10 0 1 15,-5 4 10-15,-5 0 3 16,-11 4 4-16,6-4 2 16,-5-5-3-16,-1-3 0 15,1-1-8-15,-1-8-4 16,1 0-4-16,0-4-3 15,-1-4 1-15,6-5-1 0,0-4-5 16,-1 0 1-16,6-4-5 16,15 0-1-16,0 4 2 15,5-9 5-15,5 5 0 16,0 4-1-16,6 5 5 16,-1-1 1-16,0 4 0 15,5 14-2-15,-4 3 1 16,-1 5 1-16,0-5 3 15,0 5 2-15,-4 4-3 16,-6-4-1-16,0 8-1 16,-5-4-2-16,-5 0 1 15,0-5 1-15,-6 10 1 16,1-10 3-16,0-3 1 16,0-1 1-16,0-8-4 0,-5 0-1 15,4-4-1-15,6 0 1 16,0-9-2-16,5 0 2 15,5-8-7-15,5 4 1 16,1 0 1-16,4 5 1 16,0-5-2-16,0 4 2 15,1 4 3-15,-1 5 1 16,-5 4 1-16,0 9 0 16,-5 3 2-16,-5 10 3 15,0-1-2-15,-5 0-2 16,0 4 2-16,-5-4 0 0,-5-4 3 15,-1 0 4-15,1 0-4 16,-5-8 0-16,5-5-4 16,-1-8-1-16,6-1-3 15,5-7-2-15,5-14-8 16,5 5-3-16,10 0-5 16,1-4-1-16,-1 3 5 15,0 6 3-15,0-1 7 16,1 8 6-16,-1 5-2 15,-5 4-1-15,0 8 2 16,-10 9 2-16,0 0 2 16,-5 0 3-16,-5 4 1 15,0 1 1-15,0-10-4 16,-6-3 0-16,6-1-12 16,0-4-2-16,0-4-32 0,5-8-15 15,0-9-103 1</inkml:trace>
          <inkml:trace contextRef="#ctx0" brushRef="#br1" timeOffset="81697.1425">6463 1439 236 0,'-5'4'88'0,"0"-8"-48"0,10 0-47 0,-5 4 14 16,0-4-7-16,0-1 0 15,0 1 8-15,0 0 5 16,5 0-6-16,-5-1 16 0,0 1 6 16,10 0-6-16,-5 4-3 0,5-4-7 15,0 4-1-15,6 0-5 16,-1 0-2-16,0 0-5 16,5 0 0-16,-4 0-2 15,-1 4 0-15,-5 0 4 16,0 5 1-16,-5-1-4 15,0 5 1-15,-5 8 0 16,-5-4 2-16,-10 0-1 16,0 0-1-16,-6 4 3 15,1-4 2-15,-5 0 0 16,-6 8 0-16,-4-4 1 16,4-4 1-16,6 0-1 15,-1 4-1-15,16-8-3 0,-5 0-2 16,5-5 1-1,5 1 1-15,15-1-1 0,10 5-1 16,1-5 1-16,4-3 1 16,0-1 1-16,1 0 1 15,9 0-2-15,-4 1-2 16,-1-5 1-16,1 0-1 16,4 0 0-16,-4 0 0 15,-6 0 0-15,-4 0 2 16,-6 0-17-16,0 0-6 15,-5 0-50-15,0-5-19 16,-10-3-41 0</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51.95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7E94019-9B23-4721-B531-A99C1058167B}" emma:medium="tactile" emma:mode="ink">
          <msink:context xmlns:msink="http://schemas.microsoft.com/ink/2010/main" type="inkDrawing" rotatedBoundingBox="25112,7547 25134,10908 24939,10909 24917,7548" semanticType="callout" shapeName="Other">
            <msink:sourceLink direction="with" ref="{9BFB42FF-6803-45AA-BACB-1783866C705F}"/>
            <msink:sourceLink direction="with" ref="{CC16A044-3BD3-470C-8D7A-1FF72C6AA773}"/>
          </msink:context>
        </emma:interpretation>
      </emma:emma>
    </inkml:annotationXML>
    <inkml:trace contextRef="#ctx0" brushRef="#br0">9164 4676 76 0,'0'0'30'0,"0"4"-16"0,0 0 1 0,0-4 13 15,0 0-9-15,0 0-1 16,0 0-6-16,0 0-2 16,0 0 0-16,0 4 1 15,0 1-5-15,0-1 3 0,-5 0 3 16,0 0-2-16,5 5 2 15,0-9-5-15,0 0-2 16,-5 4 0-16,5-4 1 0,5 4 1 16,0 5 1-16,-5-9-7 15,5 12-2-15,0-7-3 16,0 3 3-16,0-8 0 16,0 8 1-16,-5-8 0 15,5 13 0-15,0-4 2 16,-5 3 1-16,11 5-1 15,-11-4-2-15,10 4 1 16,-10 0 1-16,10 0 1 16,-5 4 3-16,0 4-3 15,0 5-2-15,0 0-3 16,0 3 1-16,-5 1 5 16,0 9 2-16,0-5 4 15,0 13 4-15,0 12-4 0,5-4 0 16,-5-4-4-16,0-12 1 15,11 3-4-15,-1-3 0 16,0-10 1-16,0 10 0 16,-5-9-2-16,0 8-2 15,0-8 3-15,0 0 0 16,-5-5-1-16,0 5 1 16,0-4-4-16,-10 8 0 15,0-4 1-15,0 4 2 16,-5-4-1-16,-1 4-1 15,6-8 1-15,0 12-1 16,0-12 0-16,5-1 2 0,0-3-3 16,0-1 0-16,0 0 1 15,5-8 0-15,0 4 0 16,0-4 0-16,0-4 0 16,0 0 0-16,0-1 0 15,0 1 2-15,0-4 5 16,0-1 4-16,0 1-4 15,0-9-2-15,0 0 0 16,0 0-1-16,0 0-7 16,0 4 0-16,10 0 1 15,-15 0 3-15,5 1 0 16,0-1 2-16,0 0 0 16,0-4 3-1,0 0-1-15,0 8-3 0,-5-8 2 16,15 0-3-16,-10 0-1 15,0 9-2-15,-5-9 1 16,5 0 1-16,0 0 2 16,0 0-1-16,0 0-1 15,0 0 1-15,0-9-1 16,0 5 0-16,-5 0 0 16,5 0 0-16,0-5 0 15,0-3-5-15,0-1-1 16,0-8 0-16,-5 4 2 15,5-13-1-15,0-8 1 16,0 4 0-16,0-8 0 0,0 0 0 16,0-1 3-16,-6 1 0 15,1 4 1-15,5-5-3 16,0-3 2-16,0 8 1 16,0-5 2-16,-5 5-3 15,0-4 0-15,0 0 1 16,-5-1 0-16,5-12-3 15,-5-12 2-15,5 7-1 16,0-3 0-16,-6 4 2 16,6-1 2-16,0 9-1 15,5 1-1-15,0-5 1 16,5 4-1-16,0 4-3 16,0 1 2-16,1-1 1 15,-1 9 2-15,0-9-3 16,0-3 0-16,-5-5 1 0,0 8 2 15,5-4-1-15,-5 5-1 16,0 8 3-16,0-5 0 16,0-3-4-16,0 12 1 15,5-9 0-15,-5 10 0 16,0-5 0-16,0 8 2 16,5-8-1-16,-5 17-1 15,0-9 1-15,0 9 1 16,0 0 3-16,0-5 2 15,0 1-6-15,5-1 0 16,0-7-1-16,-5-6 0 16,0-7 0-16,0-1 0 15,0 9-3-15,0-4 2 0,0 42 1 32,5-51 2-17,-5 0 1-15,0 9-1 16,0-5-2-16,0 14-2 15,0-10 1-15,5 9 1 16,0-4 0-16,6 4 0 16,-11-4 0-16,10 0 0 15,-10 4 0-15,0-4 0 16,5 0 0-16,0-13 2 16,-10 9 1-16,10 8-1 15,0 4-2-15,-10 9 3 16,0 4-4-16,0 0-2 15,0 1 4-15,5 3 1 16,10 9-5 0,-5-9 0-16,0 13 1 15,0-4-1-15,0 4-1 16,-5 0-6-16,5 4-4 16,16 13-56-1</inkml:trace>
  </inkml:traceGroup>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1.73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6651080-ADB6-4A82-A5F6-40763D91E78D}" emma:medium="tactile" emma:mode="ink">
          <msink:context xmlns:msink="http://schemas.microsoft.com/ink/2010/main" type="inkDrawing" rotatedBoundingBox="23298,5624 23373,3554 23440,3557 23365,5627" shapeName="Other"/>
        </emma:interpretation>
      </emma:emma>
    </inkml:annotationXML>
    <inkml:trace contextRef="#ctx0" brushRef="#br0">7559-972 44 0,'5'-8'19'0,"0"8"-10"0,0-4 0 16,-5 4 11-16,5 0 4 0,0 0 5 16,-5 0 2-16,0 0 3 15,5 0-5-15,0 4-3 16,0 4-12-16,0 1-4 16,0 8-6-16,-5 0-1 0,0 4 3 15,0 21-1-15,0 13 2 16,0-4-2-16,-5 4 0 15,0 0-1-15,5 9 2 16,0 8-3-16,0 4 0 16,0 4-1-16,0 30-2 15,-5 5 1-15,0-22-1 16,5 12-3-16,-5-3 2 16,0 0 3-16,0-5 1 0,0 17 1 15,0-12 0-15,-5-22 4 16,5-8 3-16,-6-8-2 15,1-13 0-15,5-5-5 16,0-12-1-16,0 0 1 16,5-9 0-16,0 1-7 15,0-9 0-15,0 0-4 16,5-9 2-16,-5 1-6 16,5 3-1-16,-5-3-4 15,0-9-1-15,0 0-25 16,0 0-11-16</inkml:trace>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3.887"/>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8696C7E-801E-46D0-9E9E-E54603C87F9C}" emma:medium="tactile" emma:mode="ink">
          <msink:context xmlns:msink="http://schemas.microsoft.com/ink/2010/main" type="writingRegion" rotatedBoundingBox="5851,6377 7273,6377 7273,7393 5851,7393"/>
        </emma:interpretation>
      </emma:emma>
    </inkml:annotationXML>
    <inkml:traceGroup>
      <inkml:annotationXML>
        <emma:emma xmlns:emma="http://www.w3.org/2003/04/emma" version="1.0">
          <emma:interpretation id="{91698C53-1C9C-4B77-83BE-0837E9C36D52}" emma:medium="tactile" emma:mode="ink">
            <msink:context xmlns:msink="http://schemas.microsoft.com/ink/2010/main" type="paragraph" rotatedBoundingBox="5851,6377 7273,6377 7273,7393 5851,7393" alignmentLevel="1"/>
          </emma:interpretation>
        </emma:emma>
      </inkml:annotationXML>
      <inkml:traceGroup>
        <inkml:annotationXML>
          <emma:emma xmlns:emma="http://www.w3.org/2003/04/emma" version="1.0">
            <emma:interpretation id="{55876302-0A1D-4EF3-826F-58A768C0A2DF}" emma:medium="tactile" emma:mode="ink">
              <msink:context xmlns:msink="http://schemas.microsoft.com/ink/2010/main" type="line" rotatedBoundingBox="5851,6377 7273,6377 7273,7393 5851,7393"/>
            </emma:interpretation>
          </emma:emma>
        </inkml:annotationXML>
        <inkml:traceGroup>
          <inkml:annotationXML>
            <emma:emma xmlns:emma="http://www.w3.org/2003/04/emma" version="1.0">
              <emma:interpretation id="{3727DFEE-4DA9-4F1F-BC74-BFE4912218DF}" emma:medium="tactile" emma:mode="ink">
                <msink:context xmlns:msink="http://schemas.microsoft.com/ink/2010/main" type="inkWord" rotatedBoundingBox="5851,6377 7273,6377 7273,7393 5851,7393">
                  <msink:destinationLink direction="with" ref="{3A7EE2E0-59F8-4265-81B6-7A871B7F21B5}"/>
                </msink:context>
              </emma:interpretation>
              <emma:one-of disjunction-type="recognition" id="oneOf0">
                <emma:interpretation id="interp0" emma:lang="" emma:confidence="1">
                  <emma:literal/>
                </emma:interpretation>
              </emma:one-of>
            </emma:emma>
          </inkml:annotationXML>
          <inkml:trace contextRef="#ctx0" brushRef="#br0">-1 118 80 0,'5'-15'33'0,"-5"18"-18"0,0-3-2 0,0 0 11 16,0 0-6-16,0 0 0 15,4 0-5-15,-4 0 2 16,0 0-2-16,0 0 0 16,0 0-7-16,0 0-2 0,0 8 0 15,0-8 2-15,0 4 1 16,0 0-3-16,-4 7-1 16,4-11-1-16,0 16 1 15,0-9 0-15,0 13 3 16,4-5-3-16,-4 0 0 0,0 5 1 15,0 7 0-15,5 0-2 16,-5 7 1-16,5-3-2 16,-5 11 2-16,0 8 0 15,4-3 3-15,1-17 1 16,-1 13 1-16,1-16-4 16,4-4-1-16,5-12 1 15,5-11 2-15,4-7-5 16,0-24-1-16,0 0-2 15,5-11 0-15,-1-5 0 16,6 1-2-16,-1 4 0 16,-4 0 3-16,-1-5 0 0,-4 13 1 15,1 3 2 1,3 8 1-16,-4 4-4 0,-4 3 1 16,8 9 0-1,1 3 0-15,-5 8 0 16,-9 3 0-16,0 9 2 15,-5-5-1-15,0 5-1 16,-4 3 5-16,0 8 1 16,-1-4 4-16,-4 15 4 15,0-3 1-15,0 0 0 16,0-8-5-16,0 3-2 16,5-3-2-16,-5-7-1 15,5-5-3-15,-5-15-2 0,4 0-2 16,1-4 1-16,4-15 3 15,0-4 1-15,5-8-1 16,0-11 1-16,0-1-2 16,4-7-1-16,1 12 1 15,-1-8-1-15,1-1 0 16,4 13 2-16,-5-1-1 16,1 8 2-16,-1 4-4 15,-4 8-2-15,0 3 2 16,0 1 0-16,-5 11-15 15,0 0-4-15,-4 11-32 16,-10-7-12-16,-9 8-39 16</inkml:trace>
          <inkml:trace contextRef="#ctx0" brushRef="#br0" timeOffset="991.2808">1107 399 140 0,'0'4'52'0,"0"-4"-28"0,0 0-17 16,0 0 13-16,0 0-10 0,0 0-1 15,0 0-5-15,0 0-3 16,0 0 0-16,5 4-1 0,0 3 0 15,-1 9 0-15,-4-9 2 16,0 9 10-16,0 26 7 16,-4-11-1-16,-6 4 1 15,1-5-1-15,0 5-2 16,0-4-2-16,-1-8-1 16,1 4-10-16,0-4-3 15,4-8-1-15,1-3 0 0,4-1-6 16,0-3-3-16,0-8-67 15,0 0-62 1,0-4 43-16</inkml:trace>
          <inkml:trace contextRef="#ctx0" brushRef="#br1" timeOffset="59045.0843">1412 1015 224 0,'5'-4'85'0,"-1"8"-46"0,-4-4-50 32</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13.57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11EDD66-9C0D-4DE3-9138-C3523FECB05A}" emma:medium="tactile" emma:mode="ink">
          <msink:context xmlns:msink="http://schemas.microsoft.com/ink/2010/main" type="inkDrawing" rotatedBoundingBox="24491,7555 25241,7408 25364,8029 24613,8177" semanticType="callout" shapeName="Other">
            <msink:sourceLink direction="from" ref="{622EFFA5-96CB-4E67-926A-588D17D16238}"/>
            <msink:sourceLink direction="to" ref="{AEC9E728-0FC6-42D9-87BC-146F918FEA0C}"/>
          </msink:context>
        </emma:interpretation>
      </emma:emma>
    </inkml:annotationXML>
    <inkml:trace contextRef="#ctx0" brushRef="#br0">8783 3393 124 0,'-5'0'49'0,"5"21"-26"0,0-29-23 16,0 8 13-16,0-9-9 16,-5 22-2-16,0-17 3 15,0 4 4-15,0 8-5 16,5-8 16-16,0 9 8 0,0-5 3 15,0-4 2-15,0 0-10 16,10-9-1-16,0 1-4 16,10-5 0-16,6 5-5 15,4-18 0-15,-5 9-6 16,1-8-2-16,-1-5-2 0,1-4 0 16,-1-12-2-16,-5-1-1 15,1 9 3-15,-1 0 0 16,-20 38 18 15,20-42-13-31,1 8-3 16,-1 8-4-16,0 1-1 15,-4 8 0-15,4 0 0 16,-5 13 0-16,0-4-3 0,-4 8 2 16,-1 0 1-16,5 8 0 15,0-4 0-15,0 9 2 16,1-9-1-16,-6 13 2 15,5-4 0-15,0 4 1 0,-5 0 2 16,6 0 1-16,-1 16-3 16,0-3-1-16,0 4 1 15,1-9 2-15,-6 9-1 16,5-4 0-16,-5-1-1 16,5 5 0-16,-4-12 0 15,-1 11 0-15,0-7-2 16,0-5 1-16,0 0-2 15,0 0-1-15,-5-8 1 16,1 0-1-16,-1-1 0 16,0-7 0-16,0 7-3 15,-5-7 0-15,0-5-9 16,0 0-3-16,5 8-34 0,5-4-13 16</inkml:trace>
  </inkml:traceGroup>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12.71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EC9E728-0FC6-42D9-87BC-146F918FEA0C}" emma:medium="tactile" emma:mode="ink">
          <msink:context xmlns:msink="http://schemas.microsoft.com/ink/2010/main" type="inkDrawing" rotatedBoundingBox="24929,9240 24990,7602 25034,7604 24974,9241" shapeName="Line">
            <msink:destinationLink direction="to" ref="{A11EDD66-9C0D-4DE3-9138-C3523FECB05A}"/>
          </msink:context>
        </emma:interpretation>
      </emma:emma>
    </inkml:annotationXML>
    <inkml:trace contextRef="#ctx0" brushRef="#br0">9220 3088 124 0,'-26'0'46'0,"26"-17"-24"0,-5 9-8 16,5 8 17-16,0 8-6 0,0-8-2 15,0 0-7-15,0 0-2 16,0 9-8-16,0-9 3 0,0 0 3 16,16 17 0-1,-16 8 1-15,0-8-1 16,0 0 0-16,0 4 0 15,0 4-2-15,-5 1 1 16,5 8-6-16,-6 8-1 16,1 0-2-16,0 18-2 15,0 3 1-15,0 13 1 16,0 22 3-16,0-1 4 0,0-12-2 16,5-1 1-16,0-3-5 15,0-1 0-15,0-8-1 16,0-4-2-16,0 4 1 15,0-4 1-15,0-1-3 16,-5-3 0-16,5-13 3 16,0-9 1-16,0 0-4 15,-5-16-1-15,5-5-8 16,-5 0-2-16,0-8-6 16,5-9-2-16,-6-8-49 15,1-17-19-15,-5-22-8 16</inkml:trace>
  </inkml:traceGroup>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50.33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47FCEB31-A343-420C-9E45-187847D85E6A}" emma:medium="tactile" emma:mode="ink">
          <msink:context xmlns:msink="http://schemas.microsoft.com/ink/2010/main" type="writingRegion" rotatedBoundingBox="24922,9249 24968,9249 24968,9304 24922,9304"/>
        </emma:interpretation>
      </emma:emma>
    </inkml:annotationXML>
    <inkml:traceGroup>
      <inkml:annotationXML>
        <emma:emma xmlns:emma="http://www.w3.org/2003/04/emma" version="1.0">
          <emma:interpretation id="{0A82C3B8-47FC-4D10-AA92-B70E9CD51B28}" emma:medium="tactile" emma:mode="ink">
            <msink:context xmlns:msink="http://schemas.microsoft.com/ink/2010/main" type="paragraph" rotatedBoundingBox="24922,9249 24968,9249 24968,9304 24922,9304" alignmentLevel="1"/>
          </emma:interpretation>
        </emma:emma>
      </inkml:annotationXML>
      <inkml:traceGroup>
        <inkml:annotationXML>
          <emma:emma xmlns:emma="http://www.w3.org/2003/04/emma" version="1.0">
            <emma:interpretation id="{F4952620-726A-463B-A2EE-00E3739806AF}" emma:medium="tactile" emma:mode="ink">
              <msink:context xmlns:msink="http://schemas.microsoft.com/ink/2010/main" type="line" rotatedBoundingBox="24922,9249 24968,9249 24968,9304 24922,9304"/>
            </emma:interpretation>
          </emma:emma>
        </inkml:annotationXML>
        <inkml:traceGroup>
          <inkml:annotationXML>
            <emma:emma xmlns:emma="http://www.w3.org/2003/04/emma" version="1.0">
              <emma:interpretation id="{A82254CE-12DA-41B5-9D77-19E923842AA2}" emma:medium="tactile" emma:mode="ink">
                <msink:context xmlns:msink="http://schemas.microsoft.com/ink/2010/main" type="inkWord" rotatedBoundingBox="24922,9249 24968,9249 24968,9304 24922,9304"/>
              </emma:interpretation>
            </emma:emma>
          </inkml:annotationXML>
          <inkml:trace contextRef="#ctx0" brushRef="#br0">1916-1711 36 0,'-5'-4'13'0,"10"-4"-6"0,-10 12 7 0,5-4 12 16,0 0 1-16,0 0 4 15,0 0-11-15,0 0-2 16,0 0-8-16,0 0-2 15,0 0-4-15,5 0-1 0,-5 0-1 16,0 0-2-16,0 0 3 0,0 0-2 16,5 4 2-16,-5-4-2 15,0 0 2-15,0 0-2 16,0 0 2-16,0 4 0 16,0-4 1-16,0 0-2 15,0 0-2-15,0 0 1 16,0 0-1-16,0 0 0 15,0 0 0-15,0 0-14 16,5-4-27 0,0 0-14-1,0-4 18-15,1 3 19 16,-6-3 12-16,0 4 2 16,0 4 3-16,0-5-10 15,5-3-5-15,0 4 1 0,0-1 1 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2:05.21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7BCAA97-6B85-43D1-8030-9949D729264B}" emma:medium="tactile" emma:mode="ink">
          <msink:context xmlns:msink="http://schemas.microsoft.com/ink/2010/main" type="inkDrawing" rotatedBoundingBox="30138,11146 30578,13243 30018,13360 29577,11264" semanticType="verticalRange" shapeName="Other">
            <msink:sourceLink direction="with" ref="{3FC8249F-9330-4358-8971-8C5DC99A4547}"/>
          </msink:context>
        </emma:interpretation>
      </emma:emma>
    </inkml:annotationXML>
    <inkml:trace contextRef="#ctx0" brushRef="#br0">0 15 196 0,'0'-8'74'0,"0"3"-40"0,5 1-29 15,-5 4 17-15,5 0-1 16,-5 0 4-16,0 0 7 0,0 0 4 16,0 0-19-16,0 0 8 0,10 4 5 15,0 1-7-15,6 3-1 16,4 0-4-16,0 5-2 16,1 8-6-16,9 0-2 15,11 18-2-15,15 3-1 16,5 4-6-16,-6-3-1 15,11 8 1-15,-15 4 0 16,10 0 1-16,-5 8 0 16,-10 18 0-16,-6 3 0 15,-4 18 0-15,-16-1 2 16,1 1-1-16,-11-5-1 0,-10 14-2 16,-5 7 1-16,-10-8 3 15,-1-4 1-15,-4-17-4 16,5-9 1-16,-6-12 0 15,-4-9 2-15,5-4-1 16,-11-12-1-16,-4 3-4 16,9-8-2-16,1-8 0 15,5 0 4-15,-1-9-10 16,6-4-2-16,0-5-11 16,-1-3-4-16,16 4-39 15,-5-5-17-15,0-12-41 16</inkml:trace>
  </inkml:traceGroup>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5.31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6717 16942 40 0,'7'-5'16'0,"0"5"-8"0,0 0-3 0,-3 0 6 16</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8.68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6805 17198 40 0,'-3'0'16'0,"-12"-6"-8"0,5 6 1 16,10 0 11-16,0 0 4 16,-4 6 5-16,4-6-6 15,0 0-4-15</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2.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2762 17375 174 0,'7'0'1'0,"0"-3"-1"16,-3 3 3-16,3-3-2 15,-7 3-1-15,3 0-2 16,-3 0 1-16,11 0-19 15,-7 0-7-15,3 3-15 16,3 0-6-16</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0.16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25816 5113 28 0,'-3'23'11'0,"3"-2"-6"0,0-4-2 16,0-8 7-16,3 0-2 16,1 6 3-16,-1 2-6 15,1-2-1-15,3 6-4 16,-4-4-1-16,4 13-1 15,-3 5 0-15,0-6 0 16,-1 1 0-16,-3-4 2 16,0 4 0-16,0-4 0 15,-3 1 0-15,3-4 6 0,-4-2 4 16,0 5 1-16,1 1 1 16,-1-1-2-16,4-2 1 15,0 2-2-15,0-5 0 16,0 2-3-16,0-2-1 15,0 8-1-15,0-5 0 16,-3 5 0-16,3 9 0 16,0-8-2-16,0-1-2 15,0 0 1-15,0 1-1 16,0-10 0-16,0 1 2 16,-4 5-1-16,1-8 2 15,-1 11 2-15,1-11 4 16,-1 11-4-16,1-11-3 0,-1 9 1 15,4-4 0-15,-3 4-1 16,3-1-2-16,-4 3 1 0,1-5-4 16,-1 8 2-16,1 4-1 15,-1-1 0-15,1-6 2 16,3 4 2-16,0-1-1 16,-4-12 2-16,4 4-2 15,-4 0-1-15,4-10 5 16,0 7 1-16,-3 2-2 15,3-2-1-15,0-6-1 16,0 5-2-16,0-5-2 16,0 5-1-16,0-5 2 15,0 6 0-15,0-10 1 16,0 13 0-16,0-9 0 0,0 8 2 16,0-2-1-16,0-6-1 15,3 14 1-15,1-14 1 16,0 17-6-1,-1 0 5-15,1-8 1 16,-4 2-3-16,3-2 1 16,-3-1 0-16,0 1 0 15,0-1 2-15,0 1 1 16,0 8-4-16,-3-8 1 16,-1 8 2-16,1-6 1 15,-1 4 1-15,0-4 2 16,1 1-1-16,-1 11 2 0,1 3-2 15,-1 3 0-15,1-11-1 16,3-7 0-16,0 6 2 16,-4-8 1-16,1 8-1 15,3-5-1-15,0-4-1 16,0 1 0 0,0 5-2-16,0-2 1 0,0-4-4 15,0 1 0-15,0 5 1 16,0 0 2-16,0 7-6 15,0-7-1-15,0 9-1 16,-4-2 4-16,4-1-1 16,0-3 1-16,0-5 2 15,0 5 0-15,0-8 0 16,0 5 0-16,0-6 0 0,4 4 2 16,-1-4-3-16,1 7 0 15,-1-1 1-15,-3-5 0 16,4 8-3-16,-4-5 2 15,0 8 1-15,0 3 2 16,0 0-3-16,0 0-2 16,0-2 2-16,0-4 0 15,0 0 3-15,0-5 1 16,0 5-4-16,0-2 1 16,0-4 2-16,-4 6 1 15,4-5 1-15,-3-1 2 16,3-26 3-1,0 68-4 1,0-3-3-16,3-12-4 16,-3-9 1-16,0-3-1 15,0-9 0-15,0 3 2 16,0-2 2-16,0-7 1 0,0 7-1 16,0 2 1-16,0 0-4 15,0-3 0-15,0-32 1 31,0 74 0-15,0-6 2-16,0-7-3 16,-3-11 0-16,3-11 3 15,0 2 1-15,0-6-1 16,0 3-4-16,0-11 1 0,-4 8 1 0,4-3 2 16,0 1-1-16,-3-1-1 15,-1 3-2-15,-6 0 1 16,10 7 3-16,-7-4 1 15,0 6-4-15,0-9 1 16,-1 0 0-16,5-8 0 16,-1 2-3-16,-6-2 2 15,-1 5 1-15,4 6 2 16,4-2-1-16,-1-4-1 16,1-3 1-16,-1 7-1 15,4-4 0-15,-3-3 0 16,-1 10 0-16,4 5 2 0,-4-3-3 15,1-6-2-15,-1-5 2 16,4-1 0-16,0-3 1 16,0 1 2-16,0 5-1 15,0 3-1-15,0 4 1 16,0-1-1-16,-3 3 0 16,-1 0 0-16,1 6 0 15,3 3 2-15,0-6 1 16,-4 0 3-16,1-5-1 15,3-7 0-15,0 0 1 16,0 4 1-16,0-1 1 16,3 0 0-16,1 0-4 15,3 1-3-15,0-4 0 16,4 3-1-16,-1 1-3 0,-3 2 2 16,0 3 1-16,0-6 0 15,0 6-3-15,-3-5 2 16,-1-1 1-16,8-6 2 15,-11 13-1-15,7-4-1 16,-10 3 3-16,10 3 0 16,-4 3 1-16,1-3 2 15,-1 6-1-15,4 0 0 16,-3-9-3-16,-1 3 1 16,1-8 0-16,-1-4 1 15,1 0-5-15,-1 4-1 16,1-4 1-16,-1 0 0 15,1 1 1-15,-4-4 0 0,3 3 0 16,1 1 2-16,-4-7-1 16,0 9 2-16,0 1-4 15,0-10 0-15,0 4 1 16,0-7 2-16,0 6-1 16,0-8 2-16,0 0-2 15,0-4-1-15,0 4 1 16,0-4-1-16,0-5-3 15,0 6 2-15,0-6 1 16,0 2 0-16,0 4 0 16,0-6 0-16,0-3 0 15,4-1 0-15,-4 7 0 16,0-9 0-16,3 3-3 16,-3 0 2-16,0-4 1 15,0 1 2-15,4 0-1 0,-4 3-1 16,0-9 1-16,0 0 1 15,0 0-3-15,3 3-2 16,-3-3 4-16,7 3 3 16,0-3-3-16,-7 0-3 15,7 0-2-15,0 0 0 16,0 3 5-16,0-3 1 16,0 0 0-16,4 0 1 15,0 0-4-15,-1 0 0 16,8 3 1-16,3 0 0 15,0 0 0-15,0 0 2 0,1 0-1 16,-1-1-1-16,0 1 1 16,7 3-1-16,-3-3 2 15,0 6 3-15,-1-3-2 16,4 0-2-16,1 0-3 16,-1 3 1-16,-3-4 1 15,3 1 2-15,-4 3-1 16,1-3 2-16,0 0-2 15,-4 0 2-15,0 3-2 16,7-4-1-16,8 1 1 16,-5 3 1-16,1-3-1 15,0 0-1-15,0 0 3 16,-1 0 0-16,1 0-4 16,3-1-1-16,4 10 1 15,-3-3 0-15,-5-3 1 0,-2 5 2 16,-1-2-1-16,0-3 2 15,0 0-2-15,7 3-1 16,8 2 1-16,-4-5-1 16,-1-3 0-16,5 3 0 15,-1-3 2-15,-3 0 1 16,3 2-4-16,1-5 1 16,-5 3 0-16,1-3 0 15,-4 0-3-15,-3-3 2 16,0 3 1-16,3 0 0 15,8-3 0-15,-5 0 0 16,1 0-3-16,0 0 0 16,0 0 2-16,0 0 0 0,-1 0-2 15,1 0 2-15,0-3-1 16,-4 0 0-16,-3 3 0 16,0-6-2-16,-4 3 0 15,-3-3 3-15,-1-2 0 16,5 5 3-16,-5 0-1 15,8 0-1-15,0-3-2 16,0-6 1-16,-4 0-4 16,0 1-1-16,0-7 0 15,0 6 4-15,-3-3-1 16,3 7 1-16,-3-1 2 16,0 0 2-16,-4 0-6 15,-3-3-1-15,-1 4 6 0,-3 2 6 16,-3-3-5-16,-4 0-1 15,0-3-1-15,0 4 2 16,-3-1-3-16,6 0-2 16,-3 0-3-16,-3-6 1 15,-1 4-4-15,1-1-1 16,-1 0 0-16,-3-3 4 16,0-5 1-16,4-7 0 15,-4 4 1-15,0-1 3 16,0 4 0-16,0-7 1 15,0 4 0-15,0-4 0 16,0-5-3-16,0-9 2 16,0 3 1-16,3-7 0 0,1 4-5 15,-1 0-1-15,5-3-4 16,-1 0 1-16,-7 3 0 16,7 3 3-16,-4-4 4 15,-3 4 3-15,0-9 0 16,0-3-1-16,0 0 1 15,0-3 1-15,4 6 1 16,-4-3 1-16,3-6 0 16,-3 15 0-16,0-3-2 15,0 3 1-15,0 3 0 16,0-12 1-16,0-6-5 16,0-3 1-16,0 0 0 15,0 6 0-15,0-2 0 16,4 2 0-16,-4 0 0 15,0-3 2-15,0 15 1 0,0-39 3 16,3 7 1 0,1 5-6-16,-1 1 0 15,1 2-1-15,-4 9 0 16,0 3 0-16,3 3 0 16,-3-14 2-16,4 5 3 15,-1-3 0-15,1-6 0 16,-1 7-1-16,5-1 2 15,-1 0-1-15,-7 6 0 16,3 3-1-16,-3-5 0 16,4-7-5-16,-4 0 1 0,3 4 2 15,-3-4 1-15,4 9-4 16,-4 0 1-16,0 3 2 16,0-6 1-16,0-8-4 15,7 2 1-15,0-2 4 16,0 5 5-16,0 0-3 15,-4 0 2-15,1 4-3 16,0 2 2-16,-4-12-4 16,0 0-2-16,10 4 2 15,-10-1 0-15,11-3-1 16,-4 13 1-16,0-1 0 16,0 9 3-16,-4-12-3 15,1-3 0-15,-4 3 1 16,0-2 2-16,0 2-1 15,0 0 0-15,-7 3-3 0,0 3 1 16,10 6-4-16,1 3 0 16,-1-9-1-16,1-11 0 15,-4 2 2-15,3 3 0 16,1 3 0-16,-1-9 0 16,-3 13 0-16,8-1 0 15,-5 6-3-15,1-9 0 16,-1-3-1-16,1 0 0 15,-4 0 0-15,3 4 3 16,1-4-2-16,-1 3 1 16,-3 9 0-16,4 0 0 15,-1 6 2-15,1 2 0 0,-4-19 0 16,0 11 2-16,0-9-1 16,0 6-1-16,3-3 1 15,-3 6-1-15,0 0 0 16,0 0 0-16,0 11-3 15,0-8 2-15,-3 9 1 16,-1-24 0-16,-3 12-5 16,0 0-1-16,0-3 0 15,0 9 2-15,-4 6-1 16,8 2 4-16,-8 1 0 16,1 6 3-16,-1-10-1 15,-3 7-1-15,4 11 1 16,-1-11 1-16,0 8-1 15,1-2 2-15,-1-1-4 16,4 1 0-16,-3-1 1 0,6-11 0 16,-3-12 0-16,0 9 0 15,3-3 0-15,1 5 0 16,-1 1 0-16,1 9 0 16,-1-7 0-16,1-5 2 15,-1 3-3-15,1 11 0 16,3-5 3-16,-4 2 1 15,4 1-4-15,0-3-1 16,0-10 1-16,-3-2 2 16,3 0 0-16,0 0-1 15,0 6 1-15,-7-1-1 16,7 7 0-16,0-9 2 0,0 8-1 16,0-8 2-16,0 15-2 15,0-1-1-15,0 6 1 16,0-2-1-16,0-4 0 15,0 7 2-15,0-7-3 16,0 9-2-16,0-8 6 16,-4 5-2-1,4-11-2 1,0 8 0-16,0 4 1 16,-3-16 0-1,3 4 0-15,-4 5 2 16,0 4 1-16,1 5-6 15,-1 0 0-15,1 1 1 16,-1 5 1-16,1 0 1 0,-1 0 0 16,4 0 0-16,-3 4 2 15,-1-4-1-15,1 3-1 16,-1-3 1-16,1 3 1 16,-4 0-3-16,7 0-2 15,-4 1 2-15,1-4 2 16,-1 3-2-16,0-3-2 15,-6 6 2-15,-1 0 2 16,1-3 0 0,-4 0-1-16,0 0 1 15,-1 1-1-15,1 2 2 16,-3 0-3-16,6 0-2 0,-3 0 2 16,-4-6 2-16,1 0 0 15,-4 3 2-15,-1 0-4 16,1 1 0-16,-7 2-1 15,-7 3 0-15,3-3 2 16,4 3 0-16,-1 0-3 16,1-3 2-16,-3 0 1 15,-8 0 0-15,-4-3 0 16,-2 3 2-16,-1 0-1 16,0 0-1-16,0 0 1 15,-7 0-1-15,4 0-3 16,3 0 2-16,3-2 1 15,1-1 0-15,-7 0 0 16,-4 3 0-16,3 0 0 0,-3 0 2 16,4 0-1-16,-7 3-1 15,3-3 1-15,3-3-1 16,1 3 0-16,7 3 0 16,-1-3 0-16,-10 0 0 15,4-3-3-15,0 4 2 16,-1-1 3-16,1 3 1 15,6 0-4-15,-6 0-1 16,0 0-2-16,6 3 3 16,8-1 0-16,0 4 3 15,3-6-1-15,4 0-1 16,0 0 1-16,3 0 1 16,-3 0-1-16,3 0-1 0,-3 0 1 15,3 3-1-15,4-3 0 16,0 3 0-16,3-3-3 15,0 0 2-15,4 0 1 16,0 0 2-16,4 0-1 16,-1 0-1-16,1 0 1 15,-1 0-1-15,0 0 0 16,1 0 0-16,-1 0 0 16,1 0 2-16,-1 0-1 15,4 3-1-15,-4 0 1 16,-3 0-1-16,7 0-3 15,-3 0 2-15,3 0 1 16,0 0 0-16,-1-3 0 16,5 3 2-16,-1 0-3 15,1 0 0-15,-1-3 1 0,1 3 0 16,-8 0 0-16,4 5 2 16,4-5-3-16,-1 0 0 15,1 0 1-15,-1 0 2 16,1 0-3-16,-1 3 0 15,0-3 1-15,1 3 0 16,-1 3 0-16,4 2 0 16,-3-5-3-16,-1 0 2 15,1 3 1-15,-1 3 0 16,1 2 0-16,-1-2 2 16,1 3-3-16,-1 2 0 0,1-2 1 15,-1 3 0-15,-3 5 0 16,4-2 2-16,-1 11-3 15,0 6 0-15,1-5 1 16,-1 2 2-16,1-6-1 16,-1 1-1-16,1-1 1 15,-1 1-1-15,1-7 0 16,3 4 2-16,0-7-3 16,0 7-2-16,0-7 2 15,3 1 0-15,4-6-6 16,4-1 0-16,0 1-35 15,3-6-12-15,7 8-51 16</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6.00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3718 17407 4 0,'7'-3'0'0</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7.41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29676 9314 52 0,'-4'-6'19'0,"22"3"-10"0,-8 0-11 16,-13 3 10-16,-1 0-5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B6DC6-CA27-4938-9BD5-5F37E3B4D69D}" type="datetimeFigureOut">
              <a:rPr lang="en-CA" smtClean="0"/>
              <a:t>2019-02-27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D5CE3-4DC6-45ED-ADED-FA000E0054EA}" type="slidenum">
              <a:rPr lang="en-CA" smtClean="0"/>
              <a:t>‹#›</a:t>
            </a:fld>
            <a:endParaRPr lang="en-CA"/>
          </a:p>
        </p:txBody>
      </p:sp>
    </p:spTree>
    <p:extLst>
      <p:ext uri="{BB962C8B-B14F-4D97-AF65-F5344CB8AC3E}">
        <p14:creationId xmlns:p14="http://schemas.microsoft.com/office/powerpoint/2010/main" val="285681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335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 1D convolution approach described so far can be thought of as an </a:t>
            </a:r>
            <a:r>
              <a:rPr lang="en-CA" sz="1200" b="0" i="0" u="none" strike="noStrike" kern="1200" baseline="0" dirty="0" err="1" smtClean="0">
                <a:solidFill>
                  <a:schemeClr val="tx1"/>
                </a:solidFill>
                <a:latin typeface="+mn-lt"/>
                <a:ea typeface="+mn-ea"/>
                <a:cs typeface="+mn-cs"/>
              </a:rPr>
              <a:t>ngram</a:t>
            </a:r>
            <a:r>
              <a:rPr lang="en-CA" sz="1200" b="0" i="0" u="none" strike="noStrike" kern="1200" baseline="0" dirty="0" smtClean="0">
                <a:solidFill>
                  <a:schemeClr val="tx1"/>
                </a:solidFill>
                <a:latin typeface="+mn-lt"/>
                <a:ea typeface="+mn-ea"/>
                <a:cs typeface="+mn-cs"/>
              </a:rPr>
              <a:t> detector. A convolution</a:t>
            </a:r>
          </a:p>
          <a:p>
            <a:r>
              <a:rPr lang="en-CA" sz="1200" b="0" i="0" u="none" strike="noStrike" kern="1200" baseline="0" dirty="0" smtClean="0">
                <a:solidFill>
                  <a:schemeClr val="tx1"/>
                </a:solidFill>
                <a:latin typeface="+mn-lt"/>
                <a:ea typeface="+mn-ea"/>
                <a:cs typeface="+mn-cs"/>
              </a:rPr>
              <a:t>layer with a window of size k is learning to identify indicative k-grams in the input.</a:t>
            </a:r>
          </a:p>
          <a:p>
            <a:r>
              <a:rPr lang="en-CA" sz="1200" b="0" i="0" u="none" strike="noStrike" kern="1200" baseline="0" dirty="0" smtClean="0">
                <a:solidFill>
                  <a:schemeClr val="tx1"/>
                </a:solidFill>
                <a:latin typeface="+mn-lt"/>
                <a:ea typeface="+mn-ea"/>
                <a:cs typeface="+mn-cs"/>
              </a:rPr>
              <a:t>e approach can be extended into a </a:t>
            </a:r>
            <a:r>
              <a:rPr lang="en-CA" sz="1200" b="0" i="1" u="none" strike="noStrike" kern="1200" baseline="0" dirty="0" smtClean="0">
                <a:solidFill>
                  <a:schemeClr val="tx1"/>
                </a:solidFill>
                <a:latin typeface="+mn-lt"/>
                <a:ea typeface="+mn-ea"/>
                <a:cs typeface="+mn-cs"/>
              </a:rPr>
              <a:t>hierarchy of convolutional layers</a:t>
            </a:r>
            <a:r>
              <a:rPr lang="en-CA" sz="1200" b="0" i="0" u="none" strike="noStrike" kern="1200" baseline="0" dirty="0" smtClean="0">
                <a:solidFill>
                  <a:schemeClr val="tx1"/>
                </a:solidFill>
                <a:latin typeface="+mn-lt"/>
                <a:ea typeface="+mn-ea"/>
                <a:cs typeface="+mn-cs"/>
              </a:rPr>
              <a:t>, in which a sequence</a:t>
            </a:r>
          </a:p>
          <a:p>
            <a:r>
              <a:rPr lang="en-CA" sz="1200" b="0" i="0" u="none" strike="noStrike" kern="1200" baseline="0" dirty="0" smtClean="0">
                <a:solidFill>
                  <a:schemeClr val="tx1"/>
                </a:solidFill>
                <a:latin typeface="+mn-lt"/>
                <a:ea typeface="+mn-ea"/>
                <a:cs typeface="+mn-cs"/>
              </a:rPr>
              <a:t>of convolution layers are applied one after the other.</a:t>
            </a:r>
          </a:p>
          <a:p>
            <a:r>
              <a:rPr lang="en-CA" sz="1200" b="0" i="0" u="none" strike="noStrike" kern="1200" baseline="0" dirty="0" smtClean="0">
                <a:solidFill>
                  <a:schemeClr val="tx1"/>
                </a:solidFill>
                <a:latin typeface="+mn-lt"/>
                <a:ea typeface="+mn-ea"/>
                <a:cs typeface="+mn-cs"/>
              </a:rPr>
              <a:t>the first convolution layer transforms each sequence of k neighboring word-vectors into vectors</a:t>
            </a:r>
          </a:p>
          <a:p>
            <a:r>
              <a:rPr lang="en-CA" sz="1200" b="0" i="0" u="none" strike="noStrike" kern="1200" baseline="0" dirty="0" smtClean="0">
                <a:solidFill>
                  <a:schemeClr val="tx1"/>
                </a:solidFill>
                <a:latin typeface="+mn-lt"/>
                <a:ea typeface="+mn-ea"/>
                <a:cs typeface="+mn-cs"/>
              </a:rPr>
              <a:t>representing k-grams.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 the second convolution layer will combine each k consecutive k-gram-vectors into vectors that</a:t>
            </a:r>
          </a:p>
          <a:p>
            <a:r>
              <a:rPr lang="en-CA" sz="1200" b="0" i="0" u="none" strike="noStrike" kern="1200" baseline="0" dirty="0" smtClean="0">
                <a:solidFill>
                  <a:schemeClr val="tx1"/>
                </a:solidFill>
                <a:latin typeface="+mn-lt"/>
                <a:ea typeface="+mn-ea"/>
                <a:cs typeface="+mn-cs"/>
              </a:rPr>
              <a:t>capture a window of k +( k – 1) words, and so on, until the </a:t>
            </a:r>
            <a:r>
              <a:rPr lang="en-CA" sz="1200" b="0" i="0" u="none" strike="noStrike" kern="1200" baseline="0" dirty="0" err="1" smtClean="0">
                <a:solidFill>
                  <a:schemeClr val="tx1"/>
                </a:solidFill>
                <a:latin typeface="+mn-lt"/>
                <a:ea typeface="+mn-ea"/>
                <a:cs typeface="+mn-cs"/>
              </a:rPr>
              <a:t>rth</a:t>
            </a:r>
            <a:r>
              <a:rPr lang="en-CA" sz="1200" b="0" i="0" u="none" strike="noStrike" kern="1200" baseline="0" dirty="0" smtClean="0">
                <a:solidFill>
                  <a:schemeClr val="tx1"/>
                </a:solidFill>
                <a:latin typeface="+mn-lt"/>
                <a:ea typeface="+mn-ea"/>
                <a:cs typeface="+mn-cs"/>
              </a:rPr>
              <a:t> convolution will capture k </a:t>
            </a:r>
            <a:r>
              <a:rPr lang="en-CA" sz="1200" b="0" i="0" u="none" strike="noStrike" kern="1200" baseline="0" dirty="0" err="1" smtClean="0">
                <a:solidFill>
                  <a:schemeClr val="tx1"/>
                </a:solidFill>
                <a:latin typeface="+mn-lt"/>
                <a:ea typeface="+mn-ea"/>
                <a:cs typeface="+mn-cs"/>
              </a:rPr>
              <a:t>C.r</a:t>
            </a:r>
            <a:r>
              <a:rPr lang="en-CA" sz="1200" b="0" i="0" u="none" strike="noStrike" kern="1200" baseline="0" dirty="0" smtClean="0">
                <a:solidFill>
                  <a:schemeClr val="tx1"/>
                </a:solidFill>
                <a:latin typeface="+mn-lt"/>
                <a:ea typeface="+mn-ea"/>
                <a:cs typeface="+mn-cs"/>
              </a:rPr>
              <a:t> 􀀀 1/.k 􀀀 1/ D </a:t>
            </a:r>
            <a:r>
              <a:rPr lang="en-CA" sz="1200" b="0" i="0" u="none" strike="noStrike" kern="1200" baseline="0" dirty="0" err="1" smtClean="0">
                <a:solidFill>
                  <a:schemeClr val="tx1"/>
                </a:solidFill>
                <a:latin typeface="+mn-lt"/>
                <a:ea typeface="+mn-ea"/>
                <a:cs typeface="+mn-cs"/>
              </a:rPr>
              <a:t>r.k</a:t>
            </a:r>
            <a:r>
              <a:rPr lang="en-CA" sz="1200" b="0" i="0" u="none" strike="noStrike" kern="1200" baseline="0" dirty="0" smtClean="0">
                <a:solidFill>
                  <a:schemeClr val="tx1"/>
                </a:solidFill>
                <a:latin typeface="+mn-lt"/>
                <a:ea typeface="+mn-ea"/>
                <a:cs typeface="+mn-cs"/>
              </a:rPr>
              <a:t> 􀀀 1/C1 words.</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13</a:t>
            </a:fld>
            <a:endParaRPr lang="en-CA"/>
          </a:p>
        </p:txBody>
      </p:sp>
    </p:spTree>
    <p:extLst>
      <p:ext uri="{BB962C8B-B14F-4D97-AF65-F5344CB8AC3E}">
        <p14:creationId xmlns:p14="http://schemas.microsoft.com/office/powerpoint/2010/main" val="263365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History and Terminology Convolution-and-pooling architectures [</a:t>
            </a:r>
            <a:r>
              <a:rPr lang="en-CA" sz="1200" b="0" i="0" u="none" strike="noStrike" kern="1200" baseline="0" dirty="0" err="1" smtClean="0">
                <a:solidFill>
                  <a:schemeClr val="tx1"/>
                </a:solidFill>
                <a:latin typeface="+mn-lt"/>
                <a:ea typeface="+mn-ea"/>
                <a:cs typeface="+mn-cs"/>
              </a:rPr>
              <a:t>LeCun</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Bengio</a:t>
            </a:r>
            <a:r>
              <a:rPr lang="en-CA" sz="1200" b="0" i="0" u="none" strike="noStrike" kern="1200" baseline="0" dirty="0" smtClean="0">
                <a:solidFill>
                  <a:schemeClr val="tx1"/>
                </a:solidFill>
                <a:latin typeface="+mn-lt"/>
                <a:ea typeface="+mn-ea"/>
                <a:cs typeface="+mn-cs"/>
              </a:rPr>
              <a:t>, 1995]</a:t>
            </a:r>
          </a:p>
          <a:p>
            <a:r>
              <a:rPr lang="en-CA" sz="1200" b="0" i="0" u="none" strike="noStrike" kern="1200" baseline="0" dirty="0" smtClean="0">
                <a:solidFill>
                  <a:schemeClr val="tx1"/>
                </a:solidFill>
                <a:latin typeface="+mn-lt"/>
                <a:ea typeface="+mn-ea"/>
                <a:cs typeface="+mn-cs"/>
              </a:rPr>
              <a:t>evolved in the neural networks vision community, where they showed great success as object</a:t>
            </a:r>
          </a:p>
          <a:p>
            <a:r>
              <a:rPr lang="en-CA" sz="1200" b="0" i="0" u="none" strike="noStrike" kern="1200" baseline="0" dirty="0" smtClean="0">
                <a:solidFill>
                  <a:schemeClr val="tx1"/>
                </a:solidFill>
                <a:latin typeface="+mn-lt"/>
                <a:ea typeface="+mn-ea"/>
                <a:cs typeface="+mn-cs"/>
              </a:rPr>
              <a:t>detectors—recognizing an object from a predefined category (“cat,” “bicycles”) regardless of its</a:t>
            </a:r>
          </a:p>
          <a:p>
            <a:r>
              <a:rPr lang="en-CA" sz="1200" b="0" i="0" u="none" strike="noStrike" kern="1200" baseline="0" dirty="0" smtClean="0">
                <a:solidFill>
                  <a:schemeClr val="tx1"/>
                </a:solidFill>
                <a:latin typeface="+mn-lt"/>
                <a:ea typeface="+mn-ea"/>
                <a:cs typeface="+mn-cs"/>
              </a:rPr>
              <a:t>position in the image [</a:t>
            </a:r>
            <a:r>
              <a:rPr lang="en-CA" sz="1200" b="0" i="0" u="none" strike="noStrike" kern="1200" baseline="0" dirty="0" err="1" smtClean="0">
                <a:solidFill>
                  <a:schemeClr val="tx1"/>
                </a:solidFill>
                <a:latin typeface="+mn-lt"/>
                <a:ea typeface="+mn-ea"/>
                <a:cs typeface="+mn-cs"/>
              </a:rPr>
              <a:t>Krizhevsky</a:t>
            </a:r>
            <a:r>
              <a:rPr lang="en-CA" sz="1200" b="0" i="0" u="none" strike="noStrike" kern="1200" baseline="0" dirty="0" smtClean="0">
                <a:solidFill>
                  <a:schemeClr val="tx1"/>
                </a:solidFill>
                <a:latin typeface="+mn-lt"/>
                <a:ea typeface="+mn-ea"/>
                <a:cs typeface="+mn-cs"/>
              </a:rPr>
              <a:t> et al., 2012]. When applied to images, the architecture is using</a:t>
            </a:r>
          </a:p>
          <a:p>
            <a:r>
              <a:rPr lang="en-CA" sz="1200" b="0" i="0" u="none" strike="noStrike" kern="1200" baseline="0" dirty="0" smtClean="0">
                <a:solidFill>
                  <a:schemeClr val="tx1"/>
                </a:solidFill>
                <a:latin typeface="+mn-lt"/>
                <a:ea typeface="+mn-ea"/>
                <a:cs typeface="+mn-cs"/>
              </a:rPr>
              <a:t>2D (grid) convolutions. When applied to text, we are mainly concerned with 1D (sequence)</a:t>
            </a:r>
          </a:p>
          <a:p>
            <a:r>
              <a:rPr lang="en-CA" sz="1200" b="0" i="0" u="none" strike="noStrike" kern="1200" baseline="0" dirty="0" smtClean="0">
                <a:solidFill>
                  <a:schemeClr val="tx1"/>
                </a:solidFill>
                <a:latin typeface="+mn-lt"/>
                <a:ea typeface="+mn-ea"/>
                <a:cs typeface="+mn-cs"/>
              </a:rPr>
              <a:t>convolutions. </a:t>
            </a:r>
            <a:r>
              <a:rPr lang="en-CA" sz="1200" b="1" i="0" u="none" strike="noStrike" kern="1200" baseline="0" dirty="0" smtClean="0">
                <a:solidFill>
                  <a:schemeClr val="tx1"/>
                </a:solidFill>
                <a:latin typeface="+mn-lt"/>
                <a:ea typeface="+mn-ea"/>
                <a:cs typeface="+mn-cs"/>
              </a:rPr>
              <a:t>Convolutional networks were introduced to the NLP community in the pioneering</a:t>
            </a:r>
          </a:p>
          <a:p>
            <a:r>
              <a:rPr lang="en-CA" sz="1200" b="1" i="0" u="none" strike="noStrike" kern="1200" baseline="0" dirty="0" smtClean="0">
                <a:solidFill>
                  <a:schemeClr val="tx1"/>
                </a:solidFill>
                <a:latin typeface="+mn-lt"/>
                <a:ea typeface="+mn-ea"/>
                <a:cs typeface="+mn-cs"/>
              </a:rPr>
              <a:t>work of </a:t>
            </a:r>
            <a:r>
              <a:rPr lang="en-CA" sz="1200" b="1" i="0" u="none" strike="noStrike" kern="1200" baseline="0" dirty="0" err="1" smtClean="0">
                <a:solidFill>
                  <a:schemeClr val="tx1"/>
                </a:solidFill>
                <a:latin typeface="+mn-lt"/>
                <a:ea typeface="+mn-ea"/>
                <a:cs typeface="+mn-cs"/>
              </a:rPr>
              <a:t>Collobert</a:t>
            </a:r>
            <a:r>
              <a:rPr lang="en-CA" sz="1200" b="1" i="0" u="none" strike="noStrike" kern="1200" baseline="0" dirty="0" smtClean="0">
                <a:solidFill>
                  <a:schemeClr val="tx1"/>
                </a:solidFill>
                <a:latin typeface="+mn-lt"/>
                <a:ea typeface="+mn-ea"/>
                <a:cs typeface="+mn-cs"/>
              </a:rPr>
              <a:t> et al. [2011] who used them for semantic-role labeling</a:t>
            </a:r>
            <a:r>
              <a:rPr lang="en-CA" sz="1200" b="0" i="0" u="none" strike="noStrike" kern="1200" baseline="0" dirty="0" smtClean="0">
                <a:solidFill>
                  <a:schemeClr val="tx1"/>
                </a:solidFill>
                <a:latin typeface="+mn-lt"/>
                <a:ea typeface="+mn-ea"/>
                <a:cs typeface="+mn-cs"/>
              </a:rPr>
              <a:t>, and later by </a:t>
            </a:r>
            <a:r>
              <a:rPr lang="en-CA" sz="1200" b="0" i="0" u="none" strike="noStrike" kern="1200" baseline="0" dirty="0" err="1" smtClean="0">
                <a:solidFill>
                  <a:schemeClr val="tx1"/>
                </a:solidFill>
                <a:latin typeface="+mn-lt"/>
                <a:ea typeface="+mn-ea"/>
                <a:cs typeface="+mn-cs"/>
              </a:rPr>
              <a:t>Kalchbrenner</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et al. [2014] and Kim [2014] who used them for sentiment and question-type classification.</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14</a:t>
            </a:fld>
            <a:endParaRPr lang="en-CA"/>
          </a:p>
        </p:txBody>
      </p:sp>
    </p:spTree>
    <p:extLst>
      <p:ext uri="{BB962C8B-B14F-4D97-AF65-F5344CB8AC3E}">
        <p14:creationId xmlns:p14="http://schemas.microsoft.com/office/powerpoint/2010/main" val="249148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F489D8BE-DB82-42CF-B280-FB693E423D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40078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13FC1229-1A03-410A-8BD7-F3242BF2F22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From wikipedia (and imprecise)</a:t>
            </a:r>
          </a:p>
          <a:p>
            <a:pPr eaLnBrk="1" hangingPunct="1"/>
            <a:r>
              <a:rPr lang="en-US" smtClean="0"/>
              <a:t>PropBank differs from </a:t>
            </a:r>
            <a:r>
              <a:rPr lang="en-US" smtClean="0">
                <a:hlinkClick r:id="rId3" tooltip="FrameNet"/>
              </a:rPr>
              <a:t>FrameNet</a:t>
            </a:r>
            <a:r>
              <a:rPr lang="en-US" smtClean="0"/>
              <a:t>, the resource to which it is most frequently compared, in two major ways. The first is that it commits to annotating all verbs in its data. The second is that all arguments to a verb must be syntactic constituents. </a:t>
            </a:r>
          </a:p>
        </p:txBody>
      </p:sp>
    </p:spTree>
    <p:extLst>
      <p:ext uri="{BB962C8B-B14F-4D97-AF65-F5344CB8AC3E}">
        <p14:creationId xmlns:p14="http://schemas.microsoft.com/office/powerpoint/2010/main" val="1727807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4059A27C-DD46-408D-8409-9E1B45F2AA5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From </a:t>
            </a:r>
            <a:r>
              <a:rPr lang="en-US" dirty="0" err="1" smtClean="0"/>
              <a:t>wikipedia</a:t>
            </a:r>
            <a:r>
              <a:rPr lang="en-US" dirty="0" smtClean="0"/>
              <a:t> (and imprecise)</a:t>
            </a:r>
          </a:p>
          <a:p>
            <a:pPr eaLnBrk="1" hangingPunct="1"/>
            <a:r>
              <a:rPr lang="en-US" dirty="0" err="1" smtClean="0"/>
              <a:t>PropBank</a:t>
            </a:r>
            <a:r>
              <a:rPr lang="en-US" dirty="0" smtClean="0"/>
              <a:t> differs from </a:t>
            </a:r>
            <a:r>
              <a:rPr lang="en-US" dirty="0" err="1" smtClean="0">
                <a:hlinkClick r:id="rId3" tooltip="FrameNet"/>
              </a:rPr>
              <a:t>FrameNet</a:t>
            </a:r>
            <a:r>
              <a:rPr lang="en-US" dirty="0" smtClean="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smtClean="0"/>
          </a:p>
          <a:p>
            <a:pPr eaLnBrk="1" hangingPunct="1"/>
            <a:r>
              <a:rPr lang="en-US" dirty="0" smtClean="0"/>
              <a:t>Also</a:t>
            </a:r>
          </a:p>
          <a:p>
            <a:pPr eaLnBrk="1" hangingPunct="1"/>
            <a:r>
              <a:rPr lang="en-US" dirty="0" smtClean="0"/>
              <a:t>The </a:t>
            </a:r>
            <a:r>
              <a:rPr lang="en-US" b="1" dirty="0" err="1" smtClean="0"/>
              <a:t>VerbNet</a:t>
            </a:r>
            <a:r>
              <a:rPr lang="en-US" dirty="0" smtClean="0"/>
              <a:t> project maps </a:t>
            </a:r>
            <a:r>
              <a:rPr lang="en-US" dirty="0" err="1" smtClean="0">
                <a:hlinkClick r:id="rId4" tooltip="PropBank"/>
              </a:rPr>
              <a:t>PropBank</a:t>
            </a:r>
            <a:r>
              <a:rPr lang="en-US" dirty="0" smtClean="0"/>
              <a:t> verb types to their corresponding </a:t>
            </a:r>
            <a:r>
              <a:rPr lang="en-US" dirty="0" smtClean="0">
                <a:hlinkClick r:id="rId5" tooltip="Levin Class"/>
              </a:rPr>
              <a:t>Levin classes</a:t>
            </a:r>
            <a:r>
              <a:rPr lang="en-US" dirty="0" smtClean="0"/>
              <a:t>. It is a lexical resource that incorporates both semantic and syntactic information about its contents. The lexicon can be viewed and downloaded from </a:t>
            </a:r>
            <a:r>
              <a:rPr lang="en-US" dirty="0" smtClean="0">
                <a:hlinkClick r:id="rId6" tooltip="http://verbs.colorado.edu/verb-index"/>
              </a:rPr>
              <a:t>http://verbs.colorado.edu/verb-index</a:t>
            </a:r>
            <a:endParaRPr lang="en-US" dirty="0" smtClean="0"/>
          </a:p>
          <a:p>
            <a:pPr eaLnBrk="1" hangingPunct="1"/>
            <a:r>
              <a:rPr lang="en-US" dirty="0" err="1" smtClean="0"/>
              <a:t>VerbNet</a:t>
            </a:r>
            <a:r>
              <a:rPr lang="en-US" dirty="0" smtClean="0"/>
              <a:t> is part of the </a:t>
            </a:r>
            <a:r>
              <a:rPr lang="en-US" dirty="0" err="1" smtClean="0">
                <a:hlinkClick r:id="rId7" tooltip="http://verbs.colorado.edu/semlink/"/>
              </a:rPr>
              <a:t>SemLink</a:t>
            </a:r>
            <a:r>
              <a:rPr lang="en-US" dirty="0" smtClean="0"/>
              <a:t> project in development at the University of Colorado.</a:t>
            </a:r>
          </a:p>
        </p:txBody>
      </p:sp>
    </p:spTree>
    <p:extLst>
      <p:ext uri="{BB962C8B-B14F-4D97-AF65-F5344CB8AC3E}">
        <p14:creationId xmlns:p14="http://schemas.microsoft.com/office/powerpoint/2010/main" val="105647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A8B9E7A3-FA84-45D2-94AB-8405C6064AE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extLst>
      <p:ext uri="{BB962C8B-B14F-4D97-AF65-F5344CB8AC3E}">
        <p14:creationId xmlns:p14="http://schemas.microsoft.com/office/powerpoint/2010/main" val="40932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B6113F24-2661-4895-AF81-744CBF46661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extLst>
      <p:ext uri="{BB962C8B-B14F-4D97-AF65-F5344CB8AC3E}">
        <p14:creationId xmlns:p14="http://schemas.microsoft.com/office/powerpoint/2010/main" val="2760583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1D5CCEA5-487D-4F5A-A4FC-2AF33B79FD7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extLst>
      <p:ext uri="{BB962C8B-B14F-4D97-AF65-F5344CB8AC3E}">
        <p14:creationId xmlns:p14="http://schemas.microsoft.com/office/powerpoint/2010/main" val="2831838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15D35FE-F7E2-42C5-9F01-6FF6899326D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extLst>
      <p:ext uri="{BB962C8B-B14F-4D97-AF65-F5344CB8AC3E}">
        <p14:creationId xmlns:p14="http://schemas.microsoft.com/office/powerpoint/2010/main" val="4023935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095FFB3-C2A9-4315-BF9D-09D69EEA3CF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Path from constituent to predicate</a:t>
            </a:r>
          </a:p>
        </p:txBody>
      </p:sp>
    </p:spTree>
    <p:extLst>
      <p:ext uri="{BB962C8B-B14F-4D97-AF65-F5344CB8AC3E}">
        <p14:creationId xmlns:p14="http://schemas.microsoft.com/office/powerpoint/2010/main" val="3326514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History and Terminology Convolution-and-pooling architectures [</a:t>
            </a:r>
            <a:r>
              <a:rPr lang="en-CA" sz="1200" b="0" i="0" u="none" strike="noStrike" kern="1200" baseline="0" dirty="0" err="1" smtClean="0">
                <a:solidFill>
                  <a:schemeClr val="tx1"/>
                </a:solidFill>
                <a:latin typeface="+mn-lt"/>
                <a:ea typeface="+mn-ea"/>
                <a:cs typeface="+mn-cs"/>
              </a:rPr>
              <a:t>LeCun</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Bengio</a:t>
            </a:r>
            <a:r>
              <a:rPr lang="en-CA" sz="1200" b="0" i="0" u="none" strike="noStrike" kern="1200" baseline="0" dirty="0" smtClean="0">
                <a:solidFill>
                  <a:schemeClr val="tx1"/>
                </a:solidFill>
                <a:latin typeface="+mn-lt"/>
                <a:ea typeface="+mn-ea"/>
                <a:cs typeface="+mn-cs"/>
              </a:rPr>
              <a:t>, 1995]</a:t>
            </a:r>
          </a:p>
          <a:p>
            <a:r>
              <a:rPr lang="en-CA" sz="1200" b="0" i="0" u="none" strike="noStrike" kern="1200" baseline="0" dirty="0" smtClean="0">
                <a:solidFill>
                  <a:schemeClr val="tx1"/>
                </a:solidFill>
                <a:latin typeface="+mn-lt"/>
                <a:ea typeface="+mn-ea"/>
                <a:cs typeface="+mn-cs"/>
              </a:rPr>
              <a:t>evolved in the neural networks vision community, where they showed great success as object</a:t>
            </a:r>
          </a:p>
          <a:p>
            <a:r>
              <a:rPr lang="en-CA" sz="1200" b="0" i="0" u="none" strike="noStrike" kern="1200" baseline="0" dirty="0" smtClean="0">
                <a:solidFill>
                  <a:schemeClr val="tx1"/>
                </a:solidFill>
                <a:latin typeface="+mn-lt"/>
                <a:ea typeface="+mn-ea"/>
                <a:cs typeface="+mn-cs"/>
              </a:rPr>
              <a:t>detectors—recognizing an object from a predefined category (“cat,” “bicycles”) regardless of its</a:t>
            </a:r>
          </a:p>
          <a:p>
            <a:r>
              <a:rPr lang="en-CA" sz="1200" b="0" i="0" u="none" strike="noStrike" kern="1200" baseline="0" dirty="0" smtClean="0">
                <a:solidFill>
                  <a:schemeClr val="tx1"/>
                </a:solidFill>
                <a:latin typeface="+mn-lt"/>
                <a:ea typeface="+mn-ea"/>
                <a:cs typeface="+mn-cs"/>
              </a:rPr>
              <a:t>position in the image [</a:t>
            </a:r>
            <a:r>
              <a:rPr lang="en-CA" sz="1200" b="0" i="0" u="none" strike="noStrike" kern="1200" baseline="0" dirty="0" err="1" smtClean="0">
                <a:solidFill>
                  <a:schemeClr val="tx1"/>
                </a:solidFill>
                <a:latin typeface="+mn-lt"/>
                <a:ea typeface="+mn-ea"/>
                <a:cs typeface="+mn-cs"/>
              </a:rPr>
              <a:t>Krizhevsky</a:t>
            </a:r>
            <a:r>
              <a:rPr lang="en-CA" sz="1200" b="0" i="0" u="none" strike="noStrike" kern="1200" baseline="0" dirty="0" smtClean="0">
                <a:solidFill>
                  <a:schemeClr val="tx1"/>
                </a:solidFill>
                <a:latin typeface="+mn-lt"/>
                <a:ea typeface="+mn-ea"/>
                <a:cs typeface="+mn-cs"/>
              </a:rPr>
              <a:t> et al., 2012]. When applied to images, the architecture is using</a:t>
            </a:r>
          </a:p>
          <a:p>
            <a:r>
              <a:rPr lang="en-CA" sz="1200" b="0" i="0" u="none" strike="noStrike" kern="1200" baseline="0" dirty="0" smtClean="0">
                <a:solidFill>
                  <a:schemeClr val="tx1"/>
                </a:solidFill>
                <a:latin typeface="+mn-lt"/>
                <a:ea typeface="+mn-ea"/>
                <a:cs typeface="+mn-cs"/>
              </a:rPr>
              <a:t>2D (grid) convolutions. When applied to text, we are mainly concerned with 1D (sequence)</a:t>
            </a:r>
          </a:p>
          <a:p>
            <a:r>
              <a:rPr lang="en-CA" sz="1200" b="0" i="0" u="none" strike="noStrike" kern="1200" baseline="0" dirty="0" smtClean="0">
                <a:solidFill>
                  <a:schemeClr val="tx1"/>
                </a:solidFill>
                <a:latin typeface="+mn-lt"/>
                <a:ea typeface="+mn-ea"/>
                <a:cs typeface="+mn-cs"/>
              </a:rPr>
              <a:t>convolutions. </a:t>
            </a:r>
            <a:r>
              <a:rPr lang="en-CA" sz="1200" b="1" i="0" u="none" strike="noStrike" kern="1200" baseline="0" dirty="0" smtClean="0">
                <a:solidFill>
                  <a:schemeClr val="tx1"/>
                </a:solidFill>
                <a:latin typeface="+mn-lt"/>
                <a:ea typeface="+mn-ea"/>
                <a:cs typeface="+mn-cs"/>
              </a:rPr>
              <a:t>Convolutional networks were introduced to the NLP community in the pioneering</a:t>
            </a:r>
          </a:p>
          <a:p>
            <a:r>
              <a:rPr lang="en-CA" sz="1200" b="1" i="0" u="none" strike="noStrike" kern="1200" baseline="0" dirty="0" smtClean="0">
                <a:solidFill>
                  <a:schemeClr val="tx1"/>
                </a:solidFill>
                <a:latin typeface="+mn-lt"/>
                <a:ea typeface="+mn-ea"/>
                <a:cs typeface="+mn-cs"/>
              </a:rPr>
              <a:t>work of </a:t>
            </a:r>
            <a:r>
              <a:rPr lang="en-CA" sz="1200" b="1" i="0" u="none" strike="noStrike" kern="1200" baseline="0" dirty="0" err="1" smtClean="0">
                <a:solidFill>
                  <a:schemeClr val="tx1"/>
                </a:solidFill>
                <a:latin typeface="+mn-lt"/>
                <a:ea typeface="+mn-ea"/>
                <a:cs typeface="+mn-cs"/>
              </a:rPr>
              <a:t>Collobert</a:t>
            </a:r>
            <a:r>
              <a:rPr lang="en-CA" sz="1200" b="1" i="0" u="none" strike="noStrike" kern="1200" baseline="0" dirty="0" smtClean="0">
                <a:solidFill>
                  <a:schemeClr val="tx1"/>
                </a:solidFill>
                <a:latin typeface="+mn-lt"/>
                <a:ea typeface="+mn-ea"/>
                <a:cs typeface="+mn-cs"/>
              </a:rPr>
              <a:t> et al. [2011] who used them for semantic-role labeling</a:t>
            </a:r>
            <a:r>
              <a:rPr lang="en-CA" sz="1200" b="0" i="0" u="none" strike="noStrike" kern="1200" baseline="0" dirty="0" smtClean="0">
                <a:solidFill>
                  <a:schemeClr val="tx1"/>
                </a:solidFill>
                <a:latin typeface="+mn-lt"/>
                <a:ea typeface="+mn-ea"/>
                <a:cs typeface="+mn-cs"/>
              </a:rPr>
              <a:t>, and later by </a:t>
            </a:r>
            <a:r>
              <a:rPr lang="en-CA" sz="1200" b="0" i="0" u="none" strike="noStrike" kern="1200" baseline="0" dirty="0" err="1" smtClean="0">
                <a:solidFill>
                  <a:schemeClr val="tx1"/>
                </a:solidFill>
                <a:latin typeface="+mn-lt"/>
                <a:ea typeface="+mn-ea"/>
                <a:cs typeface="+mn-cs"/>
              </a:rPr>
              <a:t>Kalchbrenner</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et al. [2014] and Kim [2014] who used them for sentiment and question-type classification.</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a:t>
            </a:fld>
            <a:endParaRPr lang="en-CA"/>
          </a:p>
        </p:txBody>
      </p:sp>
    </p:spTree>
    <p:extLst>
      <p:ext uri="{BB962C8B-B14F-4D97-AF65-F5344CB8AC3E}">
        <p14:creationId xmlns:p14="http://schemas.microsoft.com/office/powerpoint/2010/main" val="192085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26201E6-32A1-47F5-A9B3-6BDA3D742AF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Path from constituent to predicate</a:t>
            </a:r>
          </a:p>
        </p:txBody>
      </p:sp>
    </p:spTree>
    <p:extLst>
      <p:ext uri="{BB962C8B-B14F-4D97-AF65-F5344CB8AC3E}">
        <p14:creationId xmlns:p14="http://schemas.microsoft.com/office/powerpoint/2010/main" val="285977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BFA74A8-E899-4645-9E9C-CBC17637CB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Path from constituent to predicate</a:t>
            </a:r>
          </a:p>
        </p:txBody>
      </p:sp>
    </p:spTree>
    <p:extLst>
      <p:ext uri="{BB962C8B-B14F-4D97-AF65-F5344CB8AC3E}">
        <p14:creationId xmlns:p14="http://schemas.microsoft.com/office/powerpoint/2010/main" val="23809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The classification algorithm described above classifies each argument separately</a:t>
            </a:r>
          </a:p>
          <a:p>
            <a:r>
              <a:rPr lang="en-CA" sz="1200" b="0" i="0" u="none" strike="noStrike" kern="1200" baseline="0" dirty="0" smtClean="0">
                <a:solidFill>
                  <a:schemeClr val="tx1"/>
                </a:solidFill>
                <a:latin typeface="Times New Roman" pitchFamily="18" charset="0"/>
                <a:ea typeface="+mn-ea"/>
                <a:cs typeface="+mn-cs"/>
              </a:rPr>
              <a:t>(‘locally’), making the simplifying assumption that each argument of a predicate</a:t>
            </a:r>
          </a:p>
          <a:p>
            <a:r>
              <a:rPr lang="en-CA" sz="1200" b="0" i="0" u="none" strike="noStrike" kern="1200" baseline="0" dirty="0" smtClean="0">
                <a:solidFill>
                  <a:schemeClr val="tx1"/>
                </a:solidFill>
                <a:latin typeface="Times New Roman" pitchFamily="18" charset="0"/>
                <a:ea typeface="+mn-ea"/>
                <a:cs typeface="+mn-cs"/>
              </a:rPr>
              <a:t>can be labeled independently. But this is of course not true; there are many kinds</a:t>
            </a:r>
          </a:p>
          <a:p>
            <a:r>
              <a:rPr lang="en-CA" sz="1200" b="0" i="0" u="none" strike="noStrike" kern="1200" baseline="0" dirty="0" smtClean="0">
                <a:solidFill>
                  <a:schemeClr val="tx1"/>
                </a:solidFill>
                <a:latin typeface="Times New Roman" pitchFamily="18" charset="0"/>
                <a:ea typeface="+mn-ea"/>
                <a:cs typeface="+mn-cs"/>
              </a:rPr>
              <a:t>of interactions between arguments that require a more ‘global’ assignment of labels</a:t>
            </a:r>
          </a:p>
          <a:p>
            <a:r>
              <a:rPr lang="en-CA" sz="1200" b="0" i="0" u="none" strike="noStrike" kern="1200" baseline="0" dirty="0" smtClean="0">
                <a:solidFill>
                  <a:schemeClr val="tx1"/>
                </a:solidFill>
                <a:latin typeface="Times New Roman" pitchFamily="18" charset="0"/>
                <a:ea typeface="+mn-ea"/>
                <a:cs typeface="+mn-cs"/>
              </a:rPr>
              <a:t>to constituents. For example, constituents in </a:t>
            </a:r>
            <a:r>
              <a:rPr lang="en-CA" sz="1200" b="0" i="0" u="none" strike="noStrike" kern="1200" baseline="0" dirty="0" err="1" smtClean="0">
                <a:solidFill>
                  <a:schemeClr val="tx1"/>
                </a:solidFill>
                <a:latin typeface="Times New Roman" pitchFamily="18" charset="0"/>
                <a:ea typeface="+mn-ea"/>
                <a:cs typeface="+mn-cs"/>
              </a:rPr>
              <a:t>FrameNet</a:t>
            </a:r>
            <a:r>
              <a:rPr lang="en-CA" sz="1200" b="0" i="0" u="none" strike="noStrike" kern="1200" baseline="0" dirty="0" smtClean="0">
                <a:solidFill>
                  <a:schemeClr val="tx1"/>
                </a:solidFill>
                <a:latin typeface="Times New Roman" pitchFamily="18" charset="0"/>
                <a:ea typeface="+mn-ea"/>
                <a:cs typeface="+mn-cs"/>
              </a:rPr>
              <a:t> and </a:t>
            </a:r>
            <a:r>
              <a:rPr lang="en-CA" sz="1200" b="0" i="0" u="none" strike="noStrike" kern="1200" baseline="0" dirty="0" err="1" smtClean="0">
                <a:solidFill>
                  <a:schemeClr val="tx1"/>
                </a:solidFill>
                <a:latin typeface="Times New Roman" pitchFamily="18" charset="0"/>
                <a:ea typeface="+mn-ea"/>
                <a:cs typeface="+mn-cs"/>
              </a:rPr>
              <a:t>PropBank</a:t>
            </a:r>
            <a:r>
              <a:rPr lang="en-CA" sz="1200" b="0" i="0" u="none" strike="noStrike" kern="1200" baseline="0" dirty="0" smtClean="0">
                <a:solidFill>
                  <a:schemeClr val="tx1"/>
                </a:solidFill>
                <a:latin typeface="Times New Roman" pitchFamily="18" charset="0"/>
                <a:ea typeface="+mn-ea"/>
                <a:cs typeface="+mn-cs"/>
              </a:rPr>
              <a:t> are required</a:t>
            </a:r>
          </a:p>
          <a:p>
            <a:r>
              <a:rPr lang="en-CA" sz="1200" b="0" i="0" u="none" strike="noStrike" kern="1200" baseline="0" dirty="0" smtClean="0">
                <a:solidFill>
                  <a:schemeClr val="tx1"/>
                </a:solidFill>
                <a:latin typeface="Times New Roman" pitchFamily="18" charset="0"/>
                <a:ea typeface="+mn-ea"/>
                <a:cs typeface="+mn-cs"/>
              </a:rPr>
              <a:t>to be non-overlapping. Thus a system may incorrectly label two overlapping constituents</a:t>
            </a:r>
          </a:p>
          <a:p>
            <a:r>
              <a:rPr lang="en-CA" sz="1200" b="0" i="0" u="none" strike="noStrike" kern="1200" baseline="0" dirty="0" smtClean="0">
                <a:solidFill>
                  <a:schemeClr val="tx1"/>
                </a:solidFill>
                <a:latin typeface="Times New Roman" pitchFamily="18" charset="0"/>
                <a:ea typeface="+mn-ea"/>
                <a:cs typeface="+mn-cs"/>
              </a:rPr>
              <a:t>as arguments. At the very least it needs to decide which of the two is</a:t>
            </a:r>
          </a:p>
          <a:p>
            <a:r>
              <a:rPr lang="en-CA" sz="1200" b="0" i="0" u="none" strike="noStrike" kern="1200" baseline="0" dirty="0" smtClean="0">
                <a:solidFill>
                  <a:schemeClr val="tx1"/>
                </a:solidFill>
                <a:latin typeface="Times New Roman" pitchFamily="18" charset="0"/>
                <a:ea typeface="+mn-ea"/>
                <a:cs typeface="+mn-cs"/>
              </a:rPr>
              <a:t>correct; better would be to use a global criterion to avoid making this mistake. More</a:t>
            </a:r>
          </a:p>
          <a:p>
            <a:r>
              <a:rPr lang="en-CA" sz="1200" b="0" i="0" u="none" strike="noStrike" kern="1200" baseline="0" dirty="0" smtClean="0">
                <a:solidFill>
                  <a:schemeClr val="tx1"/>
                </a:solidFill>
                <a:latin typeface="Times New Roman" pitchFamily="18" charset="0"/>
                <a:ea typeface="+mn-ea"/>
                <a:cs typeface="+mn-cs"/>
              </a:rPr>
              <a:t>significantly, the semantic roles of constituents are not independent; since </a:t>
            </a:r>
            <a:r>
              <a:rPr lang="en-CA" sz="1200" b="0" i="0" u="none" strike="noStrike" kern="1200" baseline="0" dirty="0" err="1" smtClean="0">
                <a:solidFill>
                  <a:schemeClr val="tx1"/>
                </a:solidFill>
                <a:latin typeface="Times New Roman" pitchFamily="18" charset="0"/>
                <a:ea typeface="+mn-ea"/>
                <a:cs typeface="+mn-cs"/>
              </a:rPr>
              <a:t>PropBank</a:t>
            </a:r>
            <a:endParaRPr lang="en-CA" sz="1200" b="0" i="0" u="none" strike="noStrike" kern="1200" baseline="0" dirty="0" smtClean="0">
              <a:solidFill>
                <a:schemeClr val="tx1"/>
              </a:solidFill>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does not allow multiple identical arguments, labeling one constituent as an ARG0</a:t>
            </a:r>
          </a:p>
          <a:p>
            <a:r>
              <a:rPr lang="en-CA" sz="1200" b="0" i="0" u="none" strike="noStrike" kern="1200" baseline="0" dirty="0" smtClean="0">
                <a:solidFill>
                  <a:schemeClr val="tx1"/>
                </a:solidFill>
                <a:latin typeface="Times New Roman" pitchFamily="18" charset="0"/>
                <a:ea typeface="+mn-ea"/>
                <a:cs typeface="+mn-cs"/>
              </a:rPr>
              <a:t>should greatly increase the probability of another constituent being labeled ARG1.</a:t>
            </a:r>
          </a:p>
          <a:p>
            <a:r>
              <a:rPr lang="en-CA" sz="1200" b="0" i="0" u="none" strike="noStrike" kern="1200" baseline="0" dirty="0" smtClean="0">
                <a:solidFill>
                  <a:schemeClr val="tx1"/>
                </a:solidFill>
                <a:latin typeface="Times New Roman" pitchFamily="18" charset="0"/>
                <a:ea typeface="+mn-ea"/>
                <a:cs typeface="+mn-cs"/>
              </a:rPr>
              <a:t>For this reason, many role labeling systems add a fourth step to deal with global</a:t>
            </a:r>
          </a:p>
          <a:p>
            <a:r>
              <a:rPr lang="en-CA" sz="1200" b="0" i="0" u="none" strike="noStrike" kern="1200" baseline="0" dirty="0" smtClean="0">
                <a:solidFill>
                  <a:schemeClr val="tx1"/>
                </a:solidFill>
                <a:latin typeface="Times New Roman" pitchFamily="18" charset="0"/>
                <a:ea typeface="+mn-ea"/>
                <a:cs typeface="+mn-cs"/>
              </a:rPr>
              <a:t>consistency across the labels in a sentence. This fourth step can be implemented</a:t>
            </a:r>
          </a:p>
          <a:p>
            <a:r>
              <a:rPr lang="en-CA" sz="1200" b="0" i="0" u="none" strike="noStrike" kern="1200" baseline="0" dirty="0" smtClean="0">
                <a:solidFill>
                  <a:schemeClr val="tx1"/>
                </a:solidFill>
                <a:latin typeface="Times New Roman" pitchFamily="18" charset="0"/>
                <a:ea typeface="+mn-ea"/>
                <a:cs typeface="+mn-cs"/>
              </a:rPr>
              <a:t>in many ways. The local classifiers can return a list of possible labels associated</a:t>
            </a:r>
          </a:p>
          <a:p>
            <a:r>
              <a:rPr lang="en-CA" sz="1200" b="0" i="0" u="none" strike="noStrike" kern="1200" baseline="0" dirty="0" smtClean="0">
                <a:solidFill>
                  <a:schemeClr val="tx1"/>
                </a:solidFill>
                <a:latin typeface="Times New Roman" pitchFamily="18" charset="0"/>
                <a:ea typeface="+mn-ea"/>
                <a:cs typeface="+mn-cs"/>
              </a:rPr>
              <a:t>with probabilities for each constituent, and a second-pass re-ranking approach can</a:t>
            </a:r>
          </a:p>
          <a:p>
            <a:r>
              <a:rPr lang="en-CA" sz="1200" b="0" i="0" u="none" strike="noStrike" kern="1200" baseline="0" dirty="0" smtClean="0">
                <a:solidFill>
                  <a:schemeClr val="tx1"/>
                </a:solidFill>
                <a:latin typeface="Times New Roman" pitchFamily="18" charset="0"/>
                <a:ea typeface="+mn-ea"/>
                <a:cs typeface="+mn-cs"/>
              </a:rPr>
              <a:t>be used to choose the best consensus label. Integer linear programming (ILP) is</a:t>
            </a:r>
          </a:p>
          <a:p>
            <a:r>
              <a:rPr lang="en-CA" sz="1200" b="0" i="0" u="none" strike="noStrike" kern="1200" baseline="0" dirty="0" smtClean="0">
                <a:solidFill>
                  <a:schemeClr val="tx1"/>
                </a:solidFill>
                <a:latin typeface="Times New Roman" pitchFamily="18" charset="0"/>
                <a:ea typeface="+mn-ea"/>
                <a:cs typeface="+mn-cs"/>
              </a:rPr>
              <a:t>another common way to choose a solution that conforms best to multiple constraints.</a:t>
            </a:r>
          </a:p>
          <a:p>
            <a:r>
              <a:rPr lang="en-CA" sz="1200" b="0" i="0" u="none" strike="noStrike" kern="1200" baseline="0" dirty="0" smtClean="0">
                <a:solidFill>
                  <a:schemeClr val="tx1"/>
                </a:solidFill>
                <a:latin typeface="Times New Roman" pitchFamily="18" charset="0"/>
                <a:ea typeface="+mn-ea"/>
                <a:cs typeface="+mn-cs"/>
              </a:rPr>
              <a:t>The standard evaluation for semantic role labeling is to require that each argument</a:t>
            </a:r>
          </a:p>
          <a:p>
            <a:r>
              <a:rPr lang="en-CA" sz="1200" b="0" i="0" u="none" strike="noStrike" kern="1200" baseline="0" dirty="0" smtClean="0">
                <a:solidFill>
                  <a:schemeClr val="tx1"/>
                </a:solidFill>
                <a:latin typeface="Times New Roman" pitchFamily="18" charset="0"/>
                <a:ea typeface="+mn-ea"/>
                <a:cs typeface="+mn-cs"/>
              </a:rPr>
              <a:t>label must be assigned to the exactly correct word sequence or parse constituent,</a:t>
            </a:r>
          </a:p>
          <a:p>
            <a:r>
              <a:rPr lang="en-CA" sz="1200" b="0" i="0" u="none" strike="noStrike" kern="1200" baseline="0" dirty="0" smtClean="0">
                <a:solidFill>
                  <a:schemeClr val="tx1"/>
                </a:solidFill>
                <a:latin typeface="Times New Roman" pitchFamily="18" charset="0"/>
                <a:ea typeface="+mn-ea"/>
                <a:cs typeface="+mn-cs"/>
              </a:rPr>
              <a:t>and then compute precision, recall, and F-measure. Identification and classification</a:t>
            </a:r>
          </a:p>
          <a:p>
            <a:r>
              <a:rPr lang="en-CA" sz="1200" b="0" i="0" u="none" strike="noStrike" kern="1200" baseline="0" dirty="0" smtClean="0">
                <a:solidFill>
                  <a:schemeClr val="tx1"/>
                </a:solidFill>
                <a:latin typeface="Times New Roman" pitchFamily="18" charset="0"/>
                <a:ea typeface="+mn-ea"/>
                <a:cs typeface="+mn-cs"/>
              </a:rPr>
              <a:t>can also be evaluated separately.</a:t>
            </a:r>
          </a:p>
          <a:p>
            <a:r>
              <a:rPr lang="en-CA" sz="1200" b="0" i="0" u="none" strike="noStrike" kern="1200" baseline="0" dirty="0" smtClean="0">
                <a:solidFill>
                  <a:schemeClr val="tx1"/>
                </a:solidFill>
                <a:latin typeface="Times New Roman" pitchFamily="18" charset="0"/>
                <a:ea typeface="+mn-ea"/>
                <a:cs typeface="+mn-cs"/>
              </a:rPr>
              <a:t>Systems for performing automatic semantic role labeling have been applied widely</a:t>
            </a:r>
          </a:p>
          <a:p>
            <a:r>
              <a:rPr lang="en-CA" sz="1200" b="0" i="0" u="none" strike="noStrike" kern="1200" baseline="0" dirty="0" smtClean="0">
                <a:solidFill>
                  <a:schemeClr val="tx1"/>
                </a:solidFill>
                <a:latin typeface="Times New Roman" pitchFamily="18" charset="0"/>
                <a:ea typeface="+mn-ea"/>
                <a:cs typeface="+mn-cs"/>
              </a:rPr>
              <a:t>to improve the state-of-the-art in tasks across NLP like question answering (Shen</a:t>
            </a:r>
          </a:p>
          <a:p>
            <a:r>
              <a:rPr lang="en-CA" sz="1200" b="0" i="0" u="none" strike="noStrike" kern="1200" baseline="0" dirty="0" smtClean="0">
                <a:solidFill>
                  <a:schemeClr val="tx1"/>
                </a:solidFill>
                <a:latin typeface="Times New Roman" pitchFamily="18" charset="0"/>
                <a:ea typeface="+mn-ea"/>
                <a:cs typeface="+mn-cs"/>
              </a:rPr>
              <a:t>and </a:t>
            </a:r>
            <a:r>
              <a:rPr lang="en-CA" sz="1200" b="0" i="0" u="none" strike="noStrike" kern="1200" baseline="0" dirty="0" err="1" smtClean="0">
                <a:solidFill>
                  <a:schemeClr val="tx1"/>
                </a:solidFill>
                <a:latin typeface="Times New Roman" pitchFamily="18" charset="0"/>
                <a:ea typeface="+mn-ea"/>
                <a:cs typeface="+mn-cs"/>
              </a:rPr>
              <a:t>Lapata</a:t>
            </a:r>
            <a:r>
              <a:rPr lang="en-CA" sz="1200" b="0" i="0" u="none" strike="noStrike" kern="1200" baseline="0" dirty="0" smtClean="0">
                <a:solidFill>
                  <a:schemeClr val="tx1"/>
                </a:solidFill>
                <a:latin typeface="Times New Roman" pitchFamily="18" charset="0"/>
                <a:ea typeface="+mn-ea"/>
                <a:cs typeface="+mn-cs"/>
              </a:rPr>
              <a:t> 2007, </a:t>
            </a:r>
            <a:r>
              <a:rPr lang="en-CA" sz="1200" b="0" i="0" u="none" strike="noStrike" kern="1200" baseline="0" dirty="0" err="1" smtClean="0">
                <a:solidFill>
                  <a:schemeClr val="tx1"/>
                </a:solidFill>
                <a:latin typeface="Times New Roman" pitchFamily="18" charset="0"/>
                <a:ea typeface="+mn-ea"/>
                <a:cs typeface="+mn-cs"/>
              </a:rPr>
              <a:t>Surdeanu</a:t>
            </a:r>
            <a:r>
              <a:rPr lang="en-CA" sz="1200" b="0" i="0" u="none" strike="noStrike" kern="1200" baseline="0" dirty="0" smtClean="0">
                <a:solidFill>
                  <a:schemeClr val="tx1"/>
                </a:solidFill>
                <a:latin typeface="Times New Roman" pitchFamily="18" charset="0"/>
                <a:ea typeface="+mn-ea"/>
                <a:cs typeface="+mn-cs"/>
              </a:rPr>
              <a:t> et al. 2011) and machine translation (Liu and </a:t>
            </a:r>
            <a:r>
              <a:rPr lang="en-CA" sz="1200" b="0" i="0" u="none" strike="noStrike" kern="1200" baseline="0" dirty="0" err="1" smtClean="0">
                <a:solidFill>
                  <a:schemeClr val="tx1"/>
                </a:solidFill>
                <a:latin typeface="Times New Roman" pitchFamily="18" charset="0"/>
                <a:ea typeface="+mn-ea"/>
                <a:cs typeface="+mn-cs"/>
              </a:rPr>
              <a:t>Gildea</a:t>
            </a:r>
            <a:r>
              <a:rPr lang="en-CA" sz="1200" b="0" i="0" u="none" strike="noStrike" kern="1200" baseline="0" dirty="0" smtClean="0">
                <a:solidFill>
                  <a:schemeClr val="tx1"/>
                </a:solidFill>
                <a:latin typeface="Times New Roman" pitchFamily="18" charset="0"/>
                <a:ea typeface="+mn-ea"/>
                <a:cs typeface="+mn-cs"/>
              </a:rPr>
              <a:t> 2010,</a:t>
            </a:r>
          </a:p>
          <a:p>
            <a:r>
              <a:rPr lang="en-CA" sz="1200" b="0" i="0" u="none" strike="noStrike" kern="1200" baseline="0" dirty="0" smtClean="0">
                <a:solidFill>
                  <a:schemeClr val="tx1"/>
                </a:solidFill>
                <a:latin typeface="Times New Roman" pitchFamily="18" charset="0"/>
                <a:ea typeface="+mn-ea"/>
                <a:cs typeface="+mn-cs"/>
              </a:rPr>
              <a:t>Lo et al. 2013).</a:t>
            </a:r>
          </a:p>
          <a:p>
            <a:r>
              <a:rPr lang="en-CA" sz="1200" b="0" i="0" u="none" strike="noStrike" kern="1200" baseline="0" dirty="0" smtClean="0">
                <a:solidFill>
                  <a:schemeClr val="tx1"/>
                </a:solidFill>
                <a:latin typeface="Times New Roman" pitchFamily="18" charset="0"/>
                <a:ea typeface="+mn-ea"/>
                <a:cs typeface="+mn-cs"/>
              </a:rPr>
              <a:t>22.7 </a:t>
            </a:r>
            <a:r>
              <a:rPr lang="en-CA" sz="1200" b="0" i="0" u="none" strike="noStrike" kern="1200" baseline="0" dirty="0" err="1" smtClean="0">
                <a:solidFill>
                  <a:schemeClr val="tx1"/>
                </a:solidFill>
                <a:latin typeface="Times New Roman" pitchFamily="18" charset="0"/>
                <a:ea typeface="+mn-ea"/>
                <a:cs typeface="+mn-cs"/>
              </a:rPr>
              <a:t>Selectional</a:t>
            </a:r>
            <a:r>
              <a:rPr lang="en-CA" sz="1200" b="0" i="0" u="none" strike="noStrike" kern="1200" baseline="0" dirty="0" smtClean="0">
                <a:solidFill>
                  <a:schemeClr val="tx1"/>
                </a:solidFill>
                <a:latin typeface="Times New Roman" pitchFamily="18" charset="0"/>
                <a:ea typeface="+mn-ea"/>
                <a:cs typeface="+mn-cs"/>
              </a:rPr>
              <a:t> Restrictions</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EC970A22-1732-402B-854B-3A22569D747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6907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However, just as feature-based SRL tagging, this local approach to decoding doesn’t exploit the global constraints between tags; a tag I-ARG0, for example, must follow another I-ARG0 or B-ARG0.</a:t>
            </a:r>
          </a:p>
          <a:p>
            <a:r>
              <a:rPr lang="en-CA" dirty="0" smtClean="0"/>
              <a:t>As we saw for POS and NER tagging, there are many ways to take advantage of these global constraints. A CRF layer can be used instead of a </a:t>
            </a:r>
            <a:r>
              <a:rPr lang="en-CA" dirty="0" err="1" smtClean="0"/>
              <a:t>softmax</a:t>
            </a:r>
            <a:r>
              <a:rPr lang="en-CA" dirty="0" smtClean="0"/>
              <a:t> layer on top of the bi-LSTM output, and the Viterbi decoding algorithm can be used to decode from the CRF.</a:t>
            </a:r>
          </a:p>
          <a:p>
            <a:r>
              <a:rPr lang="en-CA" dirty="0" smtClean="0"/>
              <a:t>An even simpler Viterbi decoding algorithm that may perform equally well and doesn’t require adding CRF complexity to the training process is to start with the simple </a:t>
            </a:r>
            <a:r>
              <a:rPr lang="en-CA" dirty="0" err="1" smtClean="0"/>
              <a:t>softmax</a:t>
            </a:r>
            <a:r>
              <a:rPr lang="en-CA" dirty="0" smtClean="0"/>
              <a:t>. The </a:t>
            </a:r>
            <a:r>
              <a:rPr lang="en-CA" dirty="0" err="1" smtClean="0"/>
              <a:t>softmax</a:t>
            </a:r>
            <a:r>
              <a:rPr lang="en-CA" dirty="0" smtClean="0"/>
              <a:t> output (the entire probability distribution over tags)</a:t>
            </a:r>
          </a:p>
          <a:p>
            <a:r>
              <a:rPr lang="en-CA" dirty="0" smtClean="0"/>
              <a:t>for each word is then treated it as a lattice and we can do Viterbi decoding through the lattice. The hard IOB constraints can act as the transition probabilities in the Viterbi decoding (Thus the transition from state I-ARG0 to I-ARG1 would have probability 0). Alternatively, the training data can be used to learn bigram or trigram tag transition probabilities as if doing HMM decoding. Fig. 18.6 shows a sketch of the algorithm.</a:t>
            </a:r>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28</a:t>
            </a:fld>
            <a:endParaRPr lang="en-CA"/>
          </a:p>
        </p:txBody>
      </p:sp>
    </p:spTree>
    <p:extLst>
      <p:ext uri="{BB962C8B-B14F-4D97-AF65-F5344CB8AC3E}">
        <p14:creationId xmlns:p14="http://schemas.microsoft.com/office/powerpoint/2010/main" val="983801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History and Terminology Convolution-and-pooling architectures [</a:t>
            </a:r>
            <a:r>
              <a:rPr lang="en-CA" sz="1200" b="0" i="0" u="none" strike="noStrike" kern="1200" baseline="0" dirty="0" err="1" smtClean="0">
                <a:solidFill>
                  <a:schemeClr val="tx1"/>
                </a:solidFill>
                <a:latin typeface="+mn-lt"/>
                <a:ea typeface="+mn-ea"/>
                <a:cs typeface="+mn-cs"/>
              </a:rPr>
              <a:t>LeCun</a:t>
            </a:r>
            <a:r>
              <a:rPr lang="en-CA"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Bengio</a:t>
            </a:r>
            <a:r>
              <a:rPr lang="en-CA" sz="1200" b="0" i="0" u="none" strike="noStrike" kern="1200" baseline="0" dirty="0" smtClean="0">
                <a:solidFill>
                  <a:schemeClr val="tx1"/>
                </a:solidFill>
                <a:latin typeface="+mn-lt"/>
                <a:ea typeface="+mn-ea"/>
                <a:cs typeface="+mn-cs"/>
              </a:rPr>
              <a:t>, 1995]</a:t>
            </a:r>
          </a:p>
          <a:p>
            <a:r>
              <a:rPr lang="en-CA" sz="1200" b="0" i="0" u="none" strike="noStrike" kern="1200" baseline="0" dirty="0" smtClean="0">
                <a:solidFill>
                  <a:schemeClr val="tx1"/>
                </a:solidFill>
                <a:latin typeface="+mn-lt"/>
                <a:ea typeface="+mn-ea"/>
                <a:cs typeface="+mn-cs"/>
              </a:rPr>
              <a:t>evolved in the neural networks vision community, where they showed great success as object</a:t>
            </a:r>
          </a:p>
          <a:p>
            <a:r>
              <a:rPr lang="en-CA" sz="1200" b="0" i="0" u="none" strike="noStrike" kern="1200" baseline="0" dirty="0" smtClean="0">
                <a:solidFill>
                  <a:schemeClr val="tx1"/>
                </a:solidFill>
                <a:latin typeface="+mn-lt"/>
                <a:ea typeface="+mn-ea"/>
                <a:cs typeface="+mn-cs"/>
              </a:rPr>
              <a:t>detectors—recognizing an object from a predefined category (“cat,” “bicycles”) regardless of its</a:t>
            </a:r>
          </a:p>
          <a:p>
            <a:r>
              <a:rPr lang="en-CA" sz="1200" b="0" i="0" u="none" strike="noStrike" kern="1200" baseline="0" dirty="0" smtClean="0">
                <a:solidFill>
                  <a:schemeClr val="tx1"/>
                </a:solidFill>
                <a:latin typeface="+mn-lt"/>
                <a:ea typeface="+mn-ea"/>
                <a:cs typeface="+mn-cs"/>
              </a:rPr>
              <a:t>position in the image [</a:t>
            </a:r>
            <a:r>
              <a:rPr lang="en-CA" sz="1200" b="0" i="0" u="none" strike="noStrike" kern="1200" baseline="0" dirty="0" err="1" smtClean="0">
                <a:solidFill>
                  <a:schemeClr val="tx1"/>
                </a:solidFill>
                <a:latin typeface="+mn-lt"/>
                <a:ea typeface="+mn-ea"/>
                <a:cs typeface="+mn-cs"/>
              </a:rPr>
              <a:t>Krizhevsky</a:t>
            </a:r>
            <a:r>
              <a:rPr lang="en-CA" sz="1200" b="0" i="0" u="none" strike="noStrike" kern="1200" baseline="0" dirty="0" smtClean="0">
                <a:solidFill>
                  <a:schemeClr val="tx1"/>
                </a:solidFill>
                <a:latin typeface="+mn-lt"/>
                <a:ea typeface="+mn-ea"/>
                <a:cs typeface="+mn-cs"/>
              </a:rPr>
              <a:t> et al., 2012]. When applied to images, the architecture is using</a:t>
            </a:r>
          </a:p>
          <a:p>
            <a:r>
              <a:rPr lang="en-CA" sz="1200" b="0" i="0" u="none" strike="noStrike" kern="1200" baseline="0" dirty="0" smtClean="0">
                <a:solidFill>
                  <a:schemeClr val="tx1"/>
                </a:solidFill>
                <a:latin typeface="+mn-lt"/>
                <a:ea typeface="+mn-ea"/>
                <a:cs typeface="+mn-cs"/>
              </a:rPr>
              <a:t>2D (grid) convolutions. When applied to text, we are mainly concerned with 1D (sequence)</a:t>
            </a:r>
          </a:p>
          <a:p>
            <a:r>
              <a:rPr lang="en-CA" sz="1200" b="0" i="0" u="none" strike="noStrike" kern="1200" baseline="0" dirty="0" smtClean="0">
                <a:solidFill>
                  <a:schemeClr val="tx1"/>
                </a:solidFill>
                <a:latin typeface="+mn-lt"/>
                <a:ea typeface="+mn-ea"/>
                <a:cs typeface="+mn-cs"/>
              </a:rPr>
              <a:t>convolutions. </a:t>
            </a:r>
            <a:r>
              <a:rPr lang="en-CA" sz="1200" b="1" i="0" u="none" strike="noStrike" kern="1200" baseline="0" dirty="0" smtClean="0">
                <a:solidFill>
                  <a:schemeClr val="tx1"/>
                </a:solidFill>
                <a:latin typeface="+mn-lt"/>
                <a:ea typeface="+mn-ea"/>
                <a:cs typeface="+mn-cs"/>
              </a:rPr>
              <a:t>Convolutional networks were introduced to the NLP community in the pioneering</a:t>
            </a:r>
          </a:p>
          <a:p>
            <a:r>
              <a:rPr lang="en-CA" sz="1200" b="1" i="0" u="none" strike="noStrike" kern="1200" baseline="0" dirty="0" smtClean="0">
                <a:solidFill>
                  <a:schemeClr val="tx1"/>
                </a:solidFill>
                <a:latin typeface="+mn-lt"/>
                <a:ea typeface="+mn-ea"/>
                <a:cs typeface="+mn-cs"/>
              </a:rPr>
              <a:t>work of </a:t>
            </a:r>
            <a:r>
              <a:rPr lang="en-CA" sz="1200" b="1" i="0" u="none" strike="noStrike" kern="1200" baseline="0" dirty="0" err="1" smtClean="0">
                <a:solidFill>
                  <a:schemeClr val="tx1"/>
                </a:solidFill>
                <a:latin typeface="+mn-lt"/>
                <a:ea typeface="+mn-ea"/>
                <a:cs typeface="+mn-cs"/>
              </a:rPr>
              <a:t>Collobert</a:t>
            </a:r>
            <a:r>
              <a:rPr lang="en-CA" sz="1200" b="1" i="0" u="none" strike="noStrike" kern="1200" baseline="0" dirty="0" smtClean="0">
                <a:solidFill>
                  <a:schemeClr val="tx1"/>
                </a:solidFill>
                <a:latin typeface="+mn-lt"/>
                <a:ea typeface="+mn-ea"/>
                <a:cs typeface="+mn-cs"/>
              </a:rPr>
              <a:t> et al. [2011] who used them for semantic-role labeling</a:t>
            </a:r>
            <a:r>
              <a:rPr lang="en-CA" sz="1200" b="0" i="0" u="none" strike="noStrike" kern="1200" baseline="0" dirty="0" smtClean="0">
                <a:solidFill>
                  <a:schemeClr val="tx1"/>
                </a:solidFill>
                <a:latin typeface="+mn-lt"/>
                <a:ea typeface="+mn-ea"/>
                <a:cs typeface="+mn-cs"/>
              </a:rPr>
              <a:t>, and later by </a:t>
            </a:r>
            <a:r>
              <a:rPr lang="en-CA" sz="1200" b="0" i="0" u="none" strike="noStrike" kern="1200" baseline="0" dirty="0" err="1" smtClean="0">
                <a:solidFill>
                  <a:schemeClr val="tx1"/>
                </a:solidFill>
                <a:latin typeface="+mn-lt"/>
                <a:ea typeface="+mn-ea"/>
                <a:cs typeface="+mn-cs"/>
              </a:rPr>
              <a:t>Kalchbrenner</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et al. [2014] and Kim [2014] who used them for sentiment and question-type classification.</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29</a:t>
            </a:fld>
            <a:endParaRPr lang="en-CA"/>
          </a:p>
        </p:txBody>
      </p:sp>
    </p:spTree>
    <p:extLst>
      <p:ext uri="{BB962C8B-B14F-4D97-AF65-F5344CB8AC3E}">
        <p14:creationId xmlns:p14="http://schemas.microsoft.com/office/powerpoint/2010/main" val="1917103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81B809E-3ACA-4737-A033-2BB0C3CC89D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GB" dirty="0" smtClean="0"/>
              <a:t>Pragmatic processing adjusts a meaning in light of the current context</a:t>
            </a:r>
          </a:p>
          <a:p>
            <a:pPr lvl="2" eaLnBrk="1" hangingPunct="1"/>
            <a:r>
              <a:rPr lang="en-GB" dirty="0" smtClean="0"/>
              <a:t>Look at complete dialogues, not individual sentences.</a:t>
            </a:r>
          </a:p>
          <a:p>
            <a:pPr lvl="2" eaLnBrk="1" hangingPunct="1"/>
            <a:r>
              <a:rPr lang="en-GB" dirty="0" smtClean="0"/>
              <a:t>Look at general context (</a:t>
            </a:r>
            <a:r>
              <a:rPr lang="en-GB" dirty="0" err="1" smtClean="0"/>
              <a:t>ie</a:t>
            </a:r>
            <a:r>
              <a:rPr lang="en-GB" dirty="0" smtClean="0"/>
              <a:t>, user’s task, location, background)</a:t>
            </a:r>
          </a:p>
          <a:p>
            <a:pPr eaLnBrk="1" hangingPunct="1"/>
            <a:r>
              <a:rPr lang="en-US" dirty="0" smtClean="0"/>
              <a:t>Part of the meaning of a sentence does not come from the parts of the sentence itself or</a:t>
            </a:r>
          </a:p>
          <a:p>
            <a:pPr eaLnBrk="1" hangingPunct="1"/>
            <a:r>
              <a:rPr lang="en-US" dirty="0" smtClean="0"/>
              <a:t>the way they are combined. Study of language used in context</a:t>
            </a:r>
          </a:p>
          <a:p>
            <a:pPr eaLnBrk="1" hangingPunct="1"/>
            <a:r>
              <a:rPr lang="en-US" dirty="0" smtClean="0"/>
              <a:t>It comes from world knowledge or from inferences based on tacit conversational rules</a:t>
            </a:r>
          </a:p>
          <a:p>
            <a:pPr eaLnBrk="1" hangingPunct="1"/>
            <a:r>
              <a:rPr lang="en-US" dirty="0" smtClean="0"/>
              <a:t>Context: beliefs, attitudes, physical environment, previous discourse/dialog</a:t>
            </a:r>
          </a:p>
          <a:p>
            <a:pPr lvl="2" eaLnBrk="1" hangingPunct="1"/>
            <a:endParaRPr lang="en-GB" dirty="0" smtClean="0"/>
          </a:p>
          <a:p>
            <a:pPr eaLnBrk="1" hangingPunct="1"/>
            <a:r>
              <a:rPr lang="en-GB" dirty="0" smtClean="0"/>
              <a:t>Even fuzzier than semantics...</a:t>
            </a:r>
          </a:p>
          <a:p>
            <a:pPr lvl="2" eaLnBrk="1" hangingPunct="1"/>
            <a:r>
              <a:rPr lang="en-GB" dirty="0" smtClean="0"/>
              <a:t>Study individual phenomena</a:t>
            </a:r>
          </a:p>
          <a:p>
            <a:pPr lvl="3" eaLnBrk="1" hangingPunct="1"/>
            <a:r>
              <a:rPr lang="en-GB" dirty="0" smtClean="0"/>
              <a:t>No general theories, which may be a plus</a:t>
            </a:r>
          </a:p>
          <a:p>
            <a:pPr eaLnBrk="1" hangingPunct="1"/>
            <a:endParaRPr lang="en-US" dirty="0" smtClean="0"/>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endParaRPr lang="en-US" dirty="0" smtClean="0"/>
          </a:p>
        </p:txBody>
      </p:sp>
    </p:spTree>
    <p:extLst>
      <p:ext uri="{BB962C8B-B14F-4D97-AF65-F5344CB8AC3E}">
        <p14:creationId xmlns:p14="http://schemas.microsoft.com/office/powerpoint/2010/main" val="889839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EC65BE89-1C80-4D89-A9C2-BD4AAAC52A4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smtClean="0"/>
              <a:t>Can we meet on </a:t>
            </a:r>
            <a:r>
              <a:rPr lang="en-US" dirty="0" err="1" smtClean="0"/>
              <a:t>tue</a:t>
            </a:r>
            <a:r>
              <a:rPr lang="en-US" dirty="0" smtClean="0"/>
              <a:t>?</a:t>
            </a:r>
          </a:p>
          <a:p>
            <a:pPr eaLnBrk="1" hangingPunct="1"/>
            <a:r>
              <a:rPr lang="en-US" dirty="0" smtClean="0"/>
              <a:t>I am going to SFU on Tue.</a:t>
            </a:r>
          </a:p>
          <a:p>
            <a:pPr eaLnBrk="1" hangingPunct="1"/>
            <a:endParaRPr lang="en-US" dirty="0" smtClean="0"/>
          </a:p>
          <a:p>
            <a:pPr eaLnBrk="1" hangingPunct="1"/>
            <a:r>
              <a:rPr lang="en-US" dirty="0" smtClean="0"/>
              <a:t>What time is it?</a:t>
            </a:r>
          </a:p>
          <a:p>
            <a:pPr eaLnBrk="1" hangingPunct="1"/>
            <a:r>
              <a:rPr lang="en-US" dirty="0" smtClean="0"/>
              <a:t>The garbage truck just left.</a:t>
            </a:r>
          </a:p>
          <a:p>
            <a:pPr eaLnBrk="1" hangingPunct="1"/>
            <a:endParaRPr lang="en-US" dirty="0" smtClean="0"/>
          </a:p>
          <a:p>
            <a:pPr eaLnBrk="1" hangingPunct="1"/>
            <a:r>
              <a:rPr lang="en-US" dirty="0" smtClean="0"/>
              <a:t>Context. Mutual knowledge, physical context</a:t>
            </a:r>
          </a:p>
          <a:p>
            <a:pPr eaLnBrk="1" hangingPunct="1"/>
            <a:r>
              <a:rPr lang="en-US" dirty="0" smtClean="0"/>
              <a:t>Has Mary left?</a:t>
            </a:r>
          </a:p>
          <a:p>
            <a:pPr eaLnBrk="1" hangingPunct="1"/>
            <a:endParaRPr lang="en-US" dirty="0" smtClean="0"/>
          </a:p>
          <a:p>
            <a:pPr eaLnBrk="1" hangingPunct="1"/>
            <a:r>
              <a:rPr lang="en-US" dirty="0" smtClean="0"/>
              <a:t>Semantic analysis is the process of taking in some linguistic input and assigning a meaning representation to it.</a:t>
            </a:r>
          </a:p>
          <a:p>
            <a:pPr lvl="1" eaLnBrk="1" hangingPunct="1"/>
            <a:r>
              <a:rPr lang="en-US" dirty="0" smtClean="0"/>
              <a:t>There a lot of different ways to do this that make more or less (or no) use of syntax</a:t>
            </a:r>
          </a:p>
          <a:p>
            <a:pPr lvl="1" eaLnBrk="1" hangingPunct="1"/>
            <a:r>
              <a:rPr lang="en-US" dirty="0" smtClean="0"/>
              <a:t>We’re going to start with the idea that syntax does matter</a:t>
            </a:r>
          </a:p>
          <a:p>
            <a:pPr lvl="2" eaLnBrk="1" hangingPunct="1"/>
            <a:r>
              <a:rPr lang="en-US" dirty="0" smtClean="0"/>
              <a:t>The compositional rule-to-rule approach</a:t>
            </a:r>
          </a:p>
          <a:p>
            <a:pPr eaLnBrk="1" hangingPunct="1"/>
            <a:r>
              <a:rPr lang="en-US" dirty="0" smtClean="0"/>
              <a:t>MOTIVATIONs </a:t>
            </a:r>
          </a:p>
          <a:p>
            <a:pPr eaLnBrk="1" hangingPunct="1"/>
            <a:r>
              <a:rPr lang="en-US" dirty="0" smtClean="0"/>
              <a:t>-for some applications it is enough (e.g., question answering)</a:t>
            </a:r>
          </a:p>
          <a:p>
            <a:pPr eaLnBrk="1" hangingPunct="1"/>
            <a:r>
              <a:rPr lang="en-US" dirty="0" smtClean="0"/>
              <a:t>- Produce input for further analysis (processing extended discourses and dialogs)</a:t>
            </a:r>
          </a:p>
        </p:txBody>
      </p:sp>
    </p:spTree>
    <p:extLst>
      <p:ext uri="{BB962C8B-B14F-4D97-AF65-F5344CB8AC3E}">
        <p14:creationId xmlns:p14="http://schemas.microsoft.com/office/powerpoint/2010/main" val="1753803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C554051-3165-4252-9DA4-79CBD37E8A3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CA" dirty="0" smtClean="0"/>
              <a:t>It is not difficult to see that in understanding such an exchange we make a great</a:t>
            </a:r>
          </a:p>
          <a:p>
            <a:pPr eaLnBrk="1" hangingPunct="1"/>
            <a:r>
              <a:rPr lang="en-CA" dirty="0" smtClean="0"/>
              <a:t> number of detailed (Pragmatic) inferences about the nature of the context in which  it </a:t>
            </a:r>
            <a:r>
              <a:rPr lang="en-CA" dirty="0" err="1" smtClean="0"/>
              <a:t>occured</a:t>
            </a:r>
            <a:endParaRPr lang="en-CA" dirty="0" smtClean="0"/>
          </a:p>
          <a:p>
            <a:pPr eaLnBrk="1" hangingPunct="1"/>
            <a:r>
              <a:rPr lang="en-CA" dirty="0" smtClean="0"/>
              <a:t>This will serve to clarify the general nature of the phenomena pragmatics is concerned with</a:t>
            </a:r>
          </a:p>
        </p:txBody>
      </p:sp>
    </p:spTree>
    <p:extLst>
      <p:ext uri="{BB962C8B-B14F-4D97-AF65-F5344CB8AC3E}">
        <p14:creationId xmlns:p14="http://schemas.microsoft.com/office/powerpoint/2010/main" val="2407979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A0E242D-AED2-4332-BB94-67C4A149CF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975756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EC717DD-1329-475B-8DCD-AC1F4109F2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CA" smtClean="0"/>
              <a:t>The first utterance is not a Y/N question (like “can you run for more than 1 hour)</a:t>
            </a:r>
          </a:p>
          <a:p>
            <a:pPr eaLnBrk="1" hangingPunct="1"/>
            <a:r>
              <a:rPr lang="en-CA" smtClean="0"/>
              <a:t>It would be strikingly uncooperative if B were to say yes (meaning just ‘yes I am able to come’)</a:t>
            </a:r>
          </a:p>
          <a:p>
            <a:pPr eaLnBrk="1" hangingPunct="1"/>
            <a:r>
              <a:rPr lang="en-CA" smtClean="0"/>
              <a:t>B knows that A knows that  B is capable to go there</a:t>
            </a:r>
          </a:p>
        </p:txBody>
      </p:sp>
    </p:spTree>
    <p:extLst>
      <p:ext uri="{BB962C8B-B14F-4D97-AF65-F5344CB8AC3E}">
        <p14:creationId xmlns:p14="http://schemas.microsoft.com/office/powerpoint/2010/main" val="316013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It does not constitute a standalone, useful network on its own, but rather is meant to be integrated into a larger network, and to be trained to work in tandem with it in order to produce an end result. e CNN layer’s responsibility is to extract meaningful sub-structures that are useful for the overall prediction task at hand.</a:t>
            </a:r>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5</a:t>
            </a:fld>
            <a:endParaRPr lang="en-CA"/>
          </a:p>
        </p:txBody>
      </p:sp>
    </p:spTree>
    <p:extLst>
      <p:ext uri="{BB962C8B-B14F-4D97-AF65-F5344CB8AC3E}">
        <p14:creationId xmlns:p14="http://schemas.microsoft.com/office/powerpoint/2010/main" val="1119815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F3D85F6-8E6B-40C6-8064-CED62A0D7D7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CA" smtClean="0"/>
              <a:t>In requesting A ….. It is possible for B to come, thinks B is not already there, B was not about to come anyway…</a:t>
            </a:r>
          </a:p>
        </p:txBody>
      </p:sp>
    </p:spTree>
    <p:extLst>
      <p:ext uri="{BB962C8B-B14F-4D97-AF65-F5344CB8AC3E}">
        <p14:creationId xmlns:p14="http://schemas.microsoft.com/office/powerpoint/2010/main" val="1700914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0E258542-E681-48F0-9022-8D22713910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CA" smtClean="0"/>
              <a:t>Reference to space and time with respect to space and time of speaking (context)</a:t>
            </a:r>
          </a:p>
          <a:p>
            <a:pPr eaLnBrk="1" hangingPunct="1"/>
            <a:r>
              <a:rPr lang="en-CA" smtClean="0"/>
              <a:t>Come, go, here and now</a:t>
            </a:r>
          </a:p>
        </p:txBody>
      </p:sp>
    </p:spTree>
    <p:extLst>
      <p:ext uri="{BB962C8B-B14F-4D97-AF65-F5344CB8AC3E}">
        <p14:creationId xmlns:p14="http://schemas.microsoft.com/office/powerpoint/2010/main" val="2739019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510E993-560C-424B-8411-D0220D8CA3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494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 main idea behind a convolution and pooling architecture for language tasks is to apply a nonlinear</a:t>
            </a:r>
          </a:p>
          <a:p>
            <a:r>
              <a:rPr lang="en-CA" sz="1200" b="0" i="0" u="none" strike="noStrike" kern="1200" baseline="0" dirty="0" smtClean="0">
                <a:solidFill>
                  <a:schemeClr val="tx1"/>
                </a:solidFill>
                <a:latin typeface="+mn-lt"/>
                <a:ea typeface="+mn-ea"/>
                <a:cs typeface="+mn-cs"/>
              </a:rPr>
              <a:t>(learned) function over each instantiation of a k-word sliding window over the sentence.¹</a:t>
            </a:r>
          </a:p>
          <a:p>
            <a:r>
              <a:rPr lang="en-CA" sz="1200" b="0" i="0" u="none" strike="noStrike" kern="1200" baseline="0" dirty="0" smtClean="0">
                <a:solidFill>
                  <a:schemeClr val="tx1"/>
                </a:solidFill>
                <a:latin typeface="+mn-lt"/>
                <a:ea typeface="+mn-ea"/>
                <a:cs typeface="+mn-cs"/>
              </a:rPr>
              <a:t>is function (also called “filter”) transforms a window of k words into a scalar value. Several such</a:t>
            </a:r>
          </a:p>
          <a:p>
            <a:r>
              <a:rPr lang="en-CA" sz="1200" b="0" i="0" u="none" strike="noStrike" kern="1200" baseline="0" dirty="0" smtClean="0">
                <a:solidFill>
                  <a:schemeClr val="tx1"/>
                </a:solidFill>
                <a:latin typeface="+mn-lt"/>
                <a:ea typeface="+mn-ea"/>
                <a:cs typeface="+mn-cs"/>
              </a:rPr>
              <a:t>filters can be applied, resulting in ` dimensional vector (each dimension corresponding to a filter)</a:t>
            </a:r>
          </a:p>
          <a:p>
            <a:r>
              <a:rPr lang="en-CA" sz="1200" b="0" i="0" u="none" strike="noStrike" kern="1200" baseline="0" dirty="0" smtClean="0">
                <a:solidFill>
                  <a:schemeClr val="tx1"/>
                </a:solidFill>
                <a:latin typeface="+mn-lt"/>
                <a:ea typeface="+mn-ea"/>
                <a:cs typeface="+mn-cs"/>
              </a:rPr>
              <a:t>that captures important properties of the words in the window.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 a “pooling” operation is used</a:t>
            </a:r>
          </a:p>
          <a:p>
            <a:r>
              <a:rPr lang="en-CA" sz="1200" b="0" i="0" u="none" strike="noStrike" kern="1200" baseline="0" dirty="0" smtClean="0">
                <a:solidFill>
                  <a:schemeClr val="tx1"/>
                </a:solidFill>
                <a:latin typeface="+mn-lt"/>
                <a:ea typeface="+mn-ea"/>
                <a:cs typeface="+mn-cs"/>
              </a:rPr>
              <a:t>to combine the vectors resulting from the different windows into a single `-dimensional vector,</a:t>
            </a:r>
          </a:p>
          <a:p>
            <a:r>
              <a:rPr lang="en-CA" sz="1200" b="0" i="0" u="none" strike="noStrike" kern="1200" baseline="0" dirty="0" smtClean="0">
                <a:solidFill>
                  <a:schemeClr val="tx1"/>
                </a:solidFill>
                <a:latin typeface="+mn-lt"/>
                <a:ea typeface="+mn-ea"/>
                <a:cs typeface="+mn-cs"/>
              </a:rPr>
              <a:t>by taking the max or the average value observed in each of the ` dimensions over the different</a:t>
            </a:r>
          </a:p>
          <a:p>
            <a:r>
              <a:rPr lang="en-CA" sz="1200" b="0" i="0" u="none" strike="noStrike" kern="1200" baseline="0" dirty="0" smtClean="0">
                <a:solidFill>
                  <a:schemeClr val="tx1"/>
                </a:solidFill>
                <a:latin typeface="+mn-lt"/>
                <a:ea typeface="+mn-ea"/>
                <a:cs typeface="+mn-cs"/>
              </a:rPr>
              <a:t>windows. e intention is to focus on the most important “features” in the sentence, regardless of</a:t>
            </a:r>
          </a:p>
          <a:p>
            <a:r>
              <a:rPr lang="en-CA" sz="1200" b="0" i="0" u="none" strike="noStrike" kern="1200" baseline="0" dirty="0" smtClean="0">
                <a:solidFill>
                  <a:schemeClr val="tx1"/>
                </a:solidFill>
                <a:latin typeface="+mn-lt"/>
                <a:ea typeface="+mn-ea"/>
                <a:cs typeface="+mn-cs"/>
              </a:rPr>
              <a:t>their location—each filter extracts a different indicator from the window, and the pooling operation</a:t>
            </a:r>
          </a:p>
          <a:p>
            <a:r>
              <a:rPr lang="en-CA" sz="1200" b="0" i="0" u="none" strike="noStrike" kern="1200" baseline="0" dirty="0" smtClean="0">
                <a:solidFill>
                  <a:schemeClr val="tx1"/>
                </a:solidFill>
                <a:latin typeface="+mn-lt"/>
                <a:ea typeface="+mn-ea"/>
                <a:cs typeface="+mn-cs"/>
              </a:rPr>
              <a:t>zooms in on the important indicators. e resulting `-dimensional vector is then fed further</a:t>
            </a:r>
          </a:p>
          <a:p>
            <a:r>
              <a:rPr lang="en-CA" sz="1200" b="0" i="0" u="none" strike="noStrike" kern="1200" baseline="0" dirty="0" smtClean="0">
                <a:solidFill>
                  <a:schemeClr val="tx1"/>
                </a:solidFill>
                <a:latin typeface="+mn-lt"/>
                <a:ea typeface="+mn-ea"/>
                <a:cs typeface="+mn-cs"/>
              </a:rPr>
              <a:t>into a network that is used for prediction. e gradients that are propagated back from the network’s</a:t>
            </a:r>
          </a:p>
          <a:p>
            <a:r>
              <a:rPr lang="en-CA" sz="1200" b="0" i="0" u="none" strike="noStrike" kern="1200" baseline="0" dirty="0" smtClean="0">
                <a:solidFill>
                  <a:schemeClr val="tx1"/>
                </a:solidFill>
                <a:latin typeface="+mn-lt"/>
                <a:ea typeface="+mn-ea"/>
                <a:cs typeface="+mn-cs"/>
              </a:rPr>
              <a:t>loss during the training process are used to tune the parameters of the filter function to</a:t>
            </a:r>
          </a:p>
          <a:p>
            <a:r>
              <a:rPr lang="en-CA" sz="1200" b="0" i="0" u="none" strike="noStrike" kern="1200" baseline="0" dirty="0" smtClean="0">
                <a:solidFill>
                  <a:schemeClr val="tx1"/>
                </a:solidFill>
                <a:latin typeface="+mn-lt"/>
                <a:ea typeface="+mn-ea"/>
                <a:cs typeface="+mn-cs"/>
              </a:rPr>
              <a:t>highlight the aspects of the data that are important for the task the network is trained for. Intuitively,</a:t>
            </a:r>
          </a:p>
          <a:p>
            <a:r>
              <a:rPr lang="en-CA" sz="1200" b="0" i="0" u="none" strike="noStrike" kern="1200" baseline="0" dirty="0" smtClean="0">
                <a:solidFill>
                  <a:schemeClr val="tx1"/>
                </a:solidFill>
                <a:latin typeface="+mn-lt"/>
                <a:ea typeface="+mn-ea"/>
                <a:cs typeface="+mn-cs"/>
              </a:rPr>
              <a:t>when the sliding window of size k is run over a sequence, the filter function learns to</a:t>
            </a:r>
          </a:p>
          <a:p>
            <a:r>
              <a:rPr lang="en-CA" sz="1200" b="0" i="0" u="none" strike="noStrike" kern="1200" baseline="0" dirty="0" smtClean="0">
                <a:solidFill>
                  <a:schemeClr val="tx1"/>
                </a:solidFill>
                <a:latin typeface="+mn-lt"/>
                <a:ea typeface="+mn-ea"/>
                <a:cs typeface="+mn-cs"/>
              </a:rPr>
              <a:t>identify informative </a:t>
            </a:r>
            <a:r>
              <a:rPr lang="en-CA" sz="1200" b="0" i="0" u="none" strike="noStrike" kern="1200" baseline="0" dirty="0" err="1" smtClean="0">
                <a:solidFill>
                  <a:schemeClr val="tx1"/>
                </a:solidFill>
                <a:latin typeface="+mn-lt"/>
                <a:ea typeface="+mn-ea"/>
                <a:cs typeface="+mn-cs"/>
              </a:rPr>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38</a:t>
            </a:fld>
            <a:endParaRPr lang="en-CA"/>
          </a:p>
        </p:txBody>
      </p:sp>
    </p:spTree>
    <p:extLst>
      <p:ext uri="{BB962C8B-B14F-4D97-AF65-F5344CB8AC3E}">
        <p14:creationId xmlns:p14="http://schemas.microsoft.com/office/powerpoint/2010/main" val="2174120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1D </a:t>
            </a:r>
            <a:r>
              <a:rPr lang="en-CA" sz="1200" b="0" i="0" u="none" strike="noStrike" kern="1200" baseline="0" dirty="0" err="1" smtClean="0">
                <a:solidFill>
                  <a:schemeClr val="tx1"/>
                </a:solidFill>
                <a:latin typeface="+mn-lt"/>
                <a:ea typeface="+mn-ea"/>
                <a:cs typeface="+mn-cs"/>
              </a:rPr>
              <a:t>convolution+pooling</a:t>
            </a:r>
            <a:r>
              <a:rPr lang="en-CA" sz="1200" b="0" i="0" u="none" strike="noStrike" kern="1200" baseline="0" dirty="0" smtClean="0">
                <a:solidFill>
                  <a:schemeClr val="tx1"/>
                </a:solidFill>
                <a:latin typeface="+mn-lt"/>
                <a:ea typeface="+mn-ea"/>
                <a:cs typeface="+mn-cs"/>
              </a:rPr>
              <a:t> over the sentence “the quick brown fox jumped over the lazy</a:t>
            </a:r>
          </a:p>
          <a:p>
            <a:r>
              <a:rPr lang="en-CA" sz="1200" b="0" i="0" u="none" strike="noStrike" kern="1200" baseline="0" dirty="0" smtClean="0">
                <a:solidFill>
                  <a:schemeClr val="tx1"/>
                </a:solidFill>
                <a:latin typeface="+mn-lt"/>
                <a:ea typeface="+mn-ea"/>
                <a:cs typeface="+mn-cs"/>
              </a:rPr>
              <a:t>dog.” is </a:t>
            </a:r>
            <a:r>
              <a:rPr lang="en-CA" sz="1200" b="0" i="0" u="none" strike="noStrike" kern="1200" baseline="0" dirty="0" err="1" smtClean="0">
                <a:solidFill>
                  <a:schemeClr val="tx1"/>
                </a:solidFill>
                <a:latin typeface="+mn-lt"/>
                <a:ea typeface="+mn-ea"/>
                <a:cs typeface="+mn-cs"/>
              </a:rPr>
              <a:t>is</a:t>
            </a:r>
            <a:r>
              <a:rPr lang="en-CA" sz="1200" b="0" i="0" u="none" strike="noStrike" kern="1200" baseline="0" dirty="0" smtClean="0">
                <a:solidFill>
                  <a:schemeClr val="tx1"/>
                </a:solidFill>
                <a:latin typeface="+mn-lt"/>
                <a:ea typeface="+mn-ea"/>
                <a:cs typeface="+mn-cs"/>
              </a:rPr>
              <a:t> a narrow convolution (no padding is added to the sentence) with a window size of 3.</a:t>
            </a:r>
          </a:p>
          <a:p>
            <a:r>
              <a:rPr lang="en-CA" sz="1200" b="0" i="0" u="none" strike="noStrike" kern="1200" baseline="0" dirty="0" smtClean="0">
                <a:solidFill>
                  <a:schemeClr val="tx1"/>
                </a:solidFill>
                <a:latin typeface="+mn-lt"/>
                <a:ea typeface="+mn-ea"/>
                <a:cs typeface="+mn-cs"/>
              </a:rPr>
              <a:t>Each word is translated to a 2-dim embedding vector (not shown). e embedding vectors are then</a:t>
            </a:r>
          </a:p>
          <a:p>
            <a:r>
              <a:rPr lang="en-CA" sz="1200" b="0" i="0" u="none" strike="noStrike" kern="1200" baseline="0" dirty="0" smtClean="0">
                <a:solidFill>
                  <a:schemeClr val="tx1"/>
                </a:solidFill>
                <a:latin typeface="+mn-lt"/>
                <a:ea typeface="+mn-ea"/>
                <a:cs typeface="+mn-cs"/>
              </a:rPr>
              <a:t>concatenated, resulting in 6-dim window representations. Each of the seven windows is </a:t>
            </a:r>
            <a:r>
              <a:rPr lang="en-CA" sz="1200" b="0" i="0" u="none" strike="noStrike" kern="1200" baseline="0" dirty="0" err="1" smtClean="0">
                <a:solidFill>
                  <a:schemeClr val="tx1"/>
                </a:solidFill>
                <a:latin typeface="+mn-lt"/>
                <a:ea typeface="+mn-ea"/>
                <a:cs typeface="+mn-cs"/>
              </a:rPr>
              <a:t>transfered</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through a 6  3 filter (linear transformation followed by element-wise </a:t>
            </a:r>
            <a:r>
              <a:rPr lang="en-CA" sz="1200" b="0" i="0" u="none" strike="noStrike" kern="1200" baseline="0" dirty="0" err="1" smtClean="0">
                <a:solidFill>
                  <a:schemeClr val="tx1"/>
                </a:solidFill>
                <a:latin typeface="+mn-lt"/>
                <a:ea typeface="+mn-ea"/>
                <a:cs typeface="+mn-cs"/>
              </a:rPr>
              <a:t>tanh</a:t>
            </a:r>
            <a:r>
              <a:rPr lang="en-CA" sz="1200" b="0" i="0" u="none" strike="noStrike" kern="1200" baseline="0" dirty="0" smtClean="0">
                <a:solidFill>
                  <a:schemeClr val="tx1"/>
                </a:solidFill>
                <a:latin typeface="+mn-lt"/>
                <a:ea typeface="+mn-ea"/>
                <a:cs typeface="+mn-cs"/>
              </a:rPr>
              <a:t>), resulting in seven 3-</a:t>
            </a:r>
          </a:p>
          <a:p>
            <a:r>
              <a:rPr lang="en-CA" sz="1200" b="0" i="0" u="none" strike="noStrike" kern="1200" baseline="0" dirty="0" smtClean="0">
                <a:solidFill>
                  <a:schemeClr val="tx1"/>
                </a:solidFill>
                <a:latin typeface="+mn-lt"/>
                <a:ea typeface="+mn-ea"/>
                <a:cs typeface="+mn-cs"/>
              </a:rPr>
              <a:t>dimensional filtered representations.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 a max-pooling operation is applied, taking the max over</a:t>
            </a:r>
          </a:p>
          <a:p>
            <a:r>
              <a:rPr lang="en-CA" sz="1200" b="0" i="0" u="none" strike="noStrike" kern="1200" baseline="0" dirty="0" smtClean="0">
                <a:solidFill>
                  <a:schemeClr val="tx1"/>
                </a:solidFill>
                <a:latin typeface="+mn-lt"/>
                <a:ea typeface="+mn-ea"/>
                <a:cs typeface="+mn-cs"/>
              </a:rPr>
              <a:t>each dimension, resulting in a final 3-dimensional pooled vector.</a:t>
            </a:r>
          </a:p>
          <a:p>
            <a:r>
              <a:rPr lang="en-CA" sz="1200" b="0" i="0" u="none" strike="noStrike" kern="1200" baseline="0" dirty="0" smtClean="0">
                <a:solidFill>
                  <a:schemeClr val="tx1"/>
                </a:solidFill>
                <a:latin typeface="+mn-lt"/>
                <a:ea typeface="+mn-ea"/>
                <a:cs typeface="+mn-cs"/>
              </a:rPr>
              <a:t>Average Pooling</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39</a:t>
            </a:fld>
            <a:endParaRPr lang="en-CA"/>
          </a:p>
        </p:txBody>
      </p:sp>
    </p:spTree>
    <p:extLst>
      <p:ext uri="{BB962C8B-B14F-4D97-AF65-F5344CB8AC3E}">
        <p14:creationId xmlns:p14="http://schemas.microsoft.com/office/powerpoint/2010/main" val="71206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1D </a:t>
            </a:r>
            <a:r>
              <a:rPr lang="en-CA" sz="1200" b="0" i="0" u="none" strike="noStrike" kern="1200" baseline="0" dirty="0" err="1" smtClean="0">
                <a:solidFill>
                  <a:schemeClr val="tx1"/>
                </a:solidFill>
                <a:latin typeface="+mn-lt"/>
                <a:ea typeface="+mn-ea"/>
                <a:cs typeface="+mn-cs"/>
              </a:rPr>
              <a:t>convolution+pooling</a:t>
            </a:r>
            <a:r>
              <a:rPr lang="en-CA" sz="1200" b="0" i="0" u="none" strike="noStrike" kern="1200" baseline="0" dirty="0" smtClean="0">
                <a:solidFill>
                  <a:schemeClr val="tx1"/>
                </a:solidFill>
                <a:latin typeface="+mn-lt"/>
                <a:ea typeface="+mn-ea"/>
                <a:cs typeface="+mn-cs"/>
              </a:rPr>
              <a:t> over the sentence “the quick brown fox jumped over the lazy</a:t>
            </a:r>
          </a:p>
          <a:p>
            <a:r>
              <a:rPr lang="en-CA" sz="1200" b="0" i="0" u="none" strike="noStrike" kern="1200" baseline="0" dirty="0" smtClean="0">
                <a:solidFill>
                  <a:schemeClr val="tx1"/>
                </a:solidFill>
                <a:latin typeface="+mn-lt"/>
                <a:ea typeface="+mn-ea"/>
                <a:cs typeface="+mn-cs"/>
              </a:rPr>
              <a:t>dog.” is </a:t>
            </a:r>
            <a:r>
              <a:rPr lang="en-CA" sz="1200" b="0" i="0" u="none" strike="noStrike" kern="1200" baseline="0" dirty="0" err="1" smtClean="0">
                <a:solidFill>
                  <a:schemeClr val="tx1"/>
                </a:solidFill>
                <a:latin typeface="+mn-lt"/>
                <a:ea typeface="+mn-ea"/>
                <a:cs typeface="+mn-cs"/>
              </a:rPr>
              <a:t>is</a:t>
            </a:r>
            <a:r>
              <a:rPr lang="en-CA" sz="1200" b="0" i="0" u="none" strike="noStrike" kern="1200" baseline="0" dirty="0" smtClean="0">
                <a:solidFill>
                  <a:schemeClr val="tx1"/>
                </a:solidFill>
                <a:latin typeface="+mn-lt"/>
                <a:ea typeface="+mn-ea"/>
                <a:cs typeface="+mn-cs"/>
              </a:rPr>
              <a:t> a narrow convolution (no padding is added to the sentence) with a window size of 3.</a:t>
            </a:r>
          </a:p>
          <a:p>
            <a:r>
              <a:rPr lang="en-CA" sz="1200" b="0" i="0" u="none" strike="noStrike" kern="1200" baseline="0" dirty="0" smtClean="0">
                <a:solidFill>
                  <a:schemeClr val="tx1"/>
                </a:solidFill>
                <a:latin typeface="+mn-lt"/>
                <a:ea typeface="+mn-ea"/>
                <a:cs typeface="+mn-cs"/>
              </a:rPr>
              <a:t>Each word is translated to a 2-dim embedding vector (not shown). e embedding vectors are then</a:t>
            </a:r>
          </a:p>
          <a:p>
            <a:r>
              <a:rPr lang="en-CA" sz="1200" b="0" i="0" u="none" strike="noStrike" kern="1200" baseline="0" dirty="0" smtClean="0">
                <a:solidFill>
                  <a:schemeClr val="tx1"/>
                </a:solidFill>
                <a:latin typeface="+mn-lt"/>
                <a:ea typeface="+mn-ea"/>
                <a:cs typeface="+mn-cs"/>
              </a:rPr>
              <a:t>concatenated, resulting in 6-dim window representations. Each of the seven windows is </a:t>
            </a:r>
            <a:r>
              <a:rPr lang="en-CA" sz="1200" b="0" i="0" u="none" strike="noStrike" kern="1200" baseline="0" dirty="0" err="1" smtClean="0">
                <a:solidFill>
                  <a:schemeClr val="tx1"/>
                </a:solidFill>
                <a:latin typeface="+mn-lt"/>
                <a:ea typeface="+mn-ea"/>
                <a:cs typeface="+mn-cs"/>
              </a:rPr>
              <a:t>transfered</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through a 6  3 filter (linear transformation followed by element-wise </a:t>
            </a:r>
            <a:r>
              <a:rPr lang="en-CA" sz="1200" b="0" i="0" u="none" strike="noStrike" kern="1200" baseline="0" dirty="0" err="1" smtClean="0">
                <a:solidFill>
                  <a:schemeClr val="tx1"/>
                </a:solidFill>
                <a:latin typeface="+mn-lt"/>
                <a:ea typeface="+mn-ea"/>
                <a:cs typeface="+mn-cs"/>
              </a:rPr>
              <a:t>tanh</a:t>
            </a:r>
            <a:r>
              <a:rPr lang="en-CA" sz="1200" b="0" i="0" u="none" strike="noStrike" kern="1200" baseline="0" dirty="0" smtClean="0">
                <a:solidFill>
                  <a:schemeClr val="tx1"/>
                </a:solidFill>
                <a:latin typeface="+mn-lt"/>
                <a:ea typeface="+mn-ea"/>
                <a:cs typeface="+mn-cs"/>
              </a:rPr>
              <a:t>), resulting in seven 3-</a:t>
            </a:r>
          </a:p>
          <a:p>
            <a:r>
              <a:rPr lang="en-CA" sz="1200" b="0" i="0" u="none" strike="noStrike" kern="1200" baseline="0" dirty="0" smtClean="0">
                <a:solidFill>
                  <a:schemeClr val="tx1"/>
                </a:solidFill>
                <a:latin typeface="+mn-lt"/>
                <a:ea typeface="+mn-ea"/>
                <a:cs typeface="+mn-cs"/>
              </a:rPr>
              <a:t>dimensional filtered representations.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 a max-pooling operation is applied, taking the max over</a:t>
            </a:r>
          </a:p>
          <a:p>
            <a:r>
              <a:rPr lang="en-CA" sz="1200" b="0" i="0" u="none" strike="noStrike" kern="1200" baseline="0" dirty="0" smtClean="0">
                <a:solidFill>
                  <a:schemeClr val="tx1"/>
                </a:solidFill>
                <a:latin typeface="+mn-lt"/>
                <a:ea typeface="+mn-ea"/>
                <a:cs typeface="+mn-cs"/>
              </a:rPr>
              <a:t>each dimension, resulting in a final 3-dimensional pooled vector.</a:t>
            </a:r>
          </a:p>
          <a:p>
            <a:r>
              <a:rPr lang="en-CA" sz="1200" b="0" i="0" u="none" strike="noStrike" kern="1200" baseline="0" dirty="0" smtClean="0">
                <a:solidFill>
                  <a:schemeClr val="tx1"/>
                </a:solidFill>
                <a:latin typeface="+mn-lt"/>
                <a:ea typeface="+mn-ea"/>
                <a:cs typeface="+mn-cs"/>
              </a:rPr>
              <a:t>Average Pooling</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6</a:t>
            </a:fld>
            <a:endParaRPr lang="en-CA"/>
          </a:p>
        </p:txBody>
      </p:sp>
    </p:spTree>
    <p:extLst>
      <p:ext uri="{BB962C8B-B14F-4D97-AF65-F5344CB8AC3E}">
        <p14:creationId xmlns:p14="http://schemas.microsoft.com/office/powerpoint/2010/main" val="188372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 main idea behind a convolution and pooling architecture for language tasks is to apply a nonlinear</a:t>
            </a:r>
          </a:p>
          <a:p>
            <a:r>
              <a:rPr lang="en-CA" sz="1200" b="0" i="0" u="none" strike="noStrike" kern="1200" baseline="0" dirty="0" smtClean="0">
                <a:solidFill>
                  <a:schemeClr val="tx1"/>
                </a:solidFill>
                <a:latin typeface="+mn-lt"/>
                <a:ea typeface="+mn-ea"/>
                <a:cs typeface="+mn-cs"/>
              </a:rPr>
              <a:t>(learned) function over each instantiation of a k-word sliding window over the sentence.¹</a:t>
            </a:r>
          </a:p>
          <a:p>
            <a:r>
              <a:rPr lang="en-CA" sz="1200" b="0" i="0" u="none" strike="noStrike" kern="1200" baseline="0" dirty="0" smtClean="0">
                <a:solidFill>
                  <a:schemeClr val="tx1"/>
                </a:solidFill>
                <a:latin typeface="+mn-lt"/>
                <a:ea typeface="+mn-ea"/>
                <a:cs typeface="+mn-cs"/>
              </a:rPr>
              <a:t>is function (also called “filter”) transforms a window of k words into a scalar value. Several such</a:t>
            </a:r>
          </a:p>
          <a:p>
            <a:r>
              <a:rPr lang="en-CA" sz="1200" b="0" i="0" u="none" strike="noStrike" kern="1200" baseline="0" dirty="0" smtClean="0">
                <a:solidFill>
                  <a:schemeClr val="tx1"/>
                </a:solidFill>
                <a:latin typeface="+mn-lt"/>
                <a:ea typeface="+mn-ea"/>
                <a:cs typeface="+mn-cs"/>
              </a:rPr>
              <a:t>filters can be applied, resulting in ` dimensional vector (each dimension corresponding to a filter)</a:t>
            </a:r>
          </a:p>
          <a:p>
            <a:r>
              <a:rPr lang="en-CA" sz="1200" b="0" i="0" u="none" strike="noStrike" kern="1200" baseline="0" dirty="0" smtClean="0">
                <a:solidFill>
                  <a:schemeClr val="tx1"/>
                </a:solidFill>
                <a:latin typeface="+mn-lt"/>
                <a:ea typeface="+mn-ea"/>
                <a:cs typeface="+mn-cs"/>
              </a:rPr>
              <a:t>that captures important properties of the words in the window.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 a “pooling” operation is used</a:t>
            </a:r>
          </a:p>
          <a:p>
            <a:r>
              <a:rPr lang="en-CA" sz="1200" b="0" i="0" u="none" strike="noStrike" kern="1200" baseline="0" dirty="0" smtClean="0">
                <a:solidFill>
                  <a:schemeClr val="tx1"/>
                </a:solidFill>
                <a:latin typeface="+mn-lt"/>
                <a:ea typeface="+mn-ea"/>
                <a:cs typeface="+mn-cs"/>
              </a:rPr>
              <a:t>to combine the vectors resulting from the different windows into a single `-dimensional vector,</a:t>
            </a:r>
          </a:p>
          <a:p>
            <a:r>
              <a:rPr lang="en-CA" sz="1200" b="0" i="0" u="none" strike="noStrike" kern="1200" baseline="0" dirty="0" smtClean="0">
                <a:solidFill>
                  <a:schemeClr val="tx1"/>
                </a:solidFill>
                <a:latin typeface="+mn-lt"/>
                <a:ea typeface="+mn-ea"/>
                <a:cs typeface="+mn-cs"/>
              </a:rPr>
              <a:t>by taking the max or the average value observed in each of the ` dimensions over the different</a:t>
            </a:r>
          </a:p>
          <a:p>
            <a:r>
              <a:rPr lang="en-CA" sz="1200" b="0" i="0" u="none" strike="noStrike" kern="1200" baseline="0" dirty="0" smtClean="0">
                <a:solidFill>
                  <a:schemeClr val="tx1"/>
                </a:solidFill>
                <a:latin typeface="+mn-lt"/>
                <a:ea typeface="+mn-ea"/>
                <a:cs typeface="+mn-cs"/>
              </a:rPr>
              <a:t>windows. e intention is to focus on the most important “features” in the sentence, regardless of</a:t>
            </a:r>
          </a:p>
          <a:p>
            <a:r>
              <a:rPr lang="en-CA" sz="1200" b="0" i="0" u="none" strike="noStrike" kern="1200" baseline="0" dirty="0" smtClean="0">
                <a:solidFill>
                  <a:schemeClr val="tx1"/>
                </a:solidFill>
                <a:latin typeface="+mn-lt"/>
                <a:ea typeface="+mn-ea"/>
                <a:cs typeface="+mn-cs"/>
              </a:rPr>
              <a:t>their location—each filter extracts a different indicator from the window, and the pooling operation</a:t>
            </a:r>
          </a:p>
          <a:p>
            <a:r>
              <a:rPr lang="en-CA" sz="1200" b="0" i="0" u="none" strike="noStrike" kern="1200" baseline="0" dirty="0" smtClean="0">
                <a:solidFill>
                  <a:schemeClr val="tx1"/>
                </a:solidFill>
                <a:latin typeface="+mn-lt"/>
                <a:ea typeface="+mn-ea"/>
                <a:cs typeface="+mn-cs"/>
              </a:rPr>
              <a:t>zooms in on the important indicators. e resulting `-dimensional vector is then fed further</a:t>
            </a:r>
          </a:p>
          <a:p>
            <a:r>
              <a:rPr lang="en-CA" sz="1200" b="0" i="0" u="none" strike="noStrike" kern="1200" baseline="0" dirty="0" smtClean="0">
                <a:solidFill>
                  <a:schemeClr val="tx1"/>
                </a:solidFill>
                <a:latin typeface="+mn-lt"/>
                <a:ea typeface="+mn-ea"/>
                <a:cs typeface="+mn-cs"/>
              </a:rPr>
              <a:t>into a network that is used for prediction. e gradients that are propagated back from the network’s</a:t>
            </a:r>
          </a:p>
          <a:p>
            <a:r>
              <a:rPr lang="en-CA" sz="1200" b="0" i="0" u="none" strike="noStrike" kern="1200" baseline="0" dirty="0" smtClean="0">
                <a:solidFill>
                  <a:schemeClr val="tx1"/>
                </a:solidFill>
                <a:latin typeface="+mn-lt"/>
                <a:ea typeface="+mn-ea"/>
                <a:cs typeface="+mn-cs"/>
              </a:rPr>
              <a:t>loss during the training process are used to tune the parameters of the filter function to</a:t>
            </a:r>
          </a:p>
          <a:p>
            <a:r>
              <a:rPr lang="en-CA" sz="1200" b="0" i="0" u="none" strike="noStrike" kern="1200" baseline="0" dirty="0" smtClean="0">
                <a:solidFill>
                  <a:schemeClr val="tx1"/>
                </a:solidFill>
                <a:latin typeface="+mn-lt"/>
                <a:ea typeface="+mn-ea"/>
                <a:cs typeface="+mn-cs"/>
              </a:rPr>
              <a:t>highlight the aspects of the data that are important for the task the network is trained for. Intuitively,</a:t>
            </a:r>
          </a:p>
          <a:p>
            <a:r>
              <a:rPr lang="en-CA" sz="1200" b="0" i="0" u="none" strike="noStrike" kern="1200" baseline="0" dirty="0" smtClean="0">
                <a:solidFill>
                  <a:schemeClr val="tx1"/>
                </a:solidFill>
                <a:latin typeface="+mn-lt"/>
                <a:ea typeface="+mn-ea"/>
                <a:cs typeface="+mn-cs"/>
              </a:rPr>
              <a:t>when the sliding window of size k is run over a sequence, the filter function learns to</a:t>
            </a:r>
          </a:p>
          <a:p>
            <a:r>
              <a:rPr lang="en-CA" sz="1200" b="0" i="0" u="none" strike="noStrike" kern="1200" baseline="0" dirty="0" smtClean="0">
                <a:solidFill>
                  <a:schemeClr val="tx1"/>
                </a:solidFill>
                <a:latin typeface="+mn-lt"/>
                <a:ea typeface="+mn-ea"/>
                <a:cs typeface="+mn-cs"/>
              </a:rPr>
              <a:t>identify informative </a:t>
            </a:r>
            <a:r>
              <a:rPr lang="en-CA" sz="1200" b="0" i="0" u="none" strike="noStrike" kern="1200" baseline="0" dirty="0" err="1" smtClean="0">
                <a:solidFill>
                  <a:schemeClr val="tx1"/>
                </a:solidFill>
                <a:latin typeface="+mn-lt"/>
                <a:ea typeface="+mn-ea"/>
                <a:cs typeface="+mn-cs"/>
              </a:rPr>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7</a:t>
            </a:fld>
            <a:endParaRPr lang="en-CA"/>
          </a:p>
        </p:txBody>
      </p:sp>
    </p:spTree>
    <p:extLst>
      <p:ext uri="{BB962C8B-B14F-4D97-AF65-F5344CB8AC3E}">
        <p14:creationId xmlns:p14="http://schemas.microsoft.com/office/powerpoint/2010/main" val="69517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 main idea behind a convolution and pooling architecture for language tasks is to apply a nonlinear</a:t>
            </a:r>
          </a:p>
          <a:p>
            <a:r>
              <a:rPr lang="en-CA" sz="1200" b="0" i="0" u="none" strike="noStrike" kern="1200" baseline="0" dirty="0" smtClean="0">
                <a:solidFill>
                  <a:schemeClr val="tx1"/>
                </a:solidFill>
                <a:latin typeface="+mn-lt"/>
                <a:ea typeface="+mn-ea"/>
                <a:cs typeface="+mn-cs"/>
              </a:rPr>
              <a:t>(learned) function over each instantiation of a k-word sliding window over the sentence.¹</a:t>
            </a:r>
          </a:p>
          <a:p>
            <a:r>
              <a:rPr lang="en-CA" sz="1200" b="0" i="0" u="none" strike="noStrike" kern="1200" baseline="0" dirty="0" smtClean="0">
                <a:solidFill>
                  <a:schemeClr val="tx1"/>
                </a:solidFill>
                <a:latin typeface="+mn-lt"/>
                <a:ea typeface="+mn-ea"/>
                <a:cs typeface="+mn-cs"/>
              </a:rPr>
              <a:t>is function (also called “filter”) transforms a window of k words into a scalar value. Several such</a:t>
            </a:r>
          </a:p>
          <a:p>
            <a:r>
              <a:rPr lang="en-CA" sz="1200" b="0" i="0" u="none" strike="noStrike" kern="1200" baseline="0" dirty="0" smtClean="0">
                <a:solidFill>
                  <a:schemeClr val="tx1"/>
                </a:solidFill>
                <a:latin typeface="+mn-lt"/>
                <a:ea typeface="+mn-ea"/>
                <a:cs typeface="+mn-cs"/>
              </a:rPr>
              <a:t>filters can be applied, resulting in ` dimensional vector (each dimension corresponding to a filter)</a:t>
            </a:r>
          </a:p>
          <a:p>
            <a:r>
              <a:rPr lang="en-CA" sz="1200" b="0" i="0" u="none" strike="noStrike" kern="1200" baseline="0" dirty="0" smtClean="0">
                <a:solidFill>
                  <a:schemeClr val="tx1"/>
                </a:solidFill>
                <a:latin typeface="+mn-lt"/>
                <a:ea typeface="+mn-ea"/>
                <a:cs typeface="+mn-cs"/>
              </a:rPr>
              <a:t>that captures important properties of the words in the window. </a:t>
            </a:r>
            <a:r>
              <a:rPr lang="en-CA" sz="1200" b="0" i="0" u="none" strike="noStrike" kern="1200" baseline="0" dirty="0" err="1" smtClean="0">
                <a:solidFill>
                  <a:schemeClr val="tx1"/>
                </a:solidFill>
                <a:latin typeface="+mn-lt"/>
                <a:ea typeface="+mn-ea"/>
                <a:cs typeface="+mn-cs"/>
              </a:rPr>
              <a:t>en</a:t>
            </a:r>
            <a:r>
              <a:rPr lang="en-CA" sz="1200" b="0" i="0" u="none" strike="noStrike" kern="1200" baseline="0" dirty="0" smtClean="0">
                <a:solidFill>
                  <a:schemeClr val="tx1"/>
                </a:solidFill>
                <a:latin typeface="+mn-lt"/>
                <a:ea typeface="+mn-ea"/>
                <a:cs typeface="+mn-cs"/>
              </a:rPr>
              <a:t>, a “pooling” operation is used</a:t>
            </a:r>
          </a:p>
          <a:p>
            <a:r>
              <a:rPr lang="en-CA" sz="1200" b="0" i="0" u="none" strike="noStrike" kern="1200" baseline="0" dirty="0" smtClean="0">
                <a:solidFill>
                  <a:schemeClr val="tx1"/>
                </a:solidFill>
                <a:latin typeface="+mn-lt"/>
                <a:ea typeface="+mn-ea"/>
                <a:cs typeface="+mn-cs"/>
              </a:rPr>
              <a:t>to combine the vectors resulting from the different windows into a single `-dimensional vector,</a:t>
            </a:r>
          </a:p>
          <a:p>
            <a:r>
              <a:rPr lang="en-CA" sz="1200" b="0" i="0" u="none" strike="noStrike" kern="1200" baseline="0" dirty="0" smtClean="0">
                <a:solidFill>
                  <a:schemeClr val="tx1"/>
                </a:solidFill>
                <a:latin typeface="+mn-lt"/>
                <a:ea typeface="+mn-ea"/>
                <a:cs typeface="+mn-cs"/>
              </a:rPr>
              <a:t>by taking the max or the average value observed in each of the ` dimensions over the different</a:t>
            </a:r>
          </a:p>
          <a:p>
            <a:r>
              <a:rPr lang="en-CA" sz="1200" b="0" i="0" u="none" strike="noStrike" kern="1200" baseline="0" dirty="0" smtClean="0">
                <a:solidFill>
                  <a:schemeClr val="tx1"/>
                </a:solidFill>
                <a:latin typeface="+mn-lt"/>
                <a:ea typeface="+mn-ea"/>
                <a:cs typeface="+mn-cs"/>
              </a:rPr>
              <a:t>windows. e intention is to focus on the most important “features” in the sentence, regardless of</a:t>
            </a:r>
          </a:p>
          <a:p>
            <a:r>
              <a:rPr lang="en-CA" sz="1200" b="0" i="0" u="none" strike="noStrike" kern="1200" baseline="0" dirty="0" smtClean="0">
                <a:solidFill>
                  <a:schemeClr val="tx1"/>
                </a:solidFill>
                <a:latin typeface="+mn-lt"/>
                <a:ea typeface="+mn-ea"/>
                <a:cs typeface="+mn-cs"/>
              </a:rPr>
              <a:t>their location—each filter extracts a different indicator from the window, and the pooling operation</a:t>
            </a:r>
          </a:p>
          <a:p>
            <a:r>
              <a:rPr lang="en-CA" sz="1200" b="0" i="0" u="none" strike="noStrike" kern="1200" baseline="0" dirty="0" smtClean="0">
                <a:solidFill>
                  <a:schemeClr val="tx1"/>
                </a:solidFill>
                <a:latin typeface="+mn-lt"/>
                <a:ea typeface="+mn-ea"/>
                <a:cs typeface="+mn-cs"/>
              </a:rPr>
              <a:t>zooms in on the important indicators. e resulting `-dimensional vector is then fed further</a:t>
            </a:r>
          </a:p>
          <a:p>
            <a:r>
              <a:rPr lang="en-CA" sz="1200" b="0" i="0" u="none" strike="noStrike" kern="1200" baseline="0" dirty="0" smtClean="0">
                <a:solidFill>
                  <a:schemeClr val="tx1"/>
                </a:solidFill>
                <a:latin typeface="+mn-lt"/>
                <a:ea typeface="+mn-ea"/>
                <a:cs typeface="+mn-cs"/>
              </a:rPr>
              <a:t>into a network that is used for prediction. e gradients that are propagated back from the network’s</a:t>
            </a:r>
          </a:p>
          <a:p>
            <a:r>
              <a:rPr lang="en-CA" sz="1200" b="0" i="0" u="none" strike="noStrike" kern="1200" baseline="0" dirty="0" smtClean="0">
                <a:solidFill>
                  <a:schemeClr val="tx1"/>
                </a:solidFill>
                <a:latin typeface="+mn-lt"/>
                <a:ea typeface="+mn-ea"/>
                <a:cs typeface="+mn-cs"/>
              </a:rPr>
              <a:t>loss during the training process are used to tune the parameters of the filter function to</a:t>
            </a:r>
          </a:p>
          <a:p>
            <a:r>
              <a:rPr lang="en-CA" sz="1200" b="0" i="0" u="none" strike="noStrike" kern="1200" baseline="0" dirty="0" smtClean="0">
                <a:solidFill>
                  <a:schemeClr val="tx1"/>
                </a:solidFill>
                <a:latin typeface="+mn-lt"/>
                <a:ea typeface="+mn-ea"/>
                <a:cs typeface="+mn-cs"/>
              </a:rPr>
              <a:t>highlight the aspects of the data that are important for the task the network is trained for. Intuitively,</a:t>
            </a:r>
          </a:p>
          <a:p>
            <a:r>
              <a:rPr lang="en-CA" sz="1200" b="0" i="0" u="none" strike="noStrike" kern="1200" baseline="0" dirty="0" smtClean="0">
                <a:solidFill>
                  <a:schemeClr val="tx1"/>
                </a:solidFill>
                <a:latin typeface="+mn-lt"/>
                <a:ea typeface="+mn-ea"/>
                <a:cs typeface="+mn-cs"/>
              </a:rPr>
              <a:t>when the sliding window of size k is run over a sequence, the filter function learns to</a:t>
            </a:r>
          </a:p>
          <a:p>
            <a:r>
              <a:rPr lang="en-CA" sz="1200" b="0" i="0" u="none" strike="noStrike" kern="1200" baseline="0" dirty="0" smtClean="0">
                <a:solidFill>
                  <a:schemeClr val="tx1"/>
                </a:solidFill>
                <a:latin typeface="+mn-lt"/>
                <a:ea typeface="+mn-ea"/>
                <a:cs typeface="+mn-cs"/>
              </a:rPr>
              <a:t>identify informative </a:t>
            </a:r>
            <a:r>
              <a:rPr lang="en-CA" sz="1200" b="0" i="0" u="none" strike="noStrike" kern="1200" baseline="0" dirty="0" err="1" smtClean="0">
                <a:solidFill>
                  <a:schemeClr val="tx1"/>
                </a:solidFill>
                <a:latin typeface="+mn-lt"/>
                <a:ea typeface="+mn-ea"/>
                <a:cs typeface="+mn-cs"/>
              </a:rPr>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9</a:t>
            </a:fld>
            <a:endParaRPr lang="en-CA"/>
          </a:p>
        </p:txBody>
      </p:sp>
    </p:spTree>
    <p:extLst>
      <p:ext uri="{BB962C8B-B14F-4D97-AF65-F5344CB8AC3E}">
        <p14:creationId xmlns:p14="http://schemas.microsoft.com/office/powerpoint/2010/main" val="148765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intention is to focus on the most important “features” in the sentence, regardless of</a:t>
            </a:r>
          </a:p>
          <a:p>
            <a:r>
              <a:rPr lang="en-CA" dirty="0" smtClean="0"/>
              <a:t>their location—each filter extracts a different indicator from the window, and the pooling operation zooms in on the important indicators. e resulting `-dimensional vector is then fed further into a network that is used for prediction. e gradients that are propagated back from the network’s loss during the training process are used to tune the parameters of the filter function to highlight the aspects of the data that are important for the task the network is trained for. Intuitively, when the sliding window of size k is run over a sequence, the filter function learns to identify informative </a:t>
            </a:r>
            <a:r>
              <a:rPr lang="en-CA" dirty="0" err="1" smtClean="0"/>
              <a:t>kgram</a:t>
            </a:r>
            <a:endParaRPr lang="en-CA" dirty="0" smtClean="0"/>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10</a:t>
            </a:fld>
            <a:endParaRPr lang="en-CA"/>
          </a:p>
        </p:txBody>
      </p:sp>
    </p:spTree>
    <p:extLst>
      <p:ext uri="{BB962C8B-B14F-4D97-AF65-F5344CB8AC3E}">
        <p14:creationId xmlns:p14="http://schemas.microsoft.com/office/powerpoint/2010/main" val="369631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K-max Pooling Another variation, introduced by </a:t>
            </a:r>
            <a:r>
              <a:rPr lang="en-CA" sz="1200" b="0" i="0" u="none" strike="noStrike" kern="1200" baseline="0" dirty="0" err="1" smtClean="0">
                <a:solidFill>
                  <a:schemeClr val="tx1"/>
                </a:solidFill>
                <a:latin typeface="+mn-lt"/>
                <a:ea typeface="+mn-ea"/>
                <a:cs typeface="+mn-cs"/>
              </a:rPr>
              <a:t>Kalchbrenner</a:t>
            </a:r>
            <a:r>
              <a:rPr lang="en-CA" sz="1200" b="0" i="0" u="none" strike="noStrike" kern="1200" baseline="0" dirty="0" smtClean="0">
                <a:solidFill>
                  <a:schemeClr val="tx1"/>
                </a:solidFill>
                <a:latin typeface="+mn-lt"/>
                <a:ea typeface="+mn-ea"/>
                <a:cs typeface="+mn-cs"/>
              </a:rPr>
              <a:t> et al. [2014] is </a:t>
            </a:r>
            <a:r>
              <a:rPr lang="en-CA" sz="1200" b="0" i="1" u="none" strike="noStrike" kern="1200" baseline="0" dirty="0" smtClean="0">
                <a:solidFill>
                  <a:schemeClr val="tx1"/>
                </a:solidFill>
                <a:latin typeface="+mn-lt"/>
                <a:ea typeface="+mn-ea"/>
                <a:cs typeface="+mn-cs"/>
              </a:rPr>
              <a:t>k-max pooling</a:t>
            </a:r>
          </a:p>
          <a:p>
            <a:r>
              <a:rPr lang="en-CA" sz="1200" b="0" i="0" u="none" strike="noStrike" kern="1200" baseline="0" dirty="0" smtClean="0">
                <a:solidFill>
                  <a:schemeClr val="tx1"/>
                </a:solidFill>
                <a:latin typeface="+mn-lt"/>
                <a:ea typeface="+mn-ea"/>
                <a:cs typeface="+mn-cs"/>
              </a:rPr>
              <a:t>operation, in which the top k values in each dimension are retained instead of only the best one,</a:t>
            </a:r>
          </a:p>
          <a:p>
            <a:r>
              <a:rPr lang="en-CA" sz="1200" b="0" i="0" u="none" strike="noStrike" kern="1200" baseline="0" dirty="0" smtClean="0">
                <a:solidFill>
                  <a:schemeClr val="tx1"/>
                </a:solidFill>
                <a:latin typeface="+mn-lt"/>
                <a:ea typeface="+mn-ea"/>
                <a:cs typeface="+mn-cs"/>
              </a:rPr>
              <a:t>while preserving the order in which they appeared in the text.⁵ For example, consider the following</a:t>
            </a:r>
          </a:p>
          <a:p>
            <a:r>
              <a:rPr lang="en-CA" sz="1200" b="0" i="0" u="none" strike="noStrike" kern="1200" baseline="0" dirty="0" smtClean="0">
                <a:solidFill>
                  <a:schemeClr val="tx1"/>
                </a:solidFill>
                <a:latin typeface="+mn-lt"/>
                <a:ea typeface="+mn-ea"/>
                <a:cs typeface="+mn-cs"/>
              </a:rPr>
              <a:t>matrix:</a:t>
            </a:r>
          </a:p>
          <a:p>
            <a:r>
              <a:rPr lang="en-CA" sz="1200" b="0" i="0" u="none" strike="noStrike" kern="1200" baseline="0" dirty="0" smtClean="0">
                <a:solidFill>
                  <a:schemeClr val="tx1"/>
                </a:solidFill>
                <a:latin typeface="+mn-lt"/>
                <a:ea typeface="+mn-ea"/>
                <a:cs typeface="+mn-cs"/>
              </a:rPr>
              <a:t>e k-max pooling operation makes it possible to pool the k most active indicators that</a:t>
            </a:r>
          </a:p>
          <a:p>
            <a:r>
              <a:rPr lang="en-CA" sz="1200" b="0" i="0" u="none" strike="noStrike" kern="1200" baseline="0" dirty="0" smtClean="0">
                <a:solidFill>
                  <a:schemeClr val="tx1"/>
                </a:solidFill>
                <a:latin typeface="+mn-lt"/>
                <a:ea typeface="+mn-ea"/>
                <a:cs typeface="+mn-cs"/>
              </a:rPr>
              <a:t>may be a number of positions apart; it preserves the order of the features, but is insensitive to</a:t>
            </a:r>
          </a:p>
          <a:p>
            <a:r>
              <a:rPr lang="en-CA" sz="1200" b="0" i="0" u="none" strike="noStrike" kern="1200" baseline="0" dirty="0" smtClean="0">
                <a:solidFill>
                  <a:schemeClr val="tx1"/>
                </a:solidFill>
                <a:latin typeface="+mn-lt"/>
                <a:ea typeface="+mn-ea"/>
                <a:cs typeface="+mn-cs"/>
              </a:rPr>
              <a:t>their specific positions. It can also discern more finely the number of times the feature is highly</a:t>
            </a:r>
          </a:p>
          <a:p>
            <a:r>
              <a:rPr lang="nb-NO" sz="1200" b="0" i="0" u="none" strike="noStrike" kern="1200" baseline="0" dirty="0" smtClean="0">
                <a:solidFill>
                  <a:schemeClr val="tx1"/>
                </a:solidFill>
                <a:latin typeface="+mn-lt"/>
                <a:ea typeface="+mn-ea"/>
                <a:cs typeface="+mn-cs"/>
              </a:rPr>
              <a:t>activated [Kalchbrenner et al., 2014].</a:t>
            </a:r>
          </a:p>
          <a:p>
            <a:endParaRPr lang="nb-NO"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⁵In this chapter, we use k to denote the window-size of the convolution. e k in k-max pooling is a different, and unrelated,</a:t>
            </a:r>
          </a:p>
          <a:p>
            <a:r>
              <a:rPr lang="en-CA" sz="1200" b="0" i="0" u="none" strike="noStrike" kern="1200" baseline="0" dirty="0" smtClean="0">
                <a:solidFill>
                  <a:schemeClr val="tx1"/>
                </a:solidFill>
                <a:latin typeface="+mn-lt"/>
                <a:ea typeface="+mn-ea"/>
                <a:cs typeface="+mn-cs"/>
              </a:rPr>
              <a:t>value. We use the letter k for consistency with the literature.</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11</a:t>
            </a:fld>
            <a:endParaRPr lang="en-CA"/>
          </a:p>
        </p:txBody>
      </p:sp>
    </p:spTree>
    <p:extLst>
      <p:ext uri="{BB962C8B-B14F-4D97-AF65-F5344CB8AC3E}">
        <p14:creationId xmlns:p14="http://schemas.microsoft.com/office/powerpoint/2010/main" val="46550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Rather than a single convolutional layer, several convolutional layers may be applied in parallel.</a:t>
            </a:r>
          </a:p>
          <a:p>
            <a:r>
              <a:rPr lang="en-CA" sz="1200" b="0" i="0" u="none" strike="noStrike" kern="1200" baseline="0" dirty="0" smtClean="0">
                <a:solidFill>
                  <a:schemeClr val="tx1"/>
                </a:solidFill>
                <a:latin typeface="+mn-lt"/>
                <a:ea typeface="+mn-ea"/>
                <a:cs typeface="+mn-cs"/>
              </a:rPr>
              <a:t>For example, we may have four different convolutional layers, each with a different window size in</a:t>
            </a:r>
          </a:p>
          <a:p>
            <a:r>
              <a:rPr lang="en-CA" sz="1200" b="0" i="0" u="none" strike="noStrike" kern="1200" baseline="0" dirty="0" smtClean="0">
                <a:solidFill>
                  <a:schemeClr val="tx1"/>
                </a:solidFill>
                <a:latin typeface="+mn-lt"/>
                <a:ea typeface="+mn-ea"/>
                <a:cs typeface="+mn-cs"/>
              </a:rPr>
              <a:t>the range 2–5, capturing k-gram sequences of varying lengths. e result of each convolutional</a:t>
            </a:r>
          </a:p>
          <a:p>
            <a:r>
              <a:rPr lang="en-CA" sz="1200" b="0" i="0" u="none" strike="noStrike" kern="1200" baseline="0" dirty="0" smtClean="0">
                <a:solidFill>
                  <a:schemeClr val="tx1"/>
                </a:solidFill>
                <a:latin typeface="+mn-lt"/>
                <a:ea typeface="+mn-ea"/>
                <a:cs typeface="+mn-cs"/>
              </a:rPr>
              <a:t>layer will then be pooled, and the resulting vectors concatenated and fed to further processing</a:t>
            </a:r>
          </a:p>
          <a:p>
            <a:r>
              <a:rPr lang="en-CA" sz="1200" b="0" i="0" u="none" strike="noStrike" kern="1200" baseline="0" dirty="0" smtClean="0">
                <a:solidFill>
                  <a:schemeClr val="tx1"/>
                </a:solidFill>
                <a:latin typeface="+mn-lt"/>
                <a:ea typeface="+mn-ea"/>
                <a:cs typeface="+mn-cs"/>
              </a:rPr>
              <a:t>[Kim, 2014].</a:t>
            </a:r>
          </a:p>
          <a:p>
            <a:r>
              <a:rPr lang="en-CA" sz="1200" b="0" i="0" u="none" strike="noStrike" kern="1200" baseline="0" dirty="0" smtClean="0">
                <a:solidFill>
                  <a:schemeClr val="tx1"/>
                </a:solidFill>
                <a:latin typeface="+mn-lt"/>
                <a:ea typeface="+mn-ea"/>
                <a:cs typeface="+mn-cs"/>
              </a:rPr>
              <a:t>e convolutional architecture need not be restricted into the linear ordering of a sentence.</a:t>
            </a:r>
          </a:p>
          <a:p>
            <a:r>
              <a:rPr lang="en-CA" sz="1200" b="0" i="0" u="none" strike="noStrike" kern="1200" baseline="0" dirty="0" smtClean="0">
                <a:solidFill>
                  <a:schemeClr val="tx1"/>
                </a:solidFill>
                <a:latin typeface="+mn-lt"/>
                <a:ea typeface="+mn-ea"/>
                <a:cs typeface="+mn-cs"/>
              </a:rPr>
              <a:t>For example, Ma et al. [2015] generalize the convolution operation to work over syntactic</a:t>
            </a:r>
          </a:p>
          <a:p>
            <a:r>
              <a:rPr lang="en-CA" sz="1200" b="0" i="0" u="none" strike="noStrike" kern="1200" baseline="0" dirty="0" smtClean="0">
                <a:solidFill>
                  <a:schemeClr val="tx1"/>
                </a:solidFill>
                <a:latin typeface="+mn-lt"/>
                <a:ea typeface="+mn-ea"/>
                <a:cs typeface="+mn-cs"/>
              </a:rPr>
              <a:t>dependency trees. ere, each window is around a node in the syntactic tree, and the pooling is</a:t>
            </a:r>
          </a:p>
          <a:p>
            <a:r>
              <a:rPr lang="en-CA" sz="1200" b="0" i="0" u="none" strike="noStrike" kern="1200" baseline="0" dirty="0" smtClean="0">
                <a:solidFill>
                  <a:schemeClr val="tx1"/>
                </a:solidFill>
                <a:latin typeface="+mn-lt"/>
                <a:ea typeface="+mn-ea"/>
                <a:cs typeface="+mn-cs"/>
              </a:rPr>
              <a:t>performed over the different nodes. Similarly, Liu et al. [2015] apply a convolutional architecture</a:t>
            </a:r>
          </a:p>
          <a:p>
            <a:r>
              <a:rPr lang="en-CA" sz="1200" b="0" i="0" u="none" strike="noStrike" kern="1200" baseline="0" dirty="0" smtClean="0">
                <a:solidFill>
                  <a:schemeClr val="tx1"/>
                </a:solidFill>
                <a:latin typeface="+mn-lt"/>
                <a:ea typeface="+mn-ea"/>
                <a:cs typeface="+mn-cs"/>
              </a:rPr>
              <a:t>on top of dependency paths extracted from dependency trees. Le and </a:t>
            </a:r>
            <a:r>
              <a:rPr lang="en-CA" sz="1200" b="0" i="0" u="none" strike="noStrike" kern="1200" baseline="0" dirty="0" err="1" smtClean="0">
                <a:solidFill>
                  <a:schemeClr val="tx1"/>
                </a:solidFill>
                <a:latin typeface="+mn-lt"/>
                <a:ea typeface="+mn-ea"/>
                <a:cs typeface="+mn-cs"/>
              </a:rPr>
              <a:t>Zuidema</a:t>
            </a:r>
            <a:r>
              <a:rPr lang="en-CA" sz="1200" b="0" i="0" u="none" strike="noStrike" kern="1200" baseline="0" dirty="0" smtClean="0">
                <a:solidFill>
                  <a:schemeClr val="tx1"/>
                </a:solidFill>
                <a:latin typeface="+mn-lt"/>
                <a:ea typeface="+mn-ea"/>
                <a:cs typeface="+mn-cs"/>
              </a:rPr>
              <a:t> [2015] propose</a:t>
            </a:r>
          </a:p>
          <a:p>
            <a:r>
              <a:rPr lang="en-CA" sz="1200" b="0" i="0" u="none" strike="noStrike" kern="1200" baseline="0" dirty="0" smtClean="0">
                <a:solidFill>
                  <a:schemeClr val="tx1"/>
                </a:solidFill>
                <a:latin typeface="+mn-lt"/>
                <a:ea typeface="+mn-ea"/>
                <a:cs typeface="+mn-cs"/>
              </a:rPr>
              <a:t>performing max pooling over vectors representing the different derivations leading to the same</a:t>
            </a:r>
          </a:p>
          <a:p>
            <a:r>
              <a:rPr lang="en-CA" sz="1200" b="0" i="0" u="none" strike="noStrike" kern="1200" baseline="0" dirty="0" smtClean="0">
                <a:solidFill>
                  <a:schemeClr val="tx1"/>
                </a:solidFill>
                <a:latin typeface="+mn-lt"/>
                <a:ea typeface="+mn-ea"/>
                <a:cs typeface="+mn-cs"/>
              </a:rPr>
              <a:t>chart item in a chart parser.</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12</a:t>
            </a:fld>
            <a:endParaRPr lang="en-CA"/>
          </a:p>
        </p:txBody>
      </p:sp>
    </p:spTree>
    <p:extLst>
      <p:ext uri="{BB962C8B-B14F-4D97-AF65-F5344CB8AC3E}">
        <p14:creationId xmlns:p14="http://schemas.microsoft.com/office/powerpoint/2010/main" val="421328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6BAF2CA-FE06-43BA-AB27-A83AAF316C01}"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77034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23FC551-58C0-4608-968D-34D0A1CA006A}"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57716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75B1A91-E057-4C86-8A7C-AEAC4DB7EAAA}"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153418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04966CA-5F24-453B-BBB0-4695818BDD73}"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386523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80EF065-BDAD-491A-9E92-FAFA0A5328F2}"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277936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42CB21-CDE4-4B53-8B28-3601E345A393}"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65355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021140F-4632-4678-BA56-C71C3DC737B7}"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268125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8C9FEB1-CD0A-4772-AD9C-E743A8C12E1A}" type="datetime1">
              <a:rPr lang="en-US" smtClean="0"/>
              <a:t>2/27/2019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7495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3226FE2-CD11-4F28-9177-981FDE30048B}" type="datetime1">
              <a:rPr lang="en-US" smtClean="0"/>
              <a:t>2/27/2019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1868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663B52-67C0-40C6-89BE-1E7C98F8D77A}" type="datetime1">
              <a:rPr lang="en-US" smtClean="0"/>
              <a:t>2/27/2019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138663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42D2D2-9639-4F0D-9A81-77B0E69F787E}"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194453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15B8CA1-B481-4DA7-A046-715CD4C3AC86}"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2859543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5F14F8-86FC-4757-B481-2314BEA296E4}"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172027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3284EE-AE83-4CB2-8F76-DA56E23C1390}"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411127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B02EDA2-8438-48A5-B761-873F9354D895}"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173818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947BA55-54C2-47EC-90C1-1282D4FCCA4C}"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245509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0ED2744A-1744-4648-A03B-608675806F86}"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373059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EE4564B-AFB4-4F0C-8710-9186FF5DEC13}" type="datetime1">
              <a:rPr lang="en-US" smtClean="0"/>
              <a:t>2/27/2019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913216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715F90-E08B-41B3-8C94-5BEBC8673467}"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pPr>
                <a:defRPr/>
              </a:pPr>
              <a:t>‹#›</a:t>
            </a:fld>
            <a:endParaRPr lang="en-US"/>
          </a:p>
        </p:txBody>
      </p:sp>
    </p:spTree>
    <p:extLst>
      <p:ext uri="{BB962C8B-B14F-4D97-AF65-F5344CB8AC3E}">
        <p14:creationId xmlns:p14="http://schemas.microsoft.com/office/powerpoint/2010/main" val="52344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84812D-B4AC-4B90-8D62-C5857B0C7357}"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pPr>
                <a:defRPr/>
              </a:pPr>
              <a:t>‹#›</a:t>
            </a:fld>
            <a:endParaRPr lang="en-US"/>
          </a:p>
        </p:txBody>
      </p:sp>
    </p:spTree>
    <p:extLst>
      <p:ext uri="{BB962C8B-B14F-4D97-AF65-F5344CB8AC3E}">
        <p14:creationId xmlns:p14="http://schemas.microsoft.com/office/powerpoint/2010/main" val="1481935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C596D39-8FC3-436D-A8D3-C591DA467E27}"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pPr>
                <a:defRPr/>
              </a:pPr>
              <a:t>‹#›</a:t>
            </a:fld>
            <a:endParaRPr lang="en-US"/>
          </a:p>
        </p:txBody>
      </p:sp>
    </p:spTree>
    <p:extLst>
      <p:ext uri="{BB962C8B-B14F-4D97-AF65-F5344CB8AC3E}">
        <p14:creationId xmlns:p14="http://schemas.microsoft.com/office/powerpoint/2010/main" val="363599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41BFC21-145D-4D90-8B81-3984396274F7}"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pPr>
                <a:defRPr/>
              </a:pPr>
              <a:t>‹#›</a:t>
            </a:fld>
            <a:endParaRPr lang="en-US"/>
          </a:p>
        </p:txBody>
      </p:sp>
    </p:spTree>
    <p:extLst>
      <p:ext uri="{BB962C8B-B14F-4D97-AF65-F5344CB8AC3E}">
        <p14:creationId xmlns:p14="http://schemas.microsoft.com/office/powerpoint/2010/main" val="21739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CD0008-0A26-4808-A8D0-3EAA09CC5766}"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9127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A68FC7-50BF-4B69-8505-3148B53A72D6}" type="datetime1">
              <a:rPr lang="en-US" smtClean="0"/>
              <a:t>2/27/2019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pPr>
                <a:defRPr/>
              </a:pPr>
              <a:t>‹#›</a:t>
            </a:fld>
            <a:endParaRPr lang="en-US"/>
          </a:p>
        </p:txBody>
      </p:sp>
    </p:spTree>
    <p:extLst>
      <p:ext uri="{BB962C8B-B14F-4D97-AF65-F5344CB8AC3E}">
        <p14:creationId xmlns:p14="http://schemas.microsoft.com/office/powerpoint/2010/main" val="3548331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ABA6262-FD36-46AC-8135-974F000545AB}" type="datetime1">
              <a:rPr lang="en-US" smtClean="0"/>
              <a:t>2/27/2019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pPr>
                <a:defRPr/>
              </a:pPr>
              <a:t>‹#›</a:t>
            </a:fld>
            <a:endParaRPr lang="en-US"/>
          </a:p>
        </p:txBody>
      </p:sp>
    </p:spTree>
    <p:extLst>
      <p:ext uri="{BB962C8B-B14F-4D97-AF65-F5344CB8AC3E}">
        <p14:creationId xmlns:p14="http://schemas.microsoft.com/office/powerpoint/2010/main" val="3850497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732E4B-CD6F-4D37-99E4-EDE74DC0425A}" type="datetime1">
              <a:rPr lang="en-US" smtClean="0"/>
              <a:t>2/27/2019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pPr>
                <a:defRPr/>
              </a:pPr>
              <a:t>‹#›</a:t>
            </a:fld>
            <a:endParaRPr lang="en-US"/>
          </a:p>
        </p:txBody>
      </p:sp>
    </p:spTree>
    <p:extLst>
      <p:ext uri="{BB962C8B-B14F-4D97-AF65-F5344CB8AC3E}">
        <p14:creationId xmlns:p14="http://schemas.microsoft.com/office/powerpoint/2010/main" val="114939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614CF8-D0F9-4B9F-A70A-7F0616BC71A2}"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pPr>
                <a:defRPr/>
              </a:pPr>
              <a:t>‹#›</a:t>
            </a:fld>
            <a:endParaRPr lang="en-US"/>
          </a:p>
        </p:txBody>
      </p:sp>
    </p:spTree>
    <p:extLst>
      <p:ext uri="{BB962C8B-B14F-4D97-AF65-F5344CB8AC3E}">
        <p14:creationId xmlns:p14="http://schemas.microsoft.com/office/powerpoint/2010/main" val="273562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C017EE-0EB1-443E-8D6A-0D89BAD3EF51}"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pPr>
                <a:defRPr/>
              </a:pPr>
              <a:t>‹#›</a:t>
            </a:fld>
            <a:endParaRPr lang="en-US"/>
          </a:p>
        </p:txBody>
      </p:sp>
    </p:spTree>
    <p:extLst>
      <p:ext uri="{BB962C8B-B14F-4D97-AF65-F5344CB8AC3E}">
        <p14:creationId xmlns:p14="http://schemas.microsoft.com/office/powerpoint/2010/main" val="376143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74C705-6A71-4C6D-A540-8CD8F71ECC37}"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pPr>
                <a:defRPr/>
              </a:pPr>
              <a:t>‹#›</a:t>
            </a:fld>
            <a:endParaRPr lang="en-US"/>
          </a:p>
        </p:txBody>
      </p:sp>
    </p:spTree>
    <p:extLst>
      <p:ext uri="{BB962C8B-B14F-4D97-AF65-F5344CB8AC3E}">
        <p14:creationId xmlns:p14="http://schemas.microsoft.com/office/powerpoint/2010/main" val="651965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7AF23A-08CC-4DB0-BDC0-5CCC95EB2EB1}"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pPr>
                <a:defRPr/>
              </a:pPr>
              <a:t>‹#›</a:t>
            </a:fld>
            <a:endParaRPr lang="en-US"/>
          </a:p>
        </p:txBody>
      </p:sp>
    </p:spTree>
    <p:extLst>
      <p:ext uri="{BB962C8B-B14F-4D97-AF65-F5344CB8AC3E}">
        <p14:creationId xmlns:p14="http://schemas.microsoft.com/office/powerpoint/2010/main" val="1292486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8FBAF4-7F2C-4858-91F0-78B5223091A2}"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pPr>
                <a:defRPr/>
              </a:pPr>
              <a:t>‹#›</a:t>
            </a:fld>
            <a:endParaRPr lang="en-US"/>
          </a:p>
        </p:txBody>
      </p:sp>
    </p:spTree>
    <p:extLst>
      <p:ext uri="{BB962C8B-B14F-4D97-AF65-F5344CB8AC3E}">
        <p14:creationId xmlns:p14="http://schemas.microsoft.com/office/powerpoint/2010/main" val="965400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1E9407F6-EF83-4169-91FC-3220FAB60910}"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838004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8887DE5-A859-4CA9-9918-909DF4AB83DC}"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09A233-8CA6-43CB-BAD7-54DCC0FB413A}" type="slidenum">
              <a:rPr lang="en-US"/>
              <a:pPr>
                <a:defRPr/>
              </a:pPr>
              <a:t>‹#›</a:t>
            </a:fld>
            <a:endParaRPr lang="en-US"/>
          </a:p>
        </p:txBody>
      </p:sp>
    </p:spTree>
    <p:extLst>
      <p:ext uri="{BB962C8B-B14F-4D97-AF65-F5344CB8AC3E}">
        <p14:creationId xmlns:p14="http://schemas.microsoft.com/office/powerpoint/2010/main" val="141534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EB56E73-C7FA-44A8-9934-C64F91CE625C}"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739971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3C4EF6-72D0-4C46-A4D9-12D571F662C5}"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F65562-BFA9-4BD0-8502-8DE020D31A01}" type="slidenum">
              <a:rPr lang="en-US"/>
              <a:pPr>
                <a:defRPr/>
              </a:pPr>
              <a:t>‹#›</a:t>
            </a:fld>
            <a:endParaRPr lang="en-US"/>
          </a:p>
        </p:txBody>
      </p:sp>
    </p:spTree>
    <p:extLst>
      <p:ext uri="{BB962C8B-B14F-4D97-AF65-F5344CB8AC3E}">
        <p14:creationId xmlns:p14="http://schemas.microsoft.com/office/powerpoint/2010/main" val="971406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FC7A271-1CF5-4A2C-A088-F8BD028CC8A4}"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C4F52-E025-4644-9FA8-219608C4FEE6}" type="slidenum">
              <a:rPr lang="en-US"/>
              <a:pPr>
                <a:defRPr/>
              </a:pPr>
              <a:t>‹#›</a:t>
            </a:fld>
            <a:endParaRPr lang="en-US"/>
          </a:p>
        </p:txBody>
      </p:sp>
    </p:spTree>
    <p:extLst>
      <p:ext uri="{BB962C8B-B14F-4D97-AF65-F5344CB8AC3E}">
        <p14:creationId xmlns:p14="http://schemas.microsoft.com/office/powerpoint/2010/main" val="3763502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03F393-52EA-4E48-B143-A6D5177C6C67}"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261D12-672A-4B46-8313-ACD59E87E334}" type="slidenum">
              <a:rPr lang="en-US"/>
              <a:pPr>
                <a:defRPr/>
              </a:pPr>
              <a:t>‹#›</a:t>
            </a:fld>
            <a:endParaRPr lang="en-US"/>
          </a:p>
        </p:txBody>
      </p:sp>
    </p:spTree>
    <p:extLst>
      <p:ext uri="{BB962C8B-B14F-4D97-AF65-F5344CB8AC3E}">
        <p14:creationId xmlns:p14="http://schemas.microsoft.com/office/powerpoint/2010/main" val="2818716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46479E0-F6F0-4BAF-BDD1-916A106DCDEE}" type="datetime1">
              <a:rPr lang="en-US" smtClean="0"/>
              <a:t>2/27/2019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35C6D9-A0CF-4D87-A16D-A61E2F28C3A6}" type="slidenum">
              <a:rPr lang="en-US"/>
              <a:pPr>
                <a:defRPr/>
              </a:pPr>
              <a:t>‹#›</a:t>
            </a:fld>
            <a:endParaRPr lang="en-US"/>
          </a:p>
        </p:txBody>
      </p:sp>
    </p:spTree>
    <p:extLst>
      <p:ext uri="{BB962C8B-B14F-4D97-AF65-F5344CB8AC3E}">
        <p14:creationId xmlns:p14="http://schemas.microsoft.com/office/powerpoint/2010/main" val="2727773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EA08AA1-D2F5-4B8F-9A61-F81F1CF9A343}" type="datetime1">
              <a:rPr lang="en-US" smtClean="0"/>
              <a:t>2/27/2019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77FF17-B98B-4DED-BC86-13A3402A11CF}" type="slidenum">
              <a:rPr lang="en-US"/>
              <a:pPr>
                <a:defRPr/>
              </a:pPr>
              <a:t>‹#›</a:t>
            </a:fld>
            <a:endParaRPr lang="en-US"/>
          </a:p>
        </p:txBody>
      </p:sp>
    </p:spTree>
    <p:extLst>
      <p:ext uri="{BB962C8B-B14F-4D97-AF65-F5344CB8AC3E}">
        <p14:creationId xmlns:p14="http://schemas.microsoft.com/office/powerpoint/2010/main" val="1384961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47BA73-8E10-41D8-A2C2-ACBDCE30077C}" type="datetime1">
              <a:rPr lang="en-US" smtClean="0"/>
              <a:t>2/27/2019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C0443B-0778-4EE0-A1A7-9B4D0FB810EC}" type="slidenum">
              <a:rPr lang="en-US"/>
              <a:pPr>
                <a:defRPr/>
              </a:pPr>
              <a:t>‹#›</a:t>
            </a:fld>
            <a:endParaRPr lang="en-US"/>
          </a:p>
        </p:txBody>
      </p:sp>
    </p:spTree>
    <p:extLst>
      <p:ext uri="{BB962C8B-B14F-4D97-AF65-F5344CB8AC3E}">
        <p14:creationId xmlns:p14="http://schemas.microsoft.com/office/powerpoint/2010/main" val="3361825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2CC455-478C-48C1-A265-9D6F2E8A8578}"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75BAE9-7667-4CDC-A05F-07FAB7511F85}" type="slidenum">
              <a:rPr lang="en-US"/>
              <a:pPr>
                <a:defRPr/>
              </a:pPr>
              <a:t>‹#›</a:t>
            </a:fld>
            <a:endParaRPr lang="en-US"/>
          </a:p>
        </p:txBody>
      </p:sp>
    </p:spTree>
    <p:extLst>
      <p:ext uri="{BB962C8B-B14F-4D97-AF65-F5344CB8AC3E}">
        <p14:creationId xmlns:p14="http://schemas.microsoft.com/office/powerpoint/2010/main" val="2111335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EEF540C-4385-4F84-A8AA-C2A8183ACCBF}"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5C41DD-1930-4C2C-B70F-4CB1A16D3713}" type="slidenum">
              <a:rPr lang="en-US"/>
              <a:pPr>
                <a:defRPr/>
              </a:pPr>
              <a:t>‹#›</a:t>
            </a:fld>
            <a:endParaRPr lang="en-US"/>
          </a:p>
        </p:txBody>
      </p:sp>
    </p:spTree>
    <p:extLst>
      <p:ext uri="{BB962C8B-B14F-4D97-AF65-F5344CB8AC3E}">
        <p14:creationId xmlns:p14="http://schemas.microsoft.com/office/powerpoint/2010/main" val="479446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FF61EB-1B0C-4FFE-8F08-BAC506DE8EDD}"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72934-C4E1-4658-82D4-0D7DA8D2EDFA}" type="slidenum">
              <a:rPr lang="en-US"/>
              <a:pPr>
                <a:defRPr/>
              </a:pPr>
              <a:t>‹#›</a:t>
            </a:fld>
            <a:endParaRPr lang="en-US"/>
          </a:p>
        </p:txBody>
      </p:sp>
    </p:spTree>
    <p:extLst>
      <p:ext uri="{BB962C8B-B14F-4D97-AF65-F5344CB8AC3E}">
        <p14:creationId xmlns:p14="http://schemas.microsoft.com/office/powerpoint/2010/main" val="1827651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6EBEF4-592E-4675-BA94-46222D600257}"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A612E1-A20C-43FB-B5CE-51CC2C950DA6}" type="slidenum">
              <a:rPr lang="en-US"/>
              <a:pPr>
                <a:defRPr/>
              </a:pPr>
              <a:t>‹#›</a:t>
            </a:fld>
            <a:endParaRPr lang="en-US"/>
          </a:p>
        </p:txBody>
      </p:sp>
    </p:spTree>
    <p:extLst>
      <p:ext uri="{BB962C8B-B14F-4D97-AF65-F5344CB8AC3E}">
        <p14:creationId xmlns:p14="http://schemas.microsoft.com/office/powerpoint/2010/main" val="268195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03BEAF6-C327-42AC-A7DD-8CB33818213B}" type="datetime1">
              <a:rPr lang="en-US" smtClean="0"/>
              <a:t>2/27/2019</a:t>
            </a:fld>
            <a:endParaRPr lang="en-CA"/>
          </a:p>
        </p:txBody>
      </p:sp>
      <p:sp>
        <p:nvSpPr>
          <p:cNvPr id="8" name="Footer Placeholder 7"/>
          <p:cNvSpPr>
            <a:spLocks noGrp="1"/>
          </p:cNvSpPr>
          <p:nvPr>
            <p:ph type="ftr" sz="quarter" idx="11"/>
          </p:nvPr>
        </p:nvSpPr>
        <p:spPr/>
        <p:txBody>
          <a:bodyPr/>
          <a:lstStyle/>
          <a:p>
            <a:r>
              <a:rPr lang="en-CA" smtClean="0"/>
              <a:t>CPSC503 Winter 2019</a:t>
            </a:r>
            <a:endParaRPr lang="en-CA"/>
          </a:p>
        </p:txBody>
      </p:sp>
      <p:sp>
        <p:nvSpPr>
          <p:cNvPr id="9" name="Slide Number Placeholder 8"/>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187024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13738D-8BFE-4A94-BA54-276F57899A20}" type="datetime1">
              <a:rPr lang="en-US" smtClean="0"/>
              <a:t>2/27/2019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395C1-0138-49C0-B332-533C68AAA6EE}" type="slidenum">
              <a:rPr lang="en-US"/>
              <a:pPr>
                <a:defRPr/>
              </a:pPr>
              <a:t>‹#›</a:t>
            </a:fld>
            <a:endParaRPr lang="en-US"/>
          </a:p>
        </p:txBody>
      </p:sp>
    </p:spTree>
    <p:extLst>
      <p:ext uri="{BB962C8B-B14F-4D97-AF65-F5344CB8AC3E}">
        <p14:creationId xmlns:p14="http://schemas.microsoft.com/office/powerpoint/2010/main" val="2676059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12A65B5F-2E77-41B7-A543-01D337C334B7}" type="datetime1">
              <a:rPr lang="en-US" smtClean="0"/>
              <a:t>2/27/2019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26720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601887D-0384-4CAD-AD98-2B9D56931BB9}" type="datetime1">
              <a:rPr lang="en-US" smtClean="0"/>
              <a:t>2/27/2019</a:t>
            </a:fld>
            <a:endParaRPr lang="en-CA"/>
          </a:p>
        </p:txBody>
      </p:sp>
      <p:sp>
        <p:nvSpPr>
          <p:cNvPr id="4" name="Footer Placeholder 3"/>
          <p:cNvSpPr>
            <a:spLocks noGrp="1"/>
          </p:cNvSpPr>
          <p:nvPr>
            <p:ph type="ftr" sz="quarter" idx="11"/>
          </p:nvPr>
        </p:nvSpPr>
        <p:spPr/>
        <p:txBody>
          <a:bodyPr/>
          <a:lstStyle/>
          <a:p>
            <a:r>
              <a:rPr lang="en-CA" smtClean="0"/>
              <a:t>CPSC503 Winter 2019</a:t>
            </a:r>
            <a:endParaRPr lang="en-CA"/>
          </a:p>
        </p:txBody>
      </p:sp>
      <p:sp>
        <p:nvSpPr>
          <p:cNvPr id="5" name="Slide Number Placeholder 4"/>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9946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A22EF-EA0B-4EF9-A1C0-7A97737126FC}" type="datetime1">
              <a:rPr lang="en-US" smtClean="0"/>
              <a:t>2/27/2019</a:t>
            </a:fld>
            <a:endParaRPr lang="en-CA"/>
          </a:p>
        </p:txBody>
      </p:sp>
      <p:sp>
        <p:nvSpPr>
          <p:cNvPr id="3" name="Footer Placeholder 2"/>
          <p:cNvSpPr>
            <a:spLocks noGrp="1"/>
          </p:cNvSpPr>
          <p:nvPr>
            <p:ph type="ftr" sz="quarter" idx="11"/>
          </p:nvPr>
        </p:nvSpPr>
        <p:spPr/>
        <p:txBody>
          <a:bodyPr/>
          <a:lstStyle/>
          <a:p>
            <a:r>
              <a:rPr lang="en-CA" smtClean="0"/>
              <a:t>CPSC503 Winter 2019</a:t>
            </a:r>
            <a:endParaRPr lang="en-CA"/>
          </a:p>
        </p:txBody>
      </p:sp>
      <p:sp>
        <p:nvSpPr>
          <p:cNvPr id="4" name="Slide Number Placeholder 3"/>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53217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0E9BC1-C0BE-4AA9-B4B5-5DF8CCACA61F}"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1434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C61809-3E60-49BD-B10F-332246E7CC72}"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247651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3F89F-F5A3-4284-9F9F-F7A3038D3B1F}" type="datetime1">
              <a:rPr lang="en-US" smtClean="0"/>
              <a:t>2/27/2019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CPSC503 Winter 2019</a:t>
            </a: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E7FD9-0062-48F3-88D9-1AA82886013F}" type="slidenum">
              <a:rPr lang="en-CA" smtClean="0"/>
              <a:t>‹#›</a:t>
            </a:fld>
            <a:endParaRPr lang="en-CA"/>
          </a:p>
        </p:txBody>
      </p:sp>
    </p:spTree>
    <p:extLst>
      <p:ext uri="{BB962C8B-B14F-4D97-AF65-F5344CB8AC3E}">
        <p14:creationId xmlns:p14="http://schemas.microsoft.com/office/powerpoint/2010/main" val="389002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F6E28E6A-E45C-4D3F-9C89-6D1A81BF02BF}" type="datetime1">
              <a:rPr lang="en-US" smtClean="0"/>
              <a:t>2/27/2019</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3627497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907005C3-7B99-44DF-91E9-58119D0F03E5}" type="datetime1">
              <a:rPr lang="en-US" smtClean="0"/>
              <a:t>2/27/2019</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a:pPr>
                <a:defRPr/>
              </a:pPr>
              <a:t>‹#›</a:t>
            </a:fld>
            <a:endParaRPr lang="en-US"/>
          </a:p>
        </p:txBody>
      </p:sp>
    </p:spTree>
    <p:extLst>
      <p:ext uri="{BB962C8B-B14F-4D97-AF65-F5344CB8AC3E}">
        <p14:creationId xmlns:p14="http://schemas.microsoft.com/office/powerpoint/2010/main" val="2722796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3E61503E-73CB-458A-8658-C093C462E6DA}" type="datetime1">
              <a:rPr lang="en-US" smtClean="0"/>
              <a:t>2/27/2019</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2019</a:t>
            </a:r>
            <a:endParaRPr lang="en-US"/>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F5E148-7F6E-4FE8-A8AA-2159B41E03BC}" type="slidenum">
              <a:rPr lang="en-US"/>
              <a:pPr>
                <a:defRPr/>
              </a:pPr>
              <a:t>‹#›</a:t>
            </a:fld>
            <a:endParaRPr lang="en-US"/>
          </a:p>
        </p:txBody>
      </p:sp>
    </p:spTree>
    <p:extLst>
      <p:ext uri="{BB962C8B-B14F-4D97-AF65-F5344CB8AC3E}">
        <p14:creationId xmlns:p14="http://schemas.microsoft.com/office/powerpoint/2010/main" val="31958233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0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0.emf"/></Relationships>
</file>

<file path=ppt/slides/_rels/slide1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3" Type="http://schemas.openxmlformats.org/officeDocument/2006/relationships/customXml" Target="../ink/ink108.xml"/><Relationship Id="rId18" Type="http://schemas.openxmlformats.org/officeDocument/2006/relationships/image" Target="../media/image72.emf"/><Relationship Id="rId26" Type="http://schemas.openxmlformats.org/officeDocument/2006/relationships/image" Target="../media/image76.emf"/><Relationship Id="rId3" Type="http://schemas.openxmlformats.org/officeDocument/2006/relationships/customXml" Target="../ink/ink103.xml"/><Relationship Id="rId21" Type="http://schemas.openxmlformats.org/officeDocument/2006/relationships/customXml" Target="../ink/ink112.xml"/><Relationship Id="rId34" Type="http://schemas.openxmlformats.org/officeDocument/2006/relationships/image" Target="../media/image80.emf"/><Relationship Id="rId7" Type="http://schemas.openxmlformats.org/officeDocument/2006/relationships/customXml" Target="../ink/ink105.xml"/><Relationship Id="rId12" Type="http://schemas.openxmlformats.org/officeDocument/2006/relationships/image" Target="../media/image69.emf"/><Relationship Id="rId17" Type="http://schemas.openxmlformats.org/officeDocument/2006/relationships/customXml" Target="../ink/ink110.xml"/><Relationship Id="rId25" Type="http://schemas.openxmlformats.org/officeDocument/2006/relationships/customXml" Target="../ink/ink114.xml"/><Relationship Id="rId33" Type="http://schemas.openxmlformats.org/officeDocument/2006/relationships/customXml" Target="../ink/ink118.xml"/><Relationship Id="rId2" Type="http://schemas.openxmlformats.org/officeDocument/2006/relationships/notesSlide" Target="../notesSlides/notesSlide14.xml"/><Relationship Id="rId16" Type="http://schemas.openxmlformats.org/officeDocument/2006/relationships/image" Target="../media/image71.emf"/><Relationship Id="rId20" Type="http://schemas.openxmlformats.org/officeDocument/2006/relationships/image" Target="../media/image73.emf"/><Relationship Id="rId29" Type="http://schemas.openxmlformats.org/officeDocument/2006/relationships/customXml" Target="../ink/ink116.xml"/><Relationship Id="rId1" Type="http://schemas.openxmlformats.org/officeDocument/2006/relationships/slideLayout" Target="../slideLayouts/slideLayout13.xml"/><Relationship Id="rId6" Type="http://schemas.openxmlformats.org/officeDocument/2006/relationships/image" Target="../media/image66.emf"/><Relationship Id="rId11" Type="http://schemas.openxmlformats.org/officeDocument/2006/relationships/customXml" Target="../ink/ink107.xml"/><Relationship Id="rId24" Type="http://schemas.openxmlformats.org/officeDocument/2006/relationships/image" Target="../media/image75.emf"/><Relationship Id="rId32" Type="http://schemas.openxmlformats.org/officeDocument/2006/relationships/image" Target="../media/image79.emf"/><Relationship Id="rId5" Type="http://schemas.openxmlformats.org/officeDocument/2006/relationships/customXml" Target="../ink/ink104.xml"/><Relationship Id="rId15" Type="http://schemas.openxmlformats.org/officeDocument/2006/relationships/customXml" Target="../ink/ink109.xml"/><Relationship Id="rId23" Type="http://schemas.openxmlformats.org/officeDocument/2006/relationships/customXml" Target="../ink/ink113.xml"/><Relationship Id="rId28" Type="http://schemas.openxmlformats.org/officeDocument/2006/relationships/image" Target="../media/image77.emf"/><Relationship Id="rId10" Type="http://schemas.openxmlformats.org/officeDocument/2006/relationships/image" Target="../media/image68.emf"/><Relationship Id="rId19" Type="http://schemas.openxmlformats.org/officeDocument/2006/relationships/customXml" Target="../ink/ink111.xml"/><Relationship Id="rId31" Type="http://schemas.openxmlformats.org/officeDocument/2006/relationships/customXml" Target="../ink/ink117.xml"/><Relationship Id="rId4" Type="http://schemas.openxmlformats.org/officeDocument/2006/relationships/image" Target="../media/image65.emf"/><Relationship Id="rId9" Type="http://schemas.openxmlformats.org/officeDocument/2006/relationships/customXml" Target="../ink/ink106.xml"/><Relationship Id="rId14" Type="http://schemas.openxmlformats.org/officeDocument/2006/relationships/image" Target="../media/image70.emf"/><Relationship Id="rId22" Type="http://schemas.openxmlformats.org/officeDocument/2006/relationships/image" Target="../media/image74.emf"/><Relationship Id="rId27" Type="http://schemas.openxmlformats.org/officeDocument/2006/relationships/customXml" Target="../ink/ink115.xml"/><Relationship Id="rId30" Type="http://schemas.openxmlformats.org/officeDocument/2006/relationships/image" Target="../media/image78.emf"/><Relationship Id="rId8" Type="http://schemas.openxmlformats.org/officeDocument/2006/relationships/image" Target="../media/image6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ustomXml" Target="../ink/ink11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82.emf"/><Relationship Id="rId5" Type="http://schemas.openxmlformats.org/officeDocument/2006/relationships/customXml" Target="../ink/ink120.xml"/><Relationship Id="rId4" Type="http://schemas.openxmlformats.org/officeDocument/2006/relationships/image" Target="../media/image8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customXml" Target="../ink/ink123.xml"/><Relationship Id="rId13" Type="http://schemas.openxmlformats.org/officeDocument/2006/relationships/image" Target="../media/image88.emf"/><Relationship Id="rId3" Type="http://schemas.openxmlformats.org/officeDocument/2006/relationships/image" Target="../media/image65.wmf"/><Relationship Id="rId7" Type="http://schemas.openxmlformats.org/officeDocument/2006/relationships/image" Target="../media/image85.emf"/><Relationship Id="rId12" Type="http://schemas.openxmlformats.org/officeDocument/2006/relationships/customXml" Target="../ink/ink125.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customXml" Target="../ink/ink122.xml"/><Relationship Id="rId11" Type="http://schemas.openxmlformats.org/officeDocument/2006/relationships/image" Target="../media/image87.emf"/><Relationship Id="rId5" Type="http://schemas.openxmlformats.org/officeDocument/2006/relationships/image" Target="../media/image84.emf"/><Relationship Id="rId10" Type="http://schemas.openxmlformats.org/officeDocument/2006/relationships/customXml" Target="../ink/ink124.xml"/><Relationship Id="rId4" Type="http://schemas.openxmlformats.org/officeDocument/2006/relationships/customXml" Target="../ink/ink121.xml"/><Relationship Id="rId9" Type="http://schemas.openxmlformats.org/officeDocument/2006/relationships/image" Target="../media/image86.emf"/></Relationships>
</file>

<file path=ppt/slides/_rels/slide24.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customXml" Target="../ink/ink131.xml"/><Relationship Id="rId18" Type="http://schemas.openxmlformats.org/officeDocument/2006/relationships/image" Target="../media/image98.emf"/><Relationship Id="rId26" Type="http://schemas.openxmlformats.org/officeDocument/2006/relationships/image" Target="../media/image102.emf"/><Relationship Id="rId3" Type="http://schemas.openxmlformats.org/officeDocument/2006/relationships/customXml" Target="../ink/ink126.xml"/><Relationship Id="rId21" Type="http://schemas.openxmlformats.org/officeDocument/2006/relationships/customXml" Target="../ink/ink135.xml"/><Relationship Id="rId7" Type="http://schemas.openxmlformats.org/officeDocument/2006/relationships/customXml" Target="../ink/ink128.xml"/><Relationship Id="rId12" Type="http://schemas.openxmlformats.org/officeDocument/2006/relationships/image" Target="../media/image95.emf"/><Relationship Id="rId17" Type="http://schemas.openxmlformats.org/officeDocument/2006/relationships/customXml" Target="../ink/ink133.xml"/><Relationship Id="rId25" Type="http://schemas.openxmlformats.org/officeDocument/2006/relationships/customXml" Target="../ink/ink137.xml"/><Relationship Id="rId2" Type="http://schemas.openxmlformats.org/officeDocument/2006/relationships/notesSlide" Target="../notesSlides/notesSlide23.xml"/><Relationship Id="rId16" Type="http://schemas.openxmlformats.org/officeDocument/2006/relationships/image" Target="../media/image97.emf"/><Relationship Id="rId20"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image" Target="../media/image92.emf"/><Relationship Id="rId11" Type="http://schemas.openxmlformats.org/officeDocument/2006/relationships/customXml" Target="../ink/ink130.xml"/><Relationship Id="rId24" Type="http://schemas.openxmlformats.org/officeDocument/2006/relationships/image" Target="../media/image101.emf"/><Relationship Id="rId5" Type="http://schemas.openxmlformats.org/officeDocument/2006/relationships/customXml" Target="../ink/ink127.xml"/><Relationship Id="rId15" Type="http://schemas.openxmlformats.org/officeDocument/2006/relationships/customXml" Target="../ink/ink132.xml"/><Relationship Id="rId23" Type="http://schemas.openxmlformats.org/officeDocument/2006/relationships/customXml" Target="../ink/ink136.xml"/><Relationship Id="rId10" Type="http://schemas.openxmlformats.org/officeDocument/2006/relationships/image" Target="../media/image94.emf"/><Relationship Id="rId19" Type="http://schemas.openxmlformats.org/officeDocument/2006/relationships/customXml" Target="../ink/ink134.xml"/><Relationship Id="rId4" Type="http://schemas.openxmlformats.org/officeDocument/2006/relationships/image" Target="../media/image91.emf"/><Relationship Id="rId9" Type="http://schemas.openxmlformats.org/officeDocument/2006/relationships/customXml" Target="../ink/ink129.xml"/><Relationship Id="rId14" Type="http://schemas.openxmlformats.org/officeDocument/2006/relationships/image" Target="../media/image96.emf"/><Relationship Id="rId22" Type="http://schemas.openxmlformats.org/officeDocument/2006/relationships/image" Target="../media/image100.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38.xml"/><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104.emf"/><Relationship Id="rId5" Type="http://schemas.openxmlformats.org/officeDocument/2006/relationships/customXml" Target="../ink/ink139.xml"/><Relationship Id="rId4" Type="http://schemas.openxmlformats.org/officeDocument/2006/relationships/image" Target="../media/image103.emf"/></Relationships>
</file>

<file path=ppt/slides/_rels/slide31.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140.xml"/><Relationship Id="rId7" Type="http://schemas.openxmlformats.org/officeDocument/2006/relationships/customXml" Target="../ink/ink142.xml"/><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106.emf"/><Relationship Id="rId5" Type="http://schemas.openxmlformats.org/officeDocument/2006/relationships/customXml" Target="../ink/ink141.xml"/><Relationship Id="rId4" Type="http://schemas.openxmlformats.org/officeDocument/2006/relationships/image" Target="../media/image10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8.emf"/><Relationship Id="rId18" Type="http://schemas.openxmlformats.org/officeDocument/2006/relationships/customXml" Target="../ink/ink11.xml"/><Relationship Id="rId26" Type="http://schemas.openxmlformats.org/officeDocument/2006/relationships/customXml" Target="../ink/ink15.xml"/><Relationship Id="rId39" Type="http://schemas.openxmlformats.org/officeDocument/2006/relationships/image" Target="../media/image21.emf"/><Relationship Id="rId21" Type="http://schemas.openxmlformats.org/officeDocument/2006/relationships/image" Target="../media/image12.emf"/><Relationship Id="rId34" Type="http://schemas.openxmlformats.org/officeDocument/2006/relationships/customXml" Target="../ink/ink19.xml"/><Relationship Id="rId42" Type="http://schemas.openxmlformats.org/officeDocument/2006/relationships/customXml" Target="../ink/ink23.xml"/><Relationship Id="rId47" Type="http://schemas.openxmlformats.org/officeDocument/2006/relationships/image" Target="../media/image25.emf"/><Relationship Id="rId7" Type="http://schemas.openxmlformats.org/officeDocument/2006/relationships/image" Target="../media/image5.emf"/><Relationship Id="rId2" Type="http://schemas.openxmlformats.org/officeDocument/2006/relationships/customXml" Target="../ink/ink3.xml"/><Relationship Id="rId16" Type="http://schemas.openxmlformats.org/officeDocument/2006/relationships/customXml" Target="../ink/ink10.xml"/><Relationship Id="rId29" Type="http://schemas.openxmlformats.org/officeDocument/2006/relationships/image" Target="../media/image16.emf"/><Relationship Id="rId11" Type="http://schemas.openxmlformats.org/officeDocument/2006/relationships/image" Target="../media/image7.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20.emf"/><Relationship Id="rId40" Type="http://schemas.openxmlformats.org/officeDocument/2006/relationships/customXml" Target="../ink/ink22.xml"/><Relationship Id="rId45" Type="http://schemas.openxmlformats.org/officeDocument/2006/relationships/image" Target="../media/image24.emf"/><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6.emf"/><Relationship Id="rId10" Type="http://schemas.openxmlformats.org/officeDocument/2006/relationships/customXml" Target="../ink/ink7.xml"/><Relationship Id="rId19" Type="http://schemas.openxmlformats.org/officeDocument/2006/relationships/image" Target="../media/image11.emf"/><Relationship Id="rId31" Type="http://schemas.openxmlformats.org/officeDocument/2006/relationships/image" Target="../media/image17.emf"/><Relationship Id="rId44" Type="http://schemas.openxmlformats.org/officeDocument/2006/relationships/customXml" Target="../ink/ink24.xml"/><Relationship Id="rId4" Type="http://schemas.openxmlformats.org/officeDocument/2006/relationships/customXml" Target="../ink/ink4.xml"/><Relationship Id="rId9" Type="http://schemas.openxmlformats.org/officeDocument/2006/relationships/image" Target="../media/image6.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5.emf"/><Relationship Id="rId30" Type="http://schemas.openxmlformats.org/officeDocument/2006/relationships/customXml" Target="../ink/ink17.xml"/><Relationship Id="rId35" Type="http://schemas.openxmlformats.org/officeDocument/2006/relationships/image" Target="../media/image19.emf"/><Relationship Id="rId43" Type="http://schemas.openxmlformats.org/officeDocument/2006/relationships/image" Target="../media/image23.emf"/><Relationship Id="rId48" Type="http://schemas.openxmlformats.org/officeDocument/2006/relationships/customXml" Target="../ink/ink26.xml"/><Relationship Id="rId8" Type="http://schemas.openxmlformats.org/officeDocument/2006/relationships/customXml" Target="../ink/ink6.xml"/><Relationship Id="rId3" Type="http://schemas.openxmlformats.org/officeDocument/2006/relationships/image" Target="../media/image3.emf"/><Relationship Id="rId12" Type="http://schemas.openxmlformats.org/officeDocument/2006/relationships/customXml" Target="../ink/ink8.xml"/><Relationship Id="rId17" Type="http://schemas.openxmlformats.org/officeDocument/2006/relationships/image" Target="../media/image10.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21.xml"/><Relationship Id="rId46" Type="http://schemas.openxmlformats.org/officeDocument/2006/relationships/customXml" Target="../ink/ink25.xml"/><Relationship Id="rId20" Type="http://schemas.openxmlformats.org/officeDocument/2006/relationships/customXml" Target="../ink/ink12.xml"/><Relationship Id="rId41"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customXml" Target="../ink/ink5.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customXml" Target="../ink/ink38.xml"/><Relationship Id="rId21" Type="http://schemas.openxmlformats.org/officeDocument/2006/relationships/image" Target="../media/image108.emf"/><Relationship Id="rId34" Type="http://schemas.openxmlformats.org/officeDocument/2006/relationships/customXml" Target="../ink/ink42.xml"/><Relationship Id="rId42" Type="http://schemas.openxmlformats.org/officeDocument/2006/relationships/customXml" Target="../ink/ink46.xml"/><Relationship Id="rId47" Type="http://schemas.openxmlformats.org/officeDocument/2006/relationships/image" Target="../media/image230.emf"/><Relationship Id="rId50" Type="http://schemas.openxmlformats.org/officeDocument/2006/relationships/customXml" Target="../ink/ink50.xml"/><Relationship Id="rId55" Type="http://schemas.openxmlformats.org/officeDocument/2006/relationships/image" Target="../media/image28.emf"/><Relationship Id="rId63" Type="http://schemas.openxmlformats.org/officeDocument/2006/relationships/image" Target="../media/image32.emf"/><Relationship Id="rId7" Type="http://schemas.openxmlformats.org/officeDocument/2006/relationships/image" Target="../media/image310.emf"/><Relationship Id="rId2" Type="http://schemas.openxmlformats.org/officeDocument/2006/relationships/notesSlide" Target="../notesSlides/notesSlide4.xml"/><Relationship Id="rId16" Type="http://schemas.openxmlformats.org/officeDocument/2006/relationships/customXml" Target="../ink/ink33.xml"/><Relationship Id="rId29" Type="http://schemas.openxmlformats.org/officeDocument/2006/relationships/image" Target="../media/image140.emf"/><Relationship Id="rId11" Type="http://schemas.openxmlformats.org/officeDocument/2006/relationships/image" Target="../media/image510.emf"/><Relationship Id="rId24" Type="http://schemas.openxmlformats.org/officeDocument/2006/relationships/customXml" Target="../ink/ink37.xml"/><Relationship Id="rId32" Type="http://schemas.openxmlformats.org/officeDocument/2006/relationships/customXml" Target="../ink/ink41.xml"/><Relationship Id="rId37" Type="http://schemas.openxmlformats.org/officeDocument/2006/relationships/image" Target="../media/image180.emf"/><Relationship Id="rId40" Type="http://schemas.openxmlformats.org/officeDocument/2006/relationships/customXml" Target="../ink/ink45.xml"/><Relationship Id="rId45" Type="http://schemas.openxmlformats.org/officeDocument/2006/relationships/image" Target="../media/image220.emf"/><Relationship Id="rId53" Type="http://schemas.openxmlformats.org/officeDocument/2006/relationships/image" Target="../media/image260.emf"/><Relationship Id="rId58" Type="http://schemas.openxmlformats.org/officeDocument/2006/relationships/customXml" Target="../ink/ink54.xml"/><Relationship Id="rId5" Type="http://schemas.openxmlformats.org/officeDocument/2006/relationships/image" Target="../media/image210.emf"/><Relationship Id="rId61" Type="http://schemas.openxmlformats.org/officeDocument/2006/relationships/image" Target="../media/image31.emf"/><Relationship Id="rId19" Type="http://schemas.openxmlformats.org/officeDocument/2006/relationships/image" Target="../media/image910.emf"/><Relationship Id="rId14" Type="http://schemas.openxmlformats.org/officeDocument/2006/relationships/customXml" Target="../ink/ink32.xml"/><Relationship Id="rId22" Type="http://schemas.openxmlformats.org/officeDocument/2006/relationships/customXml" Target="../ink/ink36.xml"/><Relationship Id="rId27" Type="http://schemas.openxmlformats.org/officeDocument/2006/relationships/image" Target="../media/image130.emf"/><Relationship Id="rId30" Type="http://schemas.openxmlformats.org/officeDocument/2006/relationships/customXml" Target="../ink/ink40.xml"/><Relationship Id="rId35" Type="http://schemas.openxmlformats.org/officeDocument/2006/relationships/image" Target="../media/image170.emf"/><Relationship Id="rId43" Type="http://schemas.openxmlformats.org/officeDocument/2006/relationships/image" Target="../media/image211.emf"/><Relationship Id="rId48" Type="http://schemas.openxmlformats.org/officeDocument/2006/relationships/customXml" Target="../ink/ink49.xml"/><Relationship Id="rId56" Type="http://schemas.openxmlformats.org/officeDocument/2006/relationships/customXml" Target="../ink/ink53.xml"/><Relationship Id="rId64" Type="http://schemas.openxmlformats.org/officeDocument/2006/relationships/customXml" Target="../ink/ink57.xml"/><Relationship Id="rId8" Type="http://schemas.openxmlformats.org/officeDocument/2006/relationships/customXml" Target="../ink/ink29.xml"/><Relationship Id="rId51" Type="http://schemas.openxmlformats.org/officeDocument/2006/relationships/image" Target="../media/image250.emf"/><Relationship Id="rId3" Type="http://schemas.openxmlformats.org/officeDocument/2006/relationships/image" Target="../media/image27.emf"/><Relationship Id="rId12" Type="http://schemas.openxmlformats.org/officeDocument/2006/relationships/customXml" Target="../ink/ink31.xml"/><Relationship Id="rId17" Type="http://schemas.openxmlformats.org/officeDocument/2006/relationships/image" Target="../media/image83.emf"/><Relationship Id="rId25" Type="http://schemas.openxmlformats.org/officeDocument/2006/relationships/image" Target="../media/image120.emf"/><Relationship Id="rId33" Type="http://schemas.openxmlformats.org/officeDocument/2006/relationships/image" Target="../media/image160.emf"/><Relationship Id="rId38" Type="http://schemas.openxmlformats.org/officeDocument/2006/relationships/customXml" Target="../ink/ink44.xml"/><Relationship Id="rId46" Type="http://schemas.openxmlformats.org/officeDocument/2006/relationships/customXml" Target="../ink/ink48.xml"/><Relationship Id="rId59" Type="http://schemas.openxmlformats.org/officeDocument/2006/relationships/image" Target="../media/image30.emf"/><Relationship Id="rId20" Type="http://schemas.openxmlformats.org/officeDocument/2006/relationships/customXml" Target="../ink/ink35.xml"/><Relationship Id="rId41" Type="http://schemas.openxmlformats.org/officeDocument/2006/relationships/image" Target="../media/image200.emf"/><Relationship Id="rId54" Type="http://schemas.openxmlformats.org/officeDocument/2006/relationships/customXml" Target="../ink/ink52.xml"/><Relationship Id="rId62" Type="http://schemas.openxmlformats.org/officeDocument/2006/relationships/customXml" Target="../ink/ink56.xml"/><Relationship Id="rId1" Type="http://schemas.openxmlformats.org/officeDocument/2006/relationships/slideLayout" Target="../slideLayouts/slideLayout2.xml"/><Relationship Id="rId6" Type="http://schemas.openxmlformats.org/officeDocument/2006/relationships/customXml" Target="../ink/ink28.xml"/><Relationship Id="rId15" Type="http://schemas.openxmlformats.org/officeDocument/2006/relationships/image" Target="../media/image710.emf"/><Relationship Id="rId23" Type="http://schemas.openxmlformats.org/officeDocument/2006/relationships/image" Target="../media/image110.emf"/><Relationship Id="rId28" Type="http://schemas.openxmlformats.org/officeDocument/2006/relationships/customXml" Target="../ink/ink39.xml"/><Relationship Id="rId36" Type="http://schemas.openxmlformats.org/officeDocument/2006/relationships/customXml" Target="../ink/ink43.xml"/><Relationship Id="rId49" Type="http://schemas.openxmlformats.org/officeDocument/2006/relationships/image" Target="../media/image240.emf"/><Relationship Id="rId57" Type="http://schemas.openxmlformats.org/officeDocument/2006/relationships/image" Target="../media/image29.emf"/><Relationship Id="rId10" Type="http://schemas.openxmlformats.org/officeDocument/2006/relationships/customXml" Target="../ink/ink30.xml"/><Relationship Id="rId31" Type="http://schemas.openxmlformats.org/officeDocument/2006/relationships/image" Target="../media/image150.emf"/><Relationship Id="rId44" Type="http://schemas.openxmlformats.org/officeDocument/2006/relationships/customXml" Target="../ink/ink47.xml"/><Relationship Id="rId52" Type="http://schemas.openxmlformats.org/officeDocument/2006/relationships/customXml" Target="../ink/ink51.xml"/><Relationship Id="rId60" Type="http://schemas.openxmlformats.org/officeDocument/2006/relationships/customXml" Target="../ink/ink55.xml"/><Relationship Id="rId65" Type="http://schemas.openxmlformats.org/officeDocument/2006/relationships/image" Target="../media/image33.emf"/><Relationship Id="rId4" Type="http://schemas.openxmlformats.org/officeDocument/2006/relationships/customXml" Target="../ink/ink27.xml"/><Relationship Id="rId9" Type="http://schemas.openxmlformats.org/officeDocument/2006/relationships/image" Target="../media/image410.emf"/><Relationship Id="rId13" Type="http://schemas.openxmlformats.org/officeDocument/2006/relationships/image" Target="../media/image610.emf"/><Relationship Id="rId18" Type="http://schemas.openxmlformats.org/officeDocument/2006/relationships/customXml" Target="../ink/ink34.xml"/><Relationship Id="rId39" Type="http://schemas.openxmlformats.org/officeDocument/2006/relationships/image" Target="../media/image190.emf"/></Relationships>
</file>

<file path=ppt/slides/_rels/slide7.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311.emf"/><Relationship Id="rId18" Type="http://schemas.openxmlformats.org/officeDocument/2006/relationships/customXml" Target="../ink/ink65.xml"/><Relationship Id="rId3" Type="http://schemas.openxmlformats.org/officeDocument/2006/relationships/image" Target="../media/image27.emf"/><Relationship Id="rId21" Type="http://schemas.openxmlformats.org/officeDocument/2006/relationships/image" Target="../media/image35.emf"/><Relationship Id="rId7" Type="http://schemas.openxmlformats.org/officeDocument/2006/relationships/image" Target="../media/image280.emf"/><Relationship Id="rId12" Type="http://schemas.openxmlformats.org/officeDocument/2006/relationships/customXml" Target="../ink/ink62.xml"/><Relationship Id="rId17" Type="http://schemas.openxmlformats.org/officeDocument/2006/relationships/image" Target="../media/image330.emf"/><Relationship Id="rId25" Type="http://schemas.openxmlformats.org/officeDocument/2006/relationships/image" Target="../media/image37.emf"/><Relationship Id="rId2" Type="http://schemas.openxmlformats.org/officeDocument/2006/relationships/notesSlide" Target="../notesSlides/notesSlide5.xml"/><Relationship Id="rId16" Type="http://schemas.openxmlformats.org/officeDocument/2006/relationships/customXml" Target="../ink/ink64.xml"/><Relationship Id="rId20" Type="http://schemas.openxmlformats.org/officeDocument/2006/relationships/customXml" Target="../ink/ink66.xml"/><Relationship Id="rId1" Type="http://schemas.openxmlformats.org/officeDocument/2006/relationships/slideLayout" Target="../slideLayouts/slideLayout2.xml"/><Relationship Id="rId6" Type="http://schemas.openxmlformats.org/officeDocument/2006/relationships/customXml" Target="../ink/ink59.xml"/><Relationship Id="rId11" Type="http://schemas.openxmlformats.org/officeDocument/2006/relationships/image" Target="../media/image300.emf"/><Relationship Id="rId24" Type="http://schemas.openxmlformats.org/officeDocument/2006/relationships/customXml" Target="../ink/ink68.xml"/><Relationship Id="rId5" Type="http://schemas.openxmlformats.org/officeDocument/2006/relationships/image" Target="../media/image270.emf"/><Relationship Id="rId15" Type="http://schemas.openxmlformats.org/officeDocument/2006/relationships/image" Target="../media/image320.emf"/><Relationship Id="rId23" Type="http://schemas.openxmlformats.org/officeDocument/2006/relationships/image" Target="../media/image36.emf"/><Relationship Id="rId10" Type="http://schemas.openxmlformats.org/officeDocument/2006/relationships/customXml" Target="../ink/ink61.xml"/><Relationship Id="rId19" Type="http://schemas.openxmlformats.org/officeDocument/2006/relationships/image" Target="../media/image34.emf"/><Relationship Id="rId4" Type="http://schemas.openxmlformats.org/officeDocument/2006/relationships/customXml" Target="../ink/ink58.xml"/><Relationship Id="rId9" Type="http://schemas.openxmlformats.org/officeDocument/2006/relationships/image" Target="../media/image290.emf"/><Relationship Id="rId14" Type="http://schemas.openxmlformats.org/officeDocument/2006/relationships/customXml" Target="../ink/ink63.xml"/><Relationship Id="rId22" Type="http://schemas.openxmlformats.org/officeDocument/2006/relationships/customXml" Target="../ink/ink67.xml"/></Relationships>
</file>

<file path=ppt/slides/_rels/slide8.xml.rels><?xml version="1.0" encoding="UTF-8" standalone="yes"?>
<Relationships xmlns="http://schemas.openxmlformats.org/package/2006/relationships"><Relationship Id="rId13" Type="http://schemas.openxmlformats.org/officeDocument/2006/relationships/image" Target="../media/image43.emf"/><Relationship Id="rId18" Type="http://schemas.openxmlformats.org/officeDocument/2006/relationships/customXml" Target="../ink/ink77.xml"/><Relationship Id="rId26" Type="http://schemas.openxmlformats.org/officeDocument/2006/relationships/customXml" Target="../ink/ink81.xml"/><Relationship Id="rId39" Type="http://schemas.openxmlformats.org/officeDocument/2006/relationships/image" Target="../media/image56.emf"/><Relationship Id="rId21" Type="http://schemas.openxmlformats.org/officeDocument/2006/relationships/image" Target="../media/image47.emf"/><Relationship Id="rId34" Type="http://schemas.openxmlformats.org/officeDocument/2006/relationships/customXml" Target="../ink/ink85.xml"/><Relationship Id="rId42" Type="http://schemas.openxmlformats.org/officeDocument/2006/relationships/customXml" Target="../ink/ink89.xml"/><Relationship Id="rId47" Type="http://schemas.openxmlformats.org/officeDocument/2006/relationships/image" Target="../media/image60.emf"/><Relationship Id="rId50" Type="http://schemas.openxmlformats.org/officeDocument/2006/relationships/customXml" Target="../ink/ink93.xml"/><Relationship Id="rId7" Type="http://schemas.openxmlformats.org/officeDocument/2006/relationships/image" Target="../media/image40.emf"/><Relationship Id="rId2" Type="http://schemas.openxmlformats.org/officeDocument/2006/relationships/customXml" Target="../ink/ink69.xml"/><Relationship Id="rId16" Type="http://schemas.openxmlformats.org/officeDocument/2006/relationships/customXml" Target="../ink/ink76.xml"/><Relationship Id="rId29" Type="http://schemas.openxmlformats.org/officeDocument/2006/relationships/image" Target="../media/image51.emf"/><Relationship Id="rId11" Type="http://schemas.openxmlformats.org/officeDocument/2006/relationships/image" Target="../media/image42.emf"/><Relationship Id="rId24" Type="http://schemas.openxmlformats.org/officeDocument/2006/relationships/customXml" Target="../ink/ink80.xml"/><Relationship Id="rId32" Type="http://schemas.openxmlformats.org/officeDocument/2006/relationships/customXml" Target="../ink/ink84.xml"/><Relationship Id="rId37" Type="http://schemas.openxmlformats.org/officeDocument/2006/relationships/image" Target="../media/image55.emf"/><Relationship Id="rId40" Type="http://schemas.openxmlformats.org/officeDocument/2006/relationships/customXml" Target="../ink/ink88.xml"/><Relationship Id="rId45" Type="http://schemas.openxmlformats.org/officeDocument/2006/relationships/image" Target="../media/image59.emf"/><Relationship Id="rId5" Type="http://schemas.openxmlformats.org/officeDocument/2006/relationships/image" Target="../media/image39.emf"/><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82.xml"/><Relationship Id="rId36" Type="http://schemas.openxmlformats.org/officeDocument/2006/relationships/customXml" Target="../ink/ink86.xml"/><Relationship Id="rId49" Type="http://schemas.openxmlformats.org/officeDocument/2006/relationships/image" Target="../media/image61.emf"/><Relationship Id="rId10" Type="http://schemas.openxmlformats.org/officeDocument/2006/relationships/customXml" Target="../ink/ink73.xml"/><Relationship Id="rId19" Type="http://schemas.openxmlformats.org/officeDocument/2006/relationships/image" Target="../media/image46.emf"/><Relationship Id="rId31" Type="http://schemas.openxmlformats.org/officeDocument/2006/relationships/image" Target="../media/image52.emf"/><Relationship Id="rId44" Type="http://schemas.openxmlformats.org/officeDocument/2006/relationships/customXml" Target="../ink/ink90.xml"/><Relationship Id="rId4" Type="http://schemas.openxmlformats.org/officeDocument/2006/relationships/customXml" Target="../ink/ink70.xml"/><Relationship Id="rId9" Type="http://schemas.openxmlformats.org/officeDocument/2006/relationships/image" Target="../media/image41.emf"/><Relationship Id="rId14" Type="http://schemas.openxmlformats.org/officeDocument/2006/relationships/customXml" Target="../ink/ink75.xml"/><Relationship Id="rId22" Type="http://schemas.openxmlformats.org/officeDocument/2006/relationships/customXml" Target="../ink/ink79.xml"/><Relationship Id="rId27" Type="http://schemas.openxmlformats.org/officeDocument/2006/relationships/image" Target="../media/image50.emf"/><Relationship Id="rId30" Type="http://schemas.openxmlformats.org/officeDocument/2006/relationships/customXml" Target="../ink/ink83.xml"/><Relationship Id="rId35" Type="http://schemas.openxmlformats.org/officeDocument/2006/relationships/image" Target="../media/image54.emf"/><Relationship Id="rId43" Type="http://schemas.openxmlformats.org/officeDocument/2006/relationships/image" Target="../media/image58.emf"/><Relationship Id="rId48" Type="http://schemas.openxmlformats.org/officeDocument/2006/relationships/customXml" Target="../ink/ink92.xml"/><Relationship Id="rId8" Type="http://schemas.openxmlformats.org/officeDocument/2006/relationships/customXml" Target="../ink/ink72.xml"/><Relationship Id="rId51" Type="http://schemas.openxmlformats.org/officeDocument/2006/relationships/image" Target="../media/image62.emf"/><Relationship Id="rId3" Type="http://schemas.openxmlformats.org/officeDocument/2006/relationships/image" Target="../media/image38.emf"/><Relationship Id="rId12" Type="http://schemas.openxmlformats.org/officeDocument/2006/relationships/customXml" Target="../ink/ink74.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87.xml"/><Relationship Id="rId46" Type="http://schemas.openxmlformats.org/officeDocument/2006/relationships/customXml" Target="../ink/ink91.xml"/><Relationship Id="rId20" Type="http://schemas.openxmlformats.org/officeDocument/2006/relationships/customXml" Target="../ink/ink78.xml"/><Relationship Id="rId41"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customXml" Target="../ink/ink71.xml"/></Relationships>
</file>

<file path=ppt/slides/_rels/slide9.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390.emf"/><Relationship Id="rId18" Type="http://schemas.openxmlformats.org/officeDocument/2006/relationships/customXml" Target="../ink/ink101.xml"/><Relationship Id="rId3" Type="http://schemas.openxmlformats.org/officeDocument/2006/relationships/image" Target="../media/image27.emf"/><Relationship Id="rId7" Type="http://schemas.openxmlformats.org/officeDocument/2006/relationships/image" Target="../media/image290.emf"/><Relationship Id="rId12" Type="http://schemas.openxmlformats.org/officeDocument/2006/relationships/customXml" Target="../ink/ink98.xml"/><Relationship Id="rId17" Type="http://schemas.openxmlformats.org/officeDocument/2006/relationships/image" Target="../media/image411.emf"/><Relationship Id="rId2" Type="http://schemas.openxmlformats.org/officeDocument/2006/relationships/notesSlide" Target="../notesSlides/notesSlide6.xml"/><Relationship Id="rId16" Type="http://schemas.openxmlformats.org/officeDocument/2006/relationships/customXml" Target="../ink/ink100.xml"/><Relationship Id="rId1" Type="http://schemas.openxmlformats.org/officeDocument/2006/relationships/slideLayout" Target="../slideLayouts/slideLayout2.xml"/><Relationship Id="rId6" Type="http://schemas.openxmlformats.org/officeDocument/2006/relationships/customXml" Target="../ink/ink95.xml"/><Relationship Id="rId11" Type="http://schemas.openxmlformats.org/officeDocument/2006/relationships/image" Target="../media/image380.emf"/><Relationship Id="rId5" Type="http://schemas.openxmlformats.org/officeDocument/2006/relationships/image" Target="../media/image270.emf"/><Relationship Id="rId15" Type="http://schemas.openxmlformats.org/officeDocument/2006/relationships/image" Target="../media/image400.emf"/><Relationship Id="rId10" Type="http://schemas.openxmlformats.org/officeDocument/2006/relationships/customXml" Target="../ink/ink97.xml"/><Relationship Id="rId19" Type="http://schemas.openxmlformats.org/officeDocument/2006/relationships/image" Target="../media/image420.emf"/><Relationship Id="rId4" Type="http://schemas.openxmlformats.org/officeDocument/2006/relationships/customXml" Target="../ink/ink94.xml"/><Relationship Id="rId9" Type="http://schemas.openxmlformats.org/officeDocument/2006/relationships/image" Target="../media/image320.emf"/><Relationship Id="rId14" Type="http://schemas.openxmlformats.org/officeDocument/2006/relationships/customXml" Target="../ink/ink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711200" y="787400"/>
            <a:ext cx="10363200" cy="1143000"/>
          </a:xfrm>
        </p:spPr>
        <p:txBody>
          <a:bodyPr>
            <a:normAutofit fontScale="90000"/>
          </a:bodyPr>
          <a:lstStyle/>
          <a:p>
            <a:pPr eaLnBrk="1" hangingPunct="1"/>
            <a:r>
              <a:rPr lang="en-US" dirty="0" smtClean="0"/>
              <a:t>CPSC 503</a:t>
            </a:r>
            <a:br>
              <a:rPr lang="en-US" dirty="0" smtClean="0"/>
            </a:br>
            <a:r>
              <a:rPr lang="en-US" dirty="0" smtClean="0"/>
              <a:t>Computational Linguistics</a:t>
            </a:r>
          </a:p>
        </p:txBody>
      </p:sp>
      <p:sp>
        <p:nvSpPr>
          <p:cNvPr id="1031" name="Rectangle 3"/>
          <p:cNvSpPr>
            <a:spLocks noGrp="1" noChangeArrowheads="1"/>
          </p:cNvSpPr>
          <p:nvPr>
            <p:ph type="subTitle" idx="1"/>
          </p:nvPr>
        </p:nvSpPr>
        <p:spPr>
          <a:xfrm>
            <a:off x="1727200" y="2616200"/>
            <a:ext cx="9042400" cy="2057400"/>
          </a:xfrm>
        </p:spPr>
        <p:txBody>
          <a:bodyPr>
            <a:normAutofit/>
          </a:bodyPr>
          <a:lstStyle/>
          <a:p>
            <a:pPr eaLnBrk="1" hangingPunct="1"/>
            <a:r>
              <a:rPr lang="en-US" sz="3200" i="1" dirty="0" smtClean="0"/>
              <a:t>CNNs  / Semantic Role Labeling / Intro Pragmatics</a:t>
            </a:r>
          </a:p>
          <a:p>
            <a:pPr eaLnBrk="1" hangingPunct="1"/>
            <a:r>
              <a:rPr lang="en-US" sz="3200" dirty="0" smtClean="0"/>
              <a:t>Lecture 14</a:t>
            </a:r>
          </a:p>
          <a:p>
            <a:pPr eaLnBrk="1" hangingPunct="1"/>
            <a:r>
              <a:rPr lang="en-US" sz="3200" dirty="0" smtClean="0"/>
              <a:t>Giuseppe </a:t>
            </a:r>
            <a:r>
              <a:rPr lang="en-US" sz="3200" dirty="0" err="1" smtClean="0"/>
              <a:t>Carenini</a:t>
            </a:r>
            <a:endParaRPr lang="en-US" sz="3200"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217084" y="4841883"/>
              <a:ext cx="700616" cy="296863"/>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207363" y="4831049"/>
                <a:ext cx="722938" cy="319976"/>
              </a:xfrm>
              <a:prstGeom prst="rect">
                <a:avLst/>
              </a:prstGeom>
            </p:spPr>
          </p:pic>
        </mc:Fallback>
      </mc:AlternateContent>
      <p:sp>
        <p:nvSpPr>
          <p:cNvPr id="8" name="TextBox 7"/>
          <p:cNvSpPr txBox="1"/>
          <p:nvPr/>
        </p:nvSpPr>
        <p:spPr>
          <a:xfrm>
            <a:off x="285072" y="5733109"/>
            <a:ext cx="5839740" cy="461665"/>
          </a:xfrm>
          <a:prstGeom prst="rect">
            <a:avLst/>
          </a:prstGeom>
          <a:noFill/>
        </p:spPr>
        <p:txBody>
          <a:bodyPr wrap="none" rtlCol="0">
            <a:spAutoFit/>
          </a:bodyPr>
          <a:lstStyle/>
          <a:p>
            <a:r>
              <a:rPr lang="en-CA" sz="2400" dirty="0"/>
              <a:t>Slides Source: </a:t>
            </a:r>
            <a:r>
              <a:rPr lang="en-CA" sz="2400" dirty="0" err="1"/>
              <a:t>Jurafsky</a:t>
            </a:r>
            <a:r>
              <a:rPr lang="en-CA" sz="2400" dirty="0"/>
              <a:t> &amp; </a:t>
            </a:r>
            <a:r>
              <a:rPr lang="en-CA" sz="2400" dirty="0" smtClean="0"/>
              <a:t>Martin / Y. Goldberg</a:t>
            </a:r>
            <a:endParaRPr lang="en-CA" sz="2400" dirty="0"/>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099680" y="4247520"/>
              <a:ext cx="804960" cy="636960"/>
            </p14:xfrm>
          </p:contentPart>
        </mc:Choice>
        <mc:Fallback xmlns="">
          <p:pic>
            <p:nvPicPr>
              <p:cNvPr id="2" name="Ink 1"/>
              <p:cNvPicPr/>
              <p:nvPr/>
            </p:nvPicPr>
            <p:blipFill>
              <a:blip r:embed="rId6"/>
              <a:stretch>
                <a:fillRect/>
              </a:stretch>
            </p:blipFill>
            <p:spPr>
              <a:xfrm>
                <a:off x="1087800" y="4234918"/>
                <a:ext cx="821520" cy="654243"/>
              </a:xfrm>
              <a:prstGeom prst="rect">
                <a:avLst/>
              </a:prstGeom>
            </p:spPr>
          </p:pic>
        </mc:Fallback>
      </mc:AlternateContent>
      <p:sp>
        <p:nvSpPr>
          <p:cNvPr id="3" name="Date Placeholder 2"/>
          <p:cNvSpPr>
            <a:spLocks noGrp="1"/>
          </p:cNvSpPr>
          <p:nvPr>
            <p:ph type="dt" sz="half" idx="10"/>
          </p:nvPr>
        </p:nvSpPr>
        <p:spPr/>
        <p:txBody>
          <a:bodyPr/>
          <a:lstStyle/>
          <a:p>
            <a:fld id="{85DC7719-D4EA-4A7A-BB52-7971B6172F20}" type="datetime1">
              <a:rPr lang="en-US" smtClean="0"/>
              <a:t>2/27/2019</a:t>
            </a:fld>
            <a:endParaRPr lang="en-CA"/>
          </a:p>
        </p:txBody>
      </p:sp>
      <p:sp>
        <p:nvSpPr>
          <p:cNvPr id="4" name="Footer Placeholder 3"/>
          <p:cNvSpPr>
            <a:spLocks noGrp="1"/>
          </p:cNvSpPr>
          <p:nvPr>
            <p:ph type="ftr" sz="quarter" idx="11"/>
          </p:nvPr>
        </p:nvSpPr>
        <p:spPr/>
        <p:txBody>
          <a:bodyPr/>
          <a:lstStyle/>
          <a:p>
            <a:r>
              <a:rPr lang="en-CA" dirty="0" smtClean="0"/>
              <a:t>CPSC503 Winter 2019</a:t>
            </a:r>
            <a:endParaRPr lang="en-CA" dirty="0"/>
          </a:p>
        </p:txBody>
      </p:sp>
      <p:sp>
        <p:nvSpPr>
          <p:cNvPr id="5" name="Slide Number Placeholder 4"/>
          <p:cNvSpPr>
            <a:spLocks noGrp="1"/>
          </p:cNvSpPr>
          <p:nvPr>
            <p:ph type="sldNum" sz="quarter" idx="12"/>
          </p:nvPr>
        </p:nvSpPr>
        <p:spPr/>
        <p:txBody>
          <a:bodyPr/>
          <a:lstStyle/>
          <a:p>
            <a:fld id="{C79E7FD9-0062-48F3-88D9-1AA82886013F}" type="slidenum">
              <a:rPr lang="en-CA" smtClean="0"/>
              <a:t>1</a:t>
            </a:fld>
            <a:endParaRPr lang="en-CA"/>
          </a:p>
        </p:txBody>
      </p:sp>
    </p:spTree>
    <p:extLst>
      <p:ext uri="{BB962C8B-B14F-4D97-AF65-F5344CB8AC3E}">
        <p14:creationId xmlns:p14="http://schemas.microsoft.com/office/powerpoint/2010/main" val="3301290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87" y="0"/>
            <a:ext cx="10515600" cy="1325563"/>
          </a:xfrm>
        </p:spPr>
        <p:txBody>
          <a:bodyPr/>
          <a:lstStyle/>
          <a:p>
            <a:r>
              <a:rPr lang="en-CA" b="1" dirty="0" smtClean="0"/>
              <a:t>Motivation / Training / Intuitions</a:t>
            </a:r>
            <a:endParaRPr lang="en-CA" b="1" dirty="0"/>
          </a:p>
        </p:txBody>
      </p:sp>
      <p:sp>
        <p:nvSpPr>
          <p:cNvPr id="3" name="Content Placeholder 2"/>
          <p:cNvSpPr>
            <a:spLocks noGrp="1"/>
          </p:cNvSpPr>
          <p:nvPr>
            <p:ph idx="1"/>
          </p:nvPr>
        </p:nvSpPr>
        <p:spPr>
          <a:xfrm>
            <a:off x="401021" y="1192873"/>
            <a:ext cx="11245645" cy="4889807"/>
          </a:xfrm>
        </p:spPr>
        <p:txBody>
          <a:bodyPr>
            <a:normAutofit lnSpcReduction="10000"/>
          </a:bodyPr>
          <a:lstStyle/>
          <a:p>
            <a:r>
              <a:rPr lang="en-CA" dirty="0"/>
              <a:t>I</a:t>
            </a:r>
            <a:r>
              <a:rPr lang="en-CA" dirty="0" smtClean="0"/>
              <a:t>ntention </a:t>
            </a:r>
            <a:r>
              <a:rPr lang="en-CA" dirty="0"/>
              <a:t>is to focus on the most important “features” in the sentence, regardless </a:t>
            </a:r>
            <a:r>
              <a:rPr lang="en-CA" dirty="0" smtClean="0"/>
              <a:t>of their location</a:t>
            </a:r>
          </a:p>
          <a:p>
            <a:r>
              <a:rPr lang="en-CA" dirty="0"/>
              <a:t>E</a:t>
            </a:r>
            <a:r>
              <a:rPr lang="en-CA" dirty="0" smtClean="0"/>
              <a:t>ach </a:t>
            </a:r>
            <a:r>
              <a:rPr lang="en-CA" b="1" dirty="0"/>
              <a:t>filter</a:t>
            </a:r>
            <a:r>
              <a:rPr lang="en-CA" dirty="0"/>
              <a:t> extracts a different </a:t>
            </a:r>
            <a:r>
              <a:rPr lang="en-CA" b="1" dirty="0"/>
              <a:t>indicator</a:t>
            </a:r>
            <a:r>
              <a:rPr lang="en-CA" dirty="0"/>
              <a:t> from the </a:t>
            </a:r>
            <a:r>
              <a:rPr lang="en-CA" dirty="0" smtClean="0"/>
              <a:t>window</a:t>
            </a:r>
          </a:p>
          <a:p>
            <a:r>
              <a:rPr lang="en-CA" dirty="0"/>
              <a:t>T</a:t>
            </a:r>
            <a:r>
              <a:rPr lang="en-CA" dirty="0" smtClean="0"/>
              <a:t>he </a:t>
            </a:r>
            <a:r>
              <a:rPr lang="en-CA" dirty="0"/>
              <a:t>pooling </a:t>
            </a:r>
            <a:r>
              <a:rPr lang="en-CA" dirty="0" smtClean="0"/>
              <a:t>operation zooms </a:t>
            </a:r>
            <a:r>
              <a:rPr lang="en-CA" dirty="0"/>
              <a:t>in on the important indicators. </a:t>
            </a:r>
            <a:endParaRPr lang="en-CA" dirty="0" smtClean="0"/>
          </a:p>
          <a:p>
            <a:r>
              <a:rPr lang="en-CA" dirty="0" smtClean="0"/>
              <a:t>The </a:t>
            </a:r>
            <a:r>
              <a:rPr lang="en-CA" dirty="0"/>
              <a:t>resulting </a:t>
            </a:r>
            <a:r>
              <a:rPr lang="en-CA" dirty="0" smtClean="0">
                <a:latin typeface="Script MT Bold" panose="03040602040607080904" pitchFamily="66" charset="0"/>
              </a:rPr>
              <a:t> </a:t>
            </a:r>
            <a:r>
              <a:rPr lang="en-CA" dirty="0">
                <a:latin typeface="Script MT Bold" panose="03040602040607080904" pitchFamily="66" charset="0"/>
              </a:rPr>
              <a:t>l</a:t>
            </a:r>
            <a:r>
              <a:rPr lang="en-CA" dirty="0"/>
              <a:t> </a:t>
            </a:r>
            <a:r>
              <a:rPr lang="en-CA" dirty="0" smtClean="0"/>
              <a:t>-</a:t>
            </a:r>
            <a:r>
              <a:rPr lang="en-CA" dirty="0"/>
              <a:t>dimensional vector is then fed </a:t>
            </a:r>
            <a:r>
              <a:rPr lang="en-CA" dirty="0" smtClean="0"/>
              <a:t>further into </a:t>
            </a:r>
            <a:r>
              <a:rPr lang="en-CA" dirty="0"/>
              <a:t>a network that is used for prediction. </a:t>
            </a:r>
            <a:endParaRPr lang="en-CA" dirty="0" smtClean="0"/>
          </a:p>
          <a:p>
            <a:r>
              <a:rPr lang="en-CA" b="1" dirty="0" smtClean="0"/>
              <a:t>Training</a:t>
            </a:r>
            <a:r>
              <a:rPr lang="en-CA" dirty="0" smtClean="0"/>
              <a:t>: gradients </a:t>
            </a:r>
            <a:r>
              <a:rPr lang="en-CA" dirty="0"/>
              <a:t>that </a:t>
            </a:r>
            <a:r>
              <a:rPr lang="en-CA" dirty="0" smtClean="0"/>
              <a:t>propagated </a:t>
            </a:r>
            <a:r>
              <a:rPr lang="en-CA" dirty="0"/>
              <a:t>back from the </a:t>
            </a:r>
            <a:r>
              <a:rPr lang="en-CA" dirty="0" smtClean="0"/>
              <a:t>network’s loss on task</a:t>
            </a:r>
          </a:p>
          <a:p>
            <a:pPr lvl="1"/>
            <a:r>
              <a:rPr lang="en-CA" dirty="0" smtClean="0"/>
              <a:t>used </a:t>
            </a:r>
            <a:r>
              <a:rPr lang="en-CA" dirty="0"/>
              <a:t>to tune the parameters of the filter function </a:t>
            </a:r>
            <a:r>
              <a:rPr lang="en-CA" dirty="0" smtClean="0"/>
              <a:t>to highlight </a:t>
            </a:r>
            <a:r>
              <a:rPr lang="en-CA" dirty="0"/>
              <a:t>the aspects of the data that are important for the task </a:t>
            </a:r>
            <a:endParaRPr lang="en-CA" dirty="0" smtClean="0"/>
          </a:p>
          <a:p>
            <a:r>
              <a:rPr lang="en-CA" dirty="0" smtClean="0"/>
              <a:t>Intuitively, when </a:t>
            </a:r>
            <a:r>
              <a:rPr lang="en-CA" dirty="0"/>
              <a:t>the sliding window of size </a:t>
            </a:r>
            <a:r>
              <a:rPr lang="en-CA" b="1" dirty="0"/>
              <a:t>k</a:t>
            </a:r>
            <a:r>
              <a:rPr lang="en-CA" dirty="0"/>
              <a:t> is run over a sequence, the filter function learns </a:t>
            </a:r>
            <a:r>
              <a:rPr lang="en-CA" dirty="0" smtClean="0"/>
              <a:t>to identify </a:t>
            </a:r>
            <a:r>
              <a:rPr lang="en-CA" dirty="0"/>
              <a:t>informative </a:t>
            </a:r>
            <a:r>
              <a:rPr lang="en-CA" b="1" dirty="0" smtClean="0"/>
              <a:t>k-gram</a:t>
            </a:r>
            <a:endParaRPr lang="en-CA" b="1" dirty="0"/>
          </a:p>
        </p:txBody>
      </p:sp>
      <p:sp>
        <p:nvSpPr>
          <p:cNvPr id="4" name="Date Placeholder 3"/>
          <p:cNvSpPr>
            <a:spLocks noGrp="1"/>
          </p:cNvSpPr>
          <p:nvPr>
            <p:ph type="dt" sz="half" idx="10"/>
          </p:nvPr>
        </p:nvSpPr>
        <p:spPr/>
        <p:txBody>
          <a:bodyPr/>
          <a:lstStyle/>
          <a:p>
            <a:fld id="{67A1CB8A-24E3-474D-9CA2-4192BCC4E18F}"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10</a:t>
            </a:fld>
            <a:endParaRPr lang="en-CA"/>
          </a:p>
        </p:txBody>
      </p:sp>
    </p:spTree>
    <p:extLst>
      <p:ext uri="{BB962C8B-B14F-4D97-AF65-F5344CB8AC3E}">
        <p14:creationId xmlns:p14="http://schemas.microsoft.com/office/powerpoint/2010/main" val="38357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4004" y="159442"/>
            <a:ext cx="10515600" cy="1325563"/>
          </a:xfrm>
        </p:spPr>
        <p:txBody>
          <a:bodyPr/>
          <a:lstStyle/>
          <a:p>
            <a:r>
              <a:rPr lang="en-CA" dirty="0" smtClean="0"/>
              <a:t>K-Max Pooling ? </a:t>
            </a:r>
            <a:r>
              <a:rPr lang="en-CA" dirty="0" err="1" smtClean="0"/>
              <a:t>Pag</a:t>
            </a:r>
            <a:r>
              <a:rPr lang="en-CA" dirty="0" smtClean="0"/>
              <a:t>. 157</a:t>
            </a:r>
            <a:endParaRPr lang="en-CA" dirty="0"/>
          </a:p>
        </p:txBody>
      </p:sp>
      <p:sp>
        <p:nvSpPr>
          <p:cNvPr id="3" name="Content Placeholder 2"/>
          <p:cNvSpPr>
            <a:spLocks noGrp="1"/>
          </p:cNvSpPr>
          <p:nvPr>
            <p:ph idx="1"/>
          </p:nvPr>
        </p:nvSpPr>
        <p:spPr>
          <a:xfrm>
            <a:off x="342207" y="2077863"/>
            <a:ext cx="10515600" cy="4351338"/>
          </a:xfrm>
        </p:spPr>
        <p:txBody>
          <a:bodyPr>
            <a:noAutofit/>
          </a:bodyPr>
          <a:lstStyle/>
          <a:p>
            <a:r>
              <a:rPr lang="en-CA" sz="2000" dirty="0" smtClean="0"/>
              <a:t>Max pooling would return </a:t>
            </a:r>
            <a:r>
              <a:rPr lang="en-CA" sz="2000" dirty="0" smtClean="0">
                <a:latin typeface="Times New Roman" panose="02020603050405020304" pitchFamily="18" charset="0"/>
                <a:cs typeface="Times New Roman" panose="02020603050405020304" pitchFamily="18" charset="0"/>
              </a:rPr>
              <a:t>[9 </a:t>
            </a:r>
            <a:r>
              <a:rPr lang="en-CA" sz="2000" dirty="0">
                <a:latin typeface="Times New Roman" panose="02020603050405020304" pitchFamily="18" charset="0"/>
                <a:cs typeface="Times New Roman" panose="02020603050405020304" pitchFamily="18" charset="0"/>
              </a:rPr>
              <a:t>8 </a:t>
            </a:r>
            <a:r>
              <a:rPr lang="en-CA" sz="2000" dirty="0" smtClean="0">
                <a:latin typeface="Times New Roman" panose="02020603050405020304" pitchFamily="18" charset="0"/>
                <a:cs typeface="Times New Roman" panose="02020603050405020304" pitchFamily="18" charset="0"/>
              </a:rPr>
              <a:t>5]</a:t>
            </a:r>
            <a:endParaRPr lang="en-CA" sz="2000" dirty="0">
              <a:latin typeface="Times New Roman" panose="02020603050405020304" pitchFamily="18" charset="0"/>
              <a:cs typeface="Times New Roman" panose="02020603050405020304" pitchFamily="18" charset="0"/>
            </a:endParaRPr>
          </a:p>
          <a:p>
            <a:r>
              <a:rPr lang="en-CA" sz="2000" dirty="0"/>
              <a:t>W</a:t>
            </a:r>
            <a:r>
              <a:rPr lang="en-CA" sz="2000" dirty="0" smtClean="0"/>
              <a:t>hile </a:t>
            </a:r>
            <a:r>
              <a:rPr lang="en-CA" sz="2000" dirty="0"/>
              <a:t>a 2-max </a:t>
            </a:r>
            <a:r>
              <a:rPr lang="en-CA" sz="2000" dirty="0" smtClean="0"/>
              <a:t>pooling will </a:t>
            </a:r>
            <a:r>
              <a:rPr lang="en-CA" sz="2000" dirty="0"/>
              <a:t>result in the following matrix</a:t>
            </a:r>
            <a:r>
              <a:rPr lang="en-CA" sz="2000" dirty="0" smtClean="0"/>
              <a:t>:</a:t>
            </a:r>
          </a:p>
          <a:p>
            <a:endParaRPr lang="en-CA" sz="2000" dirty="0" smtClean="0"/>
          </a:p>
          <a:p>
            <a:pPr marL="0" indent="0">
              <a:buNone/>
            </a:pPr>
            <a:endParaRPr lang="en-CA" sz="2000" dirty="0" smtClean="0"/>
          </a:p>
          <a:p>
            <a:r>
              <a:rPr lang="en-CA" sz="2000" dirty="0" smtClean="0"/>
              <a:t>whose </a:t>
            </a:r>
            <a:r>
              <a:rPr lang="en-CA" sz="2000" dirty="0"/>
              <a:t>rows will then be concatenated </a:t>
            </a:r>
            <a:r>
              <a:rPr lang="en-CA" sz="2000" dirty="0" smtClean="0"/>
              <a:t>to   </a:t>
            </a:r>
            <a:r>
              <a:rPr lang="en-CA" sz="2000" dirty="0" smtClean="0">
                <a:latin typeface="Times New Roman" panose="02020603050405020304" pitchFamily="18" charset="0"/>
                <a:cs typeface="Times New Roman" panose="02020603050405020304" pitchFamily="18" charset="0"/>
              </a:rPr>
              <a:t>[9 </a:t>
            </a:r>
            <a:r>
              <a:rPr lang="en-CA" sz="2000" dirty="0">
                <a:latin typeface="Times New Roman" panose="02020603050405020304" pitchFamily="18" charset="0"/>
                <a:cs typeface="Times New Roman" panose="02020603050405020304" pitchFamily="18" charset="0"/>
              </a:rPr>
              <a:t>6 3 7 8 </a:t>
            </a:r>
            <a:r>
              <a:rPr lang="en-CA" sz="2000" dirty="0" smtClean="0">
                <a:latin typeface="Times New Roman" panose="02020603050405020304" pitchFamily="18" charset="0"/>
                <a:cs typeface="Times New Roman" panose="02020603050405020304" pitchFamily="18" charset="0"/>
              </a:rPr>
              <a:t>5]</a:t>
            </a:r>
            <a:endParaRPr lang="en-CA" sz="2000" dirty="0">
              <a:latin typeface="Times New Roman" panose="02020603050405020304" pitchFamily="18" charset="0"/>
              <a:cs typeface="Times New Roman" panose="02020603050405020304" pitchFamily="18" charset="0"/>
            </a:endParaRPr>
          </a:p>
          <a:p>
            <a:endParaRPr lang="en-CA" sz="2000" dirty="0"/>
          </a:p>
          <a:p>
            <a:r>
              <a:rPr lang="en-CA" sz="2000" dirty="0"/>
              <a:t>.</a:t>
            </a:r>
          </a:p>
        </p:txBody>
      </p:sp>
      <p:sp>
        <p:nvSpPr>
          <p:cNvPr id="4" name="Date Placeholder 3"/>
          <p:cNvSpPr>
            <a:spLocks noGrp="1"/>
          </p:cNvSpPr>
          <p:nvPr>
            <p:ph type="dt" sz="half" idx="10"/>
          </p:nvPr>
        </p:nvSpPr>
        <p:spPr/>
        <p:txBody>
          <a:bodyPr/>
          <a:lstStyle/>
          <a:p>
            <a:fld id="{D4789FE0-93E3-4BEA-9262-9C7B6D470E3F}"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11</a:t>
            </a:fld>
            <a:endParaRPr lang="en-CA"/>
          </a:p>
        </p:txBody>
      </p:sp>
      <p:pic>
        <p:nvPicPr>
          <p:cNvPr id="7" name="Picture 6"/>
          <p:cNvPicPr>
            <a:picLocks noChangeAspect="1"/>
          </p:cNvPicPr>
          <p:nvPr/>
        </p:nvPicPr>
        <p:blipFill rotWithShape="1">
          <a:blip r:embed="rId3"/>
          <a:srcRect l="9118" t="-1230" r="11848" b="47085"/>
          <a:stretch/>
        </p:blipFill>
        <p:spPr>
          <a:xfrm>
            <a:off x="9982200" y="1782140"/>
            <a:ext cx="1296785" cy="1720736"/>
          </a:xfrm>
          <a:prstGeom prst="rect">
            <a:avLst/>
          </a:prstGeom>
        </p:spPr>
      </p:pic>
      <p:pic>
        <p:nvPicPr>
          <p:cNvPr id="8" name="Picture 7"/>
          <p:cNvPicPr>
            <a:picLocks noChangeAspect="1"/>
          </p:cNvPicPr>
          <p:nvPr/>
        </p:nvPicPr>
        <p:blipFill rotWithShape="1">
          <a:blip r:embed="rId3"/>
          <a:srcRect l="6924" t="67696" r="18095" b="10332"/>
          <a:stretch/>
        </p:blipFill>
        <p:spPr>
          <a:xfrm>
            <a:off x="6591993" y="2518756"/>
            <a:ext cx="1230284" cy="698269"/>
          </a:xfrm>
          <a:prstGeom prst="rect">
            <a:avLst/>
          </a:prstGeom>
        </p:spPr>
      </p:pic>
      <p:sp>
        <p:nvSpPr>
          <p:cNvPr id="9" name="Content Placeholder 2"/>
          <p:cNvSpPr txBox="1">
            <a:spLocks/>
          </p:cNvSpPr>
          <p:nvPr/>
        </p:nvSpPr>
        <p:spPr>
          <a:xfrm>
            <a:off x="342207" y="1412154"/>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000" dirty="0" smtClean="0"/>
              <a:t>Top k values in each dimension are retained instead of only the best one, </a:t>
            </a:r>
            <a:r>
              <a:rPr lang="en-CA" sz="2000" b="1" dirty="0" smtClean="0"/>
              <a:t>while preserving the order in which they appeared in the text</a:t>
            </a:r>
            <a:r>
              <a:rPr lang="en-CA" sz="2000" dirty="0" smtClean="0"/>
              <a:t>.⁵ For example, consider the following matrix:</a:t>
            </a:r>
          </a:p>
        </p:txBody>
      </p:sp>
    </p:spTree>
    <p:extLst>
      <p:ext uri="{BB962C8B-B14F-4D97-AF65-F5344CB8AC3E}">
        <p14:creationId xmlns:p14="http://schemas.microsoft.com/office/powerpoint/2010/main" val="82541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0" y="-84958"/>
            <a:ext cx="10515600" cy="1325563"/>
          </a:xfrm>
        </p:spPr>
        <p:txBody>
          <a:bodyPr/>
          <a:lstStyle/>
          <a:p>
            <a:r>
              <a:rPr lang="en-CA" b="1" dirty="0" smtClean="0"/>
              <a:t>CNN for capturing k-gram of varying length</a:t>
            </a:r>
            <a:endParaRPr lang="en-CA" b="1" dirty="0"/>
          </a:p>
        </p:txBody>
      </p:sp>
      <p:sp>
        <p:nvSpPr>
          <p:cNvPr id="3" name="Content Placeholder 2"/>
          <p:cNvSpPr>
            <a:spLocks noGrp="1"/>
          </p:cNvSpPr>
          <p:nvPr>
            <p:ph idx="1"/>
          </p:nvPr>
        </p:nvSpPr>
        <p:spPr>
          <a:xfrm>
            <a:off x="258096" y="847315"/>
            <a:ext cx="11648769" cy="4088479"/>
          </a:xfrm>
        </p:spPr>
        <p:txBody>
          <a:bodyPr>
            <a:normAutofit/>
          </a:bodyPr>
          <a:lstStyle/>
          <a:p>
            <a:pPr marL="0" indent="0">
              <a:buNone/>
            </a:pPr>
            <a:r>
              <a:rPr lang="en-CA" sz="3600" dirty="0"/>
              <a:t>Rather than a single convolutional layer, several convolutional layers may be applied in parallel.</a:t>
            </a:r>
          </a:p>
          <a:p>
            <a:r>
              <a:rPr lang="en-CA" sz="3200" dirty="0"/>
              <a:t>W</a:t>
            </a:r>
            <a:r>
              <a:rPr lang="en-CA" sz="3200" dirty="0" smtClean="0"/>
              <a:t>e </a:t>
            </a:r>
            <a:r>
              <a:rPr lang="en-CA" sz="3200" dirty="0"/>
              <a:t>may have </a:t>
            </a:r>
            <a:r>
              <a:rPr lang="en-CA" sz="3200" b="1" dirty="0"/>
              <a:t>four different convolutional layers</a:t>
            </a:r>
            <a:r>
              <a:rPr lang="en-CA" sz="3200" dirty="0"/>
              <a:t>, each with a different window size </a:t>
            </a:r>
            <a:r>
              <a:rPr lang="en-CA" sz="3200" dirty="0" smtClean="0"/>
              <a:t>in the </a:t>
            </a:r>
            <a:r>
              <a:rPr lang="en-CA" sz="3200" dirty="0"/>
              <a:t>range </a:t>
            </a:r>
            <a:r>
              <a:rPr lang="en-CA" sz="3200" dirty="0" smtClean="0">
                <a:solidFill>
                  <a:srgbClr val="FF0000"/>
                </a:solidFill>
              </a:rPr>
              <a:t>2</a:t>
            </a:r>
            <a:r>
              <a:rPr lang="en-CA" sz="3200" dirty="0" smtClean="0"/>
              <a:t>,</a:t>
            </a:r>
            <a:r>
              <a:rPr lang="en-CA" sz="3200" dirty="0" smtClean="0">
                <a:solidFill>
                  <a:srgbClr val="00B050"/>
                </a:solidFill>
              </a:rPr>
              <a:t>3</a:t>
            </a:r>
            <a:r>
              <a:rPr lang="en-CA" sz="3200" dirty="0" smtClean="0"/>
              <a:t>,</a:t>
            </a:r>
            <a:r>
              <a:rPr lang="en-CA" sz="3200" dirty="0" smtClean="0">
                <a:solidFill>
                  <a:srgbClr val="7030A0"/>
                </a:solidFill>
              </a:rPr>
              <a:t>4</a:t>
            </a:r>
            <a:r>
              <a:rPr lang="en-CA" sz="3200" dirty="0" smtClean="0"/>
              <a:t>,</a:t>
            </a:r>
            <a:r>
              <a:rPr lang="en-CA" sz="3200" dirty="0" smtClean="0">
                <a:solidFill>
                  <a:srgbClr val="00B0F0"/>
                </a:solidFill>
              </a:rPr>
              <a:t>5</a:t>
            </a:r>
            <a:r>
              <a:rPr lang="en-CA" sz="3200" dirty="0"/>
              <a:t>, capturing k-gram sequences of varying lengths. </a:t>
            </a:r>
            <a:endParaRPr lang="en-CA" sz="3200" dirty="0" smtClean="0"/>
          </a:p>
          <a:p>
            <a:r>
              <a:rPr lang="en-CA" sz="3200" dirty="0" smtClean="0"/>
              <a:t>The </a:t>
            </a:r>
            <a:r>
              <a:rPr lang="en-CA" sz="3200" dirty="0"/>
              <a:t>result of each </a:t>
            </a:r>
            <a:r>
              <a:rPr lang="en-CA" sz="3200" dirty="0" smtClean="0"/>
              <a:t>convolutional layer </a:t>
            </a:r>
            <a:r>
              <a:rPr lang="en-CA" sz="3200" dirty="0"/>
              <a:t>will then be </a:t>
            </a:r>
            <a:r>
              <a:rPr lang="en-CA" sz="3200" b="1" dirty="0"/>
              <a:t>pooled</a:t>
            </a:r>
            <a:r>
              <a:rPr lang="en-CA" sz="3200" dirty="0"/>
              <a:t>, and the resulting vectors </a:t>
            </a:r>
            <a:r>
              <a:rPr lang="en-CA" sz="3200" b="1" dirty="0"/>
              <a:t>concatenated</a:t>
            </a:r>
            <a:r>
              <a:rPr lang="en-CA" sz="3200" dirty="0"/>
              <a:t> and fed to further </a:t>
            </a:r>
            <a:r>
              <a:rPr lang="en-CA" sz="3200" dirty="0" smtClean="0"/>
              <a:t>processing [Kim</a:t>
            </a:r>
            <a:r>
              <a:rPr lang="en-CA" sz="3200" dirty="0"/>
              <a:t>, 2014</a:t>
            </a:r>
            <a:r>
              <a:rPr lang="en-CA" sz="3200" dirty="0" smtClean="0"/>
              <a:t>].</a:t>
            </a:r>
            <a:endParaRPr lang="en-CA" sz="3200" dirty="0"/>
          </a:p>
        </p:txBody>
      </p:sp>
      <p:sp>
        <p:nvSpPr>
          <p:cNvPr id="4" name="Content Placeholder 2"/>
          <p:cNvSpPr txBox="1">
            <a:spLocks/>
          </p:cNvSpPr>
          <p:nvPr/>
        </p:nvSpPr>
        <p:spPr>
          <a:xfrm>
            <a:off x="1128331" y="5336586"/>
            <a:ext cx="10404907" cy="77908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The     quick     brown       fox       jumped       over      the       lazy       dog</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22840" y="4268520"/>
              <a:ext cx="8876160" cy="2325240"/>
            </p14:xfrm>
          </p:contentPart>
        </mc:Choice>
        <mc:Fallback xmlns="">
          <p:pic>
            <p:nvPicPr>
              <p:cNvPr id="5" name="Ink 4"/>
              <p:cNvPicPr/>
              <p:nvPr/>
            </p:nvPicPr>
            <p:blipFill>
              <a:blip r:embed="rId4"/>
              <a:stretch>
                <a:fillRect/>
              </a:stretch>
            </p:blipFill>
            <p:spPr>
              <a:xfrm>
                <a:off x="1118520" y="4257720"/>
                <a:ext cx="8894520" cy="2348280"/>
              </a:xfrm>
              <a:prstGeom prst="rect">
                <a:avLst/>
              </a:prstGeom>
            </p:spPr>
          </p:pic>
        </mc:Fallback>
      </mc:AlternateContent>
      <p:sp>
        <p:nvSpPr>
          <p:cNvPr id="6" name="Date Placeholder 5"/>
          <p:cNvSpPr>
            <a:spLocks noGrp="1"/>
          </p:cNvSpPr>
          <p:nvPr>
            <p:ph type="dt" sz="half" idx="10"/>
          </p:nvPr>
        </p:nvSpPr>
        <p:spPr/>
        <p:txBody>
          <a:bodyPr/>
          <a:lstStyle/>
          <a:p>
            <a:fld id="{E49EB22D-A682-4B2C-8A89-D3EA7457A840}" type="datetime1">
              <a:rPr lang="en-US" smtClean="0"/>
              <a:t>2/27/2019</a:t>
            </a:fld>
            <a:endParaRPr lang="en-CA"/>
          </a:p>
        </p:txBody>
      </p:sp>
      <p:sp>
        <p:nvSpPr>
          <p:cNvPr id="7" name="Footer Placeholder 6"/>
          <p:cNvSpPr>
            <a:spLocks noGrp="1"/>
          </p:cNvSpPr>
          <p:nvPr>
            <p:ph type="ftr" sz="quarter" idx="11"/>
          </p:nvPr>
        </p:nvSpPr>
        <p:spPr/>
        <p:txBody>
          <a:bodyPr/>
          <a:lstStyle/>
          <a:p>
            <a:r>
              <a:rPr lang="en-CA" smtClean="0"/>
              <a:t>CPSC503 Winter 2019</a:t>
            </a:r>
            <a:endParaRPr lang="en-CA"/>
          </a:p>
        </p:txBody>
      </p:sp>
      <p:sp>
        <p:nvSpPr>
          <p:cNvPr id="8" name="Slide Number Placeholder 7"/>
          <p:cNvSpPr>
            <a:spLocks noGrp="1"/>
          </p:cNvSpPr>
          <p:nvPr>
            <p:ph type="sldNum" sz="quarter" idx="12"/>
          </p:nvPr>
        </p:nvSpPr>
        <p:spPr/>
        <p:txBody>
          <a:bodyPr/>
          <a:lstStyle/>
          <a:p>
            <a:fld id="{C79E7FD9-0062-48F3-88D9-1AA82886013F}" type="slidenum">
              <a:rPr lang="en-CA" smtClean="0"/>
              <a:t>12</a:t>
            </a:fld>
            <a:endParaRPr lang="en-CA"/>
          </a:p>
        </p:txBody>
      </p:sp>
    </p:spTree>
    <p:extLst>
      <p:ext uri="{BB962C8B-B14F-4D97-AF65-F5344CB8AC3E}">
        <p14:creationId xmlns:p14="http://schemas.microsoft.com/office/powerpoint/2010/main" val="19576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40" y="0"/>
            <a:ext cx="10515600" cy="1325563"/>
          </a:xfrm>
        </p:spPr>
        <p:txBody>
          <a:bodyPr/>
          <a:lstStyle/>
          <a:p>
            <a:r>
              <a:rPr lang="en-CA" dirty="0" smtClean="0"/>
              <a:t>Hierarchical Convolutions</a:t>
            </a:r>
            <a:endParaRPr lang="en-CA" dirty="0"/>
          </a:p>
        </p:txBody>
      </p:sp>
      <p:sp>
        <p:nvSpPr>
          <p:cNvPr id="3" name="Content Placeholder 2"/>
          <p:cNvSpPr>
            <a:spLocks noGrp="1"/>
          </p:cNvSpPr>
          <p:nvPr>
            <p:ph idx="1"/>
          </p:nvPr>
        </p:nvSpPr>
        <p:spPr>
          <a:xfrm>
            <a:off x="0" y="1100599"/>
            <a:ext cx="12335256" cy="2180364"/>
          </a:xfrm>
        </p:spPr>
        <p:txBody>
          <a:bodyPr>
            <a:normAutofit fontScale="92500"/>
          </a:bodyPr>
          <a:lstStyle/>
          <a:p>
            <a:r>
              <a:rPr lang="en-CA" b="1" dirty="0" smtClean="0"/>
              <a:t>Layer-1</a:t>
            </a:r>
            <a:r>
              <a:rPr lang="en-CA" dirty="0" smtClean="0"/>
              <a:t> </a:t>
            </a:r>
            <a:r>
              <a:rPr lang="en-CA" dirty="0"/>
              <a:t>transforms each sequence of </a:t>
            </a:r>
            <a:r>
              <a:rPr lang="en-CA" b="1" dirty="0">
                <a:solidFill>
                  <a:schemeClr val="accent4">
                    <a:lumMod val="50000"/>
                  </a:schemeClr>
                </a:solidFill>
              </a:rPr>
              <a:t>k </a:t>
            </a:r>
            <a:r>
              <a:rPr lang="en-CA" b="1" dirty="0" smtClean="0">
                <a:solidFill>
                  <a:schemeClr val="accent4">
                    <a:lumMod val="50000"/>
                  </a:schemeClr>
                </a:solidFill>
              </a:rPr>
              <a:t>word-vectors </a:t>
            </a:r>
            <a:r>
              <a:rPr lang="en-CA" dirty="0"/>
              <a:t>into </a:t>
            </a:r>
            <a:r>
              <a:rPr lang="en-CA" b="1" dirty="0" smtClean="0">
                <a:solidFill>
                  <a:srgbClr val="7030A0"/>
                </a:solidFill>
              </a:rPr>
              <a:t>vectors representing </a:t>
            </a:r>
            <a:r>
              <a:rPr lang="en-CA" b="1" dirty="0">
                <a:solidFill>
                  <a:srgbClr val="7030A0"/>
                </a:solidFill>
              </a:rPr>
              <a:t>k-grams</a:t>
            </a:r>
            <a:r>
              <a:rPr lang="en-CA" dirty="0"/>
              <a:t>. </a:t>
            </a:r>
            <a:endParaRPr lang="en-CA" dirty="0" smtClean="0"/>
          </a:p>
          <a:p>
            <a:r>
              <a:rPr lang="en-CA" b="1" dirty="0" smtClean="0"/>
              <a:t>Layer-2</a:t>
            </a:r>
            <a:r>
              <a:rPr lang="en-CA" dirty="0" smtClean="0"/>
              <a:t> combines </a:t>
            </a:r>
            <a:r>
              <a:rPr lang="en-CA" dirty="0"/>
              <a:t>each k consecutive k-gram-vectors into </a:t>
            </a:r>
            <a:r>
              <a:rPr lang="en-CA" b="1" dirty="0" smtClean="0">
                <a:solidFill>
                  <a:schemeClr val="accent6">
                    <a:lumMod val="75000"/>
                  </a:schemeClr>
                </a:solidFill>
              </a:rPr>
              <a:t>more abstract vectors</a:t>
            </a:r>
          </a:p>
          <a:p>
            <a:r>
              <a:rPr lang="en-CA" dirty="0" smtClean="0"/>
              <a:t>These vectors can </a:t>
            </a:r>
            <a:r>
              <a:rPr lang="en-CA" dirty="0"/>
              <a:t>be sensitive to </a:t>
            </a:r>
            <a:r>
              <a:rPr lang="en-CA" b="1" dirty="0" err="1" smtClean="0"/>
              <a:t>gappy-ngrams</a:t>
            </a:r>
            <a:r>
              <a:rPr lang="en-CA" dirty="0" smtClean="0"/>
              <a:t>, </a:t>
            </a:r>
            <a:r>
              <a:rPr lang="en-CA" dirty="0"/>
              <a:t>potentially capturing patterns such as “</a:t>
            </a:r>
            <a:r>
              <a:rPr lang="en-CA" i="1" dirty="0"/>
              <a:t>not </a:t>
            </a:r>
            <a:r>
              <a:rPr lang="en-CA" i="1" dirty="0" smtClean="0"/>
              <a:t>------- good</a:t>
            </a:r>
            <a:r>
              <a:rPr lang="en-CA" dirty="0"/>
              <a:t>” or “</a:t>
            </a:r>
            <a:r>
              <a:rPr lang="en-CA" i="1" dirty="0"/>
              <a:t>obvious </a:t>
            </a:r>
            <a:r>
              <a:rPr lang="en-CA" i="1" dirty="0" smtClean="0"/>
              <a:t>------- predictable ----- plot</a:t>
            </a:r>
            <a:r>
              <a:rPr lang="en-CA" dirty="0" smtClean="0"/>
              <a:t>” where ------stands </a:t>
            </a:r>
            <a:r>
              <a:rPr lang="en-CA" dirty="0"/>
              <a:t>for a short sequence of words</a:t>
            </a:r>
          </a:p>
        </p:txBody>
      </p:sp>
      <p:pic>
        <p:nvPicPr>
          <p:cNvPr id="4" name="Picture 3"/>
          <p:cNvPicPr>
            <a:picLocks noChangeAspect="1"/>
          </p:cNvPicPr>
          <p:nvPr/>
        </p:nvPicPr>
        <p:blipFill>
          <a:blip r:embed="rId3"/>
          <a:stretch>
            <a:fillRect/>
          </a:stretch>
        </p:blipFill>
        <p:spPr>
          <a:xfrm>
            <a:off x="3017520" y="3192401"/>
            <a:ext cx="8462010" cy="3894834"/>
          </a:xfrm>
          <a:prstGeom prst="rect">
            <a:avLst/>
          </a:prstGeom>
        </p:spPr>
      </p:pic>
      <p:sp>
        <p:nvSpPr>
          <p:cNvPr id="5" name="Content Placeholder 2"/>
          <p:cNvSpPr txBox="1">
            <a:spLocks/>
          </p:cNvSpPr>
          <p:nvPr/>
        </p:nvSpPr>
        <p:spPr>
          <a:xfrm>
            <a:off x="399749" y="3765744"/>
            <a:ext cx="2364467" cy="188571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smtClean="0"/>
              <a:t>If interested in Strides and Dilation see Y. Goldberg Book </a:t>
            </a:r>
            <a:r>
              <a:rPr lang="en-CA" sz="2400" i="1" dirty="0" err="1" smtClean="0"/>
              <a:t>pag</a:t>
            </a:r>
            <a:r>
              <a:rPr lang="en-CA" sz="2400" i="1" dirty="0" smtClean="0"/>
              <a:t>. 160</a:t>
            </a:r>
          </a:p>
        </p:txBody>
      </p:sp>
      <p:sp>
        <p:nvSpPr>
          <p:cNvPr id="6" name="Date Placeholder 5"/>
          <p:cNvSpPr>
            <a:spLocks noGrp="1"/>
          </p:cNvSpPr>
          <p:nvPr>
            <p:ph type="dt" sz="half" idx="10"/>
          </p:nvPr>
        </p:nvSpPr>
        <p:spPr/>
        <p:txBody>
          <a:bodyPr/>
          <a:lstStyle/>
          <a:p>
            <a:fld id="{065164D3-4831-4AF8-B57A-953B09B27917}" type="datetime1">
              <a:rPr lang="en-US" smtClean="0"/>
              <a:t>2/27/2019</a:t>
            </a:fld>
            <a:endParaRPr lang="en-CA"/>
          </a:p>
        </p:txBody>
      </p:sp>
      <p:sp>
        <p:nvSpPr>
          <p:cNvPr id="7" name="Footer Placeholder 6"/>
          <p:cNvSpPr>
            <a:spLocks noGrp="1"/>
          </p:cNvSpPr>
          <p:nvPr>
            <p:ph type="ftr" sz="quarter" idx="11"/>
          </p:nvPr>
        </p:nvSpPr>
        <p:spPr>
          <a:xfrm>
            <a:off x="-693420" y="5991225"/>
            <a:ext cx="4114800" cy="365125"/>
          </a:xfrm>
        </p:spPr>
        <p:txBody>
          <a:bodyPr/>
          <a:lstStyle/>
          <a:p>
            <a:r>
              <a:rPr lang="en-CA" dirty="0" smtClean="0"/>
              <a:t>CPSC503 Winter 2019</a:t>
            </a:r>
            <a:endParaRPr lang="en-CA" dirty="0"/>
          </a:p>
        </p:txBody>
      </p:sp>
      <p:sp>
        <p:nvSpPr>
          <p:cNvPr id="8" name="Slide Number Placeholder 7"/>
          <p:cNvSpPr>
            <a:spLocks noGrp="1"/>
          </p:cNvSpPr>
          <p:nvPr>
            <p:ph type="sldNum" sz="quarter" idx="12"/>
          </p:nvPr>
        </p:nvSpPr>
        <p:spPr>
          <a:xfrm>
            <a:off x="9448800" y="6538912"/>
            <a:ext cx="2743200" cy="365125"/>
          </a:xfrm>
        </p:spPr>
        <p:txBody>
          <a:bodyPr/>
          <a:lstStyle/>
          <a:p>
            <a:fld id="{C79E7FD9-0062-48F3-88D9-1AA82886013F}" type="slidenum">
              <a:rPr lang="en-CA" smtClean="0"/>
              <a:t>13</a:t>
            </a:fld>
            <a:endParaRPr lang="en-CA" dirty="0"/>
          </a:p>
        </p:txBody>
      </p:sp>
      <p:sp>
        <p:nvSpPr>
          <p:cNvPr id="9" name="Content Placeholder 2"/>
          <p:cNvSpPr txBox="1">
            <a:spLocks/>
          </p:cNvSpPr>
          <p:nvPr/>
        </p:nvSpPr>
        <p:spPr>
          <a:xfrm>
            <a:off x="9722112" y="461224"/>
            <a:ext cx="2023855" cy="456177"/>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No pooling !</a:t>
            </a:r>
          </a:p>
        </p:txBody>
      </p:sp>
    </p:spTree>
    <p:extLst>
      <p:ext uri="{BB962C8B-B14F-4D97-AF65-F5344CB8AC3E}">
        <p14:creationId xmlns:p14="http://schemas.microsoft.com/office/powerpoint/2010/main" val="19166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Feb 27</a:t>
            </a:r>
            <a:endParaRPr lang="en-CA" dirty="0"/>
          </a:p>
        </p:txBody>
      </p:sp>
      <p:sp>
        <p:nvSpPr>
          <p:cNvPr id="3" name="Content Placeholder 2"/>
          <p:cNvSpPr>
            <a:spLocks noGrp="1"/>
          </p:cNvSpPr>
          <p:nvPr>
            <p:ph idx="1"/>
          </p:nvPr>
        </p:nvSpPr>
        <p:spPr/>
        <p:txBody>
          <a:bodyPr>
            <a:normAutofit/>
          </a:bodyPr>
          <a:lstStyle/>
          <a:p>
            <a:r>
              <a:rPr lang="en-CA" sz="3200" dirty="0" smtClean="0"/>
              <a:t>Convolutional Neural Networks</a:t>
            </a:r>
          </a:p>
          <a:p>
            <a:r>
              <a:rPr lang="en-CA" sz="3200" dirty="0" smtClean="0"/>
              <a:t>Encoder Decoder Architecture (left as one of the readings)</a:t>
            </a:r>
          </a:p>
          <a:p>
            <a:r>
              <a:rPr lang="en-CA" sz="3200" b="1" dirty="0" smtClean="0"/>
              <a:t>Semantic Role Labeling </a:t>
            </a:r>
          </a:p>
          <a:p>
            <a:pPr lvl="1"/>
            <a:r>
              <a:rPr lang="en-CA" sz="2800" dirty="0" smtClean="0">
                <a:solidFill>
                  <a:schemeClr val="bg2">
                    <a:lumMod val="75000"/>
                  </a:schemeClr>
                </a:solidFill>
              </a:rPr>
              <a:t>CNN R. </a:t>
            </a:r>
            <a:r>
              <a:rPr lang="en-CA" sz="2800" dirty="0" err="1" smtClean="0">
                <a:solidFill>
                  <a:schemeClr val="bg2">
                    <a:lumMod val="75000"/>
                  </a:schemeClr>
                </a:solidFill>
              </a:rPr>
              <a:t>Collobert</a:t>
            </a:r>
            <a:r>
              <a:rPr lang="en-CA" sz="2800" dirty="0" smtClean="0">
                <a:solidFill>
                  <a:schemeClr val="bg2">
                    <a:lumMod val="75000"/>
                  </a:schemeClr>
                </a:solidFill>
              </a:rPr>
              <a:t> et al. Natural language processing (almost) from scratch. The Journal of Machine Learning Research, 12:2493–2537, 2011.</a:t>
            </a:r>
          </a:p>
          <a:p>
            <a:pPr lvl="1"/>
            <a:r>
              <a:rPr lang="en-CA" sz="2800" dirty="0" smtClean="0"/>
              <a:t>RNN-LSTM J&amp;M 3Ed textbook</a:t>
            </a:r>
          </a:p>
          <a:p>
            <a:r>
              <a:rPr lang="en-CA" sz="3200" dirty="0" smtClean="0"/>
              <a:t>Brief Intro to Pragmatics……</a:t>
            </a:r>
            <a:endParaRPr lang="en-CA" sz="3200" dirty="0"/>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smtClean="0"/>
              <a:t>Based on </a:t>
            </a:r>
            <a:r>
              <a:rPr lang="en-CA" sz="2400" i="1" dirty="0" err="1" smtClean="0"/>
              <a:t>Chp</a:t>
            </a:r>
            <a:r>
              <a:rPr lang="en-CA" sz="2400" i="1" dirty="0" smtClean="0"/>
              <a:t> 13 Y. Goldberg book</a:t>
            </a:r>
          </a:p>
        </p:txBody>
      </p:sp>
      <p:sp>
        <p:nvSpPr>
          <p:cNvPr id="5" name="Date Placeholder 4"/>
          <p:cNvSpPr>
            <a:spLocks noGrp="1"/>
          </p:cNvSpPr>
          <p:nvPr>
            <p:ph type="dt" sz="half" idx="10"/>
          </p:nvPr>
        </p:nvSpPr>
        <p:spPr/>
        <p:txBody>
          <a:bodyPr/>
          <a:lstStyle/>
          <a:p>
            <a:fld id="{7E2EF403-694D-4011-B223-26EB483020DC}"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14</a:t>
            </a:fld>
            <a:endParaRPr lang="en-CA"/>
          </a:p>
        </p:txBody>
      </p:sp>
    </p:spTree>
    <p:extLst>
      <p:ext uri="{BB962C8B-B14F-4D97-AF65-F5344CB8AC3E}">
        <p14:creationId xmlns:p14="http://schemas.microsoft.com/office/powerpoint/2010/main" val="1061693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pPr fontAlgn="base">
              <a:spcBef>
                <a:spcPct val="0"/>
              </a:spcBef>
              <a:spcAft>
                <a:spcPct val="0"/>
              </a:spcAft>
            </a:pPr>
            <a:fld id="{DDF28791-4B81-4B86-BA38-2D9FF208EBCC}"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20489" name="Footer Placeholder 5"/>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20490" name="Slide Number Placeholder 6"/>
          <p:cNvSpPr>
            <a:spLocks noGrp="1"/>
          </p:cNvSpPr>
          <p:nvPr>
            <p:ph type="sldNum" sz="quarter" idx="12"/>
          </p:nvPr>
        </p:nvSpPr>
        <p:spPr>
          <a:noFill/>
        </p:spPr>
        <p:txBody>
          <a:bodyPr/>
          <a:lstStyle/>
          <a:p>
            <a:pPr fontAlgn="base">
              <a:spcBef>
                <a:spcPct val="0"/>
              </a:spcBef>
              <a:spcAft>
                <a:spcPct val="0"/>
              </a:spcAft>
            </a:pPr>
            <a:fld id="{C839256E-B970-4B9D-9106-7184C92136A0}" type="slidenum">
              <a:rPr lang="en-US">
                <a:solidFill>
                  <a:srgbClr val="000000"/>
                </a:solidFill>
                <a:latin typeface="Times New Roman" pitchFamily="18" charset="0"/>
              </a:rPr>
              <a:pPr fontAlgn="base">
                <a:spcBef>
                  <a:spcPct val="0"/>
                </a:spcBef>
                <a:spcAft>
                  <a:spcPct val="0"/>
                </a:spcAft>
              </a:pPr>
              <a:t>15</a:t>
            </a:fld>
            <a:endParaRPr lang="en-US">
              <a:solidFill>
                <a:srgbClr val="000000"/>
              </a:solidFill>
              <a:latin typeface="Times New Roman" pitchFamily="18" charset="0"/>
            </a:endParaRPr>
          </a:p>
        </p:txBody>
      </p:sp>
      <p:sp>
        <p:nvSpPr>
          <p:cNvPr id="20491" name="Rectangle 2"/>
          <p:cNvSpPr>
            <a:spLocks noGrp="1" noChangeArrowheads="1"/>
          </p:cNvSpPr>
          <p:nvPr>
            <p:ph type="title"/>
          </p:nvPr>
        </p:nvSpPr>
        <p:spPr>
          <a:xfrm>
            <a:off x="1736805" y="-34406"/>
            <a:ext cx="7772400" cy="1143000"/>
          </a:xfrm>
        </p:spPr>
        <p:txBody>
          <a:bodyPr/>
          <a:lstStyle/>
          <a:p>
            <a:pPr eaLnBrk="1" hangingPunct="1"/>
            <a:r>
              <a:rPr lang="en-US" dirty="0" smtClean="0"/>
              <a:t>Summary of Lexical Resources</a:t>
            </a:r>
          </a:p>
        </p:txBody>
      </p:sp>
      <p:sp>
        <p:nvSpPr>
          <p:cNvPr id="20492" name="Rectangle 3"/>
          <p:cNvSpPr>
            <a:spLocks noGrp="1" noChangeArrowheads="1"/>
          </p:cNvSpPr>
          <p:nvPr>
            <p:ph type="body" sz="half" idx="1"/>
          </p:nvPr>
        </p:nvSpPr>
        <p:spPr>
          <a:xfrm>
            <a:off x="1524000" y="1688737"/>
            <a:ext cx="4953000"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1440090" y="3853869"/>
            <a:ext cx="4800600" cy="1600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3200" b="1" dirty="0">
                <a:solidFill>
                  <a:srgbClr val="000000"/>
                </a:solidFill>
                <a:latin typeface="Comic Sans MS" pitchFamily="66" charset="0"/>
              </a:rPr>
              <a:t>Internal structure of individual words</a:t>
            </a:r>
          </a:p>
        </p:txBody>
      </p:sp>
      <p:sp>
        <p:nvSpPr>
          <p:cNvPr id="20494" name="Rectangle 6"/>
          <p:cNvSpPr>
            <a:spLocks noChangeArrowheads="1"/>
          </p:cNvSpPr>
          <p:nvPr/>
        </p:nvSpPr>
        <p:spPr bwMode="auto">
          <a:xfrm>
            <a:off x="2997050" y="2689240"/>
            <a:ext cx="1686680"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Wordnet</a:t>
            </a:r>
            <a:endParaRPr lang="en-US" sz="2800" dirty="0">
              <a:solidFill>
                <a:srgbClr val="3333CC"/>
              </a:solidFill>
              <a:latin typeface="Comic Sans MS" pitchFamily="66" charset="0"/>
            </a:endParaRPr>
          </a:p>
        </p:txBody>
      </p:sp>
      <p:sp>
        <p:nvSpPr>
          <p:cNvPr id="20495" name="Rectangle 7"/>
          <p:cNvSpPr>
            <a:spLocks noChangeArrowheads="1"/>
          </p:cNvSpPr>
          <p:nvPr/>
        </p:nvSpPr>
        <p:spPr bwMode="auto">
          <a:xfrm>
            <a:off x="6152806"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FrameNet</a:t>
            </a:r>
            <a:endParaRPr lang="en-US" sz="2800" dirty="0">
              <a:solidFill>
                <a:srgbClr val="3333CC"/>
              </a:solidFill>
              <a:latin typeface="Comic Sans MS" pitchFamily="66" charset="0"/>
            </a:endParaRPr>
          </a:p>
        </p:txBody>
      </p:sp>
      <p:sp>
        <p:nvSpPr>
          <p:cNvPr id="20496" name="Rectangle 8"/>
          <p:cNvSpPr>
            <a:spLocks noChangeArrowheads="1"/>
          </p:cNvSpPr>
          <p:nvPr/>
        </p:nvSpPr>
        <p:spPr bwMode="auto">
          <a:xfrm>
            <a:off x="6405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PropBank</a:t>
            </a:r>
            <a:endParaRPr lang="en-US" sz="2800" dirty="0">
              <a:solidFill>
                <a:srgbClr val="3333CC"/>
              </a:solidFill>
              <a:latin typeface="Comic Sans MS" pitchFamily="66" charset="0"/>
            </a:endParaRPr>
          </a:p>
        </p:txBody>
      </p:sp>
      <p:sp>
        <p:nvSpPr>
          <p:cNvPr id="20497" name="Rectangle 8"/>
          <p:cNvSpPr>
            <a:spLocks noChangeArrowheads="1"/>
          </p:cNvSpPr>
          <p:nvPr/>
        </p:nvSpPr>
        <p:spPr bwMode="auto">
          <a:xfrm>
            <a:off x="6047582"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VerbNet</a:t>
            </a:r>
            <a:endParaRPr lang="en-US" sz="2800" dirty="0">
              <a:solidFill>
                <a:srgbClr val="3333CC"/>
              </a:solidFill>
              <a:latin typeface="Comic Sans MS" pitchFamily="66" charset="0"/>
            </a:endParaRPr>
          </a:p>
        </p:txBody>
      </p:sp>
      <p:sp>
        <p:nvSpPr>
          <p:cNvPr id="12" name="Rectangle 6"/>
          <p:cNvSpPr>
            <a:spLocks noChangeArrowheads="1"/>
          </p:cNvSpPr>
          <p:nvPr/>
        </p:nvSpPr>
        <p:spPr bwMode="auto">
          <a:xfrm>
            <a:off x="4993094" y="2748335"/>
            <a:ext cx="1205779"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a:solidFill>
                  <a:srgbClr val="3333CC"/>
                </a:solidFill>
                <a:latin typeface="Comic Sans MS" pitchFamily="66" charset="0"/>
              </a:rPr>
              <a:t>YAGO</a:t>
            </a:r>
          </a:p>
        </p:txBody>
      </p:sp>
      <p:sp>
        <p:nvSpPr>
          <p:cNvPr id="13" name="Rectangle 6"/>
          <p:cNvSpPr>
            <a:spLocks noChangeArrowheads="1"/>
          </p:cNvSpPr>
          <p:nvPr/>
        </p:nvSpPr>
        <p:spPr bwMode="auto">
          <a:xfrm>
            <a:off x="6492949" y="2841771"/>
            <a:ext cx="1503938"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err="1">
                <a:solidFill>
                  <a:srgbClr val="3333CC"/>
                </a:solidFill>
                <a:latin typeface="Comic Sans MS" pitchFamily="66" charset="0"/>
              </a:rPr>
              <a:t>Probase</a:t>
            </a:r>
            <a:endParaRPr lang="en-US" sz="2800" dirty="0">
              <a:solidFill>
                <a:srgbClr val="3333CC"/>
              </a:solidFill>
              <a:latin typeface="Comic Sans MS" pitchFamily="66" charset="0"/>
            </a:endParaRPr>
          </a:p>
        </p:txBody>
      </p:sp>
      <p:sp>
        <p:nvSpPr>
          <p:cNvPr id="17" name="Rectangle 6"/>
          <p:cNvSpPr>
            <a:spLocks noChangeArrowheads="1"/>
          </p:cNvSpPr>
          <p:nvPr/>
        </p:nvSpPr>
        <p:spPr bwMode="auto">
          <a:xfrm>
            <a:off x="6477001" y="1786557"/>
            <a:ext cx="1739579" cy="523220"/>
          </a:xfrm>
          <a:prstGeom prst="rect">
            <a:avLst/>
          </a:prstGeom>
          <a:solidFill>
            <a:srgbClr val="FFCC99"/>
          </a:solidFill>
          <a:ln w="9525">
            <a:noFill/>
            <a:miter lim="800000"/>
            <a:headEnd/>
            <a:tailEnd/>
          </a:ln>
        </p:spPr>
        <p:txBody>
          <a:bodyPr wrap="none">
            <a:spAutoFit/>
          </a:bodyPr>
          <a:lstStyle/>
          <a:p>
            <a:pPr fontAlgn="base">
              <a:spcBef>
                <a:spcPct val="0"/>
              </a:spcBef>
              <a:spcAft>
                <a:spcPct val="0"/>
              </a:spcAft>
            </a:pPr>
            <a:r>
              <a:rPr lang="en-US" sz="2800" dirty="0">
                <a:solidFill>
                  <a:srgbClr val="3333CC"/>
                </a:solidFill>
                <a:latin typeface="Comic Sans MS" pitchFamily="66" charset="0"/>
              </a:rPr>
              <a:t>Freebase</a:t>
            </a:r>
          </a:p>
        </p:txBody>
      </p:sp>
      <p:sp>
        <p:nvSpPr>
          <p:cNvPr id="15" name="Rectangle 6"/>
          <p:cNvSpPr>
            <a:spLocks noChangeArrowheads="1"/>
          </p:cNvSpPr>
          <p:nvPr/>
        </p:nvSpPr>
        <p:spPr bwMode="auto">
          <a:xfrm>
            <a:off x="8305800" y="1032450"/>
            <a:ext cx="1981200" cy="1384995"/>
          </a:xfrm>
          <a:prstGeom prst="rect">
            <a:avLst/>
          </a:prstGeom>
          <a:solidFill>
            <a:srgbClr val="FFCC99"/>
          </a:solidFill>
          <a:ln w="9525">
            <a:noFill/>
            <a:miter lim="800000"/>
            <a:headEnd/>
            <a:tailEnd/>
          </a:ln>
        </p:spPr>
        <p:txBody>
          <a:bodyPr wrap="square">
            <a:spAutoFit/>
          </a:bodyPr>
          <a:lstStyle/>
          <a:p>
            <a:pPr fontAlgn="base">
              <a:spcBef>
                <a:spcPct val="0"/>
              </a:spcBef>
              <a:spcAft>
                <a:spcPct val="0"/>
              </a:spcAft>
            </a:pPr>
            <a:r>
              <a:rPr lang="en-US" sz="2800" dirty="0">
                <a:solidFill>
                  <a:srgbClr val="3333CC"/>
                </a:solidFill>
                <a:latin typeface="Comic Sans MS" pitchFamily="66" charset="0"/>
              </a:rPr>
              <a:t>Google Knowledge Graph</a:t>
            </a:r>
          </a:p>
        </p:txBody>
      </p:sp>
      <p:sp>
        <p:nvSpPr>
          <p:cNvPr id="16" name="Rectangle 6"/>
          <p:cNvSpPr>
            <a:spLocks noChangeArrowheads="1"/>
          </p:cNvSpPr>
          <p:nvPr/>
        </p:nvSpPr>
        <p:spPr bwMode="auto">
          <a:xfrm>
            <a:off x="8502812" y="2698500"/>
            <a:ext cx="2012789" cy="1384995"/>
          </a:xfrm>
          <a:prstGeom prst="rect">
            <a:avLst/>
          </a:prstGeom>
          <a:solidFill>
            <a:srgbClr val="FFCC99"/>
          </a:solidFill>
          <a:ln w="9525">
            <a:noFill/>
            <a:miter lim="800000"/>
            <a:headEnd/>
            <a:tailEnd/>
          </a:ln>
        </p:spPr>
        <p:txBody>
          <a:bodyPr wrap="square">
            <a:spAutoFit/>
          </a:bodyPr>
          <a:lstStyle/>
          <a:p>
            <a:pPr fontAlgn="base">
              <a:spcBef>
                <a:spcPct val="0"/>
              </a:spcBef>
              <a:spcAft>
                <a:spcPct val="0"/>
              </a:spcAft>
            </a:pPr>
            <a:r>
              <a:rPr lang="en-US" sz="2800" dirty="0">
                <a:solidFill>
                  <a:srgbClr val="3333CC"/>
                </a:solidFill>
                <a:latin typeface="Comic Sans MS" pitchFamily="66" charset="0"/>
              </a:rPr>
              <a:t>Microsoft Concept Graph</a:t>
            </a:r>
          </a:p>
        </p:txBody>
      </p:sp>
      <p:sp>
        <p:nvSpPr>
          <p:cNvPr id="18" name="Rectangle 6"/>
          <p:cNvSpPr>
            <a:spLocks noChangeArrowheads="1"/>
          </p:cNvSpPr>
          <p:nvPr/>
        </p:nvSpPr>
        <p:spPr bwMode="auto">
          <a:xfrm>
            <a:off x="8532629" y="4247053"/>
            <a:ext cx="2012789" cy="954107"/>
          </a:xfrm>
          <a:prstGeom prst="rect">
            <a:avLst/>
          </a:prstGeom>
          <a:solidFill>
            <a:srgbClr val="FFCC99"/>
          </a:solidFill>
          <a:ln w="9525">
            <a:noFill/>
            <a:miter lim="800000"/>
            <a:headEnd/>
            <a:tailEnd/>
          </a:ln>
        </p:spPr>
        <p:txBody>
          <a:bodyPr wrap="square">
            <a:spAutoFit/>
          </a:bodyPr>
          <a:lstStyle/>
          <a:p>
            <a:pPr fontAlgn="base">
              <a:spcBef>
                <a:spcPct val="0"/>
              </a:spcBef>
              <a:spcAft>
                <a:spcPct val="0"/>
              </a:spcAft>
            </a:pPr>
            <a:r>
              <a:rPr lang="en-US" sz="2800" dirty="0">
                <a:solidFill>
                  <a:srgbClr val="3333CC"/>
                </a:solidFill>
                <a:latin typeface="Comic Sans MS" pitchFamily="66" charset="0"/>
              </a:rPr>
              <a:t>UMLS - </a:t>
            </a:r>
            <a:r>
              <a:rPr lang="en-US" sz="2800" dirty="0" err="1">
                <a:solidFill>
                  <a:srgbClr val="3333CC"/>
                </a:solidFill>
                <a:latin typeface="Comic Sans MS" pitchFamily="66" charset="0"/>
              </a:rPr>
              <a:t>MeSH</a:t>
            </a:r>
            <a:endParaRPr lang="en-US" sz="2800" dirty="0">
              <a:solidFill>
                <a:srgbClr val="3333CC"/>
              </a:solidFill>
              <a:latin typeface="Comic Sans MS" pitchFamily="66" charset="0"/>
            </a:endParaRPr>
          </a:p>
        </p:txBody>
      </p:sp>
    </p:spTree>
    <p:extLst>
      <p:ext uri="{BB962C8B-B14F-4D97-AF65-F5344CB8AC3E}">
        <p14:creationId xmlns:p14="http://schemas.microsoft.com/office/powerpoint/2010/main" val="184211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pPr fontAlgn="base">
              <a:spcBef>
                <a:spcPct val="0"/>
              </a:spcBef>
              <a:spcAft>
                <a:spcPct val="0"/>
              </a:spcAft>
            </a:pPr>
            <a:fld id="{48267926-FE0F-48B5-961D-9BAF5D98AE61}"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5366"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5367" name="Slide Number Placeholder 5"/>
          <p:cNvSpPr>
            <a:spLocks noGrp="1"/>
          </p:cNvSpPr>
          <p:nvPr>
            <p:ph type="sldNum" sz="quarter" idx="12"/>
          </p:nvPr>
        </p:nvSpPr>
        <p:spPr>
          <a:noFill/>
        </p:spPr>
        <p:txBody>
          <a:bodyPr/>
          <a:lstStyle/>
          <a:p>
            <a:pPr fontAlgn="base">
              <a:spcBef>
                <a:spcPct val="0"/>
              </a:spcBef>
              <a:spcAft>
                <a:spcPct val="0"/>
              </a:spcAft>
            </a:pPr>
            <a:fld id="{F64E54A8-3172-44E5-91EE-F234ACEBB7EE}" type="slidenum">
              <a:rPr lang="en-US">
                <a:solidFill>
                  <a:srgbClr val="000000"/>
                </a:solidFill>
                <a:latin typeface="Times New Roman" pitchFamily="18" charset="0"/>
              </a:rPr>
              <a:pPr fontAlgn="base">
                <a:spcBef>
                  <a:spcPct val="0"/>
                </a:spcBef>
                <a:spcAft>
                  <a:spcPct val="0"/>
                </a:spcAft>
              </a:pPr>
              <a:t>16</a:t>
            </a:fld>
            <a:endParaRPr lang="en-US">
              <a:solidFill>
                <a:srgbClr val="000000"/>
              </a:solidFill>
              <a:latin typeface="Times New Roman" pitchFamily="18" charset="0"/>
            </a:endParaRPr>
          </a:p>
        </p:txBody>
      </p:sp>
      <p:sp>
        <p:nvSpPr>
          <p:cNvPr id="15368" name="Rectangle 2"/>
          <p:cNvSpPr>
            <a:spLocks noGrp="1" noChangeArrowheads="1"/>
          </p:cNvSpPr>
          <p:nvPr>
            <p:ph type="title"/>
          </p:nvPr>
        </p:nvSpPr>
        <p:spPr>
          <a:xfrm>
            <a:off x="2209800" y="228600"/>
            <a:ext cx="7772400" cy="1143000"/>
          </a:xfrm>
        </p:spPr>
        <p:txBody>
          <a:bodyPr/>
          <a:lstStyle/>
          <a:p>
            <a:pPr eaLnBrk="1" hangingPunct="1"/>
            <a:r>
              <a:rPr lang="en-US" smtClean="0"/>
              <a:t>Semantic Roles: Resources</a:t>
            </a:r>
          </a:p>
        </p:txBody>
      </p:sp>
      <p:sp>
        <p:nvSpPr>
          <p:cNvPr id="15369" name="Rectangle 3"/>
          <p:cNvSpPr>
            <a:spLocks noChangeArrowheads="1"/>
          </p:cNvSpPr>
          <p:nvPr/>
        </p:nvSpPr>
        <p:spPr bwMode="auto">
          <a:xfrm>
            <a:off x="1703070" y="1219200"/>
            <a:ext cx="866013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000000"/>
                </a:solidFill>
                <a:latin typeface="Comic Sans MS" pitchFamily="66" charset="0"/>
              </a:rPr>
              <a:t>Databases containing for each </a:t>
            </a:r>
            <a:r>
              <a:rPr lang="en-US" sz="2800" b="1" dirty="0">
                <a:solidFill>
                  <a:srgbClr val="3333CC"/>
                </a:solidFill>
                <a:latin typeface="Comic Sans MS" pitchFamily="66" charset="0"/>
              </a:rPr>
              <a:t>verb</a:t>
            </a:r>
            <a:r>
              <a:rPr lang="en-US" sz="2800" b="1" dirty="0">
                <a:solidFill>
                  <a:srgbClr val="000000"/>
                </a:solidFill>
                <a:latin typeface="Comic Sans MS" pitchFamily="66" charset="0"/>
              </a:rPr>
              <a:t> its syntactic and thematic argument structures</a:t>
            </a:r>
          </a:p>
        </p:txBody>
      </p:sp>
      <p:sp>
        <p:nvSpPr>
          <p:cNvPr id="696324" name="Rectangle 4"/>
          <p:cNvSpPr>
            <a:spLocks noChangeArrowheads="1"/>
          </p:cNvSpPr>
          <p:nvPr/>
        </p:nvSpPr>
        <p:spPr bwMode="auto">
          <a:xfrm>
            <a:off x="2362200" y="5181600"/>
            <a:ext cx="4038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(see also VerbNet)</a:t>
            </a:r>
            <a:endParaRPr lang="en-US" sz="2800" b="1">
              <a:solidFill>
                <a:srgbClr val="000000"/>
              </a:solidFill>
              <a:latin typeface="Comic Sans MS" pitchFamily="66" charset="0"/>
            </a:endParaRPr>
          </a:p>
        </p:txBody>
      </p:sp>
      <p:sp>
        <p:nvSpPr>
          <p:cNvPr id="696325" name="Rectangle 5"/>
          <p:cNvSpPr>
            <a:spLocks noChangeArrowheads="1"/>
          </p:cNvSpPr>
          <p:nvPr/>
        </p:nvSpPr>
        <p:spPr bwMode="auto">
          <a:xfrm>
            <a:off x="1981200" y="23622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PropBank: </a:t>
            </a:r>
            <a:r>
              <a:rPr lang="en-US" sz="2800" b="1">
                <a:solidFill>
                  <a:srgbClr val="000000"/>
                </a:solidFill>
                <a:latin typeface="Comic Sans MS" pitchFamily="66" charset="0"/>
              </a:rPr>
              <a:t>sentences in the Penn Treebank annotated with semantic roles</a:t>
            </a:r>
          </a:p>
          <a:p>
            <a:pPr marL="342900" indent="-342900" fontAlgn="base">
              <a:spcBef>
                <a:spcPct val="20000"/>
              </a:spcBef>
              <a:spcAft>
                <a:spcPct val="0"/>
              </a:spcAft>
              <a:buFontTx/>
              <a:buChar char="•"/>
            </a:pPr>
            <a:r>
              <a:rPr lang="en-US" sz="2800" b="1">
                <a:solidFill>
                  <a:srgbClr val="000000"/>
                </a:solidFill>
                <a:latin typeface="Comic Sans MS" pitchFamily="66" charset="0"/>
              </a:rPr>
              <a:t>Roles are verb-sense specific</a:t>
            </a:r>
          </a:p>
          <a:p>
            <a:pPr marL="342900" indent="-342900" fontAlgn="base">
              <a:spcBef>
                <a:spcPct val="20000"/>
              </a:spcBef>
              <a:spcAft>
                <a:spcPct val="0"/>
              </a:spcAft>
              <a:buFontTx/>
              <a:buChar char="•"/>
            </a:pPr>
            <a:r>
              <a:rPr lang="en-US" sz="2800" b="1">
                <a:solidFill>
                  <a:srgbClr val="000000"/>
                </a:solidFill>
                <a:latin typeface="Comic Sans MS" pitchFamily="66" charset="0"/>
              </a:rPr>
              <a:t>Arg0 (PROTO-AGENT), Arg1(PROTO-PATIENT), Arg2,…….</a:t>
            </a:r>
          </a:p>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Tree>
    <p:extLst>
      <p:ext uri="{BB962C8B-B14F-4D97-AF65-F5344CB8AC3E}">
        <p14:creationId xmlns:p14="http://schemas.microsoft.com/office/powerpoint/2010/main" val="36393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pPr fontAlgn="base">
              <a:spcBef>
                <a:spcPct val="0"/>
              </a:spcBef>
              <a:spcAft>
                <a:spcPct val="0"/>
              </a:spcAft>
            </a:pPr>
            <a:fld id="{2A5F360C-1CAF-4026-A28C-E0FA3C9656B0}"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6408"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6409" name="Slide Number Placeholder 5"/>
          <p:cNvSpPr>
            <a:spLocks noGrp="1"/>
          </p:cNvSpPr>
          <p:nvPr>
            <p:ph type="sldNum" sz="quarter" idx="12"/>
          </p:nvPr>
        </p:nvSpPr>
        <p:spPr>
          <a:noFill/>
        </p:spPr>
        <p:txBody>
          <a:bodyPr/>
          <a:lstStyle/>
          <a:p>
            <a:pPr fontAlgn="base">
              <a:spcBef>
                <a:spcPct val="0"/>
              </a:spcBef>
              <a:spcAft>
                <a:spcPct val="0"/>
              </a:spcAft>
            </a:pPr>
            <a:fld id="{94083A98-14AD-45BF-825F-ACECD8E7B5C7}" type="slidenum">
              <a:rPr lang="en-US">
                <a:solidFill>
                  <a:srgbClr val="000000"/>
                </a:solidFill>
                <a:latin typeface="Times New Roman" pitchFamily="18" charset="0"/>
              </a:rPr>
              <a:pPr fontAlgn="base">
                <a:spcBef>
                  <a:spcPct val="0"/>
                </a:spcBef>
                <a:spcAft>
                  <a:spcPct val="0"/>
                </a:spcAft>
              </a:pPr>
              <a:t>17</a:t>
            </a:fld>
            <a:endParaRPr lang="en-US">
              <a:solidFill>
                <a:srgbClr val="000000"/>
              </a:solidFill>
              <a:latin typeface="Times New Roman" pitchFamily="18" charset="0"/>
            </a:endParaRPr>
          </a:p>
        </p:txBody>
      </p:sp>
      <p:sp>
        <p:nvSpPr>
          <p:cNvPr id="16410" name="Rectangle 2"/>
          <p:cNvSpPr>
            <a:spLocks noGrp="1" noChangeArrowheads="1"/>
          </p:cNvSpPr>
          <p:nvPr>
            <p:ph type="title"/>
          </p:nvPr>
        </p:nvSpPr>
        <p:spPr>
          <a:xfrm>
            <a:off x="2133600" y="-152400"/>
            <a:ext cx="7772400" cy="1143000"/>
          </a:xfrm>
        </p:spPr>
        <p:txBody>
          <a:bodyPr/>
          <a:lstStyle/>
          <a:p>
            <a:pPr eaLnBrk="1" hangingPunct="1"/>
            <a:r>
              <a:rPr lang="en-US" smtClean="0"/>
              <a:t>PropBank Example</a:t>
            </a:r>
          </a:p>
        </p:txBody>
      </p:sp>
      <p:sp>
        <p:nvSpPr>
          <p:cNvPr id="698375" name="Rectangle 7"/>
          <p:cNvSpPr>
            <a:spLocks noChangeArrowheads="1"/>
          </p:cNvSpPr>
          <p:nvPr/>
        </p:nvSpPr>
        <p:spPr bwMode="auto">
          <a:xfrm>
            <a:off x="1828800" y="685800"/>
            <a:ext cx="8077200" cy="2971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Increase “</a:t>
            </a:r>
            <a:r>
              <a:rPr lang="en-US" sz="2800" b="1">
                <a:solidFill>
                  <a:srgbClr val="000000"/>
                </a:solidFill>
                <a:latin typeface="Comic Sans MS" pitchFamily="66" charset="0"/>
              </a:rPr>
              <a:t>go up incrementally”</a:t>
            </a:r>
          </a:p>
          <a:p>
            <a:pPr marL="742950" lvl="1" indent="-285750" fontAlgn="base">
              <a:spcBef>
                <a:spcPct val="20000"/>
              </a:spcBef>
              <a:spcAft>
                <a:spcPct val="0"/>
              </a:spcAft>
              <a:buFontTx/>
              <a:buChar char="–"/>
            </a:pPr>
            <a:r>
              <a:rPr lang="en-US" sz="2400" b="1">
                <a:solidFill>
                  <a:srgbClr val="000000"/>
                </a:solidFill>
                <a:latin typeface="Comic Sans MS" pitchFamily="66" charset="0"/>
              </a:rPr>
              <a:t>Arg0: causer of increase</a:t>
            </a:r>
          </a:p>
          <a:p>
            <a:pPr marL="742950" lvl="1" indent="-285750" fontAlgn="base">
              <a:spcBef>
                <a:spcPct val="20000"/>
              </a:spcBef>
              <a:spcAft>
                <a:spcPct val="0"/>
              </a:spcAft>
              <a:buFontTx/>
              <a:buChar char="–"/>
            </a:pPr>
            <a:r>
              <a:rPr lang="en-US" sz="2400" b="1">
                <a:solidFill>
                  <a:srgbClr val="000000"/>
                </a:solidFill>
                <a:latin typeface="Comic Sans MS" pitchFamily="66" charset="0"/>
              </a:rPr>
              <a:t>Arg1: thing increasing</a:t>
            </a:r>
          </a:p>
          <a:p>
            <a:pPr marL="742950" lvl="1" indent="-285750" fontAlgn="base">
              <a:spcBef>
                <a:spcPct val="20000"/>
              </a:spcBef>
              <a:spcAft>
                <a:spcPct val="0"/>
              </a:spcAft>
              <a:buFontTx/>
              <a:buChar char="–"/>
            </a:pPr>
            <a:r>
              <a:rPr lang="en-US" sz="2400" b="1">
                <a:solidFill>
                  <a:srgbClr val="000000"/>
                </a:solidFill>
                <a:latin typeface="Comic Sans MS" pitchFamily="66" charset="0"/>
              </a:rPr>
              <a:t>Arg2: amount increase by</a:t>
            </a:r>
          </a:p>
          <a:p>
            <a:pPr marL="742950" lvl="1" indent="-285750" fontAlgn="base">
              <a:spcBef>
                <a:spcPct val="20000"/>
              </a:spcBef>
              <a:spcAft>
                <a:spcPct val="0"/>
              </a:spcAft>
              <a:buFontTx/>
              <a:buChar char="–"/>
            </a:pPr>
            <a:r>
              <a:rPr lang="en-US" sz="2400" b="1">
                <a:solidFill>
                  <a:srgbClr val="000000"/>
                </a:solidFill>
                <a:latin typeface="Comic Sans MS" pitchFamily="66" charset="0"/>
              </a:rPr>
              <a:t>Arg3: start point</a:t>
            </a:r>
          </a:p>
          <a:p>
            <a:pPr marL="742950" lvl="1" indent="-285750" fontAlgn="base">
              <a:spcBef>
                <a:spcPct val="20000"/>
              </a:spcBef>
              <a:spcAft>
                <a:spcPct val="0"/>
              </a:spcAft>
              <a:buFontTx/>
              <a:buChar char="–"/>
            </a:pPr>
            <a:r>
              <a:rPr lang="en-US" sz="2400" b="1">
                <a:solidFill>
                  <a:srgbClr val="000000"/>
                </a:solidFill>
                <a:latin typeface="Comic Sans MS" pitchFamily="66" charset="0"/>
              </a:rPr>
              <a:t>Arg4: end point</a:t>
            </a:r>
          </a:p>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
        <p:nvSpPr>
          <p:cNvPr id="16412" name="Rectangle 8"/>
          <p:cNvSpPr>
            <a:spLocks noChangeArrowheads="1"/>
          </p:cNvSpPr>
          <p:nvPr/>
        </p:nvSpPr>
        <p:spPr bwMode="auto">
          <a:xfrm>
            <a:off x="1676400" y="3505200"/>
            <a:ext cx="8991600" cy="3200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buFontTx/>
              <a:buChar char="•"/>
            </a:pPr>
            <a:r>
              <a:rPr lang="en-US" sz="2800" b="1" dirty="0" err="1">
                <a:solidFill>
                  <a:srgbClr val="000000"/>
                </a:solidFill>
                <a:latin typeface="Comic Sans MS" pitchFamily="66" charset="0"/>
              </a:rPr>
              <a:t>PropBank</a:t>
            </a:r>
            <a:r>
              <a:rPr lang="en-US" sz="2800" b="1" dirty="0">
                <a:solidFill>
                  <a:srgbClr val="000000"/>
                </a:solidFill>
                <a:latin typeface="Comic Sans MS" pitchFamily="66" charset="0"/>
              </a:rPr>
              <a:t> semantic role labeling would identify common aspects among these three examples</a:t>
            </a:r>
          </a:p>
          <a:p>
            <a:pPr marL="342900" indent="-342900" fontAlgn="base">
              <a:spcBef>
                <a:spcPct val="40000"/>
              </a:spcBef>
              <a:spcAft>
                <a:spcPct val="0"/>
              </a:spcAft>
            </a:pPr>
            <a:r>
              <a:rPr lang="en-US" sz="2400" b="1" i="1" dirty="0">
                <a:solidFill>
                  <a:srgbClr val="000000"/>
                </a:solidFill>
                <a:latin typeface="Comic Sans MS" pitchFamily="66" charset="0"/>
              </a:rPr>
              <a:t>“ Y performance increased by 3% ” </a:t>
            </a:r>
          </a:p>
          <a:p>
            <a:pPr marL="342900" indent="-342900" fontAlgn="base">
              <a:spcBef>
                <a:spcPct val="40000"/>
              </a:spcBef>
              <a:spcAft>
                <a:spcPct val="0"/>
              </a:spcAft>
            </a:pPr>
            <a:r>
              <a:rPr lang="en-US" sz="2400" b="1" i="1" dirty="0">
                <a:solidFill>
                  <a:srgbClr val="000000"/>
                </a:solidFill>
                <a:latin typeface="Comic Sans MS" pitchFamily="66" charset="0"/>
              </a:rPr>
              <a:t>“ Y performance was increased by the new X technique ”</a:t>
            </a:r>
          </a:p>
          <a:p>
            <a:pPr marL="342900" indent="-342900" fontAlgn="base">
              <a:spcBef>
                <a:spcPct val="40000"/>
              </a:spcBef>
              <a:spcAft>
                <a:spcPct val="0"/>
              </a:spcAft>
            </a:pPr>
            <a:r>
              <a:rPr lang="en-US" sz="2400" b="1" i="1" dirty="0">
                <a:solidFill>
                  <a:srgbClr val="000000"/>
                </a:solidFill>
                <a:latin typeface="Comic Sans MS" pitchFamily="66" charset="0"/>
              </a:rPr>
              <a:t>“ The new X technique increased performance of Y”</a:t>
            </a:r>
          </a:p>
        </p:txBody>
      </p:sp>
      <p:sp>
        <p:nvSpPr>
          <p:cNvPr id="16413" name="Right Brace 7"/>
          <p:cNvSpPr>
            <a:spLocks/>
          </p:cNvSpPr>
          <p:nvPr/>
        </p:nvSpPr>
        <p:spPr bwMode="auto">
          <a:xfrm>
            <a:off x="6477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9" name="Rectangle 7"/>
          <p:cNvSpPr>
            <a:spLocks noChangeArrowheads="1"/>
          </p:cNvSpPr>
          <p:nvPr/>
        </p:nvSpPr>
        <p:spPr bwMode="auto">
          <a:xfrm>
            <a:off x="6934200" y="2133600"/>
            <a:ext cx="3352800" cy="1295400"/>
          </a:xfrm>
          <a:prstGeom prst="rect">
            <a:avLst/>
          </a:prstGeom>
          <a:noFill/>
          <a:ln w="9525">
            <a:noFill/>
            <a:miter lim="800000"/>
            <a:headEnd/>
            <a:tailEnd/>
          </a:ln>
        </p:spPr>
        <p:txBody>
          <a:bodyPr/>
          <a:lstStyle/>
          <a:p>
            <a:pPr marL="342900" indent="-342900" fontAlgn="base">
              <a:spcBef>
                <a:spcPct val="20000"/>
              </a:spcBef>
              <a:spcAft>
                <a:spcPct val="0"/>
              </a:spcAft>
            </a:pPr>
            <a:r>
              <a:rPr lang="en-US" sz="2400" b="1">
                <a:solidFill>
                  <a:srgbClr val="3333CC"/>
                </a:solidFill>
                <a:latin typeface="Comic Sans MS" pitchFamily="66" charset="0"/>
              </a:rPr>
              <a:t>Glosses for human reader. Not formally defined</a:t>
            </a:r>
            <a:endParaRPr lang="en-US" sz="2000" b="1">
              <a:solidFill>
                <a:srgbClr val="000000"/>
              </a:solidFill>
              <a:latin typeface="Comic Sans MS" pitchFamily="66" charset="0"/>
            </a:endParaRPr>
          </a:p>
          <a:p>
            <a:pPr marL="342900" indent="-342900" fontAlgn="base">
              <a:spcBef>
                <a:spcPct val="20000"/>
              </a:spcBef>
              <a:spcAft>
                <a:spcPct val="0"/>
              </a:spcAft>
            </a:pPr>
            <a:endParaRPr lang="en-US" sz="2400" b="1">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1906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1900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3995739" y="4364039"/>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3989259" y="4357558"/>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5018089" y="4492626"/>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5011609" y="4486146"/>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6424614" y="4456114"/>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6418134" y="4449635"/>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6899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6892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9197975" y="4598989"/>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9191495" y="4592509"/>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10037764"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10034159" y="4707602"/>
                <a:ext cx="103105" cy="695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2046288" y="1285876"/>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2041966" y="1282276"/>
                <a:ext cx="442964" cy="27648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2039939"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2034900"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2349500" y="2197101"/>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2337619" y="2193501"/>
                <a:ext cx="323310" cy="106164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1736726" y="4471989"/>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1729168" y="4463712"/>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4027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4024969" y="4320620"/>
                <a:ext cx="958026" cy="68511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4451351"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4445951" y="4481024"/>
                <a:ext cx="1499662" cy="51293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6600826" y="4330701"/>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6595786" y="4319514"/>
                <a:ext cx="1049302" cy="66617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2030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2023213" y="563434"/>
                <a:ext cx="558248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2547939"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2543259" y="1653032"/>
                <a:ext cx="3515427" cy="424265"/>
              </a:xfrm>
              <a:prstGeom prst="rect">
                <a:avLst/>
              </a:prstGeom>
            </p:spPr>
          </p:pic>
        </mc:Fallback>
      </mc:AlternateContent>
    </p:spTree>
    <p:extLst>
      <p:ext uri="{BB962C8B-B14F-4D97-AF65-F5344CB8AC3E}">
        <p14:creationId xmlns:p14="http://schemas.microsoft.com/office/powerpoint/2010/main" val="34432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pPr fontAlgn="base">
              <a:spcBef>
                <a:spcPct val="0"/>
              </a:spcBef>
              <a:spcAft>
                <a:spcPct val="0"/>
              </a:spcAft>
            </a:pPr>
            <a:fld id="{83588945-89A7-4272-9724-E1D810DBB405}"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7412"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7413" name="Slide Number Placeholder 5"/>
          <p:cNvSpPr>
            <a:spLocks noGrp="1"/>
          </p:cNvSpPr>
          <p:nvPr>
            <p:ph type="sldNum" sz="quarter" idx="12"/>
          </p:nvPr>
        </p:nvSpPr>
        <p:spPr>
          <a:noFill/>
        </p:spPr>
        <p:txBody>
          <a:bodyPr/>
          <a:lstStyle/>
          <a:p>
            <a:pPr fontAlgn="base">
              <a:spcBef>
                <a:spcPct val="0"/>
              </a:spcBef>
              <a:spcAft>
                <a:spcPct val="0"/>
              </a:spcAft>
            </a:pPr>
            <a:fld id="{F1B7D107-3B2C-4FAA-A6BB-8DBE0FDBE9FD}" type="slidenum">
              <a:rPr lang="en-US">
                <a:solidFill>
                  <a:srgbClr val="000000"/>
                </a:solidFill>
                <a:latin typeface="Times New Roman" pitchFamily="18" charset="0"/>
              </a:rPr>
              <a:pPr fontAlgn="base">
                <a:spcBef>
                  <a:spcPct val="0"/>
                </a:spcBef>
                <a:spcAft>
                  <a:spcPct val="0"/>
                </a:spcAft>
              </a:pPr>
              <a:t>18</a:t>
            </a:fld>
            <a:endParaRPr lang="en-US">
              <a:solidFill>
                <a:srgbClr val="000000"/>
              </a:solidFill>
              <a:latin typeface="Times New Roman" pitchFamily="18" charset="0"/>
            </a:endParaRPr>
          </a:p>
        </p:txBody>
      </p:sp>
      <p:sp>
        <p:nvSpPr>
          <p:cNvPr id="17414" name="Rectangle 2"/>
          <p:cNvSpPr>
            <a:spLocks noGrp="1" noChangeArrowheads="1"/>
          </p:cNvSpPr>
          <p:nvPr>
            <p:ph type="title"/>
          </p:nvPr>
        </p:nvSpPr>
        <p:spPr>
          <a:xfrm>
            <a:off x="2209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1752600" y="12192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Move beyond inferences about</a:t>
            </a:r>
            <a:r>
              <a:rPr lang="en-US" sz="2800" b="1">
                <a:solidFill>
                  <a:srgbClr val="3333CC"/>
                </a:solidFill>
                <a:latin typeface="Comic Sans MS" pitchFamily="66" charset="0"/>
              </a:rPr>
              <a:t> </a:t>
            </a:r>
            <a:r>
              <a:rPr lang="en-US" sz="2800" b="1">
                <a:solidFill>
                  <a:srgbClr val="000000"/>
                </a:solidFill>
                <a:latin typeface="Comic Sans MS" pitchFamily="66" charset="0"/>
              </a:rPr>
              <a:t>single verbs</a:t>
            </a:r>
          </a:p>
        </p:txBody>
      </p:sp>
      <p:sp>
        <p:nvSpPr>
          <p:cNvPr id="664581" name="Rectangle 5"/>
          <p:cNvSpPr>
            <a:spLocks noChangeArrowheads="1"/>
          </p:cNvSpPr>
          <p:nvPr/>
        </p:nvSpPr>
        <p:spPr bwMode="auto">
          <a:xfrm>
            <a:off x="1828800" y="4800600"/>
            <a:ext cx="8458200" cy="1371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000000"/>
                </a:solidFill>
                <a:latin typeface="Comic Sans MS" pitchFamily="66" charset="0"/>
              </a:rPr>
              <a:t>(book online Version </a:t>
            </a:r>
            <a:r>
              <a:rPr lang="en-US" sz="2000" b="1" dirty="0">
                <a:solidFill>
                  <a:srgbClr val="000000"/>
                </a:solidFill>
                <a:latin typeface="Comic Sans MS" pitchFamily="66" charset="0"/>
              </a:rPr>
              <a:t>Revised November 1, 2016</a:t>
            </a:r>
            <a:r>
              <a:rPr lang="en-US" sz="2800" b="1" dirty="0">
                <a:solidFill>
                  <a:srgbClr val="000000"/>
                </a:solidFill>
                <a:latin typeface="Comic Sans MS" pitchFamily="66" charset="0"/>
              </a:rPr>
              <a:t>) </a:t>
            </a:r>
          </a:p>
          <a:p>
            <a:pPr marL="742950" lvl="1" indent="-285750" fontAlgn="base">
              <a:spcBef>
                <a:spcPct val="20000"/>
              </a:spcBef>
              <a:spcAft>
                <a:spcPct val="0"/>
              </a:spcAft>
              <a:buFontTx/>
              <a:buChar char="–"/>
            </a:pPr>
            <a:r>
              <a:rPr lang="en-US" sz="2400" b="1" dirty="0">
                <a:solidFill>
                  <a:srgbClr val="000000"/>
                </a:solidFill>
                <a:latin typeface="Comic Sans MS" pitchFamily="66" charset="0"/>
              </a:rPr>
              <a:t>for English (versions for other languages are under development)</a:t>
            </a:r>
          </a:p>
          <a:p>
            <a:pPr marL="342900" indent="-342900" fontAlgn="base">
              <a:spcBef>
                <a:spcPct val="20000"/>
              </a:spcBef>
              <a:spcAft>
                <a:spcPct val="0"/>
              </a:spcAft>
              <a:buFontTx/>
              <a:buChar char="•"/>
            </a:pPr>
            <a:endParaRPr lang="en-US" sz="2800" b="1" dirty="0">
              <a:solidFill>
                <a:srgbClr val="000000"/>
              </a:solidFill>
              <a:latin typeface="Comic Sans MS" pitchFamily="66" charset="0"/>
            </a:endParaRPr>
          </a:p>
        </p:txBody>
      </p:sp>
      <p:sp>
        <p:nvSpPr>
          <p:cNvPr id="17417" name="Rectangle 6"/>
          <p:cNvSpPr>
            <a:spLocks noChangeArrowheads="1"/>
          </p:cNvSpPr>
          <p:nvPr/>
        </p:nvSpPr>
        <p:spPr bwMode="auto">
          <a:xfrm>
            <a:off x="1752600" y="34290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FrameNet:</a:t>
            </a:r>
            <a:r>
              <a:rPr lang="en-US" sz="2800" b="1">
                <a:solidFill>
                  <a:srgbClr val="000000"/>
                </a:solidFill>
                <a:latin typeface="Comic Sans MS" pitchFamily="66" charset="0"/>
              </a:rPr>
              <a:t> Databases containing </a:t>
            </a:r>
            <a:r>
              <a:rPr lang="en-US" sz="2800" b="1">
                <a:solidFill>
                  <a:srgbClr val="3333CC"/>
                </a:solidFill>
                <a:latin typeface="Comic Sans MS" pitchFamily="66" charset="0"/>
              </a:rPr>
              <a:t>frames</a:t>
            </a:r>
            <a:r>
              <a:rPr lang="en-US" sz="2800" b="1">
                <a:solidFill>
                  <a:srgbClr val="000000"/>
                </a:solidFill>
                <a:latin typeface="Comic Sans MS" pitchFamily="66" charset="0"/>
              </a:rPr>
              <a:t> and their syntactic and semantic argument structures</a:t>
            </a:r>
          </a:p>
        </p:txBody>
      </p:sp>
      <p:sp>
        <p:nvSpPr>
          <p:cNvPr id="17418" name="Rectangle 7"/>
          <p:cNvSpPr>
            <a:spLocks noChangeArrowheads="1"/>
          </p:cNvSpPr>
          <p:nvPr/>
        </p:nvSpPr>
        <p:spPr bwMode="auto">
          <a:xfrm>
            <a:off x="3657600" y="1828800"/>
            <a:ext cx="5181600" cy="16002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400" b="1" i="1">
                <a:solidFill>
                  <a:srgbClr val="000000"/>
                </a:solidFill>
                <a:latin typeface="Comic Sans MS" pitchFamily="66" charset="0"/>
              </a:rPr>
              <a:t>“ IBM hired John as a CEO  ” </a:t>
            </a:r>
          </a:p>
          <a:p>
            <a:pPr marL="342900" indent="-342900" fontAlgn="base">
              <a:spcBef>
                <a:spcPct val="40000"/>
              </a:spcBef>
              <a:spcAft>
                <a:spcPct val="0"/>
              </a:spcAft>
            </a:pPr>
            <a:r>
              <a:rPr lang="en-US" sz="2400" b="1" i="1">
                <a:solidFill>
                  <a:srgbClr val="000000"/>
                </a:solidFill>
                <a:latin typeface="Comic Sans MS" pitchFamily="66" charset="0"/>
              </a:rPr>
              <a:t>“ John is the new IBM hire ”</a:t>
            </a:r>
          </a:p>
          <a:p>
            <a:pPr marL="342900" indent="-342900" fontAlgn="base">
              <a:spcBef>
                <a:spcPct val="40000"/>
              </a:spcBef>
              <a:spcAft>
                <a:spcPct val="0"/>
              </a:spcAft>
            </a:pPr>
            <a:r>
              <a:rPr lang="en-US" sz="2400" b="1" i="1">
                <a:solidFill>
                  <a:srgbClr val="000000"/>
                </a:solidFill>
                <a:latin typeface="Comic Sans MS" pitchFamily="66" charset="0"/>
              </a:rPr>
              <a:t>“ IBM signed John for 2M$”</a:t>
            </a:r>
          </a:p>
        </p:txBody>
      </p:sp>
    </p:spTree>
    <p:extLst>
      <p:ext uri="{BB962C8B-B14F-4D97-AF65-F5344CB8AC3E}">
        <p14:creationId xmlns:p14="http://schemas.microsoft.com/office/powerpoint/2010/main" val="8246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pPr fontAlgn="base">
              <a:spcBef>
                <a:spcPct val="0"/>
              </a:spcBef>
              <a:spcAft>
                <a:spcPct val="0"/>
              </a:spcAft>
            </a:pPr>
            <a:fld id="{BD7DAA7E-EC15-48F2-B214-9747680D65C6}"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8441"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8442" name="Slide Number Placeholder 5"/>
          <p:cNvSpPr>
            <a:spLocks noGrp="1"/>
          </p:cNvSpPr>
          <p:nvPr>
            <p:ph type="sldNum" sz="quarter" idx="12"/>
          </p:nvPr>
        </p:nvSpPr>
        <p:spPr>
          <a:noFill/>
        </p:spPr>
        <p:txBody>
          <a:bodyPr/>
          <a:lstStyle/>
          <a:p>
            <a:pPr fontAlgn="base">
              <a:spcBef>
                <a:spcPct val="0"/>
              </a:spcBef>
              <a:spcAft>
                <a:spcPct val="0"/>
              </a:spcAft>
            </a:pPr>
            <a:fld id="{874EC3B7-6E62-477B-A654-8F352B706A04}" type="slidenum">
              <a:rPr lang="en-US">
                <a:solidFill>
                  <a:srgbClr val="000000"/>
                </a:solidFill>
                <a:latin typeface="Times New Roman" pitchFamily="18" charset="0"/>
              </a:rPr>
              <a:pPr fontAlgn="base">
                <a:spcBef>
                  <a:spcPct val="0"/>
                </a:spcBef>
                <a:spcAft>
                  <a:spcPct val="0"/>
                </a:spcAft>
              </a:pPr>
              <a:t>19</a:t>
            </a:fld>
            <a:endParaRPr lang="en-US">
              <a:solidFill>
                <a:srgbClr val="000000"/>
              </a:solidFill>
              <a:latin typeface="Times New Roman" pitchFamily="18" charset="0"/>
            </a:endParaRPr>
          </a:p>
        </p:txBody>
      </p:sp>
      <p:sp>
        <p:nvSpPr>
          <p:cNvPr id="18443" name="Rectangle 2"/>
          <p:cNvSpPr>
            <a:spLocks noGrp="1" noChangeArrowheads="1"/>
          </p:cNvSpPr>
          <p:nvPr>
            <p:ph type="title"/>
          </p:nvPr>
        </p:nvSpPr>
        <p:spPr>
          <a:xfrm>
            <a:off x="2209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5334000" y="1676400"/>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b="1">
              <a:solidFill>
                <a:srgbClr val="000000"/>
              </a:solidFill>
              <a:latin typeface="Comic Sans MS" pitchFamily="66" charset="0"/>
            </a:endParaRPr>
          </a:p>
        </p:txBody>
      </p:sp>
      <p:sp>
        <p:nvSpPr>
          <p:cNvPr id="18445" name="Rectangle 5"/>
          <p:cNvSpPr>
            <a:spLocks noChangeArrowheads="1"/>
          </p:cNvSpPr>
          <p:nvPr/>
        </p:nvSpPr>
        <p:spPr bwMode="auto">
          <a:xfrm>
            <a:off x="1828800" y="1219200"/>
            <a:ext cx="7848600" cy="3733800"/>
          </a:xfrm>
          <a:prstGeom prst="rect">
            <a:avLst/>
          </a:prstGeom>
          <a:noFill/>
          <a:ln w="9525">
            <a:noFill/>
            <a:miter lim="800000"/>
            <a:headEnd/>
            <a:tailEnd/>
          </a:ln>
        </p:spPr>
        <p:txBody>
          <a:bodyPr/>
          <a:lstStyle/>
          <a:p>
            <a:pPr marL="342900" indent="-342900" fontAlgn="base">
              <a:spcBef>
                <a:spcPct val="20000"/>
              </a:spcBef>
              <a:spcAft>
                <a:spcPct val="0"/>
              </a:spcAft>
            </a:pPr>
            <a:r>
              <a:rPr lang="en-US" sz="3200" b="1">
                <a:solidFill>
                  <a:srgbClr val="3333CC"/>
                </a:solidFill>
                <a:latin typeface="Comic Sans MS" pitchFamily="66" charset="0"/>
              </a:rPr>
              <a:t>Hiring</a:t>
            </a:r>
          </a:p>
          <a:p>
            <a:pPr marL="342900" indent="-342900" fontAlgn="base">
              <a:spcBef>
                <a:spcPct val="20000"/>
              </a:spcBef>
              <a:spcAft>
                <a:spcPct val="0"/>
              </a:spcAft>
              <a:buFontTx/>
              <a:buChar char="•"/>
            </a:pPr>
            <a:r>
              <a:rPr lang="en-US" sz="2800" b="1">
                <a:solidFill>
                  <a:srgbClr val="000000"/>
                </a:solidFill>
                <a:latin typeface="Comic Sans MS" pitchFamily="66" charset="0"/>
              </a:rPr>
              <a:t>Definition: </a:t>
            </a:r>
            <a:r>
              <a:rPr lang="en-US" sz="2800">
                <a:solidFill>
                  <a:srgbClr val="000000"/>
                </a:solidFill>
                <a:latin typeface="Comic Sans MS" pitchFamily="66" charset="0"/>
              </a:rPr>
              <a:t>An </a:t>
            </a:r>
            <a:r>
              <a:rPr lang="en-US" sz="2800">
                <a:solidFill>
                  <a:srgbClr val="3333CC"/>
                </a:solidFill>
                <a:latin typeface="Comic Sans MS" pitchFamily="66" charset="0"/>
              </a:rPr>
              <a:t>Employer</a:t>
            </a:r>
            <a:r>
              <a:rPr lang="en-US" sz="2800">
                <a:solidFill>
                  <a:srgbClr val="000000"/>
                </a:solidFill>
                <a:latin typeface="Comic Sans MS" pitchFamily="66" charset="0"/>
              </a:rPr>
              <a:t> hires an </a:t>
            </a:r>
            <a:r>
              <a:rPr lang="en-US" sz="2800">
                <a:solidFill>
                  <a:srgbClr val="3333CC"/>
                </a:solidFill>
                <a:latin typeface="Comic Sans MS" pitchFamily="66" charset="0"/>
              </a:rPr>
              <a:t>Employee</a:t>
            </a:r>
            <a:r>
              <a:rPr lang="en-US" sz="2800">
                <a:solidFill>
                  <a:srgbClr val="000000"/>
                </a:solidFill>
                <a:latin typeface="Comic Sans MS" pitchFamily="66" charset="0"/>
              </a:rPr>
              <a:t>, promising the </a:t>
            </a:r>
            <a:r>
              <a:rPr lang="en-US" sz="2800">
                <a:solidFill>
                  <a:srgbClr val="3333CC"/>
                </a:solidFill>
                <a:latin typeface="Comic Sans MS" pitchFamily="66" charset="0"/>
              </a:rPr>
              <a:t>Employee</a:t>
            </a:r>
            <a:r>
              <a:rPr lang="en-US" sz="2800">
                <a:solidFill>
                  <a:srgbClr val="000000"/>
                </a:solidFill>
                <a:latin typeface="Comic Sans MS" pitchFamily="66" charset="0"/>
              </a:rPr>
              <a:t> a certain </a:t>
            </a:r>
            <a:r>
              <a:rPr lang="en-US" sz="2800">
                <a:solidFill>
                  <a:srgbClr val="3333CC"/>
                </a:solidFill>
                <a:latin typeface="Comic Sans MS" pitchFamily="66" charset="0"/>
              </a:rPr>
              <a:t>Compensation</a:t>
            </a:r>
            <a:r>
              <a:rPr lang="en-US" sz="2800">
                <a:solidFill>
                  <a:srgbClr val="000000"/>
                </a:solidFill>
                <a:latin typeface="Comic Sans MS" pitchFamily="66" charset="0"/>
              </a:rPr>
              <a:t> in exchange for the performance of a job. The job may be described either in terms of a </a:t>
            </a:r>
            <a:r>
              <a:rPr lang="en-US" sz="2800">
                <a:solidFill>
                  <a:srgbClr val="3333CC"/>
                </a:solidFill>
                <a:latin typeface="Comic Sans MS" pitchFamily="66" charset="0"/>
              </a:rPr>
              <a:t>Task</a:t>
            </a:r>
            <a:r>
              <a:rPr lang="en-US" sz="2800">
                <a:solidFill>
                  <a:srgbClr val="000000"/>
                </a:solidFill>
                <a:latin typeface="Comic Sans MS" pitchFamily="66" charset="0"/>
              </a:rPr>
              <a:t> or a </a:t>
            </a:r>
            <a:r>
              <a:rPr lang="en-US" sz="2800">
                <a:solidFill>
                  <a:srgbClr val="3333CC"/>
                </a:solidFill>
                <a:latin typeface="Comic Sans MS" pitchFamily="66" charset="0"/>
              </a:rPr>
              <a:t>Position </a:t>
            </a:r>
            <a:r>
              <a:rPr lang="en-US" sz="2800">
                <a:solidFill>
                  <a:srgbClr val="000000"/>
                </a:solidFill>
                <a:latin typeface="Comic Sans MS" pitchFamily="66" charset="0"/>
              </a:rPr>
              <a:t>in a</a:t>
            </a:r>
            <a:r>
              <a:rPr lang="en-US" sz="2800">
                <a:solidFill>
                  <a:srgbClr val="3333CC"/>
                </a:solidFill>
                <a:latin typeface="Comic Sans MS" pitchFamily="66" charset="0"/>
              </a:rPr>
              <a:t> Field</a:t>
            </a:r>
            <a:r>
              <a:rPr lang="en-US" sz="2800">
                <a:solidFill>
                  <a:srgbClr val="000000"/>
                </a:solidFill>
                <a:latin typeface="Comic Sans MS" pitchFamily="66" charset="0"/>
              </a:rPr>
              <a:t>.</a:t>
            </a:r>
          </a:p>
        </p:txBody>
      </p:sp>
      <p:sp>
        <p:nvSpPr>
          <p:cNvPr id="18446" name="Rectangle 6"/>
          <p:cNvSpPr>
            <a:spLocks noChangeArrowheads="1"/>
          </p:cNvSpPr>
          <p:nvPr/>
        </p:nvSpPr>
        <p:spPr bwMode="auto">
          <a:xfrm>
            <a:off x="1828800" y="5137150"/>
            <a:ext cx="7924800" cy="884238"/>
          </a:xfrm>
          <a:prstGeom prst="rect">
            <a:avLst/>
          </a:prstGeom>
          <a:noFill/>
          <a:ln w="9525">
            <a:noFill/>
            <a:miter lim="800000"/>
            <a:headEnd/>
            <a:tailEnd/>
          </a:ln>
        </p:spPr>
        <p:txBody>
          <a:bodyPr anchor="ctr">
            <a:spAutoFit/>
          </a:bodyPr>
          <a:lstStyle/>
          <a:p>
            <a:pPr fontAlgn="base">
              <a:spcBef>
                <a:spcPct val="0"/>
              </a:spcBef>
              <a:spcAft>
                <a:spcPct val="0"/>
              </a:spcAft>
              <a:buFontTx/>
              <a:buChar char="•"/>
            </a:pPr>
            <a:r>
              <a:rPr lang="en-US" sz="2800" b="1">
                <a:solidFill>
                  <a:srgbClr val="000000"/>
                </a:solidFill>
                <a:latin typeface="Comic Sans MS" pitchFamily="66" charset="0"/>
              </a:rPr>
              <a:t> Lexical Units: </a:t>
            </a:r>
            <a:r>
              <a:rPr lang="en-US" sz="2400" b="1" i="1">
                <a:solidFill>
                  <a:srgbClr val="000000"/>
                </a:solidFill>
                <a:latin typeface="Helvetica" pitchFamily="34" charset="0"/>
              </a:rPr>
              <a:t>commission.n, commission.v, give job.v, hire.n, hire.v, retain.v, sign.v, take on.v</a:t>
            </a:r>
            <a:r>
              <a:rPr lang="en-US" sz="2400" b="1">
                <a:solidFill>
                  <a:srgbClr val="000000"/>
                </a:solidFill>
                <a:latin typeface="Helvetica" pitchFamily="34" charset="0"/>
              </a:rPr>
              <a:t> </a:t>
            </a:r>
          </a:p>
        </p:txBody>
      </p:sp>
      <p:sp>
        <p:nvSpPr>
          <p:cNvPr id="18447" name="Rectangle 7"/>
          <p:cNvSpPr>
            <a:spLocks noChangeArrowheads="1"/>
          </p:cNvSpPr>
          <p:nvPr/>
        </p:nvSpPr>
        <p:spPr bwMode="auto">
          <a:xfrm>
            <a:off x="1828800" y="4419600"/>
            <a:ext cx="7848600" cy="685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4806951" y="4264026"/>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4797951" y="4256107"/>
                <a:ext cx="4666283" cy="10712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1774825" y="1119189"/>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1766905" y="1108393"/>
                <a:ext cx="1860221" cy="774067"/>
              </a:xfrm>
              <a:prstGeom prst="rect">
                <a:avLst/>
              </a:prstGeom>
            </p:spPr>
          </p:pic>
        </mc:Fallback>
      </mc:AlternateContent>
    </p:spTree>
    <p:extLst>
      <p:ext uri="{BB962C8B-B14F-4D97-AF65-F5344CB8AC3E}">
        <p14:creationId xmlns:p14="http://schemas.microsoft.com/office/powerpoint/2010/main" val="237794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Feb 27</a:t>
            </a:r>
            <a:endParaRPr lang="en-CA" dirty="0"/>
          </a:p>
        </p:txBody>
      </p:sp>
      <p:sp>
        <p:nvSpPr>
          <p:cNvPr id="3" name="Content Placeholder 2"/>
          <p:cNvSpPr>
            <a:spLocks noGrp="1"/>
          </p:cNvSpPr>
          <p:nvPr>
            <p:ph idx="1"/>
          </p:nvPr>
        </p:nvSpPr>
        <p:spPr/>
        <p:txBody>
          <a:bodyPr>
            <a:normAutofit/>
          </a:bodyPr>
          <a:lstStyle/>
          <a:p>
            <a:r>
              <a:rPr lang="en-CA" sz="3200" b="1" dirty="0" smtClean="0"/>
              <a:t>Convolutional Neural Networks</a:t>
            </a:r>
          </a:p>
          <a:p>
            <a:r>
              <a:rPr lang="en-CA" sz="3200" dirty="0" smtClean="0"/>
              <a:t>Encoder Decoder Architecture (left as one of the “readings”)</a:t>
            </a:r>
          </a:p>
          <a:p>
            <a:r>
              <a:rPr lang="en-CA" sz="3200" dirty="0" smtClean="0"/>
              <a:t>Semantic Role Labeling </a:t>
            </a:r>
          </a:p>
          <a:p>
            <a:pPr lvl="1"/>
            <a:r>
              <a:rPr lang="en-CA" sz="2800" dirty="0" smtClean="0">
                <a:solidFill>
                  <a:schemeClr val="bg2">
                    <a:lumMod val="75000"/>
                  </a:schemeClr>
                </a:solidFill>
              </a:rPr>
              <a:t>CNN R. </a:t>
            </a:r>
            <a:r>
              <a:rPr lang="en-CA" sz="2800" dirty="0" err="1" smtClean="0">
                <a:solidFill>
                  <a:schemeClr val="bg2">
                    <a:lumMod val="75000"/>
                  </a:schemeClr>
                </a:solidFill>
              </a:rPr>
              <a:t>Collobert</a:t>
            </a:r>
            <a:r>
              <a:rPr lang="en-CA" sz="2800" dirty="0" smtClean="0">
                <a:solidFill>
                  <a:schemeClr val="bg2">
                    <a:lumMod val="75000"/>
                  </a:schemeClr>
                </a:solidFill>
              </a:rPr>
              <a:t> et al. Natural language processing (almost) from scratch. The Journal of Machine Learning Research, 12:2493–2537, 2011.</a:t>
            </a:r>
          </a:p>
          <a:p>
            <a:pPr lvl="1"/>
            <a:r>
              <a:rPr lang="en-CA" sz="2800" dirty="0" smtClean="0"/>
              <a:t>RNN-LSTM J&amp;M 3Ed textbook</a:t>
            </a:r>
          </a:p>
          <a:p>
            <a:r>
              <a:rPr lang="en-CA" sz="3200" dirty="0" smtClean="0"/>
              <a:t>Brief Intro to Pragmatics……</a:t>
            </a:r>
            <a:endParaRPr lang="en-CA" sz="3200" dirty="0"/>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smtClean="0"/>
              <a:t>Based on </a:t>
            </a:r>
            <a:r>
              <a:rPr lang="en-CA" sz="2400" i="1" dirty="0" err="1" smtClean="0"/>
              <a:t>Chp</a:t>
            </a:r>
            <a:r>
              <a:rPr lang="en-CA" sz="2400" i="1" dirty="0" smtClean="0"/>
              <a:t> 13 Y. Goldberg book</a:t>
            </a:r>
          </a:p>
        </p:txBody>
      </p:sp>
      <p:sp>
        <p:nvSpPr>
          <p:cNvPr id="5" name="Date Placeholder 4"/>
          <p:cNvSpPr>
            <a:spLocks noGrp="1"/>
          </p:cNvSpPr>
          <p:nvPr>
            <p:ph type="dt" sz="half" idx="10"/>
          </p:nvPr>
        </p:nvSpPr>
        <p:spPr/>
        <p:txBody>
          <a:bodyPr/>
          <a:lstStyle/>
          <a:p>
            <a:fld id="{80B35EE6-E07E-4527-8F8E-13E60A57D8F6}"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2</a:t>
            </a:fld>
            <a:endParaRPr lang="en-CA"/>
          </a:p>
        </p:txBody>
      </p:sp>
    </p:spTree>
    <p:extLst>
      <p:ext uri="{BB962C8B-B14F-4D97-AF65-F5344CB8AC3E}">
        <p14:creationId xmlns:p14="http://schemas.microsoft.com/office/powerpoint/2010/main" val="3630646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pPr fontAlgn="base">
              <a:spcBef>
                <a:spcPct val="0"/>
              </a:spcBef>
              <a:spcAft>
                <a:spcPct val="0"/>
              </a:spcAft>
            </a:pPr>
            <a:fld id="{18445D96-B5DA-45A1-B6D7-BBA69E43622F}"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9463"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9464" name="Slide Number Placeholder 5"/>
          <p:cNvSpPr>
            <a:spLocks noGrp="1"/>
          </p:cNvSpPr>
          <p:nvPr>
            <p:ph type="sldNum" sz="quarter" idx="12"/>
          </p:nvPr>
        </p:nvSpPr>
        <p:spPr>
          <a:noFill/>
        </p:spPr>
        <p:txBody>
          <a:bodyPr/>
          <a:lstStyle/>
          <a:p>
            <a:pPr fontAlgn="base">
              <a:spcBef>
                <a:spcPct val="0"/>
              </a:spcBef>
              <a:spcAft>
                <a:spcPct val="0"/>
              </a:spcAft>
            </a:pPr>
            <a:fld id="{79745247-AA18-4EFA-8734-E60B01C07292}" type="slidenum">
              <a:rPr lang="en-US">
                <a:solidFill>
                  <a:srgbClr val="000000"/>
                </a:solidFill>
                <a:latin typeface="Times New Roman" pitchFamily="18" charset="0"/>
              </a:rPr>
              <a:pPr fontAlgn="base">
                <a:spcBef>
                  <a:spcPct val="0"/>
                </a:spcBef>
                <a:spcAft>
                  <a:spcPct val="0"/>
                </a:spcAft>
              </a:pPr>
              <a:t>20</a:t>
            </a:fld>
            <a:endParaRPr lang="en-US">
              <a:solidFill>
                <a:srgbClr val="000000"/>
              </a:solidFill>
              <a:latin typeface="Times New Roman" pitchFamily="18" charset="0"/>
            </a:endParaRPr>
          </a:p>
        </p:txBody>
      </p:sp>
      <p:sp>
        <p:nvSpPr>
          <p:cNvPr id="19465" name="Rectangle 2"/>
          <p:cNvSpPr>
            <a:spLocks noGrp="1" noChangeArrowheads="1"/>
          </p:cNvSpPr>
          <p:nvPr>
            <p:ph type="title"/>
          </p:nvPr>
        </p:nvSpPr>
        <p:spPr>
          <a:xfrm>
            <a:off x="2209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5334000" y="1676400"/>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b="1">
              <a:solidFill>
                <a:srgbClr val="000000"/>
              </a:solidFill>
              <a:latin typeface="Comic Sans MS" pitchFamily="66" charset="0"/>
            </a:endParaRPr>
          </a:p>
        </p:txBody>
      </p:sp>
      <p:sp>
        <p:nvSpPr>
          <p:cNvPr id="671748" name="Rectangle 4"/>
          <p:cNvSpPr>
            <a:spLocks noChangeArrowheads="1"/>
          </p:cNvSpPr>
          <p:nvPr/>
        </p:nvSpPr>
        <p:spPr bwMode="auto">
          <a:xfrm>
            <a:off x="1981200" y="2057400"/>
            <a:ext cx="7848600" cy="3124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np-vpto </a:t>
            </a:r>
          </a:p>
          <a:p>
            <a:pPr marL="742950" lvl="1" indent="-285750" fontAlgn="base">
              <a:spcBef>
                <a:spcPct val="20000"/>
              </a:spcBef>
              <a:spcAft>
                <a:spcPct val="0"/>
              </a:spcAft>
              <a:buFontTx/>
              <a:buChar char="–"/>
            </a:pPr>
            <a:r>
              <a:rPr lang="en-US" sz="2400" b="1">
                <a:solidFill>
                  <a:srgbClr val="000000"/>
                </a:solidFill>
                <a:latin typeface="Comic Sans MS" pitchFamily="66" charset="0"/>
              </a:rPr>
              <a:t>In 1979 , </a:t>
            </a:r>
            <a:r>
              <a:rPr lang="en-US" sz="2400" b="1">
                <a:solidFill>
                  <a:srgbClr val="A50021"/>
                </a:solidFill>
                <a:latin typeface="Comic Sans MS" pitchFamily="66" charset="0"/>
              </a:rPr>
              <a:t>singer Nancy Wilson</a:t>
            </a:r>
            <a:r>
              <a:rPr lang="en-US" sz="2400" b="1">
                <a:solidFill>
                  <a:srgbClr val="000000"/>
                </a:solidFill>
                <a:latin typeface="Comic Sans MS" pitchFamily="66" charset="0"/>
              </a:rPr>
              <a:t> HIRED </a:t>
            </a:r>
            <a:r>
              <a:rPr lang="en-US" sz="2400" b="1">
                <a:solidFill>
                  <a:srgbClr val="3333CC"/>
                </a:solidFill>
                <a:latin typeface="Comic Sans MS" pitchFamily="66" charset="0"/>
              </a:rPr>
              <a:t>him</a:t>
            </a:r>
            <a:r>
              <a:rPr lang="en-US" sz="2400" b="1">
                <a:solidFill>
                  <a:srgbClr val="000000"/>
                </a:solidFill>
                <a:latin typeface="Comic Sans MS" pitchFamily="66" charset="0"/>
              </a:rPr>
              <a:t> </a:t>
            </a:r>
            <a:r>
              <a:rPr lang="en-US" sz="2400" b="1">
                <a:solidFill>
                  <a:srgbClr val="008000"/>
                </a:solidFill>
                <a:latin typeface="Comic Sans MS" pitchFamily="66" charset="0"/>
              </a:rPr>
              <a:t>to open her nightclub act</a:t>
            </a:r>
            <a:r>
              <a:rPr lang="en-US" sz="2400" b="1">
                <a:solidFill>
                  <a:srgbClr val="000000"/>
                </a:solidFill>
                <a:latin typeface="Comic Sans MS" pitchFamily="66" charset="0"/>
              </a:rPr>
              <a:t> . </a:t>
            </a:r>
          </a:p>
          <a:p>
            <a:pPr marL="742950" lvl="1" indent="-285750" fontAlgn="base">
              <a:spcBef>
                <a:spcPct val="20000"/>
              </a:spcBef>
              <a:spcAft>
                <a:spcPct val="0"/>
              </a:spcAft>
              <a:buFontTx/>
              <a:buChar char="–"/>
            </a:pPr>
            <a:r>
              <a:rPr lang="en-US" sz="2400" b="1">
                <a:solidFill>
                  <a:srgbClr val="000000"/>
                </a:solidFill>
                <a:latin typeface="Comic Sans MS" pitchFamily="66" charset="0"/>
              </a:rPr>
              <a:t>….</a:t>
            </a:r>
          </a:p>
          <a:p>
            <a:pPr marL="342900" indent="-342900" fontAlgn="base">
              <a:spcBef>
                <a:spcPct val="20000"/>
              </a:spcBef>
              <a:spcAft>
                <a:spcPct val="0"/>
              </a:spcAft>
              <a:buFontTx/>
              <a:buChar char="•"/>
            </a:pPr>
            <a:r>
              <a:rPr lang="en-US" sz="2800" b="1">
                <a:solidFill>
                  <a:srgbClr val="000000"/>
                </a:solidFill>
                <a:latin typeface="Comic Sans MS" pitchFamily="66" charset="0"/>
              </a:rPr>
              <a:t>np-ppas </a:t>
            </a:r>
          </a:p>
          <a:p>
            <a:pPr marL="742950" lvl="1" indent="-285750" fontAlgn="base">
              <a:spcBef>
                <a:spcPct val="20000"/>
              </a:spcBef>
              <a:spcAft>
                <a:spcPct val="0"/>
              </a:spcAft>
              <a:buFontTx/>
              <a:buChar char="–"/>
            </a:pPr>
            <a:r>
              <a:rPr lang="en-US" sz="2400" b="1">
                <a:solidFill>
                  <a:srgbClr val="A50021"/>
                </a:solidFill>
                <a:latin typeface="Comic Sans MS" pitchFamily="66" charset="0"/>
              </a:rPr>
              <a:t>Castro</a:t>
            </a:r>
            <a:r>
              <a:rPr lang="en-US" sz="2400" b="1">
                <a:solidFill>
                  <a:srgbClr val="000000"/>
                </a:solidFill>
                <a:latin typeface="Comic Sans MS" pitchFamily="66" charset="0"/>
              </a:rPr>
              <a:t> has swallowed his doubts and HIRED </a:t>
            </a:r>
            <a:r>
              <a:rPr lang="en-US" sz="2400" b="1">
                <a:solidFill>
                  <a:srgbClr val="3333CC"/>
                </a:solidFill>
                <a:latin typeface="Comic Sans MS" pitchFamily="66" charset="0"/>
              </a:rPr>
              <a:t>Valenzuela</a:t>
            </a:r>
            <a:r>
              <a:rPr lang="en-US" sz="2400" b="1">
                <a:solidFill>
                  <a:srgbClr val="000000"/>
                </a:solidFill>
                <a:latin typeface="Comic Sans MS" pitchFamily="66" charset="0"/>
              </a:rPr>
              <a:t> as </a:t>
            </a:r>
            <a:r>
              <a:rPr lang="en-US" sz="2400" b="1">
                <a:solidFill>
                  <a:srgbClr val="FF9933"/>
                </a:solidFill>
                <a:latin typeface="Comic Sans MS" pitchFamily="66" charset="0"/>
              </a:rPr>
              <a:t>a cook</a:t>
            </a:r>
            <a:r>
              <a:rPr lang="en-US" sz="2400" b="1">
                <a:solidFill>
                  <a:srgbClr val="000000"/>
                </a:solidFill>
                <a:latin typeface="Comic Sans MS" pitchFamily="66" charset="0"/>
              </a:rPr>
              <a:t> in his small restaurant . </a:t>
            </a:r>
          </a:p>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
        <p:nvSpPr>
          <p:cNvPr id="19468" name="Rectangle 69"/>
          <p:cNvSpPr>
            <a:spLocks noChangeArrowheads="1"/>
          </p:cNvSpPr>
          <p:nvPr/>
        </p:nvSpPr>
        <p:spPr bwMode="auto">
          <a:xfrm>
            <a:off x="3048000" y="1447801"/>
            <a:ext cx="17097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A50021"/>
                </a:solidFill>
                <a:latin typeface="Comic Sans MS" pitchFamily="66" charset="0"/>
              </a:rPr>
              <a:t>Employer</a:t>
            </a:r>
          </a:p>
        </p:txBody>
      </p:sp>
      <p:sp>
        <p:nvSpPr>
          <p:cNvPr id="19469" name="Rectangle 70"/>
          <p:cNvSpPr>
            <a:spLocks noChangeArrowheads="1"/>
          </p:cNvSpPr>
          <p:nvPr/>
        </p:nvSpPr>
        <p:spPr bwMode="auto">
          <a:xfrm>
            <a:off x="4953000" y="1447801"/>
            <a:ext cx="1733550"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3333CC"/>
                </a:solidFill>
                <a:latin typeface="Comic Sans MS" pitchFamily="66" charset="0"/>
              </a:rPr>
              <a:t>Employee</a:t>
            </a:r>
          </a:p>
        </p:txBody>
      </p:sp>
      <p:sp>
        <p:nvSpPr>
          <p:cNvPr id="19470" name="Rectangle 71"/>
          <p:cNvSpPr>
            <a:spLocks noChangeArrowheads="1"/>
          </p:cNvSpPr>
          <p:nvPr/>
        </p:nvSpPr>
        <p:spPr bwMode="auto">
          <a:xfrm>
            <a:off x="6781800" y="1447801"/>
            <a:ext cx="9731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8000"/>
                </a:solidFill>
                <a:latin typeface="Comic Sans MS" pitchFamily="66" charset="0"/>
              </a:rPr>
              <a:t>Task</a:t>
            </a:r>
          </a:p>
        </p:txBody>
      </p:sp>
      <p:sp>
        <p:nvSpPr>
          <p:cNvPr id="19471" name="Rectangle 72"/>
          <p:cNvSpPr>
            <a:spLocks noChangeArrowheads="1"/>
          </p:cNvSpPr>
          <p:nvPr/>
        </p:nvSpPr>
        <p:spPr bwMode="auto">
          <a:xfrm>
            <a:off x="8382001" y="1447801"/>
            <a:ext cx="1471613"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FF9933"/>
                </a:solidFill>
                <a:latin typeface="Comic Sans MS" pitchFamily="66" charset="0"/>
              </a:rPr>
              <a:t>Position</a:t>
            </a:r>
          </a:p>
        </p:txBody>
      </p:sp>
      <p:sp>
        <p:nvSpPr>
          <p:cNvPr id="19472" name="Rectangle 73"/>
          <p:cNvSpPr>
            <a:spLocks noChangeArrowheads="1"/>
          </p:cNvSpPr>
          <p:nvPr/>
        </p:nvSpPr>
        <p:spPr bwMode="auto">
          <a:xfrm>
            <a:off x="2743200" y="1066801"/>
            <a:ext cx="2197100"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0000"/>
                </a:solidFill>
                <a:latin typeface="Comic Sans MS" pitchFamily="66" charset="0"/>
              </a:rPr>
              <a:t>Some roles..</a:t>
            </a:r>
          </a:p>
        </p:txBody>
      </p:sp>
      <p:sp>
        <p:nvSpPr>
          <p:cNvPr id="19473" name="Rectangle 74"/>
          <p:cNvSpPr>
            <a:spLocks noChangeArrowheads="1"/>
          </p:cNvSpPr>
          <p:nvPr/>
        </p:nvSpPr>
        <p:spPr bwMode="auto">
          <a:xfrm>
            <a:off x="2514600" y="990600"/>
            <a:ext cx="7467600" cy="990600"/>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n-US" sz="1600" b="1">
              <a:solidFill>
                <a:srgbClr val="000000"/>
              </a:solidFill>
              <a:latin typeface="Times New Roman" pitchFamily="18" charset="0"/>
            </a:endParaRPr>
          </a:p>
        </p:txBody>
      </p:sp>
      <p:sp>
        <p:nvSpPr>
          <p:cNvPr id="671819" name="Rectangle 75"/>
          <p:cNvSpPr>
            <a:spLocks noChangeArrowheads="1"/>
          </p:cNvSpPr>
          <p:nvPr/>
        </p:nvSpPr>
        <p:spPr bwMode="auto">
          <a:xfrm>
            <a:off x="2057400" y="5257800"/>
            <a:ext cx="8324850" cy="946150"/>
          </a:xfrm>
          <a:prstGeom prst="rect">
            <a:avLst/>
          </a:prstGeom>
          <a:solidFill>
            <a:schemeClr val="bg1"/>
          </a:solidFill>
          <a:ln w="9525">
            <a:noFill/>
            <a:miter lim="800000"/>
            <a:headEnd/>
            <a:tailEnd/>
          </a:ln>
        </p:spPr>
        <p:txBody>
          <a:bodyPr wrap="none">
            <a:spAutoFit/>
          </a:bodyPr>
          <a:lstStyle/>
          <a:p>
            <a:pPr fontAlgn="base">
              <a:spcBef>
                <a:spcPct val="0"/>
              </a:spcBef>
              <a:spcAft>
                <a:spcPct val="0"/>
              </a:spcAft>
            </a:pPr>
            <a:r>
              <a:rPr lang="en-US" sz="2800">
                <a:solidFill>
                  <a:srgbClr val="000000"/>
                </a:solidFill>
                <a:latin typeface="Comic Sans MS" pitchFamily="66" charset="0"/>
              </a:rPr>
              <a:t>Includes counting: How many times a role was </a:t>
            </a:r>
          </a:p>
          <a:p>
            <a:pPr fontAlgn="base">
              <a:spcBef>
                <a:spcPct val="0"/>
              </a:spcBef>
              <a:spcAft>
                <a:spcPct val="0"/>
              </a:spcAft>
            </a:pPr>
            <a:r>
              <a:rPr lang="en-US" sz="2800">
                <a:solidFill>
                  <a:srgbClr val="000000"/>
                </a:solidFill>
                <a:latin typeface="Comic Sans MS" pitchFamily="66" charset="0"/>
              </a:rPr>
              <a:t>expressed with a particular syntactic structure…</a:t>
            </a:r>
          </a:p>
        </p:txBody>
      </p:sp>
    </p:spTree>
    <p:extLst>
      <p:ext uri="{BB962C8B-B14F-4D97-AF65-F5344CB8AC3E}">
        <p14:creationId xmlns:p14="http://schemas.microsoft.com/office/powerpoint/2010/main" val="10950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pPr fontAlgn="base">
              <a:spcBef>
                <a:spcPct val="0"/>
              </a:spcBef>
              <a:spcAft>
                <a:spcPct val="0"/>
              </a:spcAft>
            </a:pPr>
            <a:fld id="{D2DF7BA3-ACD5-4105-8F40-9C3500E5B3F1}"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25603"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25604" name="Slide Number Placeholder 5"/>
          <p:cNvSpPr>
            <a:spLocks noGrp="1"/>
          </p:cNvSpPr>
          <p:nvPr>
            <p:ph type="sldNum" sz="quarter" idx="12"/>
          </p:nvPr>
        </p:nvSpPr>
        <p:spPr>
          <a:noFill/>
        </p:spPr>
        <p:txBody>
          <a:bodyPr/>
          <a:lstStyle/>
          <a:p>
            <a:pPr fontAlgn="base">
              <a:spcBef>
                <a:spcPct val="0"/>
              </a:spcBef>
              <a:spcAft>
                <a:spcPct val="0"/>
              </a:spcAft>
            </a:pPr>
            <a:fld id="{65CCC9E7-6C63-4CA6-9C9B-2B132028E017}" type="slidenum">
              <a:rPr lang="en-US">
                <a:solidFill>
                  <a:srgbClr val="000000"/>
                </a:solidFill>
                <a:latin typeface="Times New Roman" pitchFamily="18" charset="0"/>
              </a:rPr>
              <a:pPr fontAlgn="base">
                <a:spcBef>
                  <a:spcPct val="0"/>
                </a:spcBef>
                <a:spcAft>
                  <a:spcPct val="0"/>
                </a:spcAft>
              </a:pPr>
              <a:t>21</a:t>
            </a:fld>
            <a:endParaRPr lang="en-US">
              <a:solidFill>
                <a:srgbClr val="000000"/>
              </a:solidFill>
              <a:latin typeface="Times New Roman" pitchFamily="18" charset="0"/>
            </a:endParaRPr>
          </a:p>
        </p:txBody>
      </p:sp>
      <p:sp>
        <p:nvSpPr>
          <p:cNvPr id="25605" name="Rectangle 2"/>
          <p:cNvSpPr>
            <a:spLocks noGrp="1" noChangeArrowheads="1"/>
          </p:cNvSpPr>
          <p:nvPr>
            <p:ph type="title"/>
          </p:nvPr>
        </p:nvSpPr>
        <p:spPr>
          <a:xfrm>
            <a:off x="1752600" y="0"/>
            <a:ext cx="8458200" cy="1143000"/>
          </a:xfrm>
        </p:spPr>
        <p:txBody>
          <a:bodyPr/>
          <a:lstStyle/>
          <a:p>
            <a:pPr eaLnBrk="1" hangingPunct="1"/>
            <a:r>
              <a:rPr lang="en-US" smtClean="0"/>
              <a:t>Semantic Role Labeling: Example</a:t>
            </a:r>
          </a:p>
        </p:txBody>
      </p:sp>
      <p:sp>
        <p:nvSpPr>
          <p:cNvPr id="25606" name="Rectangle 3"/>
          <p:cNvSpPr>
            <a:spLocks noChangeArrowheads="1"/>
          </p:cNvSpPr>
          <p:nvPr/>
        </p:nvSpPr>
        <p:spPr bwMode="auto">
          <a:xfrm>
            <a:off x="1676400" y="1887841"/>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a:solidFill>
                <a:srgbClr val="000000"/>
              </a:solidFill>
              <a:latin typeface="Comic Sans MS" pitchFamily="66" charset="0"/>
            </a:endParaRPr>
          </a:p>
        </p:txBody>
      </p:sp>
      <p:sp>
        <p:nvSpPr>
          <p:cNvPr id="671748" name="Rectangle 4"/>
          <p:cNvSpPr>
            <a:spLocks noChangeArrowheads="1"/>
          </p:cNvSpPr>
          <p:nvPr/>
        </p:nvSpPr>
        <p:spPr bwMode="auto">
          <a:xfrm>
            <a:off x="-308134" y="2327881"/>
            <a:ext cx="6480334" cy="1828799"/>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latin typeface="Comic Sans MS" pitchFamily="66" charset="0"/>
              </a:rPr>
              <a:t>In 1979 , singer Nancy Wilson HIRED him to open her nightclub </a:t>
            </a:r>
            <a:r>
              <a:rPr lang="en-US" sz="2400" dirty="0" smtClean="0">
                <a:latin typeface="Comic Sans MS" pitchFamily="66" charset="0"/>
              </a:rPr>
              <a:t>act . </a:t>
            </a:r>
          </a:p>
        </p:txBody>
      </p:sp>
      <p:sp>
        <p:nvSpPr>
          <p:cNvPr id="25608" name="Rectangle 69"/>
          <p:cNvSpPr>
            <a:spLocks noChangeArrowheads="1"/>
          </p:cNvSpPr>
          <p:nvPr/>
        </p:nvSpPr>
        <p:spPr bwMode="auto">
          <a:xfrm>
            <a:off x="3048000" y="1447801"/>
            <a:ext cx="17097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A50021"/>
                </a:solidFill>
                <a:latin typeface="Comic Sans MS" pitchFamily="66" charset="0"/>
              </a:rPr>
              <a:t>Employer</a:t>
            </a:r>
          </a:p>
        </p:txBody>
      </p:sp>
      <p:sp>
        <p:nvSpPr>
          <p:cNvPr id="25609" name="Rectangle 70"/>
          <p:cNvSpPr>
            <a:spLocks noChangeArrowheads="1"/>
          </p:cNvSpPr>
          <p:nvPr/>
        </p:nvSpPr>
        <p:spPr bwMode="auto">
          <a:xfrm>
            <a:off x="4953000" y="1447801"/>
            <a:ext cx="1733550"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3333CC"/>
                </a:solidFill>
                <a:latin typeface="Comic Sans MS" pitchFamily="66" charset="0"/>
              </a:rPr>
              <a:t>Employee</a:t>
            </a:r>
          </a:p>
        </p:txBody>
      </p:sp>
      <p:sp>
        <p:nvSpPr>
          <p:cNvPr id="25610" name="Rectangle 71"/>
          <p:cNvSpPr>
            <a:spLocks noChangeArrowheads="1"/>
          </p:cNvSpPr>
          <p:nvPr/>
        </p:nvSpPr>
        <p:spPr bwMode="auto">
          <a:xfrm>
            <a:off x="6781800" y="1447801"/>
            <a:ext cx="9731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008000"/>
                </a:solidFill>
                <a:latin typeface="Comic Sans MS" pitchFamily="66" charset="0"/>
              </a:rPr>
              <a:t>Task</a:t>
            </a:r>
          </a:p>
        </p:txBody>
      </p:sp>
      <p:sp>
        <p:nvSpPr>
          <p:cNvPr id="25611" name="Rectangle 72"/>
          <p:cNvSpPr>
            <a:spLocks noChangeArrowheads="1"/>
          </p:cNvSpPr>
          <p:nvPr/>
        </p:nvSpPr>
        <p:spPr bwMode="auto">
          <a:xfrm>
            <a:off x="8382001" y="1447801"/>
            <a:ext cx="1471613"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a:solidFill>
                  <a:srgbClr val="FF9933"/>
                </a:solidFill>
                <a:latin typeface="Comic Sans MS" pitchFamily="66" charset="0"/>
              </a:rPr>
              <a:t>Position</a:t>
            </a:r>
          </a:p>
        </p:txBody>
      </p:sp>
      <p:sp>
        <p:nvSpPr>
          <p:cNvPr id="25612" name="Rectangle 73"/>
          <p:cNvSpPr>
            <a:spLocks noChangeArrowheads="1"/>
          </p:cNvSpPr>
          <p:nvPr/>
        </p:nvSpPr>
        <p:spPr bwMode="auto">
          <a:xfrm>
            <a:off x="2743200" y="1066800"/>
            <a:ext cx="7136890"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0000"/>
                </a:solidFill>
                <a:latin typeface="Comic Sans MS" pitchFamily="66" charset="0"/>
              </a:rPr>
              <a:t>Some roles.. (</a:t>
            </a:r>
            <a:r>
              <a:rPr lang="en-US" sz="2800" dirty="0" err="1">
                <a:solidFill>
                  <a:srgbClr val="000000"/>
                </a:solidFill>
                <a:latin typeface="Comic Sans MS" pitchFamily="66" charset="0"/>
              </a:rPr>
              <a:t>FrameNet</a:t>
            </a:r>
            <a:r>
              <a:rPr lang="en-US" sz="2800" dirty="0">
                <a:solidFill>
                  <a:srgbClr val="000000"/>
                </a:solidFill>
                <a:latin typeface="Comic Sans MS" pitchFamily="66" charset="0"/>
              </a:rPr>
              <a:t> for </a:t>
            </a:r>
            <a:r>
              <a:rPr lang="en-US" sz="2800" u="sng" dirty="0">
                <a:solidFill>
                  <a:srgbClr val="000000"/>
                </a:solidFill>
                <a:latin typeface="Arial Unicode MS" pitchFamily="34" charset="-128"/>
                <a:ea typeface="Arial Unicode MS" pitchFamily="34" charset="-128"/>
                <a:cs typeface="Arial Unicode MS" pitchFamily="34" charset="-128"/>
              </a:rPr>
              <a:t>hiring</a:t>
            </a:r>
            <a:r>
              <a:rPr lang="en-US" sz="2800" dirty="0">
                <a:solidFill>
                  <a:srgbClr val="000000"/>
                </a:solidFill>
                <a:latin typeface="Comic Sans MS" pitchFamily="66" charset="0"/>
              </a:rPr>
              <a:t> frame)</a:t>
            </a:r>
          </a:p>
        </p:txBody>
      </p:sp>
      <p:sp>
        <p:nvSpPr>
          <p:cNvPr id="25613" name="Rectangle 74"/>
          <p:cNvSpPr>
            <a:spLocks noChangeArrowheads="1"/>
          </p:cNvSpPr>
          <p:nvPr/>
        </p:nvSpPr>
        <p:spPr bwMode="auto">
          <a:xfrm>
            <a:off x="2514600" y="990600"/>
            <a:ext cx="7467600" cy="990600"/>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Times New Roman" pitchFamily="18" charset="0"/>
            </a:endParaRPr>
          </a:p>
        </p:txBody>
      </p:sp>
      <p:sp>
        <p:nvSpPr>
          <p:cNvPr id="14" name="Rectangle 4"/>
          <p:cNvSpPr>
            <a:spLocks noChangeArrowheads="1"/>
          </p:cNvSpPr>
          <p:nvPr/>
        </p:nvSpPr>
        <p:spPr bwMode="auto">
          <a:xfrm>
            <a:off x="6076950" y="4058634"/>
            <a:ext cx="5943600" cy="1893984"/>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smtClean="0">
                <a:solidFill>
                  <a:srgbClr val="A50021"/>
                </a:solidFill>
                <a:latin typeface="Comic Sans MS" pitchFamily="66" charset="0"/>
              </a:rPr>
              <a:t>Castro</a:t>
            </a:r>
            <a:r>
              <a:rPr lang="en-US" sz="2400" dirty="0" smtClean="0">
                <a:solidFill>
                  <a:srgbClr val="000000"/>
                </a:solidFill>
                <a:latin typeface="Comic Sans MS" pitchFamily="66" charset="0"/>
              </a:rPr>
              <a:t> </a:t>
            </a:r>
            <a:r>
              <a:rPr lang="en-US" sz="2400" dirty="0">
                <a:solidFill>
                  <a:srgbClr val="000000"/>
                </a:solidFill>
                <a:latin typeface="Comic Sans MS" pitchFamily="66" charset="0"/>
              </a:rPr>
              <a:t>has swallowed his doubts and HIRED </a:t>
            </a:r>
            <a:r>
              <a:rPr lang="en-US" sz="2400" dirty="0">
                <a:solidFill>
                  <a:srgbClr val="3333CC"/>
                </a:solidFill>
                <a:latin typeface="Comic Sans MS" pitchFamily="66" charset="0"/>
              </a:rPr>
              <a:t>Valenzuela</a:t>
            </a:r>
            <a:r>
              <a:rPr lang="en-US" sz="2400" dirty="0">
                <a:solidFill>
                  <a:srgbClr val="000000"/>
                </a:solidFill>
                <a:latin typeface="Comic Sans MS" pitchFamily="66" charset="0"/>
              </a:rPr>
              <a:t> as </a:t>
            </a:r>
            <a:r>
              <a:rPr lang="en-US" sz="2400" dirty="0">
                <a:solidFill>
                  <a:srgbClr val="FF9933"/>
                </a:solidFill>
                <a:latin typeface="Comic Sans MS" pitchFamily="66" charset="0"/>
              </a:rPr>
              <a:t>a cook</a:t>
            </a:r>
            <a:r>
              <a:rPr lang="en-US" sz="2400" dirty="0">
                <a:solidFill>
                  <a:srgbClr val="000000"/>
                </a:solidFill>
                <a:latin typeface="Comic Sans MS" pitchFamily="66" charset="0"/>
              </a:rPr>
              <a:t> in his small restaurant . </a:t>
            </a:r>
          </a:p>
          <a:p>
            <a:pPr marL="342900" indent="-342900" fontAlgn="base">
              <a:spcBef>
                <a:spcPct val="20000"/>
              </a:spcBef>
              <a:spcAft>
                <a:spcPct val="0"/>
              </a:spcAft>
              <a:buFontTx/>
              <a:buChar char="•"/>
            </a:pPr>
            <a:endParaRPr lang="en-US" sz="2800" dirty="0">
              <a:solidFill>
                <a:srgbClr val="000000"/>
              </a:solidFill>
              <a:latin typeface="Comic Sans MS" pitchFamily="66" charset="0"/>
            </a:endParaRPr>
          </a:p>
        </p:txBody>
      </p:sp>
      <p:sp>
        <p:nvSpPr>
          <p:cNvPr id="15" name="Rectangle 4"/>
          <p:cNvSpPr>
            <a:spLocks noChangeArrowheads="1"/>
          </p:cNvSpPr>
          <p:nvPr/>
        </p:nvSpPr>
        <p:spPr bwMode="auto">
          <a:xfrm>
            <a:off x="-456247" y="4058634"/>
            <a:ext cx="5941694" cy="1673604"/>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smtClean="0">
                <a:latin typeface="Comic Sans MS" pitchFamily="66" charset="0"/>
              </a:rPr>
              <a:t>Castro </a:t>
            </a:r>
            <a:r>
              <a:rPr lang="en-US" sz="2400" dirty="0">
                <a:latin typeface="Comic Sans MS" pitchFamily="66" charset="0"/>
              </a:rPr>
              <a:t>has swallowed his doubts and HIRED Valenzuela as a cook in his small restaurant . </a:t>
            </a:r>
          </a:p>
        </p:txBody>
      </p:sp>
      <p:sp>
        <p:nvSpPr>
          <p:cNvPr id="16" name="Rectangle 4"/>
          <p:cNvSpPr>
            <a:spLocks noChangeArrowheads="1"/>
          </p:cNvSpPr>
          <p:nvPr/>
        </p:nvSpPr>
        <p:spPr bwMode="auto">
          <a:xfrm>
            <a:off x="5981700" y="2341604"/>
            <a:ext cx="6536055" cy="135508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solidFill>
                  <a:srgbClr val="000000"/>
                </a:solidFill>
                <a:latin typeface="Comic Sans MS" pitchFamily="66" charset="0"/>
              </a:rPr>
              <a:t>In 1979 , </a:t>
            </a:r>
            <a:r>
              <a:rPr lang="en-US" sz="2400" dirty="0">
                <a:solidFill>
                  <a:srgbClr val="A50021"/>
                </a:solidFill>
                <a:latin typeface="Comic Sans MS" pitchFamily="66" charset="0"/>
              </a:rPr>
              <a:t>singer Nancy Wilson</a:t>
            </a:r>
            <a:r>
              <a:rPr lang="en-US" sz="2400" dirty="0">
                <a:solidFill>
                  <a:srgbClr val="000000"/>
                </a:solidFill>
                <a:latin typeface="Comic Sans MS" pitchFamily="66" charset="0"/>
              </a:rPr>
              <a:t> HIRED </a:t>
            </a:r>
            <a:r>
              <a:rPr lang="en-US" sz="2400" dirty="0">
                <a:solidFill>
                  <a:srgbClr val="3333CC"/>
                </a:solidFill>
                <a:latin typeface="Comic Sans MS" pitchFamily="66" charset="0"/>
              </a:rPr>
              <a:t>him</a:t>
            </a:r>
            <a:r>
              <a:rPr lang="en-US" sz="2400" dirty="0">
                <a:solidFill>
                  <a:srgbClr val="000000"/>
                </a:solidFill>
                <a:latin typeface="Comic Sans MS" pitchFamily="66" charset="0"/>
              </a:rPr>
              <a:t> </a:t>
            </a:r>
            <a:r>
              <a:rPr lang="en-US" sz="2400" dirty="0">
                <a:solidFill>
                  <a:srgbClr val="008000"/>
                </a:solidFill>
                <a:latin typeface="Comic Sans MS" pitchFamily="66" charset="0"/>
              </a:rPr>
              <a:t>to open her nightclub act</a:t>
            </a:r>
            <a:r>
              <a:rPr lang="en-US" sz="2400" dirty="0">
                <a:solidFill>
                  <a:srgbClr val="000000"/>
                </a:solidFill>
                <a:latin typeface="Comic Sans MS" pitchFamily="66" charset="0"/>
              </a:rPr>
              <a:t> . </a:t>
            </a:r>
          </a:p>
        </p:txBody>
      </p:sp>
      <p:sp>
        <p:nvSpPr>
          <p:cNvPr id="2" name="Right Arrow 1"/>
          <p:cNvSpPr/>
          <p:nvPr/>
        </p:nvSpPr>
        <p:spPr>
          <a:xfrm>
            <a:off x="5981700" y="2725962"/>
            <a:ext cx="476250" cy="44011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a:off x="5743575" y="4500476"/>
            <a:ext cx="476250" cy="44011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95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fontAlgn="base">
              <a:spcBef>
                <a:spcPct val="0"/>
              </a:spcBef>
              <a:spcAft>
                <a:spcPct val="0"/>
              </a:spcAft>
            </a:pPr>
            <a:fld id="{2DC2A53C-F2B9-4D79-B434-A5624EF1EC23}"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26627"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26628" name="Slide Number Placeholder 5"/>
          <p:cNvSpPr>
            <a:spLocks noGrp="1"/>
          </p:cNvSpPr>
          <p:nvPr>
            <p:ph type="sldNum" sz="quarter" idx="12"/>
          </p:nvPr>
        </p:nvSpPr>
        <p:spPr>
          <a:noFill/>
        </p:spPr>
        <p:txBody>
          <a:bodyPr/>
          <a:lstStyle/>
          <a:p>
            <a:pPr fontAlgn="base">
              <a:spcBef>
                <a:spcPct val="0"/>
              </a:spcBef>
              <a:spcAft>
                <a:spcPct val="0"/>
              </a:spcAft>
            </a:pPr>
            <a:fld id="{60234A65-F6A8-4567-9833-F9A04BE2FBEE}" type="slidenum">
              <a:rPr lang="en-US">
                <a:solidFill>
                  <a:srgbClr val="000000"/>
                </a:solidFill>
                <a:latin typeface="Times New Roman" pitchFamily="18" charset="0"/>
              </a:rPr>
              <a:pPr fontAlgn="base">
                <a:spcBef>
                  <a:spcPct val="0"/>
                </a:spcBef>
                <a:spcAft>
                  <a:spcPct val="0"/>
                </a:spcAft>
              </a:pPr>
              <a:t>22</a:t>
            </a:fld>
            <a:endParaRPr lang="en-US">
              <a:solidFill>
                <a:srgbClr val="000000"/>
              </a:solidFill>
              <a:latin typeface="Times New Roman" pitchFamily="18" charset="0"/>
            </a:endParaRPr>
          </a:p>
        </p:txBody>
      </p:sp>
      <p:sp>
        <p:nvSpPr>
          <p:cNvPr id="26629" name="Rectangle 2"/>
          <p:cNvSpPr>
            <a:spLocks noGrp="1" noChangeArrowheads="1"/>
          </p:cNvSpPr>
          <p:nvPr>
            <p:ph type="title"/>
          </p:nvPr>
        </p:nvSpPr>
        <p:spPr>
          <a:xfrm>
            <a:off x="1524000" y="0"/>
            <a:ext cx="9677400" cy="1143000"/>
          </a:xfrm>
        </p:spPr>
        <p:txBody>
          <a:bodyPr/>
          <a:lstStyle/>
          <a:p>
            <a:pPr eaLnBrk="1" hangingPunct="1"/>
            <a:r>
              <a:rPr lang="en-US" smtClean="0"/>
              <a:t>Supervised Semantic Role Labeling</a:t>
            </a:r>
          </a:p>
        </p:txBody>
      </p:sp>
      <p:sp>
        <p:nvSpPr>
          <p:cNvPr id="6150" name="Rectangle 3"/>
          <p:cNvSpPr>
            <a:spLocks noGrp="1" noChangeArrowheads="1"/>
          </p:cNvSpPr>
          <p:nvPr>
            <p:ph type="body" idx="1"/>
          </p:nvPr>
        </p:nvSpPr>
        <p:spPr>
          <a:xfrm>
            <a:off x="617220" y="990600"/>
            <a:ext cx="10218420" cy="2819400"/>
          </a:xfrm>
        </p:spPr>
        <p:txBody>
          <a:bodyPr/>
          <a:lstStyle/>
          <a:p>
            <a:pPr marL="533400" indent="-533400" eaLnBrk="1" hangingPunct="1">
              <a:lnSpc>
                <a:spcPct val="90000"/>
              </a:lnSpc>
              <a:buNone/>
              <a:defRPr/>
            </a:pPr>
            <a:r>
              <a:rPr lang="en-US" dirty="0" smtClean="0"/>
              <a:t>Originally framed as a </a:t>
            </a:r>
            <a:r>
              <a:rPr lang="en-US" dirty="0" smtClean="0">
                <a:solidFill>
                  <a:schemeClr val="accent2"/>
                </a:solidFill>
              </a:rPr>
              <a:t>classification problem </a:t>
            </a:r>
            <a:r>
              <a:rPr lang="en-US" dirty="0" smtClean="0"/>
              <a:t>[</a:t>
            </a:r>
            <a:r>
              <a:rPr lang="en-US" dirty="0" err="1" smtClean="0"/>
              <a:t>Gildea</a:t>
            </a:r>
            <a:r>
              <a:rPr lang="en-US" dirty="0" smtClean="0"/>
              <a:t>, </a:t>
            </a:r>
            <a:r>
              <a:rPr lang="en-US" dirty="0" err="1" smtClean="0"/>
              <a:t>Jurafsky</a:t>
            </a:r>
            <a:r>
              <a:rPr lang="en-US" dirty="0" smtClean="0"/>
              <a:t> 2002]</a:t>
            </a:r>
          </a:p>
          <a:p>
            <a:pPr marL="533400" indent="-533400" eaLnBrk="1" hangingPunct="1">
              <a:lnSpc>
                <a:spcPct val="90000"/>
              </a:lnSpc>
              <a:buNone/>
              <a:defRPr/>
            </a:pPr>
            <a:endParaRPr lang="en-US" dirty="0" smtClean="0"/>
          </a:p>
          <a:p>
            <a:pPr marL="533400" indent="-533400" eaLnBrk="1" hangingPunct="1">
              <a:lnSpc>
                <a:spcPct val="90000"/>
              </a:lnSpc>
              <a:defRPr/>
            </a:pPr>
            <a:r>
              <a:rPr lang="en-US" dirty="0" smtClean="0"/>
              <a:t>Train a classifier that for each </a:t>
            </a:r>
            <a:r>
              <a:rPr lang="en-US" dirty="0" smtClean="0">
                <a:solidFill>
                  <a:schemeClr val="accent2"/>
                </a:solidFill>
              </a:rPr>
              <a:t>predicate</a:t>
            </a:r>
            <a:r>
              <a:rPr lang="en-US" dirty="0" smtClean="0"/>
              <a:t>: </a:t>
            </a:r>
          </a:p>
          <a:p>
            <a:pPr marL="914400" lvl="1" indent="-457200" eaLnBrk="1" hangingPunct="1">
              <a:lnSpc>
                <a:spcPct val="90000"/>
              </a:lnSpc>
              <a:defRPr/>
            </a:pPr>
            <a:r>
              <a:rPr lang="en-US" dirty="0" smtClean="0"/>
              <a:t>determine for each </a:t>
            </a:r>
            <a:r>
              <a:rPr lang="en-US" dirty="0" err="1" smtClean="0"/>
              <a:t>synt</a:t>
            </a:r>
            <a:r>
              <a:rPr lang="en-US" dirty="0" smtClean="0"/>
              <a:t>. constituent which </a:t>
            </a:r>
            <a:r>
              <a:rPr lang="en-US" dirty="0" smtClean="0">
                <a:solidFill>
                  <a:schemeClr val="accent2"/>
                </a:solidFill>
              </a:rPr>
              <a:t>semantic role </a:t>
            </a:r>
            <a:r>
              <a:rPr lang="en-US" dirty="0" smtClean="0"/>
              <a:t>(if any) it plays with respect to the predicate</a:t>
            </a:r>
          </a:p>
          <a:p>
            <a:pPr marL="514350" indent="-457200" eaLnBrk="1" hangingPunct="1">
              <a:lnSpc>
                <a:spcPct val="90000"/>
              </a:lnSpc>
              <a:defRPr/>
            </a:pPr>
            <a:r>
              <a:rPr lang="en-US" dirty="0" smtClean="0"/>
              <a:t>Train on a corpus annotated with relevant constituent features</a:t>
            </a:r>
          </a:p>
        </p:txBody>
      </p:sp>
      <p:sp>
        <p:nvSpPr>
          <p:cNvPr id="26631" name="Rectangle 4"/>
          <p:cNvSpPr>
            <a:spLocks noChangeArrowheads="1"/>
          </p:cNvSpPr>
          <p:nvPr/>
        </p:nvSpPr>
        <p:spPr bwMode="auto">
          <a:xfrm>
            <a:off x="800100" y="4800600"/>
            <a:ext cx="9753600" cy="1676400"/>
          </a:xfrm>
          <a:prstGeom prst="rect">
            <a:avLst/>
          </a:prstGeom>
          <a:no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These include: </a:t>
            </a:r>
            <a:r>
              <a:rPr lang="en-US" sz="2800" dirty="0">
                <a:solidFill>
                  <a:srgbClr val="000000"/>
                </a:solidFill>
                <a:latin typeface="Comic Sans MS" pitchFamily="66" charset="0"/>
              </a:rPr>
              <a:t>predicate, phrase type, head word and its POS, path, voice, linear position…… </a:t>
            </a:r>
            <a:r>
              <a:rPr lang="en-US" sz="2800" i="1" dirty="0">
                <a:solidFill>
                  <a:srgbClr val="000000"/>
                </a:solidFill>
                <a:latin typeface="Comic Sans MS" pitchFamily="66" charset="0"/>
              </a:rPr>
              <a:t>and many others</a:t>
            </a:r>
          </a:p>
        </p:txBody>
      </p:sp>
    </p:spTree>
    <p:extLst>
      <p:ext uri="{BB962C8B-B14F-4D97-AF65-F5344CB8AC3E}">
        <p14:creationId xmlns:p14="http://schemas.microsoft.com/office/powerpoint/2010/main" val="1137474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Date Placeholder 3"/>
          <p:cNvSpPr>
            <a:spLocks noGrp="1"/>
          </p:cNvSpPr>
          <p:nvPr>
            <p:ph type="dt" sz="quarter" idx="10"/>
          </p:nvPr>
        </p:nvSpPr>
        <p:spPr>
          <a:noFill/>
        </p:spPr>
        <p:txBody>
          <a:bodyPr/>
          <a:lstStyle/>
          <a:p>
            <a:pPr fontAlgn="base">
              <a:spcBef>
                <a:spcPct val="0"/>
              </a:spcBef>
              <a:spcAft>
                <a:spcPct val="0"/>
              </a:spcAft>
            </a:pPr>
            <a:fld id="{A6258146-C5A4-49A5-84D7-446C748DDE37}"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6167"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6168" name="Slide Number Placeholder 5"/>
          <p:cNvSpPr>
            <a:spLocks noGrp="1"/>
          </p:cNvSpPr>
          <p:nvPr>
            <p:ph type="sldNum" sz="quarter" idx="12"/>
          </p:nvPr>
        </p:nvSpPr>
        <p:spPr>
          <a:noFill/>
        </p:spPr>
        <p:txBody>
          <a:bodyPr/>
          <a:lstStyle/>
          <a:p>
            <a:pPr fontAlgn="base">
              <a:spcBef>
                <a:spcPct val="0"/>
              </a:spcBef>
              <a:spcAft>
                <a:spcPct val="0"/>
              </a:spcAft>
            </a:pPr>
            <a:fld id="{16D4EBF0-63FE-410F-B2F8-4FC9769AA68D}" type="slidenum">
              <a:rPr lang="en-US">
                <a:solidFill>
                  <a:srgbClr val="000000"/>
                </a:solidFill>
                <a:latin typeface="Times New Roman" pitchFamily="18" charset="0"/>
              </a:rPr>
              <a:pPr fontAlgn="base">
                <a:spcBef>
                  <a:spcPct val="0"/>
                </a:spcBef>
                <a:spcAft>
                  <a:spcPct val="0"/>
                </a:spcAft>
              </a:pPr>
              <a:t>23</a:t>
            </a:fld>
            <a:endParaRPr lang="en-US">
              <a:solidFill>
                <a:srgbClr val="000000"/>
              </a:solidFill>
              <a:latin typeface="Times New Roman" pitchFamily="18" charset="0"/>
            </a:endParaRPr>
          </a:p>
        </p:txBody>
      </p:sp>
      <p:sp>
        <p:nvSpPr>
          <p:cNvPr id="6169" name="Rectangle 2"/>
          <p:cNvSpPr>
            <a:spLocks noGrp="1" noChangeArrowheads="1"/>
          </p:cNvSpPr>
          <p:nvPr>
            <p:ph type="title"/>
          </p:nvPr>
        </p:nvSpPr>
        <p:spPr>
          <a:xfrm>
            <a:off x="2133600" y="-152400"/>
            <a:ext cx="7772400" cy="1143000"/>
          </a:xfrm>
        </p:spPr>
        <p:txBody>
          <a:bodyPr/>
          <a:lstStyle/>
          <a:p>
            <a:pPr eaLnBrk="1" hangingPunct="1"/>
            <a:r>
              <a:rPr lang="en-US" sz="3600"/>
              <a:t>Semantic Role Labeling: Example</a:t>
            </a:r>
          </a:p>
        </p:txBody>
      </p:sp>
      <p:pic>
        <p:nvPicPr>
          <p:cNvPr id="6170" name="Picture 5"/>
          <p:cNvPicPr>
            <a:picLocks noChangeAspect="1" noChangeArrowheads="1"/>
          </p:cNvPicPr>
          <p:nvPr/>
        </p:nvPicPr>
        <p:blipFill>
          <a:blip r:embed="rId3" cstate="print"/>
          <a:srcRect/>
          <a:stretch>
            <a:fillRect/>
          </a:stretch>
        </p:blipFill>
        <p:spPr bwMode="auto">
          <a:xfrm>
            <a:off x="2209800" y="609601"/>
            <a:ext cx="8001000" cy="3933825"/>
          </a:xfrm>
          <a:prstGeom prst="rect">
            <a:avLst/>
          </a:prstGeom>
          <a:noFill/>
          <a:ln w="9525">
            <a:noFill/>
            <a:miter lim="800000"/>
            <a:headEnd/>
            <a:tailEnd/>
          </a:ln>
        </p:spPr>
      </p:pic>
      <p:sp>
        <p:nvSpPr>
          <p:cNvPr id="6171" name="Text Box 8"/>
          <p:cNvSpPr txBox="1">
            <a:spLocks noChangeArrowheads="1"/>
          </p:cNvSpPr>
          <p:nvPr/>
        </p:nvSpPr>
        <p:spPr bwMode="auto">
          <a:xfrm>
            <a:off x="1752600" y="4724400"/>
            <a:ext cx="8534400" cy="457200"/>
          </a:xfrm>
          <a:prstGeom prst="rect">
            <a:avLst/>
          </a:prstGeom>
          <a:noFill/>
          <a:ln w="9525">
            <a:noFill/>
            <a:miter lim="800000"/>
            <a:headEnd/>
            <a:tailEnd/>
          </a:ln>
        </p:spPr>
        <p:txBody>
          <a:bodyPr>
            <a:spAutoFit/>
          </a:bodyPr>
          <a:lstStyle/>
          <a:p>
            <a:pPr fontAlgn="base">
              <a:spcBef>
                <a:spcPct val="0"/>
              </a:spcBef>
              <a:spcAft>
                <a:spcPct val="0"/>
              </a:spcAft>
            </a:pPr>
            <a:r>
              <a:rPr lang="en-US" sz="2400">
                <a:solidFill>
                  <a:srgbClr val="000000"/>
                </a:solidFill>
                <a:latin typeface="Times New Roman" pitchFamily="18" charset="0"/>
              </a:rPr>
              <a:t>[issued, NP, Examiner, NNP, NP</a:t>
            </a:r>
            <a:r>
              <a:rPr lang="en-US" sz="2400">
                <a:solidFill>
                  <a:srgbClr val="000000"/>
                </a:solidFill>
                <a:latin typeface="Times New Roman" pitchFamily="18" charset="0"/>
                <a:sym typeface="Symbol" pitchFamily="18" charset="2"/>
              </a:rPr>
              <a:t>SVPVBD, active, before, …..]</a:t>
            </a:r>
            <a:endParaRPr lang="en-US">
              <a:solidFill>
                <a:srgbClr val="000000"/>
              </a:solidFill>
              <a:latin typeface="Times New Roman" pitchFamily="18" charset="0"/>
              <a:sym typeface="Symbol" pitchFamily="18" charset="2"/>
            </a:endParaRPr>
          </a:p>
        </p:txBody>
      </p:sp>
      <p:sp>
        <p:nvSpPr>
          <p:cNvPr id="6172" name="Rectangle 13"/>
          <p:cNvSpPr>
            <a:spLocks noChangeArrowheads="1"/>
          </p:cNvSpPr>
          <p:nvPr/>
        </p:nvSpPr>
        <p:spPr bwMode="auto">
          <a:xfrm>
            <a:off x="1524000" y="4495800"/>
            <a:ext cx="1295400" cy="457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en-US" sz="2400">
                <a:solidFill>
                  <a:srgbClr val="3333CC"/>
                </a:solidFill>
                <a:latin typeface="Comic Sans MS" pitchFamily="66" charset="0"/>
              </a:rPr>
              <a:t>ARG0</a:t>
            </a:r>
            <a:r>
              <a:rPr lang="en-US" sz="2400" i="1">
                <a:solidFill>
                  <a:srgbClr val="3333CC"/>
                </a:solidFill>
                <a:latin typeface="Comic Sans MS" pitchFamily="66" charset="0"/>
              </a:rPr>
              <a:t> </a:t>
            </a:r>
            <a:endParaRPr lang="en-US" sz="2400" b="1" i="1">
              <a:solidFill>
                <a:srgbClr val="000000"/>
              </a:solidFill>
              <a:latin typeface="Comic Sans MS" pitchFamily="66" charset="0"/>
            </a:endParaRPr>
          </a:p>
        </p:txBody>
      </p:sp>
      <p:sp>
        <p:nvSpPr>
          <p:cNvPr id="6173" name="Rectangle 4"/>
          <p:cNvSpPr>
            <a:spLocks noChangeArrowheads="1"/>
          </p:cNvSpPr>
          <p:nvPr/>
        </p:nvSpPr>
        <p:spPr bwMode="auto">
          <a:xfrm>
            <a:off x="1524000" y="5486400"/>
            <a:ext cx="9448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000" dirty="0">
                <a:solidFill>
                  <a:srgbClr val="000000"/>
                </a:solidFill>
                <a:latin typeface="Comic Sans MS" pitchFamily="66" charset="0"/>
              </a:rPr>
              <a:t>predicate, phrase type, head word and its POS, path, voice, linear position……</a:t>
            </a:r>
            <a:endParaRPr lang="en-US" sz="2000" i="1" dirty="0">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4">
            <p14:nvContentPartPr>
              <p14:cNvPr id="92172" name="Ink 20"/>
              <p14:cNvContentPartPr>
                <a14:cpLocks xmlns:a14="http://schemas.microsoft.com/office/drawing/2010/main" noRot="1" noChangeAspect="1" noEditPoints="1" noChangeArrowheads="1" noChangeShapeType="1"/>
              </p14:cNvContentPartPr>
              <p14:nvPr/>
            </p14:nvContentPartPr>
            <p14:xfrm>
              <a:off x="5500688" y="5118100"/>
              <a:ext cx="1960562" cy="76200"/>
            </p14:xfrm>
          </p:contentPart>
        </mc:Choice>
        <mc:Fallback xmlns="">
          <p:pic>
            <p:nvPicPr>
              <p:cNvPr id="92172" name="Ink 20"/>
              <p:cNvPicPr>
                <a:picLocks noRot="1" noChangeAspect="1" noEditPoints="1" noChangeArrowheads="1" noChangeShapeType="1"/>
              </p:cNvPicPr>
              <p:nvPr/>
            </p:nvPicPr>
            <p:blipFill>
              <a:blip r:embed="rId5"/>
              <a:stretch>
                <a:fillRect/>
              </a:stretch>
            </p:blipFill>
            <p:spPr>
              <a:xfrm>
                <a:off x="5493488" y="5111990"/>
                <a:ext cx="1980002" cy="9417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175" name="Ink 23"/>
              <p14:cNvContentPartPr>
                <a14:cpLocks xmlns:a14="http://schemas.microsoft.com/office/drawing/2010/main" noRot="1" noChangeAspect="1" noEditPoints="1" noChangeArrowheads="1" noChangeShapeType="1"/>
              </p14:cNvContentPartPr>
              <p14:nvPr/>
            </p14:nvContentPartPr>
            <p14:xfrm>
              <a:off x="7905751" y="5084764"/>
              <a:ext cx="250825" cy="454025"/>
            </p14:xfrm>
          </p:contentPart>
        </mc:Choice>
        <mc:Fallback xmlns="">
          <p:pic>
            <p:nvPicPr>
              <p:cNvPr id="92175" name="Ink 23"/>
              <p:cNvPicPr>
                <a:picLocks noRot="1" noChangeAspect="1" noEditPoints="1" noChangeArrowheads="1" noChangeShapeType="1"/>
              </p:cNvPicPr>
              <p:nvPr/>
            </p:nvPicPr>
            <p:blipFill>
              <a:blip r:embed="rId7"/>
              <a:stretch>
                <a:fillRect/>
              </a:stretch>
            </p:blipFill>
            <p:spPr>
              <a:xfrm>
                <a:off x="7896754" y="5075403"/>
                <a:ext cx="269178" cy="4695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176" name="Ink 24"/>
              <p14:cNvContentPartPr>
                <a14:cpLocks xmlns:a14="http://schemas.microsoft.com/office/drawing/2010/main" noRot="1" noChangeAspect="1" noEditPoints="1" noChangeArrowheads="1" noChangeShapeType="1"/>
              </p14:cNvContentPartPr>
              <p14:nvPr/>
            </p14:nvContentPartPr>
            <p14:xfrm>
              <a:off x="8861426" y="5162551"/>
              <a:ext cx="328613" cy="423863"/>
            </p14:xfrm>
          </p:contentPart>
        </mc:Choice>
        <mc:Fallback xmlns="">
          <p:pic>
            <p:nvPicPr>
              <p:cNvPr id="92176" name="Ink 24"/>
              <p:cNvPicPr>
                <a:picLocks noRot="1" noChangeAspect="1" noEditPoints="1" noChangeArrowheads="1" noChangeShapeType="1"/>
              </p:cNvPicPr>
              <p:nvPr/>
            </p:nvPicPr>
            <p:blipFill>
              <a:blip r:embed="rId9"/>
              <a:stretch>
                <a:fillRect/>
              </a:stretch>
            </p:blipFill>
            <p:spPr>
              <a:xfrm>
                <a:off x="8853868" y="5152107"/>
                <a:ext cx="347329" cy="4415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178" name="Ink 26"/>
              <p14:cNvContentPartPr>
                <a14:cpLocks xmlns:a14="http://schemas.microsoft.com/office/drawing/2010/main" noRot="1" noChangeAspect="1" noEditPoints="1" noChangeArrowheads="1" noChangeShapeType="1"/>
              </p14:cNvContentPartPr>
              <p14:nvPr/>
            </p14:nvContentPartPr>
            <p14:xfrm>
              <a:off x="4049714" y="5118100"/>
              <a:ext cx="1603375" cy="763588"/>
            </p14:xfrm>
          </p:contentPart>
        </mc:Choice>
        <mc:Fallback xmlns="">
          <p:pic>
            <p:nvPicPr>
              <p:cNvPr id="92178" name="Ink 26"/>
              <p:cNvPicPr>
                <a:picLocks noRot="1" noChangeAspect="1" noEditPoints="1" noChangeArrowheads="1" noChangeShapeType="1"/>
              </p:cNvPicPr>
              <p:nvPr/>
            </p:nvPicPr>
            <p:blipFill>
              <a:blip r:embed="rId11"/>
              <a:stretch>
                <a:fillRect/>
              </a:stretch>
            </p:blipFill>
            <p:spPr>
              <a:xfrm>
                <a:off x="4039994" y="5108740"/>
                <a:ext cx="1624974" cy="7833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179" name="Ink 27"/>
              <p14:cNvContentPartPr>
                <a14:cpLocks xmlns:a14="http://schemas.microsoft.com/office/drawing/2010/main" noRot="1" noChangeAspect="1" noEditPoints="1" noChangeArrowheads="1" noChangeShapeType="1"/>
              </p14:cNvContentPartPr>
              <p14:nvPr/>
            </p14:nvContentPartPr>
            <p14:xfrm>
              <a:off x="5033963" y="5073651"/>
              <a:ext cx="2678112" cy="811213"/>
            </p14:xfrm>
          </p:contentPart>
        </mc:Choice>
        <mc:Fallback xmlns="">
          <p:pic>
            <p:nvPicPr>
              <p:cNvPr id="92179" name="Ink 27"/>
              <p:cNvPicPr>
                <a:picLocks noRot="1" noChangeAspect="1" noEditPoints="1" noChangeArrowheads="1" noChangeShapeType="1"/>
              </p:cNvPicPr>
              <p:nvPr/>
            </p:nvPicPr>
            <p:blipFill>
              <a:blip r:embed="rId13"/>
              <a:stretch>
                <a:fillRect/>
              </a:stretch>
            </p:blipFill>
            <p:spPr>
              <a:xfrm>
                <a:off x="5024963" y="5067890"/>
                <a:ext cx="2698993" cy="828496"/>
              </a:xfrm>
              <a:prstGeom prst="rect">
                <a:avLst/>
              </a:prstGeom>
            </p:spPr>
          </p:pic>
        </mc:Fallback>
      </mc:AlternateContent>
    </p:spTree>
    <p:extLst>
      <p:ext uri="{BB962C8B-B14F-4D97-AF65-F5344CB8AC3E}">
        <p14:creationId xmlns:p14="http://schemas.microsoft.com/office/powerpoint/2010/main" val="185555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Date Placeholder 3"/>
          <p:cNvSpPr>
            <a:spLocks noGrp="1"/>
          </p:cNvSpPr>
          <p:nvPr>
            <p:ph type="dt" sz="half" idx="10"/>
          </p:nvPr>
        </p:nvSpPr>
        <p:spPr/>
        <p:txBody>
          <a:bodyPr/>
          <a:lstStyle/>
          <a:p>
            <a:pPr>
              <a:defRPr/>
            </a:pPr>
            <a:fld id="{C6C3DD01-92A2-4495-9C18-43BA11CFF23F}" type="datetime1">
              <a:rPr lang="en-US" smtClean="0"/>
              <a:t>2/27/2019</a:t>
            </a:fld>
            <a:endParaRPr lang="en-US"/>
          </a:p>
        </p:txBody>
      </p:sp>
      <p:sp>
        <p:nvSpPr>
          <p:cNvPr id="5" name="Footer Placeholder 4"/>
          <p:cNvSpPr>
            <a:spLocks noGrp="1"/>
          </p:cNvSpPr>
          <p:nvPr>
            <p:ph type="ftr" sz="quarter" idx="11"/>
          </p:nvPr>
        </p:nvSpPr>
        <p:spPr/>
        <p:txBody>
          <a:bodyPr/>
          <a:lstStyle/>
          <a:p>
            <a:pPr>
              <a:defRPr/>
            </a:pPr>
            <a:r>
              <a:rPr lang="en-US" smtClean="0"/>
              <a:t>CPSC503 Winter 2019</a:t>
            </a:r>
            <a:endParaRPr lang="en-US"/>
          </a:p>
        </p:txBody>
      </p:sp>
      <p:sp>
        <p:nvSpPr>
          <p:cNvPr id="6" name="Slide Number Placeholder 5"/>
          <p:cNvSpPr>
            <a:spLocks noGrp="1"/>
          </p:cNvSpPr>
          <p:nvPr>
            <p:ph type="sldNum" sz="quarter" idx="12"/>
          </p:nvPr>
        </p:nvSpPr>
        <p:spPr/>
        <p:txBody>
          <a:bodyPr/>
          <a:lstStyle/>
          <a:p>
            <a:pPr>
              <a:defRPr/>
            </a:pPr>
            <a:fld id="{22A26D53-A1C6-4D34-8E3F-E4125D4CD4B6}" type="slidenum">
              <a:rPr lang="en-US" smtClean="0"/>
              <a:pPr>
                <a:defRPr/>
              </a:pPr>
              <a:t>24</a:t>
            </a:fld>
            <a:endParaRPr lang="en-US"/>
          </a:p>
        </p:txBody>
      </p:sp>
      <p:pic>
        <p:nvPicPr>
          <p:cNvPr id="7" name="Picture 6"/>
          <p:cNvPicPr>
            <a:picLocks noChangeAspect="1"/>
          </p:cNvPicPr>
          <p:nvPr/>
        </p:nvPicPr>
        <p:blipFill>
          <a:blip r:embed="rId2"/>
          <a:stretch>
            <a:fillRect/>
          </a:stretch>
        </p:blipFill>
        <p:spPr>
          <a:xfrm>
            <a:off x="1191849" y="211644"/>
            <a:ext cx="8929304" cy="6493956"/>
          </a:xfrm>
          <a:prstGeom prst="rect">
            <a:avLst/>
          </a:prstGeom>
        </p:spPr>
      </p:pic>
    </p:spTree>
    <p:extLst>
      <p:ext uri="{BB962C8B-B14F-4D97-AF65-F5344CB8AC3E}">
        <p14:creationId xmlns:p14="http://schemas.microsoft.com/office/powerpoint/2010/main" val="89752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e Placeholder 3"/>
          <p:cNvSpPr>
            <a:spLocks noGrp="1"/>
          </p:cNvSpPr>
          <p:nvPr>
            <p:ph type="dt" sz="quarter" idx="10"/>
          </p:nvPr>
        </p:nvSpPr>
        <p:spPr>
          <a:noFill/>
        </p:spPr>
        <p:txBody>
          <a:bodyPr/>
          <a:lstStyle/>
          <a:p>
            <a:pPr fontAlgn="base">
              <a:spcBef>
                <a:spcPct val="0"/>
              </a:spcBef>
              <a:spcAft>
                <a:spcPct val="0"/>
              </a:spcAft>
            </a:pPr>
            <a:fld id="{5AE3A34A-82B3-45BB-B0AF-2BC78CC21C31}"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7172"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7173" name="Slide Number Placeholder 5"/>
          <p:cNvSpPr>
            <a:spLocks noGrp="1"/>
          </p:cNvSpPr>
          <p:nvPr>
            <p:ph type="sldNum" sz="quarter" idx="12"/>
          </p:nvPr>
        </p:nvSpPr>
        <p:spPr>
          <a:noFill/>
        </p:spPr>
        <p:txBody>
          <a:bodyPr/>
          <a:lstStyle/>
          <a:p>
            <a:pPr fontAlgn="base">
              <a:spcBef>
                <a:spcPct val="0"/>
              </a:spcBef>
              <a:spcAft>
                <a:spcPct val="0"/>
              </a:spcAft>
            </a:pPr>
            <a:fld id="{C45878E0-AB54-46D5-BCF5-FE6F4840C728}" type="slidenum">
              <a:rPr lang="en-US">
                <a:solidFill>
                  <a:srgbClr val="000000"/>
                </a:solidFill>
                <a:latin typeface="Times New Roman" pitchFamily="18" charset="0"/>
              </a:rPr>
              <a:pPr fontAlgn="base">
                <a:spcBef>
                  <a:spcPct val="0"/>
                </a:spcBef>
                <a:spcAft>
                  <a:spcPct val="0"/>
                </a:spcAft>
              </a:pPr>
              <a:t>25</a:t>
            </a:fld>
            <a:endParaRPr lang="en-US">
              <a:solidFill>
                <a:srgbClr val="000000"/>
              </a:solidFill>
              <a:latin typeface="Times New Roman" pitchFamily="18" charset="0"/>
            </a:endParaRPr>
          </a:p>
        </p:txBody>
      </p:sp>
      <p:sp>
        <p:nvSpPr>
          <p:cNvPr id="7174" name="Rectangle 2"/>
          <p:cNvSpPr>
            <a:spLocks noGrp="1" noChangeArrowheads="1"/>
          </p:cNvSpPr>
          <p:nvPr>
            <p:ph type="title"/>
          </p:nvPr>
        </p:nvSpPr>
        <p:spPr>
          <a:xfrm>
            <a:off x="1524000" y="0"/>
            <a:ext cx="9677400" cy="1143000"/>
          </a:xfrm>
        </p:spPr>
        <p:txBody>
          <a:bodyPr/>
          <a:lstStyle/>
          <a:p>
            <a:pPr eaLnBrk="1" hangingPunct="1"/>
            <a:r>
              <a:rPr lang="en-US" smtClean="0"/>
              <a:t>Supervised Semantic Role Labeling (basic) Algorithm</a:t>
            </a:r>
          </a:p>
        </p:txBody>
      </p:sp>
      <p:sp>
        <p:nvSpPr>
          <p:cNvPr id="7175" name="Rectangle 3"/>
          <p:cNvSpPr>
            <a:spLocks noGrp="1" noChangeArrowheads="1"/>
          </p:cNvSpPr>
          <p:nvPr>
            <p:ph type="body" idx="1"/>
          </p:nvPr>
        </p:nvSpPr>
        <p:spPr>
          <a:xfrm>
            <a:off x="1042035" y="2577268"/>
            <a:ext cx="10107930" cy="2653862"/>
          </a:xfrm>
        </p:spPr>
        <p:txBody>
          <a:bodyPr/>
          <a:lstStyle/>
          <a:p>
            <a:pPr marL="533400" indent="-533400" eaLnBrk="1" hangingPunct="1">
              <a:lnSpc>
                <a:spcPct val="90000"/>
              </a:lnSpc>
              <a:spcBef>
                <a:spcPts val="0"/>
              </a:spcBef>
              <a:buFontTx/>
              <a:buAutoNum type="arabicPeriod"/>
            </a:pPr>
            <a:r>
              <a:rPr lang="en-US" sz="2400" dirty="0"/>
              <a:t>Assign </a:t>
            </a:r>
            <a:r>
              <a:rPr lang="en-US" sz="2400" i="1" dirty="0"/>
              <a:t>parse tree </a:t>
            </a:r>
            <a:r>
              <a:rPr lang="en-US" sz="2400" dirty="0"/>
              <a:t>to input</a:t>
            </a:r>
          </a:p>
          <a:p>
            <a:pPr marL="533400" indent="-533400" eaLnBrk="1" hangingPunct="1">
              <a:lnSpc>
                <a:spcPct val="90000"/>
              </a:lnSpc>
              <a:spcBef>
                <a:spcPts val="0"/>
              </a:spcBef>
              <a:buFontTx/>
              <a:buAutoNum type="arabicPeriod"/>
            </a:pPr>
            <a:endParaRPr lang="en-US" sz="2400" dirty="0"/>
          </a:p>
          <a:p>
            <a:pPr marL="533400" indent="-533400" eaLnBrk="1" hangingPunct="1">
              <a:lnSpc>
                <a:spcPct val="90000"/>
              </a:lnSpc>
              <a:spcBef>
                <a:spcPts val="0"/>
              </a:spcBef>
              <a:buFontTx/>
              <a:buAutoNum type="arabicPeriod"/>
            </a:pPr>
            <a:r>
              <a:rPr lang="en-US" sz="2400" dirty="0"/>
              <a:t>Find all predicate-bearing words (</a:t>
            </a:r>
            <a:r>
              <a:rPr lang="en-US" sz="2400" dirty="0" err="1"/>
              <a:t>PropBank</a:t>
            </a:r>
            <a:r>
              <a:rPr lang="en-US" sz="2400" dirty="0"/>
              <a:t>, </a:t>
            </a:r>
            <a:r>
              <a:rPr lang="en-US" sz="2400" dirty="0" err="1"/>
              <a:t>FrameNet</a:t>
            </a:r>
            <a:r>
              <a:rPr lang="en-US" sz="2400" dirty="0"/>
              <a:t>)</a:t>
            </a:r>
          </a:p>
          <a:p>
            <a:pPr marL="533400" indent="-533400" eaLnBrk="1" hangingPunct="1">
              <a:lnSpc>
                <a:spcPct val="90000"/>
              </a:lnSpc>
              <a:spcBef>
                <a:spcPts val="0"/>
              </a:spcBef>
              <a:buFontTx/>
              <a:buAutoNum type="arabicPeriod"/>
            </a:pPr>
            <a:endParaRPr lang="en-US" sz="2400" dirty="0"/>
          </a:p>
          <a:p>
            <a:pPr marL="533400" indent="-533400" eaLnBrk="1" hangingPunct="1">
              <a:lnSpc>
                <a:spcPct val="90000"/>
              </a:lnSpc>
              <a:spcBef>
                <a:spcPts val="0"/>
              </a:spcBef>
              <a:buFontTx/>
              <a:buAutoNum type="arabicPeriod"/>
            </a:pPr>
            <a:r>
              <a:rPr lang="en-US" sz="2400" dirty="0"/>
              <a:t>For each predicate.: apply classifier to each </a:t>
            </a:r>
            <a:r>
              <a:rPr lang="en-US" sz="2400" dirty="0" err="1"/>
              <a:t>synt</a:t>
            </a:r>
            <a:r>
              <a:rPr lang="en-US" sz="2400" dirty="0"/>
              <a:t>. constituent</a:t>
            </a:r>
          </a:p>
        </p:txBody>
      </p:sp>
      <p:sp>
        <p:nvSpPr>
          <p:cNvPr id="9" name="Rectangle 4"/>
          <p:cNvSpPr>
            <a:spLocks noChangeArrowheads="1"/>
          </p:cNvSpPr>
          <p:nvPr/>
        </p:nvSpPr>
        <p:spPr bwMode="auto">
          <a:xfrm>
            <a:off x="1542393" y="1261241"/>
            <a:ext cx="8610600" cy="914400"/>
          </a:xfrm>
          <a:prstGeom prst="rect">
            <a:avLst/>
          </a:prstGeom>
          <a:noFill/>
          <a:ln w="9525">
            <a:noFill/>
            <a:miter lim="800000"/>
            <a:headEnd/>
            <a:tailEnd/>
          </a:ln>
        </p:spPr>
        <p:txBody>
          <a:bodyPr/>
          <a:lstStyle/>
          <a:p>
            <a:pPr lvl="1" fontAlgn="base">
              <a:spcBef>
                <a:spcPct val="20000"/>
              </a:spcBef>
              <a:spcAft>
                <a:spcPct val="0"/>
              </a:spcAft>
            </a:pPr>
            <a:r>
              <a:rPr lang="en-US" sz="2400" dirty="0">
                <a:solidFill>
                  <a:srgbClr val="000000"/>
                </a:solidFill>
                <a:latin typeface="Comic Sans MS" pitchFamily="66" charset="0"/>
              </a:rPr>
              <a:t>INPUT: In 1979 , singer Nancy Wilson hired him to open her nightclub act . </a:t>
            </a:r>
          </a:p>
        </p:txBody>
      </p:sp>
    </p:spTree>
    <p:extLst>
      <p:ext uri="{BB962C8B-B14F-4D97-AF65-F5344CB8AC3E}">
        <p14:creationId xmlns:p14="http://schemas.microsoft.com/office/powerpoint/2010/main" val="25408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97437"/>
            <a:ext cx="7772400" cy="1143000"/>
          </a:xfrm>
        </p:spPr>
        <p:txBody>
          <a:bodyPr/>
          <a:lstStyle/>
          <a:p>
            <a:r>
              <a:rPr lang="en-CA" dirty="0" smtClean="0"/>
              <a:t>Joint inference</a:t>
            </a:r>
            <a:endParaRPr lang="en-CA" dirty="0"/>
          </a:p>
        </p:txBody>
      </p:sp>
      <p:sp>
        <p:nvSpPr>
          <p:cNvPr id="3" name="Content Placeholder 2"/>
          <p:cNvSpPr>
            <a:spLocks noGrp="1"/>
          </p:cNvSpPr>
          <p:nvPr>
            <p:ph idx="1"/>
          </p:nvPr>
        </p:nvSpPr>
        <p:spPr>
          <a:xfrm>
            <a:off x="565068" y="1602996"/>
            <a:ext cx="10032534" cy="4645404"/>
          </a:xfrm>
        </p:spPr>
        <p:txBody>
          <a:bodyPr/>
          <a:lstStyle/>
          <a:p>
            <a:r>
              <a:rPr lang="en-CA" sz="2400" b="0" kern="1200" dirty="0" smtClean="0">
                <a:cs typeface="Arial" panose="020B0604020202020204" pitchFamily="34" charset="0"/>
              </a:rPr>
              <a:t>This </a:t>
            </a:r>
            <a:r>
              <a:rPr lang="en-CA" b="0" kern="1200" dirty="0">
                <a:cs typeface="Arial" panose="020B0604020202020204" pitchFamily="34" charset="0"/>
              </a:rPr>
              <a:t>classification</a:t>
            </a:r>
            <a:r>
              <a:rPr lang="en-CA" sz="2400" b="0" kern="1200" dirty="0">
                <a:cs typeface="Arial" panose="020B0604020202020204" pitchFamily="34" charset="0"/>
              </a:rPr>
              <a:t> algorithm </a:t>
            </a:r>
            <a:r>
              <a:rPr lang="en-CA" sz="2400" b="0" kern="1200" dirty="0" smtClean="0">
                <a:cs typeface="Arial" panose="020B0604020202020204" pitchFamily="34" charset="0"/>
              </a:rPr>
              <a:t>classifies </a:t>
            </a:r>
            <a:r>
              <a:rPr lang="en-CA" sz="2400" b="0" kern="1200" dirty="0">
                <a:cs typeface="Arial" panose="020B0604020202020204" pitchFamily="34" charset="0"/>
              </a:rPr>
              <a:t>each argument separately (‘locally’), </a:t>
            </a:r>
            <a:endParaRPr lang="en-CA" sz="2400" b="0" kern="1200" dirty="0" smtClean="0">
              <a:cs typeface="Arial" panose="020B0604020202020204" pitchFamily="34" charset="0"/>
            </a:endParaRPr>
          </a:p>
          <a:p>
            <a:r>
              <a:rPr lang="en-CA" sz="2400" kern="1200" dirty="0" smtClean="0">
                <a:cs typeface="Arial" panose="020B0604020202020204" pitchFamily="34" charset="0"/>
              </a:rPr>
              <a:t>Common Solution</a:t>
            </a:r>
          </a:p>
          <a:p>
            <a:pPr lvl="1"/>
            <a:r>
              <a:rPr lang="en-CA" b="0" kern="1200" dirty="0">
                <a:cs typeface="Arial" panose="020B0604020202020204" pitchFamily="34" charset="0"/>
              </a:rPr>
              <a:t>L</a:t>
            </a:r>
            <a:r>
              <a:rPr lang="en-CA" b="0" kern="1200" dirty="0" smtClean="0">
                <a:cs typeface="Arial" panose="020B0604020202020204" pitchFamily="34" charset="0"/>
              </a:rPr>
              <a:t>ocal </a:t>
            </a:r>
            <a:r>
              <a:rPr lang="en-CA" b="0" kern="1200" dirty="0">
                <a:cs typeface="Arial" panose="020B0604020202020204" pitchFamily="34" charset="0"/>
              </a:rPr>
              <a:t>classifiers </a:t>
            </a:r>
            <a:r>
              <a:rPr lang="en-CA" b="0" kern="1200" dirty="0" smtClean="0">
                <a:cs typeface="Arial" panose="020B0604020202020204" pitchFamily="34" charset="0"/>
              </a:rPr>
              <a:t>return </a:t>
            </a:r>
            <a:r>
              <a:rPr lang="en-CA" b="0" kern="1200" dirty="0">
                <a:cs typeface="Arial" panose="020B0604020202020204" pitchFamily="34" charset="0"/>
              </a:rPr>
              <a:t>for each </a:t>
            </a:r>
            <a:r>
              <a:rPr lang="en-CA" b="0" kern="1200" dirty="0" smtClean="0">
                <a:cs typeface="Arial" panose="020B0604020202020204" pitchFamily="34" charset="0"/>
              </a:rPr>
              <a:t>constituent list </a:t>
            </a:r>
            <a:r>
              <a:rPr lang="en-CA" b="0" kern="1200" dirty="0">
                <a:cs typeface="Arial" panose="020B0604020202020204" pitchFamily="34" charset="0"/>
              </a:rPr>
              <a:t>of possible labels </a:t>
            </a:r>
            <a:r>
              <a:rPr lang="en-CA" b="0" kern="1200" dirty="0" smtClean="0">
                <a:cs typeface="Arial" panose="020B0604020202020204" pitchFamily="34" charset="0"/>
              </a:rPr>
              <a:t>associated with probabilities</a:t>
            </a:r>
          </a:p>
          <a:p>
            <a:pPr lvl="1"/>
            <a:r>
              <a:rPr lang="en-CA" b="0" kern="1200" dirty="0" smtClean="0">
                <a:cs typeface="Arial" panose="020B0604020202020204" pitchFamily="34" charset="0"/>
              </a:rPr>
              <a:t>Second </a:t>
            </a:r>
            <a:r>
              <a:rPr lang="en-CA" kern="1200" dirty="0" smtClean="0">
                <a:cs typeface="Arial" panose="020B0604020202020204" pitchFamily="34" charset="0"/>
              </a:rPr>
              <a:t>re-ranking</a:t>
            </a:r>
            <a:r>
              <a:rPr lang="en-CA" b="0" kern="1200" dirty="0" smtClean="0">
                <a:cs typeface="Arial" panose="020B0604020202020204" pitchFamily="34" charset="0"/>
              </a:rPr>
              <a:t> pass chooses </a:t>
            </a:r>
            <a:r>
              <a:rPr lang="en-CA" b="0" kern="1200" dirty="0">
                <a:cs typeface="Arial" panose="020B0604020202020204" pitchFamily="34" charset="0"/>
              </a:rPr>
              <a:t>the best consensus label. </a:t>
            </a:r>
            <a:endParaRPr lang="en-CA" b="0" kern="1200" dirty="0" smtClean="0">
              <a:cs typeface="Arial" panose="020B0604020202020204" pitchFamily="34" charset="0"/>
            </a:endParaRPr>
          </a:p>
          <a:p>
            <a:r>
              <a:rPr lang="en-CA" sz="2400" b="0" kern="1200" dirty="0" smtClean="0">
                <a:cs typeface="Arial" panose="020B0604020202020204" pitchFamily="34" charset="0"/>
              </a:rPr>
              <a:t>Integer </a:t>
            </a:r>
            <a:r>
              <a:rPr lang="en-CA" sz="2400" b="0" kern="1200" dirty="0">
                <a:cs typeface="Arial" panose="020B0604020202020204" pitchFamily="34" charset="0"/>
              </a:rPr>
              <a:t>linear programming (ILP) </a:t>
            </a:r>
            <a:r>
              <a:rPr lang="en-CA" sz="2400" b="0" kern="1200" dirty="0" smtClean="0">
                <a:cs typeface="Arial" panose="020B0604020202020204" pitchFamily="34" charset="0"/>
              </a:rPr>
              <a:t>is another </a:t>
            </a:r>
            <a:r>
              <a:rPr lang="en-CA" sz="2400" b="0" kern="1200" dirty="0">
                <a:cs typeface="Arial" panose="020B0604020202020204" pitchFamily="34" charset="0"/>
              </a:rPr>
              <a:t>common way to choose a solution that conforms best to multiple constraints.</a:t>
            </a:r>
            <a:endParaRPr lang="en-CA" sz="2400" dirty="0">
              <a:cs typeface="Arial" panose="020B0604020202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defRPr/>
            </a:pPr>
            <a:fld id="{4BA7DC3E-AB41-4BF7-ADE7-28B453605F1D}"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2A26D53-A1C6-4D34-8E3F-E4125D4CD4B6}" type="slidenum">
              <a:rPr lang="en-US">
                <a:solidFill>
                  <a:srgbClr val="000000"/>
                </a:solidFill>
                <a:latin typeface="Times New Roman" pitchFamily="18" charset="0"/>
              </a:rPr>
              <a:pPr fontAlgn="base">
                <a:spcBef>
                  <a:spcPct val="0"/>
                </a:spcBef>
                <a:spcAft>
                  <a:spcPct val="0"/>
                </a:spcAft>
                <a:defRPr/>
              </a:pPr>
              <a:t>26</a:t>
            </a:fld>
            <a:endParaRPr lang="en-US">
              <a:solidFill>
                <a:srgbClr val="000000"/>
              </a:solidFill>
              <a:latin typeface="Times New Roman" pitchFamily="18" charset="0"/>
            </a:endParaRPr>
          </a:p>
        </p:txBody>
      </p:sp>
      <p:sp>
        <p:nvSpPr>
          <p:cNvPr id="8" name="Content Placeholder 2"/>
          <p:cNvSpPr txBox="1">
            <a:spLocks/>
          </p:cNvSpPr>
          <p:nvPr/>
        </p:nvSpPr>
        <p:spPr>
          <a:xfrm>
            <a:off x="6096000" y="411865"/>
            <a:ext cx="3516630" cy="513965"/>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Probably skip in class</a:t>
            </a:r>
          </a:p>
        </p:txBody>
      </p:sp>
    </p:spTree>
    <p:extLst>
      <p:ext uri="{BB962C8B-B14F-4D97-AF65-F5344CB8AC3E}">
        <p14:creationId xmlns:p14="http://schemas.microsoft.com/office/powerpoint/2010/main" val="9007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348" r="1241"/>
          <a:stretch/>
        </p:blipFill>
        <p:spPr>
          <a:xfrm>
            <a:off x="321473" y="640080"/>
            <a:ext cx="11405707" cy="6217920"/>
          </a:xfrm>
          <a:prstGeom prst="rect">
            <a:avLst/>
          </a:prstGeom>
        </p:spPr>
      </p:pic>
      <p:sp>
        <p:nvSpPr>
          <p:cNvPr id="5" name="Title 1"/>
          <p:cNvSpPr txBox="1">
            <a:spLocks/>
          </p:cNvSpPr>
          <p:nvPr/>
        </p:nvSpPr>
        <p:spPr>
          <a:xfrm>
            <a:off x="292426" y="-2286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Neural Approach</a:t>
            </a:r>
            <a:endParaRPr lang="en-CA" dirty="0"/>
          </a:p>
        </p:txBody>
      </p:sp>
      <p:sp>
        <p:nvSpPr>
          <p:cNvPr id="3" name="Date Placeholder 2"/>
          <p:cNvSpPr>
            <a:spLocks noGrp="1"/>
          </p:cNvSpPr>
          <p:nvPr>
            <p:ph type="dt" sz="half" idx="10"/>
          </p:nvPr>
        </p:nvSpPr>
        <p:spPr>
          <a:xfrm>
            <a:off x="-4754" y="6595054"/>
            <a:ext cx="2743200" cy="365125"/>
          </a:xfrm>
        </p:spPr>
        <p:txBody>
          <a:bodyPr/>
          <a:lstStyle/>
          <a:p>
            <a:fld id="{930430A5-CDA7-4C3C-BC2E-14874A7E199D}" type="datetime1">
              <a:rPr lang="en-US" smtClean="0"/>
              <a:t>2/27/2019</a:t>
            </a:fld>
            <a:endParaRPr lang="en-CA" dirty="0"/>
          </a:p>
        </p:txBody>
      </p:sp>
      <p:sp>
        <p:nvSpPr>
          <p:cNvPr id="6" name="Footer Placeholder 5"/>
          <p:cNvSpPr>
            <a:spLocks noGrp="1"/>
          </p:cNvSpPr>
          <p:nvPr>
            <p:ph type="ftr" sz="quarter" idx="11"/>
          </p:nvPr>
        </p:nvSpPr>
        <p:spPr>
          <a:xfrm>
            <a:off x="4038600" y="6538912"/>
            <a:ext cx="4114800" cy="365125"/>
          </a:xfrm>
        </p:spPr>
        <p:txBody>
          <a:bodyPr/>
          <a:lstStyle/>
          <a:p>
            <a:r>
              <a:rPr lang="en-CA" dirty="0" smtClean="0"/>
              <a:t>CPSC503 Winter 2019</a:t>
            </a:r>
            <a:endParaRPr lang="en-CA" dirty="0"/>
          </a:p>
        </p:txBody>
      </p:sp>
      <p:sp>
        <p:nvSpPr>
          <p:cNvPr id="7" name="Slide Number Placeholder 6"/>
          <p:cNvSpPr>
            <a:spLocks noGrp="1"/>
          </p:cNvSpPr>
          <p:nvPr>
            <p:ph type="sldNum" sz="quarter" idx="12"/>
          </p:nvPr>
        </p:nvSpPr>
        <p:spPr>
          <a:xfrm>
            <a:off x="9437964" y="6515707"/>
            <a:ext cx="2743200" cy="365125"/>
          </a:xfrm>
        </p:spPr>
        <p:txBody>
          <a:bodyPr/>
          <a:lstStyle/>
          <a:p>
            <a:fld id="{C79E7FD9-0062-48F3-88D9-1AA82886013F}" type="slidenum">
              <a:rPr lang="en-CA" smtClean="0"/>
              <a:t>27</a:t>
            </a:fld>
            <a:endParaRPr lang="en-CA"/>
          </a:p>
        </p:txBody>
      </p:sp>
      <p:sp>
        <p:nvSpPr>
          <p:cNvPr id="8" name="Content Placeholder 2"/>
          <p:cNvSpPr txBox="1">
            <a:spLocks/>
          </p:cNvSpPr>
          <p:nvPr/>
        </p:nvSpPr>
        <p:spPr>
          <a:xfrm>
            <a:off x="9437964" y="81724"/>
            <a:ext cx="2483526" cy="535524"/>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BIO/IOB labeling..</a:t>
            </a:r>
          </a:p>
        </p:txBody>
      </p:sp>
    </p:spTree>
    <p:extLst>
      <p:ext uri="{BB962C8B-B14F-4D97-AF65-F5344CB8AC3E}">
        <p14:creationId xmlns:p14="http://schemas.microsoft.com/office/powerpoint/2010/main" val="2413496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136525"/>
            <a:ext cx="10515600" cy="1325563"/>
          </a:xfrm>
        </p:spPr>
        <p:txBody>
          <a:bodyPr/>
          <a:lstStyle/>
          <a:p>
            <a:r>
              <a:rPr lang="en-CA" dirty="0" smtClean="0"/>
              <a:t>Global approach  </a:t>
            </a:r>
            <a:endParaRPr lang="en-CA" dirty="0"/>
          </a:p>
        </p:txBody>
      </p:sp>
      <p:sp>
        <p:nvSpPr>
          <p:cNvPr id="3" name="Content Placeholder 2"/>
          <p:cNvSpPr>
            <a:spLocks noGrp="1"/>
          </p:cNvSpPr>
          <p:nvPr>
            <p:ph idx="1"/>
          </p:nvPr>
        </p:nvSpPr>
        <p:spPr>
          <a:xfrm>
            <a:off x="0" y="1461966"/>
            <a:ext cx="9074612" cy="4894507"/>
          </a:xfrm>
        </p:spPr>
        <p:txBody>
          <a:bodyPr>
            <a:normAutofit/>
          </a:bodyPr>
          <a:lstStyle/>
          <a:p>
            <a:r>
              <a:rPr lang="en-CA" b="1" dirty="0" smtClean="0"/>
              <a:t>Exploit global </a:t>
            </a:r>
            <a:r>
              <a:rPr lang="en-CA" b="1" dirty="0"/>
              <a:t>constraints between tags</a:t>
            </a:r>
            <a:r>
              <a:rPr lang="en-CA" dirty="0"/>
              <a:t>; </a:t>
            </a:r>
            <a:r>
              <a:rPr lang="en-CA" dirty="0" smtClean="0"/>
              <a:t>e.g., a </a:t>
            </a:r>
            <a:r>
              <a:rPr lang="en-CA" dirty="0"/>
              <a:t>tag </a:t>
            </a:r>
            <a:r>
              <a:rPr lang="en-CA" dirty="0" smtClean="0"/>
              <a:t>I-ARG0 must follow another </a:t>
            </a:r>
            <a:r>
              <a:rPr lang="en-CA" dirty="0"/>
              <a:t>I-ARG0 or B-ARG0.</a:t>
            </a:r>
          </a:p>
          <a:p>
            <a:r>
              <a:rPr lang="en-CA" dirty="0" smtClean="0"/>
              <a:t>Apply Viterbi </a:t>
            </a:r>
            <a:r>
              <a:rPr lang="en-CA" dirty="0"/>
              <a:t>decoding </a:t>
            </a:r>
            <a:endParaRPr lang="en-CA" dirty="0" smtClean="0"/>
          </a:p>
          <a:p>
            <a:pPr lvl="1"/>
            <a:r>
              <a:rPr lang="en-CA" sz="2800" dirty="0" smtClean="0"/>
              <a:t>start </a:t>
            </a:r>
            <a:r>
              <a:rPr lang="en-CA" sz="2800" dirty="0"/>
              <a:t>with </a:t>
            </a:r>
            <a:r>
              <a:rPr lang="en-CA" sz="2800" dirty="0" smtClean="0"/>
              <a:t>the simple </a:t>
            </a:r>
            <a:r>
              <a:rPr lang="en-CA" sz="2800" dirty="0" err="1" smtClean="0"/>
              <a:t>softmax</a:t>
            </a:r>
            <a:r>
              <a:rPr lang="en-CA" sz="2800" dirty="0" smtClean="0"/>
              <a:t> output (the </a:t>
            </a:r>
            <a:r>
              <a:rPr lang="en-CA" sz="2800" dirty="0"/>
              <a:t>entire probability distribution over </a:t>
            </a:r>
            <a:r>
              <a:rPr lang="en-CA" sz="2800" dirty="0" smtClean="0"/>
              <a:t>tags for each word)</a:t>
            </a:r>
            <a:endParaRPr lang="en-CA" sz="2800" dirty="0"/>
          </a:p>
          <a:p>
            <a:pPr lvl="1"/>
            <a:r>
              <a:rPr lang="en-CA" sz="2800" dirty="0"/>
              <a:t>H</a:t>
            </a:r>
            <a:r>
              <a:rPr lang="en-CA" sz="2800" dirty="0" smtClean="0"/>
              <a:t>ard </a:t>
            </a:r>
            <a:r>
              <a:rPr lang="en-CA" sz="2800" dirty="0"/>
              <a:t>IOB constraints can act as the transition probabilities in </a:t>
            </a:r>
            <a:r>
              <a:rPr lang="en-CA" sz="2800" dirty="0" smtClean="0"/>
              <a:t>the </a:t>
            </a:r>
            <a:r>
              <a:rPr lang="en-CA" sz="2800" dirty="0"/>
              <a:t>Viterbi decoding (Thus the transition from state I-ARG0 to I-ARG1 would </a:t>
            </a:r>
            <a:r>
              <a:rPr lang="en-CA" sz="2800" dirty="0" smtClean="0"/>
              <a:t>have probability </a:t>
            </a:r>
            <a:r>
              <a:rPr lang="en-CA" sz="2800" dirty="0"/>
              <a:t>0). </a:t>
            </a:r>
            <a:endParaRPr lang="en-CA" sz="2800" dirty="0" smtClean="0"/>
          </a:p>
          <a:p>
            <a:pPr lvl="1"/>
            <a:r>
              <a:rPr lang="en-CA" sz="2800" dirty="0" smtClean="0"/>
              <a:t>Alternatively</a:t>
            </a:r>
            <a:r>
              <a:rPr lang="en-CA" sz="2800" dirty="0"/>
              <a:t>, the training data can be used to learn bigram </a:t>
            </a:r>
            <a:r>
              <a:rPr lang="en-CA" sz="2800" dirty="0" smtClean="0"/>
              <a:t>tag </a:t>
            </a:r>
            <a:r>
              <a:rPr lang="en-CA" sz="2800" dirty="0"/>
              <a:t>transition probabilities as if doing HMM decoding. </a:t>
            </a:r>
          </a:p>
        </p:txBody>
      </p:sp>
      <p:sp>
        <p:nvSpPr>
          <p:cNvPr id="4" name="Date Placeholder 3"/>
          <p:cNvSpPr>
            <a:spLocks noGrp="1"/>
          </p:cNvSpPr>
          <p:nvPr>
            <p:ph type="dt" sz="half" idx="10"/>
          </p:nvPr>
        </p:nvSpPr>
        <p:spPr/>
        <p:txBody>
          <a:bodyPr/>
          <a:lstStyle/>
          <a:p>
            <a:fld id="{90F7BD97-FA3F-41B6-94A3-8D4102D8E1B2}"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28</a:t>
            </a:fld>
            <a:endParaRPr lang="en-CA"/>
          </a:p>
        </p:txBody>
      </p:sp>
      <p:sp>
        <p:nvSpPr>
          <p:cNvPr id="7" name="Content Placeholder 2"/>
          <p:cNvSpPr txBox="1">
            <a:spLocks/>
          </p:cNvSpPr>
          <p:nvPr/>
        </p:nvSpPr>
        <p:spPr>
          <a:xfrm>
            <a:off x="5243154" y="297437"/>
            <a:ext cx="6232566" cy="914143"/>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Probably skip in class, but check textbook 18.6.2 if something similar needed for your project</a:t>
            </a:r>
          </a:p>
        </p:txBody>
      </p:sp>
      <mc:AlternateContent xmlns:mc="http://schemas.openxmlformats.org/markup-compatibility/2006" xmlns:p14="http://schemas.microsoft.com/office/powerpoint/2010/main">
        <mc:Choice Requires="p14">
          <p:contentPart p14:bwMode="auto" r:id="rId3">
            <p14:nvContentPartPr>
              <p14:cNvPr id="49" name="Ink 48"/>
              <p14:cNvContentPartPr/>
              <p14:nvPr/>
            </p14:nvContentPartPr>
            <p14:xfrm>
              <a:off x="8893001" y="2031624"/>
              <a:ext cx="2601583" cy="2506798"/>
            </p14:xfrm>
          </p:contentPart>
        </mc:Choice>
        <mc:Fallback xmlns="">
          <p:pic>
            <p:nvPicPr>
              <p:cNvPr id="49" name="Ink 48"/>
              <p:cNvPicPr/>
              <p:nvPr/>
            </p:nvPicPr>
            <p:blipFill>
              <a:blip r:embed="rId4"/>
              <a:stretch>
                <a:fillRect/>
              </a:stretch>
            </p:blipFill>
            <p:spPr>
              <a:xfrm>
                <a:off x="8885081" y="2021184"/>
                <a:ext cx="2621022" cy="25316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Ink 69"/>
              <p14:cNvContentPartPr/>
              <p14:nvPr/>
            </p14:nvContentPartPr>
            <p14:xfrm>
              <a:off x="829584" y="3836304"/>
              <a:ext cx="6338160" cy="203760"/>
            </p14:xfrm>
          </p:contentPart>
        </mc:Choice>
        <mc:Fallback xmlns="">
          <p:pic>
            <p:nvPicPr>
              <p:cNvPr id="70" name="Ink 69"/>
              <p:cNvPicPr/>
              <p:nvPr/>
            </p:nvPicPr>
            <p:blipFill>
              <a:blip r:embed="rId6"/>
              <a:stretch>
                <a:fillRect/>
              </a:stretch>
            </p:blipFill>
            <p:spPr>
              <a:xfrm>
                <a:off x="795384" y="3707064"/>
                <a:ext cx="6453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 name="Ink 70"/>
              <p14:cNvContentPartPr/>
              <p14:nvPr/>
            </p14:nvContentPartPr>
            <p14:xfrm>
              <a:off x="759024" y="4235184"/>
              <a:ext cx="1794960" cy="52920"/>
            </p14:xfrm>
          </p:contentPart>
        </mc:Choice>
        <mc:Fallback xmlns="">
          <p:pic>
            <p:nvPicPr>
              <p:cNvPr id="71" name="Ink 70"/>
              <p:cNvPicPr/>
              <p:nvPr/>
            </p:nvPicPr>
            <p:blipFill>
              <a:blip r:embed="rId8"/>
              <a:stretch>
                <a:fillRect/>
              </a:stretch>
            </p:blipFill>
            <p:spPr>
              <a:xfrm>
                <a:off x="696384" y="4084704"/>
                <a:ext cx="19335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Ink 71"/>
              <p14:cNvContentPartPr/>
              <p14:nvPr/>
            </p14:nvContentPartPr>
            <p14:xfrm>
              <a:off x="10612944" y="3477384"/>
              <a:ext cx="263160" cy="18000"/>
            </p14:xfrm>
          </p:contentPart>
        </mc:Choice>
        <mc:Fallback xmlns="">
          <p:pic>
            <p:nvPicPr>
              <p:cNvPr id="72" name="Ink 71"/>
              <p:cNvPicPr/>
              <p:nvPr/>
            </p:nvPicPr>
            <p:blipFill>
              <a:blip r:embed="rId10"/>
              <a:stretch>
                <a:fillRect/>
              </a:stretch>
            </p:blipFill>
            <p:spPr>
              <a:xfrm>
                <a:off x="10557504" y="3323664"/>
                <a:ext cx="3956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Ink 72"/>
              <p14:cNvContentPartPr/>
              <p14:nvPr/>
            </p14:nvContentPartPr>
            <p14:xfrm>
              <a:off x="3339864" y="5081184"/>
              <a:ext cx="3600" cy="3600"/>
            </p14:xfrm>
          </p:contentPart>
        </mc:Choice>
        <mc:Fallback xmlns="">
          <p:pic>
            <p:nvPicPr>
              <p:cNvPr id="73" name="Ink 72"/>
              <p:cNvPicPr/>
              <p:nvPr/>
            </p:nvPicPr>
            <p:blipFill>
              <a:blip r:embed="rId12"/>
              <a:stretch>
                <a:fillRect/>
              </a:stretch>
            </p:blipFill>
            <p:spPr>
              <a:xfrm>
                <a:off x="3313584" y="5028984"/>
                <a:ext cx="52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Ink 73"/>
              <p14:cNvContentPartPr/>
              <p14:nvPr/>
            </p14:nvContentPartPr>
            <p14:xfrm>
              <a:off x="3326544" y="5040144"/>
              <a:ext cx="4642920" cy="106200"/>
            </p14:xfrm>
          </p:contentPart>
        </mc:Choice>
        <mc:Fallback xmlns="">
          <p:pic>
            <p:nvPicPr>
              <p:cNvPr id="74" name="Ink 73"/>
              <p:cNvPicPr/>
              <p:nvPr/>
            </p:nvPicPr>
            <p:blipFill>
              <a:blip r:embed="rId14"/>
              <a:stretch>
                <a:fillRect/>
              </a:stretch>
            </p:blipFill>
            <p:spPr>
              <a:xfrm>
                <a:off x="3285864" y="4926744"/>
                <a:ext cx="47649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Ink 74"/>
              <p14:cNvContentPartPr/>
              <p14:nvPr/>
            </p14:nvContentPartPr>
            <p14:xfrm>
              <a:off x="698544" y="5455944"/>
              <a:ext cx="5185080" cy="169920"/>
            </p14:xfrm>
          </p:contentPart>
        </mc:Choice>
        <mc:Fallback xmlns="">
          <p:pic>
            <p:nvPicPr>
              <p:cNvPr id="75" name="Ink 74"/>
              <p:cNvPicPr/>
              <p:nvPr/>
            </p:nvPicPr>
            <p:blipFill>
              <a:blip r:embed="rId16"/>
              <a:stretch>
                <a:fillRect/>
              </a:stretch>
            </p:blipFill>
            <p:spPr>
              <a:xfrm>
                <a:off x="644544" y="5323464"/>
                <a:ext cx="52948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6" name="Ink 75"/>
              <p14:cNvContentPartPr/>
              <p14:nvPr/>
            </p14:nvContentPartPr>
            <p14:xfrm>
              <a:off x="11507544" y="3460824"/>
              <a:ext cx="520560" cy="27360"/>
            </p14:xfrm>
          </p:contentPart>
        </mc:Choice>
        <mc:Fallback xmlns="">
          <p:pic>
            <p:nvPicPr>
              <p:cNvPr id="76" name="Ink 75"/>
              <p:cNvPicPr/>
              <p:nvPr/>
            </p:nvPicPr>
            <p:blipFill>
              <a:blip r:embed="rId18"/>
              <a:stretch>
                <a:fillRect/>
              </a:stretch>
            </p:blipFill>
            <p:spPr>
              <a:xfrm>
                <a:off x="11460024" y="3295224"/>
                <a:ext cx="651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20464" y="3000384"/>
              <a:ext cx="2242440" cy="136440"/>
            </p14:xfrm>
          </p:contentPart>
        </mc:Choice>
        <mc:Fallback xmlns="">
          <p:pic>
            <p:nvPicPr>
              <p:cNvPr id="77" name="Ink 76"/>
              <p:cNvPicPr/>
              <p:nvPr/>
            </p:nvPicPr>
            <p:blipFill>
              <a:blip r:embed="rId20"/>
              <a:stretch>
                <a:fillRect/>
              </a:stretch>
            </p:blipFill>
            <p:spPr>
              <a:xfrm>
                <a:off x="3769344" y="2863944"/>
                <a:ext cx="23702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8" name="Ink 77"/>
              <p14:cNvContentPartPr/>
              <p14:nvPr/>
            </p14:nvContentPartPr>
            <p14:xfrm>
              <a:off x="10814904" y="4314744"/>
              <a:ext cx="2880" cy="11160"/>
            </p14:xfrm>
          </p:contentPart>
        </mc:Choice>
        <mc:Fallback xmlns="">
          <p:pic>
            <p:nvPicPr>
              <p:cNvPr id="78" name="Ink 77"/>
              <p:cNvPicPr/>
              <p:nvPr/>
            </p:nvPicPr>
            <p:blipFill>
              <a:blip r:embed="rId22"/>
              <a:stretch>
                <a:fillRect/>
              </a:stretch>
            </p:blipFill>
            <p:spPr>
              <a:xfrm>
                <a:off x="10790064" y="4269384"/>
                <a:ext cx="49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Ink 78"/>
              <p14:cNvContentPartPr/>
              <p14:nvPr/>
            </p14:nvContentPartPr>
            <p14:xfrm>
              <a:off x="10822464" y="4283424"/>
              <a:ext cx="673560" cy="31680"/>
            </p14:xfrm>
          </p:contentPart>
        </mc:Choice>
        <mc:Fallback xmlns="">
          <p:pic>
            <p:nvPicPr>
              <p:cNvPr id="79" name="Ink 78"/>
              <p:cNvPicPr/>
              <p:nvPr/>
            </p:nvPicPr>
            <p:blipFill>
              <a:blip r:embed="rId24"/>
              <a:stretch>
                <a:fillRect/>
              </a:stretch>
            </p:blipFill>
            <p:spPr>
              <a:xfrm>
                <a:off x="10774944" y="4109184"/>
                <a:ext cx="8074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Ink 79"/>
              <p14:cNvContentPartPr/>
              <p14:nvPr/>
            </p14:nvContentPartPr>
            <p14:xfrm>
              <a:off x="10902384" y="2704824"/>
              <a:ext cx="482760" cy="39600"/>
            </p14:xfrm>
          </p:contentPart>
        </mc:Choice>
        <mc:Fallback xmlns="">
          <p:pic>
            <p:nvPicPr>
              <p:cNvPr id="80" name="Ink 79"/>
              <p:cNvPicPr/>
              <p:nvPr/>
            </p:nvPicPr>
            <p:blipFill>
              <a:blip r:embed="rId26"/>
              <a:stretch>
                <a:fillRect/>
              </a:stretch>
            </p:blipFill>
            <p:spPr>
              <a:xfrm>
                <a:off x="10833264" y="2556504"/>
                <a:ext cx="632880" cy="325440"/>
              </a:xfrm>
              <a:prstGeom prst="rect">
                <a:avLst/>
              </a:prstGeom>
            </p:spPr>
          </p:pic>
        </mc:Fallback>
      </mc:AlternateContent>
    </p:spTree>
    <p:extLst>
      <p:ext uri="{BB962C8B-B14F-4D97-AF65-F5344CB8AC3E}">
        <p14:creationId xmlns:p14="http://schemas.microsoft.com/office/powerpoint/2010/main" val="3449903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Feb 27</a:t>
            </a:r>
            <a:endParaRPr lang="en-CA" dirty="0"/>
          </a:p>
        </p:txBody>
      </p:sp>
      <p:sp>
        <p:nvSpPr>
          <p:cNvPr id="3" name="Content Placeholder 2"/>
          <p:cNvSpPr>
            <a:spLocks noGrp="1"/>
          </p:cNvSpPr>
          <p:nvPr>
            <p:ph idx="1"/>
          </p:nvPr>
        </p:nvSpPr>
        <p:spPr/>
        <p:txBody>
          <a:bodyPr>
            <a:normAutofit/>
          </a:bodyPr>
          <a:lstStyle/>
          <a:p>
            <a:r>
              <a:rPr lang="en-CA" sz="3200" dirty="0" smtClean="0"/>
              <a:t>Convolutional Neural Networks</a:t>
            </a:r>
          </a:p>
          <a:p>
            <a:r>
              <a:rPr lang="en-CA" sz="3200" dirty="0" smtClean="0"/>
              <a:t>Encoder Decoder Architecture (left as one of the readings)</a:t>
            </a:r>
          </a:p>
          <a:p>
            <a:r>
              <a:rPr lang="en-CA" sz="3200" dirty="0" smtClean="0"/>
              <a:t>Semantic Role Labeling </a:t>
            </a:r>
          </a:p>
          <a:p>
            <a:pPr lvl="1"/>
            <a:r>
              <a:rPr lang="en-CA" sz="2800" dirty="0" smtClean="0">
                <a:solidFill>
                  <a:schemeClr val="bg2">
                    <a:lumMod val="75000"/>
                  </a:schemeClr>
                </a:solidFill>
              </a:rPr>
              <a:t>CNN R. </a:t>
            </a:r>
            <a:r>
              <a:rPr lang="en-CA" sz="2800" dirty="0" err="1" smtClean="0">
                <a:solidFill>
                  <a:schemeClr val="bg2">
                    <a:lumMod val="75000"/>
                  </a:schemeClr>
                </a:solidFill>
              </a:rPr>
              <a:t>Collobert</a:t>
            </a:r>
            <a:r>
              <a:rPr lang="en-CA" sz="2800" dirty="0" smtClean="0">
                <a:solidFill>
                  <a:schemeClr val="bg2">
                    <a:lumMod val="75000"/>
                  </a:schemeClr>
                </a:solidFill>
              </a:rPr>
              <a:t> et al. Natural language processing (almost) from scratch. The Journal of Machine Learning Research, 12:2493–2537, 2011.</a:t>
            </a:r>
          </a:p>
          <a:p>
            <a:pPr lvl="1"/>
            <a:r>
              <a:rPr lang="en-CA" sz="2800" dirty="0" smtClean="0"/>
              <a:t>RNN-LSTM J&amp;M 3Ed textbook</a:t>
            </a:r>
          </a:p>
          <a:p>
            <a:r>
              <a:rPr lang="en-CA" sz="3200" b="1" dirty="0" smtClean="0"/>
              <a:t>Very Brief Intro to Pragmatics……</a:t>
            </a:r>
            <a:endParaRPr lang="en-CA" sz="3200" b="1" dirty="0"/>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smtClean="0"/>
              <a:t>Based on </a:t>
            </a:r>
            <a:r>
              <a:rPr lang="en-CA" sz="2400" i="1" dirty="0" err="1" smtClean="0"/>
              <a:t>Chp</a:t>
            </a:r>
            <a:r>
              <a:rPr lang="en-CA" sz="2400" i="1" dirty="0" smtClean="0"/>
              <a:t> 13 Y. Goldberg book</a:t>
            </a:r>
          </a:p>
        </p:txBody>
      </p:sp>
      <p:sp>
        <p:nvSpPr>
          <p:cNvPr id="5" name="Date Placeholder 4"/>
          <p:cNvSpPr>
            <a:spLocks noGrp="1"/>
          </p:cNvSpPr>
          <p:nvPr>
            <p:ph type="dt" sz="half" idx="10"/>
          </p:nvPr>
        </p:nvSpPr>
        <p:spPr/>
        <p:txBody>
          <a:bodyPr/>
          <a:lstStyle/>
          <a:p>
            <a:fld id="{80B35EE6-E07E-4527-8F8E-13E60A57D8F6}"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29</a:t>
            </a:fld>
            <a:endParaRPr lang="en-CA"/>
          </a:p>
        </p:txBody>
      </p:sp>
    </p:spTree>
    <p:extLst>
      <p:ext uri="{BB962C8B-B14F-4D97-AF65-F5344CB8AC3E}">
        <p14:creationId xmlns:p14="http://schemas.microsoft.com/office/powerpoint/2010/main" val="152109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(Task Specific)</a:t>
            </a:r>
            <a:r>
              <a:rPr lang="en-CA" dirty="0" err="1" smtClean="0"/>
              <a:t>Ngram</a:t>
            </a:r>
            <a:r>
              <a:rPr lang="en-CA" dirty="0" smtClean="0"/>
              <a:t> Detectors: convolutional Neural Networks (CNNs)</a:t>
            </a:r>
            <a:endParaRPr lang="en-CA" dirty="0"/>
          </a:p>
        </p:txBody>
      </p:sp>
      <p:sp>
        <p:nvSpPr>
          <p:cNvPr id="3" name="Content Placeholder 2"/>
          <p:cNvSpPr>
            <a:spLocks noGrp="1"/>
          </p:cNvSpPr>
          <p:nvPr>
            <p:ph idx="1"/>
          </p:nvPr>
        </p:nvSpPr>
        <p:spPr>
          <a:xfrm>
            <a:off x="251346" y="1847850"/>
            <a:ext cx="11353800" cy="4351338"/>
          </a:xfrm>
        </p:spPr>
        <p:txBody>
          <a:bodyPr>
            <a:normAutofit lnSpcReduction="10000"/>
          </a:bodyPr>
          <a:lstStyle/>
          <a:p>
            <a:r>
              <a:rPr lang="en-CA" sz="3200" dirty="0"/>
              <a:t>A </a:t>
            </a:r>
            <a:r>
              <a:rPr lang="en-CA" sz="3200" dirty="0" smtClean="0"/>
              <a:t>CNN is </a:t>
            </a:r>
            <a:r>
              <a:rPr lang="en-CA" sz="3200" dirty="0"/>
              <a:t>designed </a:t>
            </a:r>
            <a:r>
              <a:rPr lang="en-CA" sz="3200" dirty="0" smtClean="0"/>
              <a:t>to </a:t>
            </a:r>
          </a:p>
          <a:p>
            <a:pPr lvl="1"/>
            <a:r>
              <a:rPr lang="en-CA" sz="2800" dirty="0" smtClean="0"/>
              <a:t>identify </a:t>
            </a:r>
            <a:r>
              <a:rPr lang="en-CA" sz="2800" b="1" dirty="0"/>
              <a:t>indicative local predictors </a:t>
            </a:r>
            <a:r>
              <a:rPr lang="en-CA" sz="2800" dirty="0"/>
              <a:t>in a large </a:t>
            </a:r>
            <a:r>
              <a:rPr lang="en-CA" sz="2800" dirty="0" smtClean="0"/>
              <a:t>structure</a:t>
            </a:r>
          </a:p>
          <a:p>
            <a:pPr lvl="1"/>
            <a:r>
              <a:rPr lang="en-CA" sz="2800" dirty="0" smtClean="0"/>
              <a:t>to </a:t>
            </a:r>
            <a:r>
              <a:rPr lang="en-CA" sz="2800" dirty="0"/>
              <a:t>combine them to produce a </a:t>
            </a:r>
            <a:r>
              <a:rPr lang="en-CA" sz="2800" b="1" dirty="0"/>
              <a:t>fixed size vector representation </a:t>
            </a:r>
            <a:r>
              <a:rPr lang="en-CA" sz="2800" dirty="0"/>
              <a:t>of the structure, </a:t>
            </a:r>
            <a:r>
              <a:rPr lang="en-CA" sz="2800" dirty="0" smtClean="0"/>
              <a:t>capturing the </a:t>
            </a:r>
            <a:r>
              <a:rPr lang="en-CA" sz="2800" dirty="0"/>
              <a:t>local aspects that are most informative for the prediction task at hand. </a:t>
            </a:r>
            <a:endParaRPr lang="en-CA" sz="2800" dirty="0" smtClean="0"/>
          </a:p>
          <a:p>
            <a:r>
              <a:rPr lang="en-CA" sz="3200" dirty="0" smtClean="0"/>
              <a:t>The CNN architecture </a:t>
            </a:r>
            <a:r>
              <a:rPr lang="en-CA" sz="3200" dirty="0"/>
              <a:t>will </a:t>
            </a:r>
            <a:endParaRPr lang="en-CA" sz="3200" dirty="0" smtClean="0"/>
          </a:p>
          <a:p>
            <a:pPr lvl="1"/>
            <a:r>
              <a:rPr lang="en-CA" sz="2800" dirty="0" smtClean="0"/>
              <a:t>identify </a:t>
            </a:r>
            <a:r>
              <a:rPr lang="en-CA" sz="2800" dirty="0" err="1"/>
              <a:t>ngrams</a:t>
            </a:r>
            <a:r>
              <a:rPr lang="en-CA" sz="2800" dirty="0"/>
              <a:t> that are predictive for the task at </a:t>
            </a:r>
            <a:r>
              <a:rPr lang="en-CA" sz="2800" dirty="0" smtClean="0"/>
              <a:t>hand</a:t>
            </a:r>
            <a:r>
              <a:rPr lang="en-CA" sz="2800" dirty="0"/>
              <a:t> </a:t>
            </a:r>
            <a:r>
              <a:rPr lang="en-CA" sz="2800" dirty="0" smtClean="0"/>
              <a:t>(e.g., Sentiment analysis)</a:t>
            </a:r>
          </a:p>
          <a:p>
            <a:pPr lvl="1"/>
            <a:r>
              <a:rPr lang="en-CA" sz="2800" dirty="0" smtClean="0"/>
              <a:t>without </a:t>
            </a:r>
            <a:r>
              <a:rPr lang="en-CA" sz="2800" dirty="0"/>
              <a:t>the need </a:t>
            </a:r>
            <a:r>
              <a:rPr lang="en-CA" sz="2800" dirty="0" smtClean="0"/>
              <a:t>to pre-specify </a:t>
            </a:r>
            <a:r>
              <a:rPr lang="en-CA" sz="2800" dirty="0"/>
              <a:t>an embedding vector for each possible </a:t>
            </a:r>
            <a:r>
              <a:rPr lang="en-CA" sz="2800" dirty="0" err="1"/>
              <a:t>ngram</a:t>
            </a:r>
            <a:r>
              <a:rPr lang="en-CA" sz="2800" dirty="0"/>
              <a:t>.</a:t>
            </a:r>
          </a:p>
        </p:txBody>
      </p:sp>
      <p:sp>
        <p:nvSpPr>
          <p:cNvPr id="4" name="Date Placeholder 3"/>
          <p:cNvSpPr>
            <a:spLocks noGrp="1"/>
          </p:cNvSpPr>
          <p:nvPr>
            <p:ph type="dt" sz="half" idx="10"/>
          </p:nvPr>
        </p:nvSpPr>
        <p:spPr/>
        <p:txBody>
          <a:bodyPr/>
          <a:lstStyle/>
          <a:p>
            <a:fld id="{8E429F72-5D7B-46B6-A78F-33739789FF9D}"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3</a:t>
            </a:fld>
            <a:endParaRPr lang="en-CA"/>
          </a:p>
        </p:txBody>
      </p:sp>
    </p:spTree>
    <p:extLst>
      <p:ext uri="{BB962C8B-B14F-4D97-AF65-F5344CB8AC3E}">
        <p14:creationId xmlns:p14="http://schemas.microsoft.com/office/powerpoint/2010/main" val="3348304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Date Placeholder 3"/>
          <p:cNvSpPr>
            <a:spLocks noGrp="1"/>
          </p:cNvSpPr>
          <p:nvPr>
            <p:ph type="dt" sz="quarter" idx="10"/>
          </p:nvPr>
        </p:nvSpPr>
        <p:spPr>
          <a:xfrm>
            <a:off x="2251880" y="6248400"/>
            <a:ext cx="2540000" cy="457200"/>
          </a:xfrm>
          <a:noFill/>
        </p:spPr>
        <p:txBody>
          <a:bodyPr/>
          <a:lstStyle/>
          <a:p>
            <a:pPr fontAlgn="base">
              <a:spcBef>
                <a:spcPct val="0"/>
              </a:spcBef>
              <a:spcAft>
                <a:spcPct val="0"/>
              </a:spcAft>
            </a:pPr>
            <a:fld id="{A2C184AE-B347-42BB-90D1-9DDBAE7EA4EB}"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9221" name="Footer Placeholder 4"/>
          <p:cNvSpPr>
            <a:spLocks noGrp="1"/>
          </p:cNvSpPr>
          <p:nvPr>
            <p:ph type="ftr" sz="quarter" idx="11"/>
          </p:nvPr>
        </p:nvSpPr>
        <p:spPr>
          <a:xfrm>
            <a:off x="7230280" y="6519864"/>
            <a:ext cx="3860800" cy="457200"/>
          </a:xfrm>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dirty="0">
              <a:solidFill>
                <a:srgbClr val="000000"/>
              </a:solidFill>
              <a:latin typeface="Times New Roman" pitchFamily="18" charset="0"/>
            </a:endParaRPr>
          </a:p>
        </p:txBody>
      </p:sp>
      <p:sp>
        <p:nvSpPr>
          <p:cNvPr id="9222" name="Slide Number Placeholder 5"/>
          <p:cNvSpPr>
            <a:spLocks noGrp="1"/>
          </p:cNvSpPr>
          <p:nvPr>
            <p:ph type="sldNum" sz="quarter" idx="12"/>
          </p:nvPr>
        </p:nvSpPr>
        <p:spPr>
          <a:xfrm>
            <a:off x="9363880" y="6349621"/>
            <a:ext cx="2540000" cy="457200"/>
          </a:xfrm>
          <a:noFill/>
        </p:spPr>
        <p:txBody>
          <a:bodyPr/>
          <a:lstStyle/>
          <a:p>
            <a:pPr fontAlgn="base">
              <a:spcBef>
                <a:spcPct val="0"/>
              </a:spcBef>
              <a:spcAft>
                <a:spcPct val="0"/>
              </a:spcAft>
            </a:pPr>
            <a:fld id="{EBD50BFA-7A58-44E3-BCD8-25CB1B99AF34}" type="slidenum">
              <a:rPr lang="en-US">
                <a:solidFill>
                  <a:srgbClr val="000000"/>
                </a:solidFill>
                <a:latin typeface="Times New Roman" pitchFamily="18" charset="0"/>
              </a:rPr>
              <a:pPr fontAlgn="base">
                <a:spcBef>
                  <a:spcPct val="0"/>
                </a:spcBef>
                <a:spcAft>
                  <a:spcPct val="0"/>
                </a:spcAft>
              </a:pPr>
              <a:t>30</a:t>
            </a:fld>
            <a:endParaRPr lang="en-US" dirty="0">
              <a:solidFill>
                <a:srgbClr val="000000"/>
              </a:solidFill>
              <a:latin typeface="Times New Roman" pitchFamily="18" charset="0"/>
            </a:endParaRPr>
          </a:p>
        </p:txBody>
      </p:sp>
      <p:sp>
        <p:nvSpPr>
          <p:cNvPr id="9223" name="Rectangle 2"/>
          <p:cNvSpPr>
            <a:spLocks noGrp="1" noChangeArrowheads="1"/>
          </p:cNvSpPr>
          <p:nvPr>
            <p:ph type="title"/>
          </p:nvPr>
        </p:nvSpPr>
        <p:spPr>
          <a:xfrm>
            <a:off x="2861480" y="0"/>
            <a:ext cx="5562600" cy="1143000"/>
          </a:xfrm>
        </p:spPr>
        <p:txBody>
          <a:bodyPr/>
          <a:lstStyle/>
          <a:p>
            <a:pPr eaLnBrk="1" hangingPunct="1"/>
            <a:r>
              <a:rPr lang="en-US" smtClean="0"/>
              <a:t>“Semantic” Analysis</a:t>
            </a:r>
          </a:p>
        </p:txBody>
      </p:sp>
      <p:sp>
        <p:nvSpPr>
          <p:cNvPr id="9224" name="Rectangle 3"/>
          <p:cNvSpPr>
            <a:spLocks noGrp="1" noChangeArrowheads="1"/>
          </p:cNvSpPr>
          <p:nvPr>
            <p:ph type="body" idx="1"/>
          </p:nvPr>
        </p:nvSpPr>
        <p:spPr>
          <a:xfrm>
            <a:off x="6823880" y="1219200"/>
            <a:ext cx="4267200" cy="1295400"/>
          </a:xfrm>
          <a:ln>
            <a:solidFill>
              <a:schemeClr val="tx1"/>
            </a:solidFill>
          </a:ln>
        </p:spPr>
        <p:txBody>
          <a:bodyPr/>
          <a:lstStyle/>
          <a:p>
            <a:pPr eaLnBrk="1" hangingPunct="1">
              <a:spcBef>
                <a:spcPct val="5000"/>
              </a:spcBef>
              <a:buFontTx/>
              <a:buNone/>
            </a:pPr>
            <a:r>
              <a:rPr lang="en-US" sz="2400"/>
              <a:t>Syntax-driven and Lexical</a:t>
            </a:r>
          </a:p>
          <a:p>
            <a:pPr eaLnBrk="1" hangingPunct="1">
              <a:spcBef>
                <a:spcPct val="5000"/>
              </a:spcBef>
              <a:buFontTx/>
              <a:buNone/>
            </a:pPr>
            <a:r>
              <a:rPr lang="en-US" sz="2400"/>
              <a:t>Semantic Analysis</a:t>
            </a:r>
          </a:p>
        </p:txBody>
      </p:sp>
      <p:sp>
        <p:nvSpPr>
          <p:cNvPr id="9225" name="Rectangle 4"/>
          <p:cNvSpPr>
            <a:spLocks noChangeArrowheads="1"/>
          </p:cNvSpPr>
          <p:nvPr/>
        </p:nvSpPr>
        <p:spPr bwMode="auto">
          <a:xfrm>
            <a:off x="8652680" y="457200"/>
            <a:ext cx="1905000" cy="533400"/>
          </a:xfrm>
          <a:prstGeom prst="rect">
            <a:avLst/>
          </a:prstGeom>
          <a:noFill/>
          <a:ln w="9525">
            <a:noFill/>
            <a:miter lim="800000"/>
            <a:headEnd/>
            <a:tailEnd/>
          </a:ln>
        </p:spPr>
        <p:txBody>
          <a:bodyPr/>
          <a:lstStyle/>
          <a:p>
            <a:pPr marL="342900" indent="-342900" fontAlgn="base">
              <a:spcBef>
                <a:spcPct val="5000"/>
              </a:spcBef>
              <a:spcAft>
                <a:spcPct val="0"/>
              </a:spcAft>
            </a:pPr>
            <a:r>
              <a:rPr lang="en-US" sz="2400" b="1" i="1">
                <a:solidFill>
                  <a:srgbClr val="3333CC"/>
                </a:solidFill>
                <a:latin typeface="Comic Sans MS" pitchFamily="66" charset="0"/>
              </a:rPr>
              <a:t>Sentence</a:t>
            </a:r>
          </a:p>
        </p:txBody>
      </p:sp>
      <p:sp>
        <p:nvSpPr>
          <p:cNvPr id="9226" name="Rectangle 5"/>
          <p:cNvSpPr>
            <a:spLocks noChangeArrowheads="1"/>
          </p:cNvSpPr>
          <p:nvPr/>
        </p:nvSpPr>
        <p:spPr bwMode="auto">
          <a:xfrm>
            <a:off x="7128680" y="27432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Literal Meaning</a:t>
            </a:r>
          </a:p>
        </p:txBody>
      </p:sp>
      <p:sp>
        <p:nvSpPr>
          <p:cNvPr id="9227" name="Rectangle 6"/>
          <p:cNvSpPr>
            <a:spLocks noChangeArrowheads="1"/>
          </p:cNvSpPr>
          <p:nvPr/>
        </p:nvSpPr>
        <p:spPr bwMode="auto">
          <a:xfrm>
            <a:off x="3699680" y="48006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Discourse</a:t>
            </a:r>
          </a:p>
          <a:p>
            <a:pPr marL="342900" indent="-342900" algn="ctr" fontAlgn="base">
              <a:spcBef>
                <a:spcPct val="5000"/>
              </a:spcBef>
              <a:spcAft>
                <a:spcPct val="0"/>
              </a:spcAft>
            </a:pPr>
            <a:r>
              <a:rPr lang="en-US" sz="2400" b="1" i="1">
                <a:solidFill>
                  <a:srgbClr val="000000"/>
                </a:solidFill>
                <a:latin typeface="Comic Sans MS" pitchFamily="66" charset="0"/>
              </a:rPr>
              <a:t>Structure</a:t>
            </a:r>
          </a:p>
        </p:txBody>
      </p:sp>
      <p:sp>
        <p:nvSpPr>
          <p:cNvPr id="9228" name="Rectangle 7"/>
          <p:cNvSpPr>
            <a:spLocks noChangeArrowheads="1"/>
          </p:cNvSpPr>
          <p:nvPr/>
        </p:nvSpPr>
        <p:spPr bwMode="auto">
          <a:xfrm>
            <a:off x="3928280" y="26670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words</a:t>
            </a:r>
          </a:p>
        </p:txBody>
      </p:sp>
      <p:sp>
        <p:nvSpPr>
          <p:cNvPr id="9229" name="Rectangle 8"/>
          <p:cNvSpPr>
            <a:spLocks noChangeArrowheads="1"/>
          </p:cNvSpPr>
          <p:nvPr/>
        </p:nvSpPr>
        <p:spPr bwMode="auto">
          <a:xfrm>
            <a:off x="3318680" y="1143000"/>
            <a:ext cx="32004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grammatical structures</a:t>
            </a:r>
          </a:p>
        </p:txBody>
      </p:sp>
      <p:sp>
        <p:nvSpPr>
          <p:cNvPr id="9230" name="Rectangle 9"/>
          <p:cNvSpPr>
            <a:spLocks noChangeArrowheads="1"/>
          </p:cNvSpPr>
          <p:nvPr/>
        </p:nvSpPr>
        <p:spPr bwMode="auto">
          <a:xfrm>
            <a:off x="3775880" y="5715000"/>
            <a:ext cx="18288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Context</a:t>
            </a:r>
          </a:p>
        </p:txBody>
      </p:sp>
      <p:sp>
        <p:nvSpPr>
          <p:cNvPr id="9231" name="Rectangle 10"/>
          <p:cNvSpPr>
            <a:spLocks noChangeArrowheads="1"/>
          </p:cNvSpPr>
          <p:nvPr/>
        </p:nvSpPr>
        <p:spPr bwMode="auto">
          <a:xfrm>
            <a:off x="3166280" y="3886200"/>
            <a:ext cx="32004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Common-Sense</a:t>
            </a:r>
          </a:p>
          <a:p>
            <a:pPr marL="342900" indent="-342900" algn="ctr" fontAlgn="base">
              <a:spcBef>
                <a:spcPct val="5000"/>
              </a:spcBef>
              <a:spcAft>
                <a:spcPct val="0"/>
              </a:spcAft>
            </a:pPr>
            <a:r>
              <a:rPr lang="en-US" sz="2400" b="1" i="1">
                <a:solidFill>
                  <a:srgbClr val="000000"/>
                </a:solidFill>
                <a:latin typeface="Comic Sans MS" pitchFamily="66" charset="0"/>
              </a:rPr>
              <a:t>Domain knowledge</a:t>
            </a:r>
          </a:p>
        </p:txBody>
      </p:sp>
      <p:sp>
        <p:nvSpPr>
          <p:cNvPr id="9232" name="Rectangle 11"/>
          <p:cNvSpPr>
            <a:spLocks noChangeArrowheads="1"/>
          </p:cNvSpPr>
          <p:nvPr/>
        </p:nvSpPr>
        <p:spPr bwMode="auto">
          <a:xfrm>
            <a:off x="6366680" y="5486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Intended meaning</a:t>
            </a:r>
          </a:p>
        </p:txBody>
      </p:sp>
      <p:sp>
        <p:nvSpPr>
          <p:cNvPr id="9233" name="Line 12"/>
          <p:cNvSpPr>
            <a:spLocks noChangeShapeType="1"/>
          </p:cNvSpPr>
          <p:nvPr/>
        </p:nvSpPr>
        <p:spPr bwMode="auto">
          <a:xfrm>
            <a:off x="8195480" y="5029200"/>
            <a:ext cx="0" cy="3810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4" name="Line 13"/>
          <p:cNvSpPr>
            <a:spLocks noChangeShapeType="1"/>
          </p:cNvSpPr>
          <p:nvPr/>
        </p:nvSpPr>
        <p:spPr bwMode="auto">
          <a:xfrm flipH="1">
            <a:off x="8805080" y="762000"/>
            <a:ext cx="457200" cy="4572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5" name="Line 14"/>
          <p:cNvSpPr>
            <a:spLocks noChangeShapeType="1"/>
          </p:cNvSpPr>
          <p:nvPr/>
        </p:nvSpPr>
        <p:spPr bwMode="auto">
          <a:xfrm flipH="1">
            <a:off x="8119280" y="25146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6" name="Rectangle 15"/>
          <p:cNvSpPr>
            <a:spLocks noChangeArrowheads="1"/>
          </p:cNvSpPr>
          <p:nvPr/>
        </p:nvSpPr>
        <p:spPr bwMode="auto">
          <a:xfrm>
            <a:off x="6900080" y="4114800"/>
            <a:ext cx="2895600" cy="9906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Further</a:t>
            </a:r>
          </a:p>
          <a:p>
            <a:pPr marL="342900" indent="-342900" algn="ctr" fontAlgn="base">
              <a:spcBef>
                <a:spcPct val="5000"/>
              </a:spcBef>
              <a:spcAft>
                <a:spcPct val="0"/>
              </a:spcAft>
            </a:pPr>
            <a:r>
              <a:rPr lang="en-US" sz="2400" b="1">
                <a:solidFill>
                  <a:srgbClr val="000000"/>
                </a:solidFill>
                <a:latin typeface="Comic Sans MS" pitchFamily="66" charset="0"/>
              </a:rPr>
              <a:t>Analysis</a:t>
            </a:r>
          </a:p>
        </p:txBody>
      </p:sp>
      <p:sp>
        <p:nvSpPr>
          <p:cNvPr id="9237" name="Line 16"/>
          <p:cNvSpPr>
            <a:spLocks noChangeShapeType="1"/>
          </p:cNvSpPr>
          <p:nvPr/>
        </p:nvSpPr>
        <p:spPr bwMode="auto">
          <a:xfrm flipH="1">
            <a:off x="8195480" y="37338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38" name="Rectangle 17"/>
          <p:cNvSpPr>
            <a:spLocks noChangeArrowheads="1"/>
          </p:cNvSpPr>
          <p:nvPr/>
        </p:nvSpPr>
        <p:spPr bwMode="auto">
          <a:xfrm>
            <a:off x="10100480" y="2819400"/>
            <a:ext cx="838200" cy="35052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I</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F</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R</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C</a:t>
            </a:r>
          </a:p>
          <a:p>
            <a:pPr marL="342900" indent="-342900" algn="ctr" fontAlgn="base">
              <a:spcBef>
                <a:spcPct val="5000"/>
              </a:spcBef>
              <a:spcAft>
                <a:spcPct val="0"/>
              </a:spcAft>
            </a:pPr>
            <a:r>
              <a:rPr lang="en-US" sz="2400" b="1">
                <a:solidFill>
                  <a:srgbClr val="000000"/>
                </a:solidFill>
                <a:latin typeface="Comic Sans MS" pitchFamily="66" charset="0"/>
              </a:rPr>
              <a:t>E</a:t>
            </a:r>
          </a:p>
        </p:txBody>
      </p:sp>
      <p:sp>
        <p:nvSpPr>
          <p:cNvPr id="9239" name="Line 18"/>
          <p:cNvSpPr>
            <a:spLocks noChangeShapeType="1"/>
          </p:cNvSpPr>
          <p:nvPr/>
        </p:nvSpPr>
        <p:spPr bwMode="auto">
          <a:xfrm>
            <a:off x="6138080" y="1752600"/>
            <a:ext cx="685800" cy="381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0" name="Line 19"/>
          <p:cNvSpPr>
            <a:spLocks noChangeShapeType="1"/>
          </p:cNvSpPr>
          <p:nvPr/>
        </p:nvSpPr>
        <p:spPr bwMode="auto">
          <a:xfrm flipV="1">
            <a:off x="5757080" y="2362200"/>
            <a:ext cx="1066800" cy="685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1" name="Line 20"/>
          <p:cNvSpPr>
            <a:spLocks noChangeShapeType="1"/>
          </p:cNvSpPr>
          <p:nvPr/>
        </p:nvSpPr>
        <p:spPr bwMode="auto">
          <a:xfrm>
            <a:off x="6138080" y="4419600"/>
            <a:ext cx="762000" cy="2286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2" name="Line 21"/>
          <p:cNvSpPr>
            <a:spLocks noChangeShapeType="1"/>
          </p:cNvSpPr>
          <p:nvPr/>
        </p:nvSpPr>
        <p:spPr bwMode="auto">
          <a:xfrm flipV="1">
            <a:off x="5452280" y="4724400"/>
            <a:ext cx="1447800" cy="533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9243" name="Line 22"/>
          <p:cNvSpPr>
            <a:spLocks noChangeShapeType="1"/>
          </p:cNvSpPr>
          <p:nvPr/>
        </p:nvSpPr>
        <p:spPr bwMode="auto">
          <a:xfrm flipV="1">
            <a:off x="5376080" y="4876800"/>
            <a:ext cx="1524000" cy="1066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630807" name="Rectangle 23"/>
          <p:cNvSpPr>
            <a:spLocks noChangeArrowheads="1"/>
          </p:cNvSpPr>
          <p:nvPr/>
        </p:nvSpPr>
        <p:spPr bwMode="auto">
          <a:xfrm>
            <a:off x="3166280" y="3810000"/>
            <a:ext cx="6705600" cy="2362200"/>
          </a:xfrm>
          <a:prstGeom prst="rect">
            <a:avLst/>
          </a:prstGeom>
          <a:noFill/>
          <a:ln w="38100">
            <a:solidFill>
              <a:schemeClr val="accent2"/>
            </a:solidFill>
            <a:miter lim="800000"/>
            <a:headEnd/>
            <a:tailEnd/>
          </a:ln>
        </p:spPr>
        <p:txBody>
          <a:bodyPr wrap="none" anchor="ctr"/>
          <a:lstStyle/>
          <a:p>
            <a:pPr fontAlgn="base">
              <a:spcBef>
                <a:spcPct val="0"/>
              </a:spcBef>
              <a:spcAft>
                <a:spcPct val="0"/>
              </a:spcAft>
            </a:pPr>
            <a:endParaRPr lang="en-US" sz="1600">
              <a:solidFill>
                <a:srgbClr val="000000"/>
              </a:solidFill>
              <a:latin typeface="Times New Roman" pitchFamily="18" charset="0"/>
            </a:endParaRPr>
          </a:p>
        </p:txBody>
      </p:sp>
      <p:sp>
        <p:nvSpPr>
          <p:cNvPr id="9245" name="Rectangle 24"/>
          <p:cNvSpPr>
            <a:spLocks noChangeArrowheads="1"/>
          </p:cNvSpPr>
          <p:nvPr/>
        </p:nvSpPr>
        <p:spPr bwMode="auto">
          <a:xfrm>
            <a:off x="5452280" y="6096000"/>
            <a:ext cx="2286000" cy="533400"/>
          </a:xfrm>
          <a:prstGeom prst="rect">
            <a:avLst/>
          </a:prstGeom>
          <a:solidFill>
            <a:schemeClr val="bg1"/>
          </a:solidFill>
          <a:ln w="9525">
            <a:noFill/>
            <a:miter lim="800000"/>
            <a:headEnd/>
            <a:tailEnd/>
          </a:ln>
        </p:spPr>
        <p:txBody>
          <a:bodyPr/>
          <a:lstStyle/>
          <a:p>
            <a:pPr marL="342900" indent="-342900" fontAlgn="base">
              <a:spcBef>
                <a:spcPct val="5000"/>
              </a:spcBef>
              <a:spcAft>
                <a:spcPct val="0"/>
              </a:spcAft>
            </a:pPr>
            <a:r>
              <a:rPr lang="en-US" sz="2800">
                <a:solidFill>
                  <a:srgbClr val="3333CC"/>
                </a:solidFill>
                <a:latin typeface="Comic Sans MS" pitchFamily="66" charset="0"/>
              </a:rPr>
              <a:t>Pragmatics</a:t>
            </a:r>
          </a:p>
        </p:txBody>
      </p:sp>
      <mc:AlternateContent xmlns:mc="http://schemas.openxmlformats.org/markup-compatibility/2006" xmlns:p14="http://schemas.microsoft.com/office/powerpoint/2010/main">
        <mc:Choice Requires="p14">
          <p:contentPart p14:bwMode="auto" r:id="rId3">
            <p14:nvContentPartPr>
              <p14:cNvPr id="9246" name="Ink 30"/>
              <p14:cNvContentPartPr>
                <a14:cpLocks xmlns:a14="http://schemas.microsoft.com/office/drawing/2010/main" noRot="1" noChangeAspect="1" noEditPoints="1" noChangeArrowheads="1" noChangeShapeType="1"/>
              </p14:cNvContentPartPr>
              <p14:nvPr/>
            </p14:nvContentPartPr>
            <p14:xfrm>
              <a:off x="3644118" y="3576639"/>
              <a:ext cx="6157912" cy="276225"/>
            </p14:xfrm>
          </p:contentPart>
        </mc:Choice>
        <mc:Fallback xmlns="">
          <p:pic>
            <p:nvPicPr>
              <p:cNvPr id="9246" name="Ink 30"/>
              <p:cNvPicPr>
                <a:picLocks noRot="1" noChangeAspect="1" noEditPoints="1" noChangeArrowheads="1" noChangeShapeType="1"/>
              </p:cNvPicPr>
              <p:nvPr/>
            </p:nvPicPr>
            <p:blipFill>
              <a:blip r:embed="rId4"/>
              <a:stretch>
                <a:fillRect/>
              </a:stretch>
            </p:blipFill>
            <p:spPr>
              <a:xfrm>
                <a:off x="3641238" y="3566209"/>
                <a:ext cx="6172312" cy="29960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47" name="Ink 31"/>
              <p14:cNvContentPartPr>
                <a14:cpLocks xmlns:a14="http://schemas.microsoft.com/office/drawing/2010/main" noRot="1" noChangeAspect="1" noEditPoints="1" noChangeArrowheads="1" noChangeShapeType="1"/>
              </p14:cNvContentPartPr>
              <p14:nvPr/>
            </p14:nvContentPartPr>
            <p14:xfrm>
              <a:off x="6920718" y="5908675"/>
              <a:ext cx="2798762" cy="177800"/>
            </p14:xfrm>
          </p:contentPart>
        </mc:Choice>
        <mc:Fallback xmlns="">
          <p:pic>
            <p:nvPicPr>
              <p:cNvPr id="9247" name="Ink 31"/>
              <p:cNvPicPr>
                <a:picLocks noRot="1" noChangeAspect="1" noEditPoints="1" noChangeArrowheads="1" noChangeShapeType="1"/>
              </p:cNvPicPr>
              <p:nvPr/>
            </p:nvPicPr>
            <p:blipFill>
              <a:blip r:embed="rId6"/>
              <a:stretch>
                <a:fillRect/>
              </a:stretch>
            </p:blipFill>
            <p:spPr>
              <a:xfrm>
                <a:off x="6916038" y="5896798"/>
                <a:ext cx="2812441" cy="202634"/>
              </a:xfrm>
              <a:prstGeom prst="rect">
                <a:avLst/>
              </a:prstGeom>
            </p:spPr>
          </p:pic>
        </mc:Fallback>
      </mc:AlternateContent>
      <p:sp>
        <p:nvSpPr>
          <p:cNvPr id="30" name="Content Placeholder 2"/>
          <p:cNvSpPr txBox="1">
            <a:spLocks/>
          </p:cNvSpPr>
          <p:nvPr/>
        </p:nvSpPr>
        <p:spPr>
          <a:xfrm>
            <a:off x="146405" y="4007893"/>
            <a:ext cx="2926244" cy="1371600"/>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Beyond single sentence…. Dialog…Paragraphs</a:t>
            </a:r>
          </a:p>
        </p:txBody>
      </p:sp>
      <p:sp>
        <p:nvSpPr>
          <p:cNvPr id="31" name="Content Placeholder 2"/>
          <p:cNvSpPr txBox="1">
            <a:spLocks/>
          </p:cNvSpPr>
          <p:nvPr/>
        </p:nvSpPr>
        <p:spPr>
          <a:xfrm>
            <a:off x="472364" y="5571699"/>
            <a:ext cx="2710344" cy="1168859"/>
          </a:xfrm>
          <a:prstGeom prst="rect">
            <a:avLst/>
          </a:prstGeom>
          <a:solidFill>
            <a:srgbClr val="FFC0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User/speaker task, location, (mutual)beliefs, attitudes…</a:t>
            </a:r>
          </a:p>
        </p:txBody>
      </p:sp>
    </p:spTree>
    <p:extLst>
      <p:ext uri="{BB962C8B-B14F-4D97-AF65-F5344CB8AC3E}">
        <p14:creationId xmlns:p14="http://schemas.microsoft.com/office/powerpoint/2010/main" val="42117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0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807"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pPr fontAlgn="base">
              <a:spcBef>
                <a:spcPct val="0"/>
              </a:spcBef>
              <a:spcAft>
                <a:spcPct val="0"/>
              </a:spcAft>
            </a:pPr>
            <a:fld id="{BBE0A9AD-5633-4A83-A8A2-C1BFD82D0CF8}"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20485"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20486" name="Slide Number Placeholder 5"/>
          <p:cNvSpPr>
            <a:spLocks noGrp="1"/>
          </p:cNvSpPr>
          <p:nvPr>
            <p:ph type="sldNum" sz="quarter" idx="12"/>
          </p:nvPr>
        </p:nvSpPr>
        <p:spPr>
          <a:noFill/>
        </p:spPr>
        <p:txBody>
          <a:bodyPr/>
          <a:lstStyle/>
          <a:p>
            <a:pPr fontAlgn="base">
              <a:spcBef>
                <a:spcPct val="0"/>
              </a:spcBef>
              <a:spcAft>
                <a:spcPct val="0"/>
              </a:spcAft>
            </a:pPr>
            <a:fld id="{9B3ADE9E-BC4C-486D-B040-31A087232596}" type="slidenum">
              <a:rPr lang="en-US">
                <a:solidFill>
                  <a:srgbClr val="000000"/>
                </a:solidFill>
                <a:latin typeface="Times New Roman" pitchFamily="18" charset="0"/>
              </a:rPr>
              <a:pPr fontAlgn="base">
                <a:spcBef>
                  <a:spcPct val="0"/>
                </a:spcBef>
                <a:spcAft>
                  <a:spcPct val="0"/>
                </a:spcAft>
              </a:pPr>
              <a:t>31</a:t>
            </a:fld>
            <a:endParaRPr lang="en-US">
              <a:solidFill>
                <a:srgbClr val="000000"/>
              </a:solidFill>
              <a:latin typeface="Times New Roman" pitchFamily="18" charset="0"/>
            </a:endParaRPr>
          </a:p>
        </p:txBody>
      </p:sp>
      <p:sp>
        <p:nvSpPr>
          <p:cNvPr id="20487" name="Rectangle 2"/>
          <p:cNvSpPr>
            <a:spLocks noGrp="1" noChangeArrowheads="1"/>
          </p:cNvSpPr>
          <p:nvPr>
            <p:ph type="title"/>
          </p:nvPr>
        </p:nvSpPr>
        <p:spPr>
          <a:xfrm>
            <a:off x="2209800" y="0"/>
            <a:ext cx="7772400" cy="1143000"/>
          </a:xfrm>
        </p:spPr>
        <p:txBody>
          <a:bodyPr/>
          <a:lstStyle/>
          <a:p>
            <a:pPr eaLnBrk="1" hangingPunct="1"/>
            <a:r>
              <a:rPr lang="en-US" dirty="0" smtClean="0"/>
              <a:t>Semantic Analysis</a:t>
            </a:r>
          </a:p>
        </p:txBody>
      </p:sp>
      <p:sp>
        <p:nvSpPr>
          <p:cNvPr id="20488" name="Rectangle 3"/>
          <p:cNvSpPr>
            <a:spLocks noGrp="1" noChangeArrowheads="1"/>
          </p:cNvSpPr>
          <p:nvPr>
            <p:ph type="body" idx="1"/>
          </p:nvPr>
        </p:nvSpPr>
        <p:spPr>
          <a:xfrm>
            <a:off x="5181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5638800" y="1066800"/>
            <a:ext cx="1905000" cy="533400"/>
          </a:xfrm>
          <a:prstGeom prst="rect">
            <a:avLst/>
          </a:prstGeom>
          <a:noFill/>
          <a:ln w="9525">
            <a:noFill/>
            <a:miter lim="800000"/>
            <a:headEnd/>
            <a:tailEnd/>
          </a:ln>
        </p:spPr>
        <p:txBody>
          <a:bodyPr/>
          <a:lstStyle/>
          <a:p>
            <a:pPr marL="342900" indent="-342900" fontAlgn="base">
              <a:spcBef>
                <a:spcPct val="5000"/>
              </a:spcBef>
              <a:spcAft>
                <a:spcPct val="0"/>
              </a:spcAft>
            </a:pPr>
            <a:r>
              <a:rPr lang="en-US" sz="2400" b="1" i="1" dirty="0">
                <a:solidFill>
                  <a:srgbClr val="3333CC"/>
                </a:solidFill>
                <a:latin typeface="Comic Sans MS" pitchFamily="66" charset="0"/>
              </a:rPr>
              <a:t>Sentence</a:t>
            </a:r>
          </a:p>
        </p:txBody>
      </p:sp>
      <p:sp>
        <p:nvSpPr>
          <p:cNvPr id="20490" name="Rectangle 5"/>
          <p:cNvSpPr>
            <a:spLocks noChangeArrowheads="1"/>
          </p:cNvSpPr>
          <p:nvPr/>
        </p:nvSpPr>
        <p:spPr bwMode="auto">
          <a:xfrm>
            <a:off x="5486400" y="27432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3333CC"/>
                </a:solidFill>
                <a:latin typeface="Comic Sans MS" pitchFamily="66" charset="0"/>
              </a:rPr>
              <a:t>Literal Meaning</a:t>
            </a:r>
          </a:p>
        </p:txBody>
      </p:sp>
      <p:sp>
        <p:nvSpPr>
          <p:cNvPr id="20491" name="Rectangle 6"/>
          <p:cNvSpPr>
            <a:spLocks noChangeArrowheads="1"/>
          </p:cNvSpPr>
          <p:nvPr/>
        </p:nvSpPr>
        <p:spPr bwMode="auto">
          <a:xfrm>
            <a:off x="2057400" y="48006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Discourse</a:t>
            </a:r>
          </a:p>
          <a:p>
            <a:pPr marL="342900" indent="-342900" algn="ctr" fontAlgn="base">
              <a:spcBef>
                <a:spcPct val="5000"/>
              </a:spcBef>
              <a:spcAft>
                <a:spcPct val="0"/>
              </a:spcAft>
            </a:pPr>
            <a:r>
              <a:rPr lang="en-US" sz="2400" b="1" i="1">
                <a:solidFill>
                  <a:srgbClr val="000000"/>
                </a:solidFill>
                <a:latin typeface="Comic Sans MS" pitchFamily="66" charset="0"/>
              </a:rPr>
              <a:t>Structure</a:t>
            </a:r>
          </a:p>
        </p:txBody>
      </p:sp>
      <p:sp>
        <p:nvSpPr>
          <p:cNvPr id="20492" name="Rectangle 7"/>
          <p:cNvSpPr>
            <a:spLocks noChangeArrowheads="1"/>
          </p:cNvSpPr>
          <p:nvPr/>
        </p:nvSpPr>
        <p:spPr bwMode="auto">
          <a:xfrm>
            <a:off x="2286000" y="2667000"/>
            <a:ext cx="18288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words</a:t>
            </a:r>
          </a:p>
        </p:txBody>
      </p:sp>
      <p:sp>
        <p:nvSpPr>
          <p:cNvPr id="20493" name="Rectangle 8"/>
          <p:cNvSpPr>
            <a:spLocks noChangeArrowheads="1"/>
          </p:cNvSpPr>
          <p:nvPr/>
        </p:nvSpPr>
        <p:spPr bwMode="auto">
          <a:xfrm>
            <a:off x="1676400" y="1143000"/>
            <a:ext cx="3200400" cy="838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Meanings of grammatical structures</a:t>
            </a:r>
          </a:p>
        </p:txBody>
      </p:sp>
      <p:sp>
        <p:nvSpPr>
          <p:cNvPr id="20494" name="Rectangle 9"/>
          <p:cNvSpPr>
            <a:spLocks noChangeArrowheads="1"/>
          </p:cNvSpPr>
          <p:nvPr/>
        </p:nvSpPr>
        <p:spPr bwMode="auto">
          <a:xfrm>
            <a:off x="2133600" y="5715000"/>
            <a:ext cx="18288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Context</a:t>
            </a:r>
          </a:p>
        </p:txBody>
      </p:sp>
      <p:sp>
        <p:nvSpPr>
          <p:cNvPr id="20495" name="Rectangle 10"/>
          <p:cNvSpPr>
            <a:spLocks noChangeArrowheads="1"/>
          </p:cNvSpPr>
          <p:nvPr/>
        </p:nvSpPr>
        <p:spPr bwMode="auto">
          <a:xfrm>
            <a:off x="1524000" y="3886200"/>
            <a:ext cx="3200400" cy="4572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a:solidFill>
                  <a:srgbClr val="000000"/>
                </a:solidFill>
                <a:latin typeface="Comic Sans MS" pitchFamily="66" charset="0"/>
              </a:rPr>
              <a:t>Common-Sense</a:t>
            </a:r>
          </a:p>
          <a:p>
            <a:pPr marL="342900" indent="-342900" algn="ctr" fontAlgn="base">
              <a:spcBef>
                <a:spcPct val="5000"/>
              </a:spcBef>
              <a:spcAft>
                <a:spcPct val="0"/>
              </a:spcAft>
            </a:pPr>
            <a:r>
              <a:rPr lang="en-US" sz="2400" b="1" i="1">
                <a:solidFill>
                  <a:srgbClr val="000000"/>
                </a:solidFill>
                <a:latin typeface="Comic Sans MS" pitchFamily="66" charset="0"/>
              </a:rPr>
              <a:t>Domain knowledge</a:t>
            </a:r>
          </a:p>
        </p:txBody>
      </p:sp>
      <p:sp>
        <p:nvSpPr>
          <p:cNvPr id="20496" name="Rectangle 11"/>
          <p:cNvSpPr>
            <a:spLocks noChangeArrowheads="1"/>
          </p:cNvSpPr>
          <p:nvPr/>
        </p:nvSpPr>
        <p:spPr bwMode="auto">
          <a:xfrm>
            <a:off x="4724400" y="5486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400" b="1" i="1" dirty="0">
                <a:solidFill>
                  <a:srgbClr val="3333CC"/>
                </a:solidFill>
                <a:latin typeface="Comic Sans MS" pitchFamily="66" charset="0"/>
              </a:rPr>
              <a:t>Intended meaning</a:t>
            </a:r>
          </a:p>
        </p:txBody>
      </p:sp>
      <p:sp>
        <p:nvSpPr>
          <p:cNvPr id="20497" name="Line 12"/>
          <p:cNvSpPr>
            <a:spLocks noChangeShapeType="1"/>
          </p:cNvSpPr>
          <p:nvPr/>
        </p:nvSpPr>
        <p:spPr bwMode="auto">
          <a:xfrm>
            <a:off x="6553200" y="5029200"/>
            <a:ext cx="0" cy="3810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498" name="Line 13"/>
          <p:cNvSpPr>
            <a:spLocks noChangeShapeType="1"/>
          </p:cNvSpPr>
          <p:nvPr/>
        </p:nvSpPr>
        <p:spPr bwMode="auto">
          <a:xfrm flipH="1">
            <a:off x="6400800" y="15240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499" name="Line 14"/>
          <p:cNvSpPr>
            <a:spLocks noChangeShapeType="1"/>
          </p:cNvSpPr>
          <p:nvPr/>
        </p:nvSpPr>
        <p:spPr bwMode="auto">
          <a:xfrm flipH="1">
            <a:off x="6477000" y="25146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0" name="Rectangle 15"/>
          <p:cNvSpPr>
            <a:spLocks noChangeArrowheads="1"/>
          </p:cNvSpPr>
          <p:nvPr/>
        </p:nvSpPr>
        <p:spPr bwMode="auto">
          <a:xfrm>
            <a:off x="5257800" y="4114800"/>
            <a:ext cx="2895600" cy="9906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Further</a:t>
            </a:r>
          </a:p>
          <a:p>
            <a:pPr marL="342900" indent="-342900" algn="ctr" fontAlgn="base">
              <a:spcBef>
                <a:spcPct val="5000"/>
              </a:spcBef>
              <a:spcAft>
                <a:spcPct val="0"/>
              </a:spcAft>
            </a:pPr>
            <a:r>
              <a:rPr lang="en-US" sz="2400" b="1">
                <a:solidFill>
                  <a:srgbClr val="000000"/>
                </a:solidFill>
                <a:latin typeface="Comic Sans MS" pitchFamily="66" charset="0"/>
              </a:rPr>
              <a:t>Analysis</a:t>
            </a:r>
          </a:p>
        </p:txBody>
      </p:sp>
      <p:sp>
        <p:nvSpPr>
          <p:cNvPr id="20501" name="Line 16"/>
          <p:cNvSpPr>
            <a:spLocks noChangeShapeType="1"/>
          </p:cNvSpPr>
          <p:nvPr/>
        </p:nvSpPr>
        <p:spPr bwMode="auto">
          <a:xfrm flipH="1">
            <a:off x="6553200" y="3733800"/>
            <a:ext cx="0" cy="304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2" name="Rectangle 17"/>
          <p:cNvSpPr>
            <a:spLocks noChangeArrowheads="1"/>
          </p:cNvSpPr>
          <p:nvPr/>
        </p:nvSpPr>
        <p:spPr bwMode="auto">
          <a:xfrm>
            <a:off x="8458200" y="2819400"/>
            <a:ext cx="838200" cy="3505200"/>
          </a:xfrm>
          <a:prstGeom prst="rect">
            <a:avLst/>
          </a:prstGeom>
          <a:noFill/>
          <a:ln w="9525">
            <a:solidFill>
              <a:schemeClr val="tx1"/>
            </a:solidFill>
            <a:miter lim="800000"/>
            <a:headEnd/>
            <a:tailEnd/>
          </a:ln>
        </p:spPr>
        <p:txBody>
          <a:bodyPr/>
          <a:lstStyle/>
          <a:p>
            <a:pPr marL="342900" indent="-342900" algn="ctr" fontAlgn="base">
              <a:spcBef>
                <a:spcPct val="5000"/>
              </a:spcBef>
              <a:spcAft>
                <a:spcPct val="0"/>
              </a:spcAft>
            </a:pPr>
            <a:r>
              <a:rPr lang="en-US" sz="2400" b="1">
                <a:solidFill>
                  <a:srgbClr val="000000"/>
                </a:solidFill>
                <a:latin typeface="Comic Sans MS" pitchFamily="66" charset="0"/>
              </a:rPr>
              <a:t>I</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F</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R</a:t>
            </a:r>
          </a:p>
          <a:p>
            <a:pPr marL="342900" indent="-342900" algn="ctr" fontAlgn="base">
              <a:spcBef>
                <a:spcPct val="5000"/>
              </a:spcBef>
              <a:spcAft>
                <a:spcPct val="0"/>
              </a:spcAft>
            </a:pPr>
            <a:r>
              <a:rPr lang="en-US" sz="2400" b="1">
                <a:solidFill>
                  <a:srgbClr val="000000"/>
                </a:solidFill>
                <a:latin typeface="Comic Sans MS" pitchFamily="66" charset="0"/>
              </a:rPr>
              <a:t>E</a:t>
            </a:r>
          </a:p>
          <a:p>
            <a:pPr marL="342900" indent="-342900" algn="ctr" fontAlgn="base">
              <a:spcBef>
                <a:spcPct val="5000"/>
              </a:spcBef>
              <a:spcAft>
                <a:spcPct val="0"/>
              </a:spcAft>
            </a:pPr>
            <a:r>
              <a:rPr lang="en-US" sz="2400" b="1">
                <a:solidFill>
                  <a:srgbClr val="000000"/>
                </a:solidFill>
                <a:latin typeface="Comic Sans MS" pitchFamily="66" charset="0"/>
              </a:rPr>
              <a:t>N</a:t>
            </a:r>
          </a:p>
          <a:p>
            <a:pPr marL="342900" indent="-342900" algn="ctr" fontAlgn="base">
              <a:spcBef>
                <a:spcPct val="5000"/>
              </a:spcBef>
              <a:spcAft>
                <a:spcPct val="0"/>
              </a:spcAft>
            </a:pPr>
            <a:r>
              <a:rPr lang="en-US" sz="2400" b="1">
                <a:solidFill>
                  <a:srgbClr val="000000"/>
                </a:solidFill>
                <a:latin typeface="Comic Sans MS" pitchFamily="66" charset="0"/>
              </a:rPr>
              <a:t>C</a:t>
            </a:r>
          </a:p>
          <a:p>
            <a:pPr marL="342900" indent="-342900" algn="ctr" fontAlgn="base">
              <a:spcBef>
                <a:spcPct val="5000"/>
              </a:spcBef>
              <a:spcAft>
                <a:spcPct val="0"/>
              </a:spcAft>
            </a:pPr>
            <a:r>
              <a:rPr lang="en-US" sz="2400" b="1">
                <a:solidFill>
                  <a:srgbClr val="000000"/>
                </a:solidFill>
                <a:latin typeface="Comic Sans MS" pitchFamily="66" charset="0"/>
              </a:rPr>
              <a:t>E</a:t>
            </a:r>
          </a:p>
        </p:txBody>
      </p:sp>
      <p:sp>
        <p:nvSpPr>
          <p:cNvPr id="20503" name="Line 18"/>
          <p:cNvSpPr>
            <a:spLocks noChangeShapeType="1"/>
          </p:cNvSpPr>
          <p:nvPr/>
        </p:nvSpPr>
        <p:spPr bwMode="auto">
          <a:xfrm>
            <a:off x="4495800" y="1752600"/>
            <a:ext cx="685800" cy="3810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4" name="Line 19"/>
          <p:cNvSpPr>
            <a:spLocks noChangeShapeType="1"/>
          </p:cNvSpPr>
          <p:nvPr/>
        </p:nvSpPr>
        <p:spPr bwMode="auto">
          <a:xfrm flipV="1">
            <a:off x="4114800" y="2362200"/>
            <a:ext cx="1066800" cy="685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5" name="Line 20"/>
          <p:cNvSpPr>
            <a:spLocks noChangeShapeType="1"/>
          </p:cNvSpPr>
          <p:nvPr/>
        </p:nvSpPr>
        <p:spPr bwMode="auto">
          <a:xfrm>
            <a:off x="4495800" y="4419600"/>
            <a:ext cx="762000" cy="2286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6" name="Line 21"/>
          <p:cNvSpPr>
            <a:spLocks noChangeShapeType="1"/>
          </p:cNvSpPr>
          <p:nvPr/>
        </p:nvSpPr>
        <p:spPr bwMode="auto">
          <a:xfrm flipV="1">
            <a:off x="3810000" y="4724400"/>
            <a:ext cx="1447800" cy="5334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0507" name="Line 22"/>
          <p:cNvSpPr>
            <a:spLocks noChangeShapeType="1"/>
          </p:cNvSpPr>
          <p:nvPr/>
        </p:nvSpPr>
        <p:spPr bwMode="auto">
          <a:xfrm flipV="1">
            <a:off x="3733800" y="4876800"/>
            <a:ext cx="1524000" cy="10668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1600">
              <a:solidFill>
                <a:srgbClr val="000000"/>
              </a:solidFill>
              <a:latin typeface="Times New Roman" pitchFamily="18" charset="0"/>
            </a:endParaRPr>
          </a:p>
        </p:txBody>
      </p:sp>
      <p:sp>
        <p:nvSpPr>
          <p:cNvPr id="26" name="Rectangle 11"/>
          <p:cNvSpPr>
            <a:spLocks noChangeArrowheads="1"/>
          </p:cNvSpPr>
          <p:nvPr/>
        </p:nvSpPr>
        <p:spPr bwMode="auto">
          <a:xfrm>
            <a:off x="7086600" y="8382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B0F0"/>
                </a:solidFill>
                <a:latin typeface="Comic Sans MS" pitchFamily="66" charset="0"/>
              </a:rPr>
              <a:t>I am going to SFU on Tue</a:t>
            </a:r>
          </a:p>
        </p:txBody>
      </p:sp>
      <p:sp>
        <p:nvSpPr>
          <p:cNvPr id="27" name="Rectangle 11"/>
          <p:cNvSpPr>
            <a:spLocks noChangeArrowheads="1"/>
          </p:cNvSpPr>
          <p:nvPr/>
        </p:nvSpPr>
        <p:spPr bwMode="auto">
          <a:xfrm>
            <a:off x="7086600" y="12954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1480457" y="6193971"/>
            <a:ext cx="3962400" cy="381000"/>
          </a:xfrm>
          <a:prstGeom prst="rect">
            <a:avLst/>
          </a:prstGeom>
          <a:solidFill>
            <a:schemeClr val="accent3"/>
          </a:solidFill>
          <a:ln w="9525">
            <a:noFill/>
            <a:miter lim="800000"/>
            <a:headEnd/>
            <a:tailEnd/>
          </a:ln>
        </p:spPr>
        <p:txBody>
          <a:bodyPr/>
          <a:lstStyle/>
          <a:p>
            <a:pPr marL="342900" indent="-342900" algn="ctr" fontAlgn="base">
              <a:spcBef>
                <a:spcPct val="5000"/>
              </a:spcBef>
              <a:spcAft>
                <a:spcPct val="0"/>
              </a:spcAft>
            </a:pPr>
            <a:r>
              <a:rPr lang="en-US" sz="2000" i="1" dirty="0">
                <a:solidFill>
                  <a:srgbClr val="00B0F0"/>
                </a:solidFill>
                <a:latin typeface="Comic Sans MS" pitchFamily="66" charset="0"/>
              </a:rPr>
              <a:t>Shall we meet on Tue?</a:t>
            </a:r>
          </a:p>
        </p:txBody>
      </p:sp>
      <p:sp>
        <p:nvSpPr>
          <p:cNvPr id="29" name="Rectangle 11"/>
          <p:cNvSpPr>
            <a:spLocks noChangeArrowheads="1"/>
          </p:cNvSpPr>
          <p:nvPr/>
        </p:nvSpPr>
        <p:spPr bwMode="auto">
          <a:xfrm>
            <a:off x="1513114" y="6464300"/>
            <a:ext cx="3962400" cy="533400"/>
          </a:xfrm>
          <a:prstGeom prst="rect">
            <a:avLst/>
          </a:prstGeom>
          <a:noFill/>
          <a:ln w="9525">
            <a:noFill/>
            <a:miter lim="800000"/>
            <a:headEnd/>
            <a:tailEnd/>
          </a:ln>
        </p:spPr>
        <p:txBody>
          <a:bodyPr/>
          <a:lstStyle/>
          <a:p>
            <a:pPr marL="342900" indent="-342900" algn="ctr" fontAlgn="base">
              <a:spcBef>
                <a:spcPct val="5000"/>
              </a:spcBef>
              <a:spcAft>
                <a:spcPct val="0"/>
              </a:spcAft>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197634" name="Ink 2"/>
              <p14:cNvContentPartPr>
                <a14:cpLocks xmlns:a14="http://schemas.microsoft.com/office/drawing/2010/main" noRot="1" noChangeAspect="1" noEditPoints="1" noChangeArrowheads="1" noChangeShapeType="1"/>
              </p14:cNvContentPartPr>
              <p14:nvPr/>
            </p14:nvContentPartPr>
            <p14:xfrm>
              <a:off x="8575676" y="1738314"/>
              <a:ext cx="487363" cy="357187"/>
            </p14:xfrm>
          </p:contentPart>
        </mc:Choice>
        <mc:Fallback xmlns="">
          <p:pic>
            <p:nvPicPr>
              <p:cNvPr id="197634" name="Ink 2"/>
              <p:cNvPicPr>
                <a:picLocks noRot="1" noChangeAspect="1" noEditPoints="1" noChangeArrowheads="1" noChangeShapeType="1"/>
              </p:cNvPicPr>
              <p:nvPr/>
            </p:nvPicPr>
            <p:blipFill>
              <a:blip r:embed="rId4"/>
              <a:stretch>
                <a:fillRect/>
              </a:stretch>
            </p:blipFill>
            <p:spPr>
              <a:xfrm>
                <a:off x="8567397" y="1731113"/>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7635" name="Ink 3"/>
              <p14:cNvContentPartPr>
                <a14:cpLocks xmlns:a14="http://schemas.microsoft.com/office/drawing/2010/main" noRot="1" noChangeAspect="1" noEditPoints="1" noChangeArrowheads="1" noChangeShapeType="1"/>
              </p14:cNvContentPartPr>
              <p14:nvPr/>
            </p14:nvContentPartPr>
            <p14:xfrm>
              <a:off x="1981200" y="838200"/>
              <a:ext cx="6719888" cy="3030538"/>
            </p14:xfrm>
          </p:contentPart>
        </mc:Choice>
        <mc:Fallback xmlns="">
          <p:pic>
            <p:nvPicPr>
              <p:cNvPr id="197635" name="Ink 3"/>
              <p:cNvPicPr>
                <a:picLocks noRot="1" noChangeAspect="1" noEditPoints="1" noChangeArrowheads="1" noChangeShapeType="1"/>
              </p:cNvPicPr>
              <p:nvPr/>
            </p:nvPicPr>
            <p:blipFill>
              <a:blip r:embed="rId6"/>
              <a:stretch>
                <a:fillRect/>
              </a:stretch>
            </p:blipFill>
            <p:spPr>
              <a:xfrm>
                <a:off x="1976520" y="829920"/>
                <a:ext cx="6736087"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7636" name="Ink 4"/>
              <p14:cNvContentPartPr>
                <a14:cpLocks xmlns:a14="http://schemas.microsoft.com/office/drawing/2010/main" noRot="1" noChangeAspect="1" noEditPoints="1" noChangeArrowheads="1" noChangeShapeType="1"/>
              </p14:cNvContentPartPr>
              <p14:nvPr/>
            </p14:nvContentPartPr>
            <p14:xfrm>
              <a:off x="2417763" y="846138"/>
              <a:ext cx="2736850" cy="1801812"/>
            </p14:xfrm>
          </p:contentPart>
        </mc:Choice>
        <mc:Fallback xmlns="">
          <p:pic>
            <p:nvPicPr>
              <p:cNvPr id="197636" name="Ink 4"/>
              <p:cNvPicPr>
                <a:picLocks noRot="1" noChangeAspect="1" noEditPoints="1" noChangeArrowheads="1" noChangeShapeType="1"/>
              </p:cNvPicPr>
              <p:nvPr/>
            </p:nvPicPr>
            <p:blipFill>
              <a:blip r:embed="rId8"/>
              <a:stretch>
                <a:fillRect/>
              </a:stretch>
            </p:blipFill>
            <p:spPr>
              <a:xfrm>
                <a:off x="2409483" y="837138"/>
                <a:ext cx="2755931" cy="1821252"/>
              </a:xfrm>
              <a:prstGeom prst="rect">
                <a:avLst/>
              </a:prstGeom>
            </p:spPr>
          </p:pic>
        </mc:Fallback>
      </mc:AlternateContent>
    </p:spTree>
    <p:extLst>
      <p:ext uri="{BB962C8B-B14F-4D97-AF65-F5344CB8AC3E}">
        <p14:creationId xmlns:p14="http://schemas.microsoft.com/office/powerpoint/2010/main" val="2183736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pPr fontAlgn="base">
              <a:spcBef>
                <a:spcPct val="0"/>
              </a:spcBef>
              <a:spcAft>
                <a:spcPct val="0"/>
              </a:spcAft>
            </a:pPr>
            <a:fld id="{641F8F6D-038F-495D-A814-2EBF8CCD22FF}"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28675" name="Footer Placeholder 5"/>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28676" name="Slide Number Placeholder 6"/>
          <p:cNvSpPr>
            <a:spLocks noGrp="1"/>
          </p:cNvSpPr>
          <p:nvPr>
            <p:ph type="sldNum" sz="quarter" idx="12"/>
          </p:nvPr>
        </p:nvSpPr>
        <p:spPr>
          <a:noFill/>
        </p:spPr>
        <p:txBody>
          <a:bodyPr/>
          <a:lstStyle/>
          <a:p>
            <a:pPr fontAlgn="base">
              <a:spcBef>
                <a:spcPct val="0"/>
              </a:spcBef>
              <a:spcAft>
                <a:spcPct val="0"/>
              </a:spcAft>
            </a:pPr>
            <a:fld id="{9B3D41F1-BA3F-4828-949C-9AD9DB7EE237}" type="slidenum">
              <a:rPr lang="en-US">
                <a:solidFill>
                  <a:srgbClr val="000000"/>
                </a:solidFill>
                <a:latin typeface="Times New Roman" pitchFamily="18" charset="0"/>
              </a:rPr>
              <a:pPr fontAlgn="base">
                <a:spcBef>
                  <a:spcPct val="0"/>
                </a:spcBef>
                <a:spcAft>
                  <a:spcPct val="0"/>
                </a:spcAft>
              </a:pPr>
              <a:t>32</a:t>
            </a:fld>
            <a:endParaRPr lang="en-US">
              <a:solidFill>
                <a:srgbClr val="000000"/>
              </a:solidFill>
              <a:latin typeface="Times New Roman" pitchFamily="18" charset="0"/>
            </a:endParaRPr>
          </a:p>
        </p:txBody>
      </p:sp>
      <p:sp>
        <p:nvSpPr>
          <p:cNvPr id="28677" name="Rectangle 2"/>
          <p:cNvSpPr>
            <a:spLocks noGrp="1" noChangeArrowheads="1"/>
          </p:cNvSpPr>
          <p:nvPr>
            <p:ph type="title"/>
          </p:nvPr>
        </p:nvSpPr>
        <p:spPr>
          <a:xfrm>
            <a:off x="2286000" y="228600"/>
            <a:ext cx="7772400" cy="1143000"/>
          </a:xfrm>
        </p:spPr>
        <p:txBody>
          <a:bodyPr/>
          <a:lstStyle/>
          <a:p>
            <a:pPr eaLnBrk="1" hangingPunct="1"/>
            <a:r>
              <a:rPr lang="en-US" smtClean="0"/>
              <a:t>Pragmatics: Example</a:t>
            </a:r>
          </a:p>
        </p:txBody>
      </p:sp>
      <p:sp>
        <p:nvSpPr>
          <p:cNvPr id="28678" name="Rectangle 3"/>
          <p:cNvSpPr>
            <a:spLocks noGrp="1" noChangeArrowheads="1"/>
          </p:cNvSpPr>
          <p:nvPr>
            <p:ph type="body" sz="half" idx="1"/>
          </p:nvPr>
        </p:nvSpPr>
        <p:spPr>
          <a:xfrm>
            <a:off x="1524000" y="1600200"/>
            <a:ext cx="9144000" cy="2362200"/>
          </a:xfrm>
        </p:spPr>
        <p:txBody>
          <a:bodyPr/>
          <a:lstStyle/>
          <a:p>
            <a:pPr eaLnBrk="1" hangingPunct="1">
              <a:buFontTx/>
              <a:buNone/>
            </a:pPr>
            <a:r>
              <a:rPr lang="en-US" b="0" smtClean="0"/>
              <a:t>(i)  A: So can you please come over here again right now</a:t>
            </a:r>
          </a:p>
          <a:p>
            <a:pPr eaLnBrk="1" hangingPunct="1">
              <a:buFontTx/>
              <a:buNone/>
            </a:pPr>
            <a:r>
              <a:rPr lang="en-US" b="0" smtClean="0"/>
              <a:t>(ii)  B: Well, I have to go to Edinburgh today sir</a:t>
            </a:r>
          </a:p>
          <a:p>
            <a:pPr eaLnBrk="1" hangingPunct="1">
              <a:buFontTx/>
              <a:buNone/>
            </a:pPr>
            <a:r>
              <a:rPr lang="en-US" b="0" smtClean="0"/>
              <a:t>(iii) A: Hmm. How about this Thursday?</a:t>
            </a:r>
          </a:p>
          <a:p>
            <a:pPr eaLnBrk="1" hangingPunct="1">
              <a:buFontTx/>
              <a:buNone/>
            </a:pPr>
            <a:endParaRPr lang="en-US" b="0" smtClean="0"/>
          </a:p>
        </p:txBody>
      </p:sp>
      <p:sp>
        <p:nvSpPr>
          <p:cNvPr id="590852" name="Rectangle 4"/>
          <p:cNvSpPr>
            <a:spLocks noChangeArrowheads="1"/>
          </p:cNvSpPr>
          <p:nvPr/>
        </p:nvSpPr>
        <p:spPr bwMode="auto">
          <a:xfrm>
            <a:off x="2286000" y="3803176"/>
            <a:ext cx="7620000" cy="10668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What information can we infer about the context in which this (short and insignificant) exchange occurred ?</a:t>
            </a:r>
          </a:p>
        </p:txBody>
      </p:sp>
      <p:sp>
        <p:nvSpPr>
          <p:cNvPr id="8" name="Content Placeholder 2"/>
          <p:cNvSpPr txBox="1">
            <a:spLocks/>
          </p:cNvSpPr>
          <p:nvPr/>
        </p:nvSpPr>
        <p:spPr>
          <a:xfrm>
            <a:off x="727343" y="5374943"/>
            <a:ext cx="11187152" cy="790433"/>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we </a:t>
            </a:r>
            <a:r>
              <a:rPr lang="en-CA" sz="2400" dirty="0" smtClean="0"/>
              <a:t>can make </a:t>
            </a:r>
            <a:r>
              <a:rPr lang="en-CA" sz="2400" dirty="0"/>
              <a:t>a </a:t>
            </a:r>
            <a:r>
              <a:rPr lang="en-CA" sz="2400" dirty="0" smtClean="0"/>
              <a:t>great number </a:t>
            </a:r>
            <a:r>
              <a:rPr lang="en-CA" sz="2400" dirty="0"/>
              <a:t>of detailed </a:t>
            </a:r>
            <a:r>
              <a:rPr lang="en-CA" sz="2400" b="1" dirty="0"/>
              <a:t>(Pragmatic) inferences </a:t>
            </a:r>
            <a:r>
              <a:rPr lang="en-CA" sz="2400" dirty="0"/>
              <a:t>about the nature of the context in which  it </a:t>
            </a:r>
            <a:r>
              <a:rPr lang="en-CA" sz="2400" dirty="0" err="1"/>
              <a:t>occured</a:t>
            </a:r>
            <a:endParaRPr lang="en-CA" sz="2400" dirty="0"/>
          </a:p>
        </p:txBody>
      </p:sp>
    </p:spTree>
    <p:extLst>
      <p:ext uri="{BB962C8B-B14F-4D97-AF65-F5344CB8AC3E}">
        <p14:creationId xmlns:p14="http://schemas.microsoft.com/office/powerpoint/2010/main" val="1550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utoUpdateAnimBg="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pPr fontAlgn="base">
              <a:spcBef>
                <a:spcPct val="0"/>
              </a:spcBef>
              <a:spcAft>
                <a:spcPct val="0"/>
              </a:spcAft>
            </a:pPr>
            <a:fld id="{06319CA8-8F02-4316-9103-3A50B35AD234}"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29699" name="Footer Placeholder 5"/>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29700" name="Slide Number Placeholder 6"/>
          <p:cNvSpPr>
            <a:spLocks noGrp="1"/>
          </p:cNvSpPr>
          <p:nvPr>
            <p:ph type="sldNum" sz="quarter" idx="12"/>
          </p:nvPr>
        </p:nvSpPr>
        <p:spPr>
          <a:noFill/>
        </p:spPr>
        <p:txBody>
          <a:bodyPr/>
          <a:lstStyle/>
          <a:p>
            <a:pPr fontAlgn="base">
              <a:spcBef>
                <a:spcPct val="0"/>
              </a:spcBef>
              <a:spcAft>
                <a:spcPct val="0"/>
              </a:spcAft>
            </a:pPr>
            <a:fld id="{D0F1397E-91F9-4A1E-BDA6-E0EE8D36AF90}" type="slidenum">
              <a:rPr lang="en-US">
                <a:solidFill>
                  <a:srgbClr val="000000"/>
                </a:solidFill>
                <a:latin typeface="Times New Roman" pitchFamily="18" charset="0"/>
              </a:rPr>
              <a:pPr fontAlgn="base">
                <a:spcBef>
                  <a:spcPct val="0"/>
                </a:spcBef>
                <a:spcAft>
                  <a:spcPct val="0"/>
                </a:spcAft>
              </a:pPr>
              <a:t>33</a:t>
            </a:fld>
            <a:endParaRPr lang="en-US">
              <a:solidFill>
                <a:srgbClr val="000000"/>
              </a:solidFill>
              <a:latin typeface="Times New Roman" pitchFamily="18" charset="0"/>
            </a:endParaRPr>
          </a:p>
        </p:txBody>
      </p:sp>
      <p:sp>
        <p:nvSpPr>
          <p:cNvPr id="29701" name="Rectangle 2"/>
          <p:cNvSpPr>
            <a:spLocks noGrp="1" noChangeArrowheads="1"/>
          </p:cNvSpPr>
          <p:nvPr>
            <p:ph type="title"/>
          </p:nvPr>
        </p:nvSpPr>
        <p:spPr>
          <a:xfrm>
            <a:off x="1524000" y="0"/>
            <a:ext cx="9144000" cy="1676400"/>
          </a:xfrm>
        </p:spPr>
        <p:txBody>
          <a:bodyPr/>
          <a:lstStyle/>
          <a:p>
            <a:pPr eaLnBrk="1" hangingPunct="1"/>
            <a:r>
              <a:rPr lang="en-US" smtClean="0"/>
              <a:t>Pragmatics: Conversational Structure</a:t>
            </a:r>
          </a:p>
        </p:txBody>
      </p:sp>
      <p:sp>
        <p:nvSpPr>
          <p:cNvPr id="29702" name="Rectangle 3"/>
          <p:cNvSpPr>
            <a:spLocks noGrp="1" noChangeArrowheads="1"/>
          </p:cNvSpPr>
          <p:nvPr>
            <p:ph type="body" sz="half" idx="1"/>
          </p:nvPr>
        </p:nvSpPr>
        <p:spPr>
          <a:xfrm>
            <a:off x="1524000" y="1371600"/>
            <a:ext cx="8610600" cy="2362200"/>
          </a:xfrm>
        </p:spPr>
        <p:txBody>
          <a:bodyPr/>
          <a:lstStyle/>
          <a:p>
            <a:pPr eaLnBrk="1" hangingPunct="1">
              <a:buFontTx/>
              <a:buNone/>
            </a:pPr>
            <a:r>
              <a:rPr lang="en-US" b="0" smtClean="0"/>
              <a:t>(i)   A: So can you please come over here again right now</a:t>
            </a:r>
          </a:p>
          <a:p>
            <a:pPr eaLnBrk="1" hangingPunct="1">
              <a:buFontTx/>
              <a:buNone/>
            </a:pPr>
            <a:r>
              <a:rPr lang="en-US" b="0" smtClean="0"/>
              <a:t>(ii)  B: Well, I have to go to Edinburgh today sir</a:t>
            </a:r>
          </a:p>
          <a:p>
            <a:pPr eaLnBrk="1" hangingPunct="1">
              <a:buFontTx/>
              <a:buNone/>
            </a:pPr>
            <a:r>
              <a:rPr lang="en-US" b="0" smtClean="0"/>
              <a:t>(iii) A: Hmm. How about this Thursday?</a:t>
            </a:r>
          </a:p>
          <a:p>
            <a:pPr eaLnBrk="1" hangingPunct="1">
              <a:buFontTx/>
              <a:buNone/>
            </a:pPr>
            <a:endParaRPr lang="en-US" b="0" smtClean="0"/>
          </a:p>
        </p:txBody>
      </p:sp>
      <p:sp>
        <p:nvSpPr>
          <p:cNvPr id="632836" name="Rectangle 4"/>
          <p:cNvSpPr>
            <a:spLocks noChangeArrowheads="1"/>
          </p:cNvSpPr>
          <p:nvPr/>
        </p:nvSpPr>
        <p:spPr bwMode="auto">
          <a:xfrm>
            <a:off x="1828800" y="3733800"/>
            <a:ext cx="8686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a:solidFill>
                  <a:srgbClr val="3333CC"/>
                </a:solidFill>
                <a:latin typeface="Comic Sans MS" pitchFamily="66" charset="0"/>
              </a:rPr>
              <a:t>Not the end of a conversation (nor the beginning)</a:t>
            </a:r>
          </a:p>
        </p:txBody>
      </p:sp>
      <p:sp>
        <p:nvSpPr>
          <p:cNvPr id="632837" name="Rectangle 5"/>
          <p:cNvSpPr>
            <a:spLocks noChangeArrowheads="1"/>
          </p:cNvSpPr>
          <p:nvPr/>
        </p:nvSpPr>
        <p:spPr bwMode="auto">
          <a:xfrm>
            <a:off x="1524000" y="4648200"/>
            <a:ext cx="9144000" cy="2057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a:solidFill>
                  <a:srgbClr val="000000"/>
                </a:solidFill>
                <a:latin typeface="Comic Sans MS" pitchFamily="66" charset="0"/>
              </a:rPr>
              <a:t>Pragmatic knowledge: Strong expectations about the structure of conversations </a:t>
            </a:r>
          </a:p>
          <a:p>
            <a:pPr marL="342900" indent="-342900" fontAlgn="base">
              <a:spcBef>
                <a:spcPct val="20000"/>
              </a:spcBef>
              <a:spcAft>
                <a:spcPct val="0"/>
              </a:spcAft>
              <a:buFontTx/>
              <a:buChar char="•"/>
            </a:pPr>
            <a:r>
              <a:rPr lang="en-US" sz="2800" b="1">
                <a:solidFill>
                  <a:srgbClr val="000000"/>
                </a:solidFill>
                <a:latin typeface="Comic Sans MS" pitchFamily="66" charset="0"/>
              </a:rPr>
              <a:t>Pairs e.g., request &lt;-&gt; response</a:t>
            </a:r>
          </a:p>
          <a:p>
            <a:pPr marL="342900" indent="-342900" fontAlgn="base">
              <a:spcBef>
                <a:spcPct val="20000"/>
              </a:spcBef>
              <a:spcAft>
                <a:spcPct val="0"/>
              </a:spcAft>
              <a:buFontTx/>
              <a:buChar char="•"/>
            </a:pPr>
            <a:r>
              <a:rPr lang="en-US" sz="2800" b="1">
                <a:solidFill>
                  <a:srgbClr val="000000"/>
                </a:solidFill>
                <a:latin typeface="Comic Sans MS" pitchFamily="66" charset="0"/>
              </a:rPr>
              <a:t>Closing/Opening forms</a:t>
            </a:r>
          </a:p>
          <a:p>
            <a:pPr marL="342900" indent="-342900" fontAlgn="base">
              <a:spcBef>
                <a:spcPct val="20000"/>
              </a:spcBef>
              <a:spcAft>
                <a:spcPct val="0"/>
              </a:spcAft>
            </a:pPr>
            <a:endParaRPr lang="en-US" sz="2800" b="1">
              <a:solidFill>
                <a:srgbClr val="000000"/>
              </a:solidFill>
              <a:latin typeface="Comic Sans MS" pitchFamily="66" charset="0"/>
            </a:endParaRPr>
          </a:p>
        </p:txBody>
      </p:sp>
    </p:spTree>
    <p:extLst>
      <p:ext uri="{BB962C8B-B14F-4D97-AF65-F5344CB8AC3E}">
        <p14:creationId xmlns:p14="http://schemas.microsoft.com/office/powerpoint/2010/main" val="5191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utoUpdateAnimBg="0"/>
      <p:bldP spid="63283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pPr fontAlgn="base">
              <a:spcBef>
                <a:spcPct val="0"/>
              </a:spcBef>
              <a:spcAft>
                <a:spcPct val="0"/>
              </a:spcAft>
            </a:pPr>
            <a:fld id="{E25272AE-79F6-4732-844B-FF6F914CBE86}"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0244" name="Footer Placeholder 5"/>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0245" name="Slide Number Placeholder 6"/>
          <p:cNvSpPr>
            <a:spLocks noGrp="1"/>
          </p:cNvSpPr>
          <p:nvPr>
            <p:ph type="sldNum" sz="quarter" idx="12"/>
          </p:nvPr>
        </p:nvSpPr>
        <p:spPr>
          <a:noFill/>
        </p:spPr>
        <p:txBody>
          <a:bodyPr/>
          <a:lstStyle/>
          <a:p>
            <a:pPr fontAlgn="base">
              <a:spcBef>
                <a:spcPct val="0"/>
              </a:spcBef>
              <a:spcAft>
                <a:spcPct val="0"/>
              </a:spcAft>
            </a:pPr>
            <a:fld id="{3506F014-1998-4015-B731-AE9BCFDC0C11}" type="slidenum">
              <a:rPr lang="en-US">
                <a:solidFill>
                  <a:srgbClr val="000000"/>
                </a:solidFill>
                <a:latin typeface="Times New Roman" pitchFamily="18" charset="0"/>
              </a:rPr>
              <a:pPr fontAlgn="base">
                <a:spcBef>
                  <a:spcPct val="0"/>
                </a:spcBef>
                <a:spcAft>
                  <a:spcPct val="0"/>
                </a:spcAft>
              </a:pPr>
              <a:t>34</a:t>
            </a:fld>
            <a:endParaRPr lang="en-US">
              <a:solidFill>
                <a:srgbClr val="000000"/>
              </a:solidFill>
              <a:latin typeface="Times New Roman" pitchFamily="18" charset="0"/>
            </a:endParaRPr>
          </a:p>
        </p:txBody>
      </p:sp>
      <p:sp>
        <p:nvSpPr>
          <p:cNvPr id="10246" name="Rectangle 2"/>
          <p:cNvSpPr>
            <a:spLocks noGrp="1" noChangeArrowheads="1"/>
          </p:cNvSpPr>
          <p:nvPr>
            <p:ph type="title"/>
          </p:nvPr>
        </p:nvSpPr>
        <p:spPr>
          <a:xfrm>
            <a:off x="2133600" y="0"/>
            <a:ext cx="7772400" cy="1143000"/>
          </a:xfrm>
        </p:spPr>
        <p:txBody>
          <a:bodyPr/>
          <a:lstStyle/>
          <a:p>
            <a:pPr eaLnBrk="1" hangingPunct="1"/>
            <a:r>
              <a:rPr lang="en-US" smtClean="0"/>
              <a:t>Pragmatics: Dialog Acts</a:t>
            </a:r>
          </a:p>
        </p:txBody>
      </p:sp>
      <p:sp>
        <p:nvSpPr>
          <p:cNvPr id="634884" name="Rectangle 4"/>
          <p:cNvSpPr>
            <a:spLocks noChangeArrowheads="1"/>
          </p:cNvSpPr>
          <p:nvPr/>
        </p:nvSpPr>
        <p:spPr bwMode="auto">
          <a:xfrm>
            <a:off x="1752600" y="31242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a:solidFill>
                  <a:srgbClr val="3333CC"/>
                </a:solidFill>
                <a:latin typeface="Comic Sans MS" pitchFamily="66" charset="0"/>
              </a:rPr>
              <a:t>A is </a:t>
            </a:r>
            <a:r>
              <a:rPr lang="en-US" sz="2800" b="1" i="1">
                <a:solidFill>
                  <a:srgbClr val="3333CC"/>
                </a:solidFill>
                <a:latin typeface="Comic Sans MS" pitchFamily="66" charset="0"/>
              </a:rPr>
              <a:t>requesting</a:t>
            </a:r>
            <a:r>
              <a:rPr lang="en-US" sz="2800" i="1">
                <a:solidFill>
                  <a:srgbClr val="3333CC"/>
                </a:solidFill>
                <a:latin typeface="Comic Sans MS" pitchFamily="66" charset="0"/>
              </a:rPr>
              <a:t> B to come at time of speaking, </a:t>
            </a:r>
          </a:p>
          <a:p>
            <a:pPr marL="342900" indent="-342900" fontAlgn="base">
              <a:spcBef>
                <a:spcPct val="20000"/>
              </a:spcBef>
              <a:spcAft>
                <a:spcPct val="0"/>
              </a:spcAft>
              <a:buFontTx/>
              <a:buChar char="•"/>
            </a:pPr>
            <a:r>
              <a:rPr lang="en-US" sz="2800" i="1">
                <a:solidFill>
                  <a:srgbClr val="3333CC"/>
                </a:solidFill>
                <a:latin typeface="Comic Sans MS" pitchFamily="66" charset="0"/>
              </a:rPr>
              <a:t>B </a:t>
            </a:r>
            <a:r>
              <a:rPr lang="en-US" sz="2800" b="1" i="1">
                <a:solidFill>
                  <a:srgbClr val="3333CC"/>
                </a:solidFill>
                <a:latin typeface="Comic Sans MS" pitchFamily="66" charset="0"/>
              </a:rPr>
              <a:t>implies he can’t</a:t>
            </a:r>
            <a:r>
              <a:rPr lang="en-US" sz="2800" i="1">
                <a:solidFill>
                  <a:srgbClr val="3333CC"/>
                </a:solidFill>
                <a:latin typeface="Comic Sans MS" pitchFamily="66" charset="0"/>
              </a:rPr>
              <a:t> (or would rather not) </a:t>
            </a:r>
          </a:p>
          <a:p>
            <a:pPr marL="342900" indent="-342900" fontAlgn="base">
              <a:spcBef>
                <a:spcPct val="20000"/>
              </a:spcBef>
              <a:spcAft>
                <a:spcPct val="0"/>
              </a:spcAft>
              <a:buFontTx/>
              <a:buChar char="•"/>
            </a:pPr>
            <a:r>
              <a:rPr lang="en-US" sz="2800" i="1">
                <a:solidFill>
                  <a:srgbClr val="3333CC"/>
                </a:solidFill>
                <a:latin typeface="Comic Sans MS" pitchFamily="66" charset="0"/>
              </a:rPr>
              <a:t>A </a:t>
            </a:r>
            <a:r>
              <a:rPr lang="en-US" sz="2800" b="1" i="1">
                <a:solidFill>
                  <a:srgbClr val="3333CC"/>
                </a:solidFill>
                <a:latin typeface="Comic Sans MS" pitchFamily="66" charset="0"/>
              </a:rPr>
              <a:t>repeats the request</a:t>
            </a:r>
            <a:r>
              <a:rPr lang="en-US" sz="2800" i="1">
                <a:solidFill>
                  <a:srgbClr val="3333CC"/>
                </a:solidFill>
                <a:latin typeface="Comic Sans MS" pitchFamily="66" charset="0"/>
              </a:rPr>
              <a:t> for some other time.</a:t>
            </a:r>
          </a:p>
        </p:txBody>
      </p:sp>
      <p:sp>
        <p:nvSpPr>
          <p:cNvPr id="634886" name="Rectangle 6"/>
          <p:cNvSpPr>
            <a:spLocks noChangeArrowheads="1"/>
          </p:cNvSpPr>
          <p:nvPr/>
        </p:nvSpPr>
        <p:spPr bwMode="auto">
          <a:xfrm>
            <a:off x="1524000" y="4724400"/>
            <a:ext cx="9144000" cy="2133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a:solidFill>
                  <a:srgbClr val="000000"/>
                </a:solidFill>
                <a:latin typeface="Comic Sans MS" pitchFamily="66" charset="0"/>
              </a:rPr>
              <a:t>Pragmatic assumptions relying on:</a:t>
            </a:r>
          </a:p>
          <a:p>
            <a:pPr marL="342900" indent="-342900" fontAlgn="base">
              <a:spcBef>
                <a:spcPct val="20000"/>
              </a:spcBef>
              <a:spcAft>
                <a:spcPct val="0"/>
              </a:spcAft>
              <a:buFontTx/>
              <a:buChar char="•"/>
            </a:pPr>
            <a:r>
              <a:rPr lang="en-US" sz="2800" b="1">
                <a:solidFill>
                  <a:srgbClr val="000000"/>
                </a:solidFill>
                <a:latin typeface="Comic Sans MS" pitchFamily="66" charset="0"/>
              </a:rPr>
              <a:t>mutual knowledge </a:t>
            </a:r>
            <a:r>
              <a:rPr lang="en-US" sz="2400" b="1">
                <a:solidFill>
                  <a:srgbClr val="000000"/>
                </a:solidFill>
                <a:latin typeface="Comic Sans MS" pitchFamily="66" charset="0"/>
              </a:rPr>
              <a:t>(</a:t>
            </a:r>
            <a:r>
              <a:rPr lang="en-US" sz="2400" b="1">
                <a:solidFill>
                  <a:srgbClr val="3333CC"/>
                </a:solidFill>
                <a:latin typeface="Comic Sans MS" pitchFamily="66" charset="0"/>
              </a:rPr>
              <a:t>B</a:t>
            </a:r>
            <a:r>
              <a:rPr lang="en-US" sz="2400" b="1">
                <a:solidFill>
                  <a:srgbClr val="000000"/>
                </a:solidFill>
                <a:latin typeface="Comic Sans MS" pitchFamily="66" charset="0"/>
              </a:rPr>
              <a:t> knows that </a:t>
            </a:r>
            <a:r>
              <a:rPr lang="en-US" sz="2400" b="1">
                <a:solidFill>
                  <a:srgbClr val="3333CC"/>
                </a:solidFill>
                <a:latin typeface="Comic Sans MS" pitchFamily="66" charset="0"/>
              </a:rPr>
              <a:t>A</a:t>
            </a:r>
            <a:r>
              <a:rPr lang="en-US" sz="2400" b="1">
                <a:solidFill>
                  <a:srgbClr val="000000"/>
                </a:solidFill>
                <a:latin typeface="Comic Sans MS" pitchFamily="66" charset="0"/>
              </a:rPr>
              <a:t> knows that…)</a:t>
            </a:r>
          </a:p>
          <a:p>
            <a:pPr marL="342900" indent="-342900" fontAlgn="base">
              <a:spcBef>
                <a:spcPct val="20000"/>
              </a:spcBef>
              <a:spcAft>
                <a:spcPct val="0"/>
              </a:spcAft>
              <a:buFontTx/>
              <a:buChar char="•"/>
            </a:pPr>
            <a:r>
              <a:rPr lang="en-US" sz="2800" b="1">
                <a:solidFill>
                  <a:srgbClr val="000000"/>
                </a:solidFill>
                <a:latin typeface="Comic Sans MS" pitchFamily="66" charset="0"/>
              </a:rPr>
              <a:t>co-operation </a:t>
            </a:r>
            <a:r>
              <a:rPr lang="en-US" sz="2400" b="1">
                <a:solidFill>
                  <a:srgbClr val="000000"/>
                </a:solidFill>
                <a:latin typeface="Comic Sans MS" pitchFamily="66" charset="0"/>
              </a:rPr>
              <a:t>(must be a response… triggers inference)</a:t>
            </a:r>
          </a:p>
          <a:p>
            <a:pPr marL="342900" indent="-342900" fontAlgn="base">
              <a:spcBef>
                <a:spcPct val="20000"/>
              </a:spcBef>
              <a:spcAft>
                <a:spcPct val="0"/>
              </a:spcAft>
              <a:buFontTx/>
              <a:buChar char="•"/>
            </a:pPr>
            <a:r>
              <a:rPr lang="en-US" sz="2800" b="1">
                <a:solidFill>
                  <a:srgbClr val="000000"/>
                </a:solidFill>
                <a:latin typeface="Comic Sans MS" pitchFamily="66" charset="0"/>
              </a:rPr>
              <a:t>topical coherence </a:t>
            </a:r>
            <a:r>
              <a:rPr lang="en-US" sz="2400" b="1">
                <a:solidFill>
                  <a:srgbClr val="000000"/>
                </a:solidFill>
                <a:latin typeface="Comic Sans MS" pitchFamily="66" charset="0"/>
              </a:rPr>
              <a:t>(</a:t>
            </a:r>
            <a:r>
              <a:rPr lang="en-US" sz="2400" b="1">
                <a:solidFill>
                  <a:srgbClr val="3333CC"/>
                </a:solidFill>
                <a:latin typeface="Comic Sans MS" pitchFamily="66" charset="0"/>
              </a:rPr>
              <a:t>who</a:t>
            </a:r>
            <a:r>
              <a:rPr lang="en-US" sz="2400" b="1">
                <a:solidFill>
                  <a:srgbClr val="000000"/>
                </a:solidFill>
                <a:latin typeface="Comic Sans MS" pitchFamily="66" charset="0"/>
              </a:rPr>
              <a:t> should do </a:t>
            </a:r>
            <a:r>
              <a:rPr lang="en-US" sz="2400" b="1">
                <a:solidFill>
                  <a:srgbClr val="3333CC"/>
                </a:solidFill>
                <a:latin typeface="Comic Sans MS" pitchFamily="66" charset="0"/>
              </a:rPr>
              <a:t>what</a:t>
            </a:r>
            <a:r>
              <a:rPr lang="en-US" sz="2400" b="1">
                <a:solidFill>
                  <a:srgbClr val="000000"/>
                </a:solidFill>
                <a:latin typeface="Comic Sans MS" pitchFamily="66" charset="0"/>
              </a:rPr>
              <a:t> on Thur?)</a:t>
            </a:r>
            <a:endParaRPr lang="en-US" sz="2800" b="1">
              <a:solidFill>
                <a:srgbClr val="000000"/>
              </a:solidFill>
              <a:latin typeface="Comic Sans MS" pitchFamily="66" charset="0"/>
            </a:endParaRPr>
          </a:p>
        </p:txBody>
      </p:sp>
      <p:sp>
        <p:nvSpPr>
          <p:cNvPr id="10249" name="Rectangle 7"/>
          <p:cNvSpPr>
            <a:spLocks noChangeArrowheads="1"/>
          </p:cNvSpPr>
          <p:nvPr/>
        </p:nvSpPr>
        <p:spPr bwMode="auto">
          <a:xfrm>
            <a:off x="1752600" y="990600"/>
            <a:ext cx="8610600"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2" name="Rectangle 1"/>
          <p:cNvSpPr/>
          <p:nvPr/>
        </p:nvSpPr>
        <p:spPr>
          <a:xfrm>
            <a:off x="9720618" y="779754"/>
            <a:ext cx="1742365" cy="656146"/>
          </a:xfrm>
          <a:prstGeom prst="rect">
            <a:avLst/>
          </a:prstGeom>
          <a:solidFill>
            <a:srgbClr val="FFC000"/>
          </a:solidFill>
        </p:spPr>
        <p:txBody>
          <a:bodyPr wrap="square">
            <a:spAutoFit/>
          </a:bodyPr>
          <a:lstStyle/>
          <a:p>
            <a:r>
              <a:rPr lang="en-CA" dirty="0" smtClean="0"/>
              <a:t>Not a Y/N question</a:t>
            </a:r>
            <a:endParaRPr lang="en-CA" dirty="0"/>
          </a:p>
        </p:txBody>
      </p:sp>
    </p:spTree>
    <p:extLst>
      <p:ext uri="{BB962C8B-B14F-4D97-AF65-F5344CB8AC3E}">
        <p14:creationId xmlns:p14="http://schemas.microsoft.com/office/powerpoint/2010/main" val="8145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utoUpdateAnimBg="0"/>
      <p:bldP spid="634886" grpId="0" animBg="1" autoUpdateAnimBg="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pPr fontAlgn="base">
              <a:spcBef>
                <a:spcPct val="0"/>
              </a:spcBef>
              <a:spcAft>
                <a:spcPct val="0"/>
              </a:spcAft>
            </a:pPr>
            <a:fld id="{E1C4A66D-377B-4768-8D3F-E596345406E5}"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11268" name="Footer Placeholder 5"/>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11269" name="Slide Number Placeholder 6"/>
          <p:cNvSpPr>
            <a:spLocks noGrp="1"/>
          </p:cNvSpPr>
          <p:nvPr>
            <p:ph type="sldNum" sz="quarter" idx="12"/>
          </p:nvPr>
        </p:nvSpPr>
        <p:spPr>
          <a:noFill/>
        </p:spPr>
        <p:txBody>
          <a:bodyPr/>
          <a:lstStyle/>
          <a:p>
            <a:pPr fontAlgn="base">
              <a:spcBef>
                <a:spcPct val="0"/>
              </a:spcBef>
              <a:spcAft>
                <a:spcPct val="0"/>
              </a:spcAft>
            </a:pPr>
            <a:fld id="{8C502D17-2688-45B5-85BF-CAFF48953BD1}" type="slidenum">
              <a:rPr lang="en-US">
                <a:solidFill>
                  <a:srgbClr val="000000"/>
                </a:solidFill>
                <a:latin typeface="Times New Roman" pitchFamily="18" charset="0"/>
              </a:rPr>
              <a:pPr fontAlgn="base">
                <a:spcBef>
                  <a:spcPct val="0"/>
                </a:spcBef>
                <a:spcAft>
                  <a:spcPct val="0"/>
                </a:spcAft>
              </a:pPr>
              <a:t>35</a:t>
            </a:fld>
            <a:endParaRPr lang="en-US">
              <a:solidFill>
                <a:srgbClr val="000000"/>
              </a:solidFill>
              <a:latin typeface="Times New Roman" pitchFamily="18" charset="0"/>
            </a:endParaRPr>
          </a:p>
        </p:txBody>
      </p:sp>
      <p:sp>
        <p:nvSpPr>
          <p:cNvPr id="11270" name="Rectangle 2"/>
          <p:cNvSpPr>
            <a:spLocks noGrp="1" noChangeArrowheads="1"/>
          </p:cNvSpPr>
          <p:nvPr>
            <p:ph type="title"/>
          </p:nvPr>
        </p:nvSpPr>
        <p:spPr>
          <a:xfrm>
            <a:off x="1752600" y="0"/>
            <a:ext cx="8915400" cy="1447800"/>
          </a:xfrm>
        </p:spPr>
        <p:txBody>
          <a:bodyPr/>
          <a:lstStyle/>
          <a:p>
            <a:pPr eaLnBrk="1" hangingPunct="1"/>
            <a:r>
              <a:rPr lang="en-US" smtClean="0"/>
              <a:t>Pragmatics: Specific Act (Request)</a:t>
            </a:r>
          </a:p>
        </p:txBody>
      </p:sp>
      <p:sp>
        <p:nvSpPr>
          <p:cNvPr id="636931" name="Rectangle 3"/>
          <p:cNvSpPr>
            <a:spLocks noChangeArrowheads="1"/>
          </p:cNvSpPr>
          <p:nvPr/>
        </p:nvSpPr>
        <p:spPr bwMode="auto">
          <a:xfrm>
            <a:off x="1752600" y="31242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a:solidFill>
                  <a:srgbClr val="3333CC"/>
                </a:solidFill>
                <a:latin typeface="Comic Sans MS" pitchFamily="66" charset="0"/>
              </a:rPr>
              <a:t>A wants B to come over</a:t>
            </a:r>
          </a:p>
          <a:p>
            <a:pPr marL="342900" indent="-342900" fontAlgn="base">
              <a:spcBef>
                <a:spcPct val="20000"/>
              </a:spcBef>
              <a:spcAft>
                <a:spcPct val="0"/>
              </a:spcAft>
              <a:buFontTx/>
              <a:buChar char="•"/>
            </a:pPr>
            <a:r>
              <a:rPr lang="en-US" sz="2800" i="1">
                <a:solidFill>
                  <a:srgbClr val="3333CC"/>
                </a:solidFill>
                <a:latin typeface="Comic Sans MS" pitchFamily="66" charset="0"/>
              </a:rPr>
              <a:t>A believes it is possible for B to come over</a:t>
            </a:r>
          </a:p>
          <a:p>
            <a:pPr marL="342900" indent="-342900" fontAlgn="base">
              <a:spcBef>
                <a:spcPct val="20000"/>
              </a:spcBef>
              <a:spcAft>
                <a:spcPct val="0"/>
              </a:spcAft>
              <a:buFontTx/>
              <a:buChar char="•"/>
            </a:pPr>
            <a:r>
              <a:rPr lang="en-US" sz="2800" i="1">
                <a:solidFill>
                  <a:srgbClr val="3333CC"/>
                </a:solidFill>
                <a:latin typeface="Comic Sans MS" pitchFamily="66" charset="0"/>
              </a:rPr>
              <a:t>A believes B is not already there</a:t>
            </a:r>
          </a:p>
          <a:p>
            <a:pPr marL="342900" indent="-342900" fontAlgn="base">
              <a:spcBef>
                <a:spcPct val="20000"/>
              </a:spcBef>
              <a:spcAft>
                <a:spcPct val="0"/>
              </a:spcAft>
              <a:buFontTx/>
              <a:buChar char="•"/>
            </a:pPr>
            <a:r>
              <a:rPr lang="en-US" sz="2800" i="1">
                <a:solidFill>
                  <a:srgbClr val="3333CC"/>
                </a:solidFill>
                <a:latin typeface="Comic Sans MS" pitchFamily="66" charset="0"/>
              </a:rPr>
              <a:t>A believes he is not in a position to order B to…</a:t>
            </a:r>
          </a:p>
        </p:txBody>
      </p:sp>
      <p:sp>
        <p:nvSpPr>
          <p:cNvPr id="636932" name="Rectangle 4"/>
          <p:cNvSpPr>
            <a:spLocks noChangeArrowheads="1"/>
          </p:cNvSpPr>
          <p:nvPr/>
        </p:nvSpPr>
        <p:spPr bwMode="auto">
          <a:xfrm>
            <a:off x="1524000" y="60960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Assumption: </a:t>
            </a:r>
            <a:r>
              <a:rPr lang="en-US" sz="2800" b="1" dirty="0">
                <a:solidFill>
                  <a:srgbClr val="3333CC"/>
                </a:solidFill>
                <a:latin typeface="Comic Sans MS" pitchFamily="66" charset="0"/>
              </a:rPr>
              <a:t>A</a:t>
            </a:r>
            <a:r>
              <a:rPr lang="en-US" sz="2800" b="1" dirty="0">
                <a:solidFill>
                  <a:srgbClr val="000000"/>
                </a:solidFill>
                <a:latin typeface="Comic Sans MS" pitchFamily="66" charset="0"/>
              </a:rPr>
              <a:t> behaving rationally and sincerely</a:t>
            </a:r>
          </a:p>
        </p:txBody>
      </p:sp>
      <p:sp>
        <p:nvSpPr>
          <p:cNvPr id="11273" name="Rectangle 5"/>
          <p:cNvSpPr>
            <a:spLocks noChangeArrowheads="1"/>
          </p:cNvSpPr>
          <p:nvPr/>
        </p:nvSpPr>
        <p:spPr bwMode="auto">
          <a:xfrm>
            <a:off x="1752600" y="1143000"/>
            <a:ext cx="8610600"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a:solidFill>
                  <a:srgbClr val="000000"/>
                </a:solidFill>
                <a:latin typeface="Comic Sans MS" pitchFamily="66" charset="0"/>
              </a:rPr>
              <a:t>(i)   A: So can you please come over here again right now</a:t>
            </a:r>
          </a:p>
          <a:p>
            <a:pPr marL="342900" indent="-342900" fontAlgn="base">
              <a:spcBef>
                <a:spcPct val="20000"/>
              </a:spcBef>
              <a:spcAft>
                <a:spcPct val="0"/>
              </a:spcAft>
            </a:pPr>
            <a:r>
              <a:rPr lang="en-US" sz="280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a:solidFill>
                  <a:srgbClr val="000000"/>
                </a:solidFill>
                <a:latin typeface="Comic Sans MS" pitchFamily="66" charset="0"/>
              </a:rPr>
              <a:t>(iii) A: Hmm. How about this Thursday?</a:t>
            </a:r>
          </a:p>
        </p:txBody>
      </p:sp>
      <p:sp>
        <p:nvSpPr>
          <p:cNvPr id="636934" name="Rectangle 6"/>
          <p:cNvSpPr>
            <a:spLocks noChangeArrowheads="1"/>
          </p:cNvSpPr>
          <p:nvPr/>
        </p:nvSpPr>
        <p:spPr bwMode="auto">
          <a:xfrm>
            <a:off x="1524000" y="5105400"/>
            <a:ext cx="9144000" cy="914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speaker beliefs and intentions underlying the </a:t>
            </a:r>
            <a:r>
              <a:rPr lang="en-US" sz="2800" b="1" dirty="0">
                <a:solidFill>
                  <a:srgbClr val="3333CC"/>
                </a:solidFill>
                <a:latin typeface="Comic Sans MS" pitchFamily="66" charset="0"/>
              </a:rPr>
              <a:t>act of requesting</a:t>
            </a:r>
          </a:p>
        </p:txBody>
      </p:sp>
    </p:spTree>
    <p:extLst>
      <p:ext uri="{BB962C8B-B14F-4D97-AF65-F5344CB8AC3E}">
        <p14:creationId xmlns:p14="http://schemas.microsoft.com/office/powerpoint/2010/main" val="38465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P spid="636932" grpId="0" animBg="1" autoUpdateAnimBg="0"/>
      <p:bldP spid="63693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pPr fontAlgn="base">
              <a:spcBef>
                <a:spcPct val="0"/>
              </a:spcBef>
              <a:spcAft>
                <a:spcPct val="0"/>
              </a:spcAft>
            </a:pPr>
            <a:fld id="{A4D6718C-08DD-4D11-B75D-A7A891338778}"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30723" name="Footer Placeholder 5"/>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30724" name="Slide Number Placeholder 6"/>
          <p:cNvSpPr>
            <a:spLocks noGrp="1"/>
          </p:cNvSpPr>
          <p:nvPr>
            <p:ph type="sldNum" sz="quarter" idx="12"/>
          </p:nvPr>
        </p:nvSpPr>
        <p:spPr>
          <a:noFill/>
        </p:spPr>
        <p:txBody>
          <a:bodyPr/>
          <a:lstStyle/>
          <a:p>
            <a:pPr fontAlgn="base">
              <a:spcBef>
                <a:spcPct val="0"/>
              </a:spcBef>
              <a:spcAft>
                <a:spcPct val="0"/>
              </a:spcAft>
            </a:pPr>
            <a:fld id="{60DE388C-74D7-4AC8-B4FD-CA3B34D50FEA}" type="slidenum">
              <a:rPr lang="en-US">
                <a:solidFill>
                  <a:srgbClr val="000000"/>
                </a:solidFill>
                <a:latin typeface="Times New Roman" pitchFamily="18" charset="0"/>
              </a:rPr>
              <a:pPr fontAlgn="base">
                <a:spcBef>
                  <a:spcPct val="0"/>
                </a:spcBef>
                <a:spcAft>
                  <a:spcPct val="0"/>
                </a:spcAft>
              </a:pPr>
              <a:t>36</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133600" y="0"/>
            <a:ext cx="7772400" cy="1143000"/>
          </a:xfrm>
        </p:spPr>
        <p:txBody>
          <a:bodyPr/>
          <a:lstStyle/>
          <a:p>
            <a:pPr eaLnBrk="1" hangingPunct="1"/>
            <a:r>
              <a:rPr lang="en-US" smtClean="0"/>
              <a:t>Pragmatics: Deixis</a:t>
            </a:r>
          </a:p>
        </p:txBody>
      </p:sp>
      <p:sp>
        <p:nvSpPr>
          <p:cNvPr id="638979" name="Rectangle 3"/>
          <p:cNvSpPr>
            <a:spLocks noChangeArrowheads="1"/>
          </p:cNvSpPr>
          <p:nvPr/>
        </p:nvSpPr>
        <p:spPr bwMode="auto">
          <a:xfrm>
            <a:off x="1752600" y="32766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a:solidFill>
                  <a:srgbClr val="3333CC"/>
                </a:solidFill>
                <a:latin typeface="Comic Sans MS" pitchFamily="66" charset="0"/>
              </a:rPr>
              <a:t>A assumes B knows where A is</a:t>
            </a:r>
          </a:p>
          <a:p>
            <a:pPr marL="342900" indent="-342900" fontAlgn="base">
              <a:spcBef>
                <a:spcPct val="20000"/>
              </a:spcBef>
              <a:spcAft>
                <a:spcPct val="0"/>
              </a:spcAft>
              <a:buFontTx/>
              <a:buChar char="•"/>
            </a:pPr>
            <a:r>
              <a:rPr lang="en-US" sz="2800" i="1">
                <a:solidFill>
                  <a:srgbClr val="3333CC"/>
                </a:solidFill>
                <a:latin typeface="Comic Sans MS" pitchFamily="66" charset="0"/>
              </a:rPr>
              <a:t>Neither A nor B are in Edinburgh</a:t>
            </a:r>
          </a:p>
          <a:p>
            <a:pPr marL="342900" indent="-342900" fontAlgn="base">
              <a:spcBef>
                <a:spcPct val="20000"/>
              </a:spcBef>
              <a:spcAft>
                <a:spcPct val="0"/>
              </a:spcAft>
              <a:buFontTx/>
              <a:buChar char="•"/>
            </a:pPr>
            <a:r>
              <a:rPr lang="en-US" sz="2800" i="1">
                <a:solidFill>
                  <a:srgbClr val="3333CC"/>
                </a:solidFill>
                <a:latin typeface="Comic Sans MS" pitchFamily="66" charset="0"/>
              </a:rPr>
              <a:t>The day in which the exchange is taking place is not Thur., nor Wed. (or at least, so A believes)</a:t>
            </a:r>
          </a:p>
        </p:txBody>
      </p:sp>
      <p:sp>
        <p:nvSpPr>
          <p:cNvPr id="638980" name="Rectangle 4"/>
          <p:cNvSpPr>
            <a:spLocks noChangeArrowheads="1"/>
          </p:cNvSpPr>
          <p:nvPr/>
        </p:nvSpPr>
        <p:spPr bwMode="auto">
          <a:xfrm>
            <a:off x="1524000" y="54102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References to space and time </a:t>
            </a:r>
            <a:r>
              <a:rPr lang="en-US" sz="2800" b="1" dirty="0" err="1">
                <a:solidFill>
                  <a:srgbClr val="000000"/>
                </a:solidFill>
                <a:latin typeface="Comic Sans MS" pitchFamily="66" charset="0"/>
              </a:rPr>
              <a:t>wrt</a:t>
            </a:r>
            <a:r>
              <a:rPr lang="en-US" sz="2800" b="1" dirty="0">
                <a:solidFill>
                  <a:srgbClr val="000000"/>
                </a:solidFill>
                <a:latin typeface="Comic Sans MS" pitchFamily="66" charset="0"/>
              </a:rPr>
              <a:t> space and time of speaking</a:t>
            </a:r>
          </a:p>
        </p:txBody>
      </p:sp>
      <p:sp>
        <p:nvSpPr>
          <p:cNvPr id="30728" name="Rectangle 5"/>
          <p:cNvSpPr>
            <a:spLocks noChangeArrowheads="1"/>
          </p:cNvSpPr>
          <p:nvPr/>
        </p:nvSpPr>
        <p:spPr bwMode="auto">
          <a:xfrm>
            <a:off x="1752600" y="990600"/>
            <a:ext cx="8610600"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a:solidFill>
                  <a:srgbClr val="000000"/>
                </a:solidFill>
                <a:latin typeface="Comic Sans MS" pitchFamily="66" charset="0"/>
              </a:rPr>
              <a:t>(i)   A: So can you please come over here again right now</a:t>
            </a:r>
          </a:p>
          <a:p>
            <a:pPr marL="342900" indent="-342900" fontAlgn="base">
              <a:spcBef>
                <a:spcPct val="20000"/>
              </a:spcBef>
              <a:spcAft>
                <a:spcPct val="0"/>
              </a:spcAft>
            </a:pPr>
            <a:r>
              <a:rPr lang="en-US" sz="280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a:solidFill>
                  <a:srgbClr val="000000"/>
                </a:solidFill>
                <a:latin typeface="Comic Sans MS" pitchFamily="66" charset="0"/>
              </a:rPr>
              <a:t>(iii) A: Hmm. How about this Thursday?</a:t>
            </a:r>
          </a:p>
        </p:txBody>
      </p:sp>
    </p:spTree>
    <p:extLst>
      <p:ext uri="{BB962C8B-B14F-4D97-AF65-F5344CB8AC3E}">
        <p14:creationId xmlns:p14="http://schemas.microsoft.com/office/powerpoint/2010/main" val="4244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utoUpdateAnimBg="0"/>
      <p:bldP spid="63898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pPr fontAlgn="base">
              <a:spcBef>
                <a:spcPct val="0"/>
              </a:spcBef>
              <a:spcAft>
                <a:spcPct val="0"/>
              </a:spcAft>
            </a:pPr>
            <a:fld id="{98A5E999-2761-49A4-BFF8-60EE0B07E583}" type="datetime1">
              <a:rPr lang="en-US" smtClean="0">
                <a:solidFill>
                  <a:srgbClr val="000000"/>
                </a:solidFill>
                <a:latin typeface="Times New Roman" pitchFamily="18" charset="0"/>
              </a:rPr>
              <a:t>2/27/2019</a:t>
            </a:fld>
            <a:endParaRPr lang="en-US">
              <a:solidFill>
                <a:srgbClr val="000000"/>
              </a:solidFill>
              <a:latin typeface="Times New Roman" pitchFamily="18" charset="0"/>
            </a:endParaRPr>
          </a:p>
        </p:txBody>
      </p:sp>
      <p:sp>
        <p:nvSpPr>
          <p:cNvPr id="56323" name="Footer Placeholder 4"/>
          <p:cNvSpPr>
            <a:spLocks noGrp="1"/>
          </p:cNvSpPr>
          <p:nvPr>
            <p:ph type="ftr" sz="quarter" idx="11"/>
          </p:nvPr>
        </p:nvSpPr>
        <p:spPr>
          <a:noFill/>
        </p:spPr>
        <p:txBody>
          <a:bodyPr/>
          <a:lstStyle/>
          <a:p>
            <a:pPr fontAlgn="base">
              <a:spcBef>
                <a:spcPct val="0"/>
              </a:spcBef>
              <a:spcAft>
                <a:spcPct val="0"/>
              </a:spcAft>
            </a:pPr>
            <a:r>
              <a:rPr lang="en-US" smtClean="0">
                <a:solidFill>
                  <a:srgbClr val="000000"/>
                </a:solidFill>
                <a:latin typeface="Times New Roman" pitchFamily="18" charset="0"/>
              </a:rPr>
              <a:t>CPSC503 Winter 2019</a:t>
            </a:r>
            <a:endParaRPr lang="en-US">
              <a:solidFill>
                <a:srgbClr val="000000"/>
              </a:solidFill>
              <a:latin typeface="Times New Roman" pitchFamily="18" charset="0"/>
            </a:endParaRPr>
          </a:p>
        </p:txBody>
      </p:sp>
      <p:sp>
        <p:nvSpPr>
          <p:cNvPr id="56324" name="Slide Number Placeholder 5"/>
          <p:cNvSpPr>
            <a:spLocks noGrp="1"/>
          </p:cNvSpPr>
          <p:nvPr>
            <p:ph type="sldNum" sz="quarter" idx="12"/>
          </p:nvPr>
        </p:nvSpPr>
        <p:spPr>
          <a:noFill/>
        </p:spPr>
        <p:txBody>
          <a:bodyPr/>
          <a:lstStyle/>
          <a:p>
            <a:pPr fontAlgn="base">
              <a:spcBef>
                <a:spcPct val="0"/>
              </a:spcBef>
              <a:spcAft>
                <a:spcPct val="0"/>
              </a:spcAft>
            </a:pPr>
            <a:fld id="{778BEBBD-3410-4364-8FD4-3C2D9CB46B15}" type="slidenum">
              <a:rPr lang="en-US">
                <a:solidFill>
                  <a:srgbClr val="000000"/>
                </a:solidFill>
                <a:latin typeface="Times New Roman" pitchFamily="18" charset="0"/>
              </a:rPr>
              <a:pPr fontAlgn="base">
                <a:spcBef>
                  <a:spcPct val="0"/>
                </a:spcBef>
                <a:spcAft>
                  <a:spcPct val="0"/>
                </a:spcAft>
              </a:pPr>
              <a:t>37</a:t>
            </a:fld>
            <a:endParaRPr lang="en-US">
              <a:solidFill>
                <a:srgbClr val="000000"/>
              </a:solidFill>
              <a:latin typeface="Times New Roman" pitchFamily="18" charset="0"/>
            </a:endParaRPr>
          </a:p>
        </p:txBody>
      </p:sp>
      <p:sp>
        <p:nvSpPr>
          <p:cNvPr id="56325" name="Rectangle 2"/>
          <p:cNvSpPr>
            <a:spLocks noGrp="1" noChangeArrowheads="1"/>
          </p:cNvSpPr>
          <p:nvPr>
            <p:ph type="title"/>
          </p:nvPr>
        </p:nvSpPr>
        <p:spPr>
          <a:xfrm>
            <a:off x="2056245" y="711202"/>
            <a:ext cx="7772400" cy="1143000"/>
          </a:xfrm>
        </p:spPr>
        <p:txBody>
          <a:bodyPr/>
          <a:lstStyle/>
          <a:p>
            <a:r>
              <a:rPr lang="en-US" sz="3600" dirty="0" smtClean="0">
                <a:solidFill>
                  <a:schemeClr val="accent2"/>
                </a:solidFill>
              </a:rPr>
              <a:t>Next class:</a:t>
            </a:r>
            <a:r>
              <a:rPr lang="en-US" sz="3600" dirty="0"/>
              <a:t> </a:t>
            </a:r>
            <a:r>
              <a:rPr lang="en-US" sz="3600" dirty="0" smtClean="0"/>
              <a:t>Mon</a:t>
            </a:r>
            <a:r>
              <a:rPr lang="en-US" sz="3600" dirty="0" smtClean="0">
                <a:solidFill>
                  <a:schemeClr val="accent2"/>
                </a:solidFill>
              </a:rPr>
              <a:t> March 4</a:t>
            </a:r>
          </a:p>
        </p:txBody>
      </p:sp>
      <p:sp>
        <p:nvSpPr>
          <p:cNvPr id="56326" name="Rectangle 3"/>
          <p:cNvSpPr>
            <a:spLocks noGrp="1" noChangeArrowheads="1"/>
          </p:cNvSpPr>
          <p:nvPr>
            <p:ph type="body" idx="1"/>
          </p:nvPr>
        </p:nvSpPr>
        <p:spPr>
          <a:xfrm>
            <a:off x="157018" y="1472421"/>
            <a:ext cx="11602166" cy="5116343"/>
          </a:xfrm>
        </p:spPr>
        <p:txBody>
          <a:bodyPr/>
          <a:lstStyle/>
          <a:p>
            <a:r>
              <a:rPr lang="en-US" b="1" dirty="0" smtClean="0">
                <a:solidFill>
                  <a:srgbClr val="FF0000"/>
                </a:solidFill>
              </a:rPr>
              <a:t>Project proposal </a:t>
            </a:r>
            <a:r>
              <a:rPr lang="en-US" sz="2400" dirty="0"/>
              <a:t>(</a:t>
            </a:r>
            <a:r>
              <a:rPr lang="en-US" sz="2400" dirty="0">
                <a:solidFill>
                  <a:srgbClr val="00B0F0"/>
                </a:solidFill>
              </a:rPr>
              <a:t>bring your write-up to class</a:t>
            </a:r>
            <a:r>
              <a:rPr lang="en-US" sz="2400" dirty="0"/>
              <a:t>; 1-2 pages single project, 3-4 pages </a:t>
            </a:r>
            <a:r>
              <a:rPr lang="en-US" sz="2400" dirty="0" smtClean="0"/>
              <a:t>for group </a:t>
            </a:r>
            <a:r>
              <a:rPr lang="en-US" sz="2400" dirty="0"/>
              <a:t>project)</a:t>
            </a:r>
          </a:p>
          <a:p>
            <a:r>
              <a:rPr lang="en-US" b="1" dirty="0" smtClean="0"/>
              <a:t>Project proposal Presentation</a:t>
            </a:r>
          </a:p>
          <a:p>
            <a:pPr lvl="1"/>
            <a:r>
              <a:rPr lang="en-US" dirty="0" err="1" smtClean="0"/>
              <a:t>Approx</a:t>
            </a:r>
            <a:r>
              <a:rPr lang="en-US" dirty="0" smtClean="0"/>
              <a:t> 4 min presentation + 2 min for questions (10 tot. mins if you are in a group)</a:t>
            </a:r>
          </a:p>
          <a:p>
            <a:pPr lvl="1"/>
            <a:r>
              <a:rPr lang="en-US" dirty="0" smtClean="0"/>
              <a:t>For content, follow instructions at course project web page</a:t>
            </a:r>
          </a:p>
          <a:p>
            <a:pPr lvl="1"/>
            <a:r>
              <a:rPr lang="en-US" dirty="0" smtClean="0">
                <a:solidFill>
                  <a:srgbClr val="00B0F0"/>
                </a:solidFill>
              </a:rPr>
              <a:t>Bring 1 handout to class </a:t>
            </a:r>
            <a:r>
              <a:rPr lang="en-US" dirty="0" smtClean="0"/>
              <a:t>(copy of your slides)</a:t>
            </a:r>
          </a:p>
          <a:p>
            <a:pPr lvl="1"/>
            <a:r>
              <a:rPr lang="en-US" dirty="0" smtClean="0"/>
              <a:t>Please </a:t>
            </a:r>
            <a:r>
              <a:rPr lang="en-US" dirty="0" smtClean="0">
                <a:solidFill>
                  <a:srgbClr val="00B0F0"/>
                </a:solidFill>
              </a:rPr>
              <a:t>have your presentation ready on your laptop to minimize transition delays</a:t>
            </a:r>
          </a:p>
          <a:p>
            <a:pPr lvl="1"/>
            <a:r>
              <a:rPr lang="en-US" dirty="0" smtClean="0"/>
              <a:t>We will start in the usual room 246 1:30 (sharp)-2:45 then 15mins break, after that we will restart in the boardroom (8</a:t>
            </a:r>
            <a:r>
              <a:rPr lang="en-US" baseline="30000" dirty="0" smtClean="0"/>
              <a:t>th</a:t>
            </a:r>
            <a:r>
              <a:rPr lang="en-US" dirty="0" smtClean="0"/>
              <a:t> floor) 3-4pm</a:t>
            </a:r>
          </a:p>
        </p:txBody>
      </p:sp>
      <p:sp>
        <p:nvSpPr>
          <p:cNvPr id="7" name="Rectangle 2"/>
          <p:cNvSpPr txBox="1">
            <a:spLocks noChangeArrowheads="1"/>
          </p:cNvSpPr>
          <p:nvPr/>
        </p:nvSpPr>
        <p:spPr bwMode="auto">
          <a:xfrm>
            <a:off x="6927271" y="114302"/>
            <a:ext cx="5043055" cy="711201"/>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3333CC"/>
                </a:solidFill>
                <a:latin typeface="Comic Sans MS"/>
              </a:rPr>
              <a:t>Assignment 3 </a:t>
            </a:r>
            <a:r>
              <a:rPr lang="en-US" sz="2800" kern="0" dirty="0" smtClean="0">
                <a:solidFill>
                  <a:srgbClr val="3333CC"/>
                </a:solidFill>
                <a:latin typeface="Comic Sans MS"/>
              </a:rPr>
              <a:t>due </a:t>
            </a:r>
            <a:r>
              <a:rPr lang="en-US" sz="2800" kern="0" dirty="0">
                <a:solidFill>
                  <a:srgbClr val="3333CC"/>
                </a:solidFill>
                <a:latin typeface="Comic Sans MS"/>
              </a:rPr>
              <a:t>March 2</a:t>
            </a:r>
          </a:p>
        </p:txBody>
      </p:sp>
      <p:sp>
        <p:nvSpPr>
          <p:cNvPr id="8" name="Rectangle 2"/>
          <p:cNvSpPr txBox="1">
            <a:spLocks noChangeArrowheads="1"/>
          </p:cNvSpPr>
          <p:nvPr/>
        </p:nvSpPr>
        <p:spPr bwMode="auto">
          <a:xfrm>
            <a:off x="401782" y="150093"/>
            <a:ext cx="5043055" cy="711201"/>
          </a:xfrm>
          <a:prstGeom prst="rect">
            <a:avLst/>
          </a:prstGeom>
          <a:solidFill>
            <a:srgbClr val="FFC000"/>
          </a:solid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smtClean="0">
                <a:solidFill>
                  <a:srgbClr val="FF0000"/>
                </a:solidFill>
                <a:latin typeface="Comic Sans MS"/>
              </a:rPr>
              <a:t>Read carefully!</a:t>
            </a:r>
            <a:endParaRPr lang="en-US" sz="2800" kern="0" dirty="0">
              <a:solidFill>
                <a:srgbClr val="FF0000"/>
              </a:solidFill>
              <a:latin typeface="Comic Sans MS"/>
            </a:endParaRPr>
          </a:p>
        </p:txBody>
      </p:sp>
    </p:spTree>
    <p:extLst>
      <p:ext uri="{BB962C8B-B14F-4D97-AF65-F5344CB8AC3E}">
        <p14:creationId xmlns:p14="http://schemas.microsoft.com/office/powerpoint/2010/main" val="174995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5078" y="1060681"/>
            <a:ext cx="11580836" cy="4899728"/>
          </a:xfrm>
          <a:prstGeom prst="rect">
            <a:avLst/>
          </a:prstGeom>
        </p:spPr>
      </p:pic>
      <p:sp>
        <p:nvSpPr>
          <p:cNvPr id="3" name="Content Placeholder 2"/>
          <p:cNvSpPr>
            <a:spLocks noGrp="1"/>
          </p:cNvSpPr>
          <p:nvPr>
            <p:ph idx="1"/>
          </p:nvPr>
        </p:nvSpPr>
        <p:spPr>
          <a:xfrm>
            <a:off x="228601" y="5960409"/>
            <a:ext cx="11707760" cy="1074891"/>
          </a:xfrm>
        </p:spPr>
        <p:txBody>
          <a:bodyPr/>
          <a:lstStyle/>
          <a:p>
            <a:r>
              <a:rPr lang="en-CA" dirty="0" smtClean="0"/>
              <a:t>Several such filters </a:t>
            </a:r>
            <a:r>
              <a:rPr lang="en-CA" dirty="0"/>
              <a:t>can be </a:t>
            </a:r>
            <a:r>
              <a:rPr lang="en-CA" dirty="0" smtClean="0"/>
              <a:t>applied (3 here), </a:t>
            </a:r>
            <a:r>
              <a:rPr lang="en-CA" dirty="0"/>
              <a:t>resulting in </a:t>
            </a:r>
            <a:r>
              <a:rPr lang="en-CA" dirty="0" smtClean="0">
                <a:latin typeface="Script MT Bold" panose="03040602040607080904" pitchFamily="66" charset="0"/>
              </a:rPr>
              <a:t>l</a:t>
            </a:r>
            <a:r>
              <a:rPr lang="en-CA" dirty="0" smtClean="0"/>
              <a:t> </a:t>
            </a:r>
            <a:r>
              <a:rPr lang="en-CA" dirty="0"/>
              <a:t>dimensional vector (each dimension corresponding to a filter)</a:t>
            </a:r>
          </a:p>
        </p:txBody>
      </p:sp>
      <p:sp>
        <p:nvSpPr>
          <p:cNvPr id="2" name="Title 1"/>
          <p:cNvSpPr>
            <a:spLocks noGrp="1"/>
          </p:cNvSpPr>
          <p:nvPr>
            <p:ph type="title"/>
          </p:nvPr>
        </p:nvSpPr>
        <p:spPr>
          <a:xfrm>
            <a:off x="435078" y="197977"/>
            <a:ext cx="10515600" cy="1325563"/>
          </a:xfrm>
        </p:spPr>
        <p:txBody>
          <a:bodyPr/>
          <a:lstStyle/>
          <a:p>
            <a:r>
              <a:rPr lang="en-CA" dirty="0" smtClean="0"/>
              <a:t>CNN: main idea behind convolution and pooling in NLP</a:t>
            </a:r>
            <a:endParaRPr lang="en-CA" dirty="0"/>
          </a:p>
        </p:txBody>
      </p:sp>
      <p:sp>
        <p:nvSpPr>
          <p:cNvPr id="5" name="Date Placeholder 4"/>
          <p:cNvSpPr>
            <a:spLocks noGrp="1"/>
          </p:cNvSpPr>
          <p:nvPr>
            <p:ph type="dt" sz="half" idx="10"/>
          </p:nvPr>
        </p:nvSpPr>
        <p:spPr/>
        <p:txBody>
          <a:bodyPr/>
          <a:lstStyle/>
          <a:p>
            <a:fld id="{FA603718-3552-4B47-9E42-A7859DF07B01}"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38</a:t>
            </a:fld>
            <a:endParaRPr lang="en-CA"/>
          </a:p>
        </p:txBody>
      </p:sp>
    </p:spTree>
    <p:extLst>
      <p:ext uri="{BB962C8B-B14F-4D97-AF65-F5344CB8AC3E}">
        <p14:creationId xmlns:p14="http://schemas.microsoft.com/office/powerpoint/2010/main" val="76119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1374" r="44632"/>
          <a:stretch/>
        </p:blipFill>
        <p:spPr>
          <a:xfrm>
            <a:off x="3748274" y="741146"/>
            <a:ext cx="7443265" cy="5040822"/>
          </a:xfrm>
          <a:prstGeom prst="rect">
            <a:avLst/>
          </a:prstGeom>
        </p:spPr>
      </p:pic>
      <p:sp>
        <p:nvSpPr>
          <p:cNvPr id="5" name="Content Placeholder 2"/>
          <p:cNvSpPr txBox="1">
            <a:spLocks/>
          </p:cNvSpPr>
          <p:nvPr/>
        </p:nvSpPr>
        <p:spPr>
          <a:xfrm>
            <a:off x="166874" y="2882800"/>
            <a:ext cx="5396527" cy="316186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apply a nonlinear (learned) function over each instantiation of a k-word sliding window over the sentence.</a:t>
            </a:r>
          </a:p>
          <a:p>
            <a:r>
              <a:rPr lang="en-CA" dirty="0" smtClean="0"/>
              <a:t>This function (also called “filter”) transforms a window of k words into a scalar value. </a:t>
            </a:r>
          </a:p>
        </p:txBody>
      </p:sp>
      <p:sp>
        <p:nvSpPr>
          <p:cNvPr id="6" name="Title 1"/>
          <p:cNvSpPr txBox="1">
            <a:spLocks/>
          </p:cNvSpPr>
          <p:nvPr/>
        </p:nvSpPr>
        <p:spPr>
          <a:xfrm>
            <a:off x="0" y="-2581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CNN 1-D convolution over a sentence: filter</a:t>
            </a:r>
            <a:endParaRPr lang="en-CA" dirty="0"/>
          </a:p>
        </p:txBody>
      </p:sp>
      <p:sp>
        <p:nvSpPr>
          <p:cNvPr id="2" name="Date Placeholder 1"/>
          <p:cNvSpPr>
            <a:spLocks noGrp="1"/>
          </p:cNvSpPr>
          <p:nvPr>
            <p:ph type="dt" sz="half" idx="10"/>
          </p:nvPr>
        </p:nvSpPr>
        <p:spPr/>
        <p:txBody>
          <a:bodyPr/>
          <a:lstStyle/>
          <a:p>
            <a:fld id="{65E6CDBD-B493-43A0-A763-BCF81D703ED8}" type="datetime1">
              <a:rPr lang="en-US" smtClean="0"/>
              <a:t>2/27/2019</a:t>
            </a:fld>
            <a:endParaRPr lang="en-CA"/>
          </a:p>
        </p:txBody>
      </p:sp>
      <p:sp>
        <p:nvSpPr>
          <p:cNvPr id="3" name="Footer Placeholder 2"/>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39</a:t>
            </a:fld>
            <a:endParaRPr lang="en-CA"/>
          </a:p>
        </p:txBody>
      </p:sp>
    </p:spTree>
    <p:extLst>
      <p:ext uri="{BB962C8B-B14F-4D97-AF65-F5344CB8AC3E}">
        <p14:creationId xmlns:p14="http://schemas.microsoft.com/office/powerpoint/2010/main" val="76838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CNN example: Predicting Sentiment of Sentence (on white-board)</a:t>
            </a:r>
            <a:endParaRPr lang="en-CA" dirty="0"/>
          </a:p>
        </p:txBody>
      </p:sp>
      <p:sp>
        <p:nvSpPr>
          <p:cNvPr id="4" name="Date Placeholder 3"/>
          <p:cNvSpPr>
            <a:spLocks noGrp="1"/>
          </p:cNvSpPr>
          <p:nvPr>
            <p:ph type="dt" sz="half" idx="10"/>
          </p:nvPr>
        </p:nvSpPr>
        <p:spPr/>
        <p:txBody>
          <a:bodyPr/>
          <a:lstStyle/>
          <a:p>
            <a:fld id="{315B8CA1-B481-4DA7-A046-715CD4C3AC86}"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4</a:t>
            </a:fld>
            <a:endParaRPr lang="en-CA"/>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2621585" y="2102858"/>
              <a:ext cx="577440" cy="4199760"/>
            </p14:xfrm>
          </p:contentPart>
        </mc:Choice>
        <mc:Fallback xmlns="">
          <p:pic>
            <p:nvPicPr>
              <p:cNvPr id="18" name="Ink 17"/>
              <p:cNvPicPr/>
              <p:nvPr/>
            </p:nvPicPr>
            <p:blipFill>
              <a:blip r:embed="rId3"/>
              <a:stretch>
                <a:fillRect/>
              </a:stretch>
            </p:blipFill>
            <p:spPr>
              <a:xfrm>
                <a:off x="2610425" y="2090618"/>
                <a:ext cx="600480" cy="4223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5" name="Ink 24"/>
              <p14:cNvContentPartPr/>
              <p14:nvPr/>
            </p14:nvContentPartPr>
            <p14:xfrm>
              <a:off x="1936865" y="5918138"/>
              <a:ext cx="509040" cy="452520"/>
            </p14:xfrm>
          </p:contentPart>
        </mc:Choice>
        <mc:Fallback xmlns="">
          <p:pic>
            <p:nvPicPr>
              <p:cNvPr id="25" name="Ink 24"/>
              <p:cNvPicPr/>
              <p:nvPr/>
            </p:nvPicPr>
            <p:blipFill>
              <a:blip r:embed="rId5"/>
              <a:stretch>
                <a:fillRect/>
              </a:stretch>
            </p:blipFill>
            <p:spPr>
              <a:xfrm>
                <a:off x="1926785" y="5906618"/>
                <a:ext cx="53136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p14:cNvContentPartPr/>
              <p14:nvPr/>
            </p14:nvContentPartPr>
            <p14:xfrm>
              <a:off x="2845145" y="2214098"/>
              <a:ext cx="340200" cy="4065480"/>
            </p14:xfrm>
          </p:contentPart>
        </mc:Choice>
        <mc:Fallback xmlns="">
          <p:pic>
            <p:nvPicPr>
              <p:cNvPr id="34" name="Ink 33"/>
              <p:cNvPicPr/>
              <p:nvPr/>
            </p:nvPicPr>
            <p:blipFill>
              <a:blip r:embed="rId7"/>
              <a:stretch>
                <a:fillRect/>
              </a:stretch>
            </p:blipFill>
            <p:spPr>
              <a:xfrm>
                <a:off x="2836145" y="2202938"/>
                <a:ext cx="362160" cy="408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 name="Ink 75"/>
              <p14:cNvContentPartPr/>
              <p14:nvPr/>
            </p14:nvContentPartPr>
            <p14:xfrm>
              <a:off x="262505" y="2533058"/>
              <a:ext cx="2086920" cy="1232640"/>
            </p14:xfrm>
          </p:contentPart>
        </mc:Choice>
        <mc:Fallback xmlns="">
          <p:pic>
            <p:nvPicPr>
              <p:cNvPr id="76" name="Ink 75"/>
              <p:cNvPicPr/>
              <p:nvPr/>
            </p:nvPicPr>
            <p:blipFill>
              <a:blip r:embed="rId9"/>
              <a:stretch>
                <a:fillRect/>
              </a:stretch>
            </p:blipFill>
            <p:spPr>
              <a:xfrm>
                <a:off x="251705" y="2523698"/>
                <a:ext cx="210600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4" name="Ink 93"/>
              <p14:cNvContentPartPr/>
              <p14:nvPr/>
            </p14:nvContentPartPr>
            <p14:xfrm>
              <a:off x="87905" y="2283578"/>
              <a:ext cx="2511720" cy="1497600"/>
            </p14:xfrm>
          </p:contentPart>
        </mc:Choice>
        <mc:Fallback xmlns="">
          <p:pic>
            <p:nvPicPr>
              <p:cNvPr id="94" name="Ink 93"/>
              <p:cNvPicPr/>
              <p:nvPr/>
            </p:nvPicPr>
            <p:blipFill>
              <a:blip r:embed="rId11"/>
              <a:stretch>
                <a:fillRect/>
              </a:stretch>
            </p:blipFill>
            <p:spPr>
              <a:xfrm>
                <a:off x="75665" y="2271698"/>
                <a:ext cx="2529720" cy="152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5" name="Ink 94"/>
              <p14:cNvContentPartPr/>
              <p14:nvPr/>
            </p14:nvContentPartPr>
            <p14:xfrm>
              <a:off x="883865" y="4109992"/>
              <a:ext cx="1623600" cy="347040"/>
            </p14:xfrm>
          </p:contentPart>
        </mc:Choice>
        <mc:Fallback xmlns="">
          <p:pic>
            <p:nvPicPr>
              <p:cNvPr id="95" name="Ink 94"/>
              <p:cNvPicPr/>
              <p:nvPr/>
            </p:nvPicPr>
            <p:blipFill>
              <a:blip r:embed="rId13"/>
              <a:stretch>
                <a:fillRect/>
              </a:stretch>
            </p:blipFill>
            <p:spPr>
              <a:xfrm>
                <a:off x="873065" y="4103872"/>
                <a:ext cx="16423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8" name="Ink 107"/>
              <p14:cNvContentPartPr/>
              <p14:nvPr/>
            </p14:nvContentPartPr>
            <p14:xfrm>
              <a:off x="2106785" y="2296178"/>
              <a:ext cx="511920" cy="365760"/>
            </p14:xfrm>
          </p:contentPart>
        </mc:Choice>
        <mc:Fallback xmlns="">
          <p:pic>
            <p:nvPicPr>
              <p:cNvPr id="108" name="Ink 107"/>
              <p:cNvPicPr/>
              <p:nvPr/>
            </p:nvPicPr>
            <p:blipFill>
              <a:blip r:embed="rId15"/>
              <a:stretch>
                <a:fillRect/>
              </a:stretch>
            </p:blipFill>
            <p:spPr>
              <a:xfrm>
                <a:off x="2099585" y="2284298"/>
                <a:ext cx="5288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9" name="Ink 108"/>
              <p14:cNvContentPartPr/>
              <p14:nvPr/>
            </p14:nvContentPartPr>
            <p14:xfrm>
              <a:off x="2631305" y="2148938"/>
              <a:ext cx="77040" cy="513000"/>
            </p14:xfrm>
          </p:contentPart>
        </mc:Choice>
        <mc:Fallback xmlns="">
          <p:pic>
            <p:nvPicPr>
              <p:cNvPr id="109" name="Ink 108"/>
              <p:cNvPicPr/>
              <p:nvPr/>
            </p:nvPicPr>
            <p:blipFill>
              <a:blip r:embed="rId17"/>
              <a:stretch>
                <a:fillRect/>
              </a:stretch>
            </p:blipFill>
            <p:spPr>
              <a:xfrm>
                <a:off x="2623745" y="2142098"/>
                <a:ext cx="9144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0" name="Ink 109"/>
              <p14:cNvContentPartPr/>
              <p14:nvPr/>
            </p14:nvContentPartPr>
            <p14:xfrm>
              <a:off x="2601785" y="2678138"/>
              <a:ext cx="8640" cy="2880"/>
            </p14:xfrm>
          </p:contentPart>
        </mc:Choice>
        <mc:Fallback xmlns="">
          <p:pic>
            <p:nvPicPr>
              <p:cNvPr id="110" name="Ink 109"/>
              <p:cNvPicPr/>
              <p:nvPr/>
            </p:nvPicPr>
            <p:blipFill>
              <a:blip r:embed="rId19"/>
              <a:stretch>
                <a:fillRect/>
              </a:stretch>
            </p:blipFill>
            <p:spPr>
              <a:xfrm>
                <a:off x="2592065" y="2668418"/>
                <a:ext cx="25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1" name="Ink 110"/>
              <p14:cNvContentPartPr/>
              <p14:nvPr/>
            </p14:nvContentPartPr>
            <p14:xfrm>
              <a:off x="3749105" y="3460778"/>
              <a:ext cx="415440" cy="560880"/>
            </p14:xfrm>
          </p:contentPart>
        </mc:Choice>
        <mc:Fallback xmlns="">
          <p:pic>
            <p:nvPicPr>
              <p:cNvPr id="111" name="Ink 110"/>
              <p:cNvPicPr/>
              <p:nvPr/>
            </p:nvPicPr>
            <p:blipFill>
              <a:blip r:embed="rId21"/>
              <a:stretch>
                <a:fillRect/>
              </a:stretch>
            </p:blipFill>
            <p:spPr>
              <a:xfrm>
                <a:off x="3728945" y="3446378"/>
                <a:ext cx="45396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2" name="Ink 111"/>
              <p14:cNvContentPartPr/>
              <p14:nvPr/>
            </p14:nvContentPartPr>
            <p14:xfrm>
              <a:off x="4320425" y="3538178"/>
              <a:ext cx="353520" cy="463320"/>
            </p14:xfrm>
          </p:contentPart>
        </mc:Choice>
        <mc:Fallback xmlns="">
          <p:pic>
            <p:nvPicPr>
              <p:cNvPr id="112" name="Ink 111"/>
              <p:cNvPicPr/>
              <p:nvPr/>
            </p:nvPicPr>
            <p:blipFill>
              <a:blip r:embed="rId23"/>
              <a:stretch>
                <a:fillRect/>
              </a:stretch>
            </p:blipFill>
            <p:spPr>
              <a:xfrm>
                <a:off x="4301345" y="3519458"/>
                <a:ext cx="3848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3" name="Ink 112"/>
              <p14:cNvContentPartPr/>
              <p14:nvPr/>
            </p14:nvContentPartPr>
            <p14:xfrm>
              <a:off x="4845665" y="3455378"/>
              <a:ext cx="423360" cy="555840"/>
            </p14:xfrm>
          </p:contentPart>
        </mc:Choice>
        <mc:Fallback xmlns="">
          <p:pic>
            <p:nvPicPr>
              <p:cNvPr id="113" name="Ink 112"/>
              <p:cNvPicPr/>
              <p:nvPr/>
            </p:nvPicPr>
            <p:blipFill>
              <a:blip r:embed="rId25"/>
              <a:stretch>
                <a:fillRect/>
              </a:stretch>
            </p:blipFill>
            <p:spPr>
              <a:xfrm>
                <a:off x="4825505" y="3446378"/>
                <a:ext cx="45252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9" name="Ink 118"/>
              <p14:cNvContentPartPr/>
              <p14:nvPr/>
            </p14:nvContentPartPr>
            <p14:xfrm>
              <a:off x="3460745" y="1985498"/>
              <a:ext cx="2674440" cy="4137120"/>
            </p14:xfrm>
          </p:contentPart>
        </mc:Choice>
        <mc:Fallback xmlns="">
          <p:pic>
            <p:nvPicPr>
              <p:cNvPr id="119" name="Ink 118"/>
              <p:cNvPicPr/>
              <p:nvPr/>
            </p:nvPicPr>
            <p:blipFill>
              <a:blip r:embed="rId27"/>
              <a:stretch>
                <a:fillRect/>
              </a:stretch>
            </p:blipFill>
            <p:spPr>
              <a:xfrm>
                <a:off x="3443465" y="1967138"/>
                <a:ext cx="2703600" cy="417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2" name="Ink 121"/>
              <p14:cNvContentPartPr/>
              <p14:nvPr/>
            </p14:nvContentPartPr>
            <p14:xfrm>
              <a:off x="6188105" y="3150458"/>
              <a:ext cx="283680" cy="1287360"/>
            </p14:xfrm>
          </p:contentPart>
        </mc:Choice>
        <mc:Fallback xmlns="">
          <p:pic>
            <p:nvPicPr>
              <p:cNvPr id="122" name="Ink 121"/>
              <p:cNvPicPr/>
              <p:nvPr/>
            </p:nvPicPr>
            <p:blipFill>
              <a:blip r:embed="rId29"/>
              <a:stretch>
                <a:fillRect/>
              </a:stretch>
            </p:blipFill>
            <p:spPr>
              <a:xfrm>
                <a:off x="6179105" y="3138218"/>
                <a:ext cx="306000" cy="131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Ink 124"/>
              <p14:cNvContentPartPr/>
              <p14:nvPr/>
            </p14:nvContentPartPr>
            <p14:xfrm>
              <a:off x="5950145" y="3118418"/>
              <a:ext cx="333000" cy="1081440"/>
            </p14:xfrm>
          </p:contentPart>
        </mc:Choice>
        <mc:Fallback xmlns="">
          <p:pic>
            <p:nvPicPr>
              <p:cNvPr id="125" name="Ink 124"/>
              <p:cNvPicPr/>
              <p:nvPr/>
            </p:nvPicPr>
            <p:blipFill>
              <a:blip r:embed="rId31"/>
              <a:stretch>
                <a:fillRect/>
              </a:stretch>
            </p:blipFill>
            <p:spPr>
              <a:xfrm>
                <a:off x="5940065" y="3106178"/>
                <a:ext cx="352080" cy="110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Ink 129"/>
              <p14:cNvContentPartPr/>
              <p14:nvPr/>
            </p14:nvContentPartPr>
            <p14:xfrm>
              <a:off x="6463505" y="3726098"/>
              <a:ext cx="303840" cy="1842480"/>
            </p14:xfrm>
          </p:contentPart>
        </mc:Choice>
        <mc:Fallback xmlns="">
          <p:pic>
            <p:nvPicPr>
              <p:cNvPr id="130" name="Ink 129"/>
              <p:cNvPicPr/>
              <p:nvPr/>
            </p:nvPicPr>
            <p:blipFill>
              <a:blip r:embed="rId33"/>
              <a:stretch>
                <a:fillRect/>
              </a:stretch>
            </p:blipFill>
            <p:spPr>
              <a:xfrm>
                <a:off x="6450545" y="3717818"/>
                <a:ext cx="320040" cy="186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5" name="Ink 144"/>
              <p14:cNvContentPartPr/>
              <p14:nvPr/>
            </p14:nvContentPartPr>
            <p14:xfrm>
              <a:off x="6770585" y="5301818"/>
              <a:ext cx="2112840" cy="862560"/>
            </p14:xfrm>
          </p:contentPart>
        </mc:Choice>
        <mc:Fallback xmlns="">
          <p:pic>
            <p:nvPicPr>
              <p:cNvPr id="145" name="Ink 144"/>
              <p:cNvPicPr/>
              <p:nvPr/>
            </p:nvPicPr>
            <p:blipFill>
              <a:blip r:embed="rId35"/>
              <a:stretch>
                <a:fillRect/>
              </a:stretch>
            </p:blipFill>
            <p:spPr>
              <a:xfrm>
                <a:off x="6759425" y="5289938"/>
                <a:ext cx="2139480" cy="88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6" name="Ink 155"/>
              <p14:cNvContentPartPr/>
              <p14:nvPr/>
            </p14:nvContentPartPr>
            <p14:xfrm>
              <a:off x="8881625" y="5448338"/>
              <a:ext cx="224640" cy="971640"/>
            </p14:xfrm>
          </p:contentPart>
        </mc:Choice>
        <mc:Fallback xmlns="">
          <p:pic>
            <p:nvPicPr>
              <p:cNvPr id="156" name="Ink 155"/>
              <p:cNvPicPr/>
              <p:nvPr/>
            </p:nvPicPr>
            <p:blipFill>
              <a:blip r:embed="rId37"/>
              <a:stretch>
                <a:fillRect/>
              </a:stretch>
            </p:blipFill>
            <p:spPr>
              <a:xfrm>
                <a:off x="8873345" y="5438258"/>
                <a:ext cx="24804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58" name="Ink 157"/>
              <p14:cNvContentPartPr/>
              <p14:nvPr/>
            </p14:nvContentPartPr>
            <p14:xfrm>
              <a:off x="6870305" y="3131738"/>
              <a:ext cx="3386880" cy="1425240"/>
            </p14:xfrm>
          </p:contentPart>
        </mc:Choice>
        <mc:Fallback xmlns="">
          <p:pic>
            <p:nvPicPr>
              <p:cNvPr id="158" name="Ink 157"/>
              <p:cNvPicPr/>
              <p:nvPr/>
            </p:nvPicPr>
            <p:blipFill>
              <a:blip r:embed="rId39"/>
              <a:stretch>
                <a:fillRect/>
              </a:stretch>
            </p:blipFill>
            <p:spPr>
              <a:xfrm>
                <a:off x="6853025" y="3125258"/>
                <a:ext cx="3422520" cy="1450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65" name="Ink 164"/>
              <p14:cNvContentPartPr/>
              <p14:nvPr/>
            </p14:nvContentPartPr>
            <p14:xfrm>
              <a:off x="6364505" y="3138218"/>
              <a:ext cx="232560" cy="1314720"/>
            </p14:xfrm>
          </p:contentPart>
        </mc:Choice>
        <mc:Fallback xmlns="">
          <p:pic>
            <p:nvPicPr>
              <p:cNvPr id="165" name="Ink 164"/>
              <p:cNvPicPr/>
              <p:nvPr/>
            </p:nvPicPr>
            <p:blipFill>
              <a:blip r:embed="rId41"/>
              <a:stretch>
                <a:fillRect/>
              </a:stretch>
            </p:blipFill>
            <p:spPr>
              <a:xfrm>
                <a:off x="6356225" y="3128858"/>
                <a:ext cx="251640" cy="1336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69" name="Ink 168"/>
              <p14:cNvContentPartPr/>
              <p14:nvPr/>
            </p14:nvContentPartPr>
            <p14:xfrm>
              <a:off x="7133825" y="3394538"/>
              <a:ext cx="2476080" cy="732600"/>
            </p14:xfrm>
          </p:contentPart>
        </mc:Choice>
        <mc:Fallback xmlns="">
          <p:pic>
            <p:nvPicPr>
              <p:cNvPr id="169" name="Ink 168"/>
              <p:cNvPicPr/>
              <p:nvPr/>
            </p:nvPicPr>
            <p:blipFill>
              <a:blip r:embed="rId43"/>
              <a:stretch>
                <a:fillRect/>
              </a:stretch>
            </p:blipFill>
            <p:spPr>
              <a:xfrm>
                <a:off x="7114745" y="3382298"/>
                <a:ext cx="250632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9" name="Ink 198"/>
              <p14:cNvContentPartPr/>
              <p14:nvPr/>
            </p14:nvContentPartPr>
            <p14:xfrm>
              <a:off x="10146665" y="3668858"/>
              <a:ext cx="282960" cy="627480"/>
            </p14:xfrm>
          </p:contentPart>
        </mc:Choice>
        <mc:Fallback xmlns="">
          <p:pic>
            <p:nvPicPr>
              <p:cNvPr id="199" name="Ink 198"/>
              <p:cNvPicPr/>
              <p:nvPr/>
            </p:nvPicPr>
            <p:blipFill>
              <a:blip r:embed="rId45"/>
              <a:stretch>
                <a:fillRect/>
              </a:stretch>
            </p:blipFill>
            <p:spPr>
              <a:xfrm>
                <a:off x="10140545" y="3656978"/>
                <a:ext cx="30312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02" name="Ink 201"/>
              <p14:cNvContentPartPr/>
              <p14:nvPr/>
            </p14:nvContentPartPr>
            <p14:xfrm>
              <a:off x="9043625" y="2875778"/>
              <a:ext cx="2836800" cy="556200"/>
            </p14:xfrm>
          </p:contentPart>
        </mc:Choice>
        <mc:Fallback xmlns="">
          <p:pic>
            <p:nvPicPr>
              <p:cNvPr id="202" name="Ink 201"/>
              <p:cNvPicPr/>
              <p:nvPr/>
            </p:nvPicPr>
            <p:blipFill>
              <a:blip r:embed="rId47"/>
              <a:stretch>
                <a:fillRect/>
              </a:stretch>
            </p:blipFill>
            <p:spPr>
              <a:xfrm>
                <a:off x="9025265" y="2865698"/>
                <a:ext cx="287316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3" name="Ink 222"/>
              <p14:cNvContentPartPr/>
              <p14:nvPr/>
            </p14:nvContentPartPr>
            <p14:xfrm>
              <a:off x="9084305" y="3390578"/>
              <a:ext cx="2843640" cy="260280"/>
            </p14:xfrm>
          </p:contentPart>
        </mc:Choice>
        <mc:Fallback xmlns="">
          <p:pic>
            <p:nvPicPr>
              <p:cNvPr id="223" name="Ink 222"/>
              <p:cNvPicPr/>
              <p:nvPr/>
            </p:nvPicPr>
            <p:blipFill>
              <a:blip r:embed="rId49"/>
              <a:stretch>
                <a:fillRect/>
              </a:stretch>
            </p:blipFill>
            <p:spPr>
              <a:xfrm>
                <a:off x="9076385" y="3377258"/>
                <a:ext cx="2865960" cy="285120"/>
              </a:xfrm>
              <a:prstGeom prst="rect">
                <a:avLst/>
              </a:prstGeom>
            </p:spPr>
          </p:pic>
        </mc:Fallback>
      </mc:AlternateContent>
    </p:spTree>
    <p:extLst>
      <p:ext uri="{BB962C8B-B14F-4D97-AF65-F5344CB8AC3E}">
        <p14:creationId xmlns:p14="http://schemas.microsoft.com/office/powerpoint/2010/main" val="2674216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19551" y="735126"/>
            <a:ext cx="12526702" cy="5299914"/>
          </a:xfrm>
          <a:prstGeom prst="rect">
            <a:avLst/>
          </a:prstGeom>
        </p:spPr>
      </p:pic>
      <p:sp>
        <p:nvSpPr>
          <p:cNvPr id="5" name="Date Placeholder 4"/>
          <p:cNvSpPr>
            <a:spLocks noGrp="1"/>
          </p:cNvSpPr>
          <p:nvPr>
            <p:ph type="dt" sz="half" idx="10"/>
          </p:nvPr>
        </p:nvSpPr>
        <p:spPr/>
        <p:txBody>
          <a:bodyPr/>
          <a:lstStyle/>
          <a:p>
            <a:fld id="{544421E1-EC6F-4E84-A25D-3F5B556056E1}" type="datetime1">
              <a:rPr lang="en-US" smtClean="0"/>
              <a:t>2/27/2019</a:t>
            </a:fld>
            <a:endParaRPr lang="en-CA"/>
          </a:p>
        </p:txBody>
      </p:sp>
      <p:sp>
        <p:nvSpPr>
          <p:cNvPr id="6" name="Footer Placeholder 5"/>
          <p:cNvSpPr>
            <a:spLocks noGrp="1"/>
          </p:cNvSpPr>
          <p:nvPr>
            <p:ph type="ftr" sz="quarter" idx="11"/>
          </p:nvPr>
        </p:nvSpPr>
        <p:spPr/>
        <p:txBody>
          <a:bodyPr/>
          <a:lstStyle/>
          <a:p>
            <a:r>
              <a:rPr lang="en-CA" smtClean="0"/>
              <a:t>CPSC503 Winter 2019</a:t>
            </a:r>
            <a:endParaRPr lang="en-CA"/>
          </a:p>
        </p:txBody>
      </p:sp>
      <p:sp>
        <p:nvSpPr>
          <p:cNvPr id="7" name="Slide Number Placeholder 6"/>
          <p:cNvSpPr>
            <a:spLocks noGrp="1"/>
          </p:cNvSpPr>
          <p:nvPr>
            <p:ph type="sldNum" sz="quarter" idx="12"/>
          </p:nvPr>
        </p:nvSpPr>
        <p:spPr/>
        <p:txBody>
          <a:bodyPr/>
          <a:lstStyle/>
          <a:p>
            <a:fld id="{C79E7FD9-0062-48F3-88D9-1AA82886013F}" type="slidenum">
              <a:rPr lang="en-CA" smtClean="0"/>
              <a:t>40</a:t>
            </a:fld>
            <a:endParaRPr lang="en-CA"/>
          </a:p>
        </p:txBody>
      </p:sp>
    </p:spTree>
    <p:extLst>
      <p:ext uri="{BB962C8B-B14F-4D97-AF65-F5344CB8AC3E}">
        <p14:creationId xmlns:p14="http://schemas.microsoft.com/office/powerpoint/2010/main" val="345980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CNN: </a:t>
            </a:r>
            <a:r>
              <a:rPr lang="en-CA" dirty="0"/>
              <a:t>feature-extracting architecture</a:t>
            </a:r>
          </a:p>
        </p:txBody>
      </p:sp>
      <p:sp>
        <p:nvSpPr>
          <p:cNvPr id="3" name="Content Placeholder 2"/>
          <p:cNvSpPr>
            <a:spLocks noGrp="1"/>
          </p:cNvSpPr>
          <p:nvPr>
            <p:ph idx="1"/>
          </p:nvPr>
        </p:nvSpPr>
        <p:spPr>
          <a:xfrm>
            <a:off x="838200" y="1579966"/>
            <a:ext cx="11089943" cy="4384106"/>
          </a:xfrm>
        </p:spPr>
        <p:txBody>
          <a:bodyPr>
            <a:normAutofit/>
          </a:bodyPr>
          <a:lstStyle/>
          <a:p>
            <a:pPr marL="0" indent="0">
              <a:buNone/>
            </a:pPr>
            <a:r>
              <a:rPr lang="en-CA" sz="3200" b="1" dirty="0"/>
              <a:t>N</a:t>
            </a:r>
            <a:r>
              <a:rPr lang="en-CA" sz="3200" b="1" dirty="0" smtClean="0"/>
              <a:t>ot a </a:t>
            </a:r>
            <a:r>
              <a:rPr lang="en-CA" sz="3200" b="1" dirty="0"/>
              <a:t>standalone, useful network on its </a:t>
            </a:r>
            <a:r>
              <a:rPr lang="en-CA" sz="3200" b="1" dirty="0" smtClean="0"/>
              <a:t>own, </a:t>
            </a:r>
          </a:p>
          <a:p>
            <a:r>
              <a:rPr lang="en-CA" dirty="0" smtClean="0"/>
              <a:t>but </a:t>
            </a:r>
            <a:r>
              <a:rPr lang="en-CA" dirty="0"/>
              <a:t>meant to be integrated into a larger network, and to be trained to work in </a:t>
            </a:r>
            <a:r>
              <a:rPr lang="en-CA" dirty="0" smtClean="0"/>
              <a:t>tandem with </a:t>
            </a:r>
            <a:r>
              <a:rPr lang="en-CA" dirty="0"/>
              <a:t>it in order to produce an end </a:t>
            </a:r>
            <a:r>
              <a:rPr lang="en-CA" dirty="0" smtClean="0"/>
              <a:t>result.</a:t>
            </a:r>
          </a:p>
          <a:p>
            <a:r>
              <a:rPr lang="en-CA" dirty="0" smtClean="0"/>
              <a:t>CNN </a:t>
            </a:r>
            <a:r>
              <a:rPr lang="en-CA" dirty="0"/>
              <a:t>layer’s responsibility is to extract </a:t>
            </a:r>
            <a:r>
              <a:rPr lang="en-CA" dirty="0" smtClean="0"/>
              <a:t>meaningful sub-structures </a:t>
            </a:r>
            <a:r>
              <a:rPr lang="en-CA" dirty="0"/>
              <a:t>that are useful for the overall prediction task at hand</a:t>
            </a:r>
            <a:r>
              <a:rPr lang="en-CA" dirty="0" smtClean="0"/>
              <a:t>.</a:t>
            </a:r>
          </a:p>
          <a:p>
            <a:pPr marL="0" indent="0">
              <a:buNone/>
            </a:pPr>
            <a:r>
              <a:rPr lang="en-CA" sz="3200" b="1" dirty="0" smtClean="0"/>
              <a:t>Initial successes in Vision</a:t>
            </a:r>
          </a:p>
          <a:p>
            <a:r>
              <a:rPr lang="en-CA" dirty="0" smtClean="0"/>
              <a:t>When </a:t>
            </a:r>
            <a:r>
              <a:rPr lang="en-CA" dirty="0"/>
              <a:t>applied to images, the architecture is </a:t>
            </a:r>
            <a:r>
              <a:rPr lang="en-CA" dirty="0" smtClean="0"/>
              <a:t>using 2D </a:t>
            </a:r>
            <a:r>
              <a:rPr lang="en-CA" dirty="0"/>
              <a:t>(</a:t>
            </a:r>
            <a:r>
              <a:rPr lang="en-CA" dirty="0" smtClean="0"/>
              <a:t>grid) convolutions</a:t>
            </a:r>
            <a:r>
              <a:rPr lang="en-CA" dirty="0"/>
              <a:t>. </a:t>
            </a:r>
            <a:endParaRPr lang="en-CA" dirty="0" smtClean="0"/>
          </a:p>
          <a:p>
            <a:r>
              <a:rPr lang="en-CA" dirty="0" smtClean="0"/>
              <a:t>When </a:t>
            </a:r>
            <a:r>
              <a:rPr lang="en-CA" b="1" dirty="0"/>
              <a:t>applied to </a:t>
            </a:r>
            <a:r>
              <a:rPr lang="en-CA" b="1" dirty="0" smtClean="0"/>
              <a:t>text (NLP)</a:t>
            </a:r>
            <a:r>
              <a:rPr lang="en-CA" dirty="0" smtClean="0"/>
              <a:t>, </a:t>
            </a:r>
            <a:r>
              <a:rPr lang="en-CA" dirty="0"/>
              <a:t>we are mainly concerned </a:t>
            </a:r>
            <a:r>
              <a:rPr lang="en-CA" b="1" dirty="0"/>
              <a:t>with 1D </a:t>
            </a:r>
            <a:r>
              <a:rPr lang="en-CA" dirty="0"/>
              <a:t>(</a:t>
            </a:r>
            <a:r>
              <a:rPr lang="en-CA" dirty="0" smtClean="0"/>
              <a:t>sequence) convolutions</a:t>
            </a:r>
            <a:r>
              <a:rPr lang="en-CA" dirty="0"/>
              <a:t>.</a:t>
            </a:r>
          </a:p>
        </p:txBody>
      </p:sp>
      <p:sp>
        <p:nvSpPr>
          <p:cNvPr id="4" name="Date Placeholder 3"/>
          <p:cNvSpPr>
            <a:spLocks noGrp="1"/>
          </p:cNvSpPr>
          <p:nvPr>
            <p:ph type="dt" sz="half" idx="10"/>
          </p:nvPr>
        </p:nvSpPr>
        <p:spPr/>
        <p:txBody>
          <a:bodyPr/>
          <a:lstStyle/>
          <a:p>
            <a:fld id="{CB2A8EE3-2C14-49AA-88AE-ABE296A18BB8}"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5</a:t>
            </a:fld>
            <a:endParaRPr lang="en-CA"/>
          </a:p>
        </p:txBody>
      </p:sp>
    </p:spTree>
    <p:extLst>
      <p:ext uri="{BB962C8B-B14F-4D97-AF65-F5344CB8AC3E}">
        <p14:creationId xmlns:p14="http://schemas.microsoft.com/office/powerpoint/2010/main" val="1540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2483" y="4643137"/>
            <a:ext cx="11236898" cy="190514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each instantiation of a</a:t>
            </a:r>
            <a:r>
              <a:rPr lang="en-CA" b="1" dirty="0" smtClean="0"/>
              <a:t> k</a:t>
            </a:r>
            <a:r>
              <a:rPr lang="en-CA" dirty="0" smtClean="0"/>
              <a:t>-word sliding window over the sentence is multiplied by a vector </a:t>
            </a:r>
            <a:r>
              <a:rPr lang="en-CA" b="1" i="1" dirty="0" smtClean="0"/>
              <a:t>u</a:t>
            </a:r>
            <a:r>
              <a:rPr lang="en-CA" dirty="0" smtClean="0"/>
              <a:t> and a non-linear function is applied to the result.</a:t>
            </a:r>
          </a:p>
          <a:p>
            <a:r>
              <a:rPr lang="en-CA" dirty="0" smtClean="0"/>
              <a:t>This vector combined with non-linear function (also called “filter”) transforms a window of k words into a scalar value. </a:t>
            </a:r>
          </a:p>
        </p:txBody>
      </p:sp>
      <p:sp>
        <p:nvSpPr>
          <p:cNvPr id="6" name="Title 1"/>
          <p:cNvSpPr txBox="1">
            <a:spLocks/>
          </p:cNvSpPr>
          <p:nvPr/>
        </p:nvSpPr>
        <p:spPr>
          <a:xfrm>
            <a:off x="0" y="-2581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CNN 1-D convolution over sentence: filter</a:t>
            </a:r>
            <a:endParaRPr lang="en-CA" dirty="0"/>
          </a:p>
        </p:txBody>
      </p:sp>
      <p:grpSp>
        <p:nvGrpSpPr>
          <p:cNvPr id="2" name="Group 1"/>
          <p:cNvGrpSpPr/>
          <p:nvPr/>
        </p:nvGrpSpPr>
        <p:grpSpPr>
          <a:xfrm>
            <a:off x="147484" y="1131864"/>
            <a:ext cx="10795819" cy="3242083"/>
            <a:chOff x="150047" y="1114978"/>
            <a:chExt cx="10365553" cy="2658707"/>
          </a:xfrm>
        </p:grpSpPr>
        <p:pic>
          <p:nvPicPr>
            <p:cNvPr id="4" name="Picture 3"/>
            <p:cNvPicPr>
              <a:picLocks noChangeAspect="1"/>
            </p:cNvPicPr>
            <p:nvPr/>
          </p:nvPicPr>
          <p:blipFill rotWithShape="1">
            <a:blip r:embed="rId3"/>
            <a:srcRect l="1" t="11374" r="44612" b="43103"/>
            <a:stretch/>
          </p:blipFill>
          <p:spPr>
            <a:xfrm>
              <a:off x="150047" y="1114978"/>
              <a:ext cx="7445907" cy="2589195"/>
            </a:xfrm>
            <a:prstGeom prst="rect">
              <a:avLst/>
            </a:prstGeom>
          </p:spPr>
        </p:pic>
        <p:sp>
          <p:nvSpPr>
            <p:cNvPr id="8" name="Content Placeholder 2"/>
            <p:cNvSpPr txBox="1">
              <a:spLocks/>
            </p:cNvSpPr>
            <p:nvPr/>
          </p:nvSpPr>
          <p:spPr>
            <a:xfrm>
              <a:off x="7595954" y="1671189"/>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 u  -&gt; non-linear function</a:t>
              </a:r>
            </a:p>
          </p:txBody>
        </p:sp>
        <p:sp>
          <p:nvSpPr>
            <p:cNvPr id="9" name="Content Placeholder 2"/>
            <p:cNvSpPr txBox="1">
              <a:spLocks/>
            </p:cNvSpPr>
            <p:nvPr/>
          </p:nvSpPr>
          <p:spPr>
            <a:xfrm>
              <a:off x="7595954" y="2179857"/>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 u  -&gt; non-linear function</a:t>
              </a:r>
            </a:p>
          </p:txBody>
        </p:sp>
        <p:sp>
          <p:nvSpPr>
            <p:cNvPr id="10" name="Content Placeholder 2"/>
            <p:cNvSpPr txBox="1">
              <a:spLocks/>
            </p:cNvSpPr>
            <p:nvPr/>
          </p:nvSpPr>
          <p:spPr>
            <a:xfrm>
              <a:off x="7595954" y="2709743"/>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 u  -&gt; non-linear function</a:t>
              </a:r>
            </a:p>
          </p:txBody>
        </p:sp>
        <p:sp>
          <p:nvSpPr>
            <p:cNvPr id="11" name="Content Placeholder 2"/>
            <p:cNvSpPr txBox="1">
              <a:spLocks/>
            </p:cNvSpPr>
            <p:nvPr/>
          </p:nvSpPr>
          <p:spPr>
            <a:xfrm>
              <a:off x="7595954" y="3241714"/>
              <a:ext cx="2919646" cy="5319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 ………..</a:t>
              </a:r>
            </a:p>
          </p:txBody>
        </p:sp>
      </p:grpSp>
      <p:sp>
        <p:nvSpPr>
          <p:cNvPr id="12" name="Content Placeholder 2"/>
          <p:cNvSpPr txBox="1">
            <a:spLocks/>
          </p:cNvSpPr>
          <p:nvPr/>
        </p:nvSpPr>
        <p:spPr>
          <a:xfrm>
            <a:off x="4169101" y="4107961"/>
            <a:ext cx="1287802" cy="5319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 ………..</a:t>
            </a:r>
          </a:p>
        </p:txBody>
      </p:sp>
      <p:sp>
        <p:nvSpPr>
          <p:cNvPr id="7" name="Content Placeholder 2"/>
          <p:cNvSpPr txBox="1">
            <a:spLocks/>
          </p:cNvSpPr>
          <p:nvPr/>
        </p:nvSpPr>
        <p:spPr>
          <a:xfrm>
            <a:off x="9715092" y="4067217"/>
            <a:ext cx="2023855" cy="456177"/>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d</a:t>
            </a:r>
            <a:r>
              <a:rPr lang="en-CA" sz="2400" i="1" dirty="0" smtClean="0"/>
              <a:t>im  of u ?</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039440" y="1203480"/>
              <a:ext cx="4320" cy="10800"/>
            </p14:xfrm>
          </p:contentPart>
        </mc:Choice>
        <mc:Fallback xmlns="">
          <p:pic>
            <p:nvPicPr>
              <p:cNvPr id="3" name="Ink 2"/>
              <p:cNvPicPr/>
              <p:nvPr/>
            </p:nvPicPr>
            <p:blipFill>
              <a:blip r:embed="rId5"/>
              <a:stretch>
                <a:fillRect/>
              </a:stretch>
            </p:blipFill>
            <p:spPr>
              <a:xfrm>
                <a:off x="7032600" y="1179720"/>
                <a:ext cx="1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7038360" y="1207800"/>
              <a:ext cx="360" cy="1440"/>
            </p14:xfrm>
          </p:contentPart>
        </mc:Choice>
        <mc:Fallback xmlns="">
          <p:pic>
            <p:nvPicPr>
              <p:cNvPr id="13" name="Ink 12"/>
              <p:cNvPicPr/>
              <p:nvPr/>
            </p:nvPicPr>
            <p:blipFill>
              <a:blip r:embed="rId7"/>
              <a:stretch>
                <a:fillRect/>
              </a:stretch>
            </p:blipFill>
            <p:spPr>
              <a:xfrm>
                <a:off x="7030440" y="117756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6193800" y="1969560"/>
              <a:ext cx="12960" cy="7920"/>
            </p14:xfrm>
          </p:contentPart>
        </mc:Choice>
        <mc:Fallback xmlns="">
          <p:pic>
            <p:nvPicPr>
              <p:cNvPr id="16" name="Ink 15"/>
              <p:cNvPicPr/>
              <p:nvPr/>
            </p:nvPicPr>
            <p:blipFill>
              <a:blip r:embed="rId9"/>
              <a:stretch>
                <a:fillRect/>
              </a:stretch>
            </p:blipFill>
            <p:spPr>
              <a:xfrm>
                <a:off x="6187320" y="1936800"/>
                <a:ext cx="28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6205320" y="2057400"/>
              <a:ext cx="1440" cy="2520"/>
            </p14:xfrm>
          </p:contentPart>
        </mc:Choice>
        <mc:Fallback xmlns="">
          <p:pic>
            <p:nvPicPr>
              <p:cNvPr id="17" name="Ink 16"/>
              <p:cNvPicPr/>
              <p:nvPr/>
            </p:nvPicPr>
            <p:blipFill>
              <a:blip r:embed="rId11"/>
              <a:stretch>
                <a:fillRect/>
              </a:stretch>
            </p:blipFill>
            <p:spPr>
              <a:xfrm>
                <a:off x="6199200" y="2029320"/>
                <a:ext cx="14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6206400" y="2057400"/>
              <a:ext cx="2880" cy="1440"/>
            </p14:xfrm>
          </p:contentPart>
        </mc:Choice>
        <mc:Fallback xmlns="">
          <p:pic>
            <p:nvPicPr>
              <p:cNvPr id="18" name="Ink 17"/>
              <p:cNvPicPr/>
              <p:nvPr/>
            </p:nvPicPr>
            <p:blipFill>
              <a:blip r:embed="rId13"/>
              <a:stretch>
                <a:fillRect/>
              </a:stretch>
            </p:blipFill>
            <p:spPr>
              <a:xfrm>
                <a:off x="6198120" y="2023200"/>
                <a:ext cx="20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235080" y="1899720"/>
              <a:ext cx="315360" cy="29160"/>
            </p14:xfrm>
          </p:contentPart>
        </mc:Choice>
        <mc:Fallback xmlns="">
          <p:pic>
            <p:nvPicPr>
              <p:cNvPr id="19" name="Ink 18"/>
              <p:cNvPicPr/>
              <p:nvPr/>
            </p:nvPicPr>
            <p:blipFill>
              <a:blip r:embed="rId15"/>
              <a:stretch>
                <a:fillRect/>
              </a:stretch>
            </p:blipFill>
            <p:spPr>
              <a:xfrm>
                <a:off x="227880" y="1858680"/>
                <a:ext cx="336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238680" y="2021400"/>
              <a:ext cx="325440" cy="46080"/>
            </p14:xfrm>
          </p:contentPart>
        </mc:Choice>
        <mc:Fallback xmlns="">
          <p:pic>
            <p:nvPicPr>
              <p:cNvPr id="20" name="Ink 19"/>
              <p:cNvPicPr/>
              <p:nvPr/>
            </p:nvPicPr>
            <p:blipFill>
              <a:blip r:embed="rId17"/>
              <a:stretch>
                <a:fillRect/>
              </a:stretch>
            </p:blipFill>
            <p:spPr>
              <a:xfrm>
                <a:off x="232560" y="1998360"/>
                <a:ext cx="345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265320" y="2075400"/>
              <a:ext cx="302760" cy="81000"/>
            </p14:xfrm>
          </p:contentPart>
        </mc:Choice>
        <mc:Fallback xmlns="">
          <p:pic>
            <p:nvPicPr>
              <p:cNvPr id="21" name="Ink 20"/>
              <p:cNvPicPr/>
              <p:nvPr/>
            </p:nvPicPr>
            <p:blipFill>
              <a:blip r:embed="rId19"/>
              <a:stretch>
                <a:fillRect/>
              </a:stretch>
            </p:blipFill>
            <p:spPr>
              <a:xfrm>
                <a:off x="255240" y="2044440"/>
                <a:ext cx="325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p14:cNvContentPartPr/>
              <p14:nvPr/>
            </p14:nvContentPartPr>
            <p14:xfrm>
              <a:off x="6234480" y="1994040"/>
              <a:ext cx="420840" cy="21600"/>
            </p14:xfrm>
          </p:contentPart>
        </mc:Choice>
        <mc:Fallback xmlns="">
          <p:pic>
            <p:nvPicPr>
              <p:cNvPr id="22" name="Ink 21"/>
              <p:cNvPicPr/>
              <p:nvPr/>
            </p:nvPicPr>
            <p:blipFill>
              <a:blip r:embed="rId21"/>
              <a:stretch>
                <a:fillRect/>
              </a:stretch>
            </p:blipFill>
            <p:spPr>
              <a:xfrm>
                <a:off x="6228720" y="1941480"/>
                <a:ext cx="441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p14:cNvContentPartPr/>
              <p14:nvPr/>
            </p14:nvContentPartPr>
            <p14:xfrm>
              <a:off x="6215400" y="2075400"/>
              <a:ext cx="462600" cy="14400"/>
            </p14:xfrm>
          </p:contentPart>
        </mc:Choice>
        <mc:Fallback xmlns="">
          <p:pic>
            <p:nvPicPr>
              <p:cNvPr id="23" name="Ink 22"/>
              <p:cNvPicPr/>
              <p:nvPr/>
            </p:nvPicPr>
            <p:blipFill>
              <a:blip r:embed="rId23"/>
              <a:stretch>
                <a:fillRect/>
              </a:stretch>
            </p:blipFill>
            <p:spPr>
              <a:xfrm>
                <a:off x="6210000" y="2012760"/>
                <a:ext cx="483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p14:cNvContentPartPr/>
              <p14:nvPr/>
            </p14:nvContentPartPr>
            <p14:xfrm>
              <a:off x="6287760" y="2187720"/>
              <a:ext cx="444960" cy="17280"/>
            </p14:xfrm>
          </p:contentPart>
        </mc:Choice>
        <mc:Fallback xmlns="">
          <p:pic>
            <p:nvPicPr>
              <p:cNvPr id="24" name="Ink 23"/>
              <p:cNvPicPr/>
              <p:nvPr/>
            </p:nvPicPr>
            <p:blipFill>
              <a:blip r:embed="rId25"/>
              <a:stretch>
                <a:fillRect/>
              </a:stretch>
            </p:blipFill>
            <p:spPr>
              <a:xfrm>
                <a:off x="6275880" y="2124360"/>
                <a:ext cx="472680" cy="139680"/>
              </a:xfrm>
              <a:prstGeom prst="rect">
                <a:avLst/>
              </a:prstGeom>
            </p:spPr>
          </p:pic>
        </mc:Fallback>
      </mc:AlternateContent>
      <p:sp>
        <p:nvSpPr>
          <p:cNvPr id="25" name="Content Placeholder 2"/>
          <p:cNvSpPr txBox="1">
            <a:spLocks/>
          </p:cNvSpPr>
          <p:nvPr/>
        </p:nvSpPr>
        <p:spPr>
          <a:xfrm>
            <a:off x="1385779" y="723107"/>
            <a:ext cx="757653" cy="34143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k</a:t>
            </a:r>
            <a:r>
              <a:rPr lang="en-CA" sz="2400" i="1" dirty="0" smtClean="0"/>
              <a:t>=3</a:t>
            </a:r>
          </a:p>
        </p:txBody>
      </p:sp>
      <mc:AlternateContent xmlns:mc="http://schemas.openxmlformats.org/markup-compatibility/2006" xmlns:p14="http://schemas.microsoft.com/office/powerpoint/2010/main">
        <mc:Choice Requires="p14">
          <p:contentPart p14:bwMode="auto" r:id="rId26">
            <p14:nvContentPartPr>
              <p14:cNvPr id="26" name="Ink 25"/>
              <p14:cNvContentPartPr/>
              <p14:nvPr/>
            </p14:nvContentPartPr>
            <p14:xfrm>
              <a:off x="590400" y="5490720"/>
              <a:ext cx="6840" cy="3600"/>
            </p14:xfrm>
          </p:contentPart>
        </mc:Choice>
        <mc:Fallback xmlns="">
          <p:pic>
            <p:nvPicPr>
              <p:cNvPr id="26" name="Ink 25"/>
              <p:cNvPicPr/>
              <p:nvPr/>
            </p:nvPicPr>
            <p:blipFill>
              <a:blip r:embed="rId27"/>
              <a:stretch>
                <a:fillRect/>
              </a:stretch>
            </p:blipFill>
            <p:spPr>
              <a:xfrm>
                <a:off x="585720" y="5470920"/>
                <a:ext cx="15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p14:cNvContentPartPr/>
              <p14:nvPr/>
            </p14:nvContentPartPr>
            <p14:xfrm>
              <a:off x="4121280" y="4771080"/>
              <a:ext cx="3186720" cy="99720"/>
            </p14:xfrm>
          </p:contentPart>
        </mc:Choice>
        <mc:Fallback xmlns="">
          <p:pic>
            <p:nvPicPr>
              <p:cNvPr id="27" name="Ink 26"/>
              <p:cNvPicPr/>
              <p:nvPr/>
            </p:nvPicPr>
            <p:blipFill>
              <a:blip r:embed="rId29"/>
              <a:stretch>
                <a:fillRect/>
              </a:stretch>
            </p:blipFill>
            <p:spPr>
              <a:xfrm>
                <a:off x="4115160" y="4694040"/>
                <a:ext cx="3211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p14:cNvContentPartPr/>
              <p14:nvPr/>
            </p14:nvContentPartPr>
            <p14:xfrm>
              <a:off x="4177080" y="4892760"/>
              <a:ext cx="3181680" cy="83880"/>
            </p14:xfrm>
          </p:contentPart>
        </mc:Choice>
        <mc:Fallback xmlns="">
          <p:pic>
            <p:nvPicPr>
              <p:cNvPr id="28" name="Ink 27"/>
              <p:cNvPicPr/>
              <p:nvPr/>
            </p:nvPicPr>
            <p:blipFill>
              <a:blip r:embed="rId31"/>
              <a:stretch>
                <a:fillRect/>
              </a:stretch>
            </p:blipFill>
            <p:spPr>
              <a:xfrm>
                <a:off x="4168800" y="4820400"/>
                <a:ext cx="3206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p14:cNvContentPartPr/>
              <p14:nvPr/>
            </p14:nvContentPartPr>
            <p14:xfrm>
              <a:off x="1418760" y="799200"/>
              <a:ext cx="734400" cy="43560"/>
            </p14:xfrm>
          </p:contentPart>
        </mc:Choice>
        <mc:Fallback xmlns="">
          <p:pic>
            <p:nvPicPr>
              <p:cNvPr id="29" name="Ink 28"/>
              <p:cNvPicPr/>
              <p:nvPr/>
            </p:nvPicPr>
            <p:blipFill>
              <a:blip r:embed="rId33"/>
              <a:stretch>
                <a:fillRect/>
              </a:stretch>
            </p:blipFill>
            <p:spPr>
              <a:xfrm>
                <a:off x="1412640" y="754200"/>
                <a:ext cx="756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p14:cNvContentPartPr/>
              <p14:nvPr/>
            </p14:nvContentPartPr>
            <p14:xfrm>
              <a:off x="1357560" y="916560"/>
              <a:ext cx="735840" cy="15120"/>
            </p14:xfrm>
          </p:contentPart>
        </mc:Choice>
        <mc:Fallback xmlns="">
          <p:pic>
            <p:nvPicPr>
              <p:cNvPr id="30" name="Ink 29"/>
              <p:cNvPicPr/>
              <p:nvPr/>
            </p:nvPicPr>
            <p:blipFill>
              <a:blip r:embed="rId35"/>
              <a:stretch>
                <a:fillRect/>
              </a:stretch>
            </p:blipFill>
            <p:spPr>
              <a:xfrm>
                <a:off x="1352880" y="857160"/>
                <a:ext cx="75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p14:cNvContentPartPr/>
              <p14:nvPr/>
            </p14:nvContentPartPr>
            <p14:xfrm>
              <a:off x="1454040" y="995040"/>
              <a:ext cx="593640" cy="18360"/>
            </p14:xfrm>
          </p:contentPart>
        </mc:Choice>
        <mc:Fallback xmlns="">
          <p:pic>
            <p:nvPicPr>
              <p:cNvPr id="31" name="Ink 30"/>
              <p:cNvPicPr/>
              <p:nvPr/>
            </p:nvPicPr>
            <p:blipFill>
              <a:blip r:embed="rId37"/>
              <a:stretch>
                <a:fillRect/>
              </a:stretch>
            </p:blipFill>
            <p:spPr>
              <a:xfrm>
                <a:off x="1449000" y="944280"/>
                <a:ext cx="60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p14:cNvContentPartPr/>
              <p14:nvPr/>
            </p14:nvContentPartPr>
            <p14:xfrm>
              <a:off x="3018960" y="5148000"/>
              <a:ext cx="4667400" cy="94320"/>
            </p14:xfrm>
          </p:contentPart>
        </mc:Choice>
        <mc:Fallback xmlns="">
          <p:pic>
            <p:nvPicPr>
              <p:cNvPr id="32" name="Ink 31"/>
              <p:cNvPicPr/>
              <p:nvPr/>
            </p:nvPicPr>
            <p:blipFill>
              <a:blip r:embed="rId39"/>
              <a:stretch>
                <a:fillRect/>
              </a:stretch>
            </p:blipFill>
            <p:spPr>
              <a:xfrm>
                <a:off x="3010680" y="5079960"/>
                <a:ext cx="4692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p14:cNvContentPartPr/>
              <p14:nvPr/>
            </p14:nvContentPartPr>
            <p14:xfrm>
              <a:off x="3049380" y="5261060"/>
              <a:ext cx="4606560" cy="52200"/>
            </p14:xfrm>
          </p:contentPart>
        </mc:Choice>
        <mc:Fallback xmlns="">
          <p:pic>
            <p:nvPicPr>
              <p:cNvPr id="33" name="Ink 32"/>
              <p:cNvPicPr/>
              <p:nvPr/>
            </p:nvPicPr>
            <p:blipFill>
              <a:blip r:embed="rId41"/>
              <a:stretch>
                <a:fillRect/>
              </a:stretch>
            </p:blipFill>
            <p:spPr>
              <a:xfrm>
                <a:off x="3041460" y="5195180"/>
                <a:ext cx="4631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8164800" y="1958040"/>
              <a:ext cx="2767680" cy="79560"/>
            </p14:xfrm>
          </p:contentPart>
        </mc:Choice>
        <mc:Fallback xmlns="">
          <p:pic>
            <p:nvPicPr>
              <p:cNvPr id="34" name="Ink 33"/>
              <p:cNvPicPr/>
              <p:nvPr/>
            </p:nvPicPr>
            <p:blipFill>
              <a:blip r:embed="rId43"/>
              <a:stretch>
                <a:fillRect/>
              </a:stretch>
            </p:blipFill>
            <p:spPr>
              <a:xfrm>
                <a:off x="8158680" y="1899720"/>
                <a:ext cx="2788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p14:cNvContentPartPr/>
              <p14:nvPr/>
            </p14:nvContentPartPr>
            <p14:xfrm>
              <a:off x="8142120" y="2092320"/>
              <a:ext cx="12960" cy="5760"/>
            </p14:xfrm>
          </p:contentPart>
        </mc:Choice>
        <mc:Fallback xmlns="">
          <p:pic>
            <p:nvPicPr>
              <p:cNvPr id="35" name="Ink 34"/>
              <p:cNvPicPr/>
              <p:nvPr/>
            </p:nvPicPr>
            <p:blipFill>
              <a:blip r:embed="rId45"/>
              <a:stretch>
                <a:fillRect/>
              </a:stretch>
            </p:blipFill>
            <p:spPr>
              <a:xfrm>
                <a:off x="8136720" y="2064600"/>
                <a:ext cx="2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p14:cNvContentPartPr/>
              <p14:nvPr/>
            </p14:nvContentPartPr>
            <p14:xfrm>
              <a:off x="8161200" y="2058480"/>
              <a:ext cx="2743560" cy="39600"/>
            </p14:xfrm>
          </p:contentPart>
        </mc:Choice>
        <mc:Fallback xmlns="">
          <p:pic>
            <p:nvPicPr>
              <p:cNvPr id="36" name="Ink 35"/>
              <p:cNvPicPr/>
              <p:nvPr/>
            </p:nvPicPr>
            <p:blipFill>
              <a:blip r:embed="rId47"/>
              <a:stretch>
                <a:fillRect/>
              </a:stretch>
            </p:blipFill>
            <p:spPr>
              <a:xfrm>
                <a:off x="8151840" y="2000520"/>
                <a:ext cx="2766600" cy="142560"/>
              </a:xfrm>
              <a:prstGeom prst="rect">
                <a:avLst/>
              </a:prstGeom>
            </p:spPr>
          </p:pic>
        </mc:Fallback>
      </mc:AlternateContent>
      <p:sp>
        <p:nvSpPr>
          <p:cNvPr id="37" name="Content Placeholder 2"/>
          <p:cNvSpPr txBox="1">
            <a:spLocks/>
          </p:cNvSpPr>
          <p:nvPr/>
        </p:nvSpPr>
        <p:spPr>
          <a:xfrm>
            <a:off x="11164530" y="1764337"/>
            <a:ext cx="1027470" cy="502605"/>
          </a:xfrm>
          <a:prstGeom prst="rect">
            <a:avLst/>
          </a:prstGeom>
          <a:solidFill>
            <a:schemeClr val="bg1"/>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Scalar value</a:t>
            </a:r>
          </a:p>
        </p:txBody>
      </p:sp>
      <p:sp>
        <p:nvSpPr>
          <p:cNvPr id="38" name="Content Placeholder 2"/>
          <p:cNvSpPr txBox="1">
            <a:spLocks/>
          </p:cNvSpPr>
          <p:nvPr/>
        </p:nvSpPr>
        <p:spPr>
          <a:xfrm>
            <a:off x="11181800" y="2385705"/>
            <a:ext cx="985968" cy="36904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a:t>
            </a:r>
          </a:p>
        </p:txBody>
      </p:sp>
      <p:sp>
        <p:nvSpPr>
          <p:cNvPr id="41" name="Content Placeholder 2"/>
          <p:cNvSpPr txBox="1">
            <a:spLocks/>
          </p:cNvSpPr>
          <p:nvPr/>
        </p:nvSpPr>
        <p:spPr>
          <a:xfrm>
            <a:off x="6732720" y="656431"/>
            <a:ext cx="5417106" cy="79142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smtClean="0"/>
              <a:t>Each word is represented by its embedding (2-dim here for simplicity)</a:t>
            </a:r>
          </a:p>
        </p:txBody>
      </p:sp>
      <p:sp>
        <p:nvSpPr>
          <p:cNvPr id="39" name="Content Placeholder 2"/>
          <p:cNvSpPr txBox="1">
            <a:spLocks/>
          </p:cNvSpPr>
          <p:nvPr/>
        </p:nvSpPr>
        <p:spPr>
          <a:xfrm>
            <a:off x="11246585" y="3076554"/>
            <a:ext cx="985968" cy="36904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smtClean="0"/>
              <a:t>……</a:t>
            </a:r>
          </a:p>
        </p:txBody>
      </p:sp>
      <mc:AlternateContent xmlns:mc="http://schemas.openxmlformats.org/markup-compatibility/2006" xmlns:p14="http://schemas.microsoft.com/office/powerpoint/2010/main">
        <mc:Choice Requires="p14">
          <p:contentPart p14:bwMode="auto" r:id="rId48">
            <p14:nvContentPartPr>
              <p14:cNvPr id="40" name="Ink 39"/>
              <p14:cNvContentPartPr/>
              <p14:nvPr/>
            </p14:nvContentPartPr>
            <p14:xfrm>
              <a:off x="6012000" y="1716840"/>
              <a:ext cx="165600" cy="591840"/>
            </p14:xfrm>
          </p:contentPart>
        </mc:Choice>
        <mc:Fallback xmlns="">
          <p:pic>
            <p:nvPicPr>
              <p:cNvPr id="40" name="Ink 39"/>
              <p:cNvPicPr/>
              <p:nvPr/>
            </p:nvPicPr>
            <p:blipFill>
              <a:blip r:embed="rId49"/>
              <a:stretch>
                <a:fillRect/>
              </a:stretch>
            </p:blipFill>
            <p:spPr>
              <a:xfrm>
                <a:off x="6004080" y="1534680"/>
                <a:ext cx="5947200" cy="484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 name="Ink 13"/>
              <p14:cNvContentPartPr/>
              <p14:nvPr/>
            </p14:nvContentPartPr>
            <p14:xfrm>
              <a:off x="7038360" y="1197000"/>
              <a:ext cx="1350360" cy="46080"/>
            </p14:xfrm>
          </p:contentPart>
        </mc:Choice>
        <mc:Fallback xmlns="">
          <p:pic>
            <p:nvPicPr>
              <p:cNvPr id="14" name="Ink 13"/>
              <p:cNvPicPr/>
              <p:nvPr/>
            </p:nvPicPr>
            <p:blipFill>
              <a:blip r:embed="rId51"/>
              <a:stretch>
                <a:fillRect/>
              </a:stretch>
            </p:blipFill>
            <p:spPr>
              <a:xfrm>
                <a:off x="7030080" y="1144080"/>
                <a:ext cx="137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Ink 14"/>
              <p14:cNvContentPartPr/>
              <p14:nvPr/>
            </p14:nvContentPartPr>
            <p14:xfrm>
              <a:off x="7085160" y="1287000"/>
              <a:ext cx="1298520" cy="104040"/>
            </p14:xfrm>
          </p:contentPart>
        </mc:Choice>
        <mc:Fallback xmlns="">
          <p:pic>
            <p:nvPicPr>
              <p:cNvPr id="15" name="Ink 14"/>
              <p:cNvPicPr/>
              <p:nvPr/>
            </p:nvPicPr>
            <p:blipFill>
              <a:blip r:embed="rId53"/>
              <a:stretch>
                <a:fillRect/>
              </a:stretch>
            </p:blipFill>
            <p:spPr>
              <a:xfrm>
                <a:off x="7080480" y="1235880"/>
                <a:ext cx="1315800" cy="198720"/>
              </a:xfrm>
              <a:prstGeom prst="rect">
                <a:avLst/>
              </a:prstGeom>
            </p:spPr>
          </p:pic>
        </mc:Fallback>
      </mc:AlternateContent>
      <p:sp>
        <p:nvSpPr>
          <p:cNvPr id="42" name="Date Placeholder 41"/>
          <p:cNvSpPr>
            <a:spLocks noGrp="1"/>
          </p:cNvSpPr>
          <p:nvPr>
            <p:ph type="dt" sz="half" idx="10"/>
          </p:nvPr>
        </p:nvSpPr>
        <p:spPr/>
        <p:txBody>
          <a:bodyPr/>
          <a:lstStyle/>
          <a:p>
            <a:fld id="{3A68A8D6-6773-471E-A31B-E7049BED585E}" type="datetime1">
              <a:rPr lang="en-US" smtClean="0"/>
              <a:t>2/27/2019</a:t>
            </a:fld>
            <a:endParaRPr lang="en-CA"/>
          </a:p>
        </p:txBody>
      </p:sp>
      <p:sp>
        <p:nvSpPr>
          <p:cNvPr id="43" name="Footer Placeholder 42"/>
          <p:cNvSpPr>
            <a:spLocks noGrp="1"/>
          </p:cNvSpPr>
          <p:nvPr>
            <p:ph type="ftr" sz="quarter" idx="11"/>
          </p:nvPr>
        </p:nvSpPr>
        <p:spPr/>
        <p:txBody>
          <a:bodyPr/>
          <a:lstStyle/>
          <a:p>
            <a:r>
              <a:rPr lang="en-CA" smtClean="0"/>
              <a:t>CPSC503 Winter 2019</a:t>
            </a:r>
            <a:endParaRPr lang="en-CA"/>
          </a:p>
        </p:txBody>
      </p:sp>
      <p:sp>
        <p:nvSpPr>
          <p:cNvPr id="44" name="Slide Number Placeholder 43"/>
          <p:cNvSpPr>
            <a:spLocks noGrp="1"/>
          </p:cNvSpPr>
          <p:nvPr>
            <p:ph type="sldNum" sz="quarter" idx="12"/>
          </p:nvPr>
        </p:nvSpPr>
        <p:spPr/>
        <p:txBody>
          <a:bodyPr/>
          <a:lstStyle/>
          <a:p>
            <a:fld id="{C79E7FD9-0062-48F3-88D9-1AA82886013F}" type="slidenum">
              <a:rPr lang="en-CA" smtClean="0"/>
              <a:t>6</a:t>
            </a:fld>
            <a:endParaRPr lang="en-CA"/>
          </a:p>
        </p:txBody>
      </p:sp>
      <mc:AlternateContent xmlns:mc="http://schemas.openxmlformats.org/markup-compatibility/2006">
        <mc:Choice xmlns:p14="http://schemas.microsoft.com/office/powerpoint/2010/main" Requires="p14">
          <p:contentPart p14:bwMode="auto" r:id="rId54">
            <p14:nvContentPartPr>
              <p14:cNvPr id="46" name="Ink 45"/>
              <p14:cNvContentPartPr/>
              <p14:nvPr/>
            </p14:nvContentPartPr>
            <p14:xfrm>
              <a:off x="8511480" y="1540080"/>
              <a:ext cx="475560" cy="361080"/>
            </p14:xfrm>
          </p:contentPart>
        </mc:Choice>
        <mc:Fallback>
          <p:pic>
            <p:nvPicPr>
              <p:cNvPr id="46" name="Ink 45"/>
              <p:cNvPicPr/>
              <p:nvPr/>
            </p:nvPicPr>
            <p:blipFill>
              <a:blip r:embed="rId55"/>
              <a:stretch>
                <a:fillRect/>
              </a:stretch>
            </p:blipFill>
            <p:spPr>
              <a:xfrm>
                <a:off x="8507160" y="1534680"/>
                <a:ext cx="48744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p14:cNvContentPartPr/>
              <p14:nvPr/>
            </p14:nvContentPartPr>
            <p14:xfrm>
              <a:off x="8183880" y="1692360"/>
              <a:ext cx="157680" cy="583560"/>
            </p14:xfrm>
          </p:contentPart>
        </mc:Choice>
        <mc:Fallback>
          <p:pic>
            <p:nvPicPr>
              <p:cNvPr id="47" name="Ink 46"/>
              <p:cNvPicPr/>
              <p:nvPr/>
            </p:nvPicPr>
            <p:blipFill>
              <a:blip r:embed="rId57"/>
              <a:stretch>
                <a:fillRect/>
              </a:stretch>
            </p:blipFill>
            <p:spPr>
              <a:xfrm>
                <a:off x="8177760" y="1686960"/>
                <a:ext cx="17244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Ink 47"/>
              <p14:cNvContentPartPr/>
              <p14:nvPr/>
            </p14:nvContentPartPr>
            <p14:xfrm>
              <a:off x="11026080" y="1973880"/>
              <a:ext cx="187200" cy="106200"/>
            </p14:xfrm>
          </p:contentPart>
        </mc:Choice>
        <mc:Fallback>
          <p:pic>
            <p:nvPicPr>
              <p:cNvPr id="48" name="Ink 47"/>
              <p:cNvPicPr/>
              <p:nvPr/>
            </p:nvPicPr>
            <p:blipFill>
              <a:blip r:embed="rId59"/>
              <a:stretch>
                <a:fillRect/>
              </a:stretch>
            </p:blipFill>
            <p:spPr>
              <a:xfrm>
                <a:off x="11021040" y="1967400"/>
                <a:ext cx="200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p14:cNvContentPartPr/>
              <p14:nvPr/>
            </p14:nvContentPartPr>
            <p14:xfrm>
              <a:off x="11217960" y="1746360"/>
              <a:ext cx="725400" cy="519120"/>
            </p14:xfrm>
          </p:contentPart>
        </mc:Choice>
        <mc:Fallback>
          <p:pic>
            <p:nvPicPr>
              <p:cNvPr id="49" name="Ink 48"/>
              <p:cNvPicPr/>
              <p:nvPr/>
            </p:nvPicPr>
            <p:blipFill>
              <a:blip r:embed="rId61"/>
              <a:stretch>
                <a:fillRect/>
              </a:stretch>
            </p:blipFill>
            <p:spPr>
              <a:xfrm>
                <a:off x="11214720" y="1740240"/>
                <a:ext cx="73656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Ink 49"/>
              <p14:cNvContentPartPr/>
              <p14:nvPr/>
            </p14:nvContentPartPr>
            <p14:xfrm>
              <a:off x="11278125" y="4186545"/>
              <a:ext cx="142920" cy="288000"/>
            </p14:xfrm>
          </p:contentPart>
        </mc:Choice>
        <mc:Fallback>
          <p:pic>
            <p:nvPicPr>
              <p:cNvPr id="50" name="Ink 49"/>
              <p:cNvPicPr/>
              <p:nvPr/>
            </p:nvPicPr>
            <p:blipFill>
              <a:blip r:embed="rId63"/>
              <a:stretch>
                <a:fillRect/>
              </a:stretch>
            </p:blipFill>
            <p:spPr>
              <a:xfrm>
                <a:off x="11264085" y="4176105"/>
                <a:ext cx="1702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Ink 50"/>
              <p14:cNvContentPartPr/>
              <p14:nvPr/>
            </p14:nvContentPartPr>
            <p14:xfrm>
              <a:off x="6389280" y="6271920"/>
              <a:ext cx="1584000" cy="94320"/>
            </p14:xfrm>
          </p:contentPart>
        </mc:Choice>
        <mc:Fallback>
          <p:pic>
            <p:nvPicPr>
              <p:cNvPr id="51" name="Ink 50"/>
              <p:cNvPicPr/>
              <p:nvPr/>
            </p:nvPicPr>
            <p:blipFill>
              <a:blip r:embed="rId65"/>
              <a:stretch>
                <a:fillRect/>
              </a:stretch>
            </p:blipFill>
            <p:spPr>
              <a:xfrm>
                <a:off x="6382800" y="6261480"/>
                <a:ext cx="1598760" cy="114120"/>
              </a:xfrm>
              <a:prstGeom prst="rect">
                <a:avLst/>
              </a:prstGeom>
            </p:spPr>
          </p:pic>
        </mc:Fallback>
      </mc:AlternateContent>
    </p:spTree>
    <p:extLst>
      <p:ext uri="{BB962C8B-B14F-4D97-AF65-F5344CB8AC3E}">
        <p14:creationId xmlns:p14="http://schemas.microsoft.com/office/powerpoint/2010/main" val="417537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5078" y="1060681"/>
            <a:ext cx="11580836" cy="4899728"/>
          </a:xfrm>
          <a:prstGeom prst="rect">
            <a:avLst/>
          </a:prstGeom>
        </p:spPr>
      </p:pic>
      <p:sp>
        <p:nvSpPr>
          <p:cNvPr id="3" name="Content Placeholder 2"/>
          <p:cNvSpPr>
            <a:spLocks noGrp="1"/>
          </p:cNvSpPr>
          <p:nvPr>
            <p:ph idx="1"/>
          </p:nvPr>
        </p:nvSpPr>
        <p:spPr>
          <a:xfrm>
            <a:off x="228601" y="5960409"/>
            <a:ext cx="11707760" cy="1074891"/>
          </a:xfrm>
        </p:spPr>
        <p:txBody>
          <a:bodyPr/>
          <a:lstStyle/>
          <a:p>
            <a:r>
              <a:rPr lang="en-CA" dirty="0">
                <a:latin typeface="Script MT Bold" panose="03040602040607080904" pitchFamily="66" charset="0"/>
              </a:rPr>
              <a:t>l</a:t>
            </a:r>
            <a:r>
              <a:rPr lang="en-CA" dirty="0" smtClean="0"/>
              <a:t> such filters </a:t>
            </a:r>
            <a:r>
              <a:rPr lang="en-CA" dirty="0"/>
              <a:t>can be </a:t>
            </a:r>
            <a:r>
              <a:rPr lang="en-CA" dirty="0" smtClean="0"/>
              <a:t>applied (</a:t>
            </a:r>
            <a:r>
              <a:rPr lang="en-CA" dirty="0">
                <a:latin typeface="Script MT Bold" panose="03040602040607080904" pitchFamily="66" charset="0"/>
              </a:rPr>
              <a:t>l</a:t>
            </a:r>
            <a:r>
              <a:rPr lang="en-CA" dirty="0"/>
              <a:t> </a:t>
            </a:r>
            <a:r>
              <a:rPr lang="en-CA" dirty="0" smtClean="0"/>
              <a:t>=3 here), </a:t>
            </a:r>
            <a:r>
              <a:rPr lang="en-CA" dirty="0"/>
              <a:t>resulting </a:t>
            </a:r>
            <a:r>
              <a:rPr lang="en-CA" dirty="0" smtClean="0"/>
              <a:t>in an </a:t>
            </a:r>
            <a:r>
              <a:rPr lang="en-CA" dirty="0">
                <a:latin typeface="Script MT Bold" panose="03040602040607080904" pitchFamily="66" charset="0"/>
              </a:rPr>
              <a:t>l</a:t>
            </a:r>
            <a:r>
              <a:rPr lang="en-CA" dirty="0" smtClean="0"/>
              <a:t> </a:t>
            </a:r>
            <a:r>
              <a:rPr lang="en-CA" dirty="0"/>
              <a:t>dimensional vector (each dimension corresponding to a filter)</a:t>
            </a:r>
          </a:p>
        </p:txBody>
      </p:sp>
      <p:sp>
        <p:nvSpPr>
          <p:cNvPr id="2" name="Title 1"/>
          <p:cNvSpPr>
            <a:spLocks noGrp="1"/>
          </p:cNvSpPr>
          <p:nvPr>
            <p:ph type="title"/>
          </p:nvPr>
        </p:nvSpPr>
        <p:spPr>
          <a:xfrm>
            <a:off x="435078" y="-259220"/>
            <a:ext cx="10515600" cy="1325563"/>
          </a:xfrm>
        </p:spPr>
        <p:txBody>
          <a:bodyPr/>
          <a:lstStyle/>
          <a:p>
            <a:r>
              <a:rPr lang="en-CA" dirty="0" smtClean="0"/>
              <a:t>CNN: </a:t>
            </a:r>
            <a:r>
              <a:rPr lang="en-CA" b="1" u="sng" dirty="0" smtClean="0"/>
              <a:t>convolution</a:t>
            </a:r>
            <a:r>
              <a:rPr lang="en-CA" dirty="0" smtClean="0"/>
              <a:t> and pooling in NLP</a:t>
            </a:r>
            <a:endParaRPr lang="en-CA" dirty="0"/>
          </a:p>
        </p:txBody>
      </p:sp>
      <p:sp>
        <p:nvSpPr>
          <p:cNvPr id="5" name="Content Placeholder 2"/>
          <p:cNvSpPr txBox="1">
            <a:spLocks/>
          </p:cNvSpPr>
          <p:nvPr/>
        </p:nvSpPr>
        <p:spPr>
          <a:xfrm>
            <a:off x="7024820" y="973471"/>
            <a:ext cx="2385880" cy="550069"/>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smtClean="0"/>
              <a:t>Each column of W is a filter</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18120" y="6097320"/>
              <a:ext cx="9360" cy="2160"/>
            </p14:xfrm>
          </p:contentPart>
        </mc:Choice>
        <mc:Fallback xmlns="">
          <p:pic>
            <p:nvPicPr>
              <p:cNvPr id="6" name="Ink 5"/>
              <p:cNvPicPr/>
              <p:nvPr/>
            </p:nvPicPr>
            <p:blipFill>
              <a:blip r:embed="rId5"/>
              <a:stretch>
                <a:fillRect/>
              </a:stretch>
            </p:blipFill>
            <p:spPr>
              <a:xfrm>
                <a:off x="2413080" y="6073920"/>
                <a:ext cx="2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398798" y="6041658"/>
              <a:ext cx="4576482" cy="129822"/>
            </p14:xfrm>
          </p:contentPart>
        </mc:Choice>
        <mc:Fallback xmlns="">
          <p:pic>
            <p:nvPicPr>
              <p:cNvPr id="7" name="Ink 6"/>
              <p:cNvPicPr/>
              <p:nvPr/>
            </p:nvPicPr>
            <p:blipFill>
              <a:blip r:embed="rId7"/>
              <a:stretch>
                <a:fillRect/>
              </a:stretch>
            </p:blipFill>
            <p:spPr>
              <a:xfrm>
                <a:off x="1392318" y="5972971"/>
                <a:ext cx="4599883" cy="2661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438280" y="6189120"/>
              <a:ext cx="11880" cy="2520"/>
            </p14:xfrm>
          </p:contentPart>
        </mc:Choice>
        <mc:Fallback xmlns="">
          <p:pic>
            <p:nvPicPr>
              <p:cNvPr id="8" name="Ink 7"/>
              <p:cNvPicPr/>
              <p:nvPr/>
            </p:nvPicPr>
            <p:blipFill>
              <a:blip r:embed="rId9"/>
              <a:stretch>
                <a:fillRect/>
              </a:stretch>
            </p:blipFill>
            <p:spPr>
              <a:xfrm>
                <a:off x="2430000" y="6158160"/>
                <a:ext cx="25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472958" y="6189120"/>
              <a:ext cx="4502322" cy="88066"/>
            </p14:xfrm>
          </p:contentPart>
        </mc:Choice>
        <mc:Fallback xmlns="">
          <p:pic>
            <p:nvPicPr>
              <p:cNvPr id="9" name="Ink 8"/>
              <p:cNvPicPr/>
              <p:nvPr/>
            </p:nvPicPr>
            <p:blipFill>
              <a:blip r:embed="rId11"/>
              <a:stretch>
                <a:fillRect/>
              </a:stretch>
            </p:blipFill>
            <p:spPr>
              <a:xfrm>
                <a:off x="1464318" y="6135561"/>
                <a:ext cx="4529683" cy="2106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975280" y="575999"/>
              <a:ext cx="3702120" cy="1302369"/>
            </p14:xfrm>
          </p:contentPart>
        </mc:Choice>
        <mc:Fallback xmlns="">
          <p:pic>
            <p:nvPicPr>
              <p:cNvPr id="10" name="Ink 9"/>
              <p:cNvPicPr/>
              <p:nvPr/>
            </p:nvPicPr>
            <p:blipFill>
              <a:blip r:embed="rId13"/>
              <a:stretch>
                <a:fillRect/>
              </a:stretch>
            </p:blipFill>
            <p:spPr>
              <a:xfrm>
                <a:off x="5961240" y="520924"/>
                <a:ext cx="3730199" cy="140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994320" y="6252840"/>
              <a:ext cx="21960" cy="2520"/>
            </p14:xfrm>
          </p:contentPart>
        </mc:Choice>
        <mc:Fallback xmlns="">
          <p:pic>
            <p:nvPicPr>
              <p:cNvPr id="11" name="Ink 10"/>
              <p:cNvPicPr/>
              <p:nvPr/>
            </p:nvPicPr>
            <p:blipFill>
              <a:blip r:embed="rId15"/>
              <a:stretch>
                <a:fillRect/>
              </a:stretch>
            </p:blipFill>
            <p:spPr>
              <a:xfrm>
                <a:off x="986400" y="6220080"/>
                <a:ext cx="34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8519040" y="6099120"/>
              <a:ext cx="2998800" cy="65160"/>
            </p14:xfrm>
          </p:contentPart>
        </mc:Choice>
        <mc:Fallback xmlns="">
          <p:pic>
            <p:nvPicPr>
              <p:cNvPr id="12" name="Ink 11"/>
              <p:cNvPicPr/>
              <p:nvPr/>
            </p:nvPicPr>
            <p:blipFill>
              <a:blip r:embed="rId17"/>
              <a:stretch>
                <a:fillRect/>
              </a:stretch>
            </p:blipFill>
            <p:spPr>
              <a:xfrm>
                <a:off x="8511120" y="6023160"/>
                <a:ext cx="3026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8514000" y="5879160"/>
              <a:ext cx="2935440" cy="367560"/>
            </p14:xfrm>
          </p:contentPart>
        </mc:Choice>
        <mc:Fallback xmlns="">
          <p:pic>
            <p:nvPicPr>
              <p:cNvPr id="13" name="Ink 12"/>
              <p:cNvPicPr/>
              <p:nvPr/>
            </p:nvPicPr>
            <p:blipFill>
              <a:blip r:embed="rId19"/>
              <a:stretch>
                <a:fillRect/>
              </a:stretch>
            </p:blipFill>
            <p:spPr>
              <a:xfrm>
                <a:off x="8504280" y="5816880"/>
                <a:ext cx="29599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9469080" y="2170800"/>
              <a:ext cx="663480" cy="40680"/>
            </p14:xfrm>
          </p:contentPart>
        </mc:Choice>
        <mc:Fallback xmlns="">
          <p:pic>
            <p:nvPicPr>
              <p:cNvPr id="14" name="Ink 13"/>
              <p:cNvPicPr/>
              <p:nvPr/>
            </p:nvPicPr>
            <p:blipFill>
              <a:blip r:embed="rId21"/>
              <a:stretch>
                <a:fillRect/>
              </a:stretch>
            </p:blipFill>
            <p:spPr>
              <a:xfrm>
                <a:off x="9461880" y="2100960"/>
                <a:ext cx="685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9487080" y="2273400"/>
              <a:ext cx="635040" cy="48960"/>
            </p14:xfrm>
          </p:contentPart>
        </mc:Choice>
        <mc:Fallback xmlns="">
          <p:pic>
            <p:nvPicPr>
              <p:cNvPr id="15" name="Ink 14"/>
              <p:cNvPicPr/>
              <p:nvPr/>
            </p:nvPicPr>
            <p:blipFill>
              <a:blip r:embed="rId23"/>
              <a:stretch>
                <a:fillRect/>
              </a:stretch>
            </p:blipFill>
            <p:spPr>
              <a:xfrm>
                <a:off x="9476640" y="2214000"/>
                <a:ext cx="663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9554040" y="2374920"/>
              <a:ext cx="601200" cy="31320"/>
            </p14:xfrm>
          </p:contentPart>
        </mc:Choice>
        <mc:Fallback xmlns="">
          <p:pic>
            <p:nvPicPr>
              <p:cNvPr id="16" name="Ink 15"/>
              <p:cNvPicPr/>
              <p:nvPr/>
            </p:nvPicPr>
            <p:blipFill>
              <a:blip r:embed="rId25"/>
              <a:stretch>
                <a:fillRect/>
              </a:stretch>
            </p:blipFill>
            <p:spPr>
              <a:xfrm>
                <a:off x="9546120" y="2314080"/>
                <a:ext cx="626760" cy="151560"/>
              </a:xfrm>
              <a:prstGeom prst="rect">
                <a:avLst/>
              </a:prstGeom>
            </p:spPr>
          </p:pic>
        </mc:Fallback>
      </mc:AlternateContent>
      <p:sp>
        <p:nvSpPr>
          <p:cNvPr id="17" name="Date Placeholder 16"/>
          <p:cNvSpPr>
            <a:spLocks noGrp="1"/>
          </p:cNvSpPr>
          <p:nvPr>
            <p:ph type="dt" sz="half" idx="10"/>
          </p:nvPr>
        </p:nvSpPr>
        <p:spPr>
          <a:xfrm>
            <a:off x="7412040" y="6481676"/>
            <a:ext cx="2743200" cy="365125"/>
          </a:xfrm>
        </p:spPr>
        <p:txBody>
          <a:bodyPr/>
          <a:lstStyle/>
          <a:p>
            <a:fld id="{1C9EA0D9-ADA5-416E-868D-7119E6B47A27}" type="datetime1">
              <a:rPr lang="en-US" smtClean="0"/>
              <a:t>2/27/2019</a:t>
            </a:fld>
            <a:endParaRPr lang="en-CA" dirty="0"/>
          </a:p>
        </p:txBody>
      </p:sp>
      <p:sp>
        <p:nvSpPr>
          <p:cNvPr id="18" name="Footer Placeholder 17"/>
          <p:cNvSpPr>
            <a:spLocks noGrp="1"/>
          </p:cNvSpPr>
          <p:nvPr>
            <p:ph type="ftr" sz="quarter" idx="11"/>
          </p:nvPr>
        </p:nvSpPr>
        <p:spPr>
          <a:xfrm>
            <a:off x="7496640" y="6497854"/>
            <a:ext cx="4114800" cy="365125"/>
          </a:xfrm>
        </p:spPr>
        <p:txBody>
          <a:bodyPr/>
          <a:lstStyle/>
          <a:p>
            <a:r>
              <a:rPr lang="en-CA" dirty="0" smtClean="0"/>
              <a:t>CPSC503 Winter 2019</a:t>
            </a:r>
            <a:endParaRPr lang="en-CA" dirty="0"/>
          </a:p>
        </p:txBody>
      </p:sp>
      <p:sp>
        <p:nvSpPr>
          <p:cNvPr id="19" name="Slide Number Placeholder 18"/>
          <p:cNvSpPr>
            <a:spLocks noGrp="1"/>
          </p:cNvSpPr>
          <p:nvPr>
            <p:ph type="sldNum" sz="quarter" idx="12"/>
          </p:nvPr>
        </p:nvSpPr>
        <p:spPr>
          <a:xfrm>
            <a:off x="8823417" y="6472823"/>
            <a:ext cx="2743200" cy="365125"/>
          </a:xfrm>
        </p:spPr>
        <p:txBody>
          <a:bodyPr/>
          <a:lstStyle/>
          <a:p>
            <a:fld id="{C79E7FD9-0062-48F3-88D9-1AA82886013F}" type="slidenum">
              <a:rPr lang="en-CA" smtClean="0"/>
              <a:t>7</a:t>
            </a:fld>
            <a:endParaRPr lang="en-CA" dirty="0"/>
          </a:p>
        </p:txBody>
      </p:sp>
    </p:spTree>
    <p:extLst>
      <p:ext uri="{BB962C8B-B14F-4D97-AF65-F5344CB8AC3E}">
        <p14:creationId xmlns:p14="http://schemas.microsoft.com/office/powerpoint/2010/main" val="30483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Multiple filters </a:t>
            </a:r>
            <a:r>
              <a:rPr lang="en-CA" b="1" dirty="0" err="1" smtClean="0"/>
              <a:t>u</a:t>
            </a:r>
            <a:r>
              <a:rPr lang="en-CA" b="1" baseline="-25000" dirty="0" err="1" smtClean="0"/>
              <a:t>i</a:t>
            </a:r>
            <a:r>
              <a:rPr lang="en-CA" dirty="0" smtClean="0"/>
              <a:t>: details</a:t>
            </a:r>
            <a:endParaRPr lang="en-CA" dirty="0"/>
          </a:p>
        </p:txBody>
      </p:sp>
      <p:sp>
        <p:nvSpPr>
          <p:cNvPr id="4" name="Date Placeholder 3"/>
          <p:cNvSpPr>
            <a:spLocks noGrp="1"/>
          </p:cNvSpPr>
          <p:nvPr>
            <p:ph type="dt" sz="half" idx="10"/>
          </p:nvPr>
        </p:nvSpPr>
        <p:spPr/>
        <p:txBody>
          <a:bodyPr/>
          <a:lstStyle/>
          <a:p>
            <a:fld id="{315B8CA1-B481-4DA7-A046-715CD4C3AC86}" type="datetime1">
              <a:rPr lang="en-US" smtClean="0"/>
              <a:t>2/27/2019</a:t>
            </a:fld>
            <a:endParaRPr lang="en-CA"/>
          </a:p>
        </p:txBody>
      </p:sp>
      <p:sp>
        <p:nvSpPr>
          <p:cNvPr id="5" name="Footer Placeholder 4"/>
          <p:cNvSpPr>
            <a:spLocks noGrp="1"/>
          </p:cNvSpPr>
          <p:nvPr>
            <p:ph type="ftr" sz="quarter" idx="11"/>
          </p:nvPr>
        </p:nvSpPr>
        <p:spPr/>
        <p:txBody>
          <a:bodyPr/>
          <a:lstStyle/>
          <a:p>
            <a:r>
              <a:rPr lang="en-CA" smtClean="0"/>
              <a:t>CPSC503 Winter 2019</a:t>
            </a:r>
            <a:endParaRPr lang="en-CA"/>
          </a:p>
        </p:txBody>
      </p:sp>
      <p:sp>
        <p:nvSpPr>
          <p:cNvPr id="6" name="Slide Number Placeholder 5"/>
          <p:cNvSpPr>
            <a:spLocks noGrp="1"/>
          </p:cNvSpPr>
          <p:nvPr>
            <p:ph type="sldNum" sz="quarter" idx="12"/>
          </p:nvPr>
        </p:nvSpPr>
        <p:spPr/>
        <p:txBody>
          <a:bodyPr/>
          <a:lstStyle/>
          <a:p>
            <a:fld id="{C79E7FD9-0062-48F3-88D9-1AA82886013F}" type="slidenum">
              <a:rPr lang="en-CA" smtClean="0"/>
              <a:t>8</a:t>
            </a:fld>
            <a:endParaRPr lang="en-CA"/>
          </a:p>
        </p:txBody>
      </p:sp>
      <mc:AlternateContent xmlns:mc="http://schemas.openxmlformats.org/markup-compatibility/2006" xmlns:p14="http://schemas.microsoft.com/office/powerpoint/2010/main">
        <mc:Choice Requires="p14">
          <p:contentPart p14:bwMode="auto" r:id="rId2">
            <p14:nvContentPartPr>
              <p14:cNvPr id="33" name="Ink 32"/>
              <p14:cNvContentPartPr/>
              <p14:nvPr/>
            </p14:nvContentPartPr>
            <p14:xfrm>
              <a:off x="2851344" y="2084904"/>
              <a:ext cx="863280" cy="538200"/>
            </p14:xfrm>
          </p:contentPart>
        </mc:Choice>
        <mc:Fallback xmlns="">
          <p:pic>
            <p:nvPicPr>
              <p:cNvPr id="33" name="Ink 32"/>
              <p:cNvPicPr/>
              <p:nvPr/>
            </p:nvPicPr>
            <p:blipFill>
              <a:blip r:embed="rId3"/>
              <a:stretch>
                <a:fillRect/>
              </a:stretch>
            </p:blipFill>
            <p:spPr>
              <a:xfrm>
                <a:off x="2843424" y="2075184"/>
                <a:ext cx="8755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p14:cNvContentPartPr/>
              <p14:nvPr/>
            </p14:nvContentPartPr>
            <p14:xfrm>
              <a:off x="3189384" y="2109384"/>
              <a:ext cx="47880" cy="509400"/>
            </p14:xfrm>
          </p:contentPart>
        </mc:Choice>
        <mc:Fallback xmlns="">
          <p:pic>
            <p:nvPicPr>
              <p:cNvPr id="34" name="Ink 33"/>
              <p:cNvPicPr/>
              <p:nvPr/>
            </p:nvPicPr>
            <p:blipFill>
              <a:blip r:embed="rId5"/>
              <a:stretch>
                <a:fillRect/>
              </a:stretch>
            </p:blipFill>
            <p:spPr>
              <a:xfrm>
                <a:off x="3181464" y="2104704"/>
                <a:ext cx="626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p14:cNvContentPartPr/>
              <p14:nvPr/>
            </p14:nvContentPartPr>
            <p14:xfrm>
              <a:off x="2386944" y="2160864"/>
              <a:ext cx="27360" cy="407520"/>
            </p14:xfrm>
          </p:contentPart>
        </mc:Choice>
        <mc:Fallback xmlns="">
          <p:pic>
            <p:nvPicPr>
              <p:cNvPr id="35" name="Ink 34"/>
              <p:cNvPicPr/>
              <p:nvPr/>
            </p:nvPicPr>
            <p:blipFill>
              <a:blip r:embed="rId7"/>
              <a:stretch>
                <a:fillRect/>
              </a:stretch>
            </p:blipFill>
            <p:spPr>
              <a:xfrm>
                <a:off x="2380104" y="2154744"/>
                <a:ext cx="385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p14:cNvContentPartPr/>
              <p14:nvPr/>
            </p14:nvContentPartPr>
            <p14:xfrm>
              <a:off x="1981584" y="2106504"/>
              <a:ext cx="864360" cy="468000"/>
            </p14:xfrm>
          </p:contentPart>
        </mc:Choice>
        <mc:Fallback xmlns="">
          <p:pic>
            <p:nvPicPr>
              <p:cNvPr id="36" name="Ink 35"/>
              <p:cNvPicPr/>
              <p:nvPr/>
            </p:nvPicPr>
            <p:blipFill>
              <a:blip r:embed="rId9"/>
              <a:stretch>
                <a:fillRect/>
              </a:stretch>
            </p:blipFill>
            <p:spPr>
              <a:xfrm>
                <a:off x="1974024" y="2095704"/>
                <a:ext cx="88272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p14:cNvContentPartPr/>
              <p14:nvPr/>
            </p14:nvContentPartPr>
            <p14:xfrm>
              <a:off x="940104" y="2148984"/>
              <a:ext cx="488520" cy="531720"/>
            </p14:xfrm>
          </p:contentPart>
        </mc:Choice>
        <mc:Fallback xmlns="">
          <p:pic>
            <p:nvPicPr>
              <p:cNvPr id="41" name="Ink 40"/>
              <p:cNvPicPr/>
              <p:nvPr/>
            </p:nvPicPr>
            <p:blipFill>
              <a:blip r:embed="rId11"/>
              <a:stretch>
                <a:fillRect/>
              </a:stretch>
            </p:blipFill>
            <p:spPr>
              <a:xfrm>
                <a:off x="932904" y="2144304"/>
                <a:ext cx="5022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p14:cNvContentPartPr/>
              <p14:nvPr/>
            </p14:nvContentPartPr>
            <p14:xfrm>
              <a:off x="2002824" y="2093904"/>
              <a:ext cx="3564360" cy="1084320"/>
            </p14:xfrm>
          </p:contentPart>
        </mc:Choice>
        <mc:Fallback xmlns="">
          <p:pic>
            <p:nvPicPr>
              <p:cNvPr id="46" name="Ink 45"/>
              <p:cNvPicPr/>
              <p:nvPr/>
            </p:nvPicPr>
            <p:blipFill>
              <a:blip r:embed="rId13"/>
              <a:stretch>
                <a:fillRect/>
              </a:stretch>
            </p:blipFill>
            <p:spPr>
              <a:xfrm>
                <a:off x="1997784" y="2088144"/>
                <a:ext cx="3575520" cy="109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p14:cNvContentPartPr/>
              <p14:nvPr/>
            </p14:nvContentPartPr>
            <p14:xfrm>
              <a:off x="5545584" y="2107944"/>
              <a:ext cx="1861560" cy="3025800"/>
            </p14:xfrm>
          </p:contentPart>
        </mc:Choice>
        <mc:Fallback xmlns="">
          <p:pic>
            <p:nvPicPr>
              <p:cNvPr id="63" name="Ink 62"/>
              <p:cNvPicPr/>
              <p:nvPr/>
            </p:nvPicPr>
            <p:blipFill>
              <a:blip r:embed="rId15"/>
              <a:stretch>
                <a:fillRect/>
              </a:stretch>
            </p:blipFill>
            <p:spPr>
              <a:xfrm>
                <a:off x="5537304" y="2102905"/>
                <a:ext cx="1882080" cy="30423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p14:cNvContentPartPr/>
              <p14:nvPr/>
            </p14:nvContentPartPr>
            <p14:xfrm>
              <a:off x="6124824" y="2261664"/>
              <a:ext cx="243360" cy="2851560"/>
            </p14:xfrm>
          </p:contentPart>
        </mc:Choice>
        <mc:Fallback xmlns="">
          <p:pic>
            <p:nvPicPr>
              <p:cNvPr id="68" name="Ink 67"/>
              <p:cNvPicPr/>
              <p:nvPr/>
            </p:nvPicPr>
            <p:blipFill>
              <a:blip r:embed="rId17"/>
              <a:stretch>
                <a:fillRect/>
              </a:stretch>
            </p:blipFill>
            <p:spPr>
              <a:xfrm>
                <a:off x="6115464" y="2253744"/>
                <a:ext cx="259200" cy="28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 name="Ink 72"/>
              <p14:cNvContentPartPr/>
              <p14:nvPr/>
            </p14:nvContentPartPr>
            <p14:xfrm>
              <a:off x="6663024" y="2274624"/>
              <a:ext cx="196560" cy="2783520"/>
            </p14:xfrm>
          </p:contentPart>
        </mc:Choice>
        <mc:Fallback xmlns="">
          <p:pic>
            <p:nvPicPr>
              <p:cNvPr id="73" name="Ink 72"/>
              <p:cNvPicPr/>
              <p:nvPr/>
            </p:nvPicPr>
            <p:blipFill>
              <a:blip r:embed="rId19"/>
              <a:stretch>
                <a:fillRect/>
              </a:stretch>
            </p:blipFill>
            <p:spPr>
              <a:xfrm>
                <a:off x="6655824" y="2267424"/>
                <a:ext cx="215640" cy="280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 name="Ink 76"/>
              <p14:cNvContentPartPr/>
              <p14:nvPr/>
            </p14:nvContentPartPr>
            <p14:xfrm>
              <a:off x="5638104" y="2611944"/>
              <a:ext cx="1530720" cy="33120"/>
            </p14:xfrm>
          </p:contentPart>
        </mc:Choice>
        <mc:Fallback xmlns="">
          <p:pic>
            <p:nvPicPr>
              <p:cNvPr id="77" name="Ink 76"/>
              <p:cNvPicPr/>
              <p:nvPr/>
            </p:nvPicPr>
            <p:blipFill>
              <a:blip r:embed="rId21"/>
              <a:stretch>
                <a:fillRect/>
              </a:stretch>
            </p:blipFill>
            <p:spPr>
              <a:xfrm>
                <a:off x="5629824" y="2602224"/>
                <a:ext cx="1549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Ink 79"/>
              <p14:cNvContentPartPr/>
              <p14:nvPr/>
            </p14:nvContentPartPr>
            <p14:xfrm>
              <a:off x="5657544" y="3050064"/>
              <a:ext cx="1611000" cy="29160"/>
            </p14:xfrm>
          </p:contentPart>
        </mc:Choice>
        <mc:Fallback xmlns="">
          <p:pic>
            <p:nvPicPr>
              <p:cNvPr id="80" name="Ink 79"/>
              <p:cNvPicPr/>
              <p:nvPr/>
            </p:nvPicPr>
            <p:blipFill>
              <a:blip r:embed="rId23"/>
              <a:stretch>
                <a:fillRect/>
              </a:stretch>
            </p:blipFill>
            <p:spPr>
              <a:xfrm>
                <a:off x="5651064" y="3042864"/>
                <a:ext cx="1624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 name="Ink 81"/>
              <p14:cNvContentPartPr/>
              <p14:nvPr/>
            </p14:nvContentPartPr>
            <p14:xfrm>
              <a:off x="5725944" y="3604824"/>
              <a:ext cx="1554480" cy="39600"/>
            </p14:xfrm>
          </p:contentPart>
        </mc:Choice>
        <mc:Fallback xmlns="">
          <p:pic>
            <p:nvPicPr>
              <p:cNvPr id="82" name="Ink 81"/>
              <p:cNvPicPr/>
              <p:nvPr/>
            </p:nvPicPr>
            <p:blipFill>
              <a:blip r:embed="rId25"/>
              <a:stretch>
                <a:fillRect/>
              </a:stretch>
            </p:blipFill>
            <p:spPr>
              <a:xfrm>
                <a:off x="5721984" y="3593664"/>
                <a:ext cx="1569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3" name="Ink 82"/>
              <p14:cNvContentPartPr/>
              <p14:nvPr/>
            </p14:nvContentPartPr>
            <p14:xfrm>
              <a:off x="5823504" y="4100184"/>
              <a:ext cx="1452240" cy="50400"/>
            </p14:xfrm>
          </p:contentPart>
        </mc:Choice>
        <mc:Fallback xmlns="">
          <p:pic>
            <p:nvPicPr>
              <p:cNvPr id="83" name="Ink 82"/>
              <p:cNvPicPr/>
              <p:nvPr/>
            </p:nvPicPr>
            <p:blipFill>
              <a:blip r:embed="rId27"/>
              <a:stretch>
                <a:fillRect/>
              </a:stretch>
            </p:blipFill>
            <p:spPr>
              <a:xfrm>
                <a:off x="5818104" y="4088664"/>
                <a:ext cx="146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 name="Ink 84"/>
              <p14:cNvContentPartPr/>
              <p14:nvPr/>
            </p14:nvContentPartPr>
            <p14:xfrm>
              <a:off x="5822784" y="4543344"/>
              <a:ext cx="1484640" cy="68400"/>
            </p14:xfrm>
          </p:contentPart>
        </mc:Choice>
        <mc:Fallback xmlns="">
          <p:pic>
            <p:nvPicPr>
              <p:cNvPr id="85" name="Ink 84"/>
              <p:cNvPicPr/>
              <p:nvPr/>
            </p:nvPicPr>
            <p:blipFill>
              <a:blip r:embed="rId29"/>
              <a:stretch>
                <a:fillRect/>
              </a:stretch>
            </p:blipFill>
            <p:spPr>
              <a:xfrm>
                <a:off x="5816664" y="4530744"/>
                <a:ext cx="150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9" name="Ink 98"/>
              <p14:cNvContentPartPr/>
              <p14:nvPr/>
            </p14:nvContentPartPr>
            <p14:xfrm>
              <a:off x="7469424" y="249264"/>
              <a:ext cx="2357280" cy="731880"/>
            </p14:xfrm>
          </p:contentPart>
        </mc:Choice>
        <mc:Fallback xmlns="">
          <p:pic>
            <p:nvPicPr>
              <p:cNvPr id="99" name="Ink 98"/>
              <p:cNvPicPr/>
              <p:nvPr/>
            </p:nvPicPr>
            <p:blipFill>
              <a:blip r:embed="rId31"/>
              <a:stretch>
                <a:fillRect/>
              </a:stretch>
            </p:blipFill>
            <p:spPr>
              <a:xfrm>
                <a:off x="7463304" y="241344"/>
                <a:ext cx="237564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 name="Ink 101"/>
              <p14:cNvContentPartPr/>
              <p14:nvPr/>
            </p14:nvContentPartPr>
            <p14:xfrm>
              <a:off x="4828464" y="4552704"/>
              <a:ext cx="652320" cy="677880"/>
            </p14:xfrm>
          </p:contentPart>
        </mc:Choice>
        <mc:Fallback xmlns="">
          <p:pic>
            <p:nvPicPr>
              <p:cNvPr id="102" name="Ink 101"/>
              <p:cNvPicPr/>
              <p:nvPr/>
            </p:nvPicPr>
            <p:blipFill>
              <a:blip r:embed="rId33"/>
              <a:stretch>
                <a:fillRect/>
              </a:stretch>
            </p:blipFill>
            <p:spPr>
              <a:xfrm>
                <a:off x="4809744" y="4532184"/>
                <a:ext cx="69264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8" name="Ink 127"/>
              <p14:cNvContentPartPr/>
              <p14:nvPr/>
            </p14:nvContentPartPr>
            <p14:xfrm>
              <a:off x="7456104" y="899064"/>
              <a:ext cx="2597760" cy="363240"/>
            </p14:xfrm>
          </p:contentPart>
        </mc:Choice>
        <mc:Fallback xmlns="">
          <p:pic>
            <p:nvPicPr>
              <p:cNvPr id="128" name="Ink 127"/>
              <p:cNvPicPr/>
              <p:nvPr/>
            </p:nvPicPr>
            <p:blipFill>
              <a:blip r:embed="rId35"/>
              <a:stretch>
                <a:fillRect/>
              </a:stretch>
            </p:blipFill>
            <p:spPr>
              <a:xfrm>
                <a:off x="7451064" y="894024"/>
                <a:ext cx="26139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7" name="Ink 136"/>
              <p14:cNvContentPartPr/>
              <p14:nvPr/>
            </p14:nvContentPartPr>
            <p14:xfrm>
              <a:off x="5693184" y="1635264"/>
              <a:ext cx="1476000" cy="407880"/>
            </p14:xfrm>
          </p:contentPart>
        </mc:Choice>
        <mc:Fallback xmlns="">
          <p:pic>
            <p:nvPicPr>
              <p:cNvPr id="137" name="Ink 136"/>
              <p:cNvPicPr/>
              <p:nvPr/>
            </p:nvPicPr>
            <p:blipFill>
              <a:blip r:embed="rId37"/>
              <a:stretch>
                <a:fillRect/>
              </a:stretch>
            </p:blipFill>
            <p:spPr>
              <a:xfrm>
                <a:off x="5683824" y="1623744"/>
                <a:ext cx="1496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1" name="Ink 160"/>
              <p14:cNvContentPartPr/>
              <p14:nvPr/>
            </p14:nvContentPartPr>
            <p14:xfrm>
              <a:off x="8213184" y="1864224"/>
              <a:ext cx="2501640" cy="2818440"/>
            </p14:xfrm>
          </p:contentPart>
        </mc:Choice>
        <mc:Fallback xmlns="">
          <p:pic>
            <p:nvPicPr>
              <p:cNvPr id="161" name="Ink 160"/>
              <p:cNvPicPr/>
              <p:nvPr/>
            </p:nvPicPr>
            <p:blipFill>
              <a:blip r:embed="rId39"/>
              <a:stretch>
                <a:fillRect/>
              </a:stretch>
            </p:blipFill>
            <p:spPr>
              <a:xfrm>
                <a:off x="8201304" y="1854144"/>
                <a:ext cx="2523960" cy="28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1" name="Ink 170"/>
              <p14:cNvContentPartPr/>
              <p14:nvPr/>
            </p14:nvContentPartPr>
            <p14:xfrm>
              <a:off x="8975304" y="2717784"/>
              <a:ext cx="71280" cy="1209960"/>
            </p14:xfrm>
          </p:contentPart>
        </mc:Choice>
        <mc:Fallback xmlns="">
          <p:pic>
            <p:nvPicPr>
              <p:cNvPr id="171" name="Ink 170"/>
              <p:cNvPicPr/>
              <p:nvPr/>
            </p:nvPicPr>
            <p:blipFill>
              <a:blip r:embed="rId41"/>
              <a:stretch>
                <a:fillRect/>
              </a:stretch>
            </p:blipFill>
            <p:spPr>
              <a:xfrm>
                <a:off x="8963784" y="2705904"/>
                <a:ext cx="94320" cy="123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5" name="Ink 174"/>
              <p14:cNvContentPartPr/>
              <p14:nvPr/>
            </p14:nvContentPartPr>
            <p14:xfrm>
              <a:off x="8398224" y="1280304"/>
              <a:ext cx="36720" cy="745560"/>
            </p14:xfrm>
          </p:contentPart>
        </mc:Choice>
        <mc:Fallback xmlns="">
          <p:pic>
            <p:nvPicPr>
              <p:cNvPr id="175" name="Ink 174"/>
              <p:cNvPicPr/>
              <p:nvPr/>
            </p:nvPicPr>
            <p:blipFill>
              <a:blip r:embed="rId43"/>
              <a:stretch>
                <a:fillRect/>
              </a:stretch>
            </p:blipFill>
            <p:spPr>
              <a:xfrm>
                <a:off x="8387424" y="1272744"/>
                <a:ext cx="5688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6" name="Ink 175"/>
              <p14:cNvContentPartPr/>
              <p14:nvPr/>
            </p14:nvContentPartPr>
            <p14:xfrm>
              <a:off x="8846424" y="2683944"/>
              <a:ext cx="285120" cy="207360"/>
            </p14:xfrm>
          </p:contentPart>
        </mc:Choice>
        <mc:Fallback xmlns="">
          <p:pic>
            <p:nvPicPr>
              <p:cNvPr id="176" name="Ink 175"/>
              <p:cNvPicPr/>
              <p:nvPr/>
            </p:nvPicPr>
            <p:blipFill>
              <a:blip r:embed="rId45"/>
              <a:stretch>
                <a:fillRect/>
              </a:stretch>
            </p:blipFill>
            <p:spPr>
              <a:xfrm>
                <a:off x="8836344" y="2671344"/>
                <a:ext cx="306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7" name="Ink 176"/>
              <p14:cNvContentPartPr/>
              <p14:nvPr/>
            </p14:nvContentPartPr>
            <p14:xfrm>
              <a:off x="8975664" y="2739024"/>
              <a:ext cx="37080" cy="588240"/>
            </p14:xfrm>
          </p:contentPart>
        </mc:Choice>
        <mc:Fallback xmlns="">
          <p:pic>
            <p:nvPicPr>
              <p:cNvPr id="177" name="Ink 176"/>
              <p:cNvPicPr/>
              <p:nvPr/>
            </p:nvPicPr>
            <p:blipFill>
              <a:blip r:embed="rId47"/>
              <a:stretch>
                <a:fillRect/>
              </a:stretch>
            </p:blipFill>
            <p:spPr>
              <a:xfrm>
                <a:off x="8969544" y="2731464"/>
                <a:ext cx="4860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3" name="Ink 182"/>
              <p14:cNvContentPartPr/>
              <p14:nvPr/>
            </p14:nvContentPartPr>
            <p14:xfrm>
              <a:off x="8973504" y="3329784"/>
              <a:ext cx="15480" cy="19800"/>
            </p14:xfrm>
          </p:contentPart>
        </mc:Choice>
        <mc:Fallback xmlns="">
          <p:pic>
            <p:nvPicPr>
              <p:cNvPr id="183" name="Ink 182"/>
              <p:cNvPicPr/>
              <p:nvPr/>
            </p:nvPicPr>
            <p:blipFill>
              <a:blip r:embed="rId49"/>
              <a:stretch>
                <a:fillRect/>
              </a:stretch>
            </p:blipFill>
            <p:spPr>
              <a:xfrm>
                <a:off x="8966304" y="3326544"/>
                <a:ext cx="2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4" name="Ink 183"/>
              <p14:cNvContentPartPr/>
              <p14:nvPr/>
            </p14:nvContentPartPr>
            <p14:xfrm>
              <a:off x="10660104" y="4053024"/>
              <a:ext cx="272880" cy="754920"/>
            </p14:xfrm>
          </p:contentPart>
        </mc:Choice>
        <mc:Fallback xmlns="">
          <p:pic>
            <p:nvPicPr>
              <p:cNvPr id="184" name="Ink 183"/>
              <p:cNvPicPr/>
              <p:nvPr/>
            </p:nvPicPr>
            <p:blipFill>
              <a:blip r:embed="rId51"/>
              <a:stretch>
                <a:fillRect/>
              </a:stretch>
            </p:blipFill>
            <p:spPr>
              <a:xfrm>
                <a:off x="10651464" y="4040784"/>
                <a:ext cx="296280" cy="777240"/>
              </a:xfrm>
              <a:prstGeom prst="rect">
                <a:avLst/>
              </a:prstGeom>
            </p:spPr>
          </p:pic>
        </mc:Fallback>
      </mc:AlternateContent>
    </p:spTree>
    <p:extLst>
      <p:ext uri="{BB962C8B-B14F-4D97-AF65-F5344CB8AC3E}">
        <p14:creationId xmlns:p14="http://schemas.microsoft.com/office/powerpoint/2010/main" val="2315351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5525" y="668958"/>
            <a:ext cx="11580836" cy="4899728"/>
          </a:xfrm>
          <a:prstGeom prst="rect">
            <a:avLst/>
          </a:prstGeom>
        </p:spPr>
      </p:pic>
      <p:sp>
        <p:nvSpPr>
          <p:cNvPr id="3" name="Content Placeholder 2"/>
          <p:cNvSpPr>
            <a:spLocks noGrp="1"/>
          </p:cNvSpPr>
          <p:nvPr>
            <p:ph idx="1"/>
          </p:nvPr>
        </p:nvSpPr>
        <p:spPr>
          <a:xfrm>
            <a:off x="228601" y="5421973"/>
            <a:ext cx="11707760" cy="1074891"/>
          </a:xfrm>
        </p:spPr>
        <p:txBody>
          <a:bodyPr>
            <a:normAutofit fontScale="92500" lnSpcReduction="10000"/>
          </a:bodyPr>
          <a:lstStyle/>
          <a:p>
            <a:r>
              <a:rPr lang="en-CA" dirty="0" smtClean="0"/>
              <a:t>A “pooling</a:t>
            </a:r>
            <a:r>
              <a:rPr lang="en-CA" dirty="0"/>
              <a:t>” operation </a:t>
            </a:r>
            <a:r>
              <a:rPr lang="en-CA" dirty="0" smtClean="0"/>
              <a:t>combine </a:t>
            </a:r>
            <a:r>
              <a:rPr lang="en-CA" dirty="0">
                <a:solidFill>
                  <a:srgbClr val="00B0F0"/>
                </a:solidFill>
              </a:rPr>
              <a:t>the vectors resulting from the different windows </a:t>
            </a:r>
            <a:r>
              <a:rPr lang="en-CA" dirty="0"/>
              <a:t>into a </a:t>
            </a:r>
            <a:r>
              <a:rPr lang="en-CA" dirty="0">
                <a:solidFill>
                  <a:srgbClr val="00B050"/>
                </a:solidFill>
              </a:rPr>
              <a:t>single </a:t>
            </a:r>
            <a:r>
              <a:rPr lang="en-CA" dirty="0" smtClean="0">
                <a:solidFill>
                  <a:srgbClr val="00B050"/>
                </a:solidFill>
              </a:rPr>
              <a:t>vector</a:t>
            </a:r>
            <a:r>
              <a:rPr lang="en-CA" dirty="0"/>
              <a:t>, by taking the </a:t>
            </a:r>
            <a:r>
              <a:rPr lang="en-CA" b="1" dirty="0"/>
              <a:t>max</a:t>
            </a:r>
            <a:r>
              <a:rPr lang="en-CA" dirty="0"/>
              <a:t> or the </a:t>
            </a:r>
            <a:r>
              <a:rPr lang="en-CA" b="1" dirty="0"/>
              <a:t>average</a:t>
            </a:r>
            <a:r>
              <a:rPr lang="en-CA" dirty="0"/>
              <a:t> value observed in each of the ` dimensions over the different windows. </a:t>
            </a:r>
          </a:p>
        </p:txBody>
      </p:sp>
      <p:sp>
        <p:nvSpPr>
          <p:cNvPr id="2" name="Title 1"/>
          <p:cNvSpPr>
            <a:spLocks noGrp="1"/>
          </p:cNvSpPr>
          <p:nvPr>
            <p:ph type="title"/>
          </p:nvPr>
        </p:nvSpPr>
        <p:spPr>
          <a:xfrm>
            <a:off x="435078" y="-259220"/>
            <a:ext cx="10515600" cy="1325563"/>
          </a:xfrm>
        </p:spPr>
        <p:txBody>
          <a:bodyPr/>
          <a:lstStyle/>
          <a:p>
            <a:r>
              <a:rPr lang="en-CA" dirty="0" smtClean="0"/>
              <a:t>CNN: convolution and </a:t>
            </a:r>
            <a:r>
              <a:rPr lang="en-CA" b="1" u="sng" dirty="0" smtClean="0"/>
              <a:t>pooling</a:t>
            </a:r>
            <a:r>
              <a:rPr lang="en-CA" dirty="0" smtClean="0"/>
              <a:t> in NLP</a:t>
            </a:r>
            <a:endParaRPr lang="en-CA" dirty="0"/>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18120" y="6097320"/>
              <a:ext cx="9360" cy="2160"/>
            </p14:xfrm>
          </p:contentPart>
        </mc:Choice>
        <mc:Fallback xmlns="">
          <p:pic>
            <p:nvPicPr>
              <p:cNvPr id="6" name="Ink 5"/>
              <p:cNvPicPr/>
              <p:nvPr/>
            </p:nvPicPr>
            <p:blipFill>
              <a:blip r:embed="rId5"/>
              <a:stretch>
                <a:fillRect/>
              </a:stretch>
            </p:blipFill>
            <p:spPr>
              <a:xfrm>
                <a:off x="2413080" y="6073920"/>
                <a:ext cx="2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438280" y="6189120"/>
              <a:ext cx="11880" cy="2520"/>
            </p14:xfrm>
          </p:contentPart>
        </mc:Choice>
        <mc:Fallback xmlns="">
          <p:pic>
            <p:nvPicPr>
              <p:cNvPr id="8" name="Ink 7"/>
              <p:cNvPicPr/>
              <p:nvPr/>
            </p:nvPicPr>
            <p:blipFill>
              <a:blip r:embed="rId7"/>
              <a:stretch>
                <a:fillRect/>
              </a:stretch>
            </p:blipFill>
            <p:spPr>
              <a:xfrm>
                <a:off x="2430000" y="6158160"/>
                <a:ext cx="25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994320" y="6252840"/>
              <a:ext cx="21960" cy="2520"/>
            </p14:xfrm>
          </p:contentPart>
        </mc:Choice>
        <mc:Fallback xmlns="">
          <p:pic>
            <p:nvPicPr>
              <p:cNvPr id="11" name="Ink 10"/>
              <p:cNvPicPr/>
              <p:nvPr/>
            </p:nvPicPr>
            <p:blipFill>
              <a:blip r:embed="rId9"/>
              <a:stretch>
                <a:fillRect/>
              </a:stretch>
            </p:blipFill>
            <p:spPr>
              <a:xfrm>
                <a:off x="986400" y="6220080"/>
                <a:ext cx="34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9225360" y="1613160"/>
              <a:ext cx="1122840" cy="3230280"/>
            </p14:xfrm>
          </p:contentPart>
        </mc:Choice>
        <mc:Fallback xmlns="">
          <p:pic>
            <p:nvPicPr>
              <p:cNvPr id="17" name="Ink 16"/>
              <p:cNvPicPr/>
              <p:nvPr/>
            </p:nvPicPr>
            <p:blipFill>
              <a:blip r:embed="rId11"/>
              <a:stretch>
                <a:fillRect/>
              </a:stretch>
            </p:blipFill>
            <p:spPr>
              <a:xfrm>
                <a:off x="9212400" y="1555560"/>
                <a:ext cx="1150920" cy="334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1338480" y="6265440"/>
              <a:ext cx="2880" cy="1440"/>
            </p14:xfrm>
          </p:contentPart>
        </mc:Choice>
        <mc:Fallback xmlns="">
          <p:pic>
            <p:nvPicPr>
              <p:cNvPr id="18" name="Ink 17"/>
              <p:cNvPicPr/>
              <p:nvPr/>
            </p:nvPicPr>
            <p:blipFill>
              <a:blip r:embed="rId13"/>
              <a:stretch>
                <a:fillRect/>
              </a:stretch>
            </p:blipFill>
            <p:spPr>
              <a:xfrm>
                <a:off x="1334520" y="6249240"/>
                <a:ext cx="1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10681920" y="3348720"/>
              <a:ext cx="10440" cy="4680"/>
            </p14:xfrm>
          </p:contentPart>
        </mc:Choice>
        <mc:Fallback xmlns="">
          <p:pic>
            <p:nvPicPr>
              <p:cNvPr id="19" name="Ink 18"/>
              <p:cNvPicPr/>
              <p:nvPr/>
            </p:nvPicPr>
            <p:blipFill>
              <a:blip r:embed="rId15"/>
              <a:stretch>
                <a:fillRect/>
              </a:stretch>
            </p:blipFill>
            <p:spPr>
              <a:xfrm>
                <a:off x="10676520" y="3324600"/>
                <a:ext cx="21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10685880" y="3349800"/>
              <a:ext cx="9000" cy="4680"/>
            </p14:xfrm>
          </p:contentPart>
        </mc:Choice>
        <mc:Fallback xmlns="">
          <p:pic>
            <p:nvPicPr>
              <p:cNvPr id="20" name="Ink 19"/>
              <p:cNvPicPr/>
              <p:nvPr/>
            </p:nvPicPr>
            <p:blipFill>
              <a:blip r:embed="rId17"/>
              <a:stretch>
                <a:fillRect/>
              </a:stretch>
            </p:blipFill>
            <p:spPr>
              <a:xfrm>
                <a:off x="10679760" y="3323520"/>
                <a:ext cx="23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10638720" y="3006720"/>
              <a:ext cx="880560" cy="370800"/>
            </p14:xfrm>
          </p:contentPart>
        </mc:Choice>
        <mc:Fallback xmlns="">
          <p:pic>
            <p:nvPicPr>
              <p:cNvPr id="21" name="Ink 20"/>
              <p:cNvPicPr/>
              <p:nvPr/>
            </p:nvPicPr>
            <p:blipFill>
              <a:blip r:embed="rId19"/>
              <a:stretch>
                <a:fillRect/>
              </a:stretch>
            </p:blipFill>
            <p:spPr>
              <a:xfrm>
                <a:off x="10624680" y="2951280"/>
                <a:ext cx="910080" cy="479160"/>
              </a:xfrm>
              <a:prstGeom prst="rect">
                <a:avLst/>
              </a:prstGeom>
            </p:spPr>
          </p:pic>
        </mc:Fallback>
      </mc:AlternateContent>
      <p:sp>
        <p:nvSpPr>
          <p:cNvPr id="5" name="Date Placeholder 4"/>
          <p:cNvSpPr>
            <a:spLocks noGrp="1"/>
          </p:cNvSpPr>
          <p:nvPr>
            <p:ph type="dt" sz="half" idx="10"/>
          </p:nvPr>
        </p:nvSpPr>
        <p:spPr/>
        <p:txBody>
          <a:bodyPr/>
          <a:lstStyle/>
          <a:p>
            <a:fld id="{BA0153CA-07D5-4AA9-98BD-EA5E61A9DA80}" type="datetime1">
              <a:rPr lang="en-US" smtClean="0"/>
              <a:t>2/27/2019</a:t>
            </a:fld>
            <a:endParaRPr lang="en-CA"/>
          </a:p>
        </p:txBody>
      </p:sp>
      <p:sp>
        <p:nvSpPr>
          <p:cNvPr id="7" name="Footer Placeholder 6"/>
          <p:cNvSpPr>
            <a:spLocks noGrp="1"/>
          </p:cNvSpPr>
          <p:nvPr>
            <p:ph type="ftr" sz="quarter" idx="11"/>
          </p:nvPr>
        </p:nvSpPr>
        <p:spPr/>
        <p:txBody>
          <a:bodyPr/>
          <a:lstStyle/>
          <a:p>
            <a:r>
              <a:rPr lang="en-CA" smtClean="0"/>
              <a:t>CPSC503 Winter 2019</a:t>
            </a:r>
            <a:endParaRPr lang="en-CA"/>
          </a:p>
        </p:txBody>
      </p:sp>
      <p:sp>
        <p:nvSpPr>
          <p:cNvPr id="9" name="Slide Number Placeholder 8"/>
          <p:cNvSpPr>
            <a:spLocks noGrp="1"/>
          </p:cNvSpPr>
          <p:nvPr>
            <p:ph type="sldNum" sz="quarter" idx="12"/>
          </p:nvPr>
        </p:nvSpPr>
        <p:spPr/>
        <p:txBody>
          <a:bodyPr/>
          <a:lstStyle/>
          <a:p>
            <a:fld id="{C79E7FD9-0062-48F3-88D9-1AA82886013F}" type="slidenum">
              <a:rPr lang="en-CA" smtClean="0"/>
              <a:t>9</a:t>
            </a:fld>
            <a:endParaRPr lang="en-CA"/>
          </a:p>
        </p:txBody>
      </p:sp>
    </p:spTree>
    <p:extLst>
      <p:ext uri="{BB962C8B-B14F-4D97-AF65-F5344CB8AC3E}">
        <p14:creationId xmlns:p14="http://schemas.microsoft.com/office/powerpoint/2010/main" val="2052867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2770</TotalTime>
  <Words>6080</Words>
  <Application>Microsoft Office PowerPoint</Application>
  <PresentationFormat>Widescreen</PresentationFormat>
  <Paragraphs>705</Paragraphs>
  <Slides>40</Slides>
  <Notes>34</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40</vt:i4>
      </vt:variant>
    </vt:vector>
  </HeadingPairs>
  <TitlesOfParts>
    <vt:vector size="53" baseType="lpstr">
      <vt:lpstr>Arial</vt:lpstr>
      <vt:lpstr>Arial Unicode MS</vt:lpstr>
      <vt:lpstr>Calibri</vt:lpstr>
      <vt:lpstr>Calibri Light</vt:lpstr>
      <vt:lpstr>Comic Sans MS</vt:lpstr>
      <vt:lpstr>Helvetica</vt:lpstr>
      <vt:lpstr>Script MT Bold</vt:lpstr>
      <vt:lpstr>Symbol</vt:lpstr>
      <vt:lpstr>Times New Roman</vt:lpstr>
      <vt:lpstr>Office Theme</vt:lpstr>
      <vt:lpstr>5832 Template</vt:lpstr>
      <vt:lpstr>1_5832 Template</vt:lpstr>
      <vt:lpstr>2_5832 Template</vt:lpstr>
      <vt:lpstr>CPSC 503 Computational Linguistics</vt:lpstr>
      <vt:lpstr>Today Feb 27</vt:lpstr>
      <vt:lpstr>(Task Specific)Ngram Detectors: convolutional Neural Networks (CNNs)</vt:lpstr>
      <vt:lpstr>CNN example: Predicting Sentiment of Sentence (on white-board)</vt:lpstr>
      <vt:lpstr>CNN: feature-extracting architecture</vt:lpstr>
      <vt:lpstr>PowerPoint Presentation</vt:lpstr>
      <vt:lpstr>CNN: convolution and pooling in NLP</vt:lpstr>
      <vt:lpstr>Multiple filters ui: details</vt:lpstr>
      <vt:lpstr>CNN: convolution and pooling in NLP</vt:lpstr>
      <vt:lpstr>Motivation / Training / Intuitions</vt:lpstr>
      <vt:lpstr>K-Max Pooling ? Pag. 157</vt:lpstr>
      <vt:lpstr>CNN for capturing k-gram of varying length</vt:lpstr>
      <vt:lpstr>Hierarchical Convolutions</vt:lpstr>
      <vt:lpstr>Today Feb 27</vt:lpstr>
      <vt:lpstr>Summary of Lexical Resources</vt:lpstr>
      <vt:lpstr>Semantic Roles: Resources</vt:lpstr>
      <vt:lpstr>PropBank Example</vt:lpstr>
      <vt:lpstr>Semantic Roles: Resources</vt:lpstr>
      <vt:lpstr>FrameNet Entry</vt:lpstr>
      <vt:lpstr>FrameNet Annotations</vt:lpstr>
      <vt:lpstr>Semantic Role Labeling: Example</vt:lpstr>
      <vt:lpstr>Supervised Semantic Role Labeling</vt:lpstr>
      <vt:lpstr>Semantic Role Labeling: Example</vt:lpstr>
      <vt:lpstr>PowerPoint Presentation</vt:lpstr>
      <vt:lpstr>Supervised Semantic Role Labeling (basic) Algorithm</vt:lpstr>
      <vt:lpstr>Joint inference</vt:lpstr>
      <vt:lpstr>PowerPoint Presentation</vt:lpstr>
      <vt:lpstr>Global approach  </vt:lpstr>
      <vt:lpstr>Today Feb 27</vt:lpstr>
      <vt:lpstr>“Semantic” Analysis</vt:lpstr>
      <vt:lpstr>Semantic Analysis</vt:lpstr>
      <vt:lpstr>Pragmatics: Example</vt:lpstr>
      <vt:lpstr>Pragmatics: Conversational Structure</vt:lpstr>
      <vt:lpstr>Pragmatics: Dialog Acts</vt:lpstr>
      <vt:lpstr>Pragmatics: Specific Act (Request)</vt:lpstr>
      <vt:lpstr>Pragmatics: Deixis</vt:lpstr>
      <vt:lpstr>Next class: Mon March 4</vt:lpstr>
      <vt:lpstr>CNN: main idea behind convolution and pooling in NLP</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530 new lecture</dc:title>
  <dc:creator>carenini</dc:creator>
  <cp:lastModifiedBy>carenini</cp:lastModifiedBy>
  <cp:revision>53</cp:revision>
  <dcterms:created xsi:type="dcterms:W3CDTF">2019-02-14T01:29:23Z</dcterms:created>
  <dcterms:modified xsi:type="dcterms:W3CDTF">2019-02-28T05:16:37Z</dcterms:modified>
</cp:coreProperties>
</file>